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 id="2147483673" r:id="rId3"/>
  </p:sldMasterIdLst>
  <p:notesMasterIdLst>
    <p:notesMasterId r:id="rId39"/>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80"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320" r:id="rId38"/>
  </p:sldIdLst>
  <p:sldSz cx="9144000" cy="5143500" type="screen16x9"/>
  <p:notesSz cx="6858000" cy="9144000"/>
  <p:embeddedFontLst>
    <p:embeddedFont>
      <p:font typeface="Amatic SC" panose="00000500000000000000" pitchFamily="2" charset="-79"/>
      <p:regular r:id="rId40"/>
      <p:bold r:id="rId41"/>
    </p:embeddedFont>
    <p:embeddedFont>
      <p:font typeface="Bebas Neue" panose="020B0606020202050201" pitchFamily="34" charset="0"/>
      <p:regular r:id="rId42"/>
    </p:embeddedFont>
    <p:embeddedFont>
      <p:font typeface="Calibri" panose="020F0502020204030204" pitchFamily="34" charset="0"/>
      <p:regular r:id="rId43"/>
      <p:bold r:id="rId44"/>
      <p:italic r:id="rId45"/>
      <p:boldItalic r:id="rId46"/>
    </p:embeddedFont>
    <p:embeddedFont>
      <p:font typeface="Noto Sans" panose="020B0502040504020204" pitchFamily="34" charset="0"/>
      <p:regular r:id="rId47"/>
      <p:bold r:id="rId48"/>
      <p:italic r:id="rId49"/>
      <p:boldItalic r:id="rId50"/>
    </p:embeddedFont>
    <p:embeddedFont>
      <p:font typeface="Proxima Nova" panose="02010600030101010101" charset="0"/>
      <p:regular r:id="rId51"/>
      <p:bold r:id="rId52"/>
      <p:italic r:id="rId53"/>
      <p:boldItalic r:id="rId54"/>
    </p:embeddedFont>
    <p:embeddedFont>
      <p:font typeface="Roboto Medium" panose="02000000000000000000" pitchFamily="2" charset="0"/>
      <p:regular r:id="rId55"/>
      <p:bold r:id="rId56"/>
      <p:italic r:id="rId57"/>
      <p:boldItalic r:id="rId58"/>
    </p:embeddedFont>
    <p:embeddedFont>
      <p:font typeface="Rubik ExtraBold" panose="02010600030101010101" charset="-79"/>
      <p:bold r:id="rId59"/>
      <p:boldItalic r:id="rId6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3DC7E91-8394-4BA1-A1DE-81FBDF704FA3}">
  <a:tblStyle styleId="{73DC7E91-8394-4BA1-A1DE-81FBDF704FA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0" d="100"/>
          <a:sy n="80" d="100"/>
        </p:scale>
        <p:origin x="40" y="5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notesMaster" Target="notesMasters/notesMaster1.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font" Target="fonts/font3.fntdata"/><Relationship Id="rId47" Type="http://schemas.openxmlformats.org/officeDocument/2006/relationships/font" Target="fonts/font8.fntdata"/><Relationship Id="rId50" Type="http://schemas.openxmlformats.org/officeDocument/2006/relationships/font" Target="fonts/font11.fntdata"/><Relationship Id="rId55" Type="http://schemas.openxmlformats.org/officeDocument/2006/relationships/font" Target="fonts/font16.fntdata"/><Relationship Id="rId63"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font" Target="fonts/font14.fntdata"/><Relationship Id="rId58" Type="http://schemas.openxmlformats.org/officeDocument/2006/relationships/font" Target="fonts/font19.fntdata"/><Relationship Id="rId5" Type="http://schemas.openxmlformats.org/officeDocument/2006/relationships/slide" Target="slides/slide2.xml"/><Relationship Id="rId61" Type="http://schemas.openxmlformats.org/officeDocument/2006/relationships/presProps" Target="pres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4.fntdata"/><Relationship Id="rId48" Type="http://schemas.openxmlformats.org/officeDocument/2006/relationships/font" Target="fonts/font9.fntdata"/><Relationship Id="rId56" Type="http://schemas.openxmlformats.org/officeDocument/2006/relationships/font" Target="fonts/font17.fntdata"/><Relationship Id="rId64"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font" Target="fonts/font12.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7.fntdata"/><Relationship Id="rId59" Type="http://schemas.openxmlformats.org/officeDocument/2006/relationships/font" Target="fonts/font20.fntdata"/><Relationship Id="rId20" Type="http://schemas.openxmlformats.org/officeDocument/2006/relationships/slide" Target="slides/slide17.xml"/><Relationship Id="rId41" Type="http://schemas.openxmlformats.org/officeDocument/2006/relationships/font" Target="fonts/font2.fntdata"/><Relationship Id="rId54" Type="http://schemas.openxmlformats.org/officeDocument/2006/relationships/font" Target="fonts/font15.fntdata"/><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10.fntdata"/><Relationship Id="rId57" Type="http://schemas.openxmlformats.org/officeDocument/2006/relationships/font" Target="fonts/font18.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5.fntdata"/><Relationship Id="rId52" Type="http://schemas.openxmlformats.org/officeDocument/2006/relationships/font" Target="fonts/font13.fntdata"/><Relationship Id="rId60" Type="http://schemas.openxmlformats.org/officeDocument/2006/relationships/font" Target="fonts/font21.fntdata"/><Relationship Id="rId4" Type="http://schemas.openxmlformats.org/officeDocument/2006/relationships/slide" Target="slides/slide1.xml"/><Relationship Id="rId9"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
        <p:cNvGrpSpPr/>
        <p:nvPr/>
      </p:nvGrpSpPr>
      <p:grpSpPr>
        <a:xfrm>
          <a:off x="0" y="0"/>
          <a:ext cx="0" cy="0"/>
          <a:chOff x="0" y="0"/>
          <a:chExt cx="0" cy="0"/>
        </a:xfrm>
      </p:grpSpPr>
      <p:sp>
        <p:nvSpPr>
          <p:cNvPr id="858" name="Google Shape;858;g1b610997885_0_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 name="Google Shape;859;g1b610997885_0_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8"/>
        <p:cNvGrpSpPr/>
        <p:nvPr/>
      </p:nvGrpSpPr>
      <p:grpSpPr>
        <a:xfrm>
          <a:off x="0" y="0"/>
          <a:ext cx="0" cy="0"/>
          <a:chOff x="0" y="0"/>
          <a:chExt cx="0" cy="0"/>
        </a:xfrm>
      </p:grpSpPr>
      <p:sp>
        <p:nvSpPr>
          <p:cNvPr id="2529" name="Google Shape;2529;ge1d838b627_4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0" name="Google Shape;2530;ge1d838b627_4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2"/>
        <p:cNvGrpSpPr/>
        <p:nvPr/>
      </p:nvGrpSpPr>
      <p:grpSpPr>
        <a:xfrm>
          <a:off x="0" y="0"/>
          <a:ext cx="0" cy="0"/>
          <a:chOff x="0" y="0"/>
          <a:chExt cx="0" cy="0"/>
        </a:xfrm>
      </p:grpSpPr>
      <p:sp>
        <p:nvSpPr>
          <p:cNvPr id="2583" name="Google Shape;2583;ge1d838b627_4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4" name="Google Shape;2584;ge1d838b627_4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2"/>
        <p:cNvGrpSpPr/>
        <p:nvPr/>
      </p:nvGrpSpPr>
      <p:grpSpPr>
        <a:xfrm>
          <a:off x="0" y="0"/>
          <a:ext cx="0" cy="0"/>
          <a:chOff x="0" y="0"/>
          <a:chExt cx="0" cy="0"/>
        </a:xfrm>
      </p:grpSpPr>
      <p:sp>
        <p:nvSpPr>
          <p:cNvPr id="2743" name="Google Shape;2743;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4" name="Google Shape;2744;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1"/>
        <p:cNvGrpSpPr/>
        <p:nvPr/>
      </p:nvGrpSpPr>
      <p:grpSpPr>
        <a:xfrm>
          <a:off x="0" y="0"/>
          <a:ext cx="0" cy="0"/>
          <a:chOff x="0" y="0"/>
          <a:chExt cx="0" cy="0"/>
        </a:xfrm>
      </p:grpSpPr>
      <p:sp>
        <p:nvSpPr>
          <p:cNvPr id="2872" name="Google Shape;2872;ge1d838b627_4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3" name="Google Shape;2873;ge1d838b627_4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6"/>
        <p:cNvGrpSpPr/>
        <p:nvPr/>
      </p:nvGrpSpPr>
      <p:grpSpPr>
        <a:xfrm>
          <a:off x="0" y="0"/>
          <a:ext cx="0" cy="0"/>
          <a:chOff x="0" y="0"/>
          <a:chExt cx="0" cy="0"/>
        </a:xfrm>
      </p:grpSpPr>
      <p:sp>
        <p:nvSpPr>
          <p:cNvPr id="2897" name="Google Shape;2897;ge20d9cf87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8" name="Google Shape;2898;ge20d9cf87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7"/>
        <p:cNvGrpSpPr/>
        <p:nvPr/>
      </p:nvGrpSpPr>
      <p:grpSpPr>
        <a:xfrm>
          <a:off x="0" y="0"/>
          <a:ext cx="0" cy="0"/>
          <a:chOff x="0" y="0"/>
          <a:chExt cx="0" cy="0"/>
        </a:xfrm>
      </p:grpSpPr>
      <p:sp>
        <p:nvSpPr>
          <p:cNvPr id="2988" name="Google Shape;2988;ge1d838b627_4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9" name="Google Shape;2989;ge1d838b627_4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3"/>
        <p:cNvGrpSpPr/>
        <p:nvPr/>
      </p:nvGrpSpPr>
      <p:grpSpPr>
        <a:xfrm>
          <a:off x="0" y="0"/>
          <a:ext cx="0" cy="0"/>
          <a:chOff x="0" y="0"/>
          <a:chExt cx="0" cy="0"/>
        </a:xfrm>
      </p:grpSpPr>
      <p:sp>
        <p:nvSpPr>
          <p:cNvPr id="2994" name="Google Shape;2994;ge1d838b627_4_2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5" name="Google Shape;2995;ge1d838b627_4_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3"/>
        <p:cNvGrpSpPr/>
        <p:nvPr/>
      </p:nvGrpSpPr>
      <p:grpSpPr>
        <a:xfrm>
          <a:off x="0" y="0"/>
          <a:ext cx="0" cy="0"/>
          <a:chOff x="0" y="0"/>
          <a:chExt cx="0" cy="0"/>
        </a:xfrm>
      </p:grpSpPr>
      <p:sp>
        <p:nvSpPr>
          <p:cNvPr id="3064" name="Google Shape;3064;ge1d838b627_4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5" name="Google Shape;3065;ge1d838b627_4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0"/>
        <p:cNvGrpSpPr/>
        <p:nvPr/>
      </p:nvGrpSpPr>
      <p:grpSpPr>
        <a:xfrm>
          <a:off x="0" y="0"/>
          <a:ext cx="0" cy="0"/>
          <a:chOff x="0" y="0"/>
          <a:chExt cx="0" cy="0"/>
        </a:xfrm>
      </p:grpSpPr>
      <p:sp>
        <p:nvSpPr>
          <p:cNvPr id="3231" name="Google Shape;3231;ge1d838b627_4_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2" name="Google Shape;3232;ge1d838b627_4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7"/>
        <p:cNvGrpSpPr/>
        <p:nvPr/>
      </p:nvGrpSpPr>
      <p:grpSpPr>
        <a:xfrm>
          <a:off x="0" y="0"/>
          <a:ext cx="0" cy="0"/>
          <a:chOff x="0" y="0"/>
          <a:chExt cx="0" cy="0"/>
        </a:xfrm>
      </p:grpSpPr>
      <p:sp>
        <p:nvSpPr>
          <p:cNvPr id="3638" name="Google Shape;3638;g135c9f142d8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9" name="Google Shape;3639;g135c9f142d8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g1b610997885_0_1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1b610997885_0_1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8"/>
        <p:cNvGrpSpPr/>
        <p:nvPr/>
      </p:nvGrpSpPr>
      <p:grpSpPr>
        <a:xfrm>
          <a:off x="0" y="0"/>
          <a:ext cx="0" cy="0"/>
          <a:chOff x="0" y="0"/>
          <a:chExt cx="0" cy="0"/>
        </a:xfrm>
      </p:grpSpPr>
      <p:sp>
        <p:nvSpPr>
          <p:cNvPr id="3939" name="Google Shape;3939;ge207fd22f2_0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0" name="Google Shape;3940;ge207fd22f2_0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1"/>
        <p:cNvGrpSpPr/>
        <p:nvPr/>
      </p:nvGrpSpPr>
      <p:grpSpPr>
        <a:xfrm>
          <a:off x="0" y="0"/>
          <a:ext cx="0" cy="0"/>
          <a:chOff x="0" y="0"/>
          <a:chExt cx="0" cy="0"/>
        </a:xfrm>
      </p:grpSpPr>
      <p:sp>
        <p:nvSpPr>
          <p:cNvPr id="4702" name="Google Shape;4702;g1bc2904348e_1_21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3" name="Google Shape;4703;g1bc2904348e_1_21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5"/>
        <p:cNvGrpSpPr/>
        <p:nvPr/>
      </p:nvGrpSpPr>
      <p:grpSpPr>
        <a:xfrm>
          <a:off x="0" y="0"/>
          <a:ext cx="0" cy="0"/>
          <a:chOff x="0" y="0"/>
          <a:chExt cx="0" cy="0"/>
        </a:xfrm>
      </p:grpSpPr>
      <p:sp>
        <p:nvSpPr>
          <p:cNvPr id="4736" name="Google Shape;4736;g1bc2904348e_1_21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7" name="Google Shape;4737;g1bc2904348e_1_21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4"/>
        <p:cNvGrpSpPr/>
        <p:nvPr/>
      </p:nvGrpSpPr>
      <p:grpSpPr>
        <a:xfrm>
          <a:off x="0" y="0"/>
          <a:ext cx="0" cy="0"/>
          <a:chOff x="0" y="0"/>
          <a:chExt cx="0" cy="0"/>
        </a:xfrm>
      </p:grpSpPr>
      <p:sp>
        <p:nvSpPr>
          <p:cNvPr id="5075" name="Google Shape;5075;g1bc2904348e_1_21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6" name="Google Shape;5076;g1bc2904348e_1_2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9"/>
        <p:cNvGrpSpPr/>
        <p:nvPr/>
      </p:nvGrpSpPr>
      <p:grpSpPr>
        <a:xfrm>
          <a:off x="0" y="0"/>
          <a:ext cx="0" cy="0"/>
          <a:chOff x="0" y="0"/>
          <a:chExt cx="0" cy="0"/>
        </a:xfrm>
      </p:grpSpPr>
      <p:sp>
        <p:nvSpPr>
          <p:cNvPr id="7220" name="Google Shape;7220;g1bc2904348e_1_238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1" name="Google Shape;7221;g1bc2904348e_1_23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8"/>
        <p:cNvGrpSpPr/>
        <p:nvPr/>
      </p:nvGrpSpPr>
      <p:grpSpPr>
        <a:xfrm>
          <a:off x="0" y="0"/>
          <a:ext cx="0" cy="0"/>
          <a:chOff x="0" y="0"/>
          <a:chExt cx="0" cy="0"/>
        </a:xfrm>
      </p:grpSpPr>
      <p:sp>
        <p:nvSpPr>
          <p:cNvPr id="7639" name="Google Shape;7639;g1bc2904348e_1_243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0" name="Google Shape;7640;g1bc2904348e_1_24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8"/>
        <p:cNvGrpSpPr/>
        <p:nvPr/>
      </p:nvGrpSpPr>
      <p:grpSpPr>
        <a:xfrm>
          <a:off x="0" y="0"/>
          <a:ext cx="0" cy="0"/>
          <a:chOff x="0" y="0"/>
          <a:chExt cx="0" cy="0"/>
        </a:xfrm>
      </p:grpSpPr>
      <p:sp>
        <p:nvSpPr>
          <p:cNvPr id="7809" name="Google Shape;7809;g1bc2904348e_1_24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0" name="Google Shape;7810;g1bc2904348e_1_24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2"/>
        <p:cNvGrpSpPr/>
        <p:nvPr/>
      </p:nvGrpSpPr>
      <p:grpSpPr>
        <a:xfrm>
          <a:off x="0" y="0"/>
          <a:ext cx="0" cy="0"/>
          <a:chOff x="0" y="0"/>
          <a:chExt cx="0" cy="0"/>
        </a:xfrm>
      </p:grpSpPr>
      <p:sp>
        <p:nvSpPr>
          <p:cNvPr id="8213" name="Google Shape;8213;g1bc2904348e_1_24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4" name="Google Shape;8214;g1bc2904348e_1_24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2"/>
        <p:cNvGrpSpPr/>
        <p:nvPr/>
      </p:nvGrpSpPr>
      <p:grpSpPr>
        <a:xfrm>
          <a:off x="0" y="0"/>
          <a:ext cx="0" cy="0"/>
          <a:chOff x="0" y="0"/>
          <a:chExt cx="0" cy="0"/>
        </a:xfrm>
      </p:grpSpPr>
      <p:sp>
        <p:nvSpPr>
          <p:cNvPr id="8593" name="Google Shape;8593;g1bc2904348e_1_25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4" name="Google Shape;8594;g1bc2904348e_1_25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8"/>
        <p:cNvGrpSpPr/>
        <p:nvPr/>
      </p:nvGrpSpPr>
      <p:grpSpPr>
        <a:xfrm>
          <a:off x="0" y="0"/>
          <a:ext cx="0" cy="0"/>
          <a:chOff x="0" y="0"/>
          <a:chExt cx="0" cy="0"/>
        </a:xfrm>
      </p:grpSpPr>
      <p:sp>
        <p:nvSpPr>
          <p:cNvPr id="9529" name="Google Shape;9529;g1bc2904348e_1_26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30" name="Google Shape;9530;g1bc2904348e_1_26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1bc2904348e_1_276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4" name="Google Shape;10964;g1bc2904348e_1_27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18"/>
        <p:cNvGrpSpPr/>
        <p:nvPr/>
      </p:nvGrpSpPr>
      <p:grpSpPr>
        <a:xfrm>
          <a:off x="0" y="0"/>
          <a:ext cx="0" cy="0"/>
          <a:chOff x="0" y="0"/>
          <a:chExt cx="0" cy="0"/>
        </a:xfrm>
      </p:grpSpPr>
      <p:sp>
        <p:nvSpPr>
          <p:cNvPr id="13519" name="Google Shape;13519;g1bc2904348e_1_30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20" name="Google Shape;13520;g1bc2904348e_1_30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8"/>
        <p:cNvGrpSpPr/>
        <p:nvPr/>
      </p:nvGrpSpPr>
      <p:grpSpPr>
        <a:xfrm>
          <a:off x="0" y="0"/>
          <a:ext cx="0" cy="0"/>
          <a:chOff x="0" y="0"/>
          <a:chExt cx="0" cy="0"/>
        </a:xfrm>
      </p:grpSpPr>
      <p:sp>
        <p:nvSpPr>
          <p:cNvPr id="15469" name="Google Shape;15469;g1bc2904348e_1_321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70" name="Google Shape;15470;g1bc2904348e_1_32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43"/>
        <p:cNvGrpSpPr/>
        <p:nvPr/>
      </p:nvGrpSpPr>
      <p:grpSpPr>
        <a:xfrm>
          <a:off x="0" y="0"/>
          <a:ext cx="0" cy="0"/>
          <a:chOff x="0" y="0"/>
          <a:chExt cx="0" cy="0"/>
        </a:xfrm>
      </p:grpSpPr>
      <p:sp>
        <p:nvSpPr>
          <p:cNvPr id="17244" name="Google Shape;17244;g1bc2904348e_1_339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45" name="Google Shape;17245;g1bc2904348e_1_339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85"/>
        <p:cNvGrpSpPr/>
        <p:nvPr/>
      </p:nvGrpSpPr>
      <p:grpSpPr>
        <a:xfrm>
          <a:off x="0" y="0"/>
          <a:ext cx="0" cy="0"/>
          <a:chOff x="0" y="0"/>
          <a:chExt cx="0" cy="0"/>
        </a:xfrm>
      </p:grpSpPr>
      <p:sp>
        <p:nvSpPr>
          <p:cNvPr id="18286" name="Google Shape;18286;g1bc2904348e_1_349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7" name="Google Shape;18287;g1bc2904348e_1_349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
        <p:cNvGrpSpPr/>
        <p:nvPr/>
      </p:nvGrpSpPr>
      <p:grpSpPr>
        <a:xfrm>
          <a:off x="0" y="0"/>
          <a:ext cx="0" cy="0"/>
          <a:chOff x="0" y="0"/>
          <a:chExt cx="0" cy="0"/>
        </a:xfrm>
      </p:grpSpPr>
      <p:sp>
        <p:nvSpPr>
          <p:cNvPr id="1161" name="Google Shape;1161;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 name="Google Shape;1162;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2"/>
        <p:cNvGrpSpPr/>
        <p:nvPr/>
      </p:nvGrpSpPr>
      <p:grpSpPr>
        <a:xfrm>
          <a:off x="0" y="0"/>
          <a:ext cx="0" cy="0"/>
          <a:chOff x="0" y="0"/>
          <a:chExt cx="0" cy="0"/>
        </a:xfrm>
      </p:grpSpPr>
      <p:sp>
        <p:nvSpPr>
          <p:cNvPr id="1833" name="Google Shape;1833;ge1d838b627_4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4" name="Google Shape;1834;ge1d838b627_4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7"/>
        <p:cNvGrpSpPr/>
        <p:nvPr/>
      </p:nvGrpSpPr>
      <p:grpSpPr>
        <a:xfrm>
          <a:off x="0" y="0"/>
          <a:ext cx="0" cy="0"/>
          <a:chOff x="0" y="0"/>
          <a:chExt cx="0" cy="0"/>
        </a:xfrm>
      </p:grpSpPr>
      <p:sp>
        <p:nvSpPr>
          <p:cNvPr id="1888" name="Google Shape;1888;ge1d838b627_4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9" name="Google Shape;1889;ge1d838b627_4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5"/>
        <p:cNvGrpSpPr/>
        <p:nvPr/>
      </p:nvGrpSpPr>
      <p:grpSpPr>
        <a:xfrm>
          <a:off x="0" y="0"/>
          <a:ext cx="0" cy="0"/>
          <a:chOff x="0" y="0"/>
          <a:chExt cx="0" cy="0"/>
        </a:xfrm>
      </p:grpSpPr>
      <p:sp>
        <p:nvSpPr>
          <p:cNvPr id="1946" name="Google Shape;1946;ge1d838b627_4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7" name="Google Shape;1947;ge1d838b627_4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0"/>
        <p:cNvGrpSpPr/>
        <p:nvPr/>
      </p:nvGrpSpPr>
      <p:grpSpPr>
        <a:xfrm>
          <a:off x="0" y="0"/>
          <a:ext cx="0" cy="0"/>
          <a:chOff x="0" y="0"/>
          <a:chExt cx="0" cy="0"/>
        </a:xfrm>
      </p:grpSpPr>
      <p:sp>
        <p:nvSpPr>
          <p:cNvPr id="2021" name="Google Shape;2021;ge1d838b627_4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2" name="Google Shape;2022;ge1d838b627_4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e1d838b627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e1d838b627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264000"/>
            <a:ext cx="5234100" cy="2180400"/>
          </a:xfrm>
          <a:prstGeom prst="rect">
            <a:avLst/>
          </a:prstGeom>
          <a:effectLst>
            <a:outerShdw dist="57150" dir="5400000" algn="bl" rotWithShape="0">
              <a:schemeClr val="dk2"/>
            </a:outerShdw>
          </a:effectLst>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3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13225" y="3479100"/>
            <a:ext cx="5234100" cy="393600"/>
          </a:xfrm>
          <a:prstGeom prst="rect">
            <a:avLst/>
          </a:prstGeom>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2772808" y="1429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424634" y="38171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398659" y="5394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496978" y="379138"/>
            <a:ext cx="1270764" cy="625558"/>
            <a:chOff x="613053" y="375150"/>
            <a:chExt cx="1270764" cy="625558"/>
          </a:xfrm>
        </p:grpSpPr>
        <p:sp>
          <p:nvSpPr>
            <p:cNvPr id="15" name="Google Shape;15;p2"/>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7908250" y="265901"/>
            <a:ext cx="876661" cy="717360"/>
            <a:chOff x="7908250" y="265901"/>
            <a:chExt cx="876661" cy="717360"/>
          </a:xfrm>
        </p:grpSpPr>
        <p:sp>
          <p:nvSpPr>
            <p:cNvPr id="20" name="Google Shape;20;p2"/>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a:off x="5459259" y="37964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52372" y="14878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2"/>
          <p:cNvGrpSpPr/>
          <p:nvPr/>
        </p:nvGrpSpPr>
        <p:grpSpPr>
          <a:xfrm>
            <a:off x="3392250" y="4216875"/>
            <a:ext cx="1065126" cy="505905"/>
            <a:chOff x="3392250" y="4293075"/>
            <a:chExt cx="1065126" cy="505905"/>
          </a:xfrm>
        </p:grpSpPr>
        <p:sp>
          <p:nvSpPr>
            <p:cNvPr id="34" name="Google Shape;34;p2"/>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a:off x="6069033" y="44064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8750808" y="24322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349300" y="7018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990975" y="43634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99933" y="45277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99"/>
        <p:cNvGrpSpPr/>
        <p:nvPr/>
      </p:nvGrpSpPr>
      <p:grpSpPr>
        <a:xfrm>
          <a:off x="0" y="0"/>
          <a:ext cx="0" cy="0"/>
          <a:chOff x="0" y="0"/>
          <a:chExt cx="0" cy="0"/>
        </a:xfrm>
      </p:grpSpPr>
      <p:sp>
        <p:nvSpPr>
          <p:cNvPr id="400" name="Google Shape;400;p11"/>
          <p:cNvSpPr txBox="1">
            <a:spLocks noGrp="1"/>
          </p:cNvSpPr>
          <p:nvPr>
            <p:ph type="title" hasCustomPrompt="1"/>
          </p:nvPr>
        </p:nvSpPr>
        <p:spPr>
          <a:xfrm>
            <a:off x="3560275" y="1876650"/>
            <a:ext cx="4870500" cy="799500"/>
          </a:xfrm>
          <a:prstGeom prst="rect">
            <a:avLst/>
          </a:prstGeom>
        </p:spPr>
        <p:txBody>
          <a:bodyPr spcFirstLastPara="1" wrap="square" lIns="91425" tIns="91425" rIns="91425" bIns="91425" anchor="ctr" anchorCtr="0">
            <a:noAutofit/>
          </a:bodyPr>
          <a:lstStyle>
            <a:lvl1pPr lvl="0" algn="r">
              <a:spcBef>
                <a:spcPts val="0"/>
              </a:spcBef>
              <a:spcAft>
                <a:spcPts val="0"/>
              </a:spcAft>
              <a:buSzPts val="9600"/>
              <a:buNone/>
              <a:defRPr sz="6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01" name="Google Shape;401;p11"/>
          <p:cNvSpPr txBox="1">
            <a:spLocks noGrp="1"/>
          </p:cNvSpPr>
          <p:nvPr>
            <p:ph type="subTitle" idx="1"/>
          </p:nvPr>
        </p:nvSpPr>
        <p:spPr>
          <a:xfrm>
            <a:off x="3560275" y="2892450"/>
            <a:ext cx="4870500" cy="3744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02" name="Google Shape;402;p11"/>
          <p:cNvGrpSpPr/>
          <p:nvPr/>
        </p:nvGrpSpPr>
        <p:grpSpPr>
          <a:xfrm>
            <a:off x="7846352" y="-569434"/>
            <a:ext cx="778714" cy="2103371"/>
            <a:chOff x="2920125" y="1994875"/>
            <a:chExt cx="286450" cy="773725"/>
          </a:xfrm>
        </p:grpSpPr>
        <p:sp>
          <p:nvSpPr>
            <p:cNvPr id="403" name="Google Shape;403;p11"/>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1"/>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1"/>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1"/>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1"/>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1"/>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1"/>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1"/>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1"/>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1"/>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1"/>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1"/>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1"/>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1"/>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1"/>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1"/>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1"/>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1"/>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1"/>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1"/>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1"/>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 name="Google Shape;450;p11"/>
          <p:cNvSpPr/>
          <p:nvPr/>
        </p:nvSpPr>
        <p:spPr>
          <a:xfrm>
            <a:off x="6009459" y="11807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11"/>
          <p:cNvGrpSpPr/>
          <p:nvPr/>
        </p:nvGrpSpPr>
        <p:grpSpPr>
          <a:xfrm>
            <a:off x="333500" y="4245326"/>
            <a:ext cx="876661" cy="717360"/>
            <a:chOff x="7908250" y="265901"/>
            <a:chExt cx="876661" cy="717360"/>
          </a:xfrm>
        </p:grpSpPr>
        <p:sp>
          <p:nvSpPr>
            <p:cNvPr id="452" name="Google Shape;452;p11"/>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1"/>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1"/>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1"/>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1"/>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1"/>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11"/>
          <p:cNvGrpSpPr/>
          <p:nvPr/>
        </p:nvGrpSpPr>
        <p:grpSpPr>
          <a:xfrm>
            <a:off x="3242650" y="588700"/>
            <a:ext cx="1065126" cy="505905"/>
            <a:chOff x="3392250" y="4293075"/>
            <a:chExt cx="1065126" cy="505905"/>
          </a:xfrm>
        </p:grpSpPr>
        <p:sp>
          <p:nvSpPr>
            <p:cNvPr id="464" name="Google Shape;464;p11"/>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 name="Google Shape;473;p11"/>
          <p:cNvSpPr/>
          <p:nvPr/>
        </p:nvSpPr>
        <p:spPr>
          <a:xfrm>
            <a:off x="8699475" y="4321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4905925" y="5744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a:off x="8430784" y="42022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a:off x="7574025" y="47636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1"/>
          <p:cNvSpPr/>
          <p:nvPr/>
        </p:nvSpPr>
        <p:spPr>
          <a:xfrm>
            <a:off x="434108" y="5395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1"/>
        </a:solidFill>
        <a:effectLst/>
      </p:bgPr>
    </p:bg>
    <p:spTree>
      <p:nvGrpSpPr>
        <p:cNvPr id="1" name="Shape 47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479"/>
        <p:cNvGrpSpPr/>
        <p:nvPr/>
      </p:nvGrpSpPr>
      <p:grpSpPr>
        <a:xfrm>
          <a:off x="0" y="0"/>
          <a:ext cx="0" cy="0"/>
          <a:chOff x="0" y="0"/>
          <a:chExt cx="0" cy="0"/>
        </a:xfrm>
      </p:grpSpPr>
      <p:sp>
        <p:nvSpPr>
          <p:cNvPr id="480" name="Google Shape;480;p13"/>
          <p:cNvSpPr txBox="1">
            <a:spLocks noGrp="1"/>
          </p:cNvSpPr>
          <p:nvPr>
            <p:ph type="subTitle" idx="1"/>
          </p:nvPr>
        </p:nvSpPr>
        <p:spPr>
          <a:xfrm>
            <a:off x="1932826" y="2026654"/>
            <a:ext cx="2253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1" name="Google Shape;481;p13"/>
          <p:cNvSpPr txBox="1">
            <a:spLocks noGrp="1"/>
          </p:cNvSpPr>
          <p:nvPr>
            <p:ph type="title"/>
          </p:nvPr>
        </p:nvSpPr>
        <p:spPr>
          <a:xfrm>
            <a:off x="720000" y="445025"/>
            <a:ext cx="7704000" cy="572700"/>
          </a:xfrm>
          <a:prstGeom prst="rect">
            <a:avLst/>
          </a:prstGeom>
          <a:ln>
            <a:noFill/>
          </a:ln>
          <a:effectLst>
            <a:outerShdw dist="47625" dir="5400000" algn="bl" rotWithShape="0">
              <a:srgbClr val="000000"/>
            </a:outerShdw>
          </a:effectLst>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2" name="Google Shape;482;p13"/>
          <p:cNvSpPr txBox="1">
            <a:spLocks noGrp="1"/>
          </p:cNvSpPr>
          <p:nvPr>
            <p:ph type="title" idx="2" hasCustomPrompt="1"/>
          </p:nvPr>
        </p:nvSpPr>
        <p:spPr>
          <a:xfrm>
            <a:off x="827330" y="1731250"/>
            <a:ext cx="942900" cy="733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3" name="Google Shape;483;p13"/>
          <p:cNvSpPr txBox="1">
            <a:spLocks noGrp="1"/>
          </p:cNvSpPr>
          <p:nvPr>
            <p:ph type="subTitle" idx="3"/>
          </p:nvPr>
        </p:nvSpPr>
        <p:spPr>
          <a:xfrm>
            <a:off x="1932737" y="1684575"/>
            <a:ext cx="22530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84" name="Google Shape;484;p13"/>
          <p:cNvSpPr txBox="1">
            <a:spLocks noGrp="1"/>
          </p:cNvSpPr>
          <p:nvPr>
            <p:ph type="subTitle" idx="4"/>
          </p:nvPr>
        </p:nvSpPr>
        <p:spPr>
          <a:xfrm>
            <a:off x="6063676" y="2026629"/>
            <a:ext cx="2253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5" name="Google Shape;485;p13"/>
          <p:cNvSpPr txBox="1">
            <a:spLocks noGrp="1"/>
          </p:cNvSpPr>
          <p:nvPr>
            <p:ph type="title" idx="5" hasCustomPrompt="1"/>
          </p:nvPr>
        </p:nvSpPr>
        <p:spPr>
          <a:xfrm>
            <a:off x="4958163" y="1731250"/>
            <a:ext cx="942900" cy="733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6" name="Google Shape;486;p13"/>
          <p:cNvSpPr txBox="1">
            <a:spLocks noGrp="1"/>
          </p:cNvSpPr>
          <p:nvPr>
            <p:ph type="subTitle" idx="6"/>
          </p:nvPr>
        </p:nvSpPr>
        <p:spPr>
          <a:xfrm>
            <a:off x="6063587" y="1684550"/>
            <a:ext cx="22530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87" name="Google Shape;487;p13"/>
          <p:cNvSpPr txBox="1">
            <a:spLocks noGrp="1"/>
          </p:cNvSpPr>
          <p:nvPr>
            <p:ph type="subTitle" idx="7"/>
          </p:nvPr>
        </p:nvSpPr>
        <p:spPr>
          <a:xfrm>
            <a:off x="1932815" y="3514976"/>
            <a:ext cx="2253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8" name="Google Shape;488;p13"/>
          <p:cNvSpPr txBox="1">
            <a:spLocks noGrp="1"/>
          </p:cNvSpPr>
          <p:nvPr>
            <p:ph type="title" idx="8" hasCustomPrompt="1"/>
          </p:nvPr>
        </p:nvSpPr>
        <p:spPr>
          <a:xfrm>
            <a:off x="827314" y="3219575"/>
            <a:ext cx="942900" cy="733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9" name="Google Shape;489;p13"/>
          <p:cNvSpPr txBox="1">
            <a:spLocks noGrp="1"/>
          </p:cNvSpPr>
          <p:nvPr>
            <p:ph type="subTitle" idx="9"/>
          </p:nvPr>
        </p:nvSpPr>
        <p:spPr>
          <a:xfrm>
            <a:off x="1932725" y="3172897"/>
            <a:ext cx="22530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90" name="Google Shape;490;p13"/>
          <p:cNvSpPr txBox="1">
            <a:spLocks noGrp="1"/>
          </p:cNvSpPr>
          <p:nvPr>
            <p:ph type="subTitle" idx="13"/>
          </p:nvPr>
        </p:nvSpPr>
        <p:spPr>
          <a:xfrm>
            <a:off x="6063665" y="3514951"/>
            <a:ext cx="2253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1" name="Google Shape;491;p13"/>
          <p:cNvSpPr txBox="1">
            <a:spLocks noGrp="1"/>
          </p:cNvSpPr>
          <p:nvPr>
            <p:ph type="title" idx="14" hasCustomPrompt="1"/>
          </p:nvPr>
        </p:nvSpPr>
        <p:spPr>
          <a:xfrm>
            <a:off x="4958150" y="3219575"/>
            <a:ext cx="942900" cy="733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2" name="Google Shape;492;p13"/>
          <p:cNvSpPr txBox="1">
            <a:spLocks noGrp="1"/>
          </p:cNvSpPr>
          <p:nvPr>
            <p:ph type="subTitle" idx="15"/>
          </p:nvPr>
        </p:nvSpPr>
        <p:spPr>
          <a:xfrm>
            <a:off x="6063575" y="3172872"/>
            <a:ext cx="22530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493" name="Google Shape;493;p13"/>
          <p:cNvSpPr/>
          <p:nvPr/>
        </p:nvSpPr>
        <p:spPr>
          <a:xfrm>
            <a:off x="8708300" y="44091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3"/>
          <p:cNvSpPr/>
          <p:nvPr/>
        </p:nvSpPr>
        <p:spPr>
          <a:xfrm>
            <a:off x="8478883" y="10177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3"/>
          <p:cNvSpPr/>
          <p:nvPr/>
        </p:nvSpPr>
        <p:spPr>
          <a:xfrm>
            <a:off x="7866308" y="46040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3"/>
          <p:cNvSpPr/>
          <p:nvPr/>
        </p:nvSpPr>
        <p:spPr>
          <a:xfrm>
            <a:off x="713216" y="1657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3"/>
          <p:cNvSpPr/>
          <p:nvPr/>
        </p:nvSpPr>
        <p:spPr>
          <a:xfrm>
            <a:off x="336559" y="4353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 name="Google Shape;498;p13"/>
          <p:cNvGrpSpPr/>
          <p:nvPr/>
        </p:nvGrpSpPr>
        <p:grpSpPr>
          <a:xfrm>
            <a:off x="7537728" y="145013"/>
            <a:ext cx="1270764" cy="625558"/>
            <a:chOff x="613053" y="375150"/>
            <a:chExt cx="1270764" cy="625558"/>
          </a:xfrm>
        </p:grpSpPr>
        <p:sp>
          <p:nvSpPr>
            <p:cNvPr id="499" name="Google Shape;499;p13"/>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3"/>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3"/>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3"/>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13"/>
          <p:cNvGrpSpPr/>
          <p:nvPr/>
        </p:nvGrpSpPr>
        <p:grpSpPr>
          <a:xfrm>
            <a:off x="240050" y="4409175"/>
            <a:ext cx="1065126" cy="505905"/>
            <a:chOff x="3392250" y="4293075"/>
            <a:chExt cx="1065126" cy="505905"/>
          </a:xfrm>
        </p:grpSpPr>
        <p:sp>
          <p:nvSpPr>
            <p:cNvPr id="504" name="Google Shape;504;p13"/>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3"/>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3"/>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3"/>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3"/>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3"/>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3"/>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3"/>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3"/>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513"/>
        <p:cNvGrpSpPr/>
        <p:nvPr/>
      </p:nvGrpSpPr>
      <p:grpSpPr>
        <a:xfrm>
          <a:off x="0" y="0"/>
          <a:ext cx="0" cy="0"/>
          <a:chOff x="0" y="0"/>
          <a:chExt cx="0" cy="0"/>
        </a:xfrm>
      </p:grpSpPr>
      <p:sp>
        <p:nvSpPr>
          <p:cNvPr id="514" name="Google Shape;514;p14"/>
          <p:cNvSpPr txBox="1">
            <a:spLocks noGrp="1"/>
          </p:cNvSpPr>
          <p:nvPr>
            <p:ph type="subTitle" idx="1"/>
          </p:nvPr>
        </p:nvSpPr>
        <p:spPr>
          <a:xfrm>
            <a:off x="5036425" y="2545050"/>
            <a:ext cx="3123000" cy="116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15" name="Google Shape;515;p14"/>
          <p:cNvSpPr txBox="1">
            <a:spLocks noGrp="1"/>
          </p:cNvSpPr>
          <p:nvPr>
            <p:ph type="title"/>
          </p:nvPr>
        </p:nvSpPr>
        <p:spPr>
          <a:xfrm>
            <a:off x="5036425" y="1435350"/>
            <a:ext cx="3123000" cy="1067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516" name="Google Shape;516;p14"/>
          <p:cNvSpPr/>
          <p:nvPr/>
        </p:nvSpPr>
        <p:spPr>
          <a:xfrm>
            <a:off x="8222909" y="2243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517;p14"/>
          <p:cNvGrpSpPr/>
          <p:nvPr/>
        </p:nvGrpSpPr>
        <p:grpSpPr>
          <a:xfrm>
            <a:off x="196575" y="309950"/>
            <a:ext cx="1136197" cy="633850"/>
            <a:chOff x="7733225" y="127150"/>
            <a:chExt cx="1136197" cy="633850"/>
          </a:xfrm>
        </p:grpSpPr>
        <p:sp>
          <p:nvSpPr>
            <p:cNvPr id="518" name="Google Shape;518;p14"/>
            <p:cNvSpPr/>
            <p:nvPr/>
          </p:nvSpPr>
          <p:spPr>
            <a:xfrm>
              <a:off x="7733225" y="127150"/>
              <a:ext cx="1136197" cy="633850"/>
            </a:xfrm>
            <a:custGeom>
              <a:avLst/>
              <a:gdLst/>
              <a:ahLst/>
              <a:cxnLst/>
              <a:rect l="l" t="t" r="r" b="b"/>
              <a:pathLst>
                <a:path w="13202" h="7365" extrusionOk="0">
                  <a:moveTo>
                    <a:pt x="7511" y="169"/>
                  </a:moveTo>
                  <a:cubicBezTo>
                    <a:pt x="7713" y="169"/>
                    <a:pt x="7930" y="221"/>
                    <a:pt x="8160" y="327"/>
                  </a:cubicBezTo>
                  <a:cubicBezTo>
                    <a:pt x="8652" y="551"/>
                    <a:pt x="8961" y="851"/>
                    <a:pt x="9071" y="1217"/>
                  </a:cubicBezTo>
                  <a:cubicBezTo>
                    <a:pt x="9229" y="1738"/>
                    <a:pt x="8932" y="2226"/>
                    <a:pt x="8928" y="2230"/>
                  </a:cubicBezTo>
                  <a:lnTo>
                    <a:pt x="8632" y="2705"/>
                  </a:lnTo>
                  <a:lnTo>
                    <a:pt x="9054" y="2335"/>
                  </a:lnTo>
                  <a:cubicBezTo>
                    <a:pt x="9066" y="2327"/>
                    <a:pt x="9229" y="2189"/>
                    <a:pt x="9481" y="2189"/>
                  </a:cubicBezTo>
                  <a:cubicBezTo>
                    <a:pt x="9598" y="2189"/>
                    <a:pt x="9732" y="2218"/>
                    <a:pt x="9880" y="2303"/>
                  </a:cubicBezTo>
                  <a:cubicBezTo>
                    <a:pt x="10294" y="2535"/>
                    <a:pt x="10144" y="3014"/>
                    <a:pt x="10103" y="3120"/>
                  </a:cubicBezTo>
                  <a:cubicBezTo>
                    <a:pt x="10002" y="3197"/>
                    <a:pt x="9555" y="3571"/>
                    <a:pt x="9481" y="4059"/>
                  </a:cubicBezTo>
                  <a:cubicBezTo>
                    <a:pt x="9441" y="4303"/>
                    <a:pt x="9506" y="4535"/>
                    <a:pt x="9664" y="4750"/>
                  </a:cubicBezTo>
                  <a:cubicBezTo>
                    <a:pt x="9949" y="5137"/>
                    <a:pt x="10481" y="5315"/>
                    <a:pt x="10978" y="5315"/>
                  </a:cubicBezTo>
                  <a:cubicBezTo>
                    <a:pt x="11156" y="5315"/>
                    <a:pt x="11331" y="5291"/>
                    <a:pt x="11490" y="5246"/>
                  </a:cubicBezTo>
                  <a:cubicBezTo>
                    <a:pt x="11957" y="5112"/>
                    <a:pt x="12246" y="4807"/>
                    <a:pt x="12283" y="4401"/>
                  </a:cubicBezTo>
                  <a:cubicBezTo>
                    <a:pt x="12331" y="3815"/>
                    <a:pt x="11856" y="3559"/>
                    <a:pt x="11437" y="3514"/>
                  </a:cubicBezTo>
                  <a:cubicBezTo>
                    <a:pt x="11389" y="3510"/>
                    <a:pt x="11341" y="3507"/>
                    <a:pt x="11294" y="3507"/>
                  </a:cubicBezTo>
                  <a:cubicBezTo>
                    <a:pt x="10892" y="3507"/>
                    <a:pt x="10502" y="3674"/>
                    <a:pt x="10465" y="3994"/>
                  </a:cubicBezTo>
                  <a:cubicBezTo>
                    <a:pt x="10445" y="4169"/>
                    <a:pt x="10486" y="4303"/>
                    <a:pt x="10587" y="4393"/>
                  </a:cubicBezTo>
                  <a:cubicBezTo>
                    <a:pt x="10692" y="4483"/>
                    <a:pt x="10838" y="4508"/>
                    <a:pt x="10965" y="4508"/>
                  </a:cubicBezTo>
                  <a:cubicBezTo>
                    <a:pt x="11105" y="4508"/>
                    <a:pt x="11221" y="4478"/>
                    <a:pt x="11230" y="4474"/>
                  </a:cubicBezTo>
                  <a:lnTo>
                    <a:pt x="11189" y="4311"/>
                  </a:lnTo>
                  <a:cubicBezTo>
                    <a:pt x="11143" y="4323"/>
                    <a:pt x="11053" y="4339"/>
                    <a:pt x="10960" y="4339"/>
                  </a:cubicBezTo>
                  <a:cubicBezTo>
                    <a:pt x="10863" y="4339"/>
                    <a:pt x="10761" y="4322"/>
                    <a:pt x="10697" y="4267"/>
                  </a:cubicBezTo>
                  <a:cubicBezTo>
                    <a:pt x="10640" y="4214"/>
                    <a:pt x="10616" y="4132"/>
                    <a:pt x="10632" y="4014"/>
                  </a:cubicBezTo>
                  <a:cubicBezTo>
                    <a:pt x="10654" y="3819"/>
                    <a:pt x="10947" y="3675"/>
                    <a:pt x="11290" y="3675"/>
                  </a:cubicBezTo>
                  <a:cubicBezTo>
                    <a:pt x="11332" y="3675"/>
                    <a:pt x="11374" y="3677"/>
                    <a:pt x="11417" y="3681"/>
                  </a:cubicBezTo>
                  <a:cubicBezTo>
                    <a:pt x="11778" y="3718"/>
                    <a:pt x="12152" y="3921"/>
                    <a:pt x="12112" y="4388"/>
                  </a:cubicBezTo>
                  <a:cubicBezTo>
                    <a:pt x="12075" y="4840"/>
                    <a:pt x="11677" y="5019"/>
                    <a:pt x="11445" y="5084"/>
                  </a:cubicBezTo>
                  <a:cubicBezTo>
                    <a:pt x="11304" y="5124"/>
                    <a:pt x="11145" y="5145"/>
                    <a:pt x="10981" y="5145"/>
                  </a:cubicBezTo>
                  <a:cubicBezTo>
                    <a:pt x="10531" y="5145"/>
                    <a:pt x="10046" y="4988"/>
                    <a:pt x="9798" y="4649"/>
                  </a:cubicBezTo>
                  <a:cubicBezTo>
                    <a:pt x="9664" y="4474"/>
                    <a:pt x="9616" y="4283"/>
                    <a:pt x="9644" y="4084"/>
                  </a:cubicBezTo>
                  <a:cubicBezTo>
                    <a:pt x="9717" y="3620"/>
                    <a:pt x="10205" y="3250"/>
                    <a:pt x="10221" y="3238"/>
                  </a:cubicBezTo>
                  <a:cubicBezTo>
                    <a:pt x="10440" y="3080"/>
                    <a:pt x="10789" y="2990"/>
                    <a:pt x="11166" y="2990"/>
                  </a:cubicBezTo>
                  <a:cubicBezTo>
                    <a:pt x="11565" y="2990"/>
                    <a:pt x="11996" y="3091"/>
                    <a:pt x="12339" y="3319"/>
                  </a:cubicBezTo>
                  <a:cubicBezTo>
                    <a:pt x="12689" y="3551"/>
                    <a:pt x="13063" y="4002"/>
                    <a:pt x="12876" y="4832"/>
                  </a:cubicBezTo>
                  <a:cubicBezTo>
                    <a:pt x="12766" y="5299"/>
                    <a:pt x="12535" y="5637"/>
                    <a:pt x="12181" y="5828"/>
                  </a:cubicBezTo>
                  <a:cubicBezTo>
                    <a:pt x="11909" y="5976"/>
                    <a:pt x="11596" y="6025"/>
                    <a:pt x="11304" y="6025"/>
                  </a:cubicBezTo>
                  <a:cubicBezTo>
                    <a:pt x="10756" y="6025"/>
                    <a:pt x="10278" y="5855"/>
                    <a:pt x="10270" y="5852"/>
                  </a:cubicBezTo>
                  <a:lnTo>
                    <a:pt x="10140" y="5807"/>
                  </a:lnTo>
                  <a:lnTo>
                    <a:pt x="10160" y="5942"/>
                  </a:lnTo>
                  <a:cubicBezTo>
                    <a:pt x="10160" y="5946"/>
                    <a:pt x="10213" y="6405"/>
                    <a:pt x="9912" y="6759"/>
                  </a:cubicBezTo>
                  <a:cubicBezTo>
                    <a:pt x="9693" y="7023"/>
                    <a:pt x="9339" y="7165"/>
                    <a:pt x="8855" y="7194"/>
                  </a:cubicBezTo>
                  <a:cubicBezTo>
                    <a:pt x="8814" y="7196"/>
                    <a:pt x="8774" y="7197"/>
                    <a:pt x="8735" y="7197"/>
                  </a:cubicBezTo>
                  <a:cubicBezTo>
                    <a:pt x="7444" y="7197"/>
                    <a:pt x="7179" y="6121"/>
                    <a:pt x="7152" y="5994"/>
                  </a:cubicBezTo>
                  <a:cubicBezTo>
                    <a:pt x="7156" y="5937"/>
                    <a:pt x="7201" y="5588"/>
                    <a:pt x="7469" y="5364"/>
                  </a:cubicBezTo>
                  <a:cubicBezTo>
                    <a:pt x="7622" y="5234"/>
                    <a:pt x="7824" y="5167"/>
                    <a:pt x="8071" y="5167"/>
                  </a:cubicBezTo>
                  <a:cubicBezTo>
                    <a:pt x="8126" y="5167"/>
                    <a:pt x="8182" y="5171"/>
                    <a:pt x="8241" y="5177"/>
                  </a:cubicBezTo>
                  <a:lnTo>
                    <a:pt x="8258" y="5011"/>
                  </a:lnTo>
                  <a:cubicBezTo>
                    <a:pt x="8193" y="5004"/>
                    <a:pt x="8130" y="5000"/>
                    <a:pt x="8070" y="5000"/>
                  </a:cubicBezTo>
                  <a:cubicBezTo>
                    <a:pt x="7782" y="5000"/>
                    <a:pt x="7544" y="5080"/>
                    <a:pt x="7359" y="5238"/>
                  </a:cubicBezTo>
                  <a:cubicBezTo>
                    <a:pt x="7221" y="5352"/>
                    <a:pt x="7135" y="5490"/>
                    <a:pt x="7083" y="5616"/>
                  </a:cubicBezTo>
                  <a:lnTo>
                    <a:pt x="7075" y="5576"/>
                  </a:lnTo>
                  <a:lnTo>
                    <a:pt x="7042" y="5718"/>
                  </a:lnTo>
                  <a:cubicBezTo>
                    <a:pt x="6997" y="5852"/>
                    <a:pt x="6985" y="5958"/>
                    <a:pt x="6985" y="5986"/>
                  </a:cubicBezTo>
                  <a:cubicBezTo>
                    <a:pt x="6965" y="6062"/>
                    <a:pt x="6783" y="6748"/>
                    <a:pt x="6005" y="6748"/>
                  </a:cubicBezTo>
                  <a:cubicBezTo>
                    <a:pt x="5985" y="6748"/>
                    <a:pt x="5965" y="6747"/>
                    <a:pt x="5944" y="6747"/>
                  </a:cubicBezTo>
                  <a:cubicBezTo>
                    <a:pt x="5115" y="6706"/>
                    <a:pt x="4916" y="6145"/>
                    <a:pt x="4895" y="6076"/>
                  </a:cubicBezTo>
                  <a:cubicBezTo>
                    <a:pt x="4887" y="6003"/>
                    <a:pt x="4834" y="5535"/>
                    <a:pt x="4501" y="5263"/>
                  </a:cubicBezTo>
                  <a:cubicBezTo>
                    <a:pt x="4338" y="5129"/>
                    <a:pt x="4139" y="5063"/>
                    <a:pt x="3907" y="5063"/>
                  </a:cubicBezTo>
                  <a:cubicBezTo>
                    <a:pt x="3850" y="5063"/>
                    <a:pt x="3790" y="5067"/>
                    <a:pt x="3729" y="5076"/>
                  </a:cubicBezTo>
                  <a:cubicBezTo>
                    <a:pt x="3257" y="5141"/>
                    <a:pt x="3098" y="5401"/>
                    <a:pt x="3045" y="5551"/>
                  </a:cubicBezTo>
                  <a:cubicBezTo>
                    <a:pt x="2964" y="5779"/>
                    <a:pt x="3021" y="6055"/>
                    <a:pt x="3184" y="6226"/>
                  </a:cubicBezTo>
                  <a:cubicBezTo>
                    <a:pt x="3269" y="6316"/>
                    <a:pt x="3379" y="6364"/>
                    <a:pt x="3493" y="6364"/>
                  </a:cubicBezTo>
                  <a:cubicBezTo>
                    <a:pt x="3529" y="6364"/>
                    <a:pt x="3570" y="6360"/>
                    <a:pt x="3611" y="6348"/>
                  </a:cubicBezTo>
                  <a:lnTo>
                    <a:pt x="3562" y="6186"/>
                  </a:lnTo>
                  <a:cubicBezTo>
                    <a:pt x="3536" y="6194"/>
                    <a:pt x="3511" y="6197"/>
                    <a:pt x="3488" y="6197"/>
                  </a:cubicBezTo>
                  <a:cubicBezTo>
                    <a:pt x="3407" y="6197"/>
                    <a:pt x="3344" y="6153"/>
                    <a:pt x="3306" y="6108"/>
                  </a:cubicBezTo>
                  <a:cubicBezTo>
                    <a:pt x="3184" y="5986"/>
                    <a:pt x="3143" y="5779"/>
                    <a:pt x="3204" y="5608"/>
                  </a:cubicBezTo>
                  <a:cubicBezTo>
                    <a:pt x="3273" y="5413"/>
                    <a:pt x="3468" y="5283"/>
                    <a:pt x="3753" y="5242"/>
                  </a:cubicBezTo>
                  <a:cubicBezTo>
                    <a:pt x="3805" y="5236"/>
                    <a:pt x="3855" y="5233"/>
                    <a:pt x="3903" y="5233"/>
                  </a:cubicBezTo>
                  <a:cubicBezTo>
                    <a:pt x="4097" y="5233"/>
                    <a:pt x="4261" y="5285"/>
                    <a:pt x="4391" y="5393"/>
                  </a:cubicBezTo>
                  <a:cubicBezTo>
                    <a:pt x="4672" y="5620"/>
                    <a:pt x="4721" y="6027"/>
                    <a:pt x="4729" y="6092"/>
                  </a:cubicBezTo>
                  <a:cubicBezTo>
                    <a:pt x="4709" y="6204"/>
                    <a:pt x="4516" y="7192"/>
                    <a:pt x="3428" y="7192"/>
                  </a:cubicBezTo>
                  <a:cubicBezTo>
                    <a:pt x="3366" y="7192"/>
                    <a:pt x="3301" y="7188"/>
                    <a:pt x="3233" y="7182"/>
                  </a:cubicBezTo>
                  <a:cubicBezTo>
                    <a:pt x="2810" y="7141"/>
                    <a:pt x="2497" y="6995"/>
                    <a:pt x="2301" y="6747"/>
                  </a:cubicBezTo>
                  <a:cubicBezTo>
                    <a:pt x="2029" y="6393"/>
                    <a:pt x="2098" y="5950"/>
                    <a:pt x="2098" y="5946"/>
                  </a:cubicBezTo>
                  <a:lnTo>
                    <a:pt x="2119" y="5803"/>
                  </a:lnTo>
                  <a:lnTo>
                    <a:pt x="1984" y="5852"/>
                  </a:lnTo>
                  <a:cubicBezTo>
                    <a:pt x="1907" y="5882"/>
                    <a:pt x="1731" y="5910"/>
                    <a:pt x="1517" y="5910"/>
                  </a:cubicBezTo>
                  <a:cubicBezTo>
                    <a:pt x="1200" y="5910"/>
                    <a:pt x="802" y="5848"/>
                    <a:pt x="525" y="5637"/>
                  </a:cubicBezTo>
                  <a:cubicBezTo>
                    <a:pt x="281" y="5450"/>
                    <a:pt x="171" y="5173"/>
                    <a:pt x="204" y="4811"/>
                  </a:cubicBezTo>
                  <a:cubicBezTo>
                    <a:pt x="232" y="4498"/>
                    <a:pt x="350" y="4267"/>
                    <a:pt x="557" y="4120"/>
                  </a:cubicBezTo>
                  <a:cubicBezTo>
                    <a:pt x="777" y="3966"/>
                    <a:pt x="1063" y="3923"/>
                    <a:pt x="1312" y="3923"/>
                  </a:cubicBezTo>
                  <a:cubicBezTo>
                    <a:pt x="1576" y="3923"/>
                    <a:pt x="1798" y="3971"/>
                    <a:pt x="1854" y="3986"/>
                  </a:cubicBezTo>
                  <a:cubicBezTo>
                    <a:pt x="1936" y="4043"/>
                    <a:pt x="2322" y="4303"/>
                    <a:pt x="2838" y="4303"/>
                  </a:cubicBezTo>
                  <a:cubicBezTo>
                    <a:pt x="3131" y="4303"/>
                    <a:pt x="3464" y="4222"/>
                    <a:pt x="3806" y="3978"/>
                  </a:cubicBezTo>
                  <a:cubicBezTo>
                    <a:pt x="4322" y="3608"/>
                    <a:pt x="4237" y="2998"/>
                    <a:pt x="3924" y="2555"/>
                  </a:cubicBezTo>
                  <a:cubicBezTo>
                    <a:pt x="3673" y="2196"/>
                    <a:pt x="3266" y="1929"/>
                    <a:pt x="2883" y="1929"/>
                  </a:cubicBezTo>
                  <a:cubicBezTo>
                    <a:pt x="2732" y="1929"/>
                    <a:pt x="2585" y="1970"/>
                    <a:pt x="2452" y="2063"/>
                  </a:cubicBezTo>
                  <a:cubicBezTo>
                    <a:pt x="1923" y="2429"/>
                    <a:pt x="1993" y="2750"/>
                    <a:pt x="2045" y="2872"/>
                  </a:cubicBezTo>
                  <a:cubicBezTo>
                    <a:pt x="2144" y="3095"/>
                    <a:pt x="2421" y="3228"/>
                    <a:pt x="2741" y="3228"/>
                  </a:cubicBezTo>
                  <a:cubicBezTo>
                    <a:pt x="2829" y="3228"/>
                    <a:pt x="2921" y="3218"/>
                    <a:pt x="3013" y="3197"/>
                  </a:cubicBezTo>
                  <a:lnTo>
                    <a:pt x="2972" y="3035"/>
                  </a:lnTo>
                  <a:cubicBezTo>
                    <a:pt x="2890" y="3054"/>
                    <a:pt x="2811" y="3063"/>
                    <a:pt x="2737" y="3063"/>
                  </a:cubicBezTo>
                  <a:cubicBezTo>
                    <a:pt x="2468" y="3063"/>
                    <a:pt x="2264" y="2947"/>
                    <a:pt x="2200" y="2807"/>
                  </a:cubicBezTo>
                  <a:cubicBezTo>
                    <a:pt x="2123" y="2628"/>
                    <a:pt x="2249" y="2409"/>
                    <a:pt x="2545" y="2201"/>
                  </a:cubicBezTo>
                  <a:cubicBezTo>
                    <a:pt x="2651" y="2128"/>
                    <a:pt x="2768" y="2095"/>
                    <a:pt x="2888" y="2095"/>
                  </a:cubicBezTo>
                  <a:cubicBezTo>
                    <a:pt x="3214" y="2095"/>
                    <a:pt x="3566" y="2334"/>
                    <a:pt x="3785" y="2648"/>
                  </a:cubicBezTo>
                  <a:cubicBezTo>
                    <a:pt x="4033" y="2998"/>
                    <a:pt x="4159" y="3518"/>
                    <a:pt x="3708" y="3840"/>
                  </a:cubicBezTo>
                  <a:cubicBezTo>
                    <a:pt x="3393" y="4065"/>
                    <a:pt x="3091" y="4140"/>
                    <a:pt x="2829" y="4140"/>
                  </a:cubicBezTo>
                  <a:cubicBezTo>
                    <a:pt x="2382" y="4140"/>
                    <a:pt x="2051" y="3921"/>
                    <a:pt x="1964" y="3860"/>
                  </a:cubicBezTo>
                  <a:lnTo>
                    <a:pt x="1940" y="3840"/>
                  </a:lnTo>
                  <a:cubicBezTo>
                    <a:pt x="1936" y="3836"/>
                    <a:pt x="1159" y="3242"/>
                    <a:pt x="1094" y="2518"/>
                  </a:cubicBezTo>
                  <a:cubicBezTo>
                    <a:pt x="1070" y="2197"/>
                    <a:pt x="1188" y="1896"/>
                    <a:pt x="1448" y="1620"/>
                  </a:cubicBezTo>
                  <a:cubicBezTo>
                    <a:pt x="1777" y="1268"/>
                    <a:pt x="2170" y="1149"/>
                    <a:pt x="2551" y="1149"/>
                  </a:cubicBezTo>
                  <a:cubicBezTo>
                    <a:pt x="3346" y="1149"/>
                    <a:pt x="4092" y="1668"/>
                    <a:pt x="4103" y="1677"/>
                  </a:cubicBezTo>
                  <a:lnTo>
                    <a:pt x="4322" y="1831"/>
                  </a:lnTo>
                  <a:lnTo>
                    <a:pt x="4229" y="1579"/>
                  </a:lnTo>
                  <a:cubicBezTo>
                    <a:pt x="4225" y="1575"/>
                    <a:pt x="4046" y="1079"/>
                    <a:pt x="4253" y="762"/>
                  </a:cubicBezTo>
                  <a:cubicBezTo>
                    <a:pt x="4355" y="603"/>
                    <a:pt x="4546" y="514"/>
                    <a:pt x="4818" y="494"/>
                  </a:cubicBezTo>
                  <a:cubicBezTo>
                    <a:pt x="4847" y="492"/>
                    <a:pt x="4875" y="491"/>
                    <a:pt x="4903" y="491"/>
                  </a:cubicBezTo>
                  <a:cubicBezTo>
                    <a:pt x="5763" y="491"/>
                    <a:pt x="5982" y="1324"/>
                    <a:pt x="6013" y="1465"/>
                  </a:cubicBezTo>
                  <a:cubicBezTo>
                    <a:pt x="5989" y="1555"/>
                    <a:pt x="5916" y="1868"/>
                    <a:pt x="6074" y="2209"/>
                  </a:cubicBezTo>
                  <a:cubicBezTo>
                    <a:pt x="6225" y="2522"/>
                    <a:pt x="6530" y="2766"/>
                    <a:pt x="6977" y="2925"/>
                  </a:cubicBezTo>
                  <a:cubicBezTo>
                    <a:pt x="7103" y="2970"/>
                    <a:pt x="7225" y="2990"/>
                    <a:pt x="7339" y="2990"/>
                  </a:cubicBezTo>
                  <a:cubicBezTo>
                    <a:pt x="7575" y="2990"/>
                    <a:pt x="7790" y="2900"/>
                    <a:pt x="7969" y="2726"/>
                  </a:cubicBezTo>
                  <a:cubicBezTo>
                    <a:pt x="8282" y="2413"/>
                    <a:pt x="8416" y="1856"/>
                    <a:pt x="8278" y="1457"/>
                  </a:cubicBezTo>
                  <a:cubicBezTo>
                    <a:pt x="8184" y="1197"/>
                    <a:pt x="7989" y="1038"/>
                    <a:pt x="7729" y="1010"/>
                  </a:cubicBezTo>
                  <a:cubicBezTo>
                    <a:pt x="7680" y="1005"/>
                    <a:pt x="7633" y="1002"/>
                    <a:pt x="7589" y="1002"/>
                  </a:cubicBezTo>
                  <a:cubicBezTo>
                    <a:pt x="7217" y="1002"/>
                    <a:pt x="7037" y="1174"/>
                    <a:pt x="6957" y="1286"/>
                  </a:cubicBezTo>
                  <a:cubicBezTo>
                    <a:pt x="6831" y="1457"/>
                    <a:pt x="6810" y="1681"/>
                    <a:pt x="6896" y="1868"/>
                  </a:cubicBezTo>
                  <a:cubicBezTo>
                    <a:pt x="6973" y="2039"/>
                    <a:pt x="7131" y="2148"/>
                    <a:pt x="7323" y="2165"/>
                  </a:cubicBezTo>
                  <a:lnTo>
                    <a:pt x="7339" y="1998"/>
                  </a:lnTo>
                  <a:cubicBezTo>
                    <a:pt x="7205" y="1986"/>
                    <a:pt x="7103" y="1917"/>
                    <a:pt x="7050" y="1799"/>
                  </a:cubicBezTo>
                  <a:cubicBezTo>
                    <a:pt x="6989" y="1669"/>
                    <a:pt x="7005" y="1506"/>
                    <a:pt x="7091" y="1384"/>
                  </a:cubicBezTo>
                  <a:cubicBezTo>
                    <a:pt x="7192" y="1244"/>
                    <a:pt x="7368" y="1171"/>
                    <a:pt x="7596" y="1171"/>
                  </a:cubicBezTo>
                  <a:cubicBezTo>
                    <a:pt x="7634" y="1171"/>
                    <a:pt x="7673" y="1173"/>
                    <a:pt x="7713" y="1177"/>
                  </a:cubicBezTo>
                  <a:cubicBezTo>
                    <a:pt x="7961" y="1205"/>
                    <a:pt x="8071" y="1376"/>
                    <a:pt x="8119" y="1514"/>
                  </a:cubicBezTo>
                  <a:cubicBezTo>
                    <a:pt x="8241" y="1856"/>
                    <a:pt x="8123" y="2335"/>
                    <a:pt x="7851" y="2608"/>
                  </a:cubicBezTo>
                  <a:cubicBezTo>
                    <a:pt x="7740" y="2716"/>
                    <a:pt x="7573" y="2823"/>
                    <a:pt x="7341" y="2823"/>
                  </a:cubicBezTo>
                  <a:cubicBezTo>
                    <a:pt x="7249" y="2823"/>
                    <a:pt x="7147" y="2807"/>
                    <a:pt x="7034" y="2766"/>
                  </a:cubicBezTo>
                  <a:cubicBezTo>
                    <a:pt x="6111" y="2437"/>
                    <a:pt x="6115" y="1839"/>
                    <a:pt x="6156" y="1599"/>
                  </a:cubicBezTo>
                  <a:lnTo>
                    <a:pt x="6184" y="1490"/>
                  </a:lnTo>
                  <a:cubicBezTo>
                    <a:pt x="6184" y="1482"/>
                    <a:pt x="6416" y="579"/>
                    <a:pt x="7054" y="270"/>
                  </a:cubicBezTo>
                  <a:cubicBezTo>
                    <a:pt x="7196" y="203"/>
                    <a:pt x="7349" y="169"/>
                    <a:pt x="7511" y="169"/>
                  </a:cubicBezTo>
                  <a:close/>
                  <a:moveTo>
                    <a:pt x="7511" y="0"/>
                  </a:moveTo>
                  <a:cubicBezTo>
                    <a:pt x="7322" y="0"/>
                    <a:pt x="7144" y="40"/>
                    <a:pt x="6977" y="120"/>
                  </a:cubicBezTo>
                  <a:cubicBezTo>
                    <a:pt x="6489" y="355"/>
                    <a:pt x="6225" y="880"/>
                    <a:pt x="6103" y="1193"/>
                  </a:cubicBezTo>
                  <a:cubicBezTo>
                    <a:pt x="5967" y="862"/>
                    <a:pt x="5637" y="324"/>
                    <a:pt x="4908" y="324"/>
                  </a:cubicBezTo>
                  <a:cubicBezTo>
                    <a:pt x="4875" y="324"/>
                    <a:pt x="4841" y="325"/>
                    <a:pt x="4806" y="327"/>
                  </a:cubicBezTo>
                  <a:cubicBezTo>
                    <a:pt x="4477" y="347"/>
                    <a:pt x="4245" y="461"/>
                    <a:pt x="4111" y="668"/>
                  </a:cubicBezTo>
                  <a:cubicBezTo>
                    <a:pt x="3952" y="912"/>
                    <a:pt x="3972" y="1221"/>
                    <a:pt x="4013" y="1425"/>
                  </a:cubicBezTo>
                  <a:cubicBezTo>
                    <a:pt x="3728" y="1261"/>
                    <a:pt x="3152" y="980"/>
                    <a:pt x="2541" y="980"/>
                  </a:cubicBezTo>
                  <a:cubicBezTo>
                    <a:pt x="2123" y="980"/>
                    <a:pt x="1689" y="1112"/>
                    <a:pt x="1322" y="1502"/>
                  </a:cubicBezTo>
                  <a:cubicBezTo>
                    <a:pt x="1029" y="1815"/>
                    <a:pt x="895" y="2161"/>
                    <a:pt x="927" y="2531"/>
                  </a:cubicBezTo>
                  <a:cubicBezTo>
                    <a:pt x="972" y="3067"/>
                    <a:pt x="1354" y="3523"/>
                    <a:pt x="1610" y="3771"/>
                  </a:cubicBezTo>
                  <a:cubicBezTo>
                    <a:pt x="1525" y="3760"/>
                    <a:pt x="1425" y="3753"/>
                    <a:pt x="1319" y="3753"/>
                  </a:cubicBezTo>
                  <a:cubicBezTo>
                    <a:pt x="1043" y="3753"/>
                    <a:pt x="719" y="3803"/>
                    <a:pt x="464" y="3982"/>
                  </a:cubicBezTo>
                  <a:cubicBezTo>
                    <a:pt x="212" y="4157"/>
                    <a:pt x="65" y="4433"/>
                    <a:pt x="37" y="4795"/>
                  </a:cubicBezTo>
                  <a:cubicBezTo>
                    <a:pt x="0" y="5218"/>
                    <a:pt x="130" y="5543"/>
                    <a:pt x="419" y="5767"/>
                  </a:cubicBezTo>
                  <a:cubicBezTo>
                    <a:pt x="730" y="6004"/>
                    <a:pt x="1172" y="6077"/>
                    <a:pt x="1525" y="6077"/>
                  </a:cubicBezTo>
                  <a:cubicBezTo>
                    <a:pt x="1679" y="6077"/>
                    <a:pt x="1817" y="6063"/>
                    <a:pt x="1919" y="6043"/>
                  </a:cubicBezTo>
                  <a:lnTo>
                    <a:pt x="1919" y="6043"/>
                  </a:lnTo>
                  <a:cubicBezTo>
                    <a:pt x="1915" y="6218"/>
                    <a:pt x="1944" y="6555"/>
                    <a:pt x="2167" y="6848"/>
                  </a:cubicBezTo>
                  <a:cubicBezTo>
                    <a:pt x="2387" y="7133"/>
                    <a:pt x="2741" y="7304"/>
                    <a:pt x="3216" y="7348"/>
                  </a:cubicBezTo>
                  <a:cubicBezTo>
                    <a:pt x="3289" y="7356"/>
                    <a:pt x="3359" y="7360"/>
                    <a:pt x="3428" y="7360"/>
                  </a:cubicBezTo>
                  <a:cubicBezTo>
                    <a:pt x="4359" y="7360"/>
                    <a:pt x="4712" y="6694"/>
                    <a:pt x="4834" y="6332"/>
                  </a:cubicBezTo>
                  <a:cubicBezTo>
                    <a:pt x="4977" y="6560"/>
                    <a:pt x="5294" y="6881"/>
                    <a:pt x="5936" y="6913"/>
                  </a:cubicBezTo>
                  <a:lnTo>
                    <a:pt x="6009" y="6913"/>
                  </a:lnTo>
                  <a:cubicBezTo>
                    <a:pt x="6635" y="6913"/>
                    <a:pt x="6932" y="6523"/>
                    <a:pt x="7058" y="6259"/>
                  </a:cubicBezTo>
                  <a:cubicBezTo>
                    <a:pt x="7213" y="6645"/>
                    <a:pt x="7648" y="7365"/>
                    <a:pt x="8733" y="7365"/>
                  </a:cubicBezTo>
                  <a:cubicBezTo>
                    <a:pt x="8778" y="7365"/>
                    <a:pt x="8819" y="7365"/>
                    <a:pt x="8863" y="7360"/>
                  </a:cubicBezTo>
                  <a:cubicBezTo>
                    <a:pt x="9396" y="7332"/>
                    <a:pt x="9790" y="7165"/>
                    <a:pt x="10042" y="6864"/>
                  </a:cubicBezTo>
                  <a:cubicBezTo>
                    <a:pt x="10286" y="6572"/>
                    <a:pt x="10327" y="6230"/>
                    <a:pt x="10331" y="6047"/>
                  </a:cubicBezTo>
                  <a:cubicBezTo>
                    <a:pt x="10513" y="6103"/>
                    <a:pt x="10885" y="6195"/>
                    <a:pt x="11300" y="6195"/>
                  </a:cubicBezTo>
                  <a:cubicBezTo>
                    <a:pt x="11615" y="6195"/>
                    <a:pt x="11956" y="6142"/>
                    <a:pt x="12258" y="5978"/>
                  </a:cubicBezTo>
                  <a:cubicBezTo>
                    <a:pt x="12657" y="5763"/>
                    <a:pt x="12917" y="5389"/>
                    <a:pt x="13039" y="4868"/>
                  </a:cubicBezTo>
                  <a:cubicBezTo>
                    <a:pt x="13201" y="4149"/>
                    <a:pt x="12986" y="3547"/>
                    <a:pt x="12429" y="3177"/>
                  </a:cubicBezTo>
                  <a:cubicBezTo>
                    <a:pt x="12054" y="2929"/>
                    <a:pt x="11597" y="2821"/>
                    <a:pt x="11172" y="2821"/>
                  </a:cubicBezTo>
                  <a:cubicBezTo>
                    <a:pt x="10849" y="2821"/>
                    <a:pt x="10546" y="2884"/>
                    <a:pt x="10311" y="2994"/>
                  </a:cubicBezTo>
                  <a:cubicBezTo>
                    <a:pt x="10360" y="2722"/>
                    <a:pt x="10323" y="2360"/>
                    <a:pt x="9961" y="2152"/>
                  </a:cubicBezTo>
                  <a:cubicBezTo>
                    <a:pt x="9791" y="2056"/>
                    <a:pt x="9632" y="2022"/>
                    <a:pt x="9493" y="2022"/>
                  </a:cubicBezTo>
                  <a:cubicBezTo>
                    <a:pt x="9374" y="2022"/>
                    <a:pt x="9269" y="2047"/>
                    <a:pt x="9185" y="2079"/>
                  </a:cubicBezTo>
                  <a:cubicBezTo>
                    <a:pt x="9262" y="1864"/>
                    <a:pt x="9339" y="1526"/>
                    <a:pt x="9229" y="1173"/>
                  </a:cubicBezTo>
                  <a:cubicBezTo>
                    <a:pt x="9107" y="754"/>
                    <a:pt x="8770" y="420"/>
                    <a:pt x="8229" y="172"/>
                  </a:cubicBezTo>
                  <a:cubicBezTo>
                    <a:pt x="7977" y="57"/>
                    <a:pt x="7736" y="0"/>
                    <a:pt x="7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4"/>
            <p:cNvSpPr/>
            <p:nvPr/>
          </p:nvSpPr>
          <p:spPr>
            <a:xfrm>
              <a:off x="8189097" y="433445"/>
              <a:ext cx="16524" cy="14372"/>
            </a:xfrm>
            <a:custGeom>
              <a:avLst/>
              <a:gdLst/>
              <a:ahLst/>
              <a:cxnLst/>
              <a:rect l="l" t="t" r="r" b="b"/>
              <a:pathLst>
                <a:path w="192" h="167" extrusionOk="0">
                  <a:moveTo>
                    <a:pt x="86" y="0"/>
                  </a:moveTo>
                  <a:cubicBezTo>
                    <a:pt x="74" y="0"/>
                    <a:pt x="62" y="0"/>
                    <a:pt x="54" y="4"/>
                  </a:cubicBezTo>
                  <a:cubicBezTo>
                    <a:pt x="41" y="8"/>
                    <a:pt x="33" y="16"/>
                    <a:pt x="25" y="25"/>
                  </a:cubicBezTo>
                  <a:cubicBezTo>
                    <a:pt x="17" y="29"/>
                    <a:pt x="13" y="41"/>
                    <a:pt x="9" y="49"/>
                  </a:cubicBezTo>
                  <a:cubicBezTo>
                    <a:pt x="5" y="61"/>
                    <a:pt x="1" y="69"/>
                    <a:pt x="1" y="81"/>
                  </a:cubicBezTo>
                  <a:cubicBezTo>
                    <a:pt x="5" y="90"/>
                    <a:pt x="5" y="98"/>
                    <a:pt x="5" y="106"/>
                  </a:cubicBezTo>
                  <a:cubicBezTo>
                    <a:pt x="9" y="118"/>
                    <a:pt x="17" y="130"/>
                    <a:pt x="25" y="142"/>
                  </a:cubicBezTo>
                  <a:lnTo>
                    <a:pt x="41" y="155"/>
                  </a:lnTo>
                  <a:cubicBezTo>
                    <a:pt x="58" y="163"/>
                    <a:pt x="70" y="167"/>
                    <a:pt x="86" y="167"/>
                  </a:cubicBezTo>
                  <a:lnTo>
                    <a:pt x="107" y="167"/>
                  </a:lnTo>
                  <a:cubicBezTo>
                    <a:pt x="119" y="167"/>
                    <a:pt x="131" y="163"/>
                    <a:pt x="139" y="159"/>
                  </a:cubicBezTo>
                  <a:cubicBezTo>
                    <a:pt x="151" y="155"/>
                    <a:pt x="159" y="151"/>
                    <a:pt x="168" y="142"/>
                  </a:cubicBezTo>
                  <a:cubicBezTo>
                    <a:pt x="176" y="134"/>
                    <a:pt x="180" y="126"/>
                    <a:pt x="184" y="114"/>
                  </a:cubicBezTo>
                  <a:cubicBezTo>
                    <a:pt x="188" y="106"/>
                    <a:pt x="192" y="94"/>
                    <a:pt x="192" y="81"/>
                  </a:cubicBezTo>
                  <a:cubicBezTo>
                    <a:pt x="192" y="73"/>
                    <a:pt x="188" y="69"/>
                    <a:pt x="188" y="61"/>
                  </a:cubicBezTo>
                  <a:cubicBezTo>
                    <a:pt x="184" y="45"/>
                    <a:pt x="176" y="33"/>
                    <a:pt x="168" y="25"/>
                  </a:cubicBezTo>
                  <a:cubicBezTo>
                    <a:pt x="159" y="20"/>
                    <a:pt x="155" y="16"/>
                    <a:pt x="151" y="8"/>
                  </a:cubicBezTo>
                  <a:cubicBezTo>
                    <a:pt x="135" y="4"/>
                    <a:pt x="12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4"/>
            <p:cNvSpPr/>
            <p:nvPr/>
          </p:nvSpPr>
          <p:spPr>
            <a:xfrm>
              <a:off x="8162504" y="463739"/>
              <a:ext cx="16180" cy="18417"/>
            </a:xfrm>
            <a:custGeom>
              <a:avLst/>
              <a:gdLst/>
              <a:ahLst/>
              <a:cxnLst/>
              <a:rect l="l" t="t" r="r" b="b"/>
              <a:pathLst>
                <a:path w="188" h="214" extrusionOk="0">
                  <a:moveTo>
                    <a:pt x="81" y="0"/>
                  </a:moveTo>
                  <a:cubicBezTo>
                    <a:pt x="77" y="0"/>
                    <a:pt x="74" y="1"/>
                    <a:pt x="70" y="2"/>
                  </a:cubicBezTo>
                  <a:cubicBezTo>
                    <a:pt x="62" y="2"/>
                    <a:pt x="50" y="6"/>
                    <a:pt x="42" y="14"/>
                  </a:cubicBezTo>
                  <a:lnTo>
                    <a:pt x="25" y="26"/>
                  </a:lnTo>
                  <a:cubicBezTo>
                    <a:pt x="13" y="34"/>
                    <a:pt x="5" y="47"/>
                    <a:pt x="1" y="63"/>
                  </a:cubicBezTo>
                  <a:cubicBezTo>
                    <a:pt x="1" y="71"/>
                    <a:pt x="1" y="79"/>
                    <a:pt x="1" y="83"/>
                  </a:cubicBezTo>
                  <a:cubicBezTo>
                    <a:pt x="1" y="99"/>
                    <a:pt x="5" y="116"/>
                    <a:pt x="13" y="128"/>
                  </a:cubicBezTo>
                  <a:cubicBezTo>
                    <a:pt x="17" y="140"/>
                    <a:pt x="25" y="156"/>
                    <a:pt x="33" y="173"/>
                  </a:cubicBezTo>
                  <a:cubicBezTo>
                    <a:pt x="37" y="181"/>
                    <a:pt x="46" y="189"/>
                    <a:pt x="54" y="193"/>
                  </a:cubicBezTo>
                  <a:cubicBezTo>
                    <a:pt x="62" y="201"/>
                    <a:pt x="74" y="205"/>
                    <a:pt x="82" y="209"/>
                  </a:cubicBezTo>
                  <a:cubicBezTo>
                    <a:pt x="94" y="213"/>
                    <a:pt x="107" y="213"/>
                    <a:pt x="119" y="213"/>
                  </a:cubicBezTo>
                  <a:cubicBezTo>
                    <a:pt x="127" y="213"/>
                    <a:pt x="139" y="209"/>
                    <a:pt x="147" y="201"/>
                  </a:cubicBezTo>
                  <a:cubicBezTo>
                    <a:pt x="155" y="197"/>
                    <a:pt x="159" y="193"/>
                    <a:pt x="163" y="189"/>
                  </a:cubicBezTo>
                  <a:cubicBezTo>
                    <a:pt x="176" y="177"/>
                    <a:pt x="184" y="164"/>
                    <a:pt x="188" y="152"/>
                  </a:cubicBezTo>
                  <a:cubicBezTo>
                    <a:pt x="188" y="144"/>
                    <a:pt x="188" y="136"/>
                    <a:pt x="188" y="128"/>
                  </a:cubicBezTo>
                  <a:cubicBezTo>
                    <a:pt x="188" y="112"/>
                    <a:pt x="184" y="99"/>
                    <a:pt x="180" y="87"/>
                  </a:cubicBezTo>
                  <a:cubicBezTo>
                    <a:pt x="172" y="71"/>
                    <a:pt x="163" y="59"/>
                    <a:pt x="155" y="42"/>
                  </a:cubicBezTo>
                  <a:cubicBezTo>
                    <a:pt x="151" y="34"/>
                    <a:pt x="143" y="26"/>
                    <a:pt x="135" y="18"/>
                  </a:cubicBezTo>
                  <a:cubicBezTo>
                    <a:pt x="127" y="10"/>
                    <a:pt x="115" y="6"/>
                    <a:pt x="107" y="6"/>
                  </a:cubicBezTo>
                  <a:cubicBezTo>
                    <a:pt x="98" y="3"/>
                    <a:pt x="89"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4"/>
            <p:cNvSpPr/>
            <p:nvPr/>
          </p:nvSpPr>
          <p:spPr>
            <a:xfrm>
              <a:off x="8199941" y="501950"/>
              <a:ext cx="14803" cy="15835"/>
            </a:xfrm>
            <a:custGeom>
              <a:avLst/>
              <a:gdLst/>
              <a:ahLst/>
              <a:cxnLst/>
              <a:rect l="l" t="t" r="r" b="b"/>
              <a:pathLst>
                <a:path w="172" h="184" extrusionOk="0">
                  <a:moveTo>
                    <a:pt x="86" y="1"/>
                  </a:moveTo>
                  <a:cubicBezTo>
                    <a:pt x="86" y="1"/>
                    <a:pt x="66" y="5"/>
                    <a:pt x="66" y="5"/>
                  </a:cubicBezTo>
                  <a:cubicBezTo>
                    <a:pt x="66" y="5"/>
                    <a:pt x="46" y="9"/>
                    <a:pt x="42" y="13"/>
                  </a:cubicBezTo>
                  <a:cubicBezTo>
                    <a:pt x="29" y="21"/>
                    <a:pt x="21" y="29"/>
                    <a:pt x="13" y="42"/>
                  </a:cubicBezTo>
                  <a:cubicBezTo>
                    <a:pt x="9" y="50"/>
                    <a:pt x="5" y="58"/>
                    <a:pt x="1" y="66"/>
                  </a:cubicBezTo>
                  <a:cubicBezTo>
                    <a:pt x="1" y="74"/>
                    <a:pt x="1" y="86"/>
                    <a:pt x="1" y="90"/>
                  </a:cubicBezTo>
                  <a:lnTo>
                    <a:pt x="1" y="94"/>
                  </a:lnTo>
                  <a:cubicBezTo>
                    <a:pt x="1" y="99"/>
                    <a:pt x="1" y="103"/>
                    <a:pt x="1" y="107"/>
                  </a:cubicBezTo>
                  <a:cubicBezTo>
                    <a:pt x="1" y="111"/>
                    <a:pt x="1" y="115"/>
                    <a:pt x="1" y="119"/>
                  </a:cubicBezTo>
                  <a:cubicBezTo>
                    <a:pt x="5" y="123"/>
                    <a:pt x="9" y="135"/>
                    <a:pt x="9" y="139"/>
                  </a:cubicBezTo>
                  <a:lnTo>
                    <a:pt x="13" y="139"/>
                  </a:lnTo>
                  <a:cubicBezTo>
                    <a:pt x="13" y="143"/>
                    <a:pt x="25" y="155"/>
                    <a:pt x="25" y="160"/>
                  </a:cubicBezTo>
                  <a:cubicBezTo>
                    <a:pt x="29" y="164"/>
                    <a:pt x="37" y="168"/>
                    <a:pt x="42" y="172"/>
                  </a:cubicBezTo>
                  <a:cubicBezTo>
                    <a:pt x="42" y="172"/>
                    <a:pt x="62" y="180"/>
                    <a:pt x="62" y="180"/>
                  </a:cubicBezTo>
                  <a:cubicBezTo>
                    <a:pt x="62" y="180"/>
                    <a:pt x="86" y="184"/>
                    <a:pt x="86" y="184"/>
                  </a:cubicBezTo>
                  <a:cubicBezTo>
                    <a:pt x="86" y="184"/>
                    <a:pt x="107" y="180"/>
                    <a:pt x="107" y="180"/>
                  </a:cubicBezTo>
                  <a:cubicBezTo>
                    <a:pt x="115" y="176"/>
                    <a:pt x="123" y="176"/>
                    <a:pt x="131" y="172"/>
                  </a:cubicBezTo>
                  <a:cubicBezTo>
                    <a:pt x="139" y="168"/>
                    <a:pt x="147" y="160"/>
                    <a:pt x="155" y="151"/>
                  </a:cubicBezTo>
                  <a:cubicBezTo>
                    <a:pt x="164" y="143"/>
                    <a:pt x="168" y="131"/>
                    <a:pt x="168" y="123"/>
                  </a:cubicBezTo>
                  <a:cubicBezTo>
                    <a:pt x="172" y="111"/>
                    <a:pt x="172" y="103"/>
                    <a:pt x="172" y="90"/>
                  </a:cubicBezTo>
                  <a:cubicBezTo>
                    <a:pt x="172" y="82"/>
                    <a:pt x="172" y="70"/>
                    <a:pt x="172" y="62"/>
                  </a:cubicBezTo>
                  <a:cubicBezTo>
                    <a:pt x="168" y="54"/>
                    <a:pt x="164" y="50"/>
                    <a:pt x="164" y="42"/>
                  </a:cubicBezTo>
                  <a:cubicBezTo>
                    <a:pt x="155" y="29"/>
                    <a:pt x="143" y="17"/>
                    <a:pt x="131" y="13"/>
                  </a:cubicBezTo>
                  <a:cubicBezTo>
                    <a:pt x="127" y="9"/>
                    <a:pt x="123" y="9"/>
                    <a:pt x="123" y="9"/>
                  </a:cubicBezTo>
                  <a:cubicBezTo>
                    <a:pt x="119" y="9"/>
                    <a:pt x="115" y="5"/>
                    <a:pt x="111" y="5"/>
                  </a:cubicBezTo>
                  <a:cubicBezTo>
                    <a:pt x="111" y="5"/>
                    <a:pt x="8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4"/>
            <p:cNvSpPr/>
            <p:nvPr/>
          </p:nvSpPr>
          <p:spPr>
            <a:xfrm>
              <a:off x="8458903" y="645760"/>
              <a:ext cx="18590" cy="16524"/>
            </a:xfrm>
            <a:custGeom>
              <a:avLst/>
              <a:gdLst/>
              <a:ahLst/>
              <a:cxnLst/>
              <a:rect l="l" t="t" r="r" b="b"/>
              <a:pathLst>
                <a:path w="216" h="192" extrusionOk="0">
                  <a:moveTo>
                    <a:pt x="98" y="1"/>
                  </a:moveTo>
                  <a:cubicBezTo>
                    <a:pt x="86" y="1"/>
                    <a:pt x="74" y="1"/>
                    <a:pt x="61" y="5"/>
                  </a:cubicBezTo>
                  <a:cubicBezTo>
                    <a:pt x="53" y="5"/>
                    <a:pt x="41" y="13"/>
                    <a:pt x="33" y="17"/>
                  </a:cubicBezTo>
                  <a:cubicBezTo>
                    <a:pt x="25" y="25"/>
                    <a:pt x="17" y="33"/>
                    <a:pt x="13" y="42"/>
                  </a:cubicBezTo>
                  <a:cubicBezTo>
                    <a:pt x="9" y="50"/>
                    <a:pt x="9" y="54"/>
                    <a:pt x="4" y="62"/>
                  </a:cubicBezTo>
                  <a:cubicBezTo>
                    <a:pt x="0" y="78"/>
                    <a:pt x="0" y="90"/>
                    <a:pt x="4" y="107"/>
                  </a:cubicBezTo>
                  <a:cubicBezTo>
                    <a:pt x="9" y="115"/>
                    <a:pt x="9" y="119"/>
                    <a:pt x="13" y="127"/>
                  </a:cubicBezTo>
                  <a:cubicBezTo>
                    <a:pt x="21" y="139"/>
                    <a:pt x="29" y="147"/>
                    <a:pt x="45" y="155"/>
                  </a:cubicBezTo>
                  <a:cubicBezTo>
                    <a:pt x="57" y="164"/>
                    <a:pt x="74" y="172"/>
                    <a:pt x="86" y="180"/>
                  </a:cubicBezTo>
                  <a:cubicBezTo>
                    <a:pt x="98" y="184"/>
                    <a:pt x="106" y="188"/>
                    <a:pt x="118" y="188"/>
                  </a:cubicBezTo>
                  <a:cubicBezTo>
                    <a:pt x="124" y="190"/>
                    <a:pt x="130" y="191"/>
                    <a:pt x="135" y="191"/>
                  </a:cubicBezTo>
                  <a:cubicBezTo>
                    <a:pt x="140" y="191"/>
                    <a:pt x="145" y="190"/>
                    <a:pt x="151" y="188"/>
                  </a:cubicBezTo>
                  <a:cubicBezTo>
                    <a:pt x="163" y="184"/>
                    <a:pt x="171" y="180"/>
                    <a:pt x="179" y="172"/>
                  </a:cubicBezTo>
                  <a:cubicBezTo>
                    <a:pt x="187" y="168"/>
                    <a:pt x="196" y="160"/>
                    <a:pt x="200" y="147"/>
                  </a:cubicBezTo>
                  <a:cubicBezTo>
                    <a:pt x="204" y="143"/>
                    <a:pt x="208" y="135"/>
                    <a:pt x="212" y="127"/>
                  </a:cubicBezTo>
                  <a:cubicBezTo>
                    <a:pt x="216" y="115"/>
                    <a:pt x="216" y="99"/>
                    <a:pt x="212" y="82"/>
                  </a:cubicBezTo>
                  <a:cubicBezTo>
                    <a:pt x="208" y="78"/>
                    <a:pt x="204" y="70"/>
                    <a:pt x="200" y="66"/>
                  </a:cubicBezTo>
                  <a:cubicBezTo>
                    <a:pt x="196" y="54"/>
                    <a:pt x="183" y="42"/>
                    <a:pt x="171" y="33"/>
                  </a:cubicBezTo>
                  <a:cubicBezTo>
                    <a:pt x="155" y="25"/>
                    <a:pt x="143" y="21"/>
                    <a:pt x="126" y="13"/>
                  </a:cubicBezTo>
                  <a:cubicBezTo>
                    <a:pt x="118" y="5"/>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14"/>
          <p:cNvSpPr/>
          <p:nvPr/>
        </p:nvSpPr>
        <p:spPr>
          <a:xfrm>
            <a:off x="8600783" y="6030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4"/>
          <p:cNvSpPr/>
          <p:nvPr/>
        </p:nvSpPr>
        <p:spPr>
          <a:xfrm>
            <a:off x="7349300" y="7018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4"/>
          <p:cNvSpPr/>
          <p:nvPr/>
        </p:nvSpPr>
        <p:spPr>
          <a:xfrm>
            <a:off x="4698534" y="42352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14"/>
          <p:cNvGrpSpPr/>
          <p:nvPr/>
        </p:nvGrpSpPr>
        <p:grpSpPr>
          <a:xfrm flipH="1">
            <a:off x="7535642" y="4265888"/>
            <a:ext cx="1065124" cy="676213"/>
            <a:chOff x="4051152" y="624505"/>
            <a:chExt cx="1065124" cy="676213"/>
          </a:xfrm>
        </p:grpSpPr>
        <p:sp>
          <p:nvSpPr>
            <p:cNvPr id="527" name="Google Shape;527;p14"/>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4"/>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4"/>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4"/>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4"/>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4"/>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4"/>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4"/>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4"/>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4"/>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4"/>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14"/>
          <p:cNvSpPr/>
          <p:nvPr/>
        </p:nvSpPr>
        <p:spPr>
          <a:xfrm>
            <a:off x="868645" y="42659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4"/>
          <p:cNvSpPr/>
          <p:nvPr/>
        </p:nvSpPr>
        <p:spPr>
          <a:xfrm>
            <a:off x="411525" y="47261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573"/>
        <p:cNvGrpSpPr/>
        <p:nvPr/>
      </p:nvGrpSpPr>
      <p:grpSpPr>
        <a:xfrm>
          <a:off x="0" y="0"/>
          <a:ext cx="0" cy="0"/>
          <a:chOff x="0" y="0"/>
          <a:chExt cx="0" cy="0"/>
        </a:xfrm>
      </p:grpSpPr>
      <p:sp>
        <p:nvSpPr>
          <p:cNvPr id="574" name="Google Shape;574;p16"/>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75" name="Google Shape;575;p16"/>
          <p:cNvSpPr txBox="1">
            <a:spLocks noGrp="1"/>
          </p:cNvSpPr>
          <p:nvPr>
            <p:ph type="subTitle" idx="1"/>
          </p:nvPr>
        </p:nvSpPr>
        <p:spPr>
          <a:xfrm>
            <a:off x="1115724" y="3097150"/>
            <a:ext cx="2148000" cy="97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16"/>
          <p:cNvSpPr txBox="1">
            <a:spLocks noGrp="1"/>
          </p:cNvSpPr>
          <p:nvPr>
            <p:ph type="subTitle" idx="2"/>
          </p:nvPr>
        </p:nvSpPr>
        <p:spPr>
          <a:xfrm>
            <a:off x="1115724" y="2755075"/>
            <a:ext cx="21480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77" name="Google Shape;577;p16"/>
          <p:cNvSpPr txBox="1">
            <a:spLocks noGrp="1"/>
          </p:cNvSpPr>
          <p:nvPr>
            <p:ph type="subTitle" idx="3"/>
          </p:nvPr>
        </p:nvSpPr>
        <p:spPr>
          <a:xfrm>
            <a:off x="3498048" y="3097150"/>
            <a:ext cx="2148000" cy="97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16"/>
          <p:cNvSpPr txBox="1">
            <a:spLocks noGrp="1"/>
          </p:cNvSpPr>
          <p:nvPr>
            <p:ph type="subTitle" idx="4"/>
          </p:nvPr>
        </p:nvSpPr>
        <p:spPr>
          <a:xfrm>
            <a:off x="3497950" y="2755075"/>
            <a:ext cx="21480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79" name="Google Shape;579;p16"/>
          <p:cNvSpPr txBox="1">
            <a:spLocks noGrp="1"/>
          </p:cNvSpPr>
          <p:nvPr>
            <p:ph type="subTitle" idx="5"/>
          </p:nvPr>
        </p:nvSpPr>
        <p:spPr>
          <a:xfrm>
            <a:off x="5880423" y="3097150"/>
            <a:ext cx="2148000" cy="97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16"/>
          <p:cNvSpPr txBox="1">
            <a:spLocks noGrp="1"/>
          </p:cNvSpPr>
          <p:nvPr>
            <p:ph type="subTitle" idx="6"/>
          </p:nvPr>
        </p:nvSpPr>
        <p:spPr>
          <a:xfrm>
            <a:off x="5880325" y="2755075"/>
            <a:ext cx="21480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581" name="Google Shape;581;p16"/>
          <p:cNvGrpSpPr/>
          <p:nvPr/>
        </p:nvGrpSpPr>
        <p:grpSpPr>
          <a:xfrm>
            <a:off x="50600" y="204850"/>
            <a:ext cx="1065126" cy="505905"/>
            <a:chOff x="3392250" y="4293075"/>
            <a:chExt cx="1065126" cy="505905"/>
          </a:xfrm>
        </p:grpSpPr>
        <p:sp>
          <p:nvSpPr>
            <p:cNvPr id="582" name="Google Shape;582;p16"/>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16"/>
          <p:cNvSpPr/>
          <p:nvPr/>
        </p:nvSpPr>
        <p:spPr>
          <a:xfrm>
            <a:off x="761991" y="4441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6"/>
          <p:cNvSpPr/>
          <p:nvPr/>
        </p:nvSpPr>
        <p:spPr>
          <a:xfrm>
            <a:off x="8658950" y="11431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6"/>
          <p:cNvSpPr/>
          <p:nvPr/>
        </p:nvSpPr>
        <p:spPr>
          <a:xfrm>
            <a:off x="8551284" y="39518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6"/>
          <p:cNvSpPr/>
          <p:nvPr/>
        </p:nvSpPr>
        <p:spPr>
          <a:xfrm>
            <a:off x="8280925" y="47205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6"/>
          <p:cNvSpPr/>
          <p:nvPr/>
        </p:nvSpPr>
        <p:spPr>
          <a:xfrm>
            <a:off x="8658941" y="47205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6"/>
          <p:cNvSpPr/>
          <p:nvPr/>
        </p:nvSpPr>
        <p:spPr>
          <a:xfrm>
            <a:off x="385334" y="47109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597"/>
        <p:cNvGrpSpPr/>
        <p:nvPr/>
      </p:nvGrpSpPr>
      <p:grpSpPr>
        <a:xfrm>
          <a:off x="0" y="0"/>
          <a:ext cx="0" cy="0"/>
          <a:chOff x="0" y="0"/>
          <a:chExt cx="0" cy="0"/>
        </a:xfrm>
      </p:grpSpPr>
      <p:sp>
        <p:nvSpPr>
          <p:cNvPr id="598" name="Google Shape;598;p17"/>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9" name="Google Shape;599;p17"/>
          <p:cNvSpPr txBox="1">
            <a:spLocks noGrp="1"/>
          </p:cNvSpPr>
          <p:nvPr>
            <p:ph type="subTitle" idx="1"/>
          </p:nvPr>
        </p:nvSpPr>
        <p:spPr>
          <a:xfrm>
            <a:off x="856100" y="2285837"/>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0" name="Google Shape;600;p17"/>
          <p:cNvSpPr txBox="1">
            <a:spLocks noGrp="1"/>
          </p:cNvSpPr>
          <p:nvPr>
            <p:ph type="subTitle" idx="2"/>
          </p:nvPr>
        </p:nvSpPr>
        <p:spPr>
          <a:xfrm>
            <a:off x="856000" y="1959115"/>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01" name="Google Shape;601;p17"/>
          <p:cNvSpPr txBox="1">
            <a:spLocks noGrp="1"/>
          </p:cNvSpPr>
          <p:nvPr>
            <p:ph type="subTitle" idx="3"/>
          </p:nvPr>
        </p:nvSpPr>
        <p:spPr>
          <a:xfrm>
            <a:off x="3546650" y="2285837"/>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2" name="Google Shape;602;p17"/>
          <p:cNvSpPr txBox="1">
            <a:spLocks noGrp="1"/>
          </p:cNvSpPr>
          <p:nvPr>
            <p:ph type="subTitle" idx="4"/>
          </p:nvPr>
        </p:nvSpPr>
        <p:spPr>
          <a:xfrm>
            <a:off x="3546550" y="1959115"/>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03" name="Google Shape;603;p17"/>
          <p:cNvSpPr txBox="1">
            <a:spLocks noGrp="1"/>
          </p:cNvSpPr>
          <p:nvPr>
            <p:ph type="subTitle" idx="5"/>
          </p:nvPr>
        </p:nvSpPr>
        <p:spPr>
          <a:xfrm>
            <a:off x="6237300" y="2285837"/>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4" name="Google Shape;604;p17"/>
          <p:cNvSpPr txBox="1">
            <a:spLocks noGrp="1"/>
          </p:cNvSpPr>
          <p:nvPr>
            <p:ph type="subTitle" idx="6"/>
          </p:nvPr>
        </p:nvSpPr>
        <p:spPr>
          <a:xfrm>
            <a:off x="6237200" y="1959115"/>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05" name="Google Shape;605;p17"/>
          <p:cNvSpPr txBox="1">
            <a:spLocks noGrp="1"/>
          </p:cNvSpPr>
          <p:nvPr>
            <p:ph type="subTitle" idx="7"/>
          </p:nvPr>
        </p:nvSpPr>
        <p:spPr>
          <a:xfrm>
            <a:off x="856100" y="4089790"/>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17"/>
          <p:cNvSpPr txBox="1">
            <a:spLocks noGrp="1"/>
          </p:cNvSpPr>
          <p:nvPr>
            <p:ph type="subTitle" idx="8"/>
          </p:nvPr>
        </p:nvSpPr>
        <p:spPr>
          <a:xfrm>
            <a:off x="856000" y="3763077"/>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07" name="Google Shape;607;p17"/>
          <p:cNvSpPr txBox="1">
            <a:spLocks noGrp="1"/>
          </p:cNvSpPr>
          <p:nvPr>
            <p:ph type="subTitle" idx="9"/>
          </p:nvPr>
        </p:nvSpPr>
        <p:spPr>
          <a:xfrm>
            <a:off x="3546650" y="4089790"/>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8" name="Google Shape;608;p17"/>
          <p:cNvSpPr txBox="1">
            <a:spLocks noGrp="1"/>
          </p:cNvSpPr>
          <p:nvPr>
            <p:ph type="subTitle" idx="13"/>
          </p:nvPr>
        </p:nvSpPr>
        <p:spPr>
          <a:xfrm>
            <a:off x="3546550" y="3763077"/>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09" name="Google Shape;609;p17"/>
          <p:cNvSpPr txBox="1">
            <a:spLocks noGrp="1"/>
          </p:cNvSpPr>
          <p:nvPr>
            <p:ph type="subTitle" idx="14"/>
          </p:nvPr>
        </p:nvSpPr>
        <p:spPr>
          <a:xfrm>
            <a:off x="6237300" y="4089790"/>
            <a:ext cx="2050800" cy="50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0" name="Google Shape;610;p17"/>
          <p:cNvSpPr txBox="1">
            <a:spLocks noGrp="1"/>
          </p:cNvSpPr>
          <p:nvPr>
            <p:ph type="subTitle" idx="15"/>
          </p:nvPr>
        </p:nvSpPr>
        <p:spPr>
          <a:xfrm>
            <a:off x="6237200" y="3763077"/>
            <a:ext cx="20508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11" name="Google Shape;611;p17"/>
          <p:cNvSpPr/>
          <p:nvPr/>
        </p:nvSpPr>
        <p:spPr>
          <a:xfrm>
            <a:off x="247995" y="4450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930234" y="1617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17"/>
          <p:cNvGrpSpPr/>
          <p:nvPr/>
        </p:nvGrpSpPr>
        <p:grpSpPr>
          <a:xfrm>
            <a:off x="8093100" y="84701"/>
            <a:ext cx="876661" cy="717360"/>
            <a:chOff x="7908250" y="265901"/>
            <a:chExt cx="876661" cy="717360"/>
          </a:xfrm>
        </p:grpSpPr>
        <p:sp>
          <p:nvSpPr>
            <p:cNvPr id="614" name="Google Shape;614;p17"/>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7"/>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7"/>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 name="Google Shape;625;p17"/>
          <p:cNvSpPr/>
          <p:nvPr/>
        </p:nvSpPr>
        <p:spPr>
          <a:xfrm>
            <a:off x="8525783" y="27871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248000" y="1617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 name="Google Shape;627;p17"/>
          <p:cNvGrpSpPr/>
          <p:nvPr/>
        </p:nvGrpSpPr>
        <p:grpSpPr>
          <a:xfrm>
            <a:off x="-11" y="4475975"/>
            <a:ext cx="1020961" cy="596402"/>
            <a:chOff x="193414" y="283450"/>
            <a:chExt cx="1020961" cy="596402"/>
          </a:xfrm>
        </p:grpSpPr>
        <p:sp>
          <p:nvSpPr>
            <p:cNvPr id="628" name="Google Shape;628;p17"/>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7"/>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7"/>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7"/>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7"/>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17"/>
          <p:cNvSpPr/>
          <p:nvPr/>
        </p:nvSpPr>
        <p:spPr>
          <a:xfrm>
            <a:off x="8597034" y="46700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641"/>
        <p:cNvGrpSpPr/>
        <p:nvPr/>
      </p:nvGrpSpPr>
      <p:grpSpPr>
        <a:xfrm>
          <a:off x="0" y="0"/>
          <a:ext cx="0" cy="0"/>
          <a:chOff x="0" y="0"/>
          <a:chExt cx="0" cy="0"/>
        </a:xfrm>
      </p:grpSpPr>
      <p:sp>
        <p:nvSpPr>
          <p:cNvPr id="642" name="Google Shape;642;p18"/>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3" name="Google Shape;643;p18"/>
          <p:cNvSpPr/>
          <p:nvPr/>
        </p:nvSpPr>
        <p:spPr>
          <a:xfrm>
            <a:off x="8618758" y="793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8"/>
          <p:cNvSpPr/>
          <p:nvPr/>
        </p:nvSpPr>
        <p:spPr>
          <a:xfrm>
            <a:off x="8547559" y="47098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 name="Google Shape;645;p18"/>
          <p:cNvGrpSpPr/>
          <p:nvPr/>
        </p:nvGrpSpPr>
        <p:grpSpPr>
          <a:xfrm>
            <a:off x="8033300" y="111025"/>
            <a:ext cx="1065126" cy="505905"/>
            <a:chOff x="3392250" y="4293075"/>
            <a:chExt cx="1065126" cy="505905"/>
          </a:xfrm>
        </p:grpSpPr>
        <p:sp>
          <p:nvSpPr>
            <p:cNvPr id="646" name="Google Shape;646;p18"/>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8"/>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8"/>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8"/>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8"/>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8"/>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8"/>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8"/>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8"/>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18"/>
          <p:cNvSpPr/>
          <p:nvPr/>
        </p:nvSpPr>
        <p:spPr>
          <a:xfrm>
            <a:off x="139320" y="3998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8"/>
          <p:cNvSpPr/>
          <p:nvPr/>
        </p:nvSpPr>
        <p:spPr>
          <a:xfrm>
            <a:off x="720009" y="2598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8"/>
          <p:cNvSpPr/>
          <p:nvPr/>
        </p:nvSpPr>
        <p:spPr>
          <a:xfrm>
            <a:off x="275550" y="42330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8"/>
          <p:cNvSpPr/>
          <p:nvPr/>
        </p:nvSpPr>
        <p:spPr>
          <a:xfrm>
            <a:off x="8755425" y="40822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 name="Google Shape;659;p18"/>
          <p:cNvGrpSpPr/>
          <p:nvPr/>
        </p:nvGrpSpPr>
        <p:grpSpPr>
          <a:xfrm>
            <a:off x="46739" y="4497071"/>
            <a:ext cx="1020961" cy="596402"/>
            <a:chOff x="193414" y="283450"/>
            <a:chExt cx="1020961" cy="596402"/>
          </a:xfrm>
        </p:grpSpPr>
        <p:sp>
          <p:nvSpPr>
            <p:cNvPr id="660" name="Google Shape;660;p18"/>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8"/>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8"/>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8"/>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8"/>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8"/>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8"/>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8"/>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8"/>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8"/>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8"/>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8"/>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672"/>
        <p:cNvGrpSpPr/>
        <p:nvPr/>
      </p:nvGrpSpPr>
      <p:grpSpPr>
        <a:xfrm>
          <a:off x="0" y="0"/>
          <a:ext cx="0" cy="0"/>
          <a:chOff x="0" y="0"/>
          <a:chExt cx="0" cy="0"/>
        </a:xfrm>
      </p:grpSpPr>
      <p:sp>
        <p:nvSpPr>
          <p:cNvPr id="673" name="Google Shape;673;p19"/>
          <p:cNvSpPr txBox="1">
            <a:spLocks noGrp="1"/>
          </p:cNvSpPr>
          <p:nvPr>
            <p:ph type="title" hasCustomPrompt="1"/>
          </p:nvPr>
        </p:nvSpPr>
        <p:spPr>
          <a:xfrm>
            <a:off x="713225" y="1114500"/>
            <a:ext cx="41274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4" name="Google Shape;674;p19"/>
          <p:cNvSpPr txBox="1">
            <a:spLocks noGrp="1"/>
          </p:cNvSpPr>
          <p:nvPr>
            <p:ph type="subTitle" idx="1"/>
          </p:nvPr>
        </p:nvSpPr>
        <p:spPr>
          <a:xfrm>
            <a:off x="713225" y="1945582"/>
            <a:ext cx="4127400" cy="3093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5" name="Google Shape;675;p19"/>
          <p:cNvSpPr txBox="1">
            <a:spLocks noGrp="1"/>
          </p:cNvSpPr>
          <p:nvPr>
            <p:ph type="title" idx="2" hasCustomPrompt="1"/>
          </p:nvPr>
        </p:nvSpPr>
        <p:spPr>
          <a:xfrm>
            <a:off x="713225" y="2888696"/>
            <a:ext cx="41274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6" name="Google Shape;676;p19"/>
          <p:cNvSpPr txBox="1">
            <a:spLocks noGrp="1"/>
          </p:cNvSpPr>
          <p:nvPr>
            <p:ph type="subTitle" idx="3"/>
          </p:nvPr>
        </p:nvSpPr>
        <p:spPr>
          <a:xfrm>
            <a:off x="713225" y="3719700"/>
            <a:ext cx="4127400" cy="3093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77" name="Google Shape;677;p19"/>
          <p:cNvGrpSpPr/>
          <p:nvPr/>
        </p:nvGrpSpPr>
        <p:grpSpPr>
          <a:xfrm>
            <a:off x="309075" y="222588"/>
            <a:ext cx="1136197" cy="633850"/>
            <a:chOff x="7733225" y="127150"/>
            <a:chExt cx="1136197" cy="633850"/>
          </a:xfrm>
        </p:grpSpPr>
        <p:sp>
          <p:nvSpPr>
            <p:cNvPr id="678" name="Google Shape;678;p19"/>
            <p:cNvSpPr/>
            <p:nvPr/>
          </p:nvSpPr>
          <p:spPr>
            <a:xfrm>
              <a:off x="7733225" y="127150"/>
              <a:ext cx="1136197" cy="633850"/>
            </a:xfrm>
            <a:custGeom>
              <a:avLst/>
              <a:gdLst/>
              <a:ahLst/>
              <a:cxnLst/>
              <a:rect l="l" t="t" r="r" b="b"/>
              <a:pathLst>
                <a:path w="13202" h="7365" extrusionOk="0">
                  <a:moveTo>
                    <a:pt x="7511" y="169"/>
                  </a:moveTo>
                  <a:cubicBezTo>
                    <a:pt x="7713" y="169"/>
                    <a:pt x="7930" y="221"/>
                    <a:pt x="8160" y="327"/>
                  </a:cubicBezTo>
                  <a:cubicBezTo>
                    <a:pt x="8652" y="551"/>
                    <a:pt x="8961" y="851"/>
                    <a:pt x="9071" y="1217"/>
                  </a:cubicBezTo>
                  <a:cubicBezTo>
                    <a:pt x="9229" y="1738"/>
                    <a:pt x="8932" y="2226"/>
                    <a:pt x="8928" y="2230"/>
                  </a:cubicBezTo>
                  <a:lnTo>
                    <a:pt x="8632" y="2705"/>
                  </a:lnTo>
                  <a:lnTo>
                    <a:pt x="9054" y="2335"/>
                  </a:lnTo>
                  <a:cubicBezTo>
                    <a:pt x="9066" y="2327"/>
                    <a:pt x="9229" y="2189"/>
                    <a:pt x="9481" y="2189"/>
                  </a:cubicBezTo>
                  <a:cubicBezTo>
                    <a:pt x="9598" y="2189"/>
                    <a:pt x="9732" y="2218"/>
                    <a:pt x="9880" y="2303"/>
                  </a:cubicBezTo>
                  <a:cubicBezTo>
                    <a:pt x="10294" y="2535"/>
                    <a:pt x="10144" y="3014"/>
                    <a:pt x="10103" y="3120"/>
                  </a:cubicBezTo>
                  <a:cubicBezTo>
                    <a:pt x="10002" y="3197"/>
                    <a:pt x="9555" y="3571"/>
                    <a:pt x="9481" y="4059"/>
                  </a:cubicBezTo>
                  <a:cubicBezTo>
                    <a:pt x="9441" y="4303"/>
                    <a:pt x="9506" y="4535"/>
                    <a:pt x="9664" y="4750"/>
                  </a:cubicBezTo>
                  <a:cubicBezTo>
                    <a:pt x="9949" y="5137"/>
                    <a:pt x="10481" y="5315"/>
                    <a:pt x="10978" y="5315"/>
                  </a:cubicBezTo>
                  <a:cubicBezTo>
                    <a:pt x="11156" y="5315"/>
                    <a:pt x="11331" y="5291"/>
                    <a:pt x="11490" y="5246"/>
                  </a:cubicBezTo>
                  <a:cubicBezTo>
                    <a:pt x="11957" y="5112"/>
                    <a:pt x="12246" y="4807"/>
                    <a:pt x="12283" y="4401"/>
                  </a:cubicBezTo>
                  <a:cubicBezTo>
                    <a:pt x="12331" y="3815"/>
                    <a:pt x="11856" y="3559"/>
                    <a:pt x="11437" y="3514"/>
                  </a:cubicBezTo>
                  <a:cubicBezTo>
                    <a:pt x="11389" y="3510"/>
                    <a:pt x="11341" y="3507"/>
                    <a:pt x="11294" y="3507"/>
                  </a:cubicBezTo>
                  <a:cubicBezTo>
                    <a:pt x="10892" y="3507"/>
                    <a:pt x="10502" y="3674"/>
                    <a:pt x="10465" y="3994"/>
                  </a:cubicBezTo>
                  <a:cubicBezTo>
                    <a:pt x="10445" y="4169"/>
                    <a:pt x="10486" y="4303"/>
                    <a:pt x="10587" y="4393"/>
                  </a:cubicBezTo>
                  <a:cubicBezTo>
                    <a:pt x="10692" y="4483"/>
                    <a:pt x="10838" y="4508"/>
                    <a:pt x="10965" y="4508"/>
                  </a:cubicBezTo>
                  <a:cubicBezTo>
                    <a:pt x="11105" y="4508"/>
                    <a:pt x="11221" y="4478"/>
                    <a:pt x="11230" y="4474"/>
                  </a:cubicBezTo>
                  <a:lnTo>
                    <a:pt x="11189" y="4311"/>
                  </a:lnTo>
                  <a:cubicBezTo>
                    <a:pt x="11143" y="4323"/>
                    <a:pt x="11053" y="4339"/>
                    <a:pt x="10960" y="4339"/>
                  </a:cubicBezTo>
                  <a:cubicBezTo>
                    <a:pt x="10863" y="4339"/>
                    <a:pt x="10761" y="4322"/>
                    <a:pt x="10697" y="4267"/>
                  </a:cubicBezTo>
                  <a:cubicBezTo>
                    <a:pt x="10640" y="4214"/>
                    <a:pt x="10616" y="4132"/>
                    <a:pt x="10632" y="4014"/>
                  </a:cubicBezTo>
                  <a:cubicBezTo>
                    <a:pt x="10654" y="3819"/>
                    <a:pt x="10947" y="3675"/>
                    <a:pt x="11290" y="3675"/>
                  </a:cubicBezTo>
                  <a:cubicBezTo>
                    <a:pt x="11332" y="3675"/>
                    <a:pt x="11374" y="3677"/>
                    <a:pt x="11417" y="3681"/>
                  </a:cubicBezTo>
                  <a:cubicBezTo>
                    <a:pt x="11778" y="3718"/>
                    <a:pt x="12152" y="3921"/>
                    <a:pt x="12112" y="4388"/>
                  </a:cubicBezTo>
                  <a:cubicBezTo>
                    <a:pt x="12075" y="4840"/>
                    <a:pt x="11677" y="5019"/>
                    <a:pt x="11445" y="5084"/>
                  </a:cubicBezTo>
                  <a:cubicBezTo>
                    <a:pt x="11304" y="5124"/>
                    <a:pt x="11145" y="5145"/>
                    <a:pt x="10981" y="5145"/>
                  </a:cubicBezTo>
                  <a:cubicBezTo>
                    <a:pt x="10531" y="5145"/>
                    <a:pt x="10046" y="4988"/>
                    <a:pt x="9798" y="4649"/>
                  </a:cubicBezTo>
                  <a:cubicBezTo>
                    <a:pt x="9664" y="4474"/>
                    <a:pt x="9616" y="4283"/>
                    <a:pt x="9644" y="4084"/>
                  </a:cubicBezTo>
                  <a:cubicBezTo>
                    <a:pt x="9717" y="3620"/>
                    <a:pt x="10205" y="3250"/>
                    <a:pt x="10221" y="3238"/>
                  </a:cubicBezTo>
                  <a:cubicBezTo>
                    <a:pt x="10440" y="3080"/>
                    <a:pt x="10789" y="2990"/>
                    <a:pt x="11166" y="2990"/>
                  </a:cubicBezTo>
                  <a:cubicBezTo>
                    <a:pt x="11565" y="2990"/>
                    <a:pt x="11996" y="3091"/>
                    <a:pt x="12339" y="3319"/>
                  </a:cubicBezTo>
                  <a:cubicBezTo>
                    <a:pt x="12689" y="3551"/>
                    <a:pt x="13063" y="4002"/>
                    <a:pt x="12876" y="4832"/>
                  </a:cubicBezTo>
                  <a:cubicBezTo>
                    <a:pt x="12766" y="5299"/>
                    <a:pt x="12535" y="5637"/>
                    <a:pt x="12181" y="5828"/>
                  </a:cubicBezTo>
                  <a:cubicBezTo>
                    <a:pt x="11909" y="5976"/>
                    <a:pt x="11596" y="6025"/>
                    <a:pt x="11304" y="6025"/>
                  </a:cubicBezTo>
                  <a:cubicBezTo>
                    <a:pt x="10756" y="6025"/>
                    <a:pt x="10278" y="5855"/>
                    <a:pt x="10270" y="5852"/>
                  </a:cubicBezTo>
                  <a:lnTo>
                    <a:pt x="10140" y="5807"/>
                  </a:lnTo>
                  <a:lnTo>
                    <a:pt x="10160" y="5942"/>
                  </a:lnTo>
                  <a:cubicBezTo>
                    <a:pt x="10160" y="5946"/>
                    <a:pt x="10213" y="6405"/>
                    <a:pt x="9912" y="6759"/>
                  </a:cubicBezTo>
                  <a:cubicBezTo>
                    <a:pt x="9693" y="7023"/>
                    <a:pt x="9339" y="7165"/>
                    <a:pt x="8855" y="7194"/>
                  </a:cubicBezTo>
                  <a:cubicBezTo>
                    <a:pt x="8814" y="7196"/>
                    <a:pt x="8774" y="7197"/>
                    <a:pt x="8735" y="7197"/>
                  </a:cubicBezTo>
                  <a:cubicBezTo>
                    <a:pt x="7444" y="7197"/>
                    <a:pt x="7179" y="6121"/>
                    <a:pt x="7152" y="5994"/>
                  </a:cubicBezTo>
                  <a:cubicBezTo>
                    <a:pt x="7156" y="5937"/>
                    <a:pt x="7201" y="5588"/>
                    <a:pt x="7469" y="5364"/>
                  </a:cubicBezTo>
                  <a:cubicBezTo>
                    <a:pt x="7622" y="5234"/>
                    <a:pt x="7824" y="5167"/>
                    <a:pt x="8071" y="5167"/>
                  </a:cubicBezTo>
                  <a:cubicBezTo>
                    <a:pt x="8126" y="5167"/>
                    <a:pt x="8182" y="5171"/>
                    <a:pt x="8241" y="5177"/>
                  </a:cubicBezTo>
                  <a:lnTo>
                    <a:pt x="8258" y="5011"/>
                  </a:lnTo>
                  <a:cubicBezTo>
                    <a:pt x="8193" y="5004"/>
                    <a:pt x="8130" y="5000"/>
                    <a:pt x="8070" y="5000"/>
                  </a:cubicBezTo>
                  <a:cubicBezTo>
                    <a:pt x="7782" y="5000"/>
                    <a:pt x="7544" y="5080"/>
                    <a:pt x="7359" y="5238"/>
                  </a:cubicBezTo>
                  <a:cubicBezTo>
                    <a:pt x="7221" y="5352"/>
                    <a:pt x="7135" y="5490"/>
                    <a:pt x="7083" y="5616"/>
                  </a:cubicBezTo>
                  <a:lnTo>
                    <a:pt x="7075" y="5576"/>
                  </a:lnTo>
                  <a:lnTo>
                    <a:pt x="7042" y="5718"/>
                  </a:lnTo>
                  <a:cubicBezTo>
                    <a:pt x="6997" y="5852"/>
                    <a:pt x="6985" y="5958"/>
                    <a:pt x="6985" y="5986"/>
                  </a:cubicBezTo>
                  <a:cubicBezTo>
                    <a:pt x="6965" y="6062"/>
                    <a:pt x="6783" y="6748"/>
                    <a:pt x="6005" y="6748"/>
                  </a:cubicBezTo>
                  <a:cubicBezTo>
                    <a:pt x="5985" y="6748"/>
                    <a:pt x="5965" y="6747"/>
                    <a:pt x="5944" y="6747"/>
                  </a:cubicBezTo>
                  <a:cubicBezTo>
                    <a:pt x="5115" y="6706"/>
                    <a:pt x="4916" y="6145"/>
                    <a:pt x="4895" y="6076"/>
                  </a:cubicBezTo>
                  <a:cubicBezTo>
                    <a:pt x="4887" y="6003"/>
                    <a:pt x="4834" y="5535"/>
                    <a:pt x="4501" y="5263"/>
                  </a:cubicBezTo>
                  <a:cubicBezTo>
                    <a:pt x="4338" y="5129"/>
                    <a:pt x="4139" y="5063"/>
                    <a:pt x="3907" y="5063"/>
                  </a:cubicBezTo>
                  <a:cubicBezTo>
                    <a:pt x="3850" y="5063"/>
                    <a:pt x="3790" y="5067"/>
                    <a:pt x="3729" y="5076"/>
                  </a:cubicBezTo>
                  <a:cubicBezTo>
                    <a:pt x="3257" y="5141"/>
                    <a:pt x="3098" y="5401"/>
                    <a:pt x="3045" y="5551"/>
                  </a:cubicBezTo>
                  <a:cubicBezTo>
                    <a:pt x="2964" y="5779"/>
                    <a:pt x="3021" y="6055"/>
                    <a:pt x="3184" y="6226"/>
                  </a:cubicBezTo>
                  <a:cubicBezTo>
                    <a:pt x="3269" y="6316"/>
                    <a:pt x="3379" y="6364"/>
                    <a:pt x="3493" y="6364"/>
                  </a:cubicBezTo>
                  <a:cubicBezTo>
                    <a:pt x="3529" y="6364"/>
                    <a:pt x="3570" y="6360"/>
                    <a:pt x="3611" y="6348"/>
                  </a:cubicBezTo>
                  <a:lnTo>
                    <a:pt x="3562" y="6186"/>
                  </a:lnTo>
                  <a:cubicBezTo>
                    <a:pt x="3536" y="6194"/>
                    <a:pt x="3511" y="6197"/>
                    <a:pt x="3488" y="6197"/>
                  </a:cubicBezTo>
                  <a:cubicBezTo>
                    <a:pt x="3407" y="6197"/>
                    <a:pt x="3344" y="6153"/>
                    <a:pt x="3306" y="6108"/>
                  </a:cubicBezTo>
                  <a:cubicBezTo>
                    <a:pt x="3184" y="5986"/>
                    <a:pt x="3143" y="5779"/>
                    <a:pt x="3204" y="5608"/>
                  </a:cubicBezTo>
                  <a:cubicBezTo>
                    <a:pt x="3273" y="5413"/>
                    <a:pt x="3468" y="5283"/>
                    <a:pt x="3753" y="5242"/>
                  </a:cubicBezTo>
                  <a:cubicBezTo>
                    <a:pt x="3805" y="5236"/>
                    <a:pt x="3855" y="5233"/>
                    <a:pt x="3903" y="5233"/>
                  </a:cubicBezTo>
                  <a:cubicBezTo>
                    <a:pt x="4097" y="5233"/>
                    <a:pt x="4261" y="5285"/>
                    <a:pt x="4391" y="5393"/>
                  </a:cubicBezTo>
                  <a:cubicBezTo>
                    <a:pt x="4672" y="5620"/>
                    <a:pt x="4721" y="6027"/>
                    <a:pt x="4729" y="6092"/>
                  </a:cubicBezTo>
                  <a:cubicBezTo>
                    <a:pt x="4709" y="6204"/>
                    <a:pt x="4516" y="7192"/>
                    <a:pt x="3428" y="7192"/>
                  </a:cubicBezTo>
                  <a:cubicBezTo>
                    <a:pt x="3366" y="7192"/>
                    <a:pt x="3301" y="7188"/>
                    <a:pt x="3233" y="7182"/>
                  </a:cubicBezTo>
                  <a:cubicBezTo>
                    <a:pt x="2810" y="7141"/>
                    <a:pt x="2497" y="6995"/>
                    <a:pt x="2301" y="6747"/>
                  </a:cubicBezTo>
                  <a:cubicBezTo>
                    <a:pt x="2029" y="6393"/>
                    <a:pt x="2098" y="5950"/>
                    <a:pt x="2098" y="5946"/>
                  </a:cubicBezTo>
                  <a:lnTo>
                    <a:pt x="2119" y="5803"/>
                  </a:lnTo>
                  <a:lnTo>
                    <a:pt x="1984" y="5852"/>
                  </a:lnTo>
                  <a:cubicBezTo>
                    <a:pt x="1907" y="5882"/>
                    <a:pt x="1731" y="5910"/>
                    <a:pt x="1517" y="5910"/>
                  </a:cubicBezTo>
                  <a:cubicBezTo>
                    <a:pt x="1200" y="5910"/>
                    <a:pt x="802" y="5848"/>
                    <a:pt x="525" y="5637"/>
                  </a:cubicBezTo>
                  <a:cubicBezTo>
                    <a:pt x="281" y="5450"/>
                    <a:pt x="171" y="5173"/>
                    <a:pt x="204" y="4811"/>
                  </a:cubicBezTo>
                  <a:cubicBezTo>
                    <a:pt x="232" y="4498"/>
                    <a:pt x="350" y="4267"/>
                    <a:pt x="557" y="4120"/>
                  </a:cubicBezTo>
                  <a:cubicBezTo>
                    <a:pt x="777" y="3966"/>
                    <a:pt x="1063" y="3923"/>
                    <a:pt x="1312" y="3923"/>
                  </a:cubicBezTo>
                  <a:cubicBezTo>
                    <a:pt x="1576" y="3923"/>
                    <a:pt x="1798" y="3971"/>
                    <a:pt x="1854" y="3986"/>
                  </a:cubicBezTo>
                  <a:cubicBezTo>
                    <a:pt x="1936" y="4043"/>
                    <a:pt x="2322" y="4303"/>
                    <a:pt x="2838" y="4303"/>
                  </a:cubicBezTo>
                  <a:cubicBezTo>
                    <a:pt x="3131" y="4303"/>
                    <a:pt x="3464" y="4222"/>
                    <a:pt x="3806" y="3978"/>
                  </a:cubicBezTo>
                  <a:cubicBezTo>
                    <a:pt x="4322" y="3608"/>
                    <a:pt x="4237" y="2998"/>
                    <a:pt x="3924" y="2555"/>
                  </a:cubicBezTo>
                  <a:cubicBezTo>
                    <a:pt x="3673" y="2196"/>
                    <a:pt x="3266" y="1929"/>
                    <a:pt x="2883" y="1929"/>
                  </a:cubicBezTo>
                  <a:cubicBezTo>
                    <a:pt x="2732" y="1929"/>
                    <a:pt x="2585" y="1970"/>
                    <a:pt x="2452" y="2063"/>
                  </a:cubicBezTo>
                  <a:cubicBezTo>
                    <a:pt x="1923" y="2429"/>
                    <a:pt x="1993" y="2750"/>
                    <a:pt x="2045" y="2872"/>
                  </a:cubicBezTo>
                  <a:cubicBezTo>
                    <a:pt x="2144" y="3095"/>
                    <a:pt x="2421" y="3228"/>
                    <a:pt x="2741" y="3228"/>
                  </a:cubicBezTo>
                  <a:cubicBezTo>
                    <a:pt x="2829" y="3228"/>
                    <a:pt x="2921" y="3218"/>
                    <a:pt x="3013" y="3197"/>
                  </a:cubicBezTo>
                  <a:lnTo>
                    <a:pt x="2972" y="3035"/>
                  </a:lnTo>
                  <a:cubicBezTo>
                    <a:pt x="2890" y="3054"/>
                    <a:pt x="2811" y="3063"/>
                    <a:pt x="2737" y="3063"/>
                  </a:cubicBezTo>
                  <a:cubicBezTo>
                    <a:pt x="2468" y="3063"/>
                    <a:pt x="2264" y="2947"/>
                    <a:pt x="2200" y="2807"/>
                  </a:cubicBezTo>
                  <a:cubicBezTo>
                    <a:pt x="2123" y="2628"/>
                    <a:pt x="2249" y="2409"/>
                    <a:pt x="2545" y="2201"/>
                  </a:cubicBezTo>
                  <a:cubicBezTo>
                    <a:pt x="2651" y="2128"/>
                    <a:pt x="2768" y="2095"/>
                    <a:pt x="2888" y="2095"/>
                  </a:cubicBezTo>
                  <a:cubicBezTo>
                    <a:pt x="3214" y="2095"/>
                    <a:pt x="3566" y="2334"/>
                    <a:pt x="3785" y="2648"/>
                  </a:cubicBezTo>
                  <a:cubicBezTo>
                    <a:pt x="4033" y="2998"/>
                    <a:pt x="4159" y="3518"/>
                    <a:pt x="3708" y="3840"/>
                  </a:cubicBezTo>
                  <a:cubicBezTo>
                    <a:pt x="3393" y="4065"/>
                    <a:pt x="3091" y="4140"/>
                    <a:pt x="2829" y="4140"/>
                  </a:cubicBezTo>
                  <a:cubicBezTo>
                    <a:pt x="2382" y="4140"/>
                    <a:pt x="2051" y="3921"/>
                    <a:pt x="1964" y="3860"/>
                  </a:cubicBezTo>
                  <a:lnTo>
                    <a:pt x="1940" y="3840"/>
                  </a:lnTo>
                  <a:cubicBezTo>
                    <a:pt x="1936" y="3836"/>
                    <a:pt x="1159" y="3242"/>
                    <a:pt x="1094" y="2518"/>
                  </a:cubicBezTo>
                  <a:cubicBezTo>
                    <a:pt x="1070" y="2197"/>
                    <a:pt x="1188" y="1896"/>
                    <a:pt x="1448" y="1620"/>
                  </a:cubicBezTo>
                  <a:cubicBezTo>
                    <a:pt x="1777" y="1268"/>
                    <a:pt x="2170" y="1149"/>
                    <a:pt x="2551" y="1149"/>
                  </a:cubicBezTo>
                  <a:cubicBezTo>
                    <a:pt x="3346" y="1149"/>
                    <a:pt x="4092" y="1668"/>
                    <a:pt x="4103" y="1677"/>
                  </a:cubicBezTo>
                  <a:lnTo>
                    <a:pt x="4322" y="1831"/>
                  </a:lnTo>
                  <a:lnTo>
                    <a:pt x="4229" y="1579"/>
                  </a:lnTo>
                  <a:cubicBezTo>
                    <a:pt x="4225" y="1575"/>
                    <a:pt x="4046" y="1079"/>
                    <a:pt x="4253" y="762"/>
                  </a:cubicBezTo>
                  <a:cubicBezTo>
                    <a:pt x="4355" y="603"/>
                    <a:pt x="4546" y="514"/>
                    <a:pt x="4818" y="494"/>
                  </a:cubicBezTo>
                  <a:cubicBezTo>
                    <a:pt x="4847" y="492"/>
                    <a:pt x="4875" y="491"/>
                    <a:pt x="4903" y="491"/>
                  </a:cubicBezTo>
                  <a:cubicBezTo>
                    <a:pt x="5763" y="491"/>
                    <a:pt x="5982" y="1324"/>
                    <a:pt x="6013" y="1465"/>
                  </a:cubicBezTo>
                  <a:cubicBezTo>
                    <a:pt x="5989" y="1555"/>
                    <a:pt x="5916" y="1868"/>
                    <a:pt x="6074" y="2209"/>
                  </a:cubicBezTo>
                  <a:cubicBezTo>
                    <a:pt x="6225" y="2522"/>
                    <a:pt x="6530" y="2766"/>
                    <a:pt x="6977" y="2925"/>
                  </a:cubicBezTo>
                  <a:cubicBezTo>
                    <a:pt x="7103" y="2970"/>
                    <a:pt x="7225" y="2990"/>
                    <a:pt x="7339" y="2990"/>
                  </a:cubicBezTo>
                  <a:cubicBezTo>
                    <a:pt x="7575" y="2990"/>
                    <a:pt x="7790" y="2900"/>
                    <a:pt x="7969" y="2726"/>
                  </a:cubicBezTo>
                  <a:cubicBezTo>
                    <a:pt x="8282" y="2413"/>
                    <a:pt x="8416" y="1856"/>
                    <a:pt x="8278" y="1457"/>
                  </a:cubicBezTo>
                  <a:cubicBezTo>
                    <a:pt x="8184" y="1197"/>
                    <a:pt x="7989" y="1038"/>
                    <a:pt x="7729" y="1010"/>
                  </a:cubicBezTo>
                  <a:cubicBezTo>
                    <a:pt x="7680" y="1005"/>
                    <a:pt x="7633" y="1002"/>
                    <a:pt x="7589" y="1002"/>
                  </a:cubicBezTo>
                  <a:cubicBezTo>
                    <a:pt x="7217" y="1002"/>
                    <a:pt x="7037" y="1174"/>
                    <a:pt x="6957" y="1286"/>
                  </a:cubicBezTo>
                  <a:cubicBezTo>
                    <a:pt x="6831" y="1457"/>
                    <a:pt x="6810" y="1681"/>
                    <a:pt x="6896" y="1868"/>
                  </a:cubicBezTo>
                  <a:cubicBezTo>
                    <a:pt x="6973" y="2039"/>
                    <a:pt x="7131" y="2148"/>
                    <a:pt x="7323" y="2165"/>
                  </a:cubicBezTo>
                  <a:lnTo>
                    <a:pt x="7339" y="1998"/>
                  </a:lnTo>
                  <a:cubicBezTo>
                    <a:pt x="7205" y="1986"/>
                    <a:pt x="7103" y="1917"/>
                    <a:pt x="7050" y="1799"/>
                  </a:cubicBezTo>
                  <a:cubicBezTo>
                    <a:pt x="6989" y="1669"/>
                    <a:pt x="7005" y="1506"/>
                    <a:pt x="7091" y="1384"/>
                  </a:cubicBezTo>
                  <a:cubicBezTo>
                    <a:pt x="7192" y="1244"/>
                    <a:pt x="7368" y="1171"/>
                    <a:pt x="7596" y="1171"/>
                  </a:cubicBezTo>
                  <a:cubicBezTo>
                    <a:pt x="7634" y="1171"/>
                    <a:pt x="7673" y="1173"/>
                    <a:pt x="7713" y="1177"/>
                  </a:cubicBezTo>
                  <a:cubicBezTo>
                    <a:pt x="7961" y="1205"/>
                    <a:pt x="8071" y="1376"/>
                    <a:pt x="8119" y="1514"/>
                  </a:cubicBezTo>
                  <a:cubicBezTo>
                    <a:pt x="8241" y="1856"/>
                    <a:pt x="8123" y="2335"/>
                    <a:pt x="7851" y="2608"/>
                  </a:cubicBezTo>
                  <a:cubicBezTo>
                    <a:pt x="7740" y="2716"/>
                    <a:pt x="7573" y="2823"/>
                    <a:pt x="7341" y="2823"/>
                  </a:cubicBezTo>
                  <a:cubicBezTo>
                    <a:pt x="7249" y="2823"/>
                    <a:pt x="7147" y="2807"/>
                    <a:pt x="7034" y="2766"/>
                  </a:cubicBezTo>
                  <a:cubicBezTo>
                    <a:pt x="6111" y="2437"/>
                    <a:pt x="6115" y="1839"/>
                    <a:pt x="6156" y="1599"/>
                  </a:cubicBezTo>
                  <a:lnTo>
                    <a:pt x="6184" y="1490"/>
                  </a:lnTo>
                  <a:cubicBezTo>
                    <a:pt x="6184" y="1482"/>
                    <a:pt x="6416" y="579"/>
                    <a:pt x="7054" y="270"/>
                  </a:cubicBezTo>
                  <a:cubicBezTo>
                    <a:pt x="7196" y="203"/>
                    <a:pt x="7349" y="169"/>
                    <a:pt x="7511" y="169"/>
                  </a:cubicBezTo>
                  <a:close/>
                  <a:moveTo>
                    <a:pt x="7511" y="0"/>
                  </a:moveTo>
                  <a:cubicBezTo>
                    <a:pt x="7322" y="0"/>
                    <a:pt x="7144" y="40"/>
                    <a:pt x="6977" y="120"/>
                  </a:cubicBezTo>
                  <a:cubicBezTo>
                    <a:pt x="6489" y="355"/>
                    <a:pt x="6225" y="880"/>
                    <a:pt x="6103" y="1193"/>
                  </a:cubicBezTo>
                  <a:cubicBezTo>
                    <a:pt x="5967" y="862"/>
                    <a:pt x="5637" y="324"/>
                    <a:pt x="4908" y="324"/>
                  </a:cubicBezTo>
                  <a:cubicBezTo>
                    <a:pt x="4875" y="324"/>
                    <a:pt x="4841" y="325"/>
                    <a:pt x="4806" y="327"/>
                  </a:cubicBezTo>
                  <a:cubicBezTo>
                    <a:pt x="4477" y="347"/>
                    <a:pt x="4245" y="461"/>
                    <a:pt x="4111" y="668"/>
                  </a:cubicBezTo>
                  <a:cubicBezTo>
                    <a:pt x="3952" y="912"/>
                    <a:pt x="3972" y="1221"/>
                    <a:pt x="4013" y="1425"/>
                  </a:cubicBezTo>
                  <a:cubicBezTo>
                    <a:pt x="3728" y="1261"/>
                    <a:pt x="3152" y="980"/>
                    <a:pt x="2541" y="980"/>
                  </a:cubicBezTo>
                  <a:cubicBezTo>
                    <a:pt x="2123" y="980"/>
                    <a:pt x="1689" y="1112"/>
                    <a:pt x="1322" y="1502"/>
                  </a:cubicBezTo>
                  <a:cubicBezTo>
                    <a:pt x="1029" y="1815"/>
                    <a:pt x="895" y="2161"/>
                    <a:pt x="927" y="2531"/>
                  </a:cubicBezTo>
                  <a:cubicBezTo>
                    <a:pt x="972" y="3067"/>
                    <a:pt x="1354" y="3523"/>
                    <a:pt x="1610" y="3771"/>
                  </a:cubicBezTo>
                  <a:cubicBezTo>
                    <a:pt x="1525" y="3760"/>
                    <a:pt x="1425" y="3753"/>
                    <a:pt x="1319" y="3753"/>
                  </a:cubicBezTo>
                  <a:cubicBezTo>
                    <a:pt x="1043" y="3753"/>
                    <a:pt x="719" y="3803"/>
                    <a:pt x="464" y="3982"/>
                  </a:cubicBezTo>
                  <a:cubicBezTo>
                    <a:pt x="212" y="4157"/>
                    <a:pt x="65" y="4433"/>
                    <a:pt x="37" y="4795"/>
                  </a:cubicBezTo>
                  <a:cubicBezTo>
                    <a:pt x="0" y="5218"/>
                    <a:pt x="130" y="5543"/>
                    <a:pt x="419" y="5767"/>
                  </a:cubicBezTo>
                  <a:cubicBezTo>
                    <a:pt x="730" y="6004"/>
                    <a:pt x="1172" y="6077"/>
                    <a:pt x="1525" y="6077"/>
                  </a:cubicBezTo>
                  <a:cubicBezTo>
                    <a:pt x="1679" y="6077"/>
                    <a:pt x="1817" y="6063"/>
                    <a:pt x="1919" y="6043"/>
                  </a:cubicBezTo>
                  <a:lnTo>
                    <a:pt x="1919" y="6043"/>
                  </a:lnTo>
                  <a:cubicBezTo>
                    <a:pt x="1915" y="6218"/>
                    <a:pt x="1944" y="6555"/>
                    <a:pt x="2167" y="6848"/>
                  </a:cubicBezTo>
                  <a:cubicBezTo>
                    <a:pt x="2387" y="7133"/>
                    <a:pt x="2741" y="7304"/>
                    <a:pt x="3216" y="7348"/>
                  </a:cubicBezTo>
                  <a:cubicBezTo>
                    <a:pt x="3289" y="7356"/>
                    <a:pt x="3359" y="7360"/>
                    <a:pt x="3428" y="7360"/>
                  </a:cubicBezTo>
                  <a:cubicBezTo>
                    <a:pt x="4359" y="7360"/>
                    <a:pt x="4712" y="6694"/>
                    <a:pt x="4834" y="6332"/>
                  </a:cubicBezTo>
                  <a:cubicBezTo>
                    <a:pt x="4977" y="6560"/>
                    <a:pt x="5294" y="6881"/>
                    <a:pt x="5936" y="6913"/>
                  </a:cubicBezTo>
                  <a:lnTo>
                    <a:pt x="6009" y="6913"/>
                  </a:lnTo>
                  <a:cubicBezTo>
                    <a:pt x="6635" y="6913"/>
                    <a:pt x="6932" y="6523"/>
                    <a:pt x="7058" y="6259"/>
                  </a:cubicBezTo>
                  <a:cubicBezTo>
                    <a:pt x="7213" y="6645"/>
                    <a:pt x="7648" y="7365"/>
                    <a:pt x="8733" y="7365"/>
                  </a:cubicBezTo>
                  <a:cubicBezTo>
                    <a:pt x="8778" y="7365"/>
                    <a:pt x="8819" y="7365"/>
                    <a:pt x="8863" y="7360"/>
                  </a:cubicBezTo>
                  <a:cubicBezTo>
                    <a:pt x="9396" y="7332"/>
                    <a:pt x="9790" y="7165"/>
                    <a:pt x="10042" y="6864"/>
                  </a:cubicBezTo>
                  <a:cubicBezTo>
                    <a:pt x="10286" y="6572"/>
                    <a:pt x="10327" y="6230"/>
                    <a:pt x="10331" y="6047"/>
                  </a:cubicBezTo>
                  <a:cubicBezTo>
                    <a:pt x="10513" y="6103"/>
                    <a:pt x="10885" y="6195"/>
                    <a:pt x="11300" y="6195"/>
                  </a:cubicBezTo>
                  <a:cubicBezTo>
                    <a:pt x="11615" y="6195"/>
                    <a:pt x="11956" y="6142"/>
                    <a:pt x="12258" y="5978"/>
                  </a:cubicBezTo>
                  <a:cubicBezTo>
                    <a:pt x="12657" y="5763"/>
                    <a:pt x="12917" y="5389"/>
                    <a:pt x="13039" y="4868"/>
                  </a:cubicBezTo>
                  <a:cubicBezTo>
                    <a:pt x="13201" y="4149"/>
                    <a:pt x="12986" y="3547"/>
                    <a:pt x="12429" y="3177"/>
                  </a:cubicBezTo>
                  <a:cubicBezTo>
                    <a:pt x="12054" y="2929"/>
                    <a:pt x="11597" y="2821"/>
                    <a:pt x="11172" y="2821"/>
                  </a:cubicBezTo>
                  <a:cubicBezTo>
                    <a:pt x="10849" y="2821"/>
                    <a:pt x="10546" y="2884"/>
                    <a:pt x="10311" y="2994"/>
                  </a:cubicBezTo>
                  <a:cubicBezTo>
                    <a:pt x="10360" y="2722"/>
                    <a:pt x="10323" y="2360"/>
                    <a:pt x="9961" y="2152"/>
                  </a:cubicBezTo>
                  <a:cubicBezTo>
                    <a:pt x="9791" y="2056"/>
                    <a:pt x="9632" y="2022"/>
                    <a:pt x="9493" y="2022"/>
                  </a:cubicBezTo>
                  <a:cubicBezTo>
                    <a:pt x="9374" y="2022"/>
                    <a:pt x="9269" y="2047"/>
                    <a:pt x="9185" y="2079"/>
                  </a:cubicBezTo>
                  <a:cubicBezTo>
                    <a:pt x="9262" y="1864"/>
                    <a:pt x="9339" y="1526"/>
                    <a:pt x="9229" y="1173"/>
                  </a:cubicBezTo>
                  <a:cubicBezTo>
                    <a:pt x="9107" y="754"/>
                    <a:pt x="8770" y="420"/>
                    <a:pt x="8229" y="172"/>
                  </a:cubicBezTo>
                  <a:cubicBezTo>
                    <a:pt x="7977" y="57"/>
                    <a:pt x="7736" y="0"/>
                    <a:pt x="7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9"/>
            <p:cNvSpPr/>
            <p:nvPr/>
          </p:nvSpPr>
          <p:spPr>
            <a:xfrm>
              <a:off x="8189097" y="433445"/>
              <a:ext cx="16524" cy="14372"/>
            </a:xfrm>
            <a:custGeom>
              <a:avLst/>
              <a:gdLst/>
              <a:ahLst/>
              <a:cxnLst/>
              <a:rect l="l" t="t" r="r" b="b"/>
              <a:pathLst>
                <a:path w="192" h="167" extrusionOk="0">
                  <a:moveTo>
                    <a:pt x="86" y="0"/>
                  </a:moveTo>
                  <a:cubicBezTo>
                    <a:pt x="74" y="0"/>
                    <a:pt x="62" y="0"/>
                    <a:pt x="54" y="4"/>
                  </a:cubicBezTo>
                  <a:cubicBezTo>
                    <a:pt x="41" y="8"/>
                    <a:pt x="33" y="16"/>
                    <a:pt x="25" y="25"/>
                  </a:cubicBezTo>
                  <a:cubicBezTo>
                    <a:pt x="17" y="29"/>
                    <a:pt x="13" y="41"/>
                    <a:pt x="9" y="49"/>
                  </a:cubicBezTo>
                  <a:cubicBezTo>
                    <a:pt x="5" y="61"/>
                    <a:pt x="1" y="69"/>
                    <a:pt x="1" y="81"/>
                  </a:cubicBezTo>
                  <a:cubicBezTo>
                    <a:pt x="5" y="90"/>
                    <a:pt x="5" y="98"/>
                    <a:pt x="5" y="106"/>
                  </a:cubicBezTo>
                  <a:cubicBezTo>
                    <a:pt x="9" y="118"/>
                    <a:pt x="17" y="130"/>
                    <a:pt x="25" y="142"/>
                  </a:cubicBezTo>
                  <a:lnTo>
                    <a:pt x="41" y="155"/>
                  </a:lnTo>
                  <a:cubicBezTo>
                    <a:pt x="58" y="163"/>
                    <a:pt x="70" y="167"/>
                    <a:pt x="86" y="167"/>
                  </a:cubicBezTo>
                  <a:lnTo>
                    <a:pt x="107" y="167"/>
                  </a:lnTo>
                  <a:cubicBezTo>
                    <a:pt x="119" y="167"/>
                    <a:pt x="131" y="163"/>
                    <a:pt x="139" y="159"/>
                  </a:cubicBezTo>
                  <a:cubicBezTo>
                    <a:pt x="151" y="155"/>
                    <a:pt x="159" y="151"/>
                    <a:pt x="168" y="142"/>
                  </a:cubicBezTo>
                  <a:cubicBezTo>
                    <a:pt x="176" y="134"/>
                    <a:pt x="180" y="126"/>
                    <a:pt x="184" y="114"/>
                  </a:cubicBezTo>
                  <a:cubicBezTo>
                    <a:pt x="188" y="106"/>
                    <a:pt x="192" y="94"/>
                    <a:pt x="192" y="81"/>
                  </a:cubicBezTo>
                  <a:cubicBezTo>
                    <a:pt x="192" y="73"/>
                    <a:pt x="188" y="69"/>
                    <a:pt x="188" y="61"/>
                  </a:cubicBezTo>
                  <a:cubicBezTo>
                    <a:pt x="184" y="45"/>
                    <a:pt x="176" y="33"/>
                    <a:pt x="168" y="25"/>
                  </a:cubicBezTo>
                  <a:cubicBezTo>
                    <a:pt x="159" y="20"/>
                    <a:pt x="155" y="16"/>
                    <a:pt x="151" y="8"/>
                  </a:cubicBezTo>
                  <a:cubicBezTo>
                    <a:pt x="135" y="4"/>
                    <a:pt x="12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9"/>
            <p:cNvSpPr/>
            <p:nvPr/>
          </p:nvSpPr>
          <p:spPr>
            <a:xfrm>
              <a:off x="8162504" y="463739"/>
              <a:ext cx="16180" cy="18417"/>
            </a:xfrm>
            <a:custGeom>
              <a:avLst/>
              <a:gdLst/>
              <a:ahLst/>
              <a:cxnLst/>
              <a:rect l="l" t="t" r="r" b="b"/>
              <a:pathLst>
                <a:path w="188" h="214" extrusionOk="0">
                  <a:moveTo>
                    <a:pt x="81" y="0"/>
                  </a:moveTo>
                  <a:cubicBezTo>
                    <a:pt x="77" y="0"/>
                    <a:pt x="74" y="1"/>
                    <a:pt x="70" y="2"/>
                  </a:cubicBezTo>
                  <a:cubicBezTo>
                    <a:pt x="62" y="2"/>
                    <a:pt x="50" y="6"/>
                    <a:pt x="42" y="14"/>
                  </a:cubicBezTo>
                  <a:lnTo>
                    <a:pt x="25" y="26"/>
                  </a:lnTo>
                  <a:cubicBezTo>
                    <a:pt x="13" y="34"/>
                    <a:pt x="5" y="47"/>
                    <a:pt x="1" y="63"/>
                  </a:cubicBezTo>
                  <a:cubicBezTo>
                    <a:pt x="1" y="71"/>
                    <a:pt x="1" y="79"/>
                    <a:pt x="1" y="83"/>
                  </a:cubicBezTo>
                  <a:cubicBezTo>
                    <a:pt x="1" y="99"/>
                    <a:pt x="5" y="116"/>
                    <a:pt x="13" y="128"/>
                  </a:cubicBezTo>
                  <a:cubicBezTo>
                    <a:pt x="17" y="140"/>
                    <a:pt x="25" y="156"/>
                    <a:pt x="33" y="173"/>
                  </a:cubicBezTo>
                  <a:cubicBezTo>
                    <a:pt x="37" y="181"/>
                    <a:pt x="46" y="189"/>
                    <a:pt x="54" y="193"/>
                  </a:cubicBezTo>
                  <a:cubicBezTo>
                    <a:pt x="62" y="201"/>
                    <a:pt x="74" y="205"/>
                    <a:pt x="82" y="209"/>
                  </a:cubicBezTo>
                  <a:cubicBezTo>
                    <a:pt x="94" y="213"/>
                    <a:pt x="107" y="213"/>
                    <a:pt x="119" y="213"/>
                  </a:cubicBezTo>
                  <a:cubicBezTo>
                    <a:pt x="127" y="213"/>
                    <a:pt x="139" y="209"/>
                    <a:pt x="147" y="201"/>
                  </a:cubicBezTo>
                  <a:cubicBezTo>
                    <a:pt x="155" y="197"/>
                    <a:pt x="159" y="193"/>
                    <a:pt x="163" y="189"/>
                  </a:cubicBezTo>
                  <a:cubicBezTo>
                    <a:pt x="176" y="177"/>
                    <a:pt x="184" y="164"/>
                    <a:pt x="188" y="152"/>
                  </a:cubicBezTo>
                  <a:cubicBezTo>
                    <a:pt x="188" y="144"/>
                    <a:pt x="188" y="136"/>
                    <a:pt x="188" y="128"/>
                  </a:cubicBezTo>
                  <a:cubicBezTo>
                    <a:pt x="188" y="112"/>
                    <a:pt x="184" y="99"/>
                    <a:pt x="180" y="87"/>
                  </a:cubicBezTo>
                  <a:cubicBezTo>
                    <a:pt x="172" y="71"/>
                    <a:pt x="163" y="59"/>
                    <a:pt x="155" y="42"/>
                  </a:cubicBezTo>
                  <a:cubicBezTo>
                    <a:pt x="151" y="34"/>
                    <a:pt x="143" y="26"/>
                    <a:pt x="135" y="18"/>
                  </a:cubicBezTo>
                  <a:cubicBezTo>
                    <a:pt x="127" y="10"/>
                    <a:pt x="115" y="6"/>
                    <a:pt x="107" y="6"/>
                  </a:cubicBezTo>
                  <a:cubicBezTo>
                    <a:pt x="98" y="3"/>
                    <a:pt x="89"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9"/>
            <p:cNvSpPr/>
            <p:nvPr/>
          </p:nvSpPr>
          <p:spPr>
            <a:xfrm>
              <a:off x="8199941" y="501950"/>
              <a:ext cx="14803" cy="15835"/>
            </a:xfrm>
            <a:custGeom>
              <a:avLst/>
              <a:gdLst/>
              <a:ahLst/>
              <a:cxnLst/>
              <a:rect l="l" t="t" r="r" b="b"/>
              <a:pathLst>
                <a:path w="172" h="184" extrusionOk="0">
                  <a:moveTo>
                    <a:pt x="86" y="1"/>
                  </a:moveTo>
                  <a:cubicBezTo>
                    <a:pt x="86" y="1"/>
                    <a:pt x="66" y="5"/>
                    <a:pt x="66" y="5"/>
                  </a:cubicBezTo>
                  <a:cubicBezTo>
                    <a:pt x="66" y="5"/>
                    <a:pt x="46" y="9"/>
                    <a:pt x="42" y="13"/>
                  </a:cubicBezTo>
                  <a:cubicBezTo>
                    <a:pt x="29" y="21"/>
                    <a:pt x="21" y="29"/>
                    <a:pt x="13" y="42"/>
                  </a:cubicBezTo>
                  <a:cubicBezTo>
                    <a:pt x="9" y="50"/>
                    <a:pt x="5" y="58"/>
                    <a:pt x="1" y="66"/>
                  </a:cubicBezTo>
                  <a:cubicBezTo>
                    <a:pt x="1" y="74"/>
                    <a:pt x="1" y="86"/>
                    <a:pt x="1" y="90"/>
                  </a:cubicBezTo>
                  <a:lnTo>
                    <a:pt x="1" y="94"/>
                  </a:lnTo>
                  <a:cubicBezTo>
                    <a:pt x="1" y="99"/>
                    <a:pt x="1" y="103"/>
                    <a:pt x="1" y="107"/>
                  </a:cubicBezTo>
                  <a:cubicBezTo>
                    <a:pt x="1" y="111"/>
                    <a:pt x="1" y="115"/>
                    <a:pt x="1" y="119"/>
                  </a:cubicBezTo>
                  <a:cubicBezTo>
                    <a:pt x="5" y="123"/>
                    <a:pt x="9" y="135"/>
                    <a:pt x="9" y="139"/>
                  </a:cubicBezTo>
                  <a:lnTo>
                    <a:pt x="13" y="139"/>
                  </a:lnTo>
                  <a:cubicBezTo>
                    <a:pt x="13" y="143"/>
                    <a:pt x="25" y="155"/>
                    <a:pt x="25" y="160"/>
                  </a:cubicBezTo>
                  <a:cubicBezTo>
                    <a:pt x="29" y="164"/>
                    <a:pt x="37" y="168"/>
                    <a:pt x="42" y="172"/>
                  </a:cubicBezTo>
                  <a:cubicBezTo>
                    <a:pt x="42" y="172"/>
                    <a:pt x="62" y="180"/>
                    <a:pt x="62" y="180"/>
                  </a:cubicBezTo>
                  <a:cubicBezTo>
                    <a:pt x="62" y="180"/>
                    <a:pt x="86" y="184"/>
                    <a:pt x="86" y="184"/>
                  </a:cubicBezTo>
                  <a:cubicBezTo>
                    <a:pt x="86" y="184"/>
                    <a:pt x="107" y="180"/>
                    <a:pt x="107" y="180"/>
                  </a:cubicBezTo>
                  <a:cubicBezTo>
                    <a:pt x="115" y="176"/>
                    <a:pt x="123" y="176"/>
                    <a:pt x="131" y="172"/>
                  </a:cubicBezTo>
                  <a:cubicBezTo>
                    <a:pt x="139" y="168"/>
                    <a:pt x="147" y="160"/>
                    <a:pt x="155" y="151"/>
                  </a:cubicBezTo>
                  <a:cubicBezTo>
                    <a:pt x="164" y="143"/>
                    <a:pt x="168" y="131"/>
                    <a:pt x="168" y="123"/>
                  </a:cubicBezTo>
                  <a:cubicBezTo>
                    <a:pt x="172" y="111"/>
                    <a:pt x="172" y="103"/>
                    <a:pt x="172" y="90"/>
                  </a:cubicBezTo>
                  <a:cubicBezTo>
                    <a:pt x="172" y="82"/>
                    <a:pt x="172" y="70"/>
                    <a:pt x="172" y="62"/>
                  </a:cubicBezTo>
                  <a:cubicBezTo>
                    <a:pt x="168" y="54"/>
                    <a:pt x="164" y="50"/>
                    <a:pt x="164" y="42"/>
                  </a:cubicBezTo>
                  <a:cubicBezTo>
                    <a:pt x="155" y="29"/>
                    <a:pt x="143" y="17"/>
                    <a:pt x="131" y="13"/>
                  </a:cubicBezTo>
                  <a:cubicBezTo>
                    <a:pt x="127" y="9"/>
                    <a:pt x="123" y="9"/>
                    <a:pt x="123" y="9"/>
                  </a:cubicBezTo>
                  <a:cubicBezTo>
                    <a:pt x="119" y="9"/>
                    <a:pt x="115" y="5"/>
                    <a:pt x="111" y="5"/>
                  </a:cubicBezTo>
                  <a:cubicBezTo>
                    <a:pt x="111" y="5"/>
                    <a:pt x="8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9"/>
            <p:cNvSpPr/>
            <p:nvPr/>
          </p:nvSpPr>
          <p:spPr>
            <a:xfrm>
              <a:off x="8458903" y="645760"/>
              <a:ext cx="18590" cy="16524"/>
            </a:xfrm>
            <a:custGeom>
              <a:avLst/>
              <a:gdLst/>
              <a:ahLst/>
              <a:cxnLst/>
              <a:rect l="l" t="t" r="r" b="b"/>
              <a:pathLst>
                <a:path w="216" h="192" extrusionOk="0">
                  <a:moveTo>
                    <a:pt x="98" y="1"/>
                  </a:moveTo>
                  <a:cubicBezTo>
                    <a:pt x="86" y="1"/>
                    <a:pt x="74" y="1"/>
                    <a:pt x="61" y="5"/>
                  </a:cubicBezTo>
                  <a:cubicBezTo>
                    <a:pt x="53" y="5"/>
                    <a:pt x="41" y="13"/>
                    <a:pt x="33" y="17"/>
                  </a:cubicBezTo>
                  <a:cubicBezTo>
                    <a:pt x="25" y="25"/>
                    <a:pt x="17" y="33"/>
                    <a:pt x="13" y="42"/>
                  </a:cubicBezTo>
                  <a:cubicBezTo>
                    <a:pt x="9" y="50"/>
                    <a:pt x="9" y="54"/>
                    <a:pt x="4" y="62"/>
                  </a:cubicBezTo>
                  <a:cubicBezTo>
                    <a:pt x="0" y="78"/>
                    <a:pt x="0" y="90"/>
                    <a:pt x="4" y="107"/>
                  </a:cubicBezTo>
                  <a:cubicBezTo>
                    <a:pt x="9" y="115"/>
                    <a:pt x="9" y="119"/>
                    <a:pt x="13" y="127"/>
                  </a:cubicBezTo>
                  <a:cubicBezTo>
                    <a:pt x="21" y="139"/>
                    <a:pt x="29" y="147"/>
                    <a:pt x="45" y="155"/>
                  </a:cubicBezTo>
                  <a:cubicBezTo>
                    <a:pt x="57" y="164"/>
                    <a:pt x="74" y="172"/>
                    <a:pt x="86" y="180"/>
                  </a:cubicBezTo>
                  <a:cubicBezTo>
                    <a:pt x="98" y="184"/>
                    <a:pt x="106" y="188"/>
                    <a:pt x="118" y="188"/>
                  </a:cubicBezTo>
                  <a:cubicBezTo>
                    <a:pt x="124" y="190"/>
                    <a:pt x="130" y="191"/>
                    <a:pt x="135" y="191"/>
                  </a:cubicBezTo>
                  <a:cubicBezTo>
                    <a:pt x="140" y="191"/>
                    <a:pt x="145" y="190"/>
                    <a:pt x="151" y="188"/>
                  </a:cubicBezTo>
                  <a:cubicBezTo>
                    <a:pt x="163" y="184"/>
                    <a:pt x="171" y="180"/>
                    <a:pt x="179" y="172"/>
                  </a:cubicBezTo>
                  <a:cubicBezTo>
                    <a:pt x="187" y="168"/>
                    <a:pt x="196" y="160"/>
                    <a:pt x="200" y="147"/>
                  </a:cubicBezTo>
                  <a:cubicBezTo>
                    <a:pt x="204" y="143"/>
                    <a:pt x="208" y="135"/>
                    <a:pt x="212" y="127"/>
                  </a:cubicBezTo>
                  <a:cubicBezTo>
                    <a:pt x="216" y="115"/>
                    <a:pt x="216" y="99"/>
                    <a:pt x="212" y="82"/>
                  </a:cubicBezTo>
                  <a:cubicBezTo>
                    <a:pt x="208" y="78"/>
                    <a:pt x="204" y="70"/>
                    <a:pt x="200" y="66"/>
                  </a:cubicBezTo>
                  <a:cubicBezTo>
                    <a:pt x="196" y="54"/>
                    <a:pt x="183" y="42"/>
                    <a:pt x="171" y="33"/>
                  </a:cubicBezTo>
                  <a:cubicBezTo>
                    <a:pt x="155" y="25"/>
                    <a:pt x="143" y="21"/>
                    <a:pt x="126" y="13"/>
                  </a:cubicBezTo>
                  <a:cubicBezTo>
                    <a:pt x="118" y="5"/>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19"/>
          <p:cNvSpPr/>
          <p:nvPr/>
        </p:nvSpPr>
        <p:spPr>
          <a:xfrm>
            <a:off x="8126159" y="2644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9"/>
          <p:cNvSpPr/>
          <p:nvPr/>
        </p:nvSpPr>
        <p:spPr>
          <a:xfrm>
            <a:off x="3762683" y="3999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19"/>
          <p:cNvGrpSpPr/>
          <p:nvPr/>
        </p:nvGrpSpPr>
        <p:grpSpPr>
          <a:xfrm>
            <a:off x="7628867" y="4261238"/>
            <a:ext cx="1065124" cy="676213"/>
            <a:chOff x="4051152" y="624505"/>
            <a:chExt cx="1065124" cy="676213"/>
          </a:xfrm>
        </p:grpSpPr>
        <p:sp>
          <p:nvSpPr>
            <p:cNvPr id="686" name="Google Shape;686;p19"/>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9"/>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9"/>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9"/>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9"/>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9"/>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9"/>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9"/>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9"/>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9"/>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9"/>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 name="Google Shape;697;p19"/>
          <p:cNvSpPr/>
          <p:nvPr/>
        </p:nvSpPr>
        <p:spPr>
          <a:xfrm>
            <a:off x="1445275" y="47601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9"/>
          <p:cNvSpPr/>
          <p:nvPr/>
        </p:nvSpPr>
        <p:spPr>
          <a:xfrm>
            <a:off x="8618758" y="793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19"/>
          <p:cNvGrpSpPr/>
          <p:nvPr/>
        </p:nvGrpSpPr>
        <p:grpSpPr>
          <a:xfrm>
            <a:off x="180650" y="4557250"/>
            <a:ext cx="1065126" cy="505905"/>
            <a:chOff x="3392250" y="4293075"/>
            <a:chExt cx="1065126" cy="505905"/>
          </a:xfrm>
        </p:grpSpPr>
        <p:sp>
          <p:nvSpPr>
            <p:cNvPr id="700" name="Google Shape;700;p19"/>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9"/>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9"/>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9"/>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9"/>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9"/>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9"/>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9"/>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9"/>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 name="Google Shape;709;p19"/>
          <p:cNvSpPr/>
          <p:nvPr/>
        </p:nvSpPr>
        <p:spPr>
          <a:xfrm>
            <a:off x="7349300" y="7018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9"/>
          <p:cNvSpPr/>
          <p:nvPr/>
        </p:nvSpPr>
        <p:spPr>
          <a:xfrm>
            <a:off x="6037833" y="45671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711"/>
        <p:cNvGrpSpPr/>
        <p:nvPr/>
      </p:nvGrpSpPr>
      <p:grpSpPr>
        <a:xfrm>
          <a:off x="0" y="0"/>
          <a:ext cx="0" cy="0"/>
          <a:chOff x="0" y="0"/>
          <a:chExt cx="0" cy="0"/>
        </a:xfrm>
      </p:grpSpPr>
      <p:sp>
        <p:nvSpPr>
          <p:cNvPr id="712" name="Google Shape;712;p20"/>
          <p:cNvSpPr txBox="1">
            <a:spLocks noGrp="1"/>
          </p:cNvSpPr>
          <p:nvPr>
            <p:ph type="title"/>
          </p:nvPr>
        </p:nvSpPr>
        <p:spPr>
          <a:xfrm>
            <a:off x="4278975" y="323000"/>
            <a:ext cx="4151700" cy="1058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200"/>
              <a:buNone/>
              <a:defRPr sz="67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3" name="Google Shape;713;p20"/>
          <p:cNvSpPr txBox="1">
            <a:spLocks noGrp="1"/>
          </p:cNvSpPr>
          <p:nvPr>
            <p:ph type="subTitle" idx="1"/>
          </p:nvPr>
        </p:nvSpPr>
        <p:spPr>
          <a:xfrm>
            <a:off x="4279050" y="1446275"/>
            <a:ext cx="4151700" cy="117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4" name="Google Shape;714;p20"/>
          <p:cNvSpPr txBox="1"/>
          <p:nvPr/>
        </p:nvSpPr>
        <p:spPr>
          <a:xfrm>
            <a:off x="4272300" y="3578450"/>
            <a:ext cx="4158600" cy="5562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100" b="1">
                <a:solidFill>
                  <a:schemeClr val="dk1"/>
                </a:solidFill>
                <a:latin typeface="Noto Sans"/>
                <a:ea typeface="Noto Sans"/>
                <a:cs typeface="Noto Sans"/>
                <a:sym typeface="Noto Sans"/>
              </a:rPr>
              <a:t>CREDITS:</a:t>
            </a:r>
            <a:r>
              <a:rPr lang="en" sz="1100">
                <a:solidFill>
                  <a:schemeClr val="dk1"/>
                </a:solidFill>
                <a:latin typeface="Noto Sans"/>
                <a:ea typeface="Noto Sans"/>
                <a:cs typeface="Noto Sans"/>
                <a:sym typeface="Noto Sans"/>
              </a:rPr>
              <a:t> This presentation template was created by </a:t>
            </a:r>
            <a:r>
              <a:rPr lang="en" sz="1100" b="1">
                <a:solidFill>
                  <a:schemeClr val="hlink"/>
                </a:solidFill>
                <a:uFill>
                  <a:noFill/>
                </a:uFill>
                <a:latin typeface="Noto Sans"/>
                <a:ea typeface="Noto Sans"/>
                <a:cs typeface="Noto Sans"/>
                <a:sym typeface="Noto Sans"/>
                <a:hlinkClick r:id="rId2"/>
              </a:rPr>
              <a:t>Slidesgo</a:t>
            </a:r>
            <a:r>
              <a:rPr lang="en" sz="1100">
                <a:solidFill>
                  <a:schemeClr val="dk1"/>
                </a:solidFill>
                <a:latin typeface="Noto Sans"/>
                <a:ea typeface="Noto Sans"/>
                <a:cs typeface="Noto Sans"/>
                <a:sym typeface="Noto Sans"/>
              </a:rPr>
              <a:t>, and includes icons by </a:t>
            </a:r>
            <a:r>
              <a:rPr lang="en" sz="1100" b="1">
                <a:solidFill>
                  <a:schemeClr val="dk1"/>
                </a:solidFill>
                <a:uFill>
                  <a:noFill/>
                </a:uFill>
                <a:latin typeface="Noto Sans"/>
                <a:ea typeface="Noto Sans"/>
                <a:cs typeface="Noto Sans"/>
                <a:sym typeface="Noto Sans"/>
                <a:hlinkClick r:id="rId3">
                  <a:extLst>
                    <a:ext uri="{A12FA001-AC4F-418D-AE19-62706E023703}">
                      <ahyp:hlinkClr xmlns:ahyp="http://schemas.microsoft.com/office/drawing/2018/hyperlinkcolor" val="tx"/>
                    </a:ext>
                  </a:extLst>
                </a:hlinkClick>
              </a:rPr>
              <a:t>Flaticon</a:t>
            </a:r>
            <a:r>
              <a:rPr lang="en" sz="1100">
                <a:solidFill>
                  <a:schemeClr val="dk1"/>
                </a:solidFill>
                <a:latin typeface="Noto Sans"/>
                <a:ea typeface="Noto Sans"/>
                <a:cs typeface="Noto Sans"/>
                <a:sym typeface="Noto Sans"/>
              </a:rPr>
              <a:t>, and infographics &amp; images by </a:t>
            </a:r>
            <a:r>
              <a:rPr lang="en" sz="1100" b="1">
                <a:solidFill>
                  <a:schemeClr val="dk1"/>
                </a:solidFill>
                <a:uFill>
                  <a:noFill/>
                </a:uFill>
                <a:latin typeface="Noto Sans"/>
                <a:ea typeface="Noto Sans"/>
                <a:cs typeface="Noto Sans"/>
                <a:sym typeface="Noto Sans"/>
                <a:hlinkClick r:id="rId4">
                  <a:extLst>
                    <a:ext uri="{A12FA001-AC4F-418D-AE19-62706E023703}">
                      <ahyp:hlinkClr xmlns:ahyp="http://schemas.microsoft.com/office/drawing/2018/hyperlinkcolor" val="tx"/>
                    </a:ext>
                  </a:extLst>
                </a:hlinkClick>
              </a:rPr>
              <a:t>Freepik</a:t>
            </a:r>
            <a:r>
              <a:rPr lang="en" sz="1100">
                <a:solidFill>
                  <a:schemeClr val="dk1"/>
                </a:solidFill>
                <a:latin typeface="Noto Sans"/>
                <a:ea typeface="Noto Sans"/>
                <a:cs typeface="Noto Sans"/>
                <a:sym typeface="Noto Sans"/>
              </a:rPr>
              <a:t> </a:t>
            </a:r>
            <a:endParaRPr sz="1100" b="1">
              <a:solidFill>
                <a:schemeClr val="dk1"/>
              </a:solidFill>
              <a:latin typeface="Noto Sans"/>
              <a:ea typeface="Noto Sans"/>
              <a:cs typeface="Noto Sans"/>
              <a:sym typeface="Noto Sans"/>
            </a:endParaRPr>
          </a:p>
        </p:txBody>
      </p:sp>
      <p:sp>
        <p:nvSpPr>
          <p:cNvPr id="715" name="Google Shape;715;p20"/>
          <p:cNvSpPr/>
          <p:nvPr/>
        </p:nvSpPr>
        <p:spPr>
          <a:xfrm>
            <a:off x="3158958" y="46441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20"/>
          <p:cNvGrpSpPr/>
          <p:nvPr/>
        </p:nvGrpSpPr>
        <p:grpSpPr>
          <a:xfrm>
            <a:off x="259565" y="-327934"/>
            <a:ext cx="778714" cy="2103371"/>
            <a:chOff x="2920125" y="1994875"/>
            <a:chExt cx="286450" cy="773725"/>
          </a:xfrm>
        </p:grpSpPr>
        <p:sp>
          <p:nvSpPr>
            <p:cNvPr id="717" name="Google Shape;717;p20"/>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0"/>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0"/>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0"/>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0"/>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0"/>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0"/>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0"/>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0"/>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0"/>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0"/>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0"/>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0"/>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0"/>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0"/>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0"/>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0"/>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0"/>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0"/>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0"/>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0"/>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0"/>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0"/>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0"/>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0"/>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0"/>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0"/>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0"/>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0"/>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0"/>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0"/>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0"/>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0"/>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0"/>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0"/>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0"/>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0"/>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0"/>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0"/>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0"/>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0"/>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0"/>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0"/>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0"/>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0"/>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0"/>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0"/>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20"/>
          <p:cNvGrpSpPr/>
          <p:nvPr/>
        </p:nvGrpSpPr>
        <p:grpSpPr>
          <a:xfrm flipH="1">
            <a:off x="3158939" y="323000"/>
            <a:ext cx="1020961" cy="596402"/>
            <a:chOff x="193414" y="283450"/>
            <a:chExt cx="1020961" cy="596402"/>
          </a:xfrm>
        </p:grpSpPr>
        <p:sp>
          <p:nvSpPr>
            <p:cNvPr id="765" name="Google Shape;765;p20"/>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0"/>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0"/>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0"/>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0"/>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0"/>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0"/>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0"/>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0"/>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0"/>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0"/>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0"/>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 name="Google Shape;777;p20"/>
          <p:cNvSpPr/>
          <p:nvPr/>
        </p:nvSpPr>
        <p:spPr>
          <a:xfrm>
            <a:off x="8682775" y="2228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0"/>
          <p:cNvSpPr/>
          <p:nvPr/>
        </p:nvSpPr>
        <p:spPr>
          <a:xfrm>
            <a:off x="364500" y="40317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0"/>
          <p:cNvSpPr/>
          <p:nvPr/>
        </p:nvSpPr>
        <p:spPr>
          <a:xfrm>
            <a:off x="1186184" y="3229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0"/>
          <p:cNvSpPr/>
          <p:nvPr/>
        </p:nvSpPr>
        <p:spPr>
          <a:xfrm>
            <a:off x="8628958" y="9194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0"/>
          <p:cNvSpPr/>
          <p:nvPr/>
        </p:nvSpPr>
        <p:spPr>
          <a:xfrm>
            <a:off x="8628946" y="46796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 name="Google Shape;782;p20"/>
          <p:cNvGrpSpPr/>
          <p:nvPr/>
        </p:nvGrpSpPr>
        <p:grpSpPr>
          <a:xfrm rot="10800000">
            <a:off x="408425" y="4368350"/>
            <a:ext cx="1065126" cy="505905"/>
            <a:chOff x="3392250" y="4293075"/>
            <a:chExt cx="1065126" cy="505905"/>
          </a:xfrm>
        </p:grpSpPr>
        <p:sp>
          <p:nvSpPr>
            <p:cNvPr id="783" name="Google Shape;783;p20"/>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0"/>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0"/>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0"/>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0"/>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0"/>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0"/>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0"/>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0"/>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92"/>
        <p:cNvGrpSpPr/>
        <p:nvPr/>
      </p:nvGrpSpPr>
      <p:grpSpPr>
        <a:xfrm>
          <a:off x="0" y="0"/>
          <a:ext cx="0" cy="0"/>
          <a:chOff x="0" y="0"/>
          <a:chExt cx="0" cy="0"/>
        </a:xfrm>
      </p:grpSpPr>
      <p:sp>
        <p:nvSpPr>
          <p:cNvPr id="793" name="Google Shape;793;p21"/>
          <p:cNvSpPr/>
          <p:nvPr/>
        </p:nvSpPr>
        <p:spPr>
          <a:xfrm flipH="1">
            <a:off x="247279" y="793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1"/>
          <p:cNvSpPr/>
          <p:nvPr/>
        </p:nvSpPr>
        <p:spPr>
          <a:xfrm flipH="1">
            <a:off x="389740" y="47098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 name="Google Shape;795;p21"/>
          <p:cNvGrpSpPr/>
          <p:nvPr/>
        </p:nvGrpSpPr>
        <p:grpSpPr>
          <a:xfrm flipH="1">
            <a:off x="46739" y="111025"/>
            <a:ext cx="1065126" cy="505905"/>
            <a:chOff x="3392250" y="4293075"/>
            <a:chExt cx="1065126" cy="505905"/>
          </a:xfrm>
        </p:grpSpPr>
        <p:sp>
          <p:nvSpPr>
            <p:cNvPr id="796" name="Google Shape;796;p21"/>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1"/>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1"/>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1"/>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1"/>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1"/>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1"/>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1"/>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1"/>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21"/>
          <p:cNvSpPr/>
          <p:nvPr/>
        </p:nvSpPr>
        <p:spPr>
          <a:xfrm flipH="1">
            <a:off x="8726717" y="3998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1"/>
          <p:cNvSpPr/>
          <p:nvPr/>
        </p:nvSpPr>
        <p:spPr>
          <a:xfrm flipH="1">
            <a:off x="8217290" y="2598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1"/>
          <p:cNvSpPr/>
          <p:nvPr/>
        </p:nvSpPr>
        <p:spPr>
          <a:xfrm flipH="1">
            <a:off x="8769415" y="42330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1"/>
          <p:cNvSpPr/>
          <p:nvPr/>
        </p:nvSpPr>
        <p:spPr>
          <a:xfrm flipH="1">
            <a:off x="289540" y="40822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 name="Google Shape;809;p21"/>
          <p:cNvGrpSpPr/>
          <p:nvPr/>
        </p:nvGrpSpPr>
        <p:grpSpPr>
          <a:xfrm flipH="1">
            <a:off x="8077465" y="4497071"/>
            <a:ext cx="1020961" cy="596402"/>
            <a:chOff x="193414" y="283450"/>
            <a:chExt cx="1020961" cy="596402"/>
          </a:xfrm>
        </p:grpSpPr>
        <p:sp>
          <p:nvSpPr>
            <p:cNvPr id="810" name="Google Shape;810;p21"/>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1"/>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1"/>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1"/>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1"/>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1"/>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1"/>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1"/>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1"/>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1"/>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1"/>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1"/>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8"/>
        <p:cNvGrpSpPr/>
        <p:nvPr/>
      </p:nvGrpSpPr>
      <p:grpSpPr>
        <a:xfrm>
          <a:off x="0" y="0"/>
          <a:ext cx="0" cy="0"/>
          <a:chOff x="0" y="0"/>
          <a:chExt cx="0" cy="0"/>
        </a:xfrm>
      </p:grpSpPr>
      <p:sp>
        <p:nvSpPr>
          <p:cNvPr id="49" name="Google Shape;49;p3"/>
          <p:cNvSpPr txBox="1">
            <a:spLocks noGrp="1"/>
          </p:cNvSpPr>
          <p:nvPr>
            <p:ph type="title"/>
          </p:nvPr>
        </p:nvSpPr>
        <p:spPr>
          <a:xfrm>
            <a:off x="4771445" y="2475413"/>
            <a:ext cx="3491700" cy="10854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0" name="Google Shape;50;p3"/>
          <p:cNvSpPr txBox="1">
            <a:spLocks noGrp="1"/>
          </p:cNvSpPr>
          <p:nvPr>
            <p:ph type="title" idx="2" hasCustomPrompt="1"/>
          </p:nvPr>
        </p:nvSpPr>
        <p:spPr>
          <a:xfrm>
            <a:off x="5883095" y="1093146"/>
            <a:ext cx="1268400" cy="894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 name="Google Shape;51;p3"/>
          <p:cNvSpPr txBox="1">
            <a:spLocks noGrp="1"/>
          </p:cNvSpPr>
          <p:nvPr>
            <p:ph type="subTitle" idx="1"/>
          </p:nvPr>
        </p:nvSpPr>
        <p:spPr>
          <a:xfrm>
            <a:off x="4771445" y="3789363"/>
            <a:ext cx="3491700" cy="47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 name="Google Shape;52;p3"/>
          <p:cNvSpPr/>
          <p:nvPr/>
        </p:nvSpPr>
        <p:spPr>
          <a:xfrm>
            <a:off x="3096925" y="47994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8162950" y="47994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8730025" y="1832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817808" y="6007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291509" y="7895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7;p3"/>
          <p:cNvGrpSpPr/>
          <p:nvPr/>
        </p:nvGrpSpPr>
        <p:grpSpPr>
          <a:xfrm>
            <a:off x="7984450" y="457876"/>
            <a:ext cx="876661" cy="717360"/>
            <a:chOff x="7908250" y="265901"/>
            <a:chExt cx="876661" cy="717360"/>
          </a:xfrm>
        </p:grpSpPr>
        <p:sp>
          <p:nvSpPr>
            <p:cNvPr id="58" name="Google Shape;58;p3"/>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3"/>
          <p:cNvGrpSpPr/>
          <p:nvPr/>
        </p:nvGrpSpPr>
        <p:grpSpPr>
          <a:xfrm>
            <a:off x="193414" y="283450"/>
            <a:ext cx="1020961" cy="596402"/>
            <a:chOff x="193414" y="283450"/>
            <a:chExt cx="1020961" cy="596402"/>
          </a:xfrm>
        </p:grpSpPr>
        <p:sp>
          <p:nvSpPr>
            <p:cNvPr id="70" name="Google Shape;70;p3"/>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3"/>
          <p:cNvGrpSpPr/>
          <p:nvPr/>
        </p:nvGrpSpPr>
        <p:grpSpPr>
          <a:xfrm flipH="1">
            <a:off x="3511065" y="4073388"/>
            <a:ext cx="1270764" cy="625558"/>
            <a:chOff x="613053" y="375150"/>
            <a:chExt cx="1270764" cy="625558"/>
          </a:xfrm>
        </p:grpSpPr>
        <p:sp>
          <p:nvSpPr>
            <p:cNvPr id="83" name="Google Shape;83;p3"/>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3"/>
          <p:cNvSpPr/>
          <p:nvPr/>
        </p:nvSpPr>
        <p:spPr>
          <a:xfrm>
            <a:off x="8581983" y="45164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8730034" y="17798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5195621" y="47454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1740000" y="8813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451796" y="44236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822"/>
        <p:cNvGrpSpPr/>
        <p:nvPr/>
      </p:nvGrpSpPr>
      <p:grpSpPr>
        <a:xfrm>
          <a:off x="0" y="0"/>
          <a:ext cx="0" cy="0"/>
          <a:chOff x="0" y="0"/>
          <a:chExt cx="0" cy="0"/>
        </a:xfrm>
      </p:grpSpPr>
      <p:grpSp>
        <p:nvGrpSpPr>
          <p:cNvPr id="823" name="Google Shape;823;p22"/>
          <p:cNvGrpSpPr/>
          <p:nvPr/>
        </p:nvGrpSpPr>
        <p:grpSpPr>
          <a:xfrm>
            <a:off x="50600" y="204850"/>
            <a:ext cx="1065126" cy="505905"/>
            <a:chOff x="3392250" y="4293075"/>
            <a:chExt cx="1065126" cy="505905"/>
          </a:xfrm>
        </p:grpSpPr>
        <p:sp>
          <p:nvSpPr>
            <p:cNvPr id="824" name="Google Shape;824;p22"/>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22"/>
          <p:cNvSpPr/>
          <p:nvPr/>
        </p:nvSpPr>
        <p:spPr>
          <a:xfrm>
            <a:off x="761991" y="4441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8658950" y="11431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8551284" y="39518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8280925" y="47205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8658941" y="47205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385334" y="47109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22"/>
          <p:cNvGrpSpPr/>
          <p:nvPr/>
        </p:nvGrpSpPr>
        <p:grpSpPr>
          <a:xfrm>
            <a:off x="7872942" y="81088"/>
            <a:ext cx="1065124" cy="676213"/>
            <a:chOff x="4051152" y="624505"/>
            <a:chExt cx="1065124" cy="676213"/>
          </a:xfrm>
        </p:grpSpPr>
        <p:sp>
          <p:nvSpPr>
            <p:cNvPr id="840" name="Google Shape;840;p22"/>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54"/>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55"/>
        <p:cNvGrpSpPr/>
        <p:nvPr/>
      </p:nvGrpSpPr>
      <p:grpSpPr>
        <a:xfrm>
          <a:off x="0" y="0"/>
          <a:ext cx="0" cy="0"/>
          <a:chOff x="0" y="0"/>
          <a:chExt cx="0" cy="0"/>
        </a:xfrm>
      </p:grpSpPr>
      <p:sp>
        <p:nvSpPr>
          <p:cNvPr id="856" name="Google Shape;856;p25"/>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8915138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42463922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2"/>
        <p:cNvGrpSpPr/>
        <p:nvPr/>
      </p:nvGrpSpPr>
      <p:grpSpPr>
        <a:xfrm>
          <a:off x="0" y="0"/>
          <a:ext cx="0" cy="0"/>
          <a:chOff x="0" y="0"/>
          <a:chExt cx="0" cy="0"/>
        </a:xfrm>
      </p:grpSpPr>
      <p:sp>
        <p:nvSpPr>
          <p:cNvPr id="93" name="Google Shape;93;p4"/>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4" name="Google Shape;94;p4"/>
          <p:cNvSpPr txBox="1">
            <a:spLocks noGrp="1"/>
          </p:cNvSpPr>
          <p:nvPr>
            <p:ph type="body" idx="1"/>
          </p:nvPr>
        </p:nvSpPr>
        <p:spPr>
          <a:xfrm>
            <a:off x="720000" y="1328985"/>
            <a:ext cx="7704000" cy="1214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95" name="Google Shape;95;p4"/>
          <p:cNvSpPr/>
          <p:nvPr/>
        </p:nvSpPr>
        <p:spPr>
          <a:xfrm>
            <a:off x="8578609" y="42848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456459" y="7650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8578600" y="10177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4"/>
          <p:cNvGrpSpPr/>
          <p:nvPr/>
        </p:nvGrpSpPr>
        <p:grpSpPr>
          <a:xfrm rot="10800000">
            <a:off x="7729275" y="165450"/>
            <a:ext cx="1065126" cy="505905"/>
            <a:chOff x="3392250" y="4293075"/>
            <a:chExt cx="1065126" cy="505905"/>
          </a:xfrm>
        </p:grpSpPr>
        <p:sp>
          <p:nvSpPr>
            <p:cNvPr id="99" name="Google Shape;99;p4"/>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4"/>
          <p:cNvSpPr/>
          <p:nvPr/>
        </p:nvSpPr>
        <p:spPr>
          <a:xfrm>
            <a:off x="177333" y="1654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04950" y="43928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0"/>
        <p:cNvGrpSpPr/>
        <p:nvPr/>
      </p:nvGrpSpPr>
      <p:grpSpPr>
        <a:xfrm>
          <a:off x="0" y="0"/>
          <a:ext cx="0" cy="0"/>
          <a:chOff x="0" y="0"/>
          <a:chExt cx="0" cy="0"/>
        </a:xfrm>
      </p:grpSpPr>
      <p:sp>
        <p:nvSpPr>
          <p:cNvPr id="111" name="Google Shape;111;p5"/>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 name="Google Shape;112;p5"/>
          <p:cNvSpPr txBox="1">
            <a:spLocks noGrp="1"/>
          </p:cNvSpPr>
          <p:nvPr>
            <p:ph type="subTitle" idx="1"/>
          </p:nvPr>
        </p:nvSpPr>
        <p:spPr>
          <a:xfrm>
            <a:off x="1420594" y="3097150"/>
            <a:ext cx="2612100" cy="97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 name="Google Shape;113;p5"/>
          <p:cNvSpPr txBox="1">
            <a:spLocks noGrp="1"/>
          </p:cNvSpPr>
          <p:nvPr>
            <p:ph type="subTitle" idx="2"/>
          </p:nvPr>
        </p:nvSpPr>
        <p:spPr>
          <a:xfrm>
            <a:off x="1420475" y="2755075"/>
            <a:ext cx="26121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4" name="Google Shape;114;p5"/>
          <p:cNvSpPr txBox="1">
            <a:spLocks noGrp="1"/>
          </p:cNvSpPr>
          <p:nvPr>
            <p:ph type="subTitle" idx="3"/>
          </p:nvPr>
        </p:nvSpPr>
        <p:spPr>
          <a:xfrm>
            <a:off x="5111422" y="3097150"/>
            <a:ext cx="2612100" cy="97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5"/>
          <p:cNvSpPr txBox="1">
            <a:spLocks noGrp="1"/>
          </p:cNvSpPr>
          <p:nvPr>
            <p:ph type="subTitle" idx="4"/>
          </p:nvPr>
        </p:nvSpPr>
        <p:spPr>
          <a:xfrm>
            <a:off x="5111300" y="2755075"/>
            <a:ext cx="2612100" cy="447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Rubik ExtraBold"/>
                <a:ea typeface="Rubik ExtraBold"/>
                <a:cs typeface="Rubik ExtraBold"/>
                <a:sym typeface="Rubik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6" name="Google Shape;116;p5"/>
          <p:cNvSpPr/>
          <p:nvPr/>
        </p:nvSpPr>
        <p:spPr>
          <a:xfrm>
            <a:off x="370920" y="10507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 name="Google Shape;117;p5"/>
          <p:cNvGrpSpPr/>
          <p:nvPr/>
        </p:nvGrpSpPr>
        <p:grpSpPr>
          <a:xfrm flipH="1">
            <a:off x="-11" y="122700"/>
            <a:ext cx="1020961" cy="596402"/>
            <a:chOff x="193414" y="283450"/>
            <a:chExt cx="1020961" cy="596402"/>
          </a:xfrm>
        </p:grpSpPr>
        <p:sp>
          <p:nvSpPr>
            <p:cNvPr id="118" name="Google Shape;118;p5"/>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 name="Google Shape;130;p5"/>
          <p:cNvSpPr/>
          <p:nvPr/>
        </p:nvSpPr>
        <p:spPr>
          <a:xfrm>
            <a:off x="8667045" y="40745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8105870" y="1657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5"/>
          <p:cNvGrpSpPr/>
          <p:nvPr/>
        </p:nvGrpSpPr>
        <p:grpSpPr>
          <a:xfrm>
            <a:off x="7610053" y="4412488"/>
            <a:ext cx="1270764" cy="625558"/>
            <a:chOff x="613053" y="375150"/>
            <a:chExt cx="1270764" cy="625558"/>
          </a:xfrm>
        </p:grpSpPr>
        <p:sp>
          <p:nvSpPr>
            <p:cNvPr id="133" name="Google Shape;133;p5"/>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5"/>
          <p:cNvSpPr/>
          <p:nvPr/>
        </p:nvSpPr>
        <p:spPr>
          <a:xfrm>
            <a:off x="352525" y="47556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 name="Google Shape;138;p5"/>
          <p:cNvGrpSpPr/>
          <p:nvPr/>
        </p:nvGrpSpPr>
        <p:grpSpPr>
          <a:xfrm>
            <a:off x="8475212" y="-296441"/>
            <a:ext cx="668775" cy="2055628"/>
            <a:chOff x="3242922" y="2030750"/>
            <a:chExt cx="275375" cy="846425"/>
          </a:xfrm>
        </p:grpSpPr>
        <p:sp>
          <p:nvSpPr>
            <p:cNvPr id="139" name="Google Shape;139;p5"/>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4"/>
        <p:cNvGrpSpPr/>
        <p:nvPr/>
      </p:nvGrpSpPr>
      <p:grpSpPr>
        <a:xfrm>
          <a:off x="0" y="0"/>
          <a:ext cx="0" cy="0"/>
          <a:chOff x="0" y="0"/>
          <a:chExt cx="0" cy="0"/>
        </a:xfrm>
      </p:grpSpPr>
      <p:sp>
        <p:nvSpPr>
          <p:cNvPr id="195" name="Google Shape;195;p6"/>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 name="Google Shape;196;p6"/>
          <p:cNvSpPr/>
          <p:nvPr/>
        </p:nvSpPr>
        <p:spPr>
          <a:xfrm>
            <a:off x="389158" y="46743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6"/>
          <p:cNvSpPr/>
          <p:nvPr/>
        </p:nvSpPr>
        <p:spPr>
          <a:xfrm>
            <a:off x="243709" y="8949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6"/>
          <p:cNvGrpSpPr/>
          <p:nvPr/>
        </p:nvGrpSpPr>
        <p:grpSpPr>
          <a:xfrm>
            <a:off x="88275" y="176500"/>
            <a:ext cx="1065126" cy="505905"/>
            <a:chOff x="3392250" y="4293075"/>
            <a:chExt cx="1065126" cy="505905"/>
          </a:xfrm>
        </p:grpSpPr>
        <p:sp>
          <p:nvSpPr>
            <p:cNvPr id="199" name="Google Shape;199;p6"/>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6"/>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6"/>
          <p:cNvGrpSpPr/>
          <p:nvPr/>
        </p:nvGrpSpPr>
        <p:grpSpPr>
          <a:xfrm>
            <a:off x="8033292" y="4424400"/>
            <a:ext cx="1065124" cy="676213"/>
            <a:chOff x="4051152" y="624505"/>
            <a:chExt cx="1065124" cy="676213"/>
          </a:xfrm>
        </p:grpSpPr>
        <p:sp>
          <p:nvSpPr>
            <p:cNvPr id="209" name="Google Shape;209;p6"/>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6"/>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6"/>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6"/>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6"/>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6"/>
          <p:cNvSpPr/>
          <p:nvPr/>
        </p:nvSpPr>
        <p:spPr>
          <a:xfrm>
            <a:off x="8578283" y="4450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6"/>
          <p:cNvSpPr/>
          <p:nvPr/>
        </p:nvSpPr>
        <p:spPr>
          <a:xfrm>
            <a:off x="8030984" y="1764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6"/>
          <p:cNvSpPr/>
          <p:nvPr/>
        </p:nvSpPr>
        <p:spPr>
          <a:xfrm>
            <a:off x="228775" y="438265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6"/>
          <p:cNvSpPr/>
          <p:nvPr/>
        </p:nvSpPr>
        <p:spPr>
          <a:xfrm>
            <a:off x="8755425" y="40822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24"/>
        <p:cNvGrpSpPr/>
        <p:nvPr/>
      </p:nvGrpSpPr>
      <p:grpSpPr>
        <a:xfrm>
          <a:off x="0" y="0"/>
          <a:ext cx="0" cy="0"/>
          <a:chOff x="0" y="0"/>
          <a:chExt cx="0" cy="0"/>
        </a:xfrm>
      </p:grpSpPr>
      <p:sp>
        <p:nvSpPr>
          <p:cNvPr id="225" name="Google Shape;225;p7"/>
          <p:cNvSpPr txBox="1">
            <a:spLocks noGrp="1"/>
          </p:cNvSpPr>
          <p:nvPr>
            <p:ph type="title"/>
          </p:nvPr>
        </p:nvSpPr>
        <p:spPr>
          <a:xfrm>
            <a:off x="720000" y="445025"/>
            <a:ext cx="3989400" cy="11382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6" name="Google Shape;226;p7"/>
          <p:cNvSpPr txBox="1">
            <a:spLocks noGrp="1"/>
          </p:cNvSpPr>
          <p:nvPr>
            <p:ph type="body" idx="1"/>
          </p:nvPr>
        </p:nvSpPr>
        <p:spPr>
          <a:xfrm>
            <a:off x="726450" y="1907325"/>
            <a:ext cx="4231200" cy="2194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227" name="Google Shape;227;p7"/>
          <p:cNvSpPr>
            <a:spLocks noGrp="1"/>
          </p:cNvSpPr>
          <p:nvPr>
            <p:ph type="pic" idx="2"/>
          </p:nvPr>
        </p:nvSpPr>
        <p:spPr>
          <a:xfrm>
            <a:off x="5243950" y="890625"/>
            <a:ext cx="3362400" cy="3362400"/>
          </a:xfrm>
          <a:prstGeom prst="ellipse">
            <a:avLst/>
          </a:prstGeom>
          <a:noFill/>
          <a:ln w="19050" cap="flat" cmpd="sng">
            <a:solidFill>
              <a:schemeClr val="dk2"/>
            </a:solidFill>
            <a:prstDash val="solid"/>
            <a:round/>
            <a:headEnd type="none" w="sm" len="sm"/>
            <a:tailEnd type="none" w="sm" len="sm"/>
          </a:ln>
          <a:effectLst>
            <a:outerShdw dist="57150" dir="5400000" algn="bl" rotWithShape="0">
              <a:schemeClr val="dk2"/>
            </a:outerShdw>
          </a:effectLst>
        </p:spPr>
      </p:sp>
      <p:sp>
        <p:nvSpPr>
          <p:cNvPr id="228" name="Google Shape;228;p7"/>
          <p:cNvSpPr/>
          <p:nvPr/>
        </p:nvSpPr>
        <p:spPr>
          <a:xfrm>
            <a:off x="5025020" y="4168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 name="Google Shape;229;p7"/>
          <p:cNvGrpSpPr/>
          <p:nvPr/>
        </p:nvGrpSpPr>
        <p:grpSpPr>
          <a:xfrm>
            <a:off x="7749667" y="389825"/>
            <a:ext cx="1065124" cy="676213"/>
            <a:chOff x="4051152" y="624505"/>
            <a:chExt cx="1065124" cy="676213"/>
          </a:xfrm>
        </p:grpSpPr>
        <p:sp>
          <p:nvSpPr>
            <p:cNvPr id="230" name="Google Shape;230;p7"/>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7"/>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7"/>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7"/>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7"/>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7"/>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7"/>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7"/>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7"/>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7"/>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7"/>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7"/>
          <p:cNvGrpSpPr/>
          <p:nvPr/>
        </p:nvGrpSpPr>
        <p:grpSpPr>
          <a:xfrm>
            <a:off x="180663" y="4391600"/>
            <a:ext cx="1065126" cy="505905"/>
            <a:chOff x="3392250" y="4293075"/>
            <a:chExt cx="1065126" cy="505905"/>
          </a:xfrm>
        </p:grpSpPr>
        <p:sp>
          <p:nvSpPr>
            <p:cNvPr id="242" name="Google Shape;242;p7"/>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7"/>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7"/>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7"/>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7"/>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7"/>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7"/>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7"/>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7"/>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7"/>
          <p:cNvSpPr/>
          <p:nvPr/>
        </p:nvSpPr>
        <p:spPr>
          <a:xfrm>
            <a:off x="6694983" y="4450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7"/>
          <p:cNvSpPr/>
          <p:nvPr/>
        </p:nvSpPr>
        <p:spPr>
          <a:xfrm>
            <a:off x="8606934" y="47611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7"/>
          <p:cNvSpPr/>
          <p:nvPr/>
        </p:nvSpPr>
        <p:spPr>
          <a:xfrm>
            <a:off x="409784" y="2368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7"/>
          <p:cNvSpPr/>
          <p:nvPr/>
        </p:nvSpPr>
        <p:spPr>
          <a:xfrm>
            <a:off x="8787550" y="12676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7"/>
          <p:cNvSpPr/>
          <p:nvPr/>
        </p:nvSpPr>
        <p:spPr>
          <a:xfrm>
            <a:off x="1268725" y="47556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56"/>
        <p:cNvGrpSpPr/>
        <p:nvPr/>
      </p:nvGrpSpPr>
      <p:grpSpPr>
        <a:xfrm>
          <a:off x="0" y="0"/>
          <a:ext cx="0" cy="0"/>
          <a:chOff x="0" y="0"/>
          <a:chExt cx="0" cy="0"/>
        </a:xfrm>
      </p:grpSpPr>
      <p:sp>
        <p:nvSpPr>
          <p:cNvPr id="257" name="Google Shape;257;p8"/>
          <p:cNvSpPr txBox="1">
            <a:spLocks noGrp="1"/>
          </p:cNvSpPr>
          <p:nvPr>
            <p:ph type="title"/>
          </p:nvPr>
        </p:nvSpPr>
        <p:spPr>
          <a:xfrm>
            <a:off x="713225" y="1340850"/>
            <a:ext cx="4962000" cy="2309400"/>
          </a:xfrm>
          <a:prstGeom prst="rect">
            <a:avLst/>
          </a:prstGeom>
          <a:ln>
            <a:noFill/>
          </a:ln>
        </p:spPr>
        <p:txBody>
          <a:bodyPr spcFirstLastPara="1" wrap="square" lIns="91425" tIns="91425" rIns="91425" bIns="91425" anchor="ctr" anchorCtr="0">
            <a:noAutofit/>
          </a:bodyPr>
          <a:lstStyle>
            <a:lvl1pPr lvl="0">
              <a:spcBef>
                <a:spcPts val="0"/>
              </a:spcBef>
              <a:spcAft>
                <a:spcPts val="0"/>
              </a:spcAft>
              <a:buSzPts val="6000"/>
              <a:buNone/>
              <a:defRPr sz="68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58" name="Google Shape;258;p8"/>
          <p:cNvSpPr/>
          <p:nvPr/>
        </p:nvSpPr>
        <p:spPr>
          <a:xfrm>
            <a:off x="1437500" y="2820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a:off x="5255883" y="2820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a:off x="7421259" y="4353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8"/>
          <p:cNvGrpSpPr/>
          <p:nvPr/>
        </p:nvGrpSpPr>
        <p:grpSpPr>
          <a:xfrm>
            <a:off x="713225" y="4245326"/>
            <a:ext cx="876661" cy="717360"/>
            <a:chOff x="7908250" y="265901"/>
            <a:chExt cx="876661" cy="717360"/>
          </a:xfrm>
        </p:grpSpPr>
        <p:sp>
          <p:nvSpPr>
            <p:cNvPr id="262" name="Google Shape;262;p8"/>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8"/>
          <p:cNvGrpSpPr/>
          <p:nvPr/>
        </p:nvGrpSpPr>
        <p:grpSpPr>
          <a:xfrm flipH="1">
            <a:off x="232090" y="451713"/>
            <a:ext cx="1270764" cy="625558"/>
            <a:chOff x="613053" y="375150"/>
            <a:chExt cx="1270764" cy="625558"/>
          </a:xfrm>
        </p:grpSpPr>
        <p:sp>
          <p:nvSpPr>
            <p:cNvPr id="274" name="Google Shape;274;p8"/>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8"/>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 name="Google Shape;278;p8"/>
          <p:cNvSpPr/>
          <p:nvPr/>
        </p:nvSpPr>
        <p:spPr>
          <a:xfrm>
            <a:off x="8722909" y="41400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a:off x="6902833" y="45170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8529500" y="47963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2812433" y="451708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361783" y="40661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83"/>
        <p:cNvGrpSpPr/>
        <p:nvPr/>
      </p:nvGrpSpPr>
      <p:grpSpPr>
        <a:xfrm>
          <a:off x="0" y="0"/>
          <a:ext cx="0" cy="0"/>
          <a:chOff x="0" y="0"/>
          <a:chExt cx="0" cy="0"/>
        </a:xfrm>
      </p:grpSpPr>
      <p:sp>
        <p:nvSpPr>
          <p:cNvPr id="284" name="Google Shape;284;p9"/>
          <p:cNvSpPr txBox="1">
            <a:spLocks noGrp="1"/>
          </p:cNvSpPr>
          <p:nvPr>
            <p:ph type="subTitle" idx="1"/>
          </p:nvPr>
        </p:nvSpPr>
        <p:spPr>
          <a:xfrm>
            <a:off x="720064" y="1656325"/>
            <a:ext cx="3597000" cy="238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5" name="Google Shape;285;p9"/>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6" name="Google Shape;286;p9"/>
          <p:cNvSpPr txBox="1">
            <a:spLocks noGrp="1"/>
          </p:cNvSpPr>
          <p:nvPr>
            <p:ph type="subTitle" idx="2"/>
          </p:nvPr>
        </p:nvSpPr>
        <p:spPr>
          <a:xfrm>
            <a:off x="4826936" y="1656325"/>
            <a:ext cx="3597000" cy="238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7" name="Google Shape;287;p9"/>
          <p:cNvSpPr/>
          <p:nvPr/>
        </p:nvSpPr>
        <p:spPr>
          <a:xfrm>
            <a:off x="264125" y="16563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9"/>
          <p:cNvSpPr/>
          <p:nvPr/>
        </p:nvSpPr>
        <p:spPr>
          <a:xfrm>
            <a:off x="6915000" y="47556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 name="Google Shape;289;p9"/>
          <p:cNvGrpSpPr/>
          <p:nvPr/>
        </p:nvGrpSpPr>
        <p:grpSpPr>
          <a:xfrm>
            <a:off x="96277" y="-638184"/>
            <a:ext cx="778714" cy="2103371"/>
            <a:chOff x="2920125" y="1994875"/>
            <a:chExt cx="286450" cy="773725"/>
          </a:xfrm>
        </p:grpSpPr>
        <p:sp>
          <p:nvSpPr>
            <p:cNvPr id="290" name="Google Shape;290;p9"/>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9"/>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9"/>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9"/>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9"/>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9"/>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9"/>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9"/>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9"/>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9"/>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9"/>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9"/>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9"/>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9"/>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9"/>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9"/>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9"/>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9"/>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9"/>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9"/>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9"/>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9"/>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9"/>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9"/>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9"/>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9"/>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9"/>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9"/>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9"/>
          <p:cNvSpPr/>
          <p:nvPr/>
        </p:nvSpPr>
        <p:spPr>
          <a:xfrm>
            <a:off x="264133" y="42546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9"/>
          <p:cNvSpPr/>
          <p:nvPr/>
        </p:nvSpPr>
        <p:spPr>
          <a:xfrm>
            <a:off x="1165234" y="2689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9"/>
          <p:cNvSpPr/>
          <p:nvPr/>
        </p:nvSpPr>
        <p:spPr>
          <a:xfrm>
            <a:off x="8551483" y="8887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a:off x="8600784" y="42546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9"/>
          <p:cNvGrpSpPr/>
          <p:nvPr/>
        </p:nvGrpSpPr>
        <p:grpSpPr>
          <a:xfrm flipH="1">
            <a:off x="7347492" y="4424400"/>
            <a:ext cx="1065124" cy="676213"/>
            <a:chOff x="4051152" y="624505"/>
            <a:chExt cx="1065124" cy="676213"/>
          </a:xfrm>
        </p:grpSpPr>
        <p:sp>
          <p:nvSpPr>
            <p:cNvPr id="342" name="Google Shape;342;p9"/>
            <p:cNvSpPr/>
            <p:nvPr/>
          </p:nvSpPr>
          <p:spPr>
            <a:xfrm>
              <a:off x="4051152" y="624505"/>
              <a:ext cx="1065124" cy="676213"/>
            </a:xfrm>
            <a:custGeom>
              <a:avLst/>
              <a:gdLst/>
              <a:ahLst/>
              <a:cxnLst/>
              <a:rect l="l" t="t" r="r" b="b"/>
              <a:pathLst>
                <a:path w="14162" h="8991" extrusionOk="0">
                  <a:moveTo>
                    <a:pt x="10166" y="167"/>
                  </a:moveTo>
                  <a:cubicBezTo>
                    <a:pt x="11047" y="167"/>
                    <a:pt x="11582" y="603"/>
                    <a:pt x="11880" y="977"/>
                  </a:cubicBezTo>
                  <a:cubicBezTo>
                    <a:pt x="12437" y="1681"/>
                    <a:pt x="12612" y="2750"/>
                    <a:pt x="12327" y="3697"/>
                  </a:cubicBezTo>
                  <a:cubicBezTo>
                    <a:pt x="12319" y="3722"/>
                    <a:pt x="12327" y="3750"/>
                    <a:pt x="12344" y="3771"/>
                  </a:cubicBezTo>
                  <a:cubicBezTo>
                    <a:pt x="12358" y="3792"/>
                    <a:pt x="12378" y="3804"/>
                    <a:pt x="12402" y="3804"/>
                  </a:cubicBezTo>
                  <a:cubicBezTo>
                    <a:pt x="12406" y="3804"/>
                    <a:pt x="12409" y="3804"/>
                    <a:pt x="12413" y="3803"/>
                  </a:cubicBezTo>
                  <a:cubicBezTo>
                    <a:pt x="12413" y="3803"/>
                    <a:pt x="12415" y="3803"/>
                    <a:pt x="12419" y="3803"/>
                  </a:cubicBezTo>
                  <a:cubicBezTo>
                    <a:pt x="12493" y="3803"/>
                    <a:pt x="13189" y="3814"/>
                    <a:pt x="13624" y="4242"/>
                  </a:cubicBezTo>
                  <a:cubicBezTo>
                    <a:pt x="13872" y="4482"/>
                    <a:pt x="13994" y="4811"/>
                    <a:pt x="13994" y="5222"/>
                  </a:cubicBezTo>
                  <a:cubicBezTo>
                    <a:pt x="13994" y="5580"/>
                    <a:pt x="13876" y="5868"/>
                    <a:pt x="13649" y="6084"/>
                  </a:cubicBezTo>
                  <a:lnTo>
                    <a:pt x="13645" y="6084"/>
                  </a:lnTo>
                  <a:cubicBezTo>
                    <a:pt x="13220" y="6477"/>
                    <a:pt x="12507" y="6523"/>
                    <a:pt x="12194" y="6523"/>
                  </a:cubicBezTo>
                  <a:cubicBezTo>
                    <a:pt x="12100" y="6523"/>
                    <a:pt x="12042" y="6519"/>
                    <a:pt x="12039" y="6519"/>
                  </a:cubicBezTo>
                  <a:cubicBezTo>
                    <a:pt x="11994" y="6515"/>
                    <a:pt x="11010" y="6442"/>
                    <a:pt x="10949" y="5490"/>
                  </a:cubicBezTo>
                  <a:cubicBezTo>
                    <a:pt x="10917" y="5011"/>
                    <a:pt x="11327" y="4750"/>
                    <a:pt x="11722" y="4669"/>
                  </a:cubicBezTo>
                  <a:cubicBezTo>
                    <a:pt x="11822" y="4648"/>
                    <a:pt x="11927" y="4636"/>
                    <a:pt x="12031" y="4636"/>
                  </a:cubicBezTo>
                  <a:cubicBezTo>
                    <a:pt x="12382" y="4636"/>
                    <a:pt x="12724" y="4762"/>
                    <a:pt x="12828" y="5047"/>
                  </a:cubicBezTo>
                  <a:cubicBezTo>
                    <a:pt x="12913" y="5283"/>
                    <a:pt x="12832" y="5429"/>
                    <a:pt x="12746" y="5515"/>
                  </a:cubicBezTo>
                  <a:cubicBezTo>
                    <a:pt x="12648" y="5613"/>
                    <a:pt x="12490" y="5670"/>
                    <a:pt x="12341" y="5670"/>
                  </a:cubicBezTo>
                  <a:cubicBezTo>
                    <a:pt x="12281" y="5670"/>
                    <a:pt x="12222" y="5661"/>
                    <a:pt x="12169" y="5641"/>
                  </a:cubicBezTo>
                  <a:cubicBezTo>
                    <a:pt x="12084" y="5612"/>
                    <a:pt x="11982" y="5539"/>
                    <a:pt x="11970" y="5381"/>
                  </a:cubicBezTo>
                  <a:lnTo>
                    <a:pt x="11799" y="5393"/>
                  </a:lnTo>
                  <a:cubicBezTo>
                    <a:pt x="11815" y="5584"/>
                    <a:pt x="11929" y="5734"/>
                    <a:pt x="12112" y="5799"/>
                  </a:cubicBezTo>
                  <a:cubicBezTo>
                    <a:pt x="12185" y="5827"/>
                    <a:pt x="12264" y="5840"/>
                    <a:pt x="12344" y="5840"/>
                  </a:cubicBezTo>
                  <a:cubicBezTo>
                    <a:pt x="12536" y="5840"/>
                    <a:pt x="12733" y="5765"/>
                    <a:pt x="12868" y="5633"/>
                  </a:cubicBezTo>
                  <a:cubicBezTo>
                    <a:pt x="13035" y="5466"/>
                    <a:pt x="13076" y="5238"/>
                    <a:pt x="12986" y="4990"/>
                  </a:cubicBezTo>
                  <a:cubicBezTo>
                    <a:pt x="12855" y="4628"/>
                    <a:pt x="12436" y="4468"/>
                    <a:pt x="12018" y="4468"/>
                  </a:cubicBezTo>
                  <a:cubicBezTo>
                    <a:pt x="11905" y="4468"/>
                    <a:pt x="11792" y="4480"/>
                    <a:pt x="11685" y="4502"/>
                  </a:cubicBezTo>
                  <a:cubicBezTo>
                    <a:pt x="11104" y="4628"/>
                    <a:pt x="10746" y="5019"/>
                    <a:pt x="10778" y="5498"/>
                  </a:cubicBezTo>
                  <a:cubicBezTo>
                    <a:pt x="10843" y="6417"/>
                    <a:pt x="11657" y="6629"/>
                    <a:pt x="11937" y="6673"/>
                  </a:cubicBezTo>
                  <a:cubicBezTo>
                    <a:pt x="11901" y="6856"/>
                    <a:pt x="11795" y="7324"/>
                    <a:pt x="11514" y="7771"/>
                  </a:cubicBezTo>
                  <a:cubicBezTo>
                    <a:pt x="11078" y="8469"/>
                    <a:pt x="10436" y="8820"/>
                    <a:pt x="9599" y="8820"/>
                  </a:cubicBezTo>
                  <a:cubicBezTo>
                    <a:pt x="9523" y="8820"/>
                    <a:pt x="9446" y="8818"/>
                    <a:pt x="9368" y="8812"/>
                  </a:cubicBezTo>
                  <a:cubicBezTo>
                    <a:pt x="7091" y="8653"/>
                    <a:pt x="6904" y="6958"/>
                    <a:pt x="6896" y="6885"/>
                  </a:cubicBezTo>
                  <a:cubicBezTo>
                    <a:pt x="6896" y="6881"/>
                    <a:pt x="6896" y="6881"/>
                    <a:pt x="6896" y="6877"/>
                  </a:cubicBezTo>
                  <a:cubicBezTo>
                    <a:pt x="6892" y="6864"/>
                    <a:pt x="6676" y="5807"/>
                    <a:pt x="7205" y="5157"/>
                  </a:cubicBezTo>
                  <a:cubicBezTo>
                    <a:pt x="7481" y="4811"/>
                    <a:pt x="7920" y="4637"/>
                    <a:pt x="8502" y="4637"/>
                  </a:cubicBezTo>
                  <a:lnTo>
                    <a:pt x="8514" y="4637"/>
                  </a:lnTo>
                  <a:cubicBezTo>
                    <a:pt x="9250" y="4637"/>
                    <a:pt x="9599" y="4986"/>
                    <a:pt x="9766" y="5279"/>
                  </a:cubicBezTo>
                  <a:cubicBezTo>
                    <a:pt x="10018" y="5730"/>
                    <a:pt x="9994" y="6368"/>
                    <a:pt x="9705" y="6836"/>
                  </a:cubicBezTo>
                  <a:cubicBezTo>
                    <a:pt x="9488" y="7188"/>
                    <a:pt x="9164" y="7382"/>
                    <a:pt x="8793" y="7382"/>
                  </a:cubicBezTo>
                  <a:cubicBezTo>
                    <a:pt x="8775" y="7382"/>
                    <a:pt x="8756" y="7382"/>
                    <a:pt x="8738" y="7381"/>
                  </a:cubicBezTo>
                  <a:cubicBezTo>
                    <a:pt x="8274" y="7360"/>
                    <a:pt x="7924" y="7161"/>
                    <a:pt x="7745" y="6820"/>
                  </a:cubicBezTo>
                  <a:cubicBezTo>
                    <a:pt x="7583" y="6503"/>
                    <a:pt x="7591" y="6112"/>
                    <a:pt x="7770" y="5840"/>
                  </a:cubicBezTo>
                  <a:cubicBezTo>
                    <a:pt x="7885" y="5659"/>
                    <a:pt x="8063" y="5558"/>
                    <a:pt x="8271" y="5558"/>
                  </a:cubicBezTo>
                  <a:cubicBezTo>
                    <a:pt x="8283" y="5558"/>
                    <a:pt x="8294" y="5559"/>
                    <a:pt x="8307" y="5559"/>
                  </a:cubicBezTo>
                  <a:cubicBezTo>
                    <a:pt x="8620" y="5576"/>
                    <a:pt x="8855" y="5698"/>
                    <a:pt x="8953" y="5893"/>
                  </a:cubicBezTo>
                  <a:cubicBezTo>
                    <a:pt x="9018" y="6027"/>
                    <a:pt x="9014" y="6181"/>
                    <a:pt x="8937" y="6291"/>
                  </a:cubicBezTo>
                  <a:cubicBezTo>
                    <a:pt x="8873" y="6386"/>
                    <a:pt x="8770" y="6434"/>
                    <a:pt x="8645" y="6434"/>
                  </a:cubicBezTo>
                  <a:cubicBezTo>
                    <a:pt x="8635" y="6434"/>
                    <a:pt x="8625" y="6434"/>
                    <a:pt x="8616" y="6434"/>
                  </a:cubicBezTo>
                  <a:lnTo>
                    <a:pt x="8603" y="6600"/>
                  </a:lnTo>
                  <a:cubicBezTo>
                    <a:pt x="8621" y="6602"/>
                    <a:pt x="8638" y="6602"/>
                    <a:pt x="8655" y="6602"/>
                  </a:cubicBezTo>
                  <a:cubicBezTo>
                    <a:pt x="8832" y="6602"/>
                    <a:pt x="8982" y="6526"/>
                    <a:pt x="9075" y="6385"/>
                  </a:cubicBezTo>
                  <a:cubicBezTo>
                    <a:pt x="9185" y="6226"/>
                    <a:pt x="9197" y="6007"/>
                    <a:pt x="9103" y="5820"/>
                  </a:cubicBezTo>
                  <a:cubicBezTo>
                    <a:pt x="8977" y="5568"/>
                    <a:pt x="8689" y="5413"/>
                    <a:pt x="8315" y="5393"/>
                  </a:cubicBezTo>
                  <a:cubicBezTo>
                    <a:pt x="8298" y="5392"/>
                    <a:pt x="8282" y="5391"/>
                    <a:pt x="8266" y="5391"/>
                  </a:cubicBezTo>
                  <a:cubicBezTo>
                    <a:pt x="8002" y="5391"/>
                    <a:pt x="7777" y="5516"/>
                    <a:pt x="7628" y="5746"/>
                  </a:cubicBezTo>
                  <a:cubicBezTo>
                    <a:pt x="7420" y="6068"/>
                    <a:pt x="7408" y="6531"/>
                    <a:pt x="7599" y="6897"/>
                  </a:cubicBezTo>
                  <a:cubicBezTo>
                    <a:pt x="7802" y="7295"/>
                    <a:pt x="8205" y="7527"/>
                    <a:pt x="8729" y="7552"/>
                  </a:cubicBezTo>
                  <a:lnTo>
                    <a:pt x="8786" y="7552"/>
                  </a:lnTo>
                  <a:cubicBezTo>
                    <a:pt x="9217" y="7552"/>
                    <a:pt x="9603" y="7324"/>
                    <a:pt x="9851" y="6925"/>
                  </a:cubicBezTo>
                  <a:cubicBezTo>
                    <a:pt x="10173" y="6401"/>
                    <a:pt x="10197" y="5706"/>
                    <a:pt x="9912" y="5193"/>
                  </a:cubicBezTo>
                  <a:cubicBezTo>
                    <a:pt x="9648" y="4726"/>
                    <a:pt x="9152" y="4466"/>
                    <a:pt x="8514" y="4466"/>
                  </a:cubicBezTo>
                  <a:lnTo>
                    <a:pt x="8506" y="4466"/>
                  </a:lnTo>
                  <a:cubicBezTo>
                    <a:pt x="7867" y="4470"/>
                    <a:pt x="7388" y="4665"/>
                    <a:pt x="7075" y="5051"/>
                  </a:cubicBezTo>
                  <a:cubicBezTo>
                    <a:pt x="6566" y="5681"/>
                    <a:pt x="6680" y="6612"/>
                    <a:pt x="6721" y="6852"/>
                  </a:cubicBezTo>
                  <a:cubicBezTo>
                    <a:pt x="6491" y="7002"/>
                    <a:pt x="5389" y="7662"/>
                    <a:pt x="4065" y="7662"/>
                  </a:cubicBezTo>
                  <a:cubicBezTo>
                    <a:pt x="3775" y="7662"/>
                    <a:pt x="3475" y="7631"/>
                    <a:pt x="3172" y="7556"/>
                  </a:cubicBezTo>
                  <a:cubicBezTo>
                    <a:pt x="2050" y="7275"/>
                    <a:pt x="1102" y="6466"/>
                    <a:pt x="350" y="5149"/>
                  </a:cubicBezTo>
                  <a:lnTo>
                    <a:pt x="350" y="5149"/>
                  </a:lnTo>
                  <a:cubicBezTo>
                    <a:pt x="839" y="5496"/>
                    <a:pt x="1811" y="6098"/>
                    <a:pt x="2693" y="6098"/>
                  </a:cubicBezTo>
                  <a:cubicBezTo>
                    <a:pt x="2824" y="6098"/>
                    <a:pt x="2953" y="6085"/>
                    <a:pt x="3078" y="6055"/>
                  </a:cubicBezTo>
                  <a:cubicBezTo>
                    <a:pt x="3501" y="5958"/>
                    <a:pt x="3790" y="5763"/>
                    <a:pt x="3936" y="5482"/>
                  </a:cubicBezTo>
                  <a:cubicBezTo>
                    <a:pt x="4151" y="5072"/>
                    <a:pt x="3977" y="4628"/>
                    <a:pt x="3973" y="4608"/>
                  </a:cubicBezTo>
                  <a:cubicBezTo>
                    <a:pt x="3969" y="4604"/>
                    <a:pt x="3969" y="4600"/>
                    <a:pt x="3964" y="4596"/>
                  </a:cubicBezTo>
                  <a:cubicBezTo>
                    <a:pt x="3948" y="4571"/>
                    <a:pt x="3595" y="3986"/>
                    <a:pt x="4156" y="3535"/>
                  </a:cubicBezTo>
                  <a:cubicBezTo>
                    <a:pt x="4406" y="3335"/>
                    <a:pt x="4632" y="3278"/>
                    <a:pt x="4808" y="3278"/>
                  </a:cubicBezTo>
                  <a:cubicBezTo>
                    <a:pt x="5016" y="3278"/>
                    <a:pt x="5154" y="3357"/>
                    <a:pt x="5180" y="3372"/>
                  </a:cubicBezTo>
                  <a:cubicBezTo>
                    <a:pt x="5217" y="3405"/>
                    <a:pt x="5652" y="3795"/>
                    <a:pt x="5656" y="4189"/>
                  </a:cubicBezTo>
                  <a:cubicBezTo>
                    <a:pt x="5660" y="4340"/>
                    <a:pt x="5599" y="4470"/>
                    <a:pt x="5473" y="4588"/>
                  </a:cubicBezTo>
                  <a:cubicBezTo>
                    <a:pt x="5382" y="4670"/>
                    <a:pt x="5288" y="4699"/>
                    <a:pt x="5201" y="4699"/>
                  </a:cubicBezTo>
                  <a:cubicBezTo>
                    <a:pt x="5081" y="4699"/>
                    <a:pt x="4974" y="4645"/>
                    <a:pt x="4904" y="4600"/>
                  </a:cubicBezTo>
                  <a:cubicBezTo>
                    <a:pt x="4664" y="4445"/>
                    <a:pt x="4526" y="4177"/>
                    <a:pt x="4570" y="4047"/>
                  </a:cubicBezTo>
                  <a:cubicBezTo>
                    <a:pt x="4594" y="3976"/>
                    <a:pt x="4683" y="3955"/>
                    <a:pt x="4769" y="3955"/>
                  </a:cubicBezTo>
                  <a:cubicBezTo>
                    <a:pt x="4785" y="3955"/>
                    <a:pt x="4802" y="3956"/>
                    <a:pt x="4818" y="3958"/>
                  </a:cubicBezTo>
                  <a:lnTo>
                    <a:pt x="4830" y="3791"/>
                  </a:lnTo>
                  <a:cubicBezTo>
                    <a:pt x="4811" y="3789"/>
                    <a:pt x="4792" y="3789"/>
                    <a:pt x="4773" y="3789"/>
                  </a:cubicBezTo>
                  <a:cubicBezTo>
                    <a:pt x="4521" y="3789"/>
                    <a:pt x="4438" y="3914"/>
                    <a:pt x="4412" y="3994"/>
                  </a:cubicBezTo>
                  <a:cubicBezTo>
                    <a:pt x="4330" y="4234"/>
                    <a:pt x="4554" y="4576"/>
                    <a:pt x="4810" y="4742"/>
                  </a:cubicBezTo>
                  <a:cubicBezTo>
                    <a:pt x="4940" y="4828"/>
                    <a:pt x="5074" y="4868"/>
                    <a:pt x="5196" y="4868"/>
                  </a:cubicBezTo>
                  <a:cubicBezTo>
                    <a:pt x="5339" y="4868"/>
                    <a:pt x="5469" y="4815"/>
                    <a:pt x="5587" y="4710"/>
                  </a:cubicBezTo>
                  <a:cubicBezTo>
                    <a:pt x="5749" y="4563"/>
                    <a:pt x="5831" y="4384"/>
                    <a:pt x="5827" y="4185"/>
                  </a:cubicBezTo>
                  <a:cubicBezTo>
                    <a:pt x="5818" y="3746"/>
                    <a:pt x="5400" y="3344"/>
                    <a:pt x="5302" y="3258"/>
                  </a:cubicBezTo>
                  <a:cubicBezTo>
                    <a:pt x="5261" y="3100"/>
                    <a:pt x="5013" y="2075"/>
                    <a:pt x="5696" y="1534"/>
                  </a:cubicBezTo>
                  <a:cubicBezTo>
                    <a:pt x="5942" y="1340"/>
                    <a:pt x="6226" y="1275"/>
                    <a:pt x="6495" y="1275"/>
                  </a:cubicBezTo>
                  <a:cubicBezTo>
                    <a:pt x="6929" y="1275"/>
                    <a:pt x="7326" y="1444"/>
                    <a:pt x="7469" y="1514"/>
                  </a:cubicBezTo>
                  <a:cubicBezTo>
                    <a:pt x="7416" y="1742"/>
                    <a:pt x="7290" y="2494"/>
                    <a:pt x="7717" y="3031"/>
                  </a:cubicBezTo>
                  <a:cubicBezTo>
                    <a:pt x="8006" y="3392"/>
                    <a:pt x="8485" y="3575"/>
                    <a:pt x="9140" y="3575"/>
                  </a:cubicBezTo>
                  <a:cubicBezTo>
                    <a:pt x="9205" y="3575"/>
                    <a:pt x="9270" y="3575"/>
                    <a:pt x="9335" y="3571"/>
                  </a:cubicBezTo>
                  <a:cubicBezTo>
                    <a:pt x="10612" y="3506"/>
                    <a:pt x="11055" y="2823"/>
                    <a:pt x="11043" y="2205"/>
                  </a:cubicBezTo>
                  <a:cubicBezTo>
                    <a:pt x="11026" y="1579"/>
                    <a:pt x="10514" y="896"/>
                    <a:pt x="9701" y="884"/>
                  </a:cubicBezTo>
                  <a:cubicBezTo>
                    <a:pt x="9696" y="884"/>
                    <a:pt x="9691" y="884"/>
                    <a:pt x="9686" y="884"/>
                  </a:cubicBezTo>
                  <a:cubicBezTo>
                    <a:pt x="9152" y="884"/>
                    <a:pt x="8703" y="1099"/>
                    <a:pt x="8490" y="1469"/>
                  </a:cubicBezTo>
                  <a:cubicBezTo>
                    <a:pt x="8335" y="1734"/>
                    <a:pt x="8327" y="2026"/>
                    <a:pt x="8461" y="2258"/>
                  </a:cubicBezTo>
                  <a:cubicBezTo>
                    <a:pt x="8597" y="2494"/>
                    <a:pt x="8863" y="2620"/>
                    <a:pt x="9213" y="2620"/>
                  </a:cubicBezTo>
                  <a:cubicBezTo>
                    <a:pt x="9218" y="2620"/>
                    <a:pt x="9224" y="2620"/>
                    <a:pt x="9229" y="2620"/>
                  </a:cubicBezTo>
                  <a:cubicBezTo>
                    <a:pt x="9774" y="2612"/>
                    <a:pt x="9978" y="2433"/>
                    <a:pt x="10055" y="2283"/>
                  </a:cubicBezTo>
                  <a:cubicBezTo>
                    <a:pt x="10124" y="2144"/>
                    <a:pt x="10108" y="1978"/>
                    <a:pt x="10010" y="1839"/>
                  </a:cubicBezTo>
                  <a:cubicBezTo>
                    <a:pt x="9906" y="1693"/>
                    <a:pt x="9733" y="1603"/>
                    <a:pt x="9554" y="1603"/>
                  </a:cubicBezTo>
                  <a:cubicBezTo>
                    <a:pt x="9530" y="1603"/>
                    <a:pt x="9506" y="1604"/>
                    <a:pt x="9482" y="1608"/>
                  </a:cubicBezTo>
                  <a:lnTo>
                    <a:pt x="9502" y="1774"/>
                  </a:lnTo>
                  <a:cubicBezTo>
                    <a:pt x="9519" y="1772"/>
                    <a:pt x="9537" y="1771"/>
                    <a:pt x="9554" y="1771"/>
                  </a:cubicBezTo>
                  <a:cubicBezTo>
                    <a:pt x="9679" y="1771"/>
                    <a:pt x="9800" y="1833"/>
                    <a:pt x="9872" y="1937"/>
                  </a:cubicBezTo>
                  <a:cubicBezTo>
                    <a:pt x="9933" y="2026"/>
                    <a:pt x="9945" y="2124"/>
                    <a:pt x="9904" y="2205"/>
                  </a:cubicBezTo>
                  <a:cubicBezTo>
                    <a:pt x="9827" y="2356"/>
                    <a:pt x="9579" y="2445"/>
                    <a:pt x="9225" y="2453"/>
                  </a:cubicBezTo>
                  <a:cubicBezTo>
                    <a:pt x="9220" y="2453"/>
                    <a:pt x="9214" y="2453"/>
                    <a:pt x="9209" y="2453"/>
                  </a:cubicBezTo>
                  <a:cubicBezTo>
                    <a:pt x="8924" y="2453"/>
                    <a:pt x="8711" y="2352"/>
                    <a:pt x="8603" y="2173"/>
                  </a:cubicBezTo>
                  <a:cubicBezTo>
                    <a:pt x="8502" y="1998"/>
                    <a:pt x="8514" y="1762"/>
                    <a:pt x="8632" y="1555"/>
                  </a:cubicBezTo>
                  <a:cubicBezTo>
                    <a:pt x="8817" y="1237"/>
                    <a:pt x="9209" y="1051"/>
                    <a:pt x="9686" y="1051"/>
                  </a:cubicBezTo>
                  <a:cubicBezTo>
                    <a:pt x="9691" y="1051"/>
                    <a:pt x="9696" y="1051"/>
                    <a:pt x="9701" y="1051"/>
                  </a:cubicBezTo>
                  <a:cubicBezTo>
                    <a:pt x="10413" y="1059"/>
                    <a:pt x="10864" y="1660"/>
                    <a:pt x="10872" y="2209"/>
                  </a:cubicBezTo>
                  <a:cubicBezTo>
                    <a:pt x="10884" y="2746"/>
                    <a:pt x="10486" y="3344"/>
                    <a:pt x="9327" y="3405"/>
                  </a:cubicBezTo>
                  <a:cubicBezTo>
                    <a:pt x="9268" y="3407"/>
                    <a:pt x="9210" y="3409"/>
                    <a:pt x="9153" y="3409"/>
                  </a:cubicBezTo>
                  <a:cubicBezTo>
                    <a:pt x="8545" y="3409"/>
                    <a:pt x="8108" y="3249"/>
                    <a:pt x="7851" y="2925"/>
                  </a:cubicBezTo>
                  <a:cubicBezTo>
                    <a:pt x="7408" y="2372"/>
                    <a:pt x="7640" y="1514"/>
                    <a:pt x="7648" y="1490"/>
                  </a:cubicBezTo>
                  <a:cubicBezTo>
                    <a:pt x="7664" y="1441"/>
                    <a:pt x="8038" y="294"/>
                    <a:pt x="9994" y="172"/>
                  </a:cubicBezTo>
                  <a:cubicBezTo>
                    <a:pt x="10053" y="169"/>
                    <a:pt x="10110" y="167"/>
                    <a:pt x="10166" y="167"/>
                  </a:cubicBezTo>
                  <a:close/>
                  <a:moveTo>
                    <a:pt x="10166" y="0"/>
                  </a:moveTo>
                  <a:cubicBezTo>
                    <a:pt x="10106" y="0"/>
                    <a:pt x="10045" y="2"/>
                    <a:pt x="9982" y="6"/>
                  </a:cubicBezTo>
                  <a:cubicBezTo>
                    <a:pt x="8205" y="116"/>
                    <a:pt x="7652" y="1047"/>
                    <a:pt x="7522" y="1351"/>
                  </a:cubicBezTo>
                  <a:cubicBezTo>
                    <a:pt x="7349" y="1269"/>
                    <a:pt x="6945" y="1103"/>
                    <a:pt x="6498" y="1103"/>
                  </a:cubicBezTo>
                  <a:cubicBezTo>
                    <a:pt x="6198" y="1103"/>
                    <a:pt x="5878" y="1177"/>
                    <a:pt x="5595" y="1400"/>
                  </a:cubicBezTo>
                  <a:cubicBezTo>
                    <a:pt x="4940" y="1917"/>
                    <a:pt x="5030" y="2787"/>
                    <a:pt x="5107" y="3157"/>
                  </a:cubicBezTo>
                  <a:cubicBezTo>
                    <a:pt x="5028" y="3131"/>
                    <a:pt x="4926" y="3109"/>
                    <a:pt x="4805" y="3109"/>
                  </a:cubicBezTo>
                  <a:cubicBezTo>
                    <a:pt x="4597" y="3109"/>
                    <a:pt x="4336" y="3175"/>
                    <a:pt x="4050" y="3405"/>
                  </a:cubicBezTo>
                  <a:cubicBezTo>
                    <a:pt x="3412" y="3917"/>
                    <a:pt x="3769" y="4592"/>
                    <a:pt x="3818" y="4677"/>
                  </a:cubicBezTo>
                  <a:cubicBezTo>
                    <a:pt x="3834" y="4722"/>
                    <a:pt x="3956" y="5084"/>
                    <a:pt x="3786" y="5409"/>
                  </a:cubicBezTo>
                  <a:cubicBezTo>
                    <a:pt x="3664" y="5645"/>
                    <a:pt x="3412" y="5807"/>
                    <a:pt x="3038" y="5893"/>
                  </a:cubicBezTo>
                  <a:cubicBezTo>
                    <a:pt x="2927" y="5919"/>
                    <a:pt x="2812" y="5931"/>
                    <a:pt x="2695" y="5931"/>
                  </a:cubicBezTo>
                  <a:cubicBezTo>
                    <a:pt x="1546" y="5931"/>
                    <a:pt x="162" y="4798"/>
                    <a:pt x="147" y="4783"/>
                  </a:cubicBezTo>
                  <a:cubicBezTo>
                    <a:pt x="133" y="4771"/>
                    <a:pt x="114" y="4765"/>
                    <a:pt x="96" y="4765"/>
                  </a:cubicBezTo>
                  <a:cubicBezTo>
                    <a:pt x="77" y="4765"/>
                    <a:pt x="57" y="4771"/>
                    <a:pt x="41" y="4783"/>
                  </a:cubicBezTo>
                  <a:cubicBezTo>
                    <a:pt x="9" y="4807"/>
                    <a:pt x="1" y="4852"/>
                    <a:pt x="21" y="4889"/>
                  </a:cubicBezTo>
                  <a:cubicBezTo>
                    <a:pt x="822" y="6454"/>
                    <a:pt x="1871" y="7405"/>
                    <a:pt x="3131" y="7718"/>
                  </a:cubicBezTo>
                  <a:cubicBezTo>
                    <a:pt x="3448" y="7797"/>
                    <a:pt x="3761" y="7829"/>
                    <a:pt x="4062" y="7829"/>
                  </a:cubicBezTo>
                  <a:cubicBezTo>
                    <a:pt x="5342" y="7829"/>
                    <a:pt x="6418" y="7238"/>
                    <a:pt x="6753" y="7031"/>
                  </a:cubicBezTo>
                  <a:cubicBezTo>
                    <a:pt x="6847" y="7466"/>
                    <a:pt x="7306" y="8836"/>
                    <a:pt x="9355" y="8983"/>
                  </a:cubicBezTo>
                  <a:cubicBezTo>
                    <a:pt x="9433" y="8987"/>
                    <a:pt x="9510" y="8991"/>
                    <a:pt x="9587" y="8991"/>
                  </a:cubicBezTo>
                  <a:cubicBezTo>
                    <a:pt x="11575" y="8991"/>
                    <a:pt x="12027" y="7100"/>
                    <a:pt x="12100" y="6690"/>
                  </a:cubicBezTo>
                  <a:cubicBezTo>
                    <a:pt x="12127" y="6690"/>
                    <a:pt x="12161" y="6691"/>
                    <a:pt x="12200" y="6691"/>
                  </a:cubicBezTo>
                  <a:cubicBezTo>
                    <a:pt x="12542" y="6691"/>
                    <a:pt x="13288" y="6640"/>
                    <a:pt x="13759" y="6206"/>
                  </a:cubicBezTo>
                  <a:cubicBezTo>
                    <a:pt x="14027" y="5962"/>
                    <a:pt x="14161" y="5629"/>
                    <a:pt x="14161" y="5222"/>
                  </a:cubicBezTo>
                  <a:cubicBezTo>
                    <a:pt x="14161" y="4767"/>
                    <a:pt x="14019" y="4397"/>
                    <a:pt x="13738" y="4124"/>
                  </a:cubicBezTo>
                  <a:lnTo>
                    <a:pt x="13742" y="4124"/>
                  </a:lnTo>
                  <a:cubicBezTo>
                    <a:pt x="13336" y="3730"/>
                    <a:pt x="12758" y="3653"/>
                    <a:pt x="12519" y="3640"/>
                  </a:cubicBezTo>
                  <a:cubicBezTo>
                    <a:pt x="12775" y="2669"/>
                    <a:pt x="12580" y="1591"/>
                    <a:pt x="12010" y="876"/>
                  </a:cubicBezTo>
                  <a:cubicBezTo>
                    <a:pt x="11689" y="467"/>
                    <a:pt x="1111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4477717" y="1052621"/>
              <a:ext cx="14139" cy="14139"/>
            </a:xfrm>
            <a:custGeom>
              <a:avLst/>
              <a:gdLst/>
              <a:ahLst/>
              <a:cxnLst/>
              <a:rect l="l" t="t" r="r" b="b"/>
              <a:pathLst>
                <a:path w="188" h="188" extrusionOk="0">
                  <a:moveTo>
                    <a:pt x="82" y="0"/>
                  </a:moveTo>
                  <a:cubicBezTo>
                    <a:pt x="66" y="5"/>
                    <a:pt x="53" y="13"/>
                    <a:pt x="45" y="25"/>
                  </a:cubicBezTo>
                  <a:lnTo>
                    <a:pt x="25" y="41"/>
                  </a:lnTo>
                  <a:cubicBezTo>
                    <a:pt x="17" y="49"/>
                    <a:pt x="13" y="57"/>
                    <a:pt x="9" y="70"/>
                  </a:cubicBezTo>
                  <a:cubicBezTo>
                    <a:pt x="5" y="78"/>
                    <a:pt x="0" y="90"/>
                    <a:pt x="0" y="102"/>
                  </a:cubicBezTo>
                  <a:cubicBezTo>
                    <a:pt x="0" y="114"/>
                    <a:pt x="5" y="122"/>
                    <a:pt x="9" y="135"/>
                  </a:cubicBezTo>
                  <a:cubicBezTo>
                    <a:pt x="13" y="143"/>
                    <a:pt x="17" y="155"/>
                    <a:pt x="25" y="159"/>
                  </a:cubicBezTo>
                  <a:lnTo>
                    <a:pt x="41" y="175"/>
                  </a:lnTo>
                  <a:cubicBezTo>
                    <a:pt x="57" y="183"/>
                    <a:pt x="70" y="183"/>
                    <a:pt x="86" y="187"/>
                  </a:cubicBezTo>
                  <a:cubicBezTo>
                    <a:pt x="94" y="183"/>
                    <a:pt x="98" y="183"/>
                    <a:pt x="106" y="183"/>
                  </a:cubicBezTo>
                  <a:cubicBezTo>
                    <a:pt x="122" y="179"/>
                    <a:pt x="135" y="171"/>
                    <a:pt x="143" y="163"/>
                  </a:cubicBezTo>
                  <a:lnTo>
                    <a:pt x="163" y="143"/>
                  </a:lnTo>
                  <a:cubicBezTo>
                    <a:pt x="171" y="135"/>
                    <a:pt x="175" y="127"/>
                    <a:pt x="179" y="114"/>
                  </a:cubicBezTo>
                  <a:cubicBezTo>
                    <a:pt x="183" y="106"/>
                    <a:pt x="187" y="94"/>
                    <a:pt x="187" y="82"/>
                  </a:cubicBezTo>
                  <a:cubicBezTo>
                    <a:pt x="187" y="70"/>
                    <a:pt x="183" y="61"/>
                    <a:pt x="179" y="49"/>
                  </a:cubicBezTo>
                  <a:cubicBezTo>
                    <a:pt x="175" y="41"/>
                    <a:pt x="171" y="33"/>
                    <a:pt x="163" y="25"/>
                  </a:cubicBezTo>
                  <a:cubicBezTo>
                    <a:pt x="159" y="21"/>
                    <a:pt x="151" y="17"/>
                    <a:pt x="147" y="13"/>
                  </a:cubicBezTo>
                  <a:cubicBezTo>
                    <a:pt x="135" y="5"/>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a:off x="4422964" y="1073680"/>
              <a:ext cx="14139" cy="14215"/>
            </a:xfrm>
            <a:custGeom>
              <a:avLst/>
              <a:gdLst/>
              <a:ahLst/>
              <a:cxnLst/>
              <a:rect l="l" t="t" r="r" b="b"/>
              <a:pathLst>
                <a:path w="188" h="189" extrusionOk="0">
                  <a:moveTo>
                    <a:pt x="82" y="1"/>
                  </a:moveTo>
                  <a:cubicBezTo>
                    <a:pt x="70" y="1"/>
                    <a:pt x="62" y="1"/>
                    <a:pt x="49" y="9"/>
                  </a:cubicBezTo>
                  <a:cubicBezTo>
                    <a:pt x="41" y="9"/>
                    <a:pt x="33" y="17"/>
                    <a:pt x="25" y="25"/>
                  </a:cubicBezTo>
                  <a:cubicBezTo>
                    <a:pt x="21" y="29"/>
                    <a:pt x="17" y="38"/>
                    <a:pt x="9" y="42"/>
                  </a:cubicBezTo>
                  <a:cubicBezTo>
                    <a:pt x="5" y="54"/>
                    <a:pt x="1" y="70"/>
                    <a:pt x="1" y="82"/>
                  </a:cubicBezTo>
                  <a:cubicBezTo>
                    <a:pt x="1" y="90"/>
                    <a:pt x="1" y="99"/>
                    <a:pt x="1" y="107"/>
                  </a:cubicBezTo>
                  <a:cubicBezTo>
                    <a:pt x="5" y="119"/>
                    <a:pt x="13" y="131"/>
                    <a:pt x="25" y="143"/>
                  </a:cubicBezTo>
                  <a:lnTo>
                    <a:pt x="41" y="164"/>
                  </a:lnTo>
                  <a:cubicBezTo>
                    <a:pt x="49" y="172"/>
                    <a:pt x="58" y="176"/>
                    <a:pt x="70" y="180"/>
                  </a:cubicBezTo>
                  <a:cubicBezTo>
                    <a:pt x="78" y="184"/>
                    <a:pt x="90" y="188"/>
                    <a:pt x="102" y="188"/>
                  </a:cubicBezTo>
                  <a:cubicBezTo>
                    <a:pt x="115" y="188"/>
                    <a:pt x="123" y="184"/>
                    <a:pt x="135" y="180"/>
                  </a:cubicBezTo>
                  <a:cubicBezTo>
                    <a:pt x="143" y="176"/>
                    <a:pt x="155" y="172"/>
                    <a:pt x="159" y="164"/>
                  </a:cubicBezTo>
                  <a:cubicBezTo>
                    <a:pt x="167" y="155"/>
                    <a:pt x="171" y="151"/>
                    <a:pt x="176" y="143"/>
                  </a:cubicBezTo>
                  <a:cubicBezTo>
                    <a:pt x="184" y="131"/>
                    <a:pt x="184" y="119"/>
                    <a:pt x="188" y="103"/>
                  </a:cubicBezTo>
                  <a:cubicBezTo>
                    <a:pt x="184" y="95"/>
                    <a:pt x="184" y="86"/>
                    <a:pt x="184" y="82"/>
                  </a:cubicBezTo>
                  <a:cubicBezTo>
                    <a:pt x="180" y="66"/>
                    <a:pt x="171" y="54"/>
                    <a:pt x="163" y="42"/>
                  </a:cubicBezTo>
                  <a:lnTo>
                    <a:pt x="143" y="25"/>
                  </a:lnTo>
                  <a:cubicBezTo>
                    <a:pt x="135" y="17"/>
                    <a:pt x="127" y="9"/>
                    <a:pt x="115" y="9"/>
                  </a:cubicBezTo>
                  <a:cubicBezTo>
                    <a:pt x="106" y="1"/>
                    <a:pt x="94"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a:off x="4441315" y="1116248"/>
              <a:ext cx="15644" cy="14139"/>
            </a:xfrm>
            <a:custGeom>
              <a:avLst/>
              <a:gdLst/>
              <a:ahLst/>
              <a:cxnLst/>
              <a:rect l="l" t="t" r="r" b="b"/>
              <a:pathLst>
                <a:path w="208" h="188" extrusionOk="0">
                  <a:moveTo>
                    <a:pt x="123" y="0"/>
                  </a:moveTo>
                  <a:cubicBezTo>
                    <a:pt x="106" y="0"/>
                    <a:pt x="94" y="4"/>
                    <a:pt x="78" y="12"/>
                  </a:cubicBezTo>
                  <a:cubicBezTo>
                    <a:pt x="66" y="16"/>
                    <a:pt x="53" y="25"/>
                    <a:pt x="41" y="29"/>
                  </a:cubicBezTo>
                  <a:cubicBezTo>
                    <a:pt x="33" y="37"/>
                    <a:pt x="25" y="45"/>
                    <a:pt x="17" y="53"/>
                  </a:cubicBezTo>
                  <a:cubicBezTo>
                    <a:pt x="13" y="61"/>
                    <a:pt x="5" y="69"/>
                    <a:pt x="5" y="81"/>
                  </a:cubicBezTo>
                  <a:cubicBezTo>
                    <a:pt x="1" y="90"/>
                    <a:pt x="1" y="102"/>
                    <a:pt x="1" y="114"/>
                  </a:cubicBezTo>
                  <a:cubicBezTo>
                    <a:pt x="1" y="126"/>
                    <a:pt x="5" y="134"/>
                    <a:pt x="13" y="146"/>
                  </a:cubicBezTo>
                  <a:cubicBezTo>
                    <a:pt x="17" y="151"/>
                    <a:pt x="21" y="155"/>
                    <a:pt x="25" y="163"/>
                  </a:cubicBezTo>
                  <a:cubicBezTo>
                    <a:pt x="37" y="171"/>
                    <a:pt x="49" y="179"/>
                    <a:pt x="62" y="183"/>
                  </a:cubicBezTo>
                  <a:cubicBezTo>
                    <a:pt x="70" y="183"/>
                    <a:pt x="78" y="183"/>
                    <a:pt x="86" y="187"/>
                  </a:cubicBezTo>
                  <a:cubicBezTo>
                    <a:pt x="102" y="187"/>
                    <a:pt x="114" y="183"/>
                    <a:pt x="127" y="175"/>
                  </a:cubicBezTo>
                  <a:cubicBezTo>
                    <a:pt x="139" y="167"/>
                    <a:pt x="151" y="163"/>
                    <a:pt x="163" y="155"/>
                  </a:cubicBezTo>
                  <a:cubicBezTo>
                    <a:pt x="175" y="151"/>
                    <a:pt x="184" y="142"/>
                    <a:pt x="188" y="134"/>
                  </a:cubicBezTo>
                  <a:cubicBezTo>
                    <a:pt x="196" y="126"/>
                    <a:pt x="200" y="114"/>
                    <a:pt x="204" y="106"/>
                  </a:cubicBezTo>
                  <a:cubicBezTo>
                    <a:pt x="208" y="94"/>
                    <a:pt x="208" y="81"/>
                    <a:pt x="204" y="69"/>
                  </a:cubicBezTo>
                  <a:cubicBezTo>
                    <a:pt x="204" y="61"/>
                    <a:pt x="200" y="49"/>
                    <a:pt x="196" y="41"/>
                  </a:cubicBezTo>
                  <a:cubicBezTo>
                    <a:pt x="192" y="33"/>
                    <a:pt x="184" y="29"/>
                    <a:pt x="180" y="25"/>
                  </a:cubicBezTo>
                  <a:cubicBezTo>
                    <a:pt x="171" y="12"/>
                    <a:pt x="159" y="4"/>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a:off x="4474934" y="1089022"/>
              <a:ext cx="12635" cy="14139"/>
            </a:xfrm>
            <a:custGeom>
              <a:avLst/>
              <a:gdLst/>
              <a:ahLst/>
              <a:cxnLst/>
              <a:rect l="l" t="t" r="r" b="b"/>
              <a:pathLst>
                <a:path w="168" h="188" extrusionOk="0">
                  <a:moveTo>
                    <a:pt x="86" y="0"/>
                  </a:moveTo>
                  <a:cubicBezTo>
                    <a:pt x="78" y="4"/>
                    <a:pt x="70" y="4"/>
                    <a:pt x="62" y="4"/>
                  </a:cubicBezTo>
                  <a:cubicBezTo>
                    <a:pt x="50" y="8"/>
                    <a:pt x="37" y="17"/>
                    <a:pt x="25" y="25"/>
                  </a:cubicBezTo>
                  <a:cubicBezTo>
                    <a:pt x="21" y="33"/>
                    <a:pt x="17" y="37"/>
                    <a:pt x="13" y="45"/>
                  </a:cubicBezTo>
                  <a:cubicBezTo>
                    <a:pt x="5" y="57"/>
                    <a:pt x="1" y="69"/>
                    <a:pt x="1" y="86"/>
                  </a:cubicBezTo>
                  <a:lnTo>
                    <a:pt x="1" y="106"/>
                  </a:lnTo>
                  <a:cubicBezTo>
                    <a:pt x="1" y="114"/>
                    <a:pt x="1" y="126"/>
                    <a:pt x="9" y="139"/>
                  </a:cubicBezTo>
                  <a:cubicBezTo>
                    <a:pt x="9" y="147"/>
                    <a:pt x="17" y="155"/>
                    <a:pt x="25" y="163"/>
                  </a:cubicBezTo>
                  <a:cubicBezTo>
                    <a:pt x="33" y="171"/>
                    <a:pt x="42" y="179"/>
                    <a:pt x="50" y="179"/>
                  </a:cubicBezTo>
                  <a:cubicBezTo>
                    <a:pt x="62" y="187"/>
                    <a:pt x="74" y="187"/>
                    <a:pt x="82" y="187"/>
                  </a:cubicBezTo>
                  <a:lnTo>
                    <a:pt x="107" y="183"/>
                  </a:lnTo>
                  <a:cubicBezTo>
                    <a:pt x="119" y="179"/>
                    <a:pt x="131" y="175"/>
                    <a:pt x="143" y="163"/>
                  </a:cubicBezTo>
                  <a:cubicBezTo>
                    <a:pt x="147" y="159"/>
                    <a:pt x="151" y="151"/>
                    <a:pt x="155" y="147"/>
                  </a:cubicBezTo>
                  <a:cubicBezTo>
                    <a:pt x="163" y="134"/>
                    <a:pt x="168" y="118"/>
                    <a:pt x="168" y="106"/>
                  </a:cubicBezTo>
                  <a:lnTo>
                    <a:pt x="168" y="86"/>
                  </a:lnTo>
                  <a:cubicBezTo>
                    <a:pt x="168" y="73"/>
                    <a:pt x="168" y="65"/>
                    <a:pt x="159" y="53"/>
                  </a:cubicBezTo>
                  <a:cubicBezTo>
                    <a:pt x="159" y="45"/>
                    <a:pt x="151" y="33"/>
                    <a:pt x="143" y="25"/>
                  </a:cubicBezTo>
                  <a:cubicBezTo>
                    <a:pt x="135" y="17"/>
                    <a:pt x="127" y="12"/>
                    <a:pt x="119" y="8"/>
                  </a:cubicBezTo>
                  <a:cubicBezTo>
                    <a:pt x="107" y="4"/>
                    <a:pt x="9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a:off x="4518405" y="1100304"/>
              <a:ext cx="14139" cy="14139"/>
            </a:xfrm>
            <a:custGeom>
              <a:avLst/>
              <a:gdLst/>
              <a:ahLst/>
              <a:cxnLst/>
              <a:rect l="l" t="t" r="r" b="b"/>
              <a:pathLst>
                <a:path w="188" h="188" extrusionOk="0">
                  <a:moveTo>
                    <a:pt x="86" y="1"/>
                  </a:moveTo>
                  <a:cubicBezTo>
                    <a:pt x="73" y="1"/>
                    <a:pt x="65" y="5"/>
                    <a:pt x="53" y="9"/>
                  </a:cubicBezTo>
                  <a:cubicBezTo>
                    <a:pt x="45" y="13"/>
                    <a:pt x="33" y="17"/>
                    <a:pt x="29" y="25"/>
                  </a:cubicBezTo>
                  <a:cubicBezTo>
                    <a:pt x="21" y="33"/>
                    <a:pt x="16" y="37"/>
                    <a:pt x="12" y="41"/>
                  </a:cubicBezTo>
                  <a:cubicBezTo>
                    <a:pt x="4" y="54"/>
                    <a:pt x="4" y="70"/>
                    <a:pt x="0" y="86"/>
                  </a:cubicBezTo>
                  <a:cubicBezTo>
                    <a:pt x="4" y="90"/>
                    <a:pt x="4" y="98"/>
                    <a:pt x="4" y="106"/>
                  </a:cubicBezTo>
                  <a:cubicBezTo>
                    <a:pt x="8" y="123"/>
                    <a:pt x="16" y="135"/>
                    <a:pt x="25" y="143"/>
                  </a:cubicBezTo>
                  <a:lnTo>
                    <a:pt x="45" y="163"/>
                  </a:lnTo>
                  <a:cubicBezTo>
                    <a:pt x="53" y="171"/>
                    <a:pt x="61" y="176"/>
                    <a:pt x="73" y="180"/>
                  </a:cubicBezTo>
                  <a:cubicBezTo>
                    <a:pt x="81" y="184"/>
                    <a:pt x="94" y="188"/>
                    <a:pt x="106" y="188"/>
                  </a:cubicBezTo>
                  <a:cubicBezTo>
                    <a:pt x="118" y="188"/>
                    <a:pt x="126" y="184"/>
                    <a:pt x="138" y="180"/>
                  </a:cubicBezTo>
                  <a:cubicBezTo>
                    <a:pt x="147" y="176"/>
                    <a:pt x="155" y="171"/>
                    <a:pt x="163" y="163"/>
                  </a:cubicBezTo>
                  <a:cubicBezTo>
                    <a:pt x="167" y="155"/>
                    <a:pt x="171" y="151"/>
                    <a:pt x="179" y="147"/>
                  </a:cubicBezTo>
                  <a:cubicBezTo>
                    <a:pt x="183" y="135"/>
                    <a:pt x="187" y="119"/>
                    <a:pt x="187" y="102"/>
                  </a:cubicBezTo>
                  <a:cubicBezTo>
                    <a:pt x="187" y="98"/>
                    <a:pt x="187" y="90"/>
                    <a:pt x="187" y="82"/>
                  </a:cubicBezTo>
                  <a:cubicBezTo>
                    <a:pt x="183" y="66"/>
                    <a:pt x="175" y="54"/>
                    <a:pt x="163" y="45"/>
                  </a:cubicBezTo>
                  <a:lnTo>
                    <a:pt x="147" y="25"/>
                  </a:lnTo>
                  <a:cubicBezTo>
                    <a:pt x="138" y="17"/>
                    <a:pt x="130" y="13"/>
                    <a:pt x="118" y="9"/>
                  </a:cubicBezTo>
                  <a:cubicBezTo>
                    <a:pt x="110"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4560899" y="803525"/>
              <a:ext cx="14139" cy="15568"/>
            </a:xfrm>
            <a:custGeom>
              <a:avLst/>
              <a:gdLst/>
              <a:ahLst/>
              <a:cxnLst/>
              <a:rect l="l" t="t" r="r" b="b"/>
              <a:pathLst>
                <a:path w="188" h="207" extrusionOk="0">
                  <a:moveTo>
                    <a:pt x="88" y="0"/>
                  </a:moveTo>
                  <a:cubicBezTo>
                    <a:pt x="82" y="0"/>
                    <a:pt x="76" y="1"/>
                    <a:pt x="69" y="3"/>
                  </a:cubicBezTo>
                  <a:cubicBezTo>
                    <a:pt x="61" y="3"/>
                    <a:pt x="49" y="7"/>
                    <a:pt x="41" y="11"/>
                  </a:cubicBezTo>
                  <a:cubicBezTo>
                    <a:pt x="33" y="19"/>
                    <a:pt x="29" y="23"/>
                    <a:pt x="25" y="27"/>
                  </a:cubicBezTo>
                  <a:cubicBezTo>
                    <a:pt x="12" y="36"/>
                    <a:pt x="4" y="48"/>
                    <a:pt x="0" y="64"/>
                  </a:cubicBezTo>
                  <a:cubicBezTo>
                    <a:pt x="0" y="72"/>
                    <a:pt x="0" y="76"/>
                    <a:pt x="0" y="84"/>
                  </a:cubicBezTo>
                  <a:cubicBezTo>
                    <a:pt x="0" y="101"/>
                    <a:pt x="4" y="117"/>
                    <a:pt x="12" y="129"/>
                  </a:cubicBezTo>
                  <a:cubicBezTo>
                    <a:pt x="17" y="141"/>
                    <a:pt x="25" y="153"/>
                    <a:pt x="29" y="166"/>
                  </a:cubicBezTo>
                  <a:cubicBezTo>
                    <a:pt x="33" y="174"/>
                    <a:pt x="41" y="182"/>
                    <a:pt x="53" y="190"/>
                  </a:cubicBezTo>
                  <a:cubicBezTo>
                    <a:pt x="61" y="198"/>
                    <a:pt x="69" y="202"/>
                    <a:pt x="82" y="202"/>
                  </a:cubicBezTo>
                  <a:cubicBezTo>
                    <a:pt x="90" y="206"/>
                    <a:pt x="102" y="206"/>
                    <a:pt x="114" y="206"/>
                  </a:cubicBezTo>
                  <a:cubicBezTo>
                    <a:pt x="126" y="206"/>
                    <a:pt x="134" y="202"/>
                    <a:pt x="143" y="194"/>
                  </a:cubicBezTo>
                  <a:cubicBezTo>
                    <a:pt x="151" y="190"/>
                    <a:pt x="155" y="186"/>
                    <a:pt x="163" y="182"/>
                  </a:cubicBezTo>
                  <a:cubicBezTo>
                    <a:pt x="171" y="170"/>
                    <a:pt x="179" y="158"/>
                    <a:pt x="183" y="145"/>
                  </a:cubicBezTo>
                  <a:cubicBezTo>
                    <a:pt x="183" y="137"/>
                    <a:pt x="183" y="129"/>
                    <a:pt x="187" y="121"/>
                  </a:cubicBezTo>
                  <a:cubicBezTo>
                    <a:pt x="187" y="109"/>
                    <a:pt x="183" y="92"/>
                    <a:pt x="175" y="80"/>
                  </a:cubicBezTo>
                  <a:cubicBezTo>
                    <a:pt x="167" y="68"/>
                    <a:pt x="163" y="56"/>
                    <a:pt x="155" y="44"/>
                  </a:cubicBezTo>
                  <a:cubicBezTo>
                    <a:pt x="151" y="32"/>
                    <a:pt x="143" y="23"/>
                    <a:pt x="134" y="19"/>
                  </a:cubicBezTo>
                  <a:cubicBezTo>
                    <a:pt x="126" y="11"/>
                    <a:pt x="114" y="7"/>
                    <a:pt x="106" y="3"/>
                  </a:cubicBezTo>
                  <a:cubicBezTo>
                    <a:pt x="100" y="1"/>
                    <a:pt x="94"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4947404" y="872493"/>
              <a:ext cx="14139" cy="14139"/>
            </a:xfrm>
            <a:custGeom>
              <a:avLst/>
              <a:gdLst/>
              <a:ahLst/>
              <a:cxnLst/>
              <a:rect l="l" t="t" r="r" b="b"/>
              <a:pathLst>
                <a:path w="188" h="188" extrusionOk="0">
                  <a:moveTo>
                    <a:pt x="106" y="1"/>
                  </a:moveTo>
                  <a:lnTo>
                    <a:pt x="82" y="5"/>
                  </a:lnTo>
                  <a:cubicBezTo>
                    <a:pt x="69" y="9"/>
                    <a:pt x="57" y="13"/>
                    <a:pt x="45" y="25"/>
                  </a:cubicBezTo>
                  <a:lnTo>
                    <a:pt x="29" y="46"/>
                  </a:lnTo>
                  <a:cubicBezTo>
                    <a:pt x="21" y="50"/>
                    <a:pt x="12" y="62"/>
                    <a:pt x="8" y="70"/>
                  </a:cubicBezTo>
                  <a:cubicBezTo>
                    <a:pt x="4" y="82"/>
                    <a:pt x="0" y="90"/>
                    <a:pt x="4" y="102"/>
                  </a:cubicBezTo>
                  <a:cubicBezTo>
                    <a:pt x="4" y="115"/>
                    <a:pt x="4" y="127"/>
                    <a:pt x="8" y="135"/>
                  </a:cubicBezTo>
                  <a:cubicBezTo>
                    <a:pt x="12" y="147"/>
                    <a:pt x="21" y="155"/>
                    <a:pt x="29" y="163"/>
                  </a:cubicBezTo>
                  <a:lnTo>
                    <a:pt x="45" y="176"/>
                  </a:lnTo>
                  <a:cubicBezTo>
                    <a:pt x="57" y="184"/>
                    <a:pt x="69" y="188"/>
                    <a:pt x="86" y="188"/>
                  </a:cubicBezTo>
                  <a:lnTo>
                    <a:pt x="110" y="184"/>
                  </a:lnTo>
                  <a:cubicBezTo>
                    <a:pt x="122" y="180"/>
                    <a:pt x="134" y="172"/>
                    <a:pt x="147" y="163"/>
                  </a:cubicBezTo>
                  <a:lnTo>
                    <a:pt x="163" y="143"/>
                  </a:lnTo>
                  <a:cubicBezTo>
                    <a:pt x="171" y="135"/>
                    <a:pt x="179" y="127"/>
                    <a:pt x="183" y="119"/>
                  </a:cubicBezTo>
                  <a:cubicBezTo>
                    <a:pt x="187" y="107"/>
                    <a:pt x="187" y="94"/>
                    <a:pt x="187" y="86"/>
                  </a:cubicBezTo>
                  <a:cubicBezTo>
                    <a:pt x="187" y="74"/>
                    <a:pt x="187" y="62"/>
                    <a:pt x="183" y="54"/>
                  </a:cubicBezTo>
                  <a:cubicBezTo>
                    <a:pt x="179" y="41"/>
                    <a:pt x="171" y="33"/>
                    <a:pt x="163" y="25"/>
                  </a:cubicBezTo>
                  <a:lnTo>
                    <a:pt x="147" y="13"/>
                  </a:lnTo>
                  <a:cubicBezTo>
                    <a:pt x="134" y="5"/>
                    <a:pt x="122"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4907617" y="899418"/>
              <a:ext cx="13237" cy="15343"/>
            </a:xfrm>
            <a:custGeom>
              <a:avLst/>
              <a:gdLst/>
              <a:ahLst/>
              <a:cxnLst/>
              <a:rect l="l" t="t" r="r" b="b"/>
              <a:pathLst>
                <a:path w="176" h="204" extrusionOk="0">
                  <a:moveTo>
                    <a:pt x="90" y="1"/>
                  </a:moveTo>
                  <a:cubicBezTo>
                    <a:pt x="78" y="1"/>
                    <a:pt x="62" y="5"/>
                    <a:pt x="49" y="13"/>
                  </a:cubicBezTo>
                  <a:lnTo>
                    <a:pt x="33" y="25"/>
                  </a:lnTo>
                  <a:lnTo>
                    <a:pt x="29" y="25"/>
                  </a:lnTo>
                  <a:lnTo>
                    <a:pt x="29" y="29"/>
                  </a:lnTo>
                  <a:cubicBezTo>
                    <a:pt x="25" y="33"/>
                    <a:pt x="17" y="41"/>
                    <a:pt x="13" y="45"/>
                  </a:cubicBezTo>
                  <a:cubicBezTo>
                    <a:pt x="13" y="49"/>
                    <a:pt x="13" y="49"/>
                    <a:pt x="13" y="49"/>
                  </a:cubicBezTo>
                  <a:cubicBezTo>
                    <a:pt x="5" y="66"/>
                    <a:pt x="1" y="82"/>
                    <a:pt x="1" y="102"/>
                  </a:cubicBezTo>
                  <a:cubicBezTo>
                    <a:pt x="1" y="110"/>
                    <a:pt x="1" y="118"/>
                    <a:pt x="5" y="131"/>
                  </a:cubicBezTo>
                  <a:cubicBezTo>
                    <a:pt x="5" y="139"/>
                    <a:pt x="9" y="147"/>
                    <a:pt x="13" y="155"/>
                  </a:cubicBezTo>
                  <a:cubicBezTo>
                    <a:pt x="13" y="155"/>
                    <a:pt x="17" y="159"/>
                    <a:pt x="17" y="159"/>
                  </a:cubicBezTo>
                  <a:cubicBezTo>
                    <a:pt x="21" y="163"/>
                    <a:pt x="25" y="171"/>
                    <a:pt x="29" y="175"/>
                  </a:cubicBezTo>
                  <a:lnTo>
                    <a:pt x="33" y="179"/>
                  </a:lnTo>
                  <a:cubicBezTo>
                    <a:pt x="37" y="184"/>
                    <a:pt x="45" y="188"/>
                    <a:pt x="49" y="192"/>
                  </a:cubicBezTo>
                  <a:cubicBezTo>
                    <a:pt x="62" y="200"/>
                    <a:pt x="70" y="204"/>
                    <a:pt x="82" y="204"/>
                  </a:cubicBezTo>
                  <a:cubicBezTo>
                    <a:pt x="94" y="204"/>
                    <a:pt x="102" y="204"/>
                    <a:pt x="115" y="200"/>
                  </a:cubicBezTo>
                  <a:cubicBezTo>
                    <a:pt x="127" y="200"/>
                    <a:pt x="135" y="192"/>
                    <a:pt x="143" y="188"/>
                  </a:cubicBezTo>
                  <a:cubicBezTo>
                    <a:pt x="151" y="179"/>
                    <a:pt x="159" y="171"/>
                    <a:pt x="163" y="163"/>
                  </a:cubicBezTo>
                  <a:cubicBezTo>
                    <a:pt x="167" y="155"/>
                    <a:pt x="171" y="151"/>
                    <a:pt x="171" y="143"/>
                  </a:cubicBezTo>
                  <a:cubicBezTo>
                    <a:pt x="176" y="131"/>
                    <a:pt x="176" y="118"/>
                    <a:pt x="176" y="102"/>
                  </a:cubicBezTo>
                  <a:cubicBezTo>
                    <a:pt x="176" y="94"/>
                    <a:pt x="176" y="82"/>
                    <a:pt x="176" y="74"/>
                  </a:cubicBezTo>
                  <a:cubicBezTo>
                    <a:pt x="176" y="62"/>
                    <a:pt x="171" y="49"/>
                    <a:pt x="163" y="41"/>
                  </a:cubicBezTo>
                  <a:cubicBezTo>
                    <a:pt x="159" y="37"/>
                    <a:pt x="155" y="29"/>
                    <a:pt x="151" y="25"/>
                  </a:cubicBezTo>
                  <a:cubicBezTo>
                    <a:pt x="139" y="13"/>
                    <a:pt x="127" y="5"/>
                    <a:pt x="115" y="5"/>
                  </a:cubicBez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4947404" y="909195"/>
              <a:ext cx="12861" cy="13839"/>
            </a:xfrm>
            <a:custGeom>
              <a:avLst/>
              <a:gdLst/>
              <a:ahLst/>
              <a:cxnLst/>
              <a:rect l="l" t="t" r="r" b="b"/>
              <a:pathLst>
                <a:path w="171" h="184" extrusionOk="0">
                  <a:moveTo>
                    <a:pt x="65" y="1"/>
                  </a:moveTo>
                  <a:cubicBezTo>
                    <a:pt x="49" y="5"/>
                    <a:pt x="37" y="13"/>
                    <a:pt x="25" y="25"/>
                  </a:cubicBezTo>
                  <a:cubicBezTo>
                    <a:pt x="21" y="29"/>
                    <a:pt x="16" y="33"/>
                    <a:pt x="12" y="41"/>
                  </a:cubicBezTo>
                  <a:cubicBezTo>
                    <a:pt x="4" y="54"/>
                    <a:pt x="0" y="66"/>
                    <a:pt x="0" y="82"/>
                  </a:cubicBezTo>
                  <a:lnTo>
                    <a:pt x="0" y="102"/>
                  </a:lnTo>
                  <a:cubicBezTo>
                    <a:pt x="0" y="115"/>
                    <a:pt x="4" y="123"/>
                    <a:pt x="8" y="135"/>
                  </a:cubicBezTo>
                  <a:cubicBezTo>
                    <a:pt x="12" y="143"/>
                    <a:pt x="16" y="155"/>
                    <a:pt x="25" y="159"/>
                  </a:cubicBezTo>
                  <a:cubicBezTo>
                    <a:pt x="33" y="167"/>
                    <a:pt x="41" y="176"/>
                    <a:pt x="53" y="180"/>
                  </a:cubicBezTo>
                  <a:cubicBezTo>
                    <a:pt x="61" y="184"/>
                    <a:pt x="73" y="184"/>
                    <a:pt x="86" y="184"/>
                  </a:cubicBezTo>
                  <a:lnTo>
                    <a:pt x="110" y="184"/>
                  </a:lnTo>
                  <a:cubicBezTo>
                    <a:pt x="122" y="180"/>
                    <a:pt x="134" y="171"/>
                    <a:pt x="147" y="159"/>
                  </a:cubicBezTo>
                  <a:cubicBezTo>
                    <a:pt x="151" y="155"/>
                    <a:pt x="155" y="151"/>
                    <a:pt x="159" y="143"/>
                  </a:cubicBezTo>
                  <a:cubicBezTo>
                    <a:pt x="167" y="131"/>
                    <a:pt x="171" y="119"/>
                    <a:pt x="171" y="102"/>
                  </a:cubicBezTo>
                  <a:lnTo>
                    <a:pt x="171" y="82"/>
                  </a:lnTo>
                  <a:cubicBezTo>
                    <a:pt x="171" y="70"/>
                    <a:pt x="167" y="62"/>
                    <a:pt x="163" y="49"/>
                  </a:cubicBezTo>
                  <a:cubicBezTo>
                    <a:pt x="159" y="41"/>
                    <a:pt x="155" y="33"/>
                    <a:pt x="147" y="25"/>
                  </a:cubicBezTo>
                  <a:cubicBezTo>
                    <a:pt x="138" y="17"/>
                    <a:pt x="130" y="9"/>
                    <a:pt x="118" y="5"/>
                  </a:cubicBezTo>
                  <a:cubicBezTo>
                    <a:pt x="110" y="1"/>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4848954" y="1205824"/>
              <a:ext cx="14139" cy="12635"/>
            </a:xfrm>
            <a:custGeom>
              <a:avLst/>
              <a:gdLst/>
              <a:ahLst/>
              <a:cxnLst/>
              <a:rect l="l" t="t" r="r" b="b"/>
              <a:pathLst>
                <a:path w="188" h="168" extrusionOk="0">
                  <a:moveTo>
                    <a:pt x="85" y="0"/>
                  </a:moveTo>
                  <a:cubicBezTo>
                    <a:pt x="73" y="0"/>
                    <a:pt x="65" y="4"/>
                    <a:pt x="53" y="8"/>
                  </a:cubicBezTo>
                  <a:cubicBezTo>
                    <a:pt x="45" y="13"/>
                    <a:pt x="33" y="17"/>
                    <a:pt x="29" y="25"/>
                  </a:cubicBezTo>
                  <a:cubicBezTo>
                    <a:pt x="20" y="33"/>
                    <a:pt x="12" y="41"/>
                    <a:pt x="8" y="53"/>
                  </a:cubicBezTo>
                  <a:cubicBezTo>
                    <a:pt x="4" y="61"/>
                    <a:pt x="0" y="74"/>
                    <a:pt x="4" y="86"/>
                  </a:cubicBezTo>
                  <a:cubicBezTo>
                    <a:pt x="4" y="90"/>
                    <a:pt x="4" y="98"/>
                    <a:pt x="4" y="106"/>
                  </a:cubicBezTo>
                  <a:cubicBezTo>
                    <a:pt x="8" y="122"/>
                    <a:pt x="16" y="135"/>
                    <a:pt x="29" y="143"/>
                  </a:cubicBezTo>
                  <a:lnTo>
                    <a:pt x="45" y="155"/>
                  </a:lnTo>
                  <a:cubicBezTo>
                    <a:pt x="57" y="163"/>
                    <a:pt x="69" y="167"/>
                    <a:pt x="85" y="167"/>
                  </a:cubicBezTo>
                  <a:lnTo>
                    <a:pt x="106" y="167"/>
                  </a:lnTo>
                  <a:cubicBezTo>
                    <a:pt x="118" y="167"/>
                    <a:pt x="126" y="167"/>
                    <a:pt x="138" y="163"/>
                  </a:cubicBezTo>
                  <a:cubicBezTo>
                    <a:pt x="146" y="159"/>
                    <a:pt x="155" y="151"/>
                    <a:pt x="163" y="143"/>
                  </a:cubicBezTo>
                  <a:cubicBezTo>
                    <a:pt x="171" y="139"/>
                    <a:pt x="179" y="126"/>
                    <a:pt x="183" y="118"/>
                  </a:cubicBezTo>
                  <a:cubicBezTo>
                    <a:pt x="187" y="106"/>
                    <a:pt x="187" y="98"/>
                    <a:pt x="187" y="86"/>
                  </a:cubicBezTo>
                  <a:cubicBezTo>
                    <a:pt x="187" y="78"/>
                    <a:pt x="187" y="69"/>
                    <a:pt x="187" y="61"/>
                  </a:cubicBezTo>
                  <a:cubicBezTo>
                    <a:pt x="183" y="49"/>
                    <a:pt x="175" y="37"/>
                    <a:pt x="163" y="25"/>
                  </a:cubicBezTo>
                  <a:lnTo>
                    <a:pt x="146" y="13"/>
                  </a:lnTo>
                  <a:cubicBezTo>
                    <a:pt x="134" y="4"/>
                    <a:pt x="122"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9"/>
          <p:cNvGrpSpPr/>
          <p:nvPr/>
        </p:nvGrpSpPr>
        <p:grpSpPr>
          <a:xfrm rot="10800000" flipH="1">
            <a:off x="829450" y="4427250"/>
            <a:ext cx="1065126" cy="505905"/>
            <a:chOff x="3392250" y="4293075"/>
            <a:chExt cx="1065126" cy="505905"/>
          </a:xfrm>
        </p:grpSpPr>
        <p:sp>
          <p:nvSpPr>
            <p:cNvPr id="354" name="Google Shape;354;p9"/>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 name="Google Shape;363;p9"/>
          <p:cNvGrpSpPr/>
          <p:nvPr/>
        </p:nvGrpSpPr>
        <p:grpSpPr>
          <a:xfrm>
            <a:off x="7733225" y="127150"/>
            <a:ext cx="1136197" cy="633850"/>
            <a:chOff x="7733225" y="127150"/>
            <a:chExt cx="1136197" cy="633850"/>
          </a:xfrm>
        </p:grpSpPr>
        <p:sp>
          <p:nvSpPr>
            <p:cNvPr id="364" name="Google Shape;364;p9"/>
            <p:cNvSpPr/>
            <p:nvPr/>
          </p:nvSpPr>
          <p:spPr>
            <a:xfrm>
              <a:off x="7733225" y="127150"/>
              <a:ext cx="1136197" cy="633850"/>
            </a:xfrm>
            <a:custGeom>
              <a:avLst/>
              <a:gdLst/>
              <a:ahLst/>
              <a:cxnLst/>
              <a:rect l="l" t="t" r="r" b="b"/>
              <a:pathLst>
                <a:path w="13202" h="7365" extrusionOk="0">
                  <a:moveTo>
                    <a:pt x="7511" y="169"/>
                  </a:moveTo>
                  <a:cubicBezTo>
                    <a:pt x="7713" y="169"/>
                    <a:pt x="7930" y="221"/>
                    <a:pt x="8160" y="327"/>
                  </a:cubicBezTo>
                  <a:cubicBezTo>
                    <a:pt x="8652" y="551"/>
                    <a:pt x="8961" y="851"/>
                    <a:pt x="9071" y="1217"/>
                  </a:cubicBezTo>
                  <a:cubicBezTo>
                    <a:pt x="9229" y="1738"/>
                    <a:pt x="8932" y="2226"/>
                    <a:pt x="8928" y="2230"/>
                  </a:cubicBezTo>
                  <a:lnTo>
                    <a:pt x="8632" y="2705"/>
                  </a:lnTo>
                  <a:lnTo>
                    <a:pt x="9054" y="2335"/>
                  </a:lnTo>
                  <a:cubicBezTo>
                    <a:pt x="9066" y="2327"/>
                    <a:pt x="9229" y="2189"/>
                    <a:pt x="9481" y="2189"/>
                  </a:cubicBezTo>
                  <a:cubicBezTo>
                    <a:pt x="9598" y="2189"/>
                    <a:pt x="9732" y="2218"/>
                    <a:pt x="9880" y="2303"/>
                  </a:cubicBezTo>
                  <a:cubicBezTo>
                    <a:pt x="10294" y="2535"/>
                    <a:pt x="10144" y="3014"/>
                    <a:pt x="10103" y="3120"/>
                  </a:cubicBezTo>
                  <a:cubicBezTo>
                    <a:pt x="10002" y="3197"/>
                    <a:pt x="9555" y="3571"/>
                    <a:pt x="9481" y="4059"/>
                  </a:cubicBezTo>
                  <a:cubicBezTo>
                    <a:pt x="9441" y="4303"/>
                    <a:pt x="9506" y="4535"/>
                    <a:pt x="9664" y="4750"/>
                  </a:cubicBezTo>
                  <a:cubicBezTo>
                    <a:pt x="9949" y="5137"/>
                    <a:pt x="10481" y="5315"/>
                    <a:pt x="10978" y="5315"/>
                  </a:cubicBezTo>
                  <a:cubicBezTo>
                    <a:pt x="11156" y="5315"/>
                    <a:pt x="11331" y="5291"/>
                    <a:pt x="11490" y="5246"/>
                  </a:cubicBezTo>
                  <a:cubicBezTo>
                    <a:pt x="11957" y="5112"/>
                    <a:pt x="12246" y="4807"/>
                    <a:pt x="12283" y="4401"/>
                  </a:cubicBezTo>
                  <a:cubicBezTo>
                    <a:pt x="12331" y="3815"/>
                    <a:pt x="11856" y="3559"/>
                    <a:pt x="11437" y="3514"/>
                  </a:cubicBezTo>
                  <a:cubicBezTo>
                    <a:pt x="11389" y="3510"/>
                    <a:pt x="11341" y="3507"/>
                    <a:pt x="11294" y="3507"/>
                  </a:cubicBezTo>
                  <a:cubicBezTo>
                    <a:pt x="10892" y="3507"/>
                    <a:pt x="10502" y="3674"/>
                    <a:pt x="10465" y="3994"/>
                  </a:cubicBezTo>
                  <a:cubicBezTo>
                    <a:pt x="10445" y="4169"/>
                    <a:pt x="10486" y="4303"/>
                    <a:pt x="10587" y="4393"/>
                  </a:cubicBezTo>
                  <a:cubicBezTo>
                    <a:pt x="10692" y="4483"/>
                    <a:pt x="10838" y="4508"/>
                    <a:pt x="10965" y="4508"/>
                  </a:cubicBezTo>
                  <a:cubicBezTo>
                    <a:pt x="11105" y="4508"/>
                    <a:pt x="11221" y="4478"/>
                    <a:pt x="11230" y="4474"/>
                  </a:cubicBezTo>
                  <a:lnTo>
                    <a:pt x="11189" y="4311"/>
                  </a:lnTo>
                  <a:cubicBezTo>
                    <a:pt x="11143" y="4323"/>
                    <a:pt x="11053" y="4339"/>
                    <a:pt x="10960" y="4339"/>
                  </a:cubicBezTo>
                  <a:cubicBezTo>
                    <a:pt x="10863" y="4339"/>
                    <a:pt x="10761" y="4322"/>
                    <a:pt x="10697" y="4267"/>
                  </a:cubicBezTo>
                  <a:cubicBezTo>
                    <a:pt x="10640" y="4214"/>
                    <a:pt x="10616" y="4132"/>
                    <a:pt x="10632" y="4014"/>
                  </a:cubicBezTo>
                  <a:cubicBezTo>
                    <a:pt x="10654" y="3819"/>
                    <a:pt x="10947" y="3675"/>
                    <a:pt x="11290" y="3675"/>
                  </a:cubicBezTo>
                  <a:cubicBezTo>
                    <a:pt x="11332" y="3675"/>
                    <a:pt x="11374" y="3677"/>
                    <a:pt x="11417" y="3681"/>
                  </a:cubicBezTo>
                  <a:cubicBezTo>
                    <a:pt x="11778" y="3718"/>
                    <a:pt x="12152" y="3921"/>
                    <a:pt x="12112" y="4388"/>
                  </a:cubicBezTo>
                  <a:cubicBezTo>
                    <a:pt x="12075" y="4840"/>
                    <a:pt x="11677" y="5019"/>
                    <a:pt x="11445" y="5084"/>
                  </a:cubicBezTo>
                  <a:cubicBezTo>
                    <a:pt x="11304" y="5124"/>
                    <a:pt x="11145" y="5145"/>
                    <a:pt x="10981" y="5145"/>
                  </a:cubicBezTo>
                  <a:cubicBezTo>
                    <a:pt x="10531" y="5145"/>
                    <a:pt x="10046" y="4988"/>
                    <a:pt x="9798" y="4649"/>
                  </a:cubicBezTo>
                  <a:cubicBezTo>
                    <a:pt x="9664" y="4474"/>
                    <a:pt x="9616" y="4283"/>
                    <a:pt x="9644" y="4084"/>
                  </a:cubicBezTo>
                  <a:cubicBezTo>
                    <a:pt x="9717" y="3620"/>
                    <a:pt x="10205" y="3250"/>
                    <a:pt x="10221" y="3238"/>
                  </a:cubicBezTo>
                  <a:cubicBezTo>
                    <a:pt x="10440" y="3080"/>
                    <a:pt x="10789" y="2990"/>
                    <a:pt x="11166" y="2990"/>
                  </a:cubicBezTo>
                  <a:cubicBezTo>
                    <a:pt x="11565" y="2990"/>
                    <a:pt x="11996" y="3091"/>
                    <a:pt x="12339" y="3319"/>
                  </a:cubicBezTo>
                  <a:cubicBezTo>
                    <a:pt x="12689" y="3551"/>
                    <a:pt x="13063" y="4002"/>
                    <a:pt x="12876" y="4832"/>
                  </a:cubicBezTo>
                  <a:cubicBezTo>
                    <a:pt x="12766" y="5299"/>
                    <a:pt x="12535" y="5637"/>
                    <a:pt x="12181" y="5828"/>
                  </a:cubicBezTo>
                  <a:cubicBezTo>
                    <a:pt x="11909" y="5976"/>
                    <a:pt x="11596" y="6025"/>
                    <a:pt x="11304" y="6025"/>
                  </a:cubicBezTo>
                  <a:cubicBezTo>
                    <a:pt x="10756" y="6025"/>
                    <a:pt x="10278" y="5855"/>
                    <a:pt x="10270" y="5852"/>
                  </a:cubicBezTo>
                  <a:lnTo>
                    <a:pt x="10140" y="5807"/>
                  </a:lnTo>
                  <a:lnTo>
                    <a:pt x="10160" y="5942"/>
                  </a:lnTo>
                  <a:cubicBezTo>
                    <a:pt x="10160" y="5946"/>
                    <a:pt x="10213" y="6405"/>
                    <a:pt x="9912" y="6759"/>
                  </a:cubicBezTo>
                  <a:cubicBezTo>
                    <a:pt x="9693" y="7023"/>
                    <a:pt x="9339" y="7165"/>
                    <a:pt x="8855" y="7194"/>
                  </a:cubicBezTo>
                  <a:cubicBezTo>
                    <a:pt x="8814" y="7196"/>
                    <a:pt x="8774" y="7197"/>
                    <a:pt x="8735" y="7197"/>
                  </a:cubicBezTo>
                  <a:cubicBezTo>
                    <a:pt x="7444" y="7197"/>
                    <a:pt x="7179" y="6121"/>
                    <a:pt x="7152" y="5994"/>
                  </a:cubicBezTo>
                  <a:cubicBezTo>
                    <a:pt x="7156" y="5937"/>
                    <a:pt x="7201" y="5588"/>
                    <a:pt x="7469" y="5364"/>
                  </a:cubicBezTo>
                  <a:cubicBezTo>
                    <a:pt x="7622" y="5234"/>
                    <a:pt x="7824" y="5167"/>
                    <a:pt x="8071" y="5167"/>
                  </a:cubicBezTo>
                  <a:cubicBezTo>
                    <a:pt x="8126" y="5167"/>
                    <a:pt x="8182" y="5171"/>
                    <a:pt x="8241" y="5177"/>
                  </a:cubicBezTo>
                  <a:lnTo>
                    <a:pt x="8258" y="5011"/>
                  </a:lnTo>
                  <a:cubicBezTo>
                    <a:pt x="8193" y="5004"/>
                    <a:pt x="8130" y="5000"/>
                    <a:pt x="8070" y="5000"/>
                  </a:cubicBezTo>
                  <a:cubicBezTo>
                    <a:pt x="7782" y="5000"/>
                    <a:pt x="7544" y="5080"/>
                    <a:pt x="7359" y="5238"/>
                  </a:cubicBezTo>
                  <a:cubicBezTo>
                    <a:pt x="7221" y="5352"/>
                    <a:pt x="7135" y="5490"/>
                    <a:pt x="7083" y="5616"/>
                  </a:cubicBezTo>
                  <a:lnTo>
                    <a:pt x="7075" y="5576"/>
                  </a:lnTo>
                  <a:lnTo>
                    <a:pt x="7042" y="5718"/>
                  </a:lnTo>
                  <a:cubicBezTo>
                    <a:pt x="6997" y="5852"/>
                    <a:pt x="6985" y="5958"/>
                    <a:pt x="6985" y="5986"/>
                  </a:cubicBezTo>
                  <a:cubicBezTo>
                    <a:pt x="6965" y="6062"/>
                    <a:pt x="6783" y="6748"/>
                    <a:pt x="6005" y="6748"/>
                  </a:cubicBezTo>
                  <a:cubicBezTo>
                    <a:pt x="5985" y="6748"/>
                    <a:pt x="5965" y="6747"/>
                    <a:pt x="5944" y="6747"/>
                  </a:cubicBezTo>
                  <a:cubicBezTo>
                    <a:pt x="5115" y="6706"/>
                    <a:pt x="4916" y="6145"/>
                    <a:pt x="4895" y="6076"/>
                  </a:cubicBezTo>
                  <a:cubicBezTo>
                    <a:pt x="4887" y="6003"/>
                    <a:pt x="4834" y="5535"/>
                    <a:pt x="4501" y="5263"/>
                  </a:cubicBezTo>
                  <a:cubicBezTo>
                    <a:pt x="4338" y="5129"/>
                    <a:pt x="4139" y="5063"/>
                    <a:pt x="3907" y="5063"/>
                  </a:cubicBezTo>
                  <a:cubicBezTo>
                    <a:pt x="3850" y="5063"/>
                    <a:pt x="3790" y="5067"/>
                    <a:pt x="3729" y="5076"/>
                  </a:cubicBezTo>
                  <a:cubicBezTo>
                    <a:pt x="3257" y="5141"/>
                    <a:pt x="3098" y="5401"/>
                    <a:pt x="3045" y="5551"/>
                  </a:cubicBezTo>
                  <a:cubicBezTo>
                    <a:pt x="2964" y="5779"/>
                    <a:pt x="3021" y="6055"/>
                    <a:pt x="3184" y="6226"/>
                  </a:cubicBezTo>
                  <a:cubicBezTo>
                    <a:pt x="3269" y="6316"/>
                    <a:pt x="3379" y="6364"/>
                    <a:pt x="3493" y="6364"/>
                  </a:cubicBezTo>
                  <a:cubicBezTo>
                    <a:pt x="3529" y="6364"/>
                    <a:pt x="3570" y="6360"/>
                    <a:pt x="3611" y="6348"/>
                  </a:cubicBezTo>
                  <a:lnTo>
                    <a:pt x="3562" y="6186"/>
                  </a:lnTo>
                  <a:cubicBezTo>
                    <a:pt x="3536" y="6194"/>
                    <a:pt x="3511" y="6197"/>
                    <a:pt x="3488" y="6197"/>
                  </a:cubicBezTo>
                  <a:cubicBezTo>
                    <a:pt x="3407" y="6197"/>
                    <a:pt x="3344" y="6153"/>
                    <a:pt x="3306" y="6108"/>
                  </a:cubicBezTo>
                  <a:cubicBezTo>
                    <a:pt x="3184" y="5986"/>
                    <a:pt x="3143" y="5779"/>
                    <a:pt x="3204" y="5608"/>
                  </a:cubicBezTo>
                  <a:cubicBezTo>
                    <a:pt x="3273" y="5413"/>
                    <a:pt x="3468" y="5283"/>
                    <a:pt x="3753" y="5242"/>
                  </a:cubicBezTo>
                  <a:cubicBezTo>
                    <a:pt x="3805" y="5236"/>
                    <a:pt x="3855" y="5233"/>
                    <a:pt x="3903" y="5233"/>
                  </a:cubicBezTo>
                  <a:cubicBezTo>
                    <a:pt x="4097" y="5233"/>
                    <a:pt x="4261" y="5285"/>
                    <a:pt x="4391" y="5393"/>
                  </a:cubicBezTo>
                  <a:cubicBezTo>
                    <a:pt x="4672" y="5620"/>
                    <a:pt x="4721" y="6027"/>
                    <a:pt x="4729" y="6092"/>
                  </a:cubicBezTo>
                  <a:cubicBezTo>
                    <a:pt x="4709" y="6204"/>
                    <a:pt x="4516" y="7192"/>
                    <a:pt x="3428" y="7192"/>
                  </a:cubicBezTo>
                  <a:cubicBezTo>
                    <a:pt x="3366" y="7192"/>
                    <a:pt x="3301" y="7188"/>
                    <a:pt x="3233" y="7182"/>
                  </a:cubicBezTo>
                  <a:cubicBezTo>
                    <a:pt x="2810" y="7141"/>
                    <a:pt x="2497" y="6995"/>
                    <a:pt x="2301" y="6747"/>
                  </a:cubicBezTo>
                  <a:cubicBezTo>
                    <a:pt x="2029" y="6393"/>
                    <a:pt x="2098" y="5950"/>
                    <a:pt x="2098" y="5946"/>
                  </a:cubicBezTo>
                  <a:lnTo>
                    <a:pt x="2119" y="5803"/>
                  </a:lnTo>
                  <a:lnTo>
                    <a:pt x="1984" y="5852"/>
                  </a:lnTo>
                  <a:cubicBezTo>
                    <a:pt x="1907" y="5882"/>
                    <a:pt x="1731" y="5910"/>
                    <a:pt x="1517" y="5910"/>
                  </a:cubicBezTo>
                  <a:cubicBezTo>
                    <a:pt x="1200" y="5910"/>
                    <a:pt x="802" y="5848"/>
                    <a:pt x="525" y="5637"/>
                  </a:cubicBezTo>
                  <a:cubicBezTo>
                    <a:pt x="281" y="5450"/>
                    <a:pt x="171" y="5173"/>
                    <a:pt x="204" y="4811"/>
                  </a:cubicBezTo>
                  <a:cubicBezTo>
                    <a:pt x="232" y="4498"/>
                    <a:pt x="350" y="4267"/>
                    <a:pt x="557" y="4120"/>
                  </a:cubicBezTo>
                  <a:cubicBezTo>
                    <a:pt x="777" y="3966"/>
                    <a:pt x="1063" y="3923"/>
                    <a:pt x="1312" y="3923"/>
                  </a:cubicBezTo>
                  <a:cubicBezTo>
                    <a:pt x="1576" y="3923"/>
                    <a:pt x="1798" y="3971"/>
                    <a:pt x="1854" y="3986"/>
                  </a:cubicBezTo>
                  <a:cubicBezTo>
                    <a:pt x="1936" y="4043"/>
                    <a:pt x="2322" y="4303"/>
                    <a:pt x="2838" y="4303"/>
                  </a:cubicBezTo>
                  <a:cubicBezTo>
                    <a:pt x="3131" y="4303"/>
                    <a:pt x="3464" y="4222"/>
                    <a:pt x="3806" y="3978"/>
                  </a:cubicBezTo>
                  <a:cubicBezTo>
                    <a:pt x="4322" y="3608"/>
                    <a:pt x="4237" y="2998"/>
                    <a:pt x="3924" y="2555"/>
                  </a:cubicBezTo>
                  <a:cubicBezTo>
                    <a:pt x="3673" y="2196"/>
                    <a:pt x="3266" y="1929"/>
                    <a:pt x="2883" y="1929"/>
                  </a:cubicBezTo>
                  <a:cubicBezTo>
                    <a:pt x="2732" y="1929"/>
                    <a:pt x="2585" y="1970"/>
                    <a:pt x="2452" y="2063"/>
                  </a:cubicBezTo>
                  <a:cubicBezTo>
                    <a:pt x="1923" y="2429"/>
                    <a:pt x="1993" y="2750"/>
                    <a:pt x="2045" y="2872"/>
                  </a:cubicBezTo>
                  <a:cubicBezTo>
                    <a:pt x="2144" y="3095"/>
                    <a:pt x="2421" y="3228"/>
                    <a:pt x="2741" y="3228"/>
                  </a:cubicBezTo>
                  <a:cubicBezTo>
                    <a:pt x="2829" y="3228"/>
                    <a:pt x="2921" y="3218"/>
                    <a:pt x="3013" y="3197"/>
                  </a:cubicBezTo>
                  <a:lnTo>
                    <a:pt x="2972" y="3035"/>
                  </a:lnTo>
                  <a:cubicBezTo>
                    <a:pt x="2890" y="3054"/>
                    <a:pt x="2811" y="3063"/>
                    <a:pt x="2737" y="3063"/>
                  </a:cubicBezTo>
                  <a:cubicBezTo>
                    <a:pt x="2468" y="3063"/>
                    <a:pt x="2264" y="2947"/>
                    <a:pt x="2200" y="2807"/>
                  </a:cubicBezTo>
                  <a:cubicBezTo>
                    <a:pt x="2123" y="2628"/>
                    <a:pt x="2249" y="2409"/>
                    <a:pt x="2545" y="2201"/>
                  </a:cubicBezTo>
                  <a:cubicBezTo>
                    <a:pt x="2651" y="2128"/>
                    <a:pt x="2768" y="2095"/>
                    <a:pt x="2888" y="2095"/>
                  </a:cubicBezTo>
                  <a:cubicBezTo>
                    <a:pt x="3214" y="2095"/>
                    <a:pt x="3566" y="2334"/>
                    <a:pt x="3785" y="2648"/>
                  </a:cubicBezTo>
                  <a:cubicBezTo>
                    <a:pt x="4033" y="2998"/>
                    <a:pt x="4159" y="3518"/>
                    <a:pt x="3708" y="3840"/>
                  </a:cubicBezTo>
                  <a:cubicBezTo>
                    <a:pt x="3393" y="4065"/>
                    <a:pt x="3091" y="4140"/>
                    <a:pt x="2829" y="4140"/>
                  </a:cubicBezTo>
                  <a:cubicBezTo>
                    <a:pt x="2382" y="4140"/>
                    <a:pt x="2051" y="3921"/>
                    <a:pt x="1964" y="3860"/>
                  </a:cubicBezTo>
                  <a:lnTo>
                    <a:pt x="1940" y="3840"/>
                  </a:lnTo>
                  <a:cubicBezTo>
                    <a:pt x="1936" y="3836"/>
                    <a:pt x="1159" y="3242"/>
                    <a:pt x="1094" y="2518"/>
                  </a:cubicBezTo>
                  <a:cubicBezTo>
                    <a:pt x="1070" y="2197"/>
                    <a:pt x="1188" y="1896"/>
                    <a:pt x="1448" y="1620"/>
                  </a:cubicBezTo>
                  <a:cubicBezTo>
                    <a:pt x="1777" y="1268"/>
                    <a:pt x="2170" y="1149"/>
                    <a:pt x="2551" y="1149"/>
                  </a:cubicBezTo>
                  <a:cubicBezTo>
                    <a:pt x="3346" y="1149"/>
                    <a:pt x="4092" y="1668"/>
                    <a:pt x="4103" y="1677"/>
                  </a:cubicBezTo>
                  <a:lnTo>
                    <a:pt x="4322" y="1831"/>
                  </a:lnTo>
                  <a:lnTo>
                    <a:pt x="4229" y="1579"/>
                  </a:lnTo>
                  <a:cubicBezTo>
                    <a:pt x="4225" y="1575"/>
                    <a:pt x="4046" y="1079"/>
                    <a:pt x="4253" y="762"/>
                  </a:cubicBezTo>
                  <a:cubicBezTo>
                    <a:pt x="4355" y="603"/>
                    <a:pt x="4546" y="514"/>
                    <a:pt x="4818" y="494"/>
                  </a:cubicBezTo>
                  <a:cubicBezTo>
                    <a:pt x="4847" y="492"/>
                    <a:pt x="4875" y="491"/>
                    <a:pt x="4903" y="491"/>
                  </a:cubicBezTo>
                  <a:cubicBezTo>
                    <a:pt x="5763" y="491"/>
                    <a:pt x="5982" y="1324"/>
                    <a:pt x="6013" y="1465"/>
                  </a:cubicBezTo>
                  <a:cubicBezTo>
                    <a:pt x="5989" y="1555"/>
                    <a:pt x="5916" y="1868"/>
                    <a:pt x="6074" y="2209"/>
                  </a:cubicBezTo>
                  <a:cubicBezTo>
                    <a:pt x="6225" y="2522"/>
                    <a:pt x="6530" y="2766"/>
                    <a:pt x="6977" y="2925"/>
                  </a:cubicBezTo>
                  <a:cubicBezTo>
                    <a:pt x="7103" y="2970"/>
                    <a:pt x="7225" y="2990"/>
                    <a:pt x="7339" y="2990"/>
                  </a:cubicBezTo>
                  <a:cubicBezTo>
                    <a:pt x="7575" y="2990"/>
                    <a:pt x="7790" y="2900"/>
                    <a:pt x="7969" y="2726"/>
                  </a:cubicBezTo>
                  <a:cubicBezTo>
                    <a:pt x="8282" y="2413"/>
                    <a:pt x="8416" y="1856"/>
                    <a:pt x="8278" y="1457"/>
                  </a:cubicBezTo>
                  <a:cubicBezTo>
                    <a:pt x="8184" y="1197"/>
                    <a:pt x="7989" y="1038"/>
                    <a:pt x="7729" y="1010"/>
                  </a:cubicBezTo>
                  <a:cubicBezTo>
                    <a:pt x="7680" y="1005"/>
                    <a:pt x="7633" y="1002"/>
                    <a:pt x="7589" y="1002"/>
                  </a:cubicBezTo>
                  <a:cubicBezTo>
                    <a:pt x="7217" y="1002"/>
                    <a:pt x="7037" y="1174"/>
                    <a:pt x="6957" y="1286"/>
                  </a:cubicBezTo>
                  <a:cubicBezTo>
                    <a:pt x="6831" y="1457"/>
                    <a:pt x="6810" y="1681"/>
                    <a:pt x="6896" y="1868"/>
                  </a:cubicBezTo>
                  <a:cubicBezTo>
                    <a:pt x="6973" y="2039"/>
                    <a:pt x="7131" y="2148"/>
                    <a:pt x="7323" y="2165"/>
                  </a:cubicBezTo>
                  <a:lnTo>
                    <a:pt x="7339" y="1998"/>
                  </a:lnTo>
                  <a:cubicBezTo>
                    <a:pt x="7205" y="1986"/>
                    <a:pt x="7103" y="1917"/>
                    <a:pt x="7050" y="1799"/>
                  </a:cubicBezTo>
                  <a:cubicBezTo>
                    <a:pt x="6989" y="1669"/>
                    <a:pt x="7005" y="1506"/>
                    <a:pt x="7091" y="1384"/>
                  </a:cubicBezTo>
                  <a:cubicBezTo>
                    <a:pt x="7192" y="1244"/>
                    <a:pt x="7368" y="1171"/>
                    <a:pt x="7596" y="1171"/>
                  </a:cubicBezTo>
                  <a:cubicBezTo>
                    <a:pt x="7634" y="1171"/>
                    <a:pt x="7673" y="1173"/>
                    <a:pt x="7713" y="1177"/>
                  </a:cubicBezTo>
                  <a:cubicBezTo>
                    <a:pt x="7961" y="1205"/>
                    <a:pt x="8071" y="1376"/>
                    <a:pt x="8119" y="1514"/>
                  </a:cubicBezTo>
                  <a:cubicBezTo>
                    <a:pt x="8241" y="1856"/>
                    <a:pt x="8123" y="2335"/>
                    <a:pt x="7851" y="2608"/>
                  </a:cubicBezTo>
                  <a:cubicBezTo>
                    <a:pt x="7740" y="2716"/>
                    <a:pt x="7573" y="2823"/>
                    <a:pt x="7341" y="2823"/>
                  </a:cubicBezTo>
                  <a:cubicBezTo>
                    <a:pt x="7249" y="2823"/>
                    <a:pt x="7147" y="2807"/>
                    <a:pt x="7034" y="2766"/>
                  </a:cubicBezTo>
                  <a:cubicBezTo>
                    <a:pt x="6111" y="2437"/>
                    <a:pt x="6115" y="1839"/>
                    <a:pt x="6156" y="1599"/>
                  </a:cubicBezTo>
                  <a:lnTo>
                    <a:pt x="6184" y="1490"/>
                  </a:lnTo>
                  <a:cubicBezTo>
                    <a:pt x="6184" y="1482"/>
                    <a:pt x="6416" y="579"/>
                    <a:pt x="7054" y="270"/>
                  </a:cubicBezTo>
                  <a:cubicBezTo>
                    <a:pt x="7196" y="203"/>
                    <a:pt x="7349" y="169"/>
                    <a:pt x="7511" y="169"/>
                  </a:cubicBezTo>
                  <a:close/>
                  <a:moveTo>
                    <a:pt x="7511" y="0"/>
                  </a:moveTo>
                  <a:cubicBezTo>
                    <a:pt x="7322" y="0"/>
                    <a:pt x="7144" y="40"/>
                    <a:pt x="6977" y="120"/>
                  </a:cubicBezTo>
                  <a:cubicBezTo>
                    <a:pt x="6489" y="355"/>
                    <a:pt x="6225" y="880"/>
                    <a:pt x="6103" y="1193"/>
                  </a:cubicBezTo>
                  <a:cubicBezTo>
                    <a:pt x="5967" y="862"/>
                    <a:pt x="5637" y="324"/>
                    <a:pt x="4908" y="324"/>
                  </a:cubicBezTo>
                  <a:cubicBezTo>
                    <a:pt x="4875" y="324"/>
                    <a:pt x="4841" y="325"/>
                    <a:pt x="4806" y="327"/>
                  </a:cubicBezTo>
                  <a:cubicBezTo>
                    <a:pt x="4477" y="347"/>
                    <a:pt x="4245" y="461"/>
                    <a:pt x="4111" y="668"/>
                  </a:cubicBezTo>
                  <a:cubicBezTo>
                    <a:pt x="3952" y="912"/>
                    <a:pt x="3972" y="1221"/>
                    <a:pt x="4013" y="1425"/>
                  </a:cubicBezTo>
                  <a:cubicBezTo>
                    <a:pt x="3728" y="1261"/>
                    <a:pt x="3152" y="980"/>
                    <a:pt x="2541" y="980"/>
                  </a:cubicBezTo>
                  <a:cubicBezTo>
                    <a:pt x="2123" y="980"/>
                    <a:pt x="1689" y="1112"/>
                    <a:pt x="1322" y="1502"/>
                  </a:cubicBezTo>
                  <a:cubicBezTo>
                    <a:pt x="1029" y="1815"/>
                    <a:pt x="895" y="2161"/>
                    <a:pt x="927" y="2531"/>
                  </a:cubicBezTo>
                  <a:cubicBezTo>
                    <a:pt x="972" y="3067"/>
                    <a:pt x="1354" y="3523"/>
                    <a:pt x="1610" y="3771"/>
                  </a:cubicBezTo>
                  <a:cubicBezTo>
                    <a:pt x="1525" y="3760"/>
                    <a:pt x="1425" y="3753"/>
                    <a:pt x="1319" y="3753"/>
                  </a:cubicBezTo>
                  <a:cubicBezTo>
                    <a:pt x="1043" y="3753"/>
                    <a:pt x="719" y="3803"/>
                    <a:pt x="464" y="3982"/>
                  </a:cubicBezTo>
                  <a:cubicBezTo>
                    <a:pt x="212" y="4157"/>
                    <a:pt x="65" y="4433"/>
                    <a:pt x="37" y="4795"/>
                  </a:cubicBezTo>
                  <a:cubicBezTo>
                    <a:pt x="0" y="5218"/>
                    <a:pt x="130" y="5543"/>
                    <a:pt x="419" y="5767"/>
                  </a:cubicBezTo>
                  <a:cubicBezTo>
                    <a:pt x="730" y="6004"/>
                    <a:pt x="1172" y="6077"/>
                    <a:pt x="1525" y="6077"/>
                  </a:cubicBezTo>
                  <a:cubicBezTo>
                    <a:pt x="1679" y="6077"/>
                    <a:pt x="1817" y="6063"/>
                    <a:pt x="1919" y="6043"/>
                  </a:cubicBezTo>
                  <a:lnTo>
                    <a:pt x="1919" y="6043"/>
                  </a:lnTo>
                  <a:cubicBezTo>
                    <a:pt x="1915" y="6218"/>
                    <a:pt x="1944" y="6555"/>
                    <a:pt x="2167" y="6848"/>
                  </a:cubicBezTo>
                  <a:cubicBezTo>
                    <a:pt x="2387" y="7133"/>
                    <a:pt x="2741" y="7304"/>
                    <a:pt x="3216" y="7348"/>
                  </a:cubicBezTo>
                  <a:cubicBezTo>
                    <a:pt x="3289" y="7356"/>
                    <a:pt x="3359" y="7360"/>
                    <a:pt x="3428" y="7360"/>
                  </a:cubicBezTo>
                  <a:cubicBezTo>
                    <a:pt x="4359" y="7360"/>
                    <a:pt x="4712" y="6694"/>
                    <a:pt x="4834" y="6332"/>
                  </a:cubicBezTo>
                  <a:cubicBezTo>
                    <a:pt x="4977" y="6560"/>
                    <a:pt x="5294" y="6881"/>
                    <a:pt x="5936" y="6913"/>
                  </a:cubicBezTo>
                  <a:lnTo>
                    <a:pt x="6009" y="6913"/>
                  </a:lnTo>
                  <a:cubicBezTo>
                    <a:pt x="6635" y="6913"/>
                    <a:pt x="6932" y="6523"/>
                    <a:pt x="7058" y="6259"/>
                  </a:cubicBezTo>
                  <a:cubicBezTo>
                    <a:pt x="7213" y="6645"/>
                    <a:pt x="7648" y="7365"/>
                    <a:pt x="8733" y="7365"/>
                  </a:cubicBezTo>
                  <a:cubicBezTo>
                    <a:pt x="8778" y="7365"/>
                    <a:pt x="8819" y="7365"/>
                    <a:pt x="8863" y="7360"/>
                  </a:cubicBezTo>
                  <a:cubicBezTo>
                    <a:pt x="9396" y="7332"/>
                    <a:pt x="9790" y="7165"/>
                    <a:pt x="10042" y="6864"/>
                  </a:cubicBezTo>
                  <a:cubicBezTo>
                    <a:pt x="10286" y="6572"/>
                    <a:pt x="10327" y="6230"/>
                    <a:pt x="10331" y="6047"/>
                  </a:cubicBezTo>
                  <a:cubicBezTo>
                    <a:pt x="10513" y="6103"/>
                    <a:pt x="10885" y="6195"/>
                    <a:pt x="11300" y="6195"/>
                  </a:cubicBezTo>
                  <a:cubicBezTo>
                    <a:pt x="11615" y="6195"/>
                    <a:pt x="11956" y="6142"/>
                    <a:pt x="12258" y="5978"/>
                  </a:cubicBezTo>
                  <a:cubicBezTo>
                    <a:pt x="12657" y="5763"/>
                    <a:pt x="12917" y="5389"/>
                    <a:pt x="13039" y="4868"/>
                  </a:cubicBezTo>
                  <a:cubicBezTo>
                    <a:pt x="13201" y="4149"/>
                    <a:pt x="12986" y="3547"/>
                    <a:pt x="12429" y="3177"/>
                  </a:cubicBezTo>
                  <a:cubicBezTo>
                    <a:pt x="12054" y="2929"/>
                    <a:pt x="11597" y="2821"/>
                    <a:pt x="11172" y="2821"/>
                  </a:cubicBezTo>
                  <a:cubicBezTo>
                    <a:pt x="10849" y="2821"/>
                    <a:pt x="10546" y="2884"/>
                    <a:pt x="10311" y="2994"/>
                  </a:cubicBezTo>
                  <a:cubicBezTo>
                    <a:pt x="10360" y="2722"/>
                    <a:pt x="10323" y="2360"/>
                    <a:pt x="9961" y="2152"/>
                  </a:cubicBezTo>
                  <a:cubicBezTo>
                    <a:pt x="9791" y="2056"/>
                    <a:pt x="9632" y="2022"/>
                    <a:pt x="9493" y="2022"/>
                  </a:cubicBezTo>
                  <a:cubicBezTo>
                    <a:pt x="9374" y="2022"/>
                    <a:pt x="9269" y="2047"/>
                    <a:pt x="9185" y="2079"/>
                  </a:cubicBezTo>
                  <a:cubicBezTo>
                    <a:pt x="9262" y="1864"/>
                    <a:pt x="9339" y="1526"/>
                    <a:pt x="9229" y="1173"/>
                  </a:cubicBezTo>
                  <a:cubicBezTo>
                    <a:pt x="9107" y="754"/>
                    <a:pt x="8770" y="420"/>
                    <a:pt x="8229" y="172"/>
                  </a:cubicBezTo>
                  <a:cubicBezTo>
                    <a:pt x="7977" y="57"/>
                    <a:pt x="7736" y="0"/>
                    <a:pt x="7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8189097" y="433445"/>
              <a:ext cx="16524" cy="14372"/>
            </a:xfrm>
            <a:custGeom>
              <a:avLst/>
              <a:gdLst/>
              <a:ahLst/>
              <a:cxnLst/>
              <a:rect l="l" t="t" r="r" b="b"/>
              <a:pathLst>
                <a:path w="192" h="167" extrusionOk="0">
                  <a:moveTo>
                    <a:pt x="86" y="0"/>
                  </a:moveTo>
                  <a:cubicBezTo>
                    <a:pt x="74" y="0"/>
                    <a:pt x="62" y="0"/>
                    <a:pt x="54" y="4"/>
                  </a:cubicBezTo>
                  <a:cubicBezTo>
                    <a:pt x="41" y="8"/>
                    <a:pt x="33" y="16"/>
                    <a:pt x="25" y="25"/>
                  </a:cubicBezTo>
                  <a:cubicBezTo>
                    <a:pt x="17" y="29"/>
                    <a:pt x="13" y="41"/>
                    <a:pt x="9" y="49"/>
                  </a:cubicBezTo>
                  <a:cubicBezTo>
                    <a:pt x="5" y="61"/>
                    <a:pt x="1" y="69"/>
                    <a:pt x="1" y="81"/>
                  </a:cubicBezTo>
                  <a:cubicBezTo>
                    <a:pt x="5" y="90"/>
                    <a:pt x="5" y="98"/>
                    <a:pt x="5" y="106"/>
                  </a:cubicBezTo>
                  <a:cubicBezTo>
                    <a:pt x="9" y="118"/>
                    <a:pt x="17" y="130"/>
                    <a:pt x="25" y="142"/>
                  </a:cubicBezTo>
                  <a:lnTo>
                    <a:pt x="41" y="155"/>
                  </a:lnTo>
                  <a:cubicBezTo>
                    <a:pt x="58" y="163"/>
                    <a:pt x="70" y="167"/>
                    <a:pt x="86" y="167"/>
                  </a:cubicBezTo>
                  <a:lnTo>
                    <a:pt x="107" y="167"/>
                  </a:lnTo>
                  <a:cubicBezTo>
                    <a:pt x="119" y="167"/>
                    <a:pt x="131" y="163"/>
                    <a:pt x="139" y="159"/>
                  </a:cubicBezTo>
                  <a:cubicBezTo>
                    <a:pt x="151" y="155"/>
                    <a:pt x="159" y="151"/>
                    <a:pt x="168" y="142"/>
                  </a:cubicBezTo>
                  <a:cubicBezTo>
                    <a:pt x="176" y="134"/>
                    <a:pt x="180" y="126"/>
                    <a:pt x="184" y="114"/>
                  </a:cubicBezTo>
                  <a:cubicBezTo>
                    <a:pt x="188" y="106"/>
                    <a:pt x="192" y="94"/>
                    <a:pt x="192" y="81"/>
                  </a:cubicBezTo>
                  <a:cubicBezTo>
                    <a:pt x="192" y="73"/>
                    <a:pt x="188" y="69"/>
                    <a:pt x="188" y="61"/>
                  </a:cubicBezTo>
                  <a:cubicBezTo>
                    <a:pt x="184" y="45"/>
                    <a:pt x="176" y="33"/>
                    <a:pt x="168" y="25"/>
                  </a:cubicBezTo>
                  <a:cubicBezTo>
                    <a:pt x="159" y="20"/>
                    <a:pt x="155" y="16"/>
                    <a:pt x="151" y="8"/>
                  </a:cubicBezTo>
                  <a:cubicBezTo>
                    <a:pt x="135" y="4"/>
                    <a:pt x="12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8162504" y="463739"/>
              <a:ext cx="16180" cy="18417"/>
            </a:xfrm>
            <a:custGeom>
              <a:avLst/>
              <a:gdLst/>
              <a:ahLst/>
              <a:cxnLst/>
              <a:rect l="l" t="t" r="r" b="b"/>
              <a:pathLst>
                <a:path w="188" h="214" extrusionOk="0">
                  <a:moveTo>
                    <a:pt x="81" y="0"/>
                  </a:moveTo>
                  <a:cubicBezTo>
                    <a:pt x="77" y="0"/>
                    <a:pt x="74" y="1"/>
                    <a:pt x="70" y="2"/>
                  </a:cubicBezTo>
                  <a:cubicBezTo>
                    <a:pt x="62" y="2"/>
                    <a:pt x="50" y="6"/>
                    <a:pt x="42" y="14"/>
                  </a:cubicBezTo>
                  <a:lnTo>
                    <a:pt x="25" y="26"/>
                  </a:lnTo>
                  <a:cubicBezTo>
                    <a:pt x="13" y="34"/>
                    <a:pt x="5" y="47"/>
                    <a:pt x="1" y="63"/>
                  </a:cubicBezTo>
                  <a:cubicBezTo>
                    <a:pt x="1" y="71"/>
                    <a:pt x="1" y="79"/>
                    <a:pt x="1" y="83"/>
                  </a:cubicBezTo>
                  <a:cubicBezTo>
                    <a:pt x="1" y="99"/>
                    <a:pt x="5" y="116"/>
                    <a:pt x="13" y="128"/>
                  </a:cubicBezTo>
                  <a:cubicBezTo>
                    <a:pt x="17" y="140"/>
                    <a:pt x="25" y="156"/>
                    <a:pt x="33" y="173"/>
                  </a:cubicBezTo>
                  <a:cubicBezTo>
                    <a:pt x="37" y="181"/>
                    <a:pt x="46" y="189"/>
                    <a:pt x="54" y="193"/>
                  </a:cubicBezTo>
                  <a:cubicBezTo>
                    <a:pt x="62" y="201"/>
                    <a:pt x="74" y="205"/>
                    <a:pt x="82" y="209"/>
                  </a:cubicBezTo>
                  <a:cubicBezTo>
                    <a:pt x="94" y="213"/>
                    <a:pt x="107" y="213"/>
                    <a:pt x="119" y="213"/>
                  </a:cubicBezTo>
                  <a:cubicBezTo>
                    <a:pt x="127" y="213"/>
                    <a:pt x="139" y="209"/>
                    <a:pt x="147" y="201"/>
                  </a:cubicBezTo>
                  <a:cubicBezTo>
                    <a:pt x="155" y="197"/>
                    <a:pt x="159" y="193"/>
                    <a:pt x="163" y="189"/>
                  </a:cubicBezTo>
                  <a:cubicBezTo>
                    <a:pt x="176" y="177"/>
                    <a:pt x="184" y="164"/>
                    <a:pt x="188" y="152"/>
                  </a:cubicBezTo>
                  <a:cubicBezTo>
                    <a:pt x="188" y="144"/>
                    <a:pt x="188" y="136"/>
                    <a:pt x="188" y="128"/>
                  </a:cubicBezTo>
                  <a:cubicBezTo>
                    <a:pt x="188" y="112"/>
                    <a:pt x="184" y="99"/>
                    <a:pt x="180" y="87"/>
                  </a:cubicBezTo>
                  <a:cubicBezTo>
                    <a:pt x="172" y="71"/>
                    <a:pt x="163" y="59"/>
                    <a:pt x="155" y="42"/>
                  </a:cubicBezTo>
                  <a:cubicBezTo>
                    <a:pt x="151" y="34"/>
                    <a:pt x="143" y="26"/>
                    <a:pt x="135" y="18"/>
                  </a:cubicBezTo>
                  <a:cubicBezTo>
                    <a:pt x="127" y="10"/>
                    <a:pt x="115" y="6"/>
                    <a:pt x="107" y="6"/>
                  </a:cubicBezTo>
                  <a:cubicBezTo>
                    <a:pt x="98" y="3"/>
                    <a:pt x="89"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8199941" y="501950"/>
              <a:ext cx="14803" cy="15835"/>
            </a:xfrm>
            <a:custGeom>
              <a:avLst/>
              <a:gdLst/>
              <a:ahLst/>
              <a:cxnLst/>
              <a:rect l="l" t="t" r="r" b="b"/>
              <a:pathLst>
                <a:path w="172" h="184" extrusionOk="0">
                  <a:moveTo>
                    <a:pt x="86" y="1"/>
                  </a:moveTo>
                  <a:cubicBezTo>
                    <a:pt x="86" y="1"/>
                    <a:pt x="66" y="5"/>
                    <a:pt x="66" y="5"/>
                  </a:cubicBezTo>
                  <a:cubicBezTo>
                    <a:pt x="66" y="5"/>
                    <a:pt x="46" y="9"/>
                    <a:pt x="42" y="13"/>
                  </a:cubicBezTo>
                  <a:cubicBezTo>
                    <a:pt x="29" y="21"/>
                    <a:pt x="21" y="29"/>
                    <a:pt x="13" y="42"/>
                  </a:cubicBezTo>
                  <a:cubicBezTo>
                    <a:pt x="9" y="50"/>
                    <a:pt x="5" y="58"/>
                    <a:pt x="1" y="66"/>
                  </a:cubicBezTo>
                  <a:cubicBezTo>
                    <a:pt x="1" y="74"/>
                    <a:pt x="1" y="86"/>
                    <a:pt x="1" y="90"/>
                  </a:cubicBezTo>
                  <a:lnTo>
                    <a:pt x="1" y="94"/>
                  </a:lnTo>
                  <a:cubicBezTo>
                    <a:pt x="1" y="99"/>
                    <a:pt x="1" y="103"/>
                    <a:pt x="1" y="107"/>
                  </a:cubicBezTo>
                  <a:cubicBezTo>
                    <a:pt x="1" y="111"/>
                    <a:pt x="1" y="115"/>
                    <a:pt x="1" y="119"/>
                  </a:cubicBezTo>
                  <a:cubicBezTo>
                    <a:pt x="5" y="123"/>
                    <a:pt x="9" y="135"/>
                    <a:pt x="9" y="139"/>
                  </a:cubicBezTo>
                  <a:lnTo>
                    <a:pt x="13" y="139"/>
                  </a:lnTo>
                  <a:cubicBezTo>
                    <a:pt x="13" y="143"/>
                    <a:pt x="25" y="155"/>
                    <a:pt x="25" y="160"/>
                  </a:cubicBezTo>
                  <a:cubicBezTo>
                    <a:pt x="29" y="164"/>
                    <a:pt x="37" y="168"/>
                    <a:pt x="42" y="172"/>
                  </a:cubicBezTo>
                  <a:cubicBezTo>
                    <a:pt x="42" y="172"/>
                    <a:pt x="62" y="180"/>
                    <a:pt x="62" y="180"/>
                  </a:cubicBezTo>
                  <a:cubicBezTo>
                    <a:pt x="62" y="180"/>
                    <a:pt x="86" y="184"/>
                    <a:pt x="86" y="184"/>
                  </a:cubicBezTo>
                  <a:cubicBezTo>
                    <a:pt x="86" y="184"/>
                    <a:pt x="107" y="180"/>
                    <a:pt x="107" y="180"/>
                  </a:cubicBezTo>
                  <a:cubicBezTo>
                    <a:pt x="115" y="176"/>
                    <a:pt x="123" y="176"/>
                    <a:pt x="131" y="172"/>
                  </a:cubicBezTo>
                  <a:cubicBezTo>
                    <a:pt x="139" y="168"/>
                    <a:pt x="147" y="160"/>
                    <a:pt x="155" y="151"/>
                  </a:cubicBezTo>
                  <a:cubicBezTo>
                    <a:pt x="164" y="143"/>
                    <a:pt x="168" y="131"/>
                    <a:pt x="168" y="123"/>
                  </a:cubicBezTo>
                  <a:cubicBezTo>
                    <a:pt x="172" y="111"/>
                    <a:pt x="172" y="103"/>
                    <a:pt x="172" y="90"/>
                  </a:cubicBezTo>
                  <a:cubicBezTo>
                    <a:pt x="172" y="82"/>
                    <a:pt x="172" y="70"/>
                    <a:pt x="172" y="62"/>
                  </a:cubicBezTo>
                  <a:cubicBezTo>
                    <a:pt x="168" y="54"/>
                    <a:pt x="164" y="50"/>
                    <a:pt x="164" y="42"/>
                  </a:cubicBezTo>
                  <a:cubicBezTo>
                    <a:pt x="155" y="29"/>
                    <a:pt x="143" y="17"/>
                    <a:pt x="131" y="13"/>
                  </a:cubicBezTo>
                  <a:cubicBezTo>
                    <a:pt x="127" y="9"/>
                    <a:pt x="123" y="9"/>
                    <a:pt x="123" y="9"/>
                  </a:cubicBezTo>
                  <a:cubicBezTo>
                    <a:pt x="119" y="9"/>
                    <a:pt x="115" y="5"/>
                    <a:pt x="111" y="5"/>
                  </a:cubicBezTo>
                  <a:cubicBezTo>
                    <a:pt x="111" y="5"/>
                    <a:pt x="8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8458903" y="645760"/>
              <a:ext cx="18590" cy="16524"/>
            </a:xfrm>
            <a:custGeom>
              <a:avLst/>
              <a:gdLst/>
              <a:ahLst/>
              <a:cxnLst/>
              <a:rect l="l" t="t" r="r" b="b"/>
              <a:pathLst>
                <a:path w="216" h="192" extrusionOk="0">
                  <a:moveTo>
                    <a:pt x="98" y="1"/>
                  </a:moveTo>
                  <a:cubicBezTo>
                    <a:pt x="86" y="1"/>
                    <a:pt x="74" y="1"/>
                    <a:pt x="61" y="5"/>
                  </a:cubicBezTo>
                  <a:cubicBezTo>
                    <a:pt x="53" y="5"/>
                    <a:pt x="41" y="13"/>
                    <a:pt x="33" y="17"/>
                  </a:cubicBezTo>
                  <a:cubicBezTo>
                    <a:pt x="25" y="25"/>
                    <a:pt x="17" y="33"/>
                    <a:pt x="13" y="42"/>
                  </a:cubicBezTo>
                  <a:cubicBezTo>
                    <a:pt x="9" y="50"/>
                    <a:pt x="9" y="54"/>
                    <a:pt x="4" y="62"/>
                  </a:cubicBezTo>
                  <a:cubicBezTo>
                    <a:pt x="0" y="78"/>
                    <a:pt x="0" y="90"/>
                    <a:pt x="4" y="107"/>
                  </a:cubicBezTo>
                  <a:cubicBezTo>
                    <a:pt x="9" y="115"/>
                    <a:pt x="9" y="119"/>
                    <a:pt x="13" y="127"/>
                  </a:cubicBezTo>
                  <a:cubicBezTo>
                    <a:pt x="21" y="139"/>
                    <a:pt x="29" y="147"/>
                    <a:pt x="45" y="155"/>
                  </a:cubicBezTo>
                  <a:cubicBezTo>
                    <a:pt x="57" y="164"/>
                    <a:pt x="74" y="172"/>
                    <a:pt x="86" y="180"/>
                  </a:cubicBezTo>
                  <a:cubicBezTo>
                    <a:pt x="98" y="184"/>
                    <a:pt x="106" y="188"/>
                    <a:pt x="118" y="188"/>
                  </a:cubicBezTo>
                  <a:cubicBezTo>
                    <a:pt x="124" y="190"/>
                    <a:pt x="130" y="191"/>
                    <a:pt x="135" y="191"/>
                  </a:cubicBezTo>
                  <a:cubicBezTo>
                    <a:pt x="140" y="191"/>
                    <a:pt x="145" y="190"/>
                    <a:pt x="151" y="188"/>
                  </a:cubicBezTo>
                  <a:cubicBezTo>
                    <a:pt x="163" y="184"/>
                    <a:pt x="171" y="180"/>
                    <a:pt x="179" y="172"/>
                  </a:cubicBezTo>
                  <a:cubicBezTo>
                    <a:pt x="187" y="168"/>
                    <a:pt x="196" y="160"/>
                    <a:pt x="200" y="147"/>
                  </a:cubicBezTo>
                  <a:cubicBezTo>
                    <a:pt x="204" y="143"/>
                    <a:pt x="208" y="135"/>
                    <a:pt x="212" y="127"/>
                  </a:cubicBezTo>
                  <a:cubicBezTo>
                    <a:pt x="216" y="115"/>
                    <a:pt x="216" y="99"/>
                    <a:pt x="212" y="82"/>
                  </a:cubicBezTo>
                  <a:cubicBezTo>
                    <a:pt x="208" y="78"/>
                    <a:pt x="204" y="70"/>
                    <a:pt x="200" y="66"/>
                  </a:cubicBezTo>
                  <a:cubicBezTo>
                    <a:pt x="196" y="54"/>
                    <a:pt x="183" y="42"/>
                    <a:pt x="171" y="33"/>
                  </a:cubicBezTo>
                  <a:cubicBezTo>
                    <a:pt x="155" y="25"/>
                    <a:pt x="143" y="21"/>
                    <a:pt x="126" y="13"/>
                  </a:cubicBezTo>
                  <a:cubicBezTo>
                    <a:pt x="118" y="5"/>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69"/>
        <p:cNvGrpSpPr/>
        <p:nvPr/>
      </p:nvGrpSpPr>
      <p:grpSpPr>
        <a:xfrm>
          <a:off x="0" y="0"/>
          <a:ext cx="0" cy="0"/>
          <a:chOff x="0" y="0"/>
          <a:chExt cx="0" cy="0"/>
        </a:xfrm>
      </p:grpSpPr>
      <p:sp>
        <p:nvSpPr>
          <p:cNvPr id="370" name="Google Shape;370;p10"/>
          <p:cNvSpPr txBox="1">
            <a:spLocks noGrp="1"/>
          </p:cNvSpPr>
          <p:nvPr>
            <p:ph type="title"/>
          </p:nvPr>
        </p:nvSpPr>
        <p:spPr>
          <a:xfrm>
            <a:off x="1769550" y="445025"/>
            <a:ext cx="5604900" cy="1108800"/>
          </a:xfrm>
          <a:prstGeom prst="rect">
            <a:avLst/>
          </a:prstGeom>
          <a:noFill/>
          <a:ln>
            <a:noFill/>
          </a:ln>
          <a:effectLst>
            <a:outerShdw dist="57150" dir="5400000" algn="bl" rotWithShape="0">
              <a:schemeClr val="dk2"/>
            </a:outerShdw>
          </a:effectLst>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1" name="Google Shape;371;p10"/>
          <p:cNvSpPr/>
          <p:nvPr/>
        </p:nvSpPr>
        <p:spPr>
          <a:xfrm>
            <a:off x="783858" y="42329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0"/>
          <p:cNvSpPr/>
          <p:nvPr/>
        </p:nvSpPr>
        <p:spPr>
          <a:xfrm>
            <a:off x="8581309" y="6520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 name="Google Shape;373;p10"/>
          <p:cNvGrpSpPr/>
          <p:nvPr/>
        </p:nvGrpSpPr>
        <p:grpSpPr>
          <a:xfrm>
            <a:off x="7724050" y="4232950"/>
            <a:ext cx="1065126" cy="505905"/>
            <a:chOff x="3392250" y="4293075"/>
            <a:chExt cx="1065126" cy="505905"/>
          </a:xfrm>
        </p:grpSpPr>
        <p:sp>
          <p:nvSpPr>
            <p:cNvPr id="374" name="Google Shape;374;p10"/>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0"/>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0"/>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0"/>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0"/>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0"/>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0"/>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0"/>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0"/>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 name="Google Shape;383;p10"/>
          <p:cNvSpPr/>
          <p:nvPr/>
        </p:nvSpPr>
        <p:spPr>
          <a:xfrm>
            <a:off x="335334" y="46539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0"/>
          <p:cNvSpPr/>
          <p:nvPr/>
        </p:nvSpPr>
        <p:spPr>
          <a:xfrm>
            <a:off x="8851525" y="12840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 name="Google Shape;385;p10"/>
          <p:cNvGrpSpPr/>
          <p:nvPr/>
        </p:nvGrpSpPr>
        <p:grpSpPr>
          <a:xfrm flipH="1">
            <a:off x="186325" y="3070701"/>
            <a:ext cx="876661" cy="717360"/>
            <a:chOff x="7908250" y="265901"/>
            <a:chExt cx="876661" cy="717360"/>
          </a:xfrm>
        </p:grpSpPr>
        <p:sp>
          <p:nvSpPr>
            <p:cNvPr id="386" name="Google Shape;386;p10"/>
            <p:cNvSpPr/>
            <p:nvPr/>
          </p:nvSpPr>
          <p:spPr>
            <a:xfrm>
              <a:off x="7908250" y="265901"/>
              <a:ext cx="876661" cy="717360"/>
            </a:xfrm>
            <a:custGeom>
              <a:avLst/>
              <a:gdLst/>
              <a:ahLst/>
              <a:cxnLst/>
              <a:rect l="l" t="t" r="r" b="b"/>
              <a:pathLst>
                <a:path w="9995" h="8179" extrusionOk="0">
                  <a:moveTo>
                    <a:pt x="6361" y="168"/>
                  </a:moveTo>
                  <a:cubicBezTo>
                    <a:pt x="7155" y="168"/>
                    <a:pt x="7638" y="561"/>
                    <a:pt x="7908" y="901"/>
                  </a:cubicBezTo>
                  <a:cubicBezTo>
                    <a:pt x="8413" y="1535"/>
                    <a:pt x="8571" y="2503"/>
                    <a:pt x="8315" y="3360"/>
                  </a:cubicBezTo>
                  <a:cubicBezTo>
                    <a:pt x="8307" y="3389"/>
                    <a:pt x="8311" y="3413"/>
                    <a:pt x="8327" y="3438"/>
                  </a:cubicBezTo>
                  <a:cubicBezTo>
                    <a:pt x="8343" y="3458"/>
                    <a:pt x="8368" y="3470"/>
                    <a:pt x="8396" y="3470"/>
                  </a:cubicBezTo>
                  <a:cubicBezTo>
                    <a:pt x="8397" y="3470"/>
                    <a:pt x="8399" y="3470"/>
                    <a:pt x="8404" y="3470"/>
                  </a:cubicBezTo>
                  <a:cubicBezTo>
                    <a:pt x="8480" y="3470"/>
                    <a:pt x="9099" y="3481"/>
                    <a:pt x="9494" y="3865"/>
                  </a:cubicBezTo>
                  <a:cubicBezTo>
                    <a:pt x="9714" y="4080"/>
                    <a:pt x="9827" y="4381"/>
                    <a:pt x="9827" y="4751"/>
                  </a:cubicBezTo>
                  <a:cubicBezTo>
                    <a:pt x="9827" y="5072"/>
                    <a:pt x="9722" y="5332"/>
                    <a:pt x="9514" y="5523"/>
                  </a:cubicBezTo>
                  <a:lnTo>
                    <a:pt x="9514" y="5527"/>
                  </a:lnTo>
                  <a:cubicBezTo>
                    <a:pt x="9131" y="5880"/>
                    <a:pt x="8497" y="5922"/>
                    <a:pt x="8209" y="5922"/>
                  </a:cubicBezTo>
                  <a:cubicBezTo>
                    <a:pt x="8118" y="5922"/>
                    <a:pt x="8062" y="5918"/>
                    <a:pt x="8059" y="5918"/>
                  </a:cubicBezTo>
                  <a:cubicBezTo>
                    <a:pt x="8022" y="5914"/>
                    <a:pt x="7132" y="5849"/>
                    <a:pt x="7075" y="4991"/>
                  </a:cubicBezTo>
                  <a:cubicBezTo>
                    <a:pt x="7047" y="4560"/>
                    <a:pt x="7417" y="4328"/>
                    <a:pt x="7770" y="4255"/>
                  </a:cubicBezTo>
                  <a:cubicBezTo>
                    <a:pt x="7861" y="4235"/>
                    <a:pt x="7957" y="4225"/>
                    <a:pt x="8051" y="4225"/>
                  </a:cubicBezTo>
                  <a:cubicBezTo>
                    <a:pt x="8368" y="4225"/>
                    <a:pt x="8676" y="4339"/>
                    <a:pt x="8766" y="4592"/>
                  </a:cubicBezTo>
                  <a:cubicBezTo>
                    <a:pt x="8827" y="4759"/>
                    <a:pt x="8803" y="4901"/>
                    <a:pt x="8697" y="5007"/>
                  </a:cubicBezTo>
                  <a:cubicBezTo>
                    <a:pt x="8607" y="5097"/>
                    <a:pt x="8464" y="5150"/>
                    <a:pt x="8330" y="5150"/>
                  </a:cubicBezTo>
                  <a:cubicBezTo>
                    <a:pt x="8278" y="5150"/>
                    <a:pt x="8227" y="5142"/>
                    <a:pt x="8181" y="5125"/>
                  </a:cubicBezTo>
                  <a:cubicBezTo>
                    <a:pt x="8104" y="5096"/>
                    <a:pt x="8014" y="5035"/>
                    <a:pt x="8002" y="4893"/>
                  </a:cubicBezTo>
                  <a:lnTo>
                    <a:pt x="7835" y="4905"/>
                  </a:lnTo>
                  <a:cubicBezTo>
                    <a:pt x="7847" y="5084"/>
                    <a:pt x="7953" y="5218"/>
                    <a:pt x="8124" y="5279"/>
                  </a:cubicBezTo>
                  <a:cubicBezTo>
                    <a:pt x="8191" y="5305"/>
                    <a:pt x="8264" y="5317"/>
                    <a:pt x="8337" y="5317"/>
                  </a:cubicBezTo>
                  <a:cubicBezTo>
                    <a:pt x="8512" y="5317"/>
                    <a:pt x="8692" y="5248"/>
                    <a:pt x="8815" y="5125"/>
                  </a:cubicBezTo>
                  <a:cubicBezTo>
                    <a:pt x="8970" y="4974"/>
                    <a:pt x="9010" y="4763"/>
                    <a:pt x="8925" y="4535"/>
                  </a:cubicBezTo>
                  <a:cubicBezTo>
                    <a:pt x="8806" y="4205"/>
                    <a:pt x="8422" y="4057"/>
                    <a:pt x="8040" y="4057"/>
                  </a:cubicBezTo>
                  <a:cubicBezTo>
                    <a:pt x="7937" y="4057"/>
                    <a:pt x="7835" y="4068"/>
                    <a:pt x="7738" y="4088"/>
                  </a:cubicBezTo>
                  <a:cubicBezTo>
                    <a:pt x="7205" y="4202"/>
                    <a:pt x="6880" y="4560"/>
                    <a:pt x="6908" y="5003"/>
                  </a:cubicBezTo>
                  <a:cubicBezTo>
                    <a:pt x="6965" y="5832"/>
                    <a:pt x="7697" y="6027"/>
                    <a:pt x="7957" y="6072"/>
                  </a:cubicBezTo>
                  <a:cubicBezTo>
                    <a:pt x="7925" y="6243"/>
                    <a:pt x="7827" y="6662"/>
                    <a:pt x="7575" y="7060"/>
                  </a:cubicBezTo>
                  <a:cubicBezTo>
                    <a:pt x="7183" y="7692"/>
                    <a:pt x="6598" y="8011"/>
                    <a:pt x="5836" y="8011"/>
                  </a:cubicBezTo>
                  <a:cubicBezTo>
                    <a:pt x="5769" y="8011"/>
                    <a:pt x="5701" y="8008"/>
                    <a:pt x="5632" y="8003"/>
                  </a:cubicBezTo>
                  <a:cubicBezTo>
                    <a:pt x="3575" y="7857"/>
                    <a:pt x="3404" y="6324"/>
                    <a:pt x="3400" y="6259"/>
                  </a:cubicBezTo>
                  <a:cubicBezTo>
                    <a:pt x="3400" y="6255"/>
                    <a:pt x="3396" y="6251"/>
                    <a:pt x="3396" y="6251"/>
                  </a:cubicBezTo>
                  <a:lnTo>
                    <a:pt x="3400" y="6251"/>
                  </a:lnTo>
                  <a:cubicBezTo>
                    <a:pt x="3396" y="6239"/>
                    <a:pt x="3200" y="5283"/>
                    <a:pt x="3676" y="4694"/>
                  </a:cubicBezTo>
                  <a:cubicBezTo>
                    <a:pt x="3928" y="4385"/>
                    <a:pt x="4323" y="4226"/>
                    <a:pt x="4851" y="4222"/>
                  </a:cubicBezTo>
                  <a:lnTo>
                    <a:pt x="4859" y="4222"/>
                  </a:lnTo>
                  <a:cubicBezTo>
                    <a:pt x="5526" y="4222"/>
                    <a:pt x="5839" y="4539"/>
                    <a:pt x="5989" y="4804"/>
                  </a:cubicBezTo>
                  <a:cubicBezTo>
                    <a:pt x="6217" y="5210"/>
                    <a:pt x="6197" y="5788"/>
                    <a:pt x="5937" y="6210"/>
                  </a:cubicBezTo>
                  <a:cubicBezTo>
                    <a:pt x="5738" y="6530"/>
                    <a:pt x="5447" y="6703"/>
                    <a:pt x="5108" y="6703"/>
                  </a:cubicBezTo>
                  <a:cubicBezTo>
                    <a:pt x="5093" y="6703"/>
                    <a:pt x="5078" y="6703"/>
                    <a:pt x="5063" y="6702"/>
                  </a:cubicBezTo>
                  <a:cubicBezTo>
                    <a:pt x="4644" y="6682"/>
                    <a:pt x="4331" y="6503"/>
                    <a:pt x="4168" y="6194"/>
                  </a:cubicBezTo>
                  <a:cubicBezTo>
                    <a:pt x="4022" y="5914"/>
                    <a:pt x="4030" y="5560"/>
                    <a:pt x="4188" y="5312"/>
                  </a:cubicBezTo>
                  <a:cubicBezTo>
                    <a:pt x="4292" y="5151"/>
                    <a:pt x="4449" y="5063"/>
                    <a:pt x="4632" y="5063"/>
                  </a:cubicBezTo>
                  <a:cubicBezTo>
                    <a:pt x="4644" y="5063"/>
                    <a:pt x="4656" y="5063"/>
                    <a:pt x="4668" y="5064"/>
                  </a:cubicBezTo>
                  <a:cubicBezTo>
                    <a:pt x="4953" y="5080"/>
                    <a:pt x="5164" y="5186"/>
                    <a:pt x="5254" y="5365"/>
                  </a:cubicBezTo>
                  <a:cubicBezTo>
                    <a:pt x="5311" y="5483"/>
                    <a:pt x="5306" y="5617"/>
                    <a:pt x="5237" y="5718"/>
                  </a:cubicBezTo>
                  <a:cubicBezTo>
                    <a:pt x="5181" y="5800"/>
                    <a:pt x="5091" y="5841"/>
                    <a:pt x="4983" y="5841"/>
                  </a:cubicBezTo>
                  <a:cubicBezTo>
                    <a:pt x="4973" y="5841"/>
                    <a:pt x="4963" y="5841"/>
                    <a:pt x="4953" y="5840"/>
                  </a:cubicBezTo>
                  <a:lnTo>
                    <a:pt x="4941" y="6007"/>
                  </a:lnTo>
                  <a:cubicBezTo>
                    <a:pt x="4957" y="6009"/>
                    <a:pt x="4974" y="6009"/>
                    <a:pt x="4990" y="6009"/>
                  </a:cubicBezTo>
                  <a:cubicBezTo>
                    <a:pt x="5152" y="6009"/>
                    <a:pt x="5291" y="5938"/>
                    <a:pt x="5376" y="5812"/>
                  </a:cubicBezTo>
                  <a:cubicBezTo>
                    <a:pt x="5477" y="5662"/>
                    <a:pt x="5489" y="5462"/>
                    <a:pt x="5400" y="5288"/>
                  </a:cubicBezTo>
                  <a:cubicBezTo>
                    <a:pt x="5286" y="5056"/>
                    <a:pt x="5022" y="4914"/>
                    <a:pt x="4680" y="4897"/>
                  </a:cubicBezTo>
                  <a:cubicBezTo>
                    <a:pt x="4668" y="4897"/>
                    <a:pt x="4655" y="4896"/>
                    <a:pt x="4642" y="4896"/>
                  </a:cubicBezTo>
                  <a:cubicBezTo>
                    <a:pt x="4395" y="4896"/>
                    <a:pt x="4186" y="5010"/>
                    <a:pt x="4050" y="5222"/>
                  </a:cubicBezTo>
                  <a:cubicBezTo>
                    <a:pt x="3859" y="5515"/>
                    <a:pt x="3847" y="5938"/>
                    <a:pt x="4022" y="6271"/>
                  </a:cubicBezTo>
                  <a:cubicBezTo>
                    <a:pt x="4209" y="6637"/>
                    <a:pt x="4575" y="6849"/>
                    <a:pt x="5054" y="6869"/>
                  </a:cubicBezTo>
                  <a:cubicBezTo>
                    <a:pt x="5071" y="6873"/>
                    <a:pt x="5091" y="6873"/>
                    <a:pt x="5107" y="6873"/>
                  </a:cubicBezTo>
                  <a:cubicBezTo>
                    <a:pt x="5502" y="6873"/>
                    <a:pt x="5855" y="6666"/>
                    <a:pt x="6079" y="6300"/>
                  </a:cubicBezTo>
                  <a:cubicBezTo>
                    <a:pt x="6376" y="5820"/>
                    <a:pt x="6396" y="5186"/>
                    <a:pt x="6136" y="4718"/>
                  </a:cubicBezTo>
                  <a:cubicBezTo>
                    <a:pt x="5896" y="4291"/>
                    <a:pt x="5441" y="4056"/>
                    <a:pt x="4859" y="4056"/>
                  </a:cubicBezTo>
                  <a:lnTo>
                    <a:pt x="4851" y="4056"/>
                  </a:lnTo>
                  <a:cubicBezTo>
                    <a:pt x="4270" y="4060"/>
                    <a:pt x="3831" y="4239"/>
                    <a:pt x="3546" y="4588"/>
                  </a:cubicBezTo>
                  <a:cubicBezTo>
                    <a:pt x="3079" y="5170"/>
                    <a:pt x="3188" y="6027"/>
                    <a:pt x="3225" y="6239"/>
                  </a:cubicBezTo>
                  <a:cubicBezTo>
                    <a:pt x="3077" y="6381"/>
                    <a:pt x="2430" y="6954"/>
                    <a:pt x="1687" y="6954"/>
                  </a:cubicBezTo>
                  <a:cubicBezTo>
                    <a:pt x="1349" y="6954"/>
                    <a:pt x="991" y="6835"/>
                    <a:pt x="651" y="6503"/>
                  </a:cubicBezTo>
                  <a:cubicBezTo>
                    <a:pt x="330" y="6190"/>
                    <a:pt x="172" y="5849"/>
                    <a:pt x="172" y="5483"/>
                  </a:cubicBezTo>
                  <a:cubicBezTo>
                    <a:pt x="176" y="4816"/>
                    <a:pt x="716" y="4287"/>
                    <a:pt x="720" y="4279"/>
                  </a:cubicBezTo>
                  <a:cubicBezTo>
                    <a:pt x="749" y="4255"/>
                    <a:pt x="757" y="4210"/>
                    <a:pt x="733" y="4178"/>
                  </a:cubicBezTo>
                  <a:cubicBezTo>
                    <a:pt x="720" y="4153"/>
                    <a:pt x="403" y="3625"/>
                    <a:pt x="903" y="3226"/>
                  </a:cubicBezTo>
                  <a:cubicBezTo>
                    <a:pt x="1132" y="3043"/>
                    <a:pt x="1337" y="2992"/>
                    <a:pt x="1496" y="2992"/>
                  </a:cubicBezTo>
                  <a:cubicBezTo>
                    <a:pt x="1680" y="2992"/>
                    <a:pt x="1802" y="3061"/>
                    <a:pt x="1826" y="3076"/>
                  </a:cubicBezTo>
                  <a:cubicBezTo>
                    <a:pt x="1867" y="3108"/>
                    <a:pt x="2253" y="3462"/>
                    <a:pt x="2257" y="3812"/>
                  </a:cubicBezTo>
                  <a:cubicBezTo>
                    <a:pt x="2261" y="3946"/>
                    <a:pt x="2204" y="4064"/>
                    <a:pt x="2091" y="4165"/>
                  </a:cubicBezTo>
                  <a:cubicBezTo>
                    <a:pt x="2010" y="4239"/>
                    <a:pt x="1926" y="4265"/>
                    <a:pt x="1848" y="4265"/>
                  </a:cubicBezTo>
                  <a:cubicBezTo>
                    <a:pt x="1742" y="4265"/>
                    <a:pt x="1647" y="4217"/>
                    <a:pt x="1586" y="4178"/>
                  </a:cubicBezTo>
                  <a:cubicBezTo>
                    <a:pt x="1371" y="4039"/>
                    <a:pt x="1249" y="3800"/>
                    <a:pt x="1286" y="3686"/>
                  </a:cubicBezTo>
                  <a:cubicBezTo>
                    <a:pt x="1306" y="3625"/>
                    <a:pt x="1382" y="3606"/>
                    <a:pt x="1456" y="3606"/>
                  </a:cubicBezTo>
                  <a:cubicBezTo>
                    <a:pt x="1471" y="3606"/>
                    <a:pt x="1486" y="3607"/>
                    <a:pt x="1501" y="3608"/>
                  </a:cubicBezTo>
                  <a:lnTo>
                    <a:pt x="1513" y="3442"/>
                  </a:lnTo>
                  <a:cubicBezTo>
                    <a:pt x="1494" y="3440"/>
                    <a:pt x="1475" y="3440"/>
                    <a:pt x="1457" y="3440"/>
                  </a:cubicBezTo>
                  <a:cubicBezTo>
                    <a:pt x="1225" y="3440"/>
                    <a:pt x="1150" y="3557"/>
                    <a:pt x="1127" y="3633"/>
                  </a:cubicBezTo>
                  <a:cubicBezTo>
                    <a:pt x="1054" y="3852"/>
                    <a:pt x="1257" y="4165"/>
                    <a:pt x="1493" y="4320"/>
                  </a:cubicBezTo>
                  <a:cubicBezTo>
                    <a:pt x="1611" y="4397"/>
                    <a:pt x="1733" y="4434"/>
                    <a:pt x="1851" y="4434"/>
                  </a:cubicBezTo>
                  <a:cubicBezTo>
                    <a:pt x="1977" y="4434"/>
                    <a:pt x="2099" y="4385"/>
                    <a:pt x="2204" y="4291"/>
                  </a:cubicBezTo>
                  <a:cubicBezTo>
                    <a:pt x="2355" y="4153"/>
                    <a:pt x="2428" y="3991"/>
                    <a:pt x="2428" y="3808"/>
                  </a:cubicBezTo>
                  <a:cubicBezTo>
                    <a:pt x="2420" y="3409"/>
                    <a:pt x="2042" y="3043"/>
                    <a:pt x="1952" y="2962"/>
                  </a:cubicBezTo>
                  <a:cubicBezTo>
                    <a:pt x="1912" y="2812"/>
                    <a:pt x="1692" y="1889"/>
                    <a:pt x="2306" y="1405"/>
                  </a:cubicBezTo>
                  <a:cubicBezTo>
                    <a:pt x="2529" y="1229"/>
                    <a:pt x="2785" y="1170"/>
                    <a:pt x="3028" y="1170"/>
                  </a:cubicBezTo>
                  <a:cubicBezTo>
                    <a:pt x="3414" y="1170"/>
                    <a:pt x="3767" y="1320"/>
                    <a:pt x="3900" y="1385"/>
                  </a:cubicBezTo>
                  <a:cubicBezTo>
                    <a:pt x="3855" y="1600"/>
                    <a:pt x="3745" y="2279"/>
                    <a:pt x="4131" y="2763"/>
                  </a:cubicBezTo>
                  <a:cubicBezTo>
                    <a:pt x="4396" y="3092"/>
                    <a:pt x="4831" y="3263"/>
                    <a:pt x="5428" y="3263"/>
                  </a:cubicBezTo>
                  <a:cubicBezTo>
                    <a:pt x="5485" y="3263"/>
                    <a:pt x="5546" y="3259"/>
                    <a:pt x="5607" y="3255"/>
                  </a:cubicBezTo>
                  <a:cubicBezTo>
                    <a:pt x="6770" y="3198"/>
                    <a:pt x="7173" y="2572"/>
                    <a:pt x="7160" y="2011"/>
                  </a:cubicBezTo>
                  <a:cubicBezTo>
                    <a:pt x="7152" y="1437"/>
                    <a:pt x="6681" y="811"/>
                    <a:pt x="5941" y="803"/>
                  </a:cubicBezTo>
                  <a:cubicBezTo>
                    <a:pt x="5936" y="803"/>
                    <a:pt x="5931" y="803"/>
                    <a:pt x="5926" y="803"/>
                  </a:cubicBezTo>
                  <a:cubicBezTo>
                    <a:pt x="5436" y="803"/>
                    <a:pt x="5028" y="1002"/>
                    <a:pt x="4831" y="1340"/>
                  </a:cubicBezTo>
                  <a:cubicBezTo>
                    <a:pt x="4688" y="1580"/>
                    <a:pt x="4680" y="1848"/>
                    <a:pt x="4802" y="2059"/>
                  </a:cubicBezTo>
                  <a:cubicBezTo>
                    <a:pt x="4930" y="2275"/>
                    <a:pt x="5172" y="2393"/>
                    <a:pt x="5489" y="2393"/>
                  </a:cubicBezTo>
                  <a:cubicBezTo>
                    <a:pt x="5495" y="2393"/>
                    <a:pt x="5500" y="2393"/>
                    <a:pt x="5506" y="2393"/>
                  </a:cubicBezTo>
                  <a:cubicBezTo>
                    <a:pt x="6006" y="2385"/>
                    <a:pt x="6193" y="2218"/>
                    <a:pt x="6266" y="2084"/>
                  </a:cubicBezTo>
                  <a:cubicBezTo>
                    <a:pt x="6331" y="1954"/>
                    <a:pt x="6315" y="1799"/>
                    <a:pt x="6221" y="1673"/>
                  </a:cubicBezTo>
                  <a:cubicBezTo>
                    <a:pt x="6128" y="1536"/>
                    <a:pt x="5967" y="1454"/>
                    <a:pt x="5798" y="1454"/>
                  </a:cubicBezTo>
                  <a:cubicBezTo>
                    <a:pt x="5777" y="1454"/>
                    <a:pt x="5755" y="1455"/>
                    <a:pt x="5733" y="1458"/>
                  </a:cubicBezTo>
                  <a:lnTo>
                    <a:pt x="5758" y="1624"/>
                  </a:lnTo>
                  <a:cubicBezTo>
                    <a:pt x="5772" y="1623"/>
                    <a:pt x="5786" y="1622"/>
                    <a:pt x="5801" y="1622"/>
                  </a:cubicBezTo>
                  <a:cubicBezTo>
                    <a:pt x="5913" y="1622"/>
                    <a:pt x="6022" y="1677"/>
                    <a:pt x="6087" y="1771"/>
                  </a:cubicBezTo>
                  <a:cubicBezTo>
                    <a:pt x="6140" y="1848"/>
                    <a:pt x="6152" y="1933"/>
                    <a:pt x="6116" y="2007"/>
                  </a:cubicBezTo>
                  <a:cubicBezTo>
                    <a:pt x="6046" y="2141"/>
                    <a:pt x="5823" y="2222"/>
                    <a:pt x="5506" y="2226"/>
                  </a:cubicBezTo>
                  <a:cubicBezTo>
                    <a:pt x="5241" y="2226"/>
                    <a:pt x="5046" y="2141"/>
                    <a:pt x="4949" y="1974"/>
                  </a:cubicBezTo>
                  <a:cubicBezTo>
                    <a:pt x="4855" y="1820"/>
                    <a:pt x="4867" y="1608"/>
                    <a:pt x="4973" y="1421"/>
                  </a:cubicBezTo>
                  <a:cubicBezTo>
                    <a:pt x="5142" y="1136"/>
                    <a:pt x="5493" y="970"/>
                    <a:pt x="5921" y="970"/>
                  </a:cubicBezTo>
                  <a:cubicBezTo>
                    <a:pt x="5926" y="970"/>
                    <a:pt x="5931" y="970"/>
                    <a:pt x="5937" y="970"/>
                  </a:cubicBezTo>
                  <a:cubicBezTo>
                    <a:pt x="6579" y="978"/>
                    <a:pt x="6986" y="1515"/>
                    <a:pt x="6994" y="2011"/>
                  </a:cubicBezTo>
                  <a:cubicBezTo>
                    <a:pt x="7002" y="2494"/>
                    <a:pt x="6640" y="3035"/>
                    <a:pt x="5599" y="3088"/>
                  </a:cubicBezTo>
                  <a:cubicBezTo>
                    <a:pt x="5540" y="3091"/>
                    <a:pt x="5483" y="3093"/>
                    <a:pt x="5427" y="3093"/>
                  </a:cubicBezTo>
                  <a:cubicBezTo>
                    <a:pt x="4883" y="3093"/>
                    <a:pt x="4494" y="2948"/>
                    <a:pt x="4262" y="2657"/>
                  </a:cubicBezTo>
                  <a:cubicBezTo>
                    <a:pt x="3867" y="2161"/>
                    <a:pt x="4071" y="1389"/>
                    <a:pt x="4079" y="1364"/>
                  </a:cubicBezTo>
                  <a:cubicBezTo>
                    <a:pt x="4095" y="1315"/>
                    <a:pt x="4432" y="279"/>
                    <a:pt x="6201" y="173"/>
                  </a:cubicBezTo>
                  <a:cubicBezTo>
                    <a:pt x="6256" y="169"/>
                    <a:pt x="6309" y="168"/>
                    <a:pt x="6361" y="168"/>
                  </a:cubicBezTo>
                  <a:close/>
                  <a:moveTo>
                    <a:pt x="6360" y="1"/>
                  </a:moveTo>
                  <a:cubicBezTo>
                    <a:pt x="6304" y="1"/>
                    <a:pt x="6247" y="3"/>
                    <a:pt x="6189" y="6"/>
                  </a:cubicBezTo>
                  <a:cubicBezTo>
                    <a:pt x="4587" y="104"/>
                    <a:pt x="4079" y="941"/>
                    <a:pt x="3953" y="1226"/>
                  </a:cubicBezTo>
                  <a:cubicBezTo>
                    <a:pt x="3793" y="1149"/>
                    <a:pt x="3431" y="1002"/>
                    <a:pt x="3028" y="1002"/>
                  </a:cubicBezTo>
                  <a:cubicBezTo>
                    <a:pt x="2754" y="1002"/>
                    <a:pt x="2461" y="1070"/>
                    <a:pt x="2200" y="1275"/>
                  </a:cubicBezTo>
                  <a:cubicBezTo>
                    <a:pt x="1611" y="1742"/>
                    <a:pt x="1684" y="2519"/>
                    <a:pt x="1753" y="2864"/>
                  </a:cubicBezTo>
                  <a:cubicBezTo>
                    <a:pt x="1683" y="2843"/>
                    <a:pt x="1594" y="2825"/>
                    <a:pt x="1490" y="2825"/>
                  </a:cubicBezTo>
                  <a:cubicBezTo>
                    <a:pt x="1300" y="2825"/>
                    <a:pt x="1061" y="2886"/>
                    <a:pt x="798" y="3096"/>
                  </a:cubicBezTo>
                  <a:cubicBezTo>
                    <a:pt x="289" y="3503"/>
                    <a:pt x="477" y="4031"/>
                    <a:pt x="562" y="4206"/>
                  </a:cubicBezTo>
                  <a:cubicBezTo>
                    <a:pt x="420" y="4357"/>
                    <a:pt x="5" y="4853"/>
                    <a:pt x="1" y="5483"/>
                  </a:cubicBezTo>
                  <a:cubicBezTo>
                    <a:pt x="1" y="5893"/>
                    <a:pt x="180" y="6280"/>
                    <a:pt x="533" y="6625"/>
                  </a:cubicBezTo>
                  <a:cubicBezTo>
                    <a:pt x="905" y="6988"/>
                    <a:pt x="1298" y="7118"/>
                    <a:pt x="1670" y="7118"/>
                  </a:cubicBezTo>
                  <a:cubicBezTo>
                    <a:pt x="2380" y="7118"/>
                    <a:pt x="3011" y="6646"/>
                    <a:pt x="3261" y="6430"/>
                  </a:cubicBezTo>
                  <a:cubicBezTo>
                    <a:pt x="3363" y="6861"/>
                    <a:pt x="3810" y="8044"/>
                    <a:pt x="5624" y="8170"/>
                  </a:cubicBezTo>
                  <a:cubicBezTo>
                    <a:pt x="5693" y="8174"/>
                    <a:pt x="5766" y="8178"/>
                    <a:pt x="5835" y="8178"/>
                  </a:cubicBezTo>
                  <a:cubicBezTo>
                    <a:pt x="7636" y="8178"/>
                    <a:pt x="8051" y="6479"/>
                    <a:pt x="8124" y="6088"/>
                  </a:cubicBezTo>
                  <a:cubicBezTo>
                    <a:pt x="8149" y="6089"/>
                    <a:pt x="8179" y="6090"/>
                    <a:pt x="8214" y="6090"/>
                  </a:cubicBezTo>
                  <a:cubicBezTo>
                    <a:pt x="8525" y="6090"/>
                    <a:pt x="9200" y="6041"/>
                    <a:pt x="9628" y="5649"/>
                  </a:cubicBezTo>
                  <a:cubicBezTo>
                    <a:pt x="9872" y="5426"/>
                    <a:pt x="9994" y="5121"/>
                    <a:pt x="9994" y="4751"/>
                  </a:cubicBezTo>
                  <a:cubicBezTo>
                    <a:pt x="9994" y="4332"/>
                    <a:pt x="9864" y="3995"/>
                    <a:pt x="9608" y="3747"/>
                  </a:cubicBezTo>
                  <a:cubicBezTo>
                    <a:pt x="9246" y="3393"/>
                    <a:pt x="8730" y="3320"/>
                    <a:pt x="8502" y="3308"/>
                  </a:cubicBezTo>
                  <a:cubicBezTo>
                    <a:pt x="8734" y="2421"/>
                    <a:pt x="8555" y="1450"/>
                    <a:pt x="8039" y="799"/>
                  </a:cubicBezTo>
                  <a:cubicBezTo>
                    <a:pt x="7744" y="429"/>
                    <a:pt x="7221" y="1"/>
                    <a:pt x="6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0"/>
            <p:cNvSpPr/>
            <p:nvPr/>
          </p:nvSpPr>
          <p:spPr>
            <a:xfrm>
              <a:off x="8060164" y="728559"/>
              <a:ext cx="16139" cy="16138"/>
            </a:xfrm>
            <a:custGeom>
              <a:avLst/>
              <a:gdLst/>
              <a:ahLst/>
              <a:cxnLst/>
              <a:rect l="l" t="t" r="r" b="b"/>
              <a:pathLst>
                <a:path w="184" h="184" extrusionOk="0">
                  <a:moveTo>
                    <a:pt x="102" y="0"/>
                  </a:moveTo>
                  <a:cubicBezTo>
                    <a:pt x="94" y="0"/>
                    <a:pt x="86" y="4"/>
                    <a:pt x="78" y="4"/>
                  </a:cubicBezTo>
                  <a:cubicBezTo>
                    <a:pt x="66" y="8"/>
                    <a:pt x="54" y="17"/>
                    <a:pt x="41" y="25"/>
                  </a:cubicBezTo>
                  <a:lnTo>
                    <a:pt x="25" y="41"/>
                  </a:lnTo>
                  <a:cubicBezTo>
                    <a:pt x="17" y="49"/>
                    <a:pt x="13" y="57"/>
                    <a:pt x="9" y="69"/>
                  </a:cubicBezTo>
                  <a:cubicBezTo>
                    <a:pt x="5" y="78"/>
                    <a:pt x="1" y="90"/>
                    <a:pt x="1" y="102"/>
                  </a:cubicBezTo>
                  <a:cubicBezTo>
                    <a:pt x="1" y="114"/>
                    <a:pt x="5" y="122"/>
                    <a:pt x="9" y="135"/>
                  </a:cubicBezTo>
                  <a:cubicBezTo>
                    <a:pt x="13" y="143"/>
                    <a:pt x="17" y="151"/>
                    <a:pt x="25" y="159"/>
                  </a:cubicBezTo>
                  <a:lnTo>
                    <a:pt x="41" y="175"/>
                  </a:lnTo>
                  <a:cubicBezTo>
                    <a:pt x="54" y="179"/>
                    <a:pt x="70" y="183"/>
                    <a:pt x="86" y="183"/>
                  </a:cubicBezTo>
                  <a:lnTo>
                    <a:pt x="106" y="183"/>
                  </a:lnTo>
                  <a:cubicBezTo>
                    <a:pt x="123" y="179"/>
                    <a:pt x="135" y="171"/>
                    <a:pt x="143" y="163"/>
                  </a:cubicBezTo>
                  <a:lnTo>
                    <a:pt x="159" y="143"/>
                  </a:lnTo>
                  <a:cubicBezTo>
                    <a:pt x="167" y="139"/>
                    <a:pt x="176" y="126"/>
                    <a:pt x="176" y="118"/>
                  </a:cubicBezTo>
                  <a:cubicBezTo>
                    <a:pt x="184" y="106"/>
                    <a:pt x="184" y="98"/>
                    <a:pt x="184" y="86"/>
                  </a:cubicBezTo>
                  <a:cubicBezTo>
                    <a:pt x="184" y="74"/>
                    <a:pt x="184" y="61"/>
                    <a:pt x="176" y="53"/>
                  </a:cubicBezTo>
                  <a:cubicBezTo>
                    <a:pt x="176" y="41"/>
                    <a:pt x="167" y="33"/>
                    <a:pt x="159" y="25"/>
                  </a:cubicBezTo>
                  <a:lnTo>
                    <a:pt x="143" y="13"/>
                  </a:lnTo>
                  <a:cubicBezTo>
                    <a:pt x="131" y="4"/>
                    <a:pt x="119"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0"/>
            <p:cNvSpPr/>
            <p:nvPr/>
          </p:nvSpPr>
          <p:spPr>
            <a:xfrm>
              <a:off x="8002100" y="751012"/>
              <a:ext cx="16139" cy="16138"/>
            </a:xfrm>
            <a:custGeom>
              <a:avLst/>
              <a:gdLst/>
              <a:ahLst/>
              <a:cxnLst/>
              <a:rect l="l" t="t" r="r" b="b"/>
              <a:pathLst>
                <a:path w="184" h="184" extrusionOk="0">
                  <a:moveTo>
                    <a:pt x="85" y="0"/>
                  </a:moveTo>
                  <a:cubicBezTo>
                    <a:pt x="73" y="0"/>
                    <a:pt x="61" y="0"/>
                    <a:pt x="53" y="5"/>
                  </a:cubicBezTo>
                  <a:cubicBezTo>
                    <a:pt x="41" y="9"/>
                    <a:pt x="33" y="17"/>
                    <a:pt x="24" y="25"/>
                  </a:cubicBezTo>
                  <a:cubicBezTo>
                    <a:pt x="20" y="29"/>
                    <a:pt x="16" y="33"/>
                    <a:pt x="12" y="41"/>
                  </a:cubicBezTo>
                  <a:cubicBezTo>
                    <a:pt x="4" y="53"/>
                    <a:pt x="0" y="66"/>
                    <a:pt x="0" y="82"/>
                  </a:cubicBezTo>
                  <a:cubicBezTo>
                    <a:pt x="0" y="90"/>
                    <a:pt x="0" y="98"/>
                    <a:pt x="4" y="106"/>
                  </a:cubicBezTo>
                  <a:cubicBezTo>
                    <a:pt x="8" y="118"/>
                    <a:pt x="12" y="131"/>
                    <a:pt x="24" y="143"/>
                  </a:cubicBezTo>
                  <a:lnTo>
                    <a:pt x="41" y="159"/>
                  </a:lnTo>
                  <a:cubicBezTo>
                    <a:pt x="49" y="167"/>
                    <a:pt x="57" y="171"/>
                    <a:pt x="69" y="175"/>
                  </a:cubicBezTo>
                  <a:cubicBezTo>
                    <a:pt x="77" y="183"/>
                    <a:pt x="90" y="183"/>
                    <a:pt x="102" y="183"/>
                  </a:cubicBezTo>
                  <a:cubicBezTo>
                    <a:pt x="114" y="183"/>
                    <a:pt x="122" y="183"/>
                    <a:pt x="134" y="175"/>
                  </a:cubicBezTo>
                  <a:cubicBezTo>
                    <a:pt x="142" y="171"/>
                    <a:pt x="151" y="167"/>
                    <a:pt x="159" y="159"/>
                  </a:cubicBezTo>
                  <a:cubicBezTo>
                    <a:pt x="163" y="155"/>
                    <a:pt x="167" y="147"/>
                    <a:pt x="175" y="143"/>
                  </a:cubicBezTo>
                  <a:cubicBezTo>
                    <a:pt x="179" y="131"/>
                    <a:pt x="183" y="114"/>
                    <a:pt x="183" y="102"/>
                  </a:cubicBezTo>
                  <a:cubicBezTo>
                    <a:pt x="183" y="94"/>
                    <a:pt x="183" y="86"/>
                    <a:pt x="183" y="78"/>
                  </a:cubicBezTo>
                  <a:cubicBezTo>
                    <a:pt x="179" y="66"/>
                    <a:pt x="171" y="53"/>
                    <a:pt x="159" y="41"/>
                  </a:cubicBezTo>
                  <a:lnTo>
                    <a:pt x="142" y="25"/>
                  </a:lnTo>
                  <a:cubicBezTo>
                    <a:pt x="134" y="17"/>
                    <a:pt x="126" y="9"/>
                    <a:pt x="118" y="5"/>
                  </a:cubicBezTo>
                  <a:cubicBezTo>
                    <a:pt x="106" y="0"/>
                    <a:pt x="98"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0"/>
            <p:cNvSpPr/>
            <p:nvPr/>
          </p:nvSpPr>
          <p:spPr>
            <a:xfrm>
              <a:off x="8021308" y="795919"/>
              <a:ext cx="18244" cy="16138"/>
            </a:xfrm>
            <a:custGeom>
              <a:avLst/>
              <a:gdLst/>
              <a:ahLst/>
              <a:cxnLst/>
              <a:rect l="l" t="t" r="r" b="b"/>
              <a:pathLst>
                <a:path w="208" h="184" extrusionOk="0">
                  <a:moveTo>
                    <a:pt x="123" y="1"/>
                  </a:moveTo>
                  <a:cubicBezTo>
                    <a:pt x="106" y="1"/>
                    <a:pt x="90" y="5"/>
                    <a:pt x="78" y="13"/>
                  </a:cubicBezTo>
                  <a:cubicBezTo>
                    <a:pt x="66" y="17"/>
                    <a:pt x="58" y="25"/>
                    <a:pt x="45" y="29"/>
                  </a:cubicBezTo>
                  <a:cubicBezTo>
                    <a:pt x="33" y="33"/>
                    <a:pt x="29" y="41"/>
                    <a:pt x="21" y="50"/>
                  </a:cubicBezTo>
                  <a:cubicBezTo>
                    <a:pt x="13" y="58"/>
                    <a:pt x="9" y="70"/>
                    <a:pt x="5" y="78"/>
                  </a:cubicBezTo>
                  <a:cubicBezTo>
                    <a:pt x="5" y="90"/>
                    <a:pt x="1" y="102"/>
                    <a:pt x="5" y="115"/>
                  </a:cubicBezTo>
                  <a:cubicBezTo>
                    <a:pt x="5" y="123"/>
                    <a:pt x="9" y="135"/>
                    <a:pt x="17" y="143"/>
                  </a:cubicBezTo>
                  <a:lnTo>
                    <a:pt x="29" y="159"/>
                  </a:lnTo>
                  <a:cubicBezTo>
                    <a:pt x="37" y="172"/>
                    <a:pt x="49" y="180"/>
                    <a:pt x="66" y="184"/>
                  </a:cubicBezTo>
                  <a:lnTo>
                    <a:pt x="86" y="184"/>
                  </a:lnTo>
                  <a:cubicBezTo>
                    <a:pt x="102" y="184"/>
                    <a:pt x="119" y="180"/>
                    <a:pt x="131" y="172"/>
                  </a:cubicBezTo>
                  <a:cubicBezTo>
                    <a:pt x="143" y="167"/>
                    <a:pt x="151" y="159"/>
                    <a:pt x="163" y="155"/>
                  </a:cubicBezTo>
                  <a:cubicBezTo>
                    <a:pt x="171" y="151"/>
                    <a:pt x="180" y="143"/>
                    <a:pt x="188" y="135"/>
                  </a:cubicBezTo>
                  <a:cubicBezTo>
                    <a:pt x="196" y="127"/>
                    <a:pt x="200" y="115"/>
                    <a:pt x="204" y="106"/>
                  </a:cubicBezTo>
                  <a:cubicBezTo>
                    <a:pt x="204" y="94"/>
                    <a:pt x="208" y="82"/>
                    <a:pt x="204" y="74"/>
                  </a:cubicBezTo>
                  <a:cubicBezTo>
                    <a:pt x="204" y="62"/>
                    <a:pt x="200" y="50"/>
                    <a:pt x="192" y="41"/>
                  </a:cubicBezTo>
                  <a:cubicBezTo>
                    <a:pt x="188" y="37"/>
                    <a:pt x="184" y="29"/>
                    <a:pt x="180" y="25"/>
                  </a:cubicBezTo>
                  <a:cubicBezTo>
                    <a:pt x="171" y="13"/>
                    <a:pt x="159" y="5"/>
                    <a:pt x="143" y="5"/>
                  </a:cubicBezTo>
                  <a:lnTo>
                    <a:pt x="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0"/>
            <p:cNvSpPr/>
            <p:nvPr/>
          </p:nvSpPr>
          <p:spPr>
            <a:xfrm>
              <a:off x="8057006" y="767413"/>
              <a:ext cx="14998" cy="16138"/>
            </a:xfrm>
            <a:custGeom>
              <a:avLst/>
              <a:gdLst/>
              <a:ahLst/>
              <a:cxnLst/>
              <a:rect l="l" t="t" r="r" b="b"/>
              <a:pathLst>
                <a:path w="171" h="184" extrusionOk="0">
                  <a:moveTo>
                    <a:pt x="61" y="0"/>
                  </a:moveTo>
                  <a:cubicBezTo>
                    <a:pt x="49" y="5"/>
                    <a:pt x="37" y="13"/>
                    <a:pt x="25" y="25"/>
                  </a:cubicBezTo>
                  <a:cubicBezTo>
                    <a:pt x="21" y="29"/>
                    <a:pt x="16" y="33"/>
                    <a:pt x="12" y="41"/>
                  </a:cubicBezTo>
                  <a:cubicBezTo>
                    <a:pt x="4" y="53"/>
                    <a:pt x="0" y="66"/>
                    <a:pt x="0" y="82"/>
                  </a:cubicBezTo>
                  <a:lnTo>
                    <a:pt x="0" y="98"/>
                  </a:lnTo>
                  <a:cubicBezTo>
                    <a:pt x="0" y="110"/>
                    <a:pt x="4" y="122"/>
                    <a:pt x="8" y="131"/>
                  </a:cubicBezTo>
                  <a:cubicBezTo>
                    <a:pt x="12" y="143"/>
                    <a:pt x="16" y="151"/>
                    <a:pt x="25" y="159"/>
                  </a:cubicBezTo>
                  <a:cubicBezTo>
                    <a:pt x="33" y="167"/>
                    <a:pt x="41" y="171"/>
                    <a:pt x="53" y="175"/>
                  </a:cubicBezTo>
                  <a:cubicBezTo>
                    <a:pt x="61" y="179"/>
                    <a:pt x="73" y="183"/>
                    <a:pt x="86" y="183"/>
                  </a:cubicBezTo>
                  <a:cubicBezTo>
                    <a:pt x="94" y="183"/>
                    <a:pt x="98" y="179"/>
                    <a:pt x="106" y="179"/>
                  </a:cubicBezTo>
                  <a:cubicBezTo>
                    <a:pt x="122" y="175"/>
                    <a:pt x="134" y="167"/>
                    <a:pt x="147" y="159"/>
                  </a:cubicBezTo>
                  <a:cubicBezTo>
                    <a:pt x="151" y="155"/>
                    <a:pt x="155" y="147"/>
                    <a:pt x="159" y="143"/>
                  </a:cubicBezTo>
                  <a:cubicBezTo>
                    <a:pt x="167" y="131"/>
                    <a:pt x="171" y="114"/>
                    <a:pt x="171" y="98"/>
                  </a:cubicBezTo>
                  <a:lnTo>
                    <a:pt x="171" y="82"/>
                  </a:lnTo>
                  <a:cubicBezTo>
                    <a:pt x="171" y="70"/>
                    <a:pt x="167" y="61"/>
                    <a:pt x="163" y="49"/>
                  </a:cubicBezTo>
                  <a:cubicBezTo>
                    <a:pt x="159" y="41"/>
                    <a:pt x="155" y="33"/>
                    <a:pt x="147" y="25"/>
                  </a:cubicBezTo>
                  <a:cubicBezTo>
                    <a:pt x="138" y="17"/>
                    <a:pt x="130" y="9"/>
                    <a:pt x="118" y="5"/>
                  </a:cubicBezTo>
                  <a:cubicBezTo>
                    <a:pt x="110" y="0"/>
                    <a:pt x="9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0"/>
            <p:cNvSpPr/>
            <p:nvPr/>
          </p:nvSpPr>
          <p:spPr>
            <a:xfrm>
              <a:off x="8103317" y="779166"/>
              <a:ext cx="16139" cy="16314"/>
            </a:xfrm>
            <a:custGeom>
              <a:avLst/>
              <a:gdLst/>
              <a:ahLst/>
              <a:cxnLst/>
              <a:rect l="l" t="t" r="r" b="b"/>
              <a:pathLst>
                <a:path w="184" h="186" extrusionOk="0">
                  <a:moveTo>
                    <a:pt x="86" y="1"/>
                  </a:moveTo>
                  <a:cubicBezTo>
                    <a:pt x="74" y="1"/>
                    <a:pt x="62" y="5"/>
                    <a:pt x="54" y="9"/>
                  </a:cubicBezTo>
                  <a:cubicBezTo>
                    <a:pt x="41" y="13"/>
                    <a:pt x="33" y="17"/>
                    <a:pt x="25" y="25"/>
                  </a:cubicBezTo>
                  <a:cubicBezTo>
                    <a:pt x="21" y="29"/>
                    <a:pt x="17" y="37"/>
                    <a:pt x="13" y="41"/>
                  </a:cubicBezTo>
                  <a:cubicBezTo>
                    <a:pt x="5" y="58"/>
                    <a:pt x="1" y="70"/>
                    <a:pt x="1" y="86"/>
                  </a:cubicBezTo>
                  <a:cubicBezTo>
                    <a:pt x="1" y="94"/>
                    <a:pt x="1" y="98"/>
                    <a:pt x="5" y="106"/>
                  </a:cubicBezTo>
                  <a:cubicBezTo>
                    <a:pt x="9" y="123"/>
                    <a:pt x="13" y="135"/>
                    <a:pt x="25" y="143"/>
                  </a:cubicBezTo>
                  <a:lnTo>
                    <a:pt x="41" y="159"/>
                  </a:lnTo>
                  <a:cubicBezTo>
                    <a:pt x="50" y="167"/>
                    <a:pt x="58" y="175"/>
                    <a:pt x="70" y="180"/>
                  </a:cubicBezTo>
                  <a:cubicBezTo>
                    <a:pt x="76" y="182"/>
                    <a:pt x="83" y="185"/>
                    <a:pt x="92" y="185"/>
                  </a:cubicBezTo>
                  <a:cubicBezTo>
                    <a:pt x="95" y="185"/>
                    <a:pt x="99" y="185"/>
                    <a:pt x="102" y="184"/>
                  </a:cubicBezTo>
                  <a:cubicBezTo>
                    <a:pt x="115" y="184"/>
                    <a:pt x="123" y="184"/>
                    <a:pt x="135" y="180"/>
                  </a:cubicBezTo>
                  <a:cubicBezTo>
                    <a:pt x="143" y="175"/>
                    <a:pt x="151" y="167"/>
                    <a:pt x="159" y="159"/>
                  </a:cubicBezTo>
                  <a:cubicBezTo>
                    <a:pt x="163" y="155"/>
                    <a:pt x="167" y="151"/>
                    <a:pt x="176" y="143"/>
                  </a:cubicBezTo>
                  <a:cubicBezTo>
                    <a:pt x="180" y="131"/>
                    <a:pt x="184" y="119"/>
                    <a:pt x="184" y="102"/>
                  </a:cubicBezTo>
                  <a:cubicBezTo>
                    <a:pt x="184" y="94"/>
                    <a:pt x="184" y="86"/>
                    <a:pt x="184" y="78"/>
                  </a:cubicBezTo>
                  <a:cubicBezTo>
                    <a:pt x="180" y="66"/>
                    <a:pt x="171" y="54"/>
                    <a:pt x="159" y="41"/>
                  </a:cubicBezTo>
                  <a:lnTo>
                    <a:pt x="143" y="25"/>
                  </a:lnTo>
                  <a:cubicBezTo>
                    <a:pt x="135" y="17"/>
                    <a:pt x="127" y="13"/>
                    <a:pt x="119" y="9"/>
                  </a:cubicBezTo>
                  <a:cubicBezTo>
                    <a:pt x="106" y="5"/>
                    <a:pt x="9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0"/>
            <p:cNvSpPr/>
            <p:nvPr/>
          </p:nvSpPr>
          <p:spPr>
            <a:xfrm>
              <a:off x="8147874" y="464997"/>
              <a:ext cx="16489" cy="17892"/>
            </a:xfrm>
            <a:custGeom>
              <a:avLst/>
              <a:gdLst/>
              <a:ahLst/>
              <a:cxnLst/>
              <a:rect l="l" t="t" r="r" b="b"/>
              <a:pathLst>
                <a:path w="188" h="204" extrusionOk="0">
                  <a:moveTo>
                    <a:pt x="74" y="1"/>
                  </a:moveTo>
                  <a:cubicBezTo>
                    <a:pt x="62" y="1"/>
                    <a:pt x="54" y="5"/>
                    <a:pt x="46" y="13"/>
                  </a:cubicBezTo>
                  <a:lnTo>
                    <a:pt x="25" y="25"/>
                  </a:lnTo>
                  <a:cubicBezTo>
                    <a:pt x="17" y="37"/>
                    <a:pt x="9" y="50"/>
                    <a:pt x="5" y="62"/>
                  </a:cubicBezTo>
                  <a:cubicBezTo>
                    <a:pt x="5" y="70"/>
                    <a:pt x="5" y="78"/>
                    <a:pt x="1" y="86"/>
                  </a:cubicBezTo>
                  <a:cubicBezTo>
                    <a:pt x="1" y="98"/>
                    <a:pt x="5" y="115"/>
                    <a:pt x="13" y="127"/>
                  </a:cubicBezTo>
                  <a:cubicBezTo>
                    <a:pt x="21" y="139"/>
                    <a:pt x="25" y="151"/>
                    <a:pt x="29" y="159"/>
                  </a:cubicBezTo>
                  <a:cubicBezTo>
                    <a:pt x="38" y="172"/>
                    <a:pt x="46" y="180"/>
                    <a:pt x="54" y="184"/>
                  </a:cubicBezTo>
                  <a:cubicBezTo>
                    <a:pt x="62" y="192"/>
                    <a:pt x="70" y="196"/>
                    <a:pt x="82" y="200"/>
                  </a:cubicBezTo>
                  <a:cubicBezTo>
                    <a:pt x="88" y="202"/>
                    <a:pt x="93" y="203"/>
                    <a:pt x="98" y="203"/>
                  </a:cubicBezTo>
                  <a:cubicBezTo>
                    <a:pt x="104" y="203"/>
                    <a:pt x="109" y="202"/>
                    <a:pt x="115" y="200"/>
                  </a:cubicBezTo>
                  <a:cubicBezTo>
                    <a:pt x="127" y="200"/>
                    <a:pt x="135" y="196"/>
                    <a:pt x="147" y="192"/>
                  </a:cubicBezTo>
                  <a:lnTo>
                    <a:pt x="164" y="176"/>
                  </a:lnTo>
                  <a:cubicBezTo>
                    <a:pt x="172" y="168"/>
                    <a:pt x="180" y="155"/>
                    <a:pt x="184" y="139"/>
                  </a:cubicBezTo>
                  <a:cubicBezTo>
                    <a:pt x="184" y="131"/>
                    <a:pt x="188" y="127"/>
                    <a:pt x="188" y="119"/>
                  </a:cubicBezTo>
                  <a:cubicBezTo>
                    <a:pt x="188" y="102"/>
                    <a:pt x="184" y="90"/>
                    <a:pt x="176" y="74"/>
                  </a:cubicBezTo>
                  <a:cubicBezTo>
                    <a:pt x="172" y="66"/>
                    <a:pt x="164" y="54"/>
                    <a:pt x="159" y="42"/>
                  </a:cubicBezTo>
                  <a:cubicBezTo>
                    <a:pt x="151" y="33"/>
                    <a:pt x="147" y="25"/>
                    <a:pt x="135" y="17"/>
                  </a:cubicBezTo>
                  <a:cubicBezTo>
                    <a:pt x="127" y="9"/>
                    <a:pt x="119" y="5"/>
                    <a:pt x="107"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0"/>
            <p:cNvSpPr/>
            <p:nvPr/>
          </p:nvSpPr>
          <p:spPr>
            <a:xfrm>
              <a:off x="8557656" y="537795"/>
              <a:ext cx="16139" cy="16489"/>
            </a:xfrm>
            <a:custGeom>
              <a:avLst/>
              <a:gdLst/>
              <a:ahLst/>
              <a:cxnLst/>
              <a:rect l="l" t="t" r="r" b="b"/>
              <a:pathLst>
                <a:path w="184" h="188" extrusionOk="0">
                  <a:moveTo>
                    <a:pt x="102" y="0"/>
                  </a:moveTo>
                  <a:cubicBezTo>
                    <a:pt x="94" y="4"/>
                    <a:pt x="86" y="4"/>
                    <a:pt x="78" y="4"/>
                  </a:cubicBezTo>
                  <a:cubicBezTo>
                    <a:pt x="65" y="8"/>
                    <a:pt x="53" y="17"/>
                    <a:pt x="41" y="25"/>
                  </a:cubicBezTo>
                  <a:lnTo>
                    <a:pt x="25" y="45"/>
                  </a:lnTo>
                  <a:cubicBezTo>
                    <a:pt x="17" y="49"/>
                    <a:pt x="13" y="61"/>
                    <a:pt x="8" y="69"/>
                  </a:cubicBezTo>
                  <a:cubicBezTo>
                    <a:pt x="0" y="82"/>
                    <a:pt x="0" y="90"/>
                    <a:pt x="0" y="102"/>
                  </a:cubicBezTo>
                  <a:cubicBezTo>
                    <a:pt x="0" y="114"/>
                    <a:pt x="0" y="126"/>
                    <a:pt x="8" y="134"/>
                  </a:cubicBezTo>
                  <a:cubicBezTo>
                    <a:pt x="13" y="147"/>
                    <a:pt x="17" y="155"/>
                    <a:pt x="25" y="163"/>
                  </a:cubicBezTo>
                  <a:lnTo>
                    <a:pt x="41" y="175"/>
                  </a:lnTo>
                  <a:cubicBezTo>
                    <a:pt x="53" y="183"/>
                    <a:pt x="69" y="187"/>
                    <a:pt x="82" y="187"/>
                  </a:cubicBezTo>
                  <a:lnTo>
                    <a:pt x="106" y="183"/>
                  </a:lnTo>
                  <a:cubicBezTo>
                    <a:pt x="118" y="179"/>
                    <a:pt x="130" y="171"/>
                    <a:pt x="143" y="163"/>
                  </a:cubicBezTo>
                  <a:lnTo>
                    <a:pt x="159" y="147"/>
                  </a:lnTo>
                  <a:cubicBezTo>
                    <a:pt x="167" y="138"/>
                    <a:pt x="175" y="130"/>
                    <a:pt x="175" y="118"/>
                  </a:cubicBezTo>
                  <a:cubicBezTo>
                    <a:pt x="183" y="110"/>
                    <a:pt x="183" y="98"/>
                    <a:pt x="183" y="86"/>
                  </a:cubicBezTo>
                  <a:cubicBezTo>
                    <a:pt x="183" y="73"/>
                    <a:pt x="183" y="65"/>
                    <a:pt x="175" y="53"/>
                  </a:cubicBezTo>
                  <a:cubicBezTo>
                    <a:pt x="175" y="45"/>
                    <a:pt x="167" y="33"/>
                    <a:pt x="159" y="29"/>
                  </a:cubicBezTo>
                  <a:lnTo>
                    <a:pt x="143" y="12"/>
                  </a:lnTo>
                  <a:cubicBezTo>
                    <a:pt x="130" y="4"/>
                    <a:pt x="114" y="4"/>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0"/>
            <p:cNvSpPr/>
            <p:nvPr/>
          </p:nvSpPr>
          <p:spPr>
            <a:xfrm>
              <a:off x="8515204" y="566300"/>
              <a:ext cx="15437" cy="17541"/>
            </a:xfrm>
            <a:custGeom>
              <a:avLst/>
              <a:gdLst/>
              <a:ahLst/>
              <a:cxnLst/>
              <a:rect l="l" t="t" r="r" b="b"/>
              <a:pathLst>
                <a:path w="176" h="200" extrusionOk="0">
                  <a:moveTo>
                    <a:pt x="90" y="0"/>
                  </a:moveTo>
                  <a:cubicBezTo>
                    <a:pt x="78" y="0"/>
                    <a:pt x="61" y="5"/>
                    <a:pt x="49" y="13"/>
                  </a:cubicBezTo>
                  <a:lnTo>
                    <a:pt x="33" y="29"/>
                  </a:lnTo>
                  <a:lnTo>
                    <a:pt x="29" y="29"/>
                  </a:lnTo>
                  <a:cubicBezTo>
                    <a:pt x="25" y="37"/>
                    <a:pt x="21" y="41"/>
                    <a:pt x="17" y="49"/>
                  </a:cubicBezTo>
                  <a:lnTo>
                    <a:pt x="13" y="49"/>
                  </a:lnTo>
                  <a:cubicBezTo>
                    <a:pt x="9" y="57"/>
                    <a:pt x="9" y="66"/>
                    <a:pt x="5" y="70"/>
                  </a:cubicBezTo>
                  <a:cubicBezTo>
                    <a:pt x="5" y="74"/>
                    <a:pt x="5" y="74"/>
                    <a:pt x="5" y="74"/>
                  </a:cubicBezTo>
                  <a:cubicBezTo>
                    <a:pt x="1" y="82"/>
                    <a:pt x="1" y="90"/>
                    <a:pt x="1" y="102"/>
                  </a:cubicBezTo>
                  <a:cubicBezTo>
                    <a:pt x="1" y="110"/>
                    <a:pt x="1" y="118"/>
                    <a:pt x="5" y="127"/>
                  </a:cubicBezTo>
                  <a:cubicBezTo>
                    <a:pt x="5" y="131"/>
                    <a:pt x="5" y="131"/>
                    <a:pt x="5" y="131"/>
                  </a:cubicBezTo>
                  <a:cubicBezTo>
                    <a:pt x="9" y="139"/>
                    <a:pt x="9" y="147"/>
                    <a:pt x="13" y="151"/>
                  </a:cubicBezTo>
                  <a:cubicBezTo>
                    <a:pt x="13" y="151"/>
                    <a:pt x="13" y="155"/>
                    <a:pt x="17" y="155"/>
                  </a:cubicBezTo>
                  <a:cubicBezTo>
                    <a:pt x="21" y="159"/>
                    <a:pt x="25" y="167"/>
                    <a:pt x="29" y="171"/>
                  </a:cubicBezTo>
                  <a:cubicBezTo>
                    <a:pt x="29" y="171"/>
                    <a:pt x="29" y="175"/>
                    <a:pt x="33" y="175"/>
                  </a:cubicBezTo>
                  <a:cubicBezTo>
                    <a:pt x="37" y="179"/>
                    <a:pt x="45" y="183"/>
                    <a:pt x="49" y="188"/>
                  </a:cubicBezTo>
                  <a:cubicBezTo>
                    <a:pt x="61" y="196"/>
                    <a:pt x="70" y="200"/>
                    <a:pt x="82" y="200"/>
                  </a:cubicBezTo>
                  <a:cubicBezTo>
                    <a:pt x="94" y="200"/>
                    <a:pt x="102" y="200"/>
                    <a:pt x="114" y="196"/>
                  </a:cubicBezTo>
                  <a:cubicBezTo>
                    <a:pt x="127" y="196"/>
                    <a:pt x="135" y="192"/>
                    <a:pt x="143" y="183"/>
                  </a:cubicBezTo>
                  <a:cubicBezTo>
                    <a:pt x="151" y="175"/>
                    <a:pt x="159" y="167"/>
                    <a:pt x="163" y="159"/>
                  </a:cubicBezTo>
                  <a:cubicBezTo>
                    <a:pt x="167" y="151"/>
                    <a:pt x="171" y="147"/>
                    <a:pt x="175" y="139"/>
                  </a:cubicBezTo>
                  <a:cubicBezTo>
                    <a:pt x="175" y="127"/>
                    <a:pt x="175" y="114"/>
                    <a:pt x="175" y="102"/>
                  </a:cubicBezTo>
                  <a:cubicBezTo>
                    <a:pt x="175" y="94"/>
                    <a:pt x="175" y="82"/>
                    <a:pt x="175" y="74"/>
                  </a:cubicBezTo>
                  <a:cubicBezTo>
                    <a:pt x="175" y="61"/>
                    <a:pt x="171" y="53"/>
                    <a:pt x="163" y="41"/>
                  </a:cubicBezTo>
                  <a:lnTo>
                    <a:pt x="151" y="25"/>
                  </a:lnTo>
                  <a:cubicBezTo>
                    <a:pt x="139" y="17"/>
                    <a:pt x="127" y="9"/>
                    <a:pt x="114" y="5"/>
                  </a:cubicBezTo>
                  <a:cubicBezTo>
                    <a:pt x="106" y="5"/>
                    <a:pt x="9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0"/>
            <p:cNvSpPr/>
            <p:nvPr/>
          </p:nvSpPr>
          <p:spPr>
            <a:xfrm>
              <a:off x="8557656" y="576649"/>
              <a:ext cx="14648" cy="16314"/>
            </a:xfrm>
            <a:custGeom>
              <a:avLst/>
              <a:gdLst/>
              <a:ahLst/>
              <a:cxnLst/>
              <a:rect l="l" t="t" r="r" b="b"/>
              <a:pathLst>
                <a:path w="167" h="186" extrusionOk="0">
                  <a:moveTo>
                    <a:pt x="82" y="0"/>
                  </a:moveTo>
                  <a:cubicBezTo>
                    <a:pt x="73" y="0"/>
                    <a:pt x="69" y="4"/>
                    <a:pt x="61" y="4"/>
                  </a:cubicBezTo>
                  <a:cubicBezTo>
                    <a:pt x="45" y="9"/>
                    <a:pt x="33" y="17"/>
                    <a:pt x="25" y="25"/>
                  </a:cubicBezTo>
                  <a:cubicBezTo>
                    <a:pt x="21" y="29"/>
                    <a:pt x="17" y="37"/>
                    <a:pt x="8" y="41"/>
                  </a:cubicBezTo>
                  <a:cubicBezTo>
                    <a:pt x="4" y="53"/>
                    <a:pt x="0" y="70"/>
                    <a:pt x="0" y="86"/>
                  </a:cubicBezTo>
                  <a:lnTo>
                    <a:pt x="0" y="102"/>
                  </a:lnTo>
                  <a:cubicBezTo>
                    <a:pt x="0" y="114"/>
                    <a:pt x="0" y="122"/>
                    <a:pt x="4" y="135"/>
                  </a:cubicBezTo>
                  <a:cubicBezTo>
                    <a:pt x="8" y="143"/>
                    <a:pt x="17" y="155"/>
                    <a:pt x="25" y="159"/>
                  </a:cubicBezTo>
                  <a:cubicBezTo>
                    <a:pt x="33" y="167"/>
                    <a:pt x="41" y="175"/>
                    <a:pt x="49" y="179"/>
                  </a:cubicBezTo>
                  <a:cubicBezTo>
                    <a:pt x="58" y="182"/>
                    <a:pt x="64" y="185"/>
                    <a:pt x="72" y="185"/>
                  </a:cubicBezTo>
                  <a:cubicBezTo>
                    <a:pt x="75" y="185"/>
                    <a:pt x="78" y="185"/>
                    <a:pt x="82" y="183"/>
                  </a:cubicBezTo>
                  <a:lnTo>
                    <a:pt x="106" y="183"/>
                  </a:lnTo>
                  <a:cubicBezTo>
                    <a:pt x="118" y="179"/>
                    <a:pt x="130" y="171"/>
                    <a:pt x="143" y="159"/>
                  </a:cubicBezTo>
                  <a:cubicBezTo>
                    <a:pt x="147" y="155"/>
                    <a:pt x="151" y="151"/>
                    <a:pt x="155" y="143"/>
                  </a:cubicBezTo>
                  <a:cubicBezTo>
                    <a:pt x="163" y="130"/>
                    <a:pt x="167" y="118"/>
                    <a:pt x="167" y="102"/>
                  </a:cubicBezTo>
                  <a:lnTo>
                    <a:pt x="167" y="86"/>
                  </a:lnTo>
                  <a:cubicBezTo>
                    <a:pt x="167" y="74"/>
                    <a:pt x="167" y="61"/>
                    <a:pt x="159" y="53"/>
                  </a:cubicBezTo>
                  <a:cubicBezTo>
                    <a:pt x="155" y="41"/>
                    <a:pt x="151" y="33"/>
                    <a:pt x="143" y="25"/>
                  </a:cubicBezTo>
                  <a:cubicBezTo>
                    <a:pt x="134" y="17"/>
                    <a:pt x="126" y="13"/>
                    <a:pt x="114" y="9"/>
                  </a:cubicBezTo>
                  <a:cubicBezTo>
                    <a:pt x="106" y="4"/>
                    <a:pt x="94"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8453193" y="890818"/>
              <a:ext cx="16489" cy="14998"/>
            </a:xfrm>
            <a:custGeom>
              <a:avLst/>
              <a:gdLst/>
              <a:ahLst/>
              <a:cxnLst/>
              <a:rect l="l" t="t" r="r" b="b"/>
              <a:pathLst>
                <a:path w="188" h="171" extrusionOk="0">
                  <a:moveTo>
                    <a:pt x="85" y="0"/>
                  </a:moveTo>
                  <a:cubicBezTo>
                    <a:pt x="73" y="0"/>
                    <a:pt x="65" y="4"/>
                    <a:pt x="53" y="8"/>
                  </a:cubicBezTo>
                  <a:cubicBezTo>
                    <a:pt x="45" y="12"/>
                    <a:pt x="33" y="16"/>
                    <a:pt x="29" y="25"/>
                  </a:cubicBezTo>
                  <a:cubicBezTo>
                    <a:pt x="20" y="33"/>
                    <a:pt x="12" y="41"/>
                    <a:pt x="8" y="53"/>
                  </a:cubicBezTo>
                  <a:cubicBezTo>
                    <a:pt x="4" y="61"/>
                    <a:pt x="0" y="73"/>
                    <a:pt x="4" y="86"/>
                  </a:cubicBezTo>
                  <a:cubicBezTo>
                    <a:pt x="4" y="94"/>
                    <a:pt x="4" y="98"/>
                    <a:pt x="4" y="106"/>
                  </a:cubicBezTo>
                  <a:cubicBezTo>
                    <a:pt x="8" y="122"/>
                    <a:pt x="16" y="134"/>
                    <a:pt x="29" y="142"/>
                  </a:cubicBezTo>
                  <a:lnTo>
                    <a:pt x="45" y="159"/>
                  </a:lnTo>
                  <a:cubicBezTo>
                    <a:pt x="57" y="167"/>
                    <a:pt x="69" y="167"/>
                    <a:pt x="85" y="171"/>
                  </a:cubicBezTo>
                  <a:lnTo>
                    <a:pt x="102" y="171"/>
                  </a:lnTo>
                  <a:cubicBezTo>
                    <a:pt x="114" y="171"/>
                    <a:pt x="126" y="167"/>
                    <a:pt x="134" y="163"/>
                  </a:cubicBezTo>
                  <a:cubicBezTo>
                    <a:pt x="146" y="159"/>
                    <a:pt x="155" y="155"/>
                    <a:pt x="163" y="147"/>
                  </a:cubicBezTo>
                  <a:cubicBezTo>
                    <a:pt x="171" y="138"/>
                    <a:pt x="175" y="126"/>
                    <a:pt x="179" y="118"/>
                  </a:cubicBezTo>
                  <a:cubicBezTo>
                    <a:pt x="183" y="106"/>
                    <a:pt x="187" y="98"/>
                    <a:pt x="187" y="86"/>
                  </a:cubicBezTo>
                  <a:cubicBezTo>
                    <a:pt x="187" y="77"/>
                    <a:pt x="183" y="69"/>
                    <a:pt x="183" y="61"/>
                  </a:cubicBezTo>
                  <a:cubicBezTo>
                    <a:pt x="179" y="49"/>
                    <a:pt x="171" y="37"/>
                    <a:pt x="163" y="25"/>
                  </a:cubicBezTo>
                  <a:cubicBezTo>
                    <a:pt x="155" y="21"/>
                    <a:pt x="151" y="16"/>
                    <a:pt x="146" y="12"/>
                  </a:cubicBezTo>
                  <a:cubicBezTo>
                    <a:pt x="130" y="4"/>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10"/>
          <p:cNvSpPr/>
          <p:nvPr/>
        </p:nvSpPr>
        <p:spPr>
          <a:xfrm>
            <a:off x="7437375" y="4708000"/>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1153258" y="2602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a:effectLst>
            <a:outerShdw dist="57150" dir="5400000" algn="bl" rotWithShape="0">
              <a:schemeClr val="dk2"/>
            </a:outerShdw>
          </a:effectLst>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Rubik ExtraBold"/>
              <a:buNone/>
              <a:defRPr sz="3200">
                <a:solidFill>
                  <a:schemeClr val="dk1"/>
                </a:solidFill>
                <a:latin typeface="Rubik ExtraBold"/>
                <a:ea typeface="Rubik ExtraBold"/>
                <a:cs typeface="Rubik ExtraBold"/>
                <a:sym typeface="Rubik ExtraBold"/>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1pPr>
            <a:lvl2pPr marL="914400" lvl="1"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2pPr>
            <a:lvl3pPr marL="1371600" lvl="2"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3pPr>
            <a:lvl4pPr marL="1828800" lvl="3"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4pPr>
            <a:lvl5pPr marL="2286000" lvl="4"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5pPr>
            <a:lvl6pPr marL="2743200" lvl="5"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6pPr>
            <a:lvl7pPr marL="3200400" lvl="6"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7pPr>
            <a:lvl8pPr marL="3657600" lvl="7"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8pPr>
            <a:lvl9pPr marL="4114800" lvl="8" indent="-3175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2" r:id="rId14"/>
    <p:sldLayoutId id="2147483663" r:id="rId15"/>
    <p:sldLayoutId id="2147483664" r:id="rId16"/>
    <p:sldLayoutId id="2147483665" r:id="rId17"/>
    <p:sldLayoutId id="2147483666" r:id="rId18"/>
    <p:sldLayoutId id="2147483667" r:id="rId19"/>
    <p:sldLayoutId id="2147483668"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51"/>
        <p:cNvGrpSpPr/>
        <p:nvPr/>
      </p:nvGrpSpPr>
      <p:grpSpPr>
        <a:xfrm>
          <a:off x="0" y="0"/>
          <a:ext cx="0" cy="0"/>
          <a:chOff x="0" y="0"/>
          <a:chExt cx="0" cy="0"/>
        </a:xfrm>
      </p:grpSpPr>
      <p:sp>
        <p:nvSpPr>
          <p:cNvPr id="852" name="Google Shape;852;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3" name="Google Shape;853;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 id="214748367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460311078"/>
      </p:ext>
    </p:extLst>
  </p:cSld>
  <p:clrMap bg1="lt1" tx1="dk1" bg2="dk2" tx2="lt2" accent1="accent1" accent2="accent2" accent3="accent3" accent4="accent4" accent5="accent5" accent6="accent6" hlink="hlink" folHlink="folHlink"/>
  <p:sldLayoutIdLst>
    <p:sldLayoutId id="2147483674" r:id="rId1"/>
    <p:sldLayoutId id="2147483675"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9af6hULWYgjs-7ZR9f-pK9k_g1WuHJwbJSLiO3uWstI/copy" TargetMode="External"/><Relationship Id="rId2" Type="http://schemas.openxmlformats.org/officeDocument/2006/relationships/notesSlide" Target="../notesSlides/notesSlide16.xml"/><Relationship Id="rId1" Type="http://schemas.openxmlformats.org/officeDocument/2006/relationships/slideLayout" Target="../slideLayouts/slideLayout16.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hyperlink" Target="https://www.freepik.com/free-vector/chinese-new-year-celebration-instagram-posts-collection_34799424.htm/?utm_source=slidesgo_template&amp;utm_medium=referral-link&amp;utm_campaign=sg_resources&amp;utm_content=freepik" TargetMode="External"/><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hyperlink" Target="https://fonts.google.com/specimen/Rubik" TargetMode="External"/><Relationship Id="rId2" Type="http://schemas.openxmlformats.org/officeDocument/2006/relationships/notesSlide" Target="../notesSlides/notesSlide21.xml"/><Relationship Id="rId1" Type="http://schemas.openxmlformats.org/officeDocument/2006/relationships/slideLayout" Target="../slideLayouts/slideLayout22.xml"/><Relationship Id="rId4" Type="http://schemas.openxmlformats.org/officeDocument/2006/relationships/hyperlink" Target="https://fonts.google.com/specimen/Noto+Sans"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xml"/><Relationship Id="rId1" Type="http://schemas.openxmlformats.org/officeDocument/2006/relationships/slideLayout" Target="../slideLayouts/slideLayout23.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60"/>
        <p:cNvGrpSpPr/>
        <p:nvPr/>
      </p:nvGrpSpPr>
      <p:grpSpPr>
        <a:xfrm>
          <a:off x="0" y="0"/>
          <a:ext cx="0" cy="0"/>
          <a:chOff x="0" y="0"/>
          <a:chExt cx="0" cy="0"/>
        </a:xfrm>
      </p:grpSpPr>
      <p:grpSp>
        <p:nvGrpSpPr>
          <p:cNvPr id="861" name="Google Shape;861;p26"/>
          <p:cNvGrpSpPr/>
          <p:nvPr/>
        </p:nvGrpSpPr>
        <p:grpSpPr>
          <a:xfrm>
            <a:off x="5651966" y="1094591"/>
            <a:ext cx="2954318" cy="2954318"/>
            <a:chOff x="493605" y="282868"/>
            <a:chExt cx="3150600" cy="3150600"/>
          </a:xfrm>
        </p:grpSpPr>
        <p:sp>
          <p:nvSpPr>
            <p:cNvPr id="862" name="Google Shape;862;p26"/>
            <p:cNvSpPr/>
            <p:nvPr/>
          </p:nvSpPr>
          <p:spPr>
            <a:xfrm>
              <a:off x="493605" y="282868"/>
              <a:ext cx="3150600" cy="3150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6"/>
            <p:cNvSpPr/>
            <p:nvPr/>
          </p:nvSpPr>
          <p:spPr>
            <a:xfrm>
              <a:off x="493651" y="285949"/>
              <a:ext cx="3150508" cy="3144437"/>
            </a:xfrm>
            <a:custGeom>
              <a:avLst/>
              <a:gdLst/>
              <a:ahLst/>
              <a:cxnLst/>
              <a:rect l="l" t="t" r="r" b="b"/>
              <a:pathLst>
                <a:path w="42039" h="41958" extrusionOk="0">
                  <a:moveTo>
                    <a:pt x="12408" y="3241"/>
                  </a:moveTo>
                  <a:cubicBezTo>
                    <a:pt x="13026" y="3241"/>
                    <a:pt x="13595" y="3444"/>
                    <a:pt x="14059" y="3782"/>
                  </a:cubicBezTo>
                  <a:cubicBezTo>
                    <a:pt x="13595" y="4119"/>
                    <a:pt x="13026" y="4318"/>
                    <a:pt x="12408" y="4318"/>
                  </a:cubicBezTo>
                  <a:cubicBezTo>
                    <a:pt x="11790" y="4318"/>
                    <a:pt x="11221" y="4119"/>
                    <a:pt x="10758" y="3782"/>
                  </a:cubicBezTo>
                  <a:cubicBezTo>
                    <a:pt x="11221" y="3444"/>
                    <a:pt x="11790" y="3241"/>
                    <a:pt x="12408" y="3241"/>
                  </a:cubicBezTo>
                  <a:close/>
                  <a:moveTo>
                    <a:pt x="16323" y="3241"/>
                  </a:moveTo>
                  <a:cubicBezTo>
                    <a:pt x="16941" y="3241"/>
                    <a:pt x="17511" y="3444"/>
                    <a:pt x="17970" y="3782"/>
                  </a:cubicBezTo>
                  <a:cubicBezTo>
                    <a:pt x="17511" y="4119"/>
                    <a:pt x="16941" y="4318"/>
                    <a:pt x="16323" y="4318"/>
                  </a:cubicBezTo>
                  <a:cubicBezTo>
                    <a:pt x="15705" y="4318"/>
                    <a:pt x="15136" y="4119"/>
                    <a:pt x="14673" y="3782"/>
                  </a:cubicBezTo>
                  <a:cubicBezTo>
                    <a:pt x="15136" y="3444"/>
                    <a:pt x="15705" y="3241"/>
                    <a:pt x="16323" y="3241"/>
                  </a:cubicBezTo>
                  <a:close/>
                  <a:moveTo>
                    <a:pt x="20239" y="3241"/>
                  </a:moveTo>
                  <a:cubicBezTo>
                    <a:pt x="20853" y="3241"/>
                    <a:pt x="21422" y="3444"/>
                    <a:pt x="21885" y="3782"/>
                  </a:cubicBezTo>
                  <a:cubicBezTo>
                    <a:pt x="21422" y="4119"/>
                    <a:pt x="20853" y="4318"/>
                    <a:pt x="20239" y="4318"/>
                  </a:cubicBezTo>
                  <a:cubicBezTo>
                    <a:pt x="19621" y="4318"/>
                    <a:pt x="19051" y="4119"/>
                    <a:pt x="18588" y="3782"/>
                  </a:cubicBezTo>
                  <a:cubicBezTo>
                    <a:pt x="19051" y="3444"/>
                    <a:pt x="19621" y="3241"/>
                    <a:pt x="20239" y="3241"/>
                  </a:cubicBezTo>
                  <a:close/>
                  <a:moveTo>
                    <a:pt x="24154" y="3241"/>
                  </a:moveTo>
                  <a:cubicBezTo>
                    <a:pt x="24768" y="3241"/>
                    <a:pt x="25337" y="3444"/>
                    <a:pt x="25800" y="3782"/>
                  </a:cubicBezTo>
                  <a:cubicBezTo>
                    <a:pt x="25337" y="4119"/>
                    <a:pt x="24768" y="4318"/>
                    <a:pt x="24154" y="4318"/>
                  </a:cubicBezTo>
                  <a:cubicBezTo>
                    <a:pt x="23536" y="4318"/>
                    <a:pt x="22967" y="4119"/>
                    <a:pt x="22503" y="3782"/>
                  </a:cubicBezTo>
                  <a:cubicBezTo>
                    <a:pt x="22967" y="3444"/>
                    <a:pt x="23536" y="3241"/>
                    <a:pt x="24154" y="3241"/>
                  </a:cubicBezTo>
                  <a:close/>
                  <a:moveTo>
                    <a:pt x="28065" y="3241"/>
                  </a:moveTo>
                  <a:cubicBezTo>
                    <a:pt x="28683" y="3241"/>
                    <a:pt x="29252" y="3444"/>
                    <a:pt x="29716" y="3782"/>
                  </a:cubicBezTo>
                  <a:cubicBezTo>
                    <a:pt x="29252" y="4119"/>
                    <a:pt x="28683" y="4318"/>
                    <a:pt x="28065" y="4318"/>
                  </a:cubicBezTo>
                  <a:cubicBezTo>
                    <a:pt x="27451" y="4318"/>
                    <a:pt x="26882" y="4119"/>
                    <a:pt x="26418" y="3782"/>
                  </a:cubicBezTo>
                  <a:cubicBezTo>
                    <a:pt x="26882" y="3444"/>
                    <a:pt x="27451" y="3241"/>
                    <a:pt x="28065" y="3241"/>
                  </a:cubicBezTo>
                  <a:close/>
                  <a:moveTo>
                    <a:pt x="30886" y="4526"/>
                  </a:moveTo>
                  <a:cubicBezTo>
                    <a:pt x="31228" y="4652"/>
                    <a:pt x="31598" y="4717"/>
                    <a:pt x="31980" y="4717"/>
                  </a:cubicBezTo>
                  <a:cubicBezTo>
                    <a:pt x="32366" y="4717"/>
                    <a:pt x="32732" y="4652"/>
                    <a:pt x="33074" y="4526"/>
                  </a:cubicBezTo>
                  <a:lnTo>
                    <a:pt x="33074" y="4526"/>
                  </a:lnTo>
                  <a:cubicBezTo>
                    <a:pt x="32830" y="4977"/>
                    <a:pt x="32692" y="5493"/>
                    <a:pt x="32692" y="6046"/>
                  </a:cubicBezTo>
                  <a:cubicBezTo>
                    <a:pt x="32692" y="6554"/>
                    <a:pt x="32814" y="7038"/>
                    <a:pt x="33025" y="7465"/>
                  </a:cubicBezTo>
                  <a:cubicBezTo>
                    <a:pt x="32700" y="7355"/>
                    <a:pt x="32346" y="7290"/>
                    <a:pt x="31980" y="7290"/>
                  </a:cubicBezTo>
                  <a:cubicBezTo>
                    <a:pt x="31614" y="7290"/>
                    <a:pt x="31265" y="7355"/>
                    <a:pt x="30935" y="7465"/>
                  </a:cubicBezTo>
                  <a:cubicBezTo>
                    <a:pt x="31151" y="7038"/>
                    <a:pt x="31269" y="6554"/>
                    <a:pt x="31269" y="6046"/>
                  </a:cubicBezTo>
                  <a:cubicBezTo>
                    <a:pt x="31269" y="5493"/>
                    <a:pt x="31130" y="4977"/>
                    <a:pt x="30886" y="4526"/>
                  </a:cubicBezTo>
                  <a:close/>
                  <a:moveTo>
                    <a:pt x="11315" y="4526"/>
                  </a:moveTo>
                  <a:lnTo>
                    <a:pt x="11315" y="4526"/>
                  </a:lnTo>
                  <a:cubicBezTo>
                    <a:pt x="11656" y="4652"/>
                    <a:pt x="12022" y="4721"/>
                    <a:pt x="12408" y="4721"/>
                  </a:cubicBezTo>
                  <a:cubicBezTo>
                    <a:pt x="12790" y="4721"/>
                    <a:pt x="13160" y="4652"/>
                    <a:pt x="13502" y="4526"/>
                  </a:cubicBezTo>
                  <a:lnTo>
                    <a:pt x="13502" y="4526"/>
                  </a:lnTo>
                  <a:cubicBezTo>
                    <a:pt x="13258" y="4977"/>
                    <a:pt x="13120" y="5497"/>
                    <a:pt x="13120" y="6046"/>
                  </a:cubicBezTo>
                  <a:cubicBezTo>
                    <a:pt x="13120" y="6554"/>
                    <a:pt x="13242" y="7038"/>
                    <a:pt x="13453" y="7469"/>
                  </a:cubicBezTo>
                  <a:cubicBezTo>
                    <a:pt x="13124" y="7355"/>
                    <a:pt x="12774" y="7290"/>
                    <a:pt x="12408" y="7290"/>
                  </a:cubicBezTo>
                  <a:cubicBezTo>
                    <a:pt x="12042" y="7290"/>
                    <a:pt x="11689" y="7355"/>
                    <a:pt x="11363" y="7469"/>
                  </a:cubicBezTo>
                  <a:cubicBezTo>
                    <a:pt x="11575" y="7038"/>
                    <a:pt x="11697" y="6554"/>
                    <a:pt x="11697" y="6046"/>
                  </a:cubicBezTo>
                  <a:cubicBezTo>
                    <a:pt x="11697" y="5497"/>
                    <a:pt x="11559" y="4977"/>
                    <a:pt x="11315" y="4526"/>
                  </a:cubicBezTo>
                  <a:close/>
                  <a:moveTo>
                    <a:pt x="15230" y="4526"/>
                  </a:moveTo>
                  <a:cubicBezTo>
                    <a:pt x="15571" y="4652"/>
                    <a:pt x="15937" y="4721"/>
                    <a:pt x="16323" y="4721"/>
                  </a:cubicBezTo>
                  <a:cubicBezTo>
                    <a:pt x="16706" y="4721"/>
                    <a:pt x="17076" y="4652"/>
                    <a:pt x="17417" y="4526"/>
                  </a:cubicBezTo>
                  <a:lnTo>
                    <a:pt x="17417" y="4526"/>
                  </a:lnTo>
                  <a:cubicBezTo>
                    <a:pt x="17173" y="4977"/>
                    <a:pt x="17035" y="5497"/>
                    <a:pt x="17035" y="6046"/>
                  </a:cubicBezTo>
                  <a:cubicBezTo>
                    <a:pt x="17035" y="6554"/>
                    <a:pt x="17153" y="7038"/>
                    <a:pt x="17368" y="7469"/>
                  </a:cubicBezTo>
                  <a:cubicBezTo>
                    <a:pt x="17039" y="7355"/>
                    <a:pt x="16689" y="7290"/>
                    <a:pt x="16323" y="7290"/>
                  </a:cubicBezTo>
                  <a:cubicBezTo>
                    <a:pt x="15958" y="7290"/>
                    <a:pt x="15604" y="7355"/>
                    <a:pt x="15279" y="7469"/>
                  </a:cubicBezTo>
                  <a:cubicBezTo>
                    <a:pt x="15490" y="7038"/>
                    <a:pt x="15612" y="6554"/>
                    <a:pt x="15612" y="6046"/>
                  </a:cubicBezTo>
                  <a:cubicBezTo>
                    <a:pt x="15612" y="5497"/>
                    <a:pt x="15470" y="4977"/>
                    <a:pt x="15230" y="4526"/>
                  </a:cubicBezTo>
                  <a:close/>
                  <a:moveTo>
                    <a:pt x="19141" y="4526"/>
                  </a:moveTo>
                  <a:lnTo>
                    <a:pt x="19141" y="4526"/>
                  </a:lnTo>
                  <a:cubicBezTo>
                    <a:pt x="19482" y="4652"/>
                    <a:pt x="19852" y="4721"/>
                    <a:pt x="20239" y="4721"/>
                  </a:cubicBezTo>
                  <a:cubicBezTo>
                    <a:pt x="20621" y="4721"/>
                    <a:pt x="20991" y="4652"/>
                    <a:pt x="21332" y="4526"/>
                  </a:cubicBezTo>
                  <a:lnTo>
                    <a:pt x="21332" y="4526"/>
                  </a:lnTo>
                  <a:cubicBezTo>
                    <a:pt x="21088" y="4977"/>
                    <a:pt x="20950" y="5497"/>
                    <a:pt x="20950" y="6046"/>
                  </a:cubicBezTo>
                  <a:cubicBezTo>
                    <a:pt x="20950" y="6554"/>
                    <a:pt x="21068" y="7038"/>
                    <a:pt x="21284" y="7469"/>
                  </a:cubicBezTo>
                  <a:lnTo>
                    <a:pt x="21279" y="7469"/>
                  </a:lnTo>
                  <a:cubicBezTo>
                    <a:pt x="20954" y="7355"/>
                    <a:pt x="20600" y="7290"/>
                    <a:pt x="20235" y="7290"/>
                  </a:cubicBezTo>
                  <a:cubicBezTo>
                    <a:pt x="19869" y="7290"/>
                    <a:pt x="19519" y="7355"/>
                    <a:pt x="19190" y="7469"/>
                  </a:cubicBezTo>
                  <a:cubicBezTo>
                    <a:pt x="19405" y="7038"/>
                    <a:pt x="19523" y="6554"/>
                    <a:pt x="19523" y="6046"/>
                  </a:cubicBezTo>
                  <a:cubicBezTo>
                    <a:pt x="19523" y="5497"/>
                    <a:pt x="19385" y="4977"/>
                    <a:pt x="19141" y="4526"/>
                  </a:cubicBezTo>
                  <a:close/>
                  <a:moveTo>
                    <a:pt x="23056" y="4526"/>
                  </a:moveTo>
                  <a:lnTo>
                    <a:pt x="23056" y="4526"/>
                  </a:lnTo>
                  <a:cubicBezTo>
                    <a:pt x="23398" y="4652"/>
                    <a:pt x="23768" y="4721"/>
                    <a:pt x="24150" y="4721"/>
                  </a:cubicBezTo>
                  <a:cubicBezTo>
                    <a:pt x="24536" y="4721"/>
                    <a:pt x="24906" y="4652"/>
                    <a:pt x="25247" y="4526"/>
                  </a:cubicBezTo>
                  <a:lnTo>
                    <a:pt x="25247" y="4526"/>
                  </a:lnTo>
                  <a:cubicBezTo>
                    <a:pt x="25004" y="4977"/>
                    <a:pt x="24865" y="5497"/>
                    <a:pt x="24865" y="6046"/>
                  </a:cubicBezTo>
                  <a:cubicBezTo>
                    <a:pt x="24865" y="6554"/>
                    <a:pt x="24983" y="7038"/>
                    <a:pt x="25199" y="7469"/>
                  </a:cubicBezTo>
                  <a:lnTo>
                    <a:pt x="25195" y="7469"/>
                  </a:lnTo>
                  <a:cubicBezTo>
                    <a:pt x="24869" y="7355"/>
                    <a:pt x="24516" y="7290"/>
                    <a:pt x="24150" y="7290"/>
                  </a:cubicBezTo>
                  <a:cubicBezTo>
                    <a:pt x="23784" y="7290"/>
                    <a:pt x="23434" y="7355"/>
                    <a:pt x="23105" y="7469"/>
                  </a:cubicBezTo>
                  <a:cubicBezTo>
                    <a:pt x="23320" y="7038"/>
                    <a:pt x="23438" y="6554"/>
                    <a:pt x="23438" y="6046"/>
                  </a:cubicBezTo>
                  <a:cubicBezTo>
                    <a:pt x="23438" y="5497"/>
                    <a:pt x="23300" y="4977"/>
                    <a:pt x="23056" y="4526"/>
                  </a:cubicBezTo>
                  <a:close/>
                  <a:moveTo>
                    <a:pt x="26971" y="4526"/>
                  </a:moveTo>
                  <a:lnTo>
                    <a:pt x="26971" y="4526"/>
                  </a:lnTo>
                  <a:cubicBezTo>
                    <a:pt x="27313" y="4652"/>
                    <a:pt x="27683" y="4721"/>
                    <a:pt x="28065" y="4721"/>
                  </a:cubicBezTo>
                  <a:cubicBezTo>
                    <a:pt x="28451" y="4721"/>
                    <a:pt x="28817" y="4652"/>
                    <a:pt x="29159" y="4526"/>
                  </a:cubicBezTo>
                  <a:lnTo>
                    <a:pt x="29159" y="4526"/>
                  </a:lnTo>
                  <a:cubicBezTo>
                    <a:pt x="28915" y="4977"/>
                    <a:pt x="28776" y="5497"/>
                    <a:pt x="28776" y="6046"/>
                  </a:cubicBezTo>
                  <a:cubicBezTo>
                    <a:pt x="28776" y="6554"/>
                    <a:pt x="28898" y="7038"/>
                    <a:pt x="29110" y="7469"/>
                  </a:cubicBezTo>
                  <a:cubicBezTo>
                    <a:pt x="28785" y="7355"/>
                    <a:pt x="28431" y="7290"/>
                    <a:pt x="28065" y="7290"/>
                  </a:cubicBezTo>
                  <a:cubicBezTo>
                    <a:pt x="27699" y="7290"/>
                    <a:pt x="27349" y="7355"/>
                    <a:pt x="27020" y="7469"/>
                  </a:cubicBezTo>
                  <a:cubicBezTo>
                    <a:pt x="27236" y="7038"/>
                    <a:pt x="27353" y="6554"/>
                    <a:pt x="27353" y="6046"/>
                  </a:cubicBezTo>
                  <a:cubicBezTo>
                    <a:pt x="27353" y="5497"/>
                    <a:pt x="27215" y="4977"/>
                    <a:pt x="26971" y="4526"/>
                  </a:cubicBezTo>
                  <a:close/>
                  <a:moveTo>
                    <a:pt x="10449" y="4050"/>
                  </a:moveTo>
                  <a:cubicBezTo>
                    <a:pt x="10465" y="4062"/>
                    <a:pt x="10481" y="4074"/>
                    <a:pt x="10497" y="4086"/>
                  </a:cubicBezTo>
                  <a:cubicBezTo>
                    <a:pt x="10989" y="4591"/>
                    <a:pt x="11294" y="5282"/>
                    <a:pt x="11294" y="6046"/>
                  </a:cubicBezTo>
                  <a:cubicBezTo>
                    <a:pt x="11294" y="6709"/>
                    <a:pt x="11063" y="7323"/>
                    <a:pt x="10676" y="7802"/>
                  </a:cubicBezTo>
                  <a:cubicBezTo>
                    <a:pt x="10599" y="7851"/>
                    <a:pt x="10522" y="7904"/>
                    <a:pt x="10449" y="7961"/>
                  </a:cubicBezTo>
                  <a:cubicBezTo>
                    <a:pt x="10380" y="7904"/>
                    <a:pt x="10302" y="7851"/>
                    <a:pt x="10225" y="7802"/>
                  </a:cubicBezTo>
                  <a:cubicBezTo>
                    <a:pt x="9839" y="7323"/>
                    <a:pt x="9607" y="6709"/>
                    <a:pt x="9607" y="6046"/>
                  </a:cubicBezTo>
                  <a:cubicBezTo>
                    <a:pt x="9607" y="5282"/>
                    <a:pt x="9912" y="4591"/>
                    <a:pt x="10404" y="4086"/>
                  </a:cubicBezTo>
                  <a:cubicBezTo>
                    <a:pt x="10420" y="4074"/>
                    <a:pt x="10436" y="4062"/>
                    <a:pt x="10449" y="4050"/>
                  </a:cubicBezTo>
                  <a:close/>
                  <a:moveTo>
                    <a:pt x="14364" y="4050"/>
                  </a:moveTo>
                  <a:cubicBezTo>
                    <a:pt x="14380" y="4062"/>
                    <a:pt x="14396" y="4074"/>
                    <a:pt x="14409" y="4086"/>
                  </a:cubicBezTo>
                  <a:cubicBezTo>
                    <a:pt x="14905" y="4591"/>
                    <a:pt x="15209" y="5282"/>
                    <a:pt x="15209" y="6046"/>
                  </a:cubicBezTo>
                  <a:cubicBezTo>
                    <a:pt x="15209" y="6709"/>
                    <a:pt x="14978" y="7319"/>
                    <a:pt x="14592" y="7802"/>
                  </a:cubicBezTo>
                  <a:cubicBezTo>
                    <a:pt x="14514" y="7851"/>
                    <a:pt x="14437" y="7904"/>
                    <a:pt x="14364" y="7961"/>
                  </a:cubicBezTo>
                  <a:cubicBezTo>
                    <a:pt x="14291" y="7904"/>
                    <a:pt x="14217" y="7851"/>
                    <a:pt x="14140" y="7802"/>
                  </a:cubicBezTo>
                  <a:cubicBezTo>
                    <a:pt x="13754" y="7319"/>
                    <a:pt x="13518" y="6709"/>
                    <a:pt x="13518" y="6046"/>
                  </a:cubicBezTo>
                  <a:cubicBezTo>
                    <a:pt x="13518" y="5282"/>
                    <a:pt x="13827" y="4591"/>
                    <a:pt x="14319" y="4086"/>
                  </a:cubicBezTo>
                  <a:cubicBezTo>
                    <a:pt x="14335" y="4074"/>
                    <a:pt x="14352" y="4062"/>
                    <a:pt x="14364" y="4050"/>
                  </a:cubicBezTo>
                  <a:close/>
                  <a:moveTo>
                    <a:pt x="18279" y="4050"/>
                  </a:moveTo>
                  <a:cubicBezTo>
                    <a:pt x="18295" y="4062"/>
                    <a:pt x="18312" y="4074"/>
                    <a:pt x="18324" y="4086"/>
                  </a:cubicBezTo>
                  <a:cubicBezTo>
                    <a:pt x="18820" y="4591"/>
                    <a:pt x="19125" y="5282"/>
                    <a:pt x="19125" y="6046"/>
                  </a:cubicBezTo>
                  <a:cubicBezTo>
                    <a:pt x="19125" y="6709"/>
                    <a:pt x="18893" y="7319"/>
                    <a:pt x="18507" y="7802"/>
                  </a:cubicBezTo>
                  <a:cubicBezTo>
                    <a:pt x="18429" y="7851"/>
                    <a:pt x="18352" y="7904"/>
                    <a:pt x="18279" y="7961"/>
                  </a:cubicBezTo>
                  <a:cubicBezTo>
                    <a:pt x="18206" y="7904"/>
                    <a:pt x="18133" y="7851"/>
                    <a:pt x="18055" y="7802"/>
                  </a:cubicBezTo>
                  <a:cubicBezTo>
                    <a:pt x="17665" y="7319"/>
                    <a:pt x="17433" y="6709"/>
                    <a:pt x="17433" y="6046"/>
                  </a:cubicBezTo>
                  <a:cubicBezTo>
                    <a:pt x="17433" y="5282"/>
                    <a:pt x="17738" y="4591"/>
                    <a:pt x="18234" y="4086"/>
                  </a:cubicBezTo>
                  <a:cubicBezTo>
                    <a:pt x="18251" y="4074"/>
                    <a:pt x="18263" y="4062"/>
                    <a:pt x="18279" y="4050"/>
                  </a:cubicBezTo>
                  <a:close/>
                  <a:moveTo>
                    <a:pt x="22194" y="4050"/>
                  </a:moveTo>
                  <a:cubicBezTo>
                    <a:pt x="22210" y="4062"/>
                    <a:pt x="22223" y="4074"/>
                    <a:pt x="22239" y="4086"/>
                  </a:cubicBezTo>
                  <a:cubicBezTo>
                    <a:pt x="22735" y="4591"/>
                    <a:pt x="23040" y="5282"/>
                    <a:pt x="23040" y="6046"/>
                  </a:cubicBezTo>
                  <a:cubicBezTo>
                    <a:pt x="23040" y="6709"/>
                    <a:pt x="22808" y="7319"/>
                    <a:pt x="22422" y="7802"/>
                  </a:cubicBezTo>
                  <a:cubicBezTo>
                    <a:pt x="22345" y="7851"/>
                    <a:pt x="22267" y="7904"/>
                    <a:pt x="22194" y="7961"/>
                  </a:cubicBezTo>
                  <a:cubicBezTo>
                    <a:pt x="22121" y="7904"/>
                    <a:pt x="22048" y="7851"/>
                    <a:pt x="21967" y="7802"/>
                  </a:cubicBezTo>
                  <a:cubicBezTo>
                    <a:pt x="21580" y="7319"/>
                    <a:pt x="21349" y="6709"/>
                    <a:pt x="21349" y="6046"/>
                  </a:cubicBezTo>
                  <a:cubicBezTo>
                    <a:pt x="21349" y="5282"/>
                    <a:pt x="21653" y="4591"/>
                    <a:pt x="22149" y="4086"/>
                  </a:cubicBezTo>
                  <a:cubicBezTo>
                    <a:pt x="22166" y="4074"/>
                    <a:pt x="22178" y="4062"/>
                    <a:pt x="22194" y="4050"/>
                  </a:cubicBezTo>
                  <a:close/>
                  <a:moveTo>
                    <a:pt x="26109" y="4050"/>
                  </a:moveTo>
                  <a:cubicBezTo>
                    <a:pt x="26126" y="4062"/>
                    <a:pt x="26138" y="4074"/>
                    <a:pt x="26154" y="4086"/>
                  </a:cubicBezTo>
                  <a:cubicBezTo>
                    <a:pt x="26650" y="4591"/>
                    <a:pt x="26955" y="5282"/>
                    <a:pt x="26955" y="6046"/>
                  </a:cubicBezTo>
                  <a:cubicBezTo>
                    <a:pt x="26955" y="6709"/>
                    <a:pt x="26723" y="7319"/>
                    <a:pt x="26337" y="7802"/>
                  </a:cubicBezTo>
                  <a:cubicBezTo>
                    <a:pt x="26256" y="7851"/>
                    <a:pt x="26183" y="7904"/>
                    <a:pt x="26109" y="7961"/>
                  </a:cubicBezTo>
                  <a:cubicBezTo>
                    <a:pt x="26036" y="7904"/>
                    <a:pt x="25959" y="7851"/>
                    <a:pt x="25882" y="7802"/>
                  </a:cubicBezTo>
                  <a:cubicBezTo>
                    <a:pt x="25495" y="7319"/>
                    <a:pt x="25264" y="6709"/>
                    <a:pt x="25264" y="6046"/>
                  </a:cubicBezTo>
                  <a:cubicBezTo>
                    <a:pt x="25264" y="5282"/>
                    <a:pt x="25569" y="4591"/>
                    <a:pt x="26065" y="4086"/>
                  </a:cubicBezTo>
                  <a:cubicBezTo>
                    <a:pt x="26081" y="4074"/>
                    <a:pt x="26093" y="4062"/>
                    <a:pt x="26109" y="4050"/>
                  </a:cubicBezTo>
                  <a:close/>
                  <a:moveTo>
                    <a:pt x="30025" y="4050"/>
                  </a:moveTo>
                  <a:cubicBezTo>
                    <a:pt x="30041" y="4062"/>
                    <a:pt x="30053" y="4074"/>
                    <a:pt x="30069" y="4086"/>
                  </a:cubicBezTo>
                  <a:cubicBezTo>
                    <a:pt x="30565" y="4591"/>
                    <a:pt x="30870" y="5282"/>
                    <a:pt x="30870" y="6046"/>
                  </a:cubicBezTo>
                  <a:cubicBezTo>
                    <a:pt x="30870" y="6709"/>
                    <a:pt x="30638" y="7319"/>
                    <a:pt x="30248" y="7802"/>
                  </a:cubicBezTo>
                  <a:cubicBezTo>
                    <a:pt x="30171" y="7851"/>
                    <a:pt x="30098" y="7904"/>
                    <a:pt x="30025" y="7961"/>
                  </a:cubicBezTo>
                  <a:cubicBezTo>
                    <a:pt x="29951" y="7904"/>
                    <a:pt x="29874" y="7851"/>
                    <a:pt x="29797" y="7802"/>
                  </a:cubicBezTo>
                  <a:cubicBezTo>
                    <a:pt x="29411" y="7319"/>
                    <a:pt x="29179" y="6709"/>
                    <a:pt x="29179" y="6046"/>
                  </a:cubicBezTo>
                  <a:cubicBezTo>
                    <a:pt x="29179" y="5282"/>
                    <a:pt x="29484" y="4591"/>
                    <a:pt x="29980" y="4086"/>
                  </a:cubicBezTo>
                  <a:cubicBezTo>
                    <a:pt x="29992" y="4074"/>
                    <a:pt x="30008" y="4062"/>
                    <a:pt x="30025" y="4050"/>
                  </a:cubicBezTo>
                  <a:close/>
                  <a:moveTo>
                    <a:pt x="8493" y="7693"/>
                  </a:moveTo>
                  <a:cubicBezTo>
                    <a:pt x="9030" y="7693"/>
                    <a:pt x="9530" y="7843"/>
                    <a:pt x="9953" y="8103"/>
                  </a:cubicBezTo>
                  <a:cubicBezTo>
                    <a:pt x="10001" y="8160"/>
                    <a:pt x="10054" y="8217"/>
                    <a:pt x="10103" y="8270"/>
                  </a:cubicBezTo>
                  <a:cubicBezTo>
                    <a:pt x="10054" y="8323"/>
                    <a:pt x="10001" y="8380"/>
                    <a:pt x="9953" y="8437"/>
                  </a:cubicBezTo>
                  <a:cubicBezTo>
                    <a:pt x="9530" y="8697"/>
                    <a:pt x="9030" y="8847"/>
                    <a:pt x="8493" y="8847"/>
                  </a:cubicBezTo>
                  <a:cubicBezTo>
                    <a:pt x="7956" y="8847"/>
                    <a:pt x="7456" y="8697"/>
                    <a:pt x="7029" y="8437"/>
                  </a:cubicBezTo>
                  <a:cubicBezTo>
                    <a:pt x="6985" y="8380"/>
                    <a:pt x="6932" y="8323"/>
                    <a:pt x="6883" y="8270"/>
                  </a:cubicBezTo>
                  <a:cubicBezTo>
                    <a:pt x="6932" y="8217"/>
                    <a:pt x="6985" y="8160"/>
                    <a:pt x="7029" y="8103"/>
                  </a:cubicBezTo>
                  <a:cubicBezTo>
                    <a:pt x="7456" y="7843"/>
                    <a:pt x="7956" y="7693"/>
                    <a:pt x="8493" y="7693"/>
                  </a:cubicBezTo>
                  <a:close/>
                  <a:moveTo>
                    <a:pt x="12408" y="7693"/>
                  </a:moveTo>
                  <a:cubicBezTo>
                    <a:pt x="12941" y="7693"/>
                    <a:pt x="13441" y="7843"/>
                    <a:pt x="13868" y="8103"/>
                  </a:cubicBezTo>
                  <a:cubicBezTo>
                    <a:pt x="13917" y="8160"/>
                    <a:pt x="13965" y="8217"/>
                    <a:pt x="14018" y="8270"/>
                  </a:cubicBezTo>
                  <a:cubicBezTo>
                    <a:pt x="13965" y="8323"/>
                    <a:pt x="13917" y="8380"/>
                    <a:pt x="13868" y="8437"/>
                  </a:cubicBezTo>
                  <a:cubicBezTo>
                    <a:pt x="13441" y="8697"/>
                    <a:pt x="12941" y="8847"/>
                    <a:pt x="12408" y="8847"/>
                  </a:cubicBezTo>
                  <a:cubicBezTo>
                    <a:pt x="11872" y="8847"/>
                    <a:pt x="11372" y="8697"/>
                    <a:pt x="10945" y="8437"/>
                  </a:cubicBezTo>
                  <a:cubicBezTo>
                    <a:pt x="10896" y="8380"/>
                    <a:pt x="10847" y="8323"/>
                    <a:pt x="10794" y="8270"/>
                  </a:cubicBezTo>
                  <a:cubicBezTo>
                    <a:pt x="10847" y="8217"/>
                    <a:pt x="10896" y="8160"/>
                    <a:pt x="10945" y="8103"/>
                  </a:cubicBezTo>
                  <a:cubicBezTo>
                    <a:pt x="11372" y="7843"/>
                    <a:pt x="11872" y="7693"/>
                    <a:pt x="12408" y="7693"/>
                  </a:cubicBezTo>
                  <a:close/>
                  <a:moveTo>
                    <a:pt x="16323" y="7693"/>
                  </a:moveTo>
                  <a:cubicBezTo>
                    <a:pt x="16856" y="7693"/>
                    <a:pt x="17356" y="7843"/>
                    <a:pt x="17783" y="8103"/>
                  </a:cubicBezTo>
                  <a:cubicBezTo>
                    <a:pt x="17832" y="8160"/>
                    <a:pt x="17881" y="8217"/>
                    <a:pt x="17933" y="8270"/>
                  </a:cubicBezTo>
                  <a:cubicBezTo>
                    <a:pt x="17881" y="8323"/>
                    <a:pt x="17832" y="8380"/>
                    <a:pt x="17783" y="8437"/>
                  </a:cubicBezTo>
                  <a:cubicBezTo>
                    <a:pt x="17356" y="8697"/>
                    <a:pt x="16856" y="8847"/>
                    <a:pt x="16323" y="8847"/>
                  </a:cubicBezTo>
                  <a:cubicBezTo>
                    <a:pt x="15787" y="8847"/>
                    <a:pt x="15287" y="8697"/>
                    <a:pt x="14860" y="8437"/>
                  </a:cubicBezTo>
                  <a:cubicBezTo>
                    <a:pt x="14811" y="8380"/>
                    <a:pt x="14762" y="8323"/>
                    <a:pt x="14709" y="8270"/>
                  </a:cubicBezTo>
                  <a:cubicBezTo>
                    <a:pt x="14762" y="8217"/>
                    <a:pt x="14811" y="8160"/>
                    <a:pt x="14860" y="8103"/>
                  </a:cubicBezTo>
                  <a:cubicBezTo>
                    <a:pt x="15287" y="7843"/>
                    <a:pt x="15787" y="7693"/>
                    <a:pt x="16323" y="7693"/>
                  </a:cubicBezTo>
                  <a:close/>
                  <a:moveTo>
                    <a:pt x="20235" y="7693"/>
                  </a:moveTo>
                  <a:cubicBezTo>
                    <a:pt x="20771" y="7693"/>
                    <a:pt x="21271" y="7843"/>
                    <a:pt x="21698" y="8103"/>
                  </a:cubicBezTo>
                  <a:cubicBezTo>
                    <a:pt x="21747" y="8160"/>
                    <a:pt x="21796" y="8217"/>
                    <a:pt x="21849" y="8270"/>
                  </a:cubicBezTo>
                  <a:cubicBezTo>
                    <a:pt x="21796" y="8323"/>
                    <a:pt x="21747" y="8380"/>
                    <a:pt x="21698" y="8437"/>
                  </a:cubicBezTo>
                  <a:cubicBezTo>
                    <a:pt x="21271" y="8697"/>
                    <a:pt x="20771" y="8847"/>
                    <a:pt x="20235" y="8847"/>
                  </a:cubicBezTo>
                  <a:cubicBezTo>
                    <a:pt x="19698" y="8847"/>
                    <a:pt x="19198" y="8697"/>
                    <a:pt x="18775" y="8437"/>
                  </a:cubicBezTo>
                  <a:cubicBezTo>
                    <a:pt x="18726" y="8380"/>
                    <a:pt x="18677" y="8323"/>
                    <a:pt x="18625" y="8270"/>
                  </a:cubicBezTo>
                  <a:cubicBezTo>
                    <a:pt x="18677" y="8217"/>
                    <a:pt x="18726" y="8160"/>
                    <a:pt x="18775" y="8103"/>
                  </a:cubicBezTo>
                  <a:cubicBezTo>
                    <a:pt x="19202" y="7843"/>
                    <a:pt x="19702" y="7693"/>
                    <a:pt x="20235" y="7693"/>
                  </a:cubicBezTo>
                  <a:close/>
                  <a:moveTo>
                    <a:pt x="24150" y="7693"/>
                  </a:moveTo>
                  <a:cubicBezTo>
                    <a:pt x="24686" y="7693"/>
                    <a:pt x="25186" y="7843"/>
                    <a:pt x="25613" y="8103"/>
                  </a:cubicBezTo>
                  <a:cubicBezTo>
                    <a:pt x="25662" y="8160"/>
                    <a:pt x="25711" y="8217"/>
                    <a:pt x="25764" y="8270"/>
                  </a:cubicBezTo>
                  <a:cubicBezTo>
                    <a:pt x="25711" y="8323"/>
                    <a:pt x="25662" y="8380"/>
                    <a:pt x="25613" y="8437"/>
                  </a:cubicBezTo>
                  <a:cubicBezTo>
                    <a:pt x="25186" y="8697"/>
                    <a:pt x="24686" y="8847"/>
                    <a:pt x="24150" y="8847"/>
                  </a:cubicBezTo>
                  <a:cubicBezTo>
                    <a:pt x="23613" y="8847"/>
                    <a:pt x="23113" y="8697"/>
                    <a:pt x="22690" y="8437"/>
                  </a:cubicBezTo>
                  <a:cubicBezTo>
                    <a:pt x="22641" y="8380"/>
                    <a:pt x="22593" y="8323"/>
                    <a:pt x="22540" y="8270"/>
                  </a:cubicBezTo>
                  <a:cubicBezTo>
                    <a:pt x="22593" y="8217"/>
                    <a:pt x="22641" y="8160"/>
                    <a:pt x="22690" y="8103"/>
                  </a:cubicBezTo>
                  <a:cubicBezTo>
                    <a:pt x="23113" y="7843"/>
                    <a:pt x="23617" y="7693"/>
                    <a:pt x="24150" y="7693"/>
                  </a:cubicBezTo>
                  <a:close/>
                  <a:moveTo>
                    <a:pt x="28065" y="7693"/>
                  </a:moveTo>
                  <a:cubicBezTo>
                    <a:pt x="28602" y="7693"/>
                    <a:pt x="29102" y="7843"/>
                    <a:pt x="29529" y="8103"/>
                  </a:cubicBezTo>
                  <a:cubicBezTo>
                    <a:pt x="29577" y="8160"/>
                    <a:pt x="29626" y="8217"/>
                    <a:pt x="29679" y="8270"/>
                  </a:cubicBezTo>
                  <a:cubicBezTo>
                    <a:pt x="29626" y="8323"/>
                    <a:pt x="29573" y="8380"/>
                    <a:pt x="29529" y="8437"/>
                  </a:cubicBezTo>
                  <a:cubicBezTo>
                    <a:pt x="29102" y="8697"/>
                    <a:pt x="28602" y="8847"/>
                    <a:pt x="28065" y="8847"/>
                  </a:cubicBezTo>
                  <a:cubicBezTo>
                    <a:pt x="27528" y="8847"/>
                    <a:pt x="27028" y="8697"/>
                    <a:pt x="26605" y="8437"/>
                  </a:cubicBezTo>
                  <a:cubicBezTo>
                    <a:pt x="26557" y="8380"/>
                    <a:pt x="26508" y="8323"/>
                    <a:pt x="26455" y="8270"/>
                  </a:cubicBezTo>
                  <a:cubicBezTo>
                    <a:pt x="26508" y="8217"/>
                    <a:pt x="26557" y="8160"/>
                    <a:pt x="26605" y="8103"/>
                  </a:cubicBezTo>
                  <a:cubicBezTo>
                    <a:pt x="27028" y="7843"/>
                    <a:pt x="27528" y="7693"/>
                    <a:pt x="28065" y="7693"/>
                  </a:cubicBezTo>
                  <a:close/>
                  <a:moveTo>
                    <a:pt x="31980" y="7693"/>
                  </a:moveTo>
                  <a:cubicBezTo>
                    <a:pt x="32517" y="7693"/>
                    <a:pt x="33017" y="7843"/>
                    <a:pt x="33444" y="8103"/>
                  </a:cubicBezTo>
                  <a:cubicBezTo>
                    <a:pt x="33493" y="8160"/>
                    <a:pt x="33541" y="8217"/>
                    <a:pt x="33594" y="8270"/>
                  </a:cubicBezTo>
                  <a:cubicBezTo>
                    <a:pt x="33541" y="8323"/>
                    <a:pt x="33488" y="8380"/>
                    <a:pt x="33444" y="8437"/>
                  </a:cubicBezTo>
                  <a:cubicBezTo>
                    <a:pt x="33017" y="8697"/>
                    <a:pt x="32517" y="8847"/>
                    <a:pt x="31980" y="8847"/>
                  </a:cubicBezTo>
                  <a:cubicBezTo>
                    <a:pt x="31443" y="8847"/>
                    <a:pt x="30943" y="8697"/>
                    <a:pt x="30521" y="8437"/>
                  </a:cubicBezTo>
                  <a:cubicBezTo>
                    <a:pt x="30472" y="8380"/>
                    <a:pt x="30423" y="8323"/>
                    <a:pt x="30370" y="8270"/>
                  </a:cubicBezTo>
                  <a:cubicBezTo>
                    <a:pt x="30423" y="8217"/>
                    <a:pt x="30472" y="8160"/>
                    <a:pt x="30521" y="8103"/>
                  </a:cubicBezTo>
                  <a:cubicBezTo>
                    <a:pt x="30943" y="7843"/>
                    <a:pt x="31443" y="7693"/>
                    <a:pt x="31980" y="7693"/>
                  </a:cubicBezTo>
                  <a:close/>
                  <a:moveTo>
                    <a:pt x="35895" y="7693"/>
                  </a:moveTo>
                  <a:cubicBezTo>
                    <a:pt x="36432" y="7693"/>
                    <a:pt x="36932" y="7843"/>
                    <a:pt x="37355" y="8103"/>
                  </a:cubicBezTo>
                  <a:cubicBezTo>
                    <a:pt x="37404" y="8160"/>
                    <a:pt x="37457" y="8217"/>
                    <a:pt x="37505" y="8270"/>
                  </a:cubicBezTo>
                  <a:cubicBezTo>
                    <a:pt x="37457" y="8323"/>
                    <a:pt x="37404" y="8380"/>
                    <a:pt x="37355" y="8437"/>
                  </a:cubicBezTo>
                  <a:cubicBezTo>
                    <a:pt x="36932" y="8697"/>
                    <a:pt x="36432" y="8847"/>
                    <a:pt x="35895" y="8847"/>
                  </a:cubicBezTo>
                  <a:cubicBezTo>
                    <a:pt x="35359" y="8847"/>
                    <a:pt x="34859" y="8697"/>
                    <a:pt x="34432" y="8437"/>
                  </a:cubicBezTo>
                  <a:cubicBezTo>
                    <a:pt x="34383" y="8380"/>
                    <a:pt x="34334" y="8323"/>
                    <a:pt x="34281" y="8270"/>
                  </a:cubicBezTo>
                  <a:cubicBezTo>
                    <a:pt x="34334" y="8217"/>
                    <a:pt x="34387" y="8160"/>
                    <a:pt x="34432" y="8103"/>
                  </a:cubicBezTo>
                  <a:cubicBezTo>
                    <a:pt x="34859" y="7843"/>
                    <a:pt x="35359" y="7693"/>
                    <a:pt x="35895" y="7693"/>
                  </a:cubicBezTo>
                  <a:close/>
                  <a:moveTo>
                    <a:pt x="38123" y="8794"/>
                  </a:moveTo>
                  <a:cubicBezTo>
                    <a:pt x="38163" y="8850"/>
                    <a:pt x="38202" y="8905"/>
                    <a:pt x="38241" y="8962"/>
                  </a:cubicBezTo>
                  <a:lnTo>
                    <a:pt x="38241" y="8962"/>
                  </a:lnTo>
                  <a:cubicBezTo>
                    <a:pt x="38204" y="8904"/>
                    <a:pt x="38164" y="8848"/>
                    <a:pt x="38123" y="8794"/>
                  </a:cubicBezTo>
                  <a:close/>
                  <a:moveTo>
                    <a:pt x="7448" y="9071"/>
                  </a:moveTo>
                  <a:cubicBezTo>
                    <a:pt x="7773" y="9185"/>
                    <a:pt x="8127" y="9246"/>
                    <a:pt x="8493" y="9246"/>
                  </a:cubicBezTo>
                  <a:cubicBezTo>
                    <a:pt x="8859" y="9246"/>
                    <a:pt x="9209" y="9185"/>
                    <a:pt x="9538" y="9071"/>
                  </a:cubicBezTo>
                  <a:lnTo>
                    <a:pt x="9538" y="9071"/>
                  </a:lnTo>
                  <a:cubicBezTo>
                    <a:pt x="9322" y="9502"/>
                    <a:pt x="9205" y="9982"/>
                    <a:pt x="9205" y="10494"/>
                  </a:cubicBezTo>
                  <a:cubicBezTo>
                    <a:pt x="9205" y="11043"/>
                    <a:pt x="9343" y="11559"/>
                    <a:pt x="9587" y="12010"/>
                  </a:cubicBezTo>
                  <a:cubicBezTo>
                    <a:pt x="9245" y="11888"/>
                    <a:pt x="8875" y="11819"/>
                    <a:pt x="8493" y="11819"/>
                  </a:cubicBezTo>
                  <a:cubicBezTo>
                    <a:pt x="8107" y="11819"/>
                    <a:pt x="7737" y="11888"/>
                    <a:pt x="7395" y="12010"/>
                  </a:cubicBezTo>
                  <a:cubicBezTo>
                    <a:pt x="7639" y="11559"/>
                    <a:pt x="7778" y="11043"/>
                    <a:pt x="7778" y="10494"/>
                  </a:cubicBezTo>
                  <a:cubicBezTo>
                    <a:pt x="7778" y="9982"/>
                    <a:pt x="7660" y="9502"/>
                    <a:pt x="7444" y="9071"/>
                  </a:cubicBezTo>
                  <a:close/>
                  <a:moveTo>
                    <a:pt x="11363" y="9071"/>
                  </a:moveTo>
                  <a:cubicBezTo>
                    <a:pt x="11689" y="9185"/>
                    <a:pt x="12042" y="9246"/>
                    <a:pt x="12408" y="9246"/>
                  </a:cubicBezTo>
                  <a:cubicBezTo>
                    <a:pt x="12774" y="9246"/>
                    <a:pt x="13124" y="9185"/>
                    <a:pt x="13453" y="9071"/>
                  </a:cubicBezTo>
                  <a:lnTo>
                    <a:pt x="13453" y="9071"/>
                  </a:lnTo>
                  <a:cubicBezTo>
                    <a:pt x="13238" y="9498"/>
                    <a:pt x="13120" y="9982"/>
                    <a:pt x="13120" y="10494"/>
                  </a:cubicBezTo>
                  <a:cubicBezTo>
                    <a:pt x="13120" y="11043"/>
                    <a:pt x="13258" y="11559"/>
                    <a:pt x="13502" y="12010"/>
                  </a:cubicBezTo>
                  <a:cubicBezTo>
                    <a:pt x="13160" y="11888"/>
                    <a:pt x="12790" y="11819"/>
                    <a:pt x="12404" y="11819"/>
                  </a:cubicBezTo>
                  <a:cubicBezTo>
                    <a:pt x="12022" y="11819"/>
                    <a:pt x="11652" y="11888"/>
                    <a:pt x="11311" y="12010"/>
                  </a:cubicBezTo>
                  <a:cubicBezTo>
                    <a:pt x="11554" y="11559"/>
                    <a:pt x="11693" y="11043"/>
                    <a:pt x="11693" y="10494"/>
                  </a:cubicBezTo>
                  <a:cubicBezTo>
                    <a:pt x="11693" y="9982"/>
                    <a:pt x="11575" y="9502"/>
                    <a:pt x="11359" y="9071"/>
                  </a:cubicBezTo>
                  <a:close/>
                  <a:moveTo>
                    <a:pt x="15275" y="9071"/>
                  </a:moveTo>
                  <a:cubicBezTo>
                    <a:pt x="15604" y="9185"/>
                    <a:pt x="15953" y="9246"/>
                    <a:pt x="16319" y="9246"/>
                  </a:cubicBezTo>
                  <a:cubicBezTo>
                    <a:pt x="16685" y="9246"/>
                    <a:pt x="17039" y="9185"/>
                    <a:pt x="17364" y="9071"/>
                  </a:cubicBezTo>
                  <a:lnTo>
                    <a:pt x="17364" y="9071"/>
                  </a:lnTo>
                  <a:cubicBezTo>
                    <a:pt x="17153" y="9498"/>
                    <a:pt x="17031" y="9982"/>
                    <a:pt x="17031" y="10494"/>
                  </a:cubicBezTo>
                  <a:cubicBezTo>
                    <a:pt x="17031" y="11043"/>
                    <a:pt x="17173" y="11559"/>
                    <a:pt x="17413" y="12010"/>
                  </a:cubicBezTo>
                  <a:cubicBezTo>
                    <a:pt x="17072" y="11888"/>
                    <a:pt x="16706" y="11819"/>
                    <a:pt x="16319" y="11819"/>
                  </a:cubicBezTo>
                  <a:cubicBezTo>
                    <a:pt x="15937" y="11819"/>
                    <a:pt x="15567" y="11888"/>
                    <a:pt x="15226" y="12010"/>
                  </a:cubicBezTo>
                  <a:cubicBezTo>
                    <a:pt x="15470" y="11559"/>
                    <a:pt x="15608" y="11043"/>
                    <a:pt x="15608" y="10494"/>
                  </a:cubicBezTo>
                  <a:cubicBezTo>
                    <a:pt x="15608" y="9982"/>
                    <a:pt x="15486" y="9502"/>
                    <a:pt x="15275" y="9071"/>
                  </a:cubicBezTo>
                  <a:close/>
                  <a:moveTo>
                    <a:pt x="19190" y="9071"/>
                  </a:moveTo>
                  <a:cubicBezTo>
                    <a:pt x="19519" y="9185"/>
                    <a:pt x="19869" y="9246"/>
                    <a:pt x="20235" y="9246"/>
                  </a:cubicBezTo>
                  <a:cubicBezTo>
                    <a:pt x="20600" y="9246"/>
                    <a:pt x="20954" y="9185"/>
                    <a:pt x="21279" y="9071"/>
                  </a:cubicBezTo>
                  <a:lnTo>
                    <a:pt x="21279" y="9071"/>
                  </a:lnTo>
                  <a:cubicBezTo>
                    <a:pt x="21068" y="9498"/>
                    <a:pt x="20946" y="9982"/>
                    <a:pt x="20946" y="10494"/>
                  </a:cubicBezTo>
                  <a:cubicBezTo>
                    <a:pt x="20946" y="11043"/>
                    <a:pt x="21084" y="11559"/>
                    <a:pt x="21328" y="12010"/>
                  </a:cubicBezTo>
                  <a:cubicBezTo>
                    <a:pt x="20987" y="11888"/>
                    <a:pt x="20621" y="11819"/>
                    <a:pt x="20235" y="11819"/>
                  </a:cubicBezTo>
                  <a:cubicBezTo>
                    <a:pt x="19848" y="11819"/>
                    <a:pt x="19482" y="11888"/>
                    <a:pt x="19141" y="12010"/>
                  </a:cubicBezTo>
                  <a:cubicBezTo>
                    <a:pt x="19385" y="11559"/>
                    <a:pt x="19523" y="11043"/>
                    <a:pt x="19523" y="10494"/>
                  </a:cubicBezTo>
                  <a:cubicBezTo>
                    <a:pt x="19523" y="9982"/>
                    <a:pt x="19401" y="9502"/>
                    <a:pt x="19190" y="9071"/>
                  </a:cubicBezTo>
                  <a:close/>
                  <a:moveTo>
                    <a:pt x="23105" y="9071"/>
                  </a:moveTo>
                  <a:cubicBezTo>
                    <a:pt x="23434" y="9185"/>
                    <a:pt x="23784" y="9246"/>
                    <a:pt x="24150" y="9246"/>
                  </a:cubicBezTo>
                  <a:cubicBezTo>
                    <a:pt x="24516" y="9246"/>
                    <a:pt x="24865" y="9185"/>
                    <a:pt x="25195" y="9071"/>
                  </a:cubicBezTo>
                  <a:lnTo>
                    <a:pt x="25195" y="9071"/>
                  </a:lnTo>
                  <a:cubicBezTo>
                    <a:pt x="24983" y="9498"/>
                    <a:pt x="24861" y="9982"/>
                    <a:pt x="24861" y="10494"/>
                  </a:cubicBezTo>
                  <a:cubicBezTo>
                    <a:pt x="24861" y="11043"/>
                    <a:pt x="24999" y="11559"/>
                    <a:pt x="25243" y="12010"/>
                  </a:cubicBezTo>
                  <a:cubicBezTo>
                    <a:pt x="24902" y="11888"/>
                    <a:pt x="24532" y="11819"/>
                    <a:pt x="24150" y="11819"/>
                  </a:cubicBezTo>
                  <a:cubicBezTo>
                    <a:pt x="23764" y="11819"/>
                    <a:pt x="23398" y="11888"/>
                    <a:pt x="23056" y="12010"/>
                  </a:cubicBezTo>
                  <a:cubicBezTo>
                    <a:pt x="23300" y="11559"/>
                    <a:pt x="23438" y="11043"/>
                    <a:pt x="23438" y="10494"/>
                  </a:cubicBezTo>
                  <a:cubicBezTo>
                    <a:pt x="23438" y="9982"/>
                    <a:pt x="23316" y="9502"/>
                    <a:pt x="23105" y="9071"/>
                  </a:cubicBezTo>
                  <a:close/>
                  <a:moveTo>
                    <a:pt x="27020" y="9071"/>
                  </a:moveTo>
                  <a:cubicBezTo>
                    <a:pt x="27345" y="9185"/>
                    <a:pt x="27699" y="9246"/>
                    <a:pt x="28065" y="9246"/>
                  </a:cubicBezTo>
                  <a:cubicBezTo>
                    <a:pt x="28431" y="9246"/>
                    <a:pt x="28780" y="9185"/>
                    <a:pt x="29110" y="9071"/>
                  </a:cubicBezTo>
                  <a:lnTo>
                    <a:pt x="29110" y="9071"/>
                  </a:lnTo>
                  <a:cubicBezTo>
                    <a:pt x="28894" y="9498"/>
                    <a:pt x="28776" y="9982"/>
                    <a:pt x="28776" y="10494"/>
                  </a:cubicBezTo>
                  <a:cubicBezTo>
                    <a:pt x="28776" y="11043"/>
                    <a:pt x="28915" y="11559"/>
                    <a:pt x="29159" y="12010"/>
                  </a:cubicBezTo>
                  <a:cubicBezTo>
                    <a:pt x="28817" y="11888"/>
                    <a:pt x="28447" y="11819"/>
                    <a:pt x="28061" y="11819"/>
                  </a:cubicBezTo>
                  <a:cubicBezTo>
                    <a:pt x="27679" y="11819"/>
                    <a:pt x="27309" y="11888"/>
                    <a:pt x="26967" y="12010"/>
                  </a:cubicBezTo>
                  <a:cubicBezTo>
                    <a:pt x="27211" y="11559"/>
                    <a:pt x="27349" y="11043"/>
                    <a:pt x="27349" y="10494"/>
                  </a:cubicBezTo>
                  <a:cubicBezTo>
                    <a:pt x="27349" y="9982"/>
                    <a:pt x="27231" y="9502"/>
                    <a:pt x="27016" y="9071"/>
                  </a:cubicBezTo>
                  <a:close/>
                  <a:moveTo>
                    <a:pt x="30935" y="9071"/>
                  </a:moveTo>
                  <a:cubicBezTo>
                    <a:pt x="31265" y="9185"/>
                    <a:pt x="31614" y="9246"/>
                    <a:pt x="31980" y="9246"/>
                  </a:cubicBezTo>
                  <a:cubicBezTo>
                    <a:pt x="32346" y="9246"/>
                    <a:pt x="32696" y="9185"/>
                    <a:pt x="33025" y="9071"/>
                  </a:cubicBezTo>
                  <a:lnTo>
                    <a:pt x="33025" y="9071"/>
                  </a:lnTo>
                  <a:cubicBezTo>
                    <a:pt x="32814" y="9502"/>
                    <a:pt x="32692" y="9982"/>
                    <a:pt x="32692" y="10494"/>
                  </a:cubicBezTo>
                  <a:cubicBezTo>
                    <a:pt x="32692" y="11043"/>
                    <a:pt x="32830" y="11559"/>
                    <a:pt x="33074" y="12010"/>
                  </a:cubicBezTo>
                  <a:cubicBezTo>
                    <a:pt x="32732" y="11888"/>
                    <a:pt x="32362" y="11819"/>
                    <a:pt x="31980" y="11819"/>
                  </a:cubicBezTo>
                  <a:cubicBezTo>
                    <a:pt x="31594" y="11819"/>
                    <a:pt x="31228" y="11888"/>
                    <a:pt x="30886" y="12010"/>
                  </a:cubicBezTo>
                  <a:cubicBezTo>
                    <a:pt x="31130" y="11559"/>
                    <a:pt x="31269" y="11043"/>
                    <a:pt x="31269" y="10494"/>
                  </a:cubicBezTo>
                  <a:cubicBezTo>
                    <a:pt x="31269" y="9982"/>
                    <a:pt x="31147" y="9502"/>
                    <a:pt x="30935" y="9071"/>
                  </a:cubicBezTo>
                  <a:close/>
                  <a:moveTo>
                    <a:pt x="34850" y="9071"/>
                  </a:moveTo>
                  <a:cubicBezTo>
                    <a:pt x="35176" y="9185"/>
                    <a:pt x="35529" y="9246"/>
                    <a:pt x="35895" y="9246"/>
                  </a:cubicBezTo>
                  <a:cubicBezTo>
                    <a:pt x="36261" y="9246"/>
                    <a:pt x="36611" y="9185"/>
                    <a:pt x="36940" y="9071"/>
                  </a:cubicBezTo>
                  <a:lnTo>
                    <a:pt x="36940" y="9071"/>
                  </a:lnTo>
                  <a:cubicBezTo>
                    <a:pt x="36725" y="9502"/>
                    <a:pt x="36607" y="9982"/>
                    <a:pt x="36607" y="10494"/>
                  </a:cubicBezTo>
                  <a:cubicBezTo>
                    <a:pt x="36607" y="11043"/>
                    <a:pt x="36745" y="11559"/>
                    <a:pt x="36989" y="12010"/>
                  </a:cubicBezTo>
                  <a:cubicBezTo>
                    <a:pt x="36647" y="11888"/>
                    <a:pt x="36277" y="11819"/>
                    <a:pt x="35895" y="11819"/>
                  </a:cubicBezTo>
                  <a:cubicBezTo>
                    <a:pt x="35509" y="11819"/>
                    <a:pt x="35139" y="11888"/>
                    <a:pt x="34798" y="12010"/>
                  </a:cubicBezTo>
                  <a:cubicBezTo>
                    <a:pt x="35042" y="11559"/>
                    <a:pt x="35180" y="11043"/>
                    <a:pt x="35180" y="10494"/>
                  </a:cubicBezTo>
                  <a:cubicBezTo>
                    <a:pt x="35180" y="9982"/>
                    <a:pt x="35062" y="9502"/>
                    <a:pt x="34846" y="9071"/>
                  </a:cubicBezTo>
                  <a:close/>
                  <a:moveTo>
                    <a:pt x="10453" y="8579"/>
                  </a:moveTo>
                  <a:cubicBezTo>
                    <a:pt x="10526" y="8632"/>
                    <a:pt x="10599" y="8689"/>
                    <a:pt x="10676" y="8738"/>
                  </a:cubicBezTo>
                  <a:cubicBezTo>
                    <a:pt x="11067" y="9217"/>
                    <a:pt x="11298" y="9827"/>
                    <a:pt x="11298" y="10494"/>
                  </a:cubicBezTo>
                  <a:cubicBezTo>
                    <a:pt x="11298" y="11254"/>
                    <a:pt x="10993" y="11945"/>
                    <a:pt x="10497" y="12453"/>
                  </a:cubicBezTo>
                  <a:cubicBezTo>
                    <a:pt x="10481" y="12462"/>
                    <a:pt x="10469" y="12474"/>
                    <a:pt x="10453" y="12486"/>
                  </a:cubicBezTo>
                  <a:cubicBezTo>
                    <a:pt x="10436" y="12474"/>
                    <a:pt x="10420" y="12462"/>
                    <a:pt x="10408" y="12453"/>
                  </a:cubicBezTo>
                  <a:cubicBezTo>
                    <a:pt x="9912" y="11945"/>
                    <a:pt x="9607" y="11254"/>
                    <a:pt x="9607" y="10494"/>
                  </a:cubicBezTo>
                  <a:cubicBezTo>
                    <a:pt x="9607" y="9827"/>
                    <a:pt x="9839" y="9217"/>
                    <a:pt x="10225" y="8738"/>
                  </a:cubicBezTo>
                  <a:cubicBezTo>
                    <a:pt x="10302" y="8689"/>
                    <a:pt x="10380" y="8632"/>
                    <a:pt x="10453" y="8579"/>
                  </a:cubicBezTo>
                  <a:close/>
                  <a:moveTo>
                    <a:pt x="14368" y="8579"/>
                  </a:moveTo>
                  <a:cubicBezTo>
                    <a:pt x="14437" y="8632"/>
                    <a:pt x="14514" y="8689"/>
                    <a:pt x="14592" y="8738"/>
                  </a:cubicBezTo>
                  <a:cubicBezTo>
                    <a:pt x="14978" y="9217"/>
                    <a:pt x="15209" y="9827"/>
                    <a:pt x="15209" y="10494"/>
                  </a:cubicBezTo>
                  <a:cubicBezTo>
                    <a:pt x="15209" y="11254"/>
                    <a:pt x="14905" y="11945"/>
                    <a:pt x="14413" y="12453"/>
                  </a:cubicBezTo>
                  <a:cubicBezTo>
                    <a:pt x="14396" y="12462"/>
                    <a:pt x="14380" y="12474"/>
                    <a:pt x="14368" y="12486"/>
                  </a:cubicBezTo>
                  <a:cubicBezTo>
                    <a:pt x="14352" y="12474"/>
                    <a:pt x="14335" y="12462"/>
                    <a:pt x="14319" y="12453"/>
                  </a:cubicBezTo>
                  <a:cubicBezTo>
                    <a:pt x="13827" y="11945"/>
                    <a:pt x="13522" y="11254"/>
                    <a:pt x="13522" y="10494"/>
                  </a:cubicBezTo>
                  <a:cubicBezTo>
                    <a:pt x="13522" y="9827"/>
                    <a:pt x="13754" y="9217"/>
                    <a:pt x="14140" y="8738"/>
                  </a:cubicBezTo>
                  <a:cubicBezTo>
                    <a:pt x="14217" y="8689"/>
                    <a:pt x="14295" y="8632"/>
                    <a:pt x="14368" y="8579"/>
                  </a:cubicBezTo>
                  <a:close/>
                  <a:moveTo>
                    <a:pt x="18279" y="8579"/>
                  </a:moveTo>
                  <a:cubicBezTo>
                    <a:pt x="18352" y="8632"/>
                    <a:pt x="18429" y="8689"/>
                    <a:pt x="18507" y="8738"/>
                  </a:cubicBezTo>
                  <a:cubicBezTo>
                    <a:pt x="18893" y="9217"/>
                    <a:pt x="19125" y="9827"/>
                    <a:pt x="19125" y="10494"/>
                  </a:cubicBezTo>
                  <a:cubicBezTo>
                    <a:pt x="19125" y="11254"/>
                    <a:pt x="18820" y="11945"/>
                    <a:pt x="18324" y="12453"/>
                  </a:cubicBezTo>
                  <a:cubicBezTo>
                    <a:pt x="18312" y="12462"/>
                    <a:pt x="18295" y="12474"/>
                    <a:pt x="18279" y="12486"/>
                  </a:cubicBezTo>
                  <a:cubicBezTo>
                    <a:pt x="18267" y="12474"/>
                    <a:pt x="18251" y="12462"/>
                    <a:pt x="18234" y="12453"/>
                  </a:cubicBezTo>
                  <a:cubicBezTo>
                    <a:pt x="17742" y="11945"/>
                    <a:pt x="17433" y="11254"/>
                    <a:pt x="17433" y="10494"/>
                  </a:cubicBezTo>
                  <a:cubicBezTo>
                    <a:pt x="17433" y="9827"/>
                    <a:pt x="17669" y="9217"/>
                    <a:pt x="18055" y="8738"/>
                  </a:cubicBezTo>
                  <a:cubicBezTo>
                    <a:pt x="18133" y="8689"/>
                    <a:pt x="18206" y="8632"/>
                    <a:pt x="18279" y="8579"/>
                  </a:cubicBezTo>
                  <a:close/>
                  <a:moveTo>
                    <a:pt x="22194" y="8579"/>
                  </a:moveTo>
                  <a:cubicBezTo>
                    <a:pt x="22267" y="8632"/>
                    <a:pt x="22345" y="8689"/>
                    <a:pt x="22422" y="8738"/>
                  </a:cubicBezTo>
                  <a:cubicBezTo>
                    <a:pt x="22808" y="9217"/>
                    <a:pt x="23040" y="9827"/>
                    <a:pt x="23040" y="10494"/>
                  </a:cubicBezTo>
                  <a:cubicBezTo>
                    <a:pt x="23040" y="11254"/>
                    <a:pt x="22735" y="11945"/>
                    <a:pt x="22239" y="12453"/>
                  </a:cubicBezTo>
                  <a:cubicBezTo>
                    <a:pt x="22223" y="12462"/>
                    <a:pt x="22210" y="12474"/>
                    <a:pt x="22194" y="12486"/>
                  </a:cubicBezTo>
                  <a:cubicBezTo>
                    <a:pt x="22178" y="12474"/>
                    <a:pt x="22166" y="12462"/>
                    <a:pt x="22149" y="12453"/>
                  </a:cubicBezTo>
                  <a:cubicBezTo>
                    <a:pt x="21653" y="11945"/>
                    <a:pt x="21349" y="11254"/>
                    <a:pt x="21349" y="10494"/>
                  </a:cubicBezTo>
                  <a:cubicBezTo>
                    <a:pt x="21349" y="9827"/>
                    <a:pt x="21580" y="9217"/>
                    <a:pt x="21967" y="8738"/>
                  </a:cubicBezTo>
                  <a:cubicBezTo>
                    <a:pt x="22048" y="8689"/>
                    <a:pt x="22121" y="8632"/>
                    <a:pt x="22194" y="8579"/>
                  </a:cubicBezTo>
                  <a:close/>
                  <a:moveTo>
                    <a:pt x="26109" y="8579"/>
                  </a:moveTo>
                  <a:cubicBezTo>
                    <a:pt x="26183" y="8632"/>
                    <a:pt x="26256" y="8689"/>
                    <a:pt x="26333" y="8738"/>
                  </a:cubicBezTo>
                  <a:cubicBezTo>
                    <a:pt x="26723" y="9217"/>
                    <a:pt x="26955" y="9827"/>
                    <a:pt x="26955" y="10494"/>
                  </a:cubicBezTo>
                  <a:cubicBezTo>
                    <a:pt x="26955" y="11254"/>
                    <a:pt x="26650" y="11945"/>
                    <a:pt x="26154" y="12453"/>
                  </a:cubicBezTo>
                  <a:cubicBezTo>
                    <a:pt x="26138" y="12462"/>
                    <a:pt x="26126" y="12474"/>
                    <a:pt x="26109" y="12486"/>
                  </a:cubicBezTo>
                  <a:cubicBezTo>
                    <a:pt x="26093" y="12474"/>
                    <a:pt x="26077" y="12462"/>
                    <a:pt x="26065" y="12453"/>
                  </a:cubicBezTo>
                  <a:cubicBezTo>
                    <a:pt x="25569" y="11945"/>
                    <a:pt x="25264" y="11254"/>
                    <a:pt x="25264" y="10494"/>
                  </a:cubicBezTo>
                  <a:cubicBezTo>
                    <a:pt x="25264" y="9827"/>
                    <a:pt x="25495" y="9217"/>
                    <a:pt x="25882" y="8738"/>
                  </a:cubicBezTo>
                  <a:cubicBezTo>
                    <a:pt x="25959" y="8689"/>
                    <a:pt x="26036" y="8632"/>
                    <a:pt x="26109" y="8579"/>
                  </a:cubicBezTo>
                  <a:close/>
                  <a:moveTo>
                    <a:pt x="30025" y="8579"/>
                  </a:moveTo>
                  <a:cubicBezTo>
                    <a:pt x="30098" y="8632"/>
                    <a:pt x="30171" y="8689"/>
                    <a:pt x="30248" y="8738"/>
                  </a:cubicBezTo>
                  <a:cubicBezTo>
                    <a:pt x="30634" y="9217"/>
                    <a:pt x="30870" y="9827"/>
                    <a:pt x="30870" y="10494"/>
                  </a:cubicBezTo>
                  <a:cubicBezTo>
                    <a:pt x="30870" y="11254"/>
                    <a:pt x="30561" y="11945"/>
                    <a:pt x="30069" y="12453"/>
                  </a:cubicBezTo>
                  <a:cubicBezTo>
                    <a:pt x="30053" y="12462"/>
                    <a:pt x="30037" y="12474"/>
                    <a:pt x="30025" y="12486"/>
                  </a:cubicBezTo>
                  <a:cubicBezTo>
                    <a:pt x="30008" y="12474"/>
                    <a:pt x="29992" y="12462"/>
                    <a:pt x="29980" y="12453"/>
                  </a:cubicBezTo>
                  <a:cubicBezTo>
                    <a:pt x="29484" y="11945"/>
                    <a:pt x="29179" y="11254"/>
                    <a:pt x="29179" y="10494"/>
                  </a:cubicBezTo>
                  <a:cubicBezTo>
                    <a:pt x="29179" y="9827"/>
                    <a:pt x="29411" y="9217"/>
                    <a:pt x="29797" y="8738"/>
                  </a:cubicBezTo>
                  <a:cubicBezTo>
                    <a:pt x="29874" y="8689"/>
                    <a:pt x="29951" y="8632"/>
                    <a:pt x="30025" y="8579"/>
                  </a:cubicBezTo>
                  <a:close/>
                  <a:moveTo>
                    <a:pt x="6538" y="8579"/>
                  </a:moveTo>
                  <a:cubicBezTo>
                    <a:pt x="6611" y="8636"/>
                    <a:pt x="6684" y="8689"/>
                    <a:pt x="6761" y="8738"/>
                  </a:cubicBezTo>
                  <a:cubicBezTo>
                    <a:pt x="7147" y="9221"/>
                    <a:pt x="7383" y="9831"/>
                    <a:pt x="7383" y="10494"/>
                  </a:cubicBezTo>
                  <a:cubicBezTo>
                    <a:pt x="7383" y="11258"/>
                    <a:pt x="7074" y="11949"/>
                    <a:pt x="6582" y="12453"/>
                  </a:cubicBezTo>
                  <a:cubicBezTo>
                    <a:pt x="6566" y="12466"/>
                    <a:pt x="6550" y="12478"/>
                    <a:pt x="6538" y="12490"/>
                  </a:cubicBezTo>
                  <a:cubicBezTo>
                    <a:pt x="6521" y="12478"/>
                    <a:pt x="6505" y="12466"/>
                    <a:pt x="6493" y="12453"/>
                  </a:cubicBezTo>
                  <a:cubicBezTo>
                    <a:pt x="5997" y="11949"/>
                    <a:pt x="5692" y="11258"/>
                    <a:pt x="5692" y="10494"/>
                  </a:cubicBezTo>
                  <a:cubicBezTo>
                    <a:pt x="5692" y="9831"/>
                    <a:pt x="5924" y="9221"/>
                    <a:pt x="6310" y="8738"/>
                  </a:cubicBezTo>
                  <a:cubicBezTo>
                    <a:pt x="6387" y="8689"/>
                    <a:pt x="6464" y="8636"/>
                    <a:pt x="6538" y="8579"/>
                  </a:cubicBezTo>
                  <a:close/>
                  <a:moveTo>
                    <a:pt x="33940" y="8579"/>
                  </a:moveTo>
                  <a:cubicBezTo>
                    <a:pt x="34009" y="8636"/>
                    <a:pt x="34086" y="8689"/>
                    <a:pt x="34163" y="8738"/>
                  </a:cubicBezTo>
                  <a:cubicBezTo>
                    <a:pt x="34550" y="9217"/>
                    <a:pt x="34781" y="9827"/>
                    <a:pt x="34781" y="10494"/>
                  </a:cubicBezTo>
                  <a:cubicBezTo>
                    <a:pt x="34781" y="11258"/>
                    <a:pt x="34476" y="11949"/>
                    <a:pt x="33984" y="12453"/>
                  </a:cubicBezTo>
                  <a:cubicBezTo>
                    <a:pt x="33968" y="12466"/>
                    <a:pt x="33952" y="12478"/>
                    <a:pt x="33940" y="12490"/>
                  </a:cubicBezTo>
                  <a:cubicBezTo>
                    <a:pt x="33923" y="12478"/>
                    <a:pt x="33907" y="12466"/>
                    <a:pt x="33891" y="12453"/>
                  </a:cubicBezTo>
                  <a:cubicBezTo>
                    <a:pt x="33399" y="11949"/>
                    <a:pt x="33094" y="11258"/>
                    <a:pt x="33094" y="10494"/>
                  </a:cubicBezTo>
                  <a:cubicBezTo>
                    <a:pt x="33094" y="9827"/>
                    <a:pt x="33326" y="9217"/>
                    <a:pt x="33712" y="8738"/>
                  </a:cubicBezTo>
                  <a:cubicBezTo>
                    <a:pt x="33789" y="8689"/>
                    <a:pt x="33867" y="8636"/>
                    <a:pt x="33940" y="8579"/>
                  </a:cubicBezTo>
                  <a:close/>
                  <a:moveTo>
                    <a:pt x="12408" y="12222"/>
                  </a:moveTo>
                  <a:cubicBezTo>
                    <a:pt x="13022" y="12222"/>
                    <a:pt x="13591" y="12421"/>
                    <a:pt x="14055" y="12758"/>
                  </a:cubicBezTo>
                  <a:cubicBezTo>
                    <a:pt x="13591" y="13096"/>
                    <a:pt x="13022" y="13295"/>
                    <a:pt x="12408" y="13295"/>
                  </a:cubicBezTo>
                  <a:cubicBezTo>
                    <a:pt x="11790" y="13295"/>
                    <a:pt x="11221" y="13096"/>
                    <a:pt x="10758" y="12758"/>
                  </a:cubicBezTo>
                  <a:cubicBezTo>
                    <a:pt x="11221" y="12421"/>
                    <a:pt x="11790" y="12222"/>
                    <a:pt x="12408" y="12222"/>
                  </a:cubicBezTo>
                  <a:close/>
                  <a:moveTo>
                    <a:pt x="16319" y="12222"/>
                  </a:moveTo>
                  <a:cubicBezTo>
                    <a:pt x="16937" y="12222"/>
                    <a:pt x="17507" y="12421"/>
                    <a:pt x="17970" y="12758"/>
                  </a:cubicBezTo>
                  <a:cubicBezTo>
                    <a:pt x="17507" y="13096"/>
                    <a:pt x="16937" y="13295"/>
                    <a:pt x="16319" y="13295"/>
                  </a:cubicBezTo>
                  <a:cubicBezTo>
                    <a:pt x="15705" y="13295"/>
                    <a:pt x="15136" y="13096"/>
                    <a:pt x="14673" y="12758"/>
                  </a:cubicBezTo>
                  <a:cubicBezTo>
                    <a:pt x="15136" y="12421"/>
                    <a:pt x="15705" y="12222"/>
                    <a:pt x="16319" y="12222"/>
                  </a:cubicBezTo>
                  <a:close/>
                  <a:moveTo>
                    <a:pt x="20235" y="12222"/>
                  </a:moveTo>
                  <a:cubicBezTo>
                    <a:pt x="20853" y="12222"/>
                    <a:pt x="21422" y="12421"/>
                    <a:pt x="21885" y="12758"/>
                  </a:cubicBezTo>
                  <a:cubicBezTo>
                    <a:pt x="21422" y="13096"/>
                    <a:pt x="20853" y="13295"/>
                    <a:pt x="20235" y="13295"/>
                  </a:cubicBezTo>
                  <a:cubicBezTo>
                    <a:pt x="19617" y="13295"/>
                    <a:pt x="19047" y="13096"/>
                    <a:pt x="18588" y="12758"/>
                  </a:cubicBezTo>
                  <a:cubicBezTo>
                    <a:pt x="19047" y="12421"/>
                    <a:pt x="19617" y="12222"/>
                    <a:pt x="20235" y="12222"/>
                  </a:cubicBezTo>
                  <a:close/>
                  <a:moveTo>
                    <a:pt x="24150" y="12222"/>
                  </a:moveTo>
                  <a:cubicBezTo>
                    <a:pt x="24768" y="12222"/>
                    <a:pt x="25337" y="12421"/>
                    <a:pt x="25796" y="12758"/>
                  </a:cubicBezTo>
                  <a:cubicBezTo>
                    <a:pt x="25337" y="13096"/>
                    <a:pt x="24768" y="13295"/>
                    <a:pt x="24150" y="13295"/>
                  </a:cubicBezTo>
                  <a:cubicBezTo>
                    <a:pt x="23532" y="13295"/>
                    <a:pt x="22963" y="13096"/>
                    <a:pt x="22499" y="12758"/>
                  </a:cubicBezTo>
                  <a:cubicBezTo>
                    <a:pt x="22963" y="12421"/>
                    <a:pt x="23532" y="12222"/>
                    <a:pt x="24150" y="12222"/>
                  </a:cubicBezTo>
                  <a:close/>
                  <a:moveTo>
                    <a:pt x="28065" y="12222"/>
                  </a:moveTo>
                  <a:cubicBezTo>
                    <a:pt x="28679" y="12222"/>
                    <a:pt x="29248" y="12421"/>
                    <a:pt x="29712" y="12758"/>
                  </a:cubicBezTo>
                  <a:cubicBezTo>
                    <a:pt x="29248" y="13096"/>
                    <a:pt x="28679" y="13295"/>
                    <a:pt x="28065" y="13295"/>
                  </a:cubicBezTo>
                  <a:cubicBezTo>
                    <a:pt x="27447" y="13295"/>
                    <a:pt x="26878" y="13096"/>
                    <a:pt x="26414" y="12758"/>
                  </a:cubicBezTo>
                  <a:cubicBezTo>
                    <a:pt x="26878" y="12421"/>
                    <a:pt x="27447" y="12222"/>
                    <a:pt x="28065" y="12222"/>
                  </a:cubicBezTo>
                  <a:close/>
                  <a:moveTo>
                    <a:pt x="4578" y="12222"/>
                  </a:moveTo>
                  <a:cubicBezTo>
                    <a:pt x="5196" y="12222"/>
                    <a:pt x="5765" y="12421"/>
                    <a:pt x="6229" y="12758"/>
                  </a:cubicBezTo>
                  <a:lnTo>
                    <a:pt x="6229" y="12762"/>
                  </a:lnTo>
                  <a:cubicBezTo>
                    <a:pt x="5765" y="13100"/>
                    <a:pt x="5196" y="13299"/>
                    <a:pt x="4578" y="13299"/>
                  </a:cubicBezTo>
                  <a:cubicBezTo>
                    <a:pt x="3964" y="13299"/>
                    <a:pt x="3395" y="13100"/>
                    <a:pt x="2931" y="12762"/>
                  </a:cubicBezTo>
                  <a:lnTo>
                    <a:pt x="2927" y="12758"/>
                  </a:lnTo>
                  <a:lnTo>
                    <a:pt x="2931" y="12758"/>
                  </a:lnTo>
                  <a:cubicBezTo>
                    <a:pt x="3395" y="12421"/>
                    <a:pt x="3964" y="12222"/>
                    <a:pt x="4578" y="12222"/>
                  </a:cubicBezTo>
                  <a:close/>
                  <a:moveTo>
                    <a:pt x="8493" y="12222"/>
                  </a:moveTo>
                  <a:cubicBezTo>
                    <a:pt x="9107" y="12222"/>
                    <a:pt x="9676" y="12421"/>
                    <a:pt x="10140" y="12758"/>
                  </a:cubicBezTo>
                  <a:cubicBezTo>
                    <a:pt x="9676" y="13096"/>
                    <a:pt x="9107" y="13299"/>
                    <a:pt x="8493" y="13299"/>
                  </a:cubicBezTo>
                  <a:cubicBezTo>
                    <a:pt x="7875" y="13299"/>
                    <a:pt x="7306" y="13096"/>
                    <a:pt x="6842" y="12758"/>
                  </a:cubicBezTo>
                  <a:cubicBezTo>
                    <a:pt x="7306" y="12421"/>
                    <a:pt x="7875" y="12222"/>
                    <a:pt x="8493" y="12222"/>
                  </a:cubicBezTo>
                  <a:close/>
                  <a:moveTo>
                    <a:pt x="31980" y="12222"/>
                  </a:moveTo>
                  <a:cubicBezTo>
                    <a:pt x="32598" y="12222"/>
                    <a:pt x="33167" y="12421"/>
                    <a:pt x="33631" y="12758"/>
                  </a:cubicBezTo>
                  <a:cubicBezTo>
                    <a:pt x="33167" y="13096"/>
                    <a:pt x="32598" y="13299"/>
                    <a:pt x="31980" y="13299"/>
                  </a:cubicBezTo>
                  <a:cubicBezTo>
                    <a:pt x="31362" y="13299"/>
                    <a:pt x="30793" y="13096"/>
                    <a:pt x="30329" y="12758"/>
                  </a:cubicBezTo>
                  <a:cubicBezTo>
                    <a:pt x="30793" y="12421"/>
                    <a:pt x="31362" y="12222"/>
                    <a:pt x="31980" y="12222"/>
                  </a:cubicBezTo>
                  <a:close/>
                  <a:moveTo>
                    <a:pt x="35895" y="12222"/>
                  </a:moveTo>
                  <a:cubicBezTo>
                    <a:pt x="36509" y="12222"/>
                    <a:pt x="37078" y="12421"/>
                    <a:pt x="37542" y="12758"/>
                  </a:cubicBezTo>
                  <a:cubicBezTo>
                    <a:pt x="37082" y="13096"/>
                    <a:pt x="36513" y="13299"/>
                    <a:pt x="35895" y="13299"/>
                  </a:cubicBezTo>
                  <a:cubicBezTo>
                    <a:pt x="35277" y="13299"/>
                    <a:pt x="34708" y="13096"/>
                    <a:pt x="34245" y="12758"/>
                  </a:cubicBezTo>
                  <a:cubicBezTo>
                    <a:pt x="34708" y="12421"/>
                    <a:pt x="35277" y="12222"/>
                    <a:pt x="35895" y="12222"/>
                  </a:cubicBezTo>
                  <a:close/>
                  <a:moveTo>
                    <a:pt x="3484" y="13506"/>
                  </a:moveTo>
                  <a:lnTo>
                    <a:pt x="3484" y="13506"/>
                  </a:lnTo>
                  <a:cubicBezTo>
                    <a:pt x="3826" y="13628"/>
                    <a:pt x="4196" y="13698"/>
                    <a:pt x="4578" y="13698"/>
                  </a:cubicBezTo>
                  <a:cubicBezTo>
                    <a:pt x="4964" y="13698"/>
                    <a:pt x="5330" y="13628"/>
                    <a:pt x="5672" y="13506"/>
                  </a:cubicBezTo>
                  <a:lnTo>
                    <a:pt x="5672" y="13506"/>
                  </a:lnTo>
                  <a:cubicBezTo>
                    <a:pt x="5428" y="13958"/>
                    <a:pt x="5289" y="14474"/>
                    <a:pt x="5289" y="15023"/>
                  </a:cubicBezTo>
                  <a:cubicBezTo>
                    <a:pt x="5289" y="15535"/>
                    <a:pt x="5411" y="16015"/>
                    <a:pt x="5623" y="16446"/>
                  </a:cubicBezTo>
                  <a:cubicBezTo>
                    <a:pt x="5293" y="16332"/>
                    <a:pt x="4944" y="16271"/>
                    <a:pt x="4578" y="16271"/>
                  </a:cubicBezTo>
                  <a:cubicBezTo>
                    <a:pt x="4212" y="16271"/>
                    <a:pt x="3858" y="16332"/>
                    <a:pt x="3533" y="16446"/>
                  </a:cubicBezTo>
                  <a:cubicBezTo>
                    <a:pt x="3744" y="16019"/>
                    <a:pt x="3866" y="15535"/>
                    <a:pt x="3866" y="15023"/>
                  </a:cubicBezTo>
                  <a:cubicBezTo>
                    <a:pt x="3866" y="14474"/>
                    <a:pt x="3728" y="13958"/>
                    <a:pt x="3484" y="13506"/>
                  </a:cubicBezTo>
                  <a:close/>
                  <a:moveTo>
                    <a:pt x="7399" y="13506"/>
                  </a:moveTo>
                  <a:lnTo>
                    <a:pt x="7399" y="13506"/>
                  </a:lnTo>
                  <a:cubicBezTo>
                    <a:pt x="7741" y="13628"/>
                    <a:pt x="8107" y="13698"/>
                    <a:pt x="8493" y="13698"/>
                  </a:cubicBezTo>
                  <a:cubicBezTo>
                    <a:pt x="8879" y="13698"/>
                    <a:pt x="9245" y="13628"/>
                    <a:pt x="9587" y="13506"/>
                  </a:cubicBezTo>
                  <a:lnTo>
                    <a:pt x="9587" y="13506"/>
                  </a:lnTo>
                  <a:cubicBezTo>
                    <a:pt x="9343" y="13958"/>
                    <a:pt x="9205" y="14474"/>
                    <a:pt x="9205" y="15023"/>
                  </a:cubicBezTo>
                  <a:cubicBezTo>
                    <a:pt x="9205" y="15535"/>
                    <a:pt x="9327" y="16015"/>
                    <a:pt x="9538" y="16446"/>
                  </a:cubicBezTo>
                  <a:cubicBezTo>
                    <a:pt x="9209" y="16332"/>
                    <a:pt x="8859" y="16271"/>
                    <a:pt x="8493" y="16271"/>
                  </a:cubicBezTo>
                  <a:cubicBezTo>
                    <a:pt x="8127" y="16271"/>
                    <a:pt x="7773" y="16332"/>
                    <a:pt x="7448" y="16446"/>
                  </a:cubicBezTo>
                  <a:cubicBezTo>
                    <a:pt x="7660" y="16015"/>
                    <a:pt x="7782" y="15535"/>
                    <a:pt x="7782" y="15023"/>
                  </a:cubicBezTo>
                  <a:cubicBezTo>
                    <a:pt x="7782" y="14474"/>
                    <a:pt x="7643" y="13958"/>
                    <a:pt x="7399" y="13506"/>
                  </a:cubicBezTo>
                  <a:close/>
                  <a:moveTo>
                    <a:pt x="11315" y="13502"/>
                  </a:moveTo>
                  <a:cubicBezTo>
                    <a:pt x="11656" y="13628"/>
                    <a:pt x="12022" y="13698"/>
                    <a:pt x="12408" y="13698"/>
                  </a:cubicBezTo>
                  <a:cubicBezTo>
                    <a:pt x="12790" y="13698"/>
                    <a:pt x="13160" y="13628"/>
                    <a:pt x="13502" y="13502"/>
                  </a:cubicBezTo>
                  <a:lnTo>
                    <a:pt x="13502" y="13502"/>
                  </a:lnTo>
                  <a:cubicBezTo>
                    <a:pt x="13258" y="13958"/>
                    <a:pt x="13120" y="14474"/>
                    <a:pt x="13120" y="15023"/>
                  </a:cubicBezTo>
                  <a:cubicBezTo>
                    <a:pt x="13120" y="15535"/>
                    <a:pt x="13238" y="16015"/>
                    <a:pt x="13453" y="16446"/>
                  </a:cubicBezTo>
                  <a:cubicBezTo>
                    <a:pt x="13124" y="16332"/>
                    <a:pt x="12774" y="16271"/>
                    <a:pt x="12408" y="16271"/>
                  </a:cubicBezTo>
                  <a:cubicBezTo>
                    <a:pt x="12042" y="16271"/>
                    <a:pt x="11689" y="16332"/>
                    <a:pt x="11363" y="16446"/>
                  </a:cubicBezTo>
                  <a:cubicBezTo>
                    <a:pt x="11575" y="16015"/>
                    <a:pt x="11697" y="15535"/>
                    <a:pt x="11697" y="15023"/>
                  </a:cubicBezTo>
                  <a:cubicBezTo>
                    <a:pt x="11697" y="14474"/>
                    <a:pt x="11554" y="13958"/>
                    <a:pt x="11315" y="13502"/>
                  </a:cubicBezTo>
                  <a:close/>
                  <a:moveTo>
                    <a:pt x="15226" y="13502"/>
                  </a:moveTo>
                  <a:lnTo>
                    <a:pt x="15226" y="13502"/>
                  </a:lnTo>
                  <a:cubicBezTo>
                    <a:pt x="15567" y="13628"/>
                    <a:pt x="15937" y="13698"/>
                    <a:pt x="16323" y="13698"/>
                  </a:cubicBezTo>
                  <a:cubicBezTo>
                    <a:pt x="16706" y="13698"/>
                    <a:pt x="17076" y="13628"/>
                    <a:pt x="17417" y="13502"/>
                  </a:cubicBezTo>
                  <a:lnTo>
                    <a:pt x="17417" y="13502"/>
                  </a:lnTo>
                  <a:cubicBezTo>
                    <a:pt x="17173" y="13958"/>
                    <a:pt x="17035" y="14474"/>
                    <a:pt x="17035" y="15023"/>
                  </a:cubicBezTo>
                  <a:cubicBezTo>
                    <a:pt x="17035" y="15535"/>
                    <a:pt x="17153" y="16015"/>
                    <a:pt x="17368" y="16446"/>
                  </a:cubicBezTo>
                  <a:lnTo>
                    <a:pt x="17364" y="16446"/>
                  </a:lnTo>
                  <a:cubicBezTo>
                    <a:pt x="17039" y="16332"/>
                    <a:pt x="16685" y="16271"/>
                    <a:pt x="16319" y="16271"/>
                  </a:cubicBezTo>
                  <a:cubicBezTo>
                    <a:pt x="15953" y="16271"/>
                    <a:pt x="15604" y="16332"/>
                    <a:pt x="15275" y="16446"/>
                  </a:cubicBezTo>
                  <a:cubicBezTo>
                    <a:pt x="15490" y="16015"/>
                    <a:pt x="15608" y="15535"/>
                    <a:pt x="15608" y="15023"/>
                  </a:cubicBezTo>
                  <a:cubicBezTo>
                    <a:pt x="15608" y="14474"/>
                    <a:pt x="15470" y="13958"/>
                    <a:pt x="15226" y="13502"/>
                  </a:cubicBezTo>
                  <a:close/>
                  <a:moveTo>
                    <a:pt x="19141" y="13502"/>
                  </a:moveTo>
                  <a:cubicBezTo>
                    <a:pt x="19482" y="13628"/>
                    <a:pt x="19852" y="13698"/>
                    <a:pt x="20239" y="13698"/>
                  </a:cubicBezTo>
                  <a:cubicBezTo>
                    <a:pt x="20621" y="13698"/>
                    <a:pt x="20991" y="13628"/>
                    <a:pt x="21332" y="13502"/>
                  </a:cubicBezTo>
                  <a:lnTo>
                    <a:pt x="21332" y="13502"/>
                  </a:lnTo>
                  <a:cubicBezTo>
                    <a:pt x="21088" y="13958"/>
                    <a:pt x="20950" y="14474"/>
                    <a:pt x="20950" y="15023"/>
                  </a:cubicBezTo>
                  <a:cubicBezTo>
                    <a:pt x="20950" y="15535"/>
                    <a:pt x="21068" y="16015"/>
                    <a:pt x="21284" y="16446"/>
                  </a:cubicBezTo>
                  <a:lnTo>
                    <a:pt x="21279" y="16446"/>
                  </a:lnTo>
                  <a:cubicBezTo>
                    <a:pt x="20954" y="16332"/>
                    <a:pt x="20600" y="16271"/>
                    <a:pt x="20235" y="16271"/>
                  </a:cubicBezTo>
                  <a:cubicBezTo>
                    <a:pt x="19869" y="16271"/>
                    <a:pt x="19519" y="16332"/>
                    <a:pt x="19190" y="16446"/>
                  </a:cubicBezTo>
                  <a:cubicBezTo>
                    <a:pt x="19405" y="16015"/>
                    <a:pt x="19523" y="15535"/>
                    <a:pt x="19523" y="15023"/>
                  </a:cubicBezTo>
                  <a:cubicBezTo>
                    <a:pt x="19523" y="14474"/>
                    <a:pt x="19385" y="13958"/>
                    <a:pt x="19141" y="13502"/>
                  </a:cubicBezTo>
                  <a:close/>
                  <a:moveTo>
                    <a:pt x="23056" y="13502"/>
                  </a:moveTo>
                  <a:cubicBezTo>
                    <a:pt x="23398" y="13628"/>
                    <a:pt x="23768" y="13698"/>
                    <a:pt x="24150" y="13698"/>
                  </a:cubicBezTo>
                  <a:cubicBezTo>
                    <a:pt x="24536" y="13698"/>
                    <a:pt x="24906" y="13628"/>
                    <a:pt x="25247" y="13502"/>
                  </a:cubicBezTo>
                  <a:lnTo>
                    <a:pt x="25247" y="13502"/>
                  </a:lnTo>
                  <a:cubicBezTo>
                    <a:pt x="25004" y="13958"/>
                    <a:pt x="24865" y="14474"/>
                    <a:pt x="24865" y="15023"/>
                  </a:cubicBezTo>
                  <a:cubicBezTo>
                    <a:pt x="24865" y="15535"/>
                    <a:pt x="24983" y="16015"/>
                    <a:pt x="25199" y="16446"/>
                  </a:cubicBezTo>
                  <a:lnTo>
                    <a:pt x="25195" y="16446"/>
                  </a:lnTo>
                  <a:cubicBezTo>
                    <a:pt x="24869" y="16332"/>
                    <a:pt x="24516" y="16271"/>
                    <a:pt x="24150" y="16271"/>
                  </a:cubicBezTo>
                  <a:cubicBezTo>
                    <a:pt x="23784" y="16271"/>
                    <a:pt x="23434" y="16332"/>
                    <a:pt x="23105" y="16446"/>
                  </a:cubicBezTo>
                  <a:cubicBezTo>
                    <a:pt x="23320" y="16015"/>
                    <a:pt x="23438" y="15535"/>
                    <a:pt x="23438" y="15023"/>
                  </a:cubicBezTo>
                  <a:cubicBezTo>
                    <a:pt x="23438" y="14474"/>
                    <a:pt x="23300" y="13958"/>
                    <a:pt x="23056" y="13502"/>
                  </a:cubicBezTo>
                  <a:close/>
                  <a:moveTo>
                    <a:pt x="26971" y="13502"/>
                  </a:moveTo>
                  <a:lnTo>
                    <a:pt x="26971" y="13502"/>
                  </a:lnTo>
                  <a:cubicBezTo>
                    <a:pt x="27313" y="13628"/>
                    <a:pt x="27683" y="13698"/>
                    <a:pt x="28065" y="13698"/>
                  </a:cubicBezTo>
                  <a:cubicBezTo>
                    <a:pt x="28451" y="13698"/>
                    <a:pt x="28817" y="13628"/>
                    <a:pt x="29159" y="13502"/>
                  </a:cubicBezTo>
                  <a:lnTo>
                    <a:pt x="29159" y="13502"/>
                  </a:lnTo>
                  <a:cubicBezTo>
                    <a:pt x="28915" y="13958"/>
                    <a:pt x="28776" y="14474"/>
                    <a:pt x="28776" y="15023"/>
                  </a:cubicBezTo>
                  <a:cubicBezTo>
                    <a:pt x="28776" y="15535"/>
                    <a:pt x="28898" y="16015"/>
                    <a:pt x="29110" y="16446"/>
                  </a:cubicBezTo>
                  <a:cubicBezTo>
                    <a:pt x="28785" y="16332"/>
                    <a:pt x="28431" y="16271"/>
                    <a:pt x="28065" y="16271"/>
                  </a:cubicBezTo>
                  <a:cubicBezTo>
                    <a:pt x="27699" y="16271"/>
                    <a:pt x="27349" y="16332"/>
                    <a:pt x="27020" y="16446"/>
                  </a:cubicBezTo>
                  <a:cubicBezTo>
                    <a:pt x="27236" y="16015"/>
                    <a:pt x="27353" y="15535"/>
                    <a:pt x="27353" y="15023"/>
                  </a:cubicBezTo>
                  <a:cubicBezTo>
                    <a:pt x="27353" y="14474"/>
                    <a:pt x="27215" y="13958"/>
                    <a:pt x="26971" y="13502"/>
                  </a:cubicBezTo>
                  <a:close/>
                  <a:moveTo>
                    <a:pt x="30886" y="13506"/>
                  </a:moveTo>
                  <a:cubicBezTo>
                    <a:pt x="31228" y="13628"/>
                    <a:pt x="31594" y="13698"/>
                    <a:pt x="31980" y="13698"/>
                  </a:cubicBezTo>
                  <a:cubicBezTo>
                    <a:pt x="32362" y="13698"/>
                    <a:pt x="32732" y="13628"/>
                    <a:pt x="33074" y="13506"/>
                  </a:cubicBezTo>
                  <a:lnTo>
                    <a:pt x="33074" y="13506"/>
                  </a:lnTo>
                  <a:cubicBezTo>
                    <a:pt x="32830" y="13958"/>
                    <a:pt x="32692" y="14474"/>
                    <a:pt x="32692" y="15023"/>
                  </a:cubicBezTo>
                  <a:cubicBezTo>
                    <a:pt x="32692" y="15535"/>
                    <a:pt x="32810" y="16015"/>
                    <a:pt x="33025" y="16446"/>
                  </a:cubicBezTo>
                  <a:cubicBezTo>
                    <a:pt x="32696" y="16332"/>
                    <a:pt x="32346" y="16271"/>
                    <a:pt x="31980" y="16271"/>
                  </a:cubicBezTo>
                  <a:cubicBezTo>
                    <a:pt x="31614" y="16271"/>
                    <a:pt x="31261" y="16332"/>
                    <a:pt x="30935" y="16446"/>
                  </a:cubicBezTo>
                  <a:cubicBezTo>
                    <a:pt x="31147" y="16015"/>
                    <a:pt x="31269" y="15535"/>
                    <a:pt x="31269" y="15023"/>
                  </a:cubicBezTo>
                  <a:cubicBezTo>
                    <a:pt x="31269" y="14474"/>
                    <a:pt x="31126" y="13958"/>
                    <a:pt x="30886" y="13506"/>
                  </a:cubicBezTo>
                  <a:close/>
                  <a:moveTo>
                    <a:pt x="34802" y="13502"/>
                  </a:moveTo>
                  <a:lnTo>
                    <a:pt x="34802" y="13502"/>
                  </a:lnTo>
                  <a:cubicBezTo>
                    <a:pt x="35143" y="13628"/>
                    <a:pt x="35513" y="13698"/>
                    <a:pt x="35895" y="13698"/>
                  </a:cubicBezTo>
                  <a:cubicBezTo>
                    <a:pt x="36282" y="13698"/>
                    <a:pt x="36647" y="13628"/>
                    <a:pt x="36989" y="13502"/>
                  </a:cubicBezTo>
                  <a:lnTo>
                    <a:pt x="36989" y="13502"/>
                  </a:lnTo>
                  <a:cubicBezTo>
                    <a:pt x="36745" y="13954"/>
                    <a:pt x="36607" y="14474"/>
                    <a:pt x="36607" y="15023"/>
                  </a:cubicBezTo>
                  <a:cubicBezTo>
                    <a:pt x="36607" y="15531"/>
                    <a:pt x="36729" y="16015"/>
                    <a:pt x="36940" y="16446"/>
                  </a:cubicBezTo>
                  <a:cubicBezTo>
                    <a:pt x="36611" y="16332"/>
                    <a:pt x="36261" y="16267"/>
                    <a:pt x="35895" y="16267"/>
                  </a:cubicBezTo>
                  <a:cubicBezTo>
                    <a:pt x="35529" y="16267"/>
                    <a:pt x="35176" y="16332"/>
                    <a:pt x="34850" y="16446"/>
                  </a:cubicBezTo>
                  <a:cubicBezTo>
                    <a:pt x="35062" y="16015"/>
                    <a:pt x="35184" y="15531"/>
                    <a:pt x="35184" y="15023"/>
                  </a:cubicBezTo>
                  <a:cubicBezTo>
                    <a:pt x="35184" y="14474"/>
                    <a:pt x="35046" y="13954"/>
                    <a:pt x="34802" y="13502"/>
                  </a:cubicBezTo>
                  <a:close/>
                  <a:moveTo>
                    <a:pt x="2622" y="13031"/>
                  </a:moveTo>
                  <a:cubicBezTo>
                    <a:pt x="2639" y="13039"/>
                    <a:pt x="2651" y="13051"/>
                    <a:pt x="2667" y="13063"/>
                  </a:cubicBezTo>
                  <a:cubicBezTo>
                    <a:pt x="3163" y="13567"/>
                    <a:pt x="3468" y="14263"/>
                    <a:pt x="3468" y="15023"/>
                  </a:cubicBezTo>
                  <a:cubicBezTo>
                    <a:pt x="3468" y="15690"/>
                    <a:pt x="3236" y="16300"/>
                    <a:pt x="2846" y="16779"/>
                  </a:cubicBezTo>
                  <a:cubicBezTo>
                    <a:pt x="2769" y="16828"/>
                    <a:pt x="2696" y="16881"/>
                    <a:pt x="2622" y="16938"/>
                  </a:cubicBezTo>
                  <a:cubicBezTo>
                    <a:pt x="2549" y="16881"/>
                    <a:pt x="2472" y="16828"/>
                    <a:pt x="2395" y="16779"/>
                  </a:cubicBezTo>
                  <a:cubicBezTo>
                    <a:pt x="2008" y="16300"/>
                    <a:pt x="1777" y="15690"/>
                    <a:pt x="1777" y="15023"/>
                  </a:cubicBezTo>
                  <a:cubicBezTo>
                    <a:pt x="1777" y="14263"/>
                    <a:pt x="2082" y="13572"/>
                    <a:pt x="2578" y="13063"/>
                  </a:cubicBezTo>
                  <a:cubicBezTo>
                    <a:pt x="2594" y="13051"/>
                    <a:pt x="2606" y="13039"/>
                    <a:pt x="2622" y="13031"/>
                  </a:cubicBezTo>
                  <a:close/>
                  <a:moveTo>
                    <a:pt x="6538" y="13027"/>
                  </a:moveTo>
                  <a:cubicBezTo>
                    <a:pt x="6554" y="13039"/>
                    <a:pt x="6566" y="13051"/>
                    <a:pt x="6582" y="13063"/>
                  </a:cubicBezTo>
                  <a:cubicBezTo>
                    <a:pt x="7078" y="13567"/>
                    <a:pt x="7383" y="14259"/>
                    <a:pt x="7383" y="15023"/>
                  </a:cubicBezTo>
                  <a:cubicBezTo>
                    <a:pt x="7383" y="15686"/>
                    <a:pt x="7151" y="16295"/>
                    <a:pt x="6765" y="16775"/>
                  </a:cubicBezTo>
                  <a:cubicBezTo>
                    <a:pt x="6688" y="16828"/>
                    <a:pt x="6611" y="16881"/>
                    <a:pt x="6538" y="16938"/>
                  </a:cubicBezTo>
                  <a:cubicBezTo>
                    <a:pt x="6464" y="16881"/>
                    <a:pt x="6391" y="16828"/>
                    <a:pt x="6310" y="16775"/>
                  </a:cubicBezTo>
                  <a:cubicBezTo>
                    <a:pt x="5924" y="16295"/>
                    <a:pt x="5692" y="15686"/>
                    <a:pt x="5692" y="15023"/>
                  </a:cubicBezTo>
                  <a:cubicBezTo>
                    <a:pt x="5692" y="14259"/>
                    <a:pt x="5997" y="13567"/>
                    <a:pt x="6493" y="13063"/>
                  </a:cubicBezTo>
                  <a:cubicBezTo>
                    <a:pt x="6509" y="13051"/>
                    <a:pt x="6521" y="13039"/>
                    <a:pt x="6538" y="13027"/>
                  </a:cubicBezTo>
                  <a:close/>
                  <a:moveTo>
                    <a:pt x="10453" y="13027"/>
                  </a:moveTo>
                  <a:cubicBezTo>
                    <a:pt x="10465" y="13039"/>
                    <a:pt x="10481" y="13051"/>
                    <a:pt x="10497" y="13063"/>
                  </a:cubicBezTo>
                  <a:cubicBezTo>
                    <a:pt x="10989" y="13567"/>
                    <a:pt x="11298" y="14259"/>
                    <a:pt x="11298" y="15023"/>
                  </a:cubicBezTo>
                  <a:cubicBezTo>
                    <a:pt x="11298" y="15686"/>
                    <a:pt x="11063" y="16300"/>
                    <a:pt x="10676" y="16779"/>
                  </a:cubicBezTo>
                  <a:cubicBezTo>
                    <a:pt x="10599" y="16828"/>
                    <a:pt x="10526" y="16881"/>
                    <a:pt x="10453" y="16938"/>
                  </a:cubicBezTo>
                  <a:cubicBezTo>
                    <a:pt x="10380" y="16881"/>
                    <a:pt x="10302" y="16828"/>
                    <a:pt x="10225" y="16779"/>
                  </a:cubicBezTo>
                  <a:cubicBezTo>
                    <a:pt x="9839" y="16300"/>
                    <a:pt x="9607" y="15686"/>
                    <a:pt x="9607" y="15023"/>
                  </a:cubicBezTo>
                  <a:cubicBezTo>
                    <a:pt x="9607" y="14259"/>
                    <a:pt x="9912" y="13567"/>
                    <a:pt x="10408" y="13063"/>
                  </a:cubicBezTo>
                  <a:cubicBezTo>
                    <a:pt x="10420" y="13051"/>
                    <a:pt x="10436" y="13039"/>
                    <a:pt x="10453" y="13027"/>
                  </a:cubicBezTo>
                  <a:close/>
                  <a:moveTo>
                    <a:pt x="14364" y="13027"/>
                  </a:moveTo>
                  <a:cubicBezTo>
                    <a:pt x="14380" y="13039"/>
                    <a:pt x="14396" y="13051"/>
                    <a:pt x="14413" y="13063"/>
                  </a:cubicBezTo>
                  <a:cubicBezTo>
                    <a:pt x="14905" y="13567"/>
                    <a:pt x="15209" y="14259"/>
                    <a:pt x="15209" y="15023"/>
                  </a:cubicBezTo>
                  <a:cubicBezTo>
                    <a:pt x="15209" y="15686"/>
                    <a:pt x="14978" y="16300"/>
                    <a:pt x="14592" y="16779"/>
                  </a:cubicBezTo>
                  <a:cubicBezTo>
                    <a:pt x="14514" y="16828"/>
                    <a:pt x="14437" y="16881"/>
                    <a:pt x="14364" y="16938"/>
                  </a:cubicBezTo>
                  <a:cubicBezTo>
                    <a:pt x="14295" y="16881"/>
                    <a:pt x="14217" y="16828"/>
                    <a:pt x="14140" y="16779"/>
                  </a:cubicBezTo>
                  <a:cubicBezTo>
                    <a:pt x="13754" y="16300"/>
                    <a:pt x="13522" y="15686"/>
                    <a:pt x="13522" y="15023"/>
                  </a:cubicBezTo>
                  <a:cubicBezTo>
                    <a:pt x="13522" y="14259"/>
                    <a:pt x="13827" y="13567"/>
                    <a:pt x="14319" y="13063"/>
                  </a:cubicBezTo>
                  <a:cubicBezTo>
                    <a:pt x="14335" y="13051"/>
                    <a:pt x="14352" y="13039"/>
                    <a:pt x="14364" y="13027"/>
                  </a:cubicBezTo>
                  <a:close/>
                  <a:moveTo>
                    <a:pt x="18279" y="13027"/>
                  </a:moveTo>
                  <a:cubicBezTo>
                    <a:pt x="18295" y="13039"/>
                    <a:pt x="18312" y="13051"/>
                    <a:pt x="18324" y="13063"/>
                  </a:cubicBezTo>
                  <a:cubicBezTo>
                    <a:pt x="18820" y="13567"/>
                    <a:pt x="19125" y="14259"/>
                    <a:pt x="19125" y="15023"/>
                  </a:cubicBezTo>
                  <a:cubicBezTo>
                    <a:pt x="19125" y="15686"/>
                    <a:pt x="18893" y="16300"/>
                    <a:pt x="18507" y="16779"/>
                  </a:cubicBezTo>
                  <a:cubicBezTo>
                    <a:pt x="18429" y="16828"/>
                    <a:pt x="18352" y="16881"/>
                    <a:pt x="18279" y="16938"/>
                  </a:cubicBezTo>
                  <a:cubicBezTo>
                    <a:pt x="18206" y="16881"/>
                    <a:pt x="18133" y="16828"/>
                    <a:pt x="18055" y="16779"/>
                  </a:cubicBezTo>
                  <a:cubicBezTo>
                    <a:pt x="17665" y="16300"/>
                    <a:pt x="17433" y="15686"/>
                    <a:pt x="17433" y="15023"/>
                  </a:cubicBezTo>
                  <a:cubicBezTo>
                    <a:pt x="17433" y="14259"/>
                    <a:pt x="17738" y="13567"/>
                    <a:pt x="18234" y="13063"/>
                  </a:cubicBezTo>
                  <a:cubicBezTo>
                    <a:pt x="18251" y="13051"/>
                    <a:pt x="18263" y="13039"/>
                    <a:pt x="18279" y="13027"/>
                  </a:cubicBezTo>
                  <a:close/>
                  <a:moveTo>
                    <a:pt x="22194" y="13027"/>
                  </a:moveTo>
                  <a:cubicBezTo>
                    <a:pt x="22210" y="13039"/>
                    <a:pt x="22223" y="13051"/>
                    <a:pt x="22239" y="13063"/>
                  </a:cubicBezTo>
                  <a:cubicBezTo>
                    <a:pt x="22735" y="13567"/>
                    <a:pt x="23040" y="14259"/>
                    <a:pt x="23040" y="15023"/>
                  </a:cubicBezTo>
                  <a:cubicBezTo>
                    <a:pt x="23040" y="15686"/>
                    <a:pt x="22808" y="16300"/>
                    <a:pt x="22422" y="16779"/>
                  </a:cubicBezTo>
                  <a:cubicBezTo>
                    <a:pt x="22341" y="16828"/>
                    <a:pt x="22267" y="16881"/>
                    <a:pt x="22194" y="16938"/>
                  </a:cubicBezTo>
                  <a:cubicBezTo>
                    <a:pt x="22121" y="16881"/>
                    <a:pt x="22044" y="16828"/>
                    <a:pt x="21967" y="16779"/>
                  </a:cubicBezTo>
                  <a:cubicBezTo>
                    <a:pt x="21580" y="16300"/>
                    <a:pt x="21349" y="15686"/>
                    <a:pt x="21349" y="15023"/>
                  </a:cubicBezTo>
                  <a:cubicBezTo>
                    <a:pt x="21349" y="14259"/>
                    <a:pt x="21653" y="13567"/>
                    <a:pt x="22149" y="13063"/>
                  </a:cubicBezTo>
                  <a:cubicBezTo>
                    <a:pt x="22166" y="13051"/>
                    <a:pt x="22178" y="13039"/>
                    <a:pt x="22194" y="13027"/>
                  </a:cubicBezTo>
                  <a:close/>
                  <a:moveTo>
                    <a:pt x="26109" y="13027"/>
                  </a:moveTo>
                  <a:cubicBezTo>
                    <a:pt x="26122" y="13039"/>
                    <a:pt x="26138" y="13051"/>
                    <a:pt x="26154" y="13063"/>
                  </a:cubicBezTo>
                  <a:cubicBezTo>
                    <a:pt x="26646" y="13567"/>
                    <a:pt x="26955" y="14259"/>
                    <a:pt x="26955" y="15023"/>
                  </a:cubicBezTo>
                  <a:cubicBezTo>
                    <a:pt x="26955" y="15686"/>
                    <a:pt x="26719" y="16300"/>
                    <a:pt x="26333" y="16779"/>
                  </a:cubicBezTo>
                  <a:cubicBezTo>
                    <a:pt x="26256" y="16828"/>
                    <a:pt x="26183" y="16881"/>
                    <a:pt x="26109" y="16938"/>
                  </a:cubicBezTo>
                  <a:cubicBezTo>
                    <a:pt x="26036" y="16881"/>
                    <a:pt x="25959" y="16828"/>
                    <a:pt x="25882" y="16779"/>
                  </a:cubicBezTo>
                  <a:cubicBezTo>
                    <a:pt x="25495" y="16300"/>
                    <a:pt x="25264" y="15686"/>
                    <a:pt x="25264" y="15023"/>
                  </a:cubicBezTo>
                  <a:cubicBezTo>
                    <a:pt x="25264" y="14259"/>
                    <a:pt x="25569" y="13567"/>
                    <a:pt x="26065" y="13063"/>
                  </a:cubicBezTo>
                  <a:cubicBezTo>
                    <a:pt x="26077" y="13051"/>
                    <a:pt x="26093" y="13039"/>
                    <a:pt x="26109" y="13027"/>
                  </a:cubicBezTo>
                  <a:close/>
                  <a:moveTo>
                    <a:pt x="30020" y="13027"/>
                  </a:moveTo>
                  <a:cubicBezTo>
                    <a:pt x="30037" y="13039"/>
                    <a:pt x="30053" y="13051"/>
                    <a:pt x="30069" y="13063"/>
                  </a:cubicBezTo>
                  <a:cubicBezTo>
                    <a:pt x="30561" y="13567"/>
                    <a:pt x="30866" y="14259"/>
                    <a:pt x="30866" y="15023"/>
                  </a:cubicBezTo>
                  <a:cubicBezTo>
                    <a:pt x="30866" y="15686"/>
                    <a:pt x="30634" y="16300"/>
                    <a:pt x="30248" y="16779"/>
                  </a:cubicBezTo>
                  <a:cubicBezTo>
                    <a:pt x="30171" y="16828"/>
                    <a:pt x="30094" y="16881"/>
                    <a:pt x="30020" y="16938"/>
                  </a:cubicBezTo>
                  <a:cubicBezTo>
                    <a:pt x="29951" y="16881"/>
                    <a:pt x="29874" y="16828"/>
                    <a:pt x="29797" y="16779"/>
                  </a:cubicBezTo>
                  <a:cubicBezTo>
                    <a:pt x="29411" y="16300"/>
                    <a:pt x="29179" y="15686"/>
                    <a:pt x="29179" y="15023"/>
                  </a:cubicBezTo>
                  <a:cubicBezTo>
                    <a:pt x="29179" y="14259"/>
                    <a:pt x="29484" y="13567"/>
                    <a:pt x="29976" y="13063"/>
                  </a:cubicBezTo>
                  <a:cubicBezTo>
                    <a:pt x="29992" y="13051"/>
                    <a:pt x="30008" y="13039"/>
                    <a:pt x="30020" y="13027"/>
                  </a:cubicBezTo>
                  <a:close/>
                  <a:moveTo>
                    <a:pt x="33936" y="13027"/>
                  </a:moveTo>
                  <a:cubicBezTo>
                    <a:pt x="33952" y="13039"/>
                    <a:pt x="33968" y="13051"/>
                    <a:pt x="33984" y="13063"/>
                  </a:cubicBezTo>
                  <a:cubicBezTo>
                    <a:pt x="34476" y="13567"/>
                    <a:pt x="34781" y="14259"/>
                    <a:pt x="34781" y="15023"/>
                  </a:cubicBezTo>
                  <a:cubicBezTo>
                    <a:pt x="34781" y="15686"/>
                    <a:pt x="34550" y="16295"/>
                    <a:pt x="34163" y="16779"/>
                  </a:cubicBezTo>
                  <a:cubicBezTo>
                    <a:pt x="34086" y="16828"/>
                    <a:pt x="34009" y="16881"/>
                    <a:pt x="33936" y="16938"/>
                  </a:cubicBezTo>
                  <a:cubicBezTo>
                    <a:pt x="33867" y="16881"/>
                    <a:pt x="33789" y="16828"/>
                    <a:pt x="33712" y="16779"/>
                  </a:cubicBezTo>
                  <a:cubicBezTo>
                    <a:pt x="33326" y="16295"/>
                    <a:pt x="33094" y="15686"/>
                    <a:pt x="33094" y="15023"/>
                  </a:cubicBezTo>
                  <a:cubicBezTo>
                    <a:pt x="33094" y="14259"/>
                    <a:pt x="33399" y="13567"/>
                    <a:pt x="33891" y="13063"/>
                  </a:cubicBezTo>
                  <a:cubicBezTo>
                    <a:pt x="33907" y="13051"/>
                    <a:pt x="33923" y="13039"/>
                    <a:pt x="33936" y="13027"/>
                  </a:cubicBezTo>
                  <a:close/>
                  <a:moveTo>
                    <a:pt x="37851" y="13027"/>
                  </a:moveTo>
                  <a:cubicBezTo>
                    <a:pt x="37867" y="13039"/>
                    <a:pt x="37883" y="13051"/>
                    <a:pt x="37900" y="13063"/>
                  </a:cubicBezTo>
                  <a:cubicBezTo>
                    <a:pt x="38392" y="13567"/>
                    <a:pt x="38697" y="14259"/>
                    <a:pt x="38697" y="15023"/>
                  </a:cubicBezTo>
                  <a:cubicBezTo>
                    <a:pt x="38697" y="15686"/>
                    <a:pt x="38465" y="16300"/>
                    <a:pt x="38079" y="16779"/>
                  </a:cubicBezTo>
                  <a:cubicBezTo>
                    <a:pt x="38001" y="16828"/>
                    <a:pt x="37924" y="16881"/>
                    <a:pt x="37851" y="16938"/>
                  </a:cubicBezTo>
                  <a:cubicBezTo>
                    <a:pt x="37782" y="16881"/>
                    <a:pt x="37705" y="16828"/>
                    <a:pt x="37627" y="16779"/>
                  </a:cubicBezTo>
                  <a:cubicBezTo>
                    <a:pt x="37241" y="16300"/>
                    <a:pt x="37009" y="15686"/>
                    <a:pt x="37009" y="15023"/>
                  </a:cubicBezTo>
                  <a:cubicBezTo>
                    <a:pt x="37009" y="14259"/>
                    <a:pt x="37314" y="13567"/>
                    <a:pt x="37806" y="13063"/>
                  </a:cubicBezTo>
                  <a:cubicBezTo>
                    <a:pt x="37822" y="13051"/>
                    <a:pt x="37839" y="13039"/>
                    <a:pt x="37851" y="13027"/>
                  </a:cubicBezTo>
                  <a:close/>
                  <a:moveTo>
                    <a:pt x="4578" y="16670"/>
                  </a:moveTo>
                  <a:cubicBezTo>
                    <a:pt x="5115" y="16670"/>
                    <a:pt x="5615" y="16820"/>
                    <a:pt x="6042" y="17080"/>
                  </a:cubicBezTo>
                  <a:cubicBezTo>
                    <a:pt x="6086" y="17141"/>
                    <a:pt x="6139" y="17194"/>
                    <a:pt x="6188" y="17247"/>
                  </a:cubicBezTo>
                  <a:cubicBezTo>
                    <a:pt x="6139" y="17304"/>
                    <a:pt x="6086" y="17357"/>
                    <a:pt x="6042" y="17414"/>
                  </a:cubicBezTo>
                  <a:cubicBezTo>
                    <a:pt x="5615" y="17674"/>
                    <a:pt x="5115" y="17824"/>
                    <a:pt x="4578" y="17824"/>
                  </a:cubicBezTo>
                  <a:cubicBezTo>
                    <a:pt x="4041" y="17824"/>
                    <a:pt x="3541" y="17674"/>
                    <a:pt x="3114" y="17414"/>
                  </a:cubicBezTo>
                  <a:cubicBezTo>
                    <a:pt x="3070" y="17357"/>
                    <a:pt x="3017" y="17304"/>
                    <a:pt x="2968" y="17247"/>
                  </a:cubicBezTo>
                  <a:cubicBezTo>
                    <a:pt x="3017" y="17194"/>
                    <a:pt x="3070" y="17141"/>
                    <a:pt x="3114" y="17080"/>
                  </a:cubicBezTo>
                  <a:cubicBezTo>
                    <a:pt x="3541" y="16820"/>
                    <a:pt x="4041" y="16670"/>
                    <a:pt x="4578" y="16670"/>
                  </a:cubicBezTo>
                  <a:close/>
                  <a:moveTo>
                    <a:pt x="8493" y="16670"/>
                  </a:moveTo>
                  <a:cubicBezTo>
                    <a:pt x="9030" y="16670"/>
                    <a:pt x="9530" y="16820"/>
                    <a:pt x="9953" y="17080"/>
                  </a:cubicBezTo>
                  <a:cubicBezTo>
                    <a:pt x="10001" y="17137"/>
                    <a:pt x="10054" y="17194"/>
                    <a:pt x="10103" y="17247"/>
                  </a:cubicBezTo>
                  <a:cubicBezTo>
                    <a:pt x="10054" y="17300"/>
                    <a:pt x="10001" y="17357"/>
                    <a:pt x="9953" y="17414"/>
                  </a:cubicBezTo>
                  <a:cubicBezTo>
                    <a:pt x="9530" y="17674"/>
                    <a:pt x="9030" y="17824"/>
                    <a:pt x="8493" y="17824"/>
                  </a:cubicBezTo>
                  <a:cubicBezTo>
                    <a:pt x="7956" y="17824"/>
                    <a:pt x="7456" y="17674"/>
                    <a:pt x="7029" y="17414"/>
                  </a:cubicBezTo>
                  <a:cubicBezTo>
                    <a:pt x="6985" y="17357"/>
                    <a:pt x="6932" y="17300"/>
                    <a:pt x="6883" y="17247"/>
                  </a:cubicBezTo>
                  <a:cubicBezTo>
                    <a:pt x="6932" y="17194"/>
                    <a:pt x="6985" y="17137"/>
                    <a:pt x="7029" y="17080"/>
                  </a:cubicBezTo>
                  <a:cubicBezTo>
                    <a:pt x="7456" y="16820"/>
                    <a:pt x="7956" y="16670"/>
                    <a:pt x="8493" y="16670"/>
                  </a:cubicBezTo>
                  <a:close/>
                  <a:moveTo>
                    <a:pt x="12408" y="16670"/>
                  </a:moveTo>
                  <a:cubicBezTo>
                    <a:pt x="12941" y="16670"/>
                    <a:pt x="13441" y="16820"/>
                    <a:pt x="13868" y="17080"/>
                  </a:cubicBezTo>
                  <a:cubicBezTo>
                    <a:pt x="13917" y="17137"/>
                    <a:pt x="13965" y="17194"/>
                    <a:pt x="14018" y="17247"/>
                  </a:cubicBezTo>
                  <a:cubicBezTo>
                    <a:pt x="13965" y="17300"/>
                    <a:pt x="13917" y="17357"/>
                    <a:pt x="13868" y="17414"/>
                  </a:cubicBezTo>
                  <a:cubicBezTo>
                    <a:pt x="13441" y="17674"/>
                    <a:pt x="12941" y="17824"/>
                    <a:pt x="12408" y="17824"/>
                  </a:cubicBezTo>
                  <a:cubicBezTo>
                    <a:pt x="11872" y="17824"/>
                    <a:pt x="11372" y="17674"/>
                    <a:pt x="10945" y="17414"/>
                  </a:cubicBezTo>
                  <a:cubicBezTo>
                    <a:pt x="10896" y="17357"/>
                    <a:pt x="10847" y="17300"/>
                    <a:pt x="10794" y="17247"/>
                  </a:cubicBezTo>
                  <a:cubicBezTo>
                    <a:pt x="10847" y="17194"/>
                    <a:pt x="10896" y="17137"/>
                    <a:pt x="10945" y="17080"/>
                  </a:cubicBezTo>
                  <a:cubicBezTo>
                    <a:pt x="11372" y="16820"/>
                    <a:pt x="11872" y="16670"/>
                    <a:pt x="12408" y="16670"/>
                  </a:cubicBezTo>
                  <a:close/>
                  <a:moveTo>
                    <a:pt x="16319" y="16670"/>
                  </a:moveTo>
                  <a:cubicBezTo>
                    <a:pt x="16856" y="16670"/>
                    <a:pt x="17356" y="16820"/>
                    <a:pt x="17783" y="17080"/>
                  </a:cubicBezTo>
                  <a:cubicBezTo>
                    <a:pt x="17832" y="17137"/>
                    <a:pt x="17881" y="17194"/>
                    <a:pt x="17933" y="17247"/>
                  </a:cubicBezTo>
                  <a:cubicBezTo>
                    <a:pt x="17881" y="17300"/>
                    <a:pt x="17832" y="17357"/>
                    <a:pt x="17783" y="17414"/>
                  </a:cubicBezTo>
                  <a:cubicBezTo>
                    <a:pt x="17356" y="17674"/>
                    <a:pt x="16856" y="17824"/>
                    <a:pt x="16319" y="17824"/>
                  </a:cubicBezTo>
                  <a:cubicBezTo>
                    <a:pt x="15787" y="17824"/>
                    <a:pt x="15287" y="17674"/>
                    <a:pt x="14860" y="17414"/>
                  </a:cubicBezTo>
                  <a:cubicBezTo>
                    <a:pt x="14811" y="17357"/>
                    <a:pt x="14762" y="17300"/>
                    <a:pt x="14709" y="17247"/>
                  </a:cubicBezTo>
                  <a:cubicBezTo>
                    <a:pt x="14762" y="17194"/>
                    <a:pt x="14811" y="17137"/>
                    <a:pt x="14860" y="17080"/>
                  </a:cubicBezTo>
                  <a:cubicBezTo>
                    <a:pt x="15287" y="16820"/>
                    <a:pt x="15787" y="16670"/>
                    <a:pt x="16319" y="16670"/>
                  </a:cubicBezTo>
                  <a:close/>
                  <a:moveTo>
                    <a:pt x="20235" y="16670"/>
                  </a:moveTo>
                  <a:cubicBezTo>
                    <a:pt x="20771" y="16670"/>
                    <a:pt x="21271" y="16820"/>
                    <a:pt x="21698" y="17080"/>
                  </a:cubicBezTo>
                  <a:cubicBezTo>
                    <a:pt x="21747" y="17137"/>
                    <a:pt x="21796" y="17194"/>
                    <a:pt x="21849" y="17247"/>
                  </a:cubicBezTo>
                  <a:cubicBezTo>
                    <a:pt x="21796" y="17300"/>
                    <a:pt x="21747" y="17357"/>
                    <a:pt x="21698" y="17414"/>
                  </a:cubicBezTo>
                  <a:cubicBezTo>
                    <a:pt x="21271" y="17674"/>
                    <a:pt x="20771" y="17824"/>
                    <a:pt x="20235" y="17824"/>
                  </a:cubicBezTo>
                  <a:cubicBezTo>
                    <a:pt x="19702" y="17824"/>
                    <a:pt x="19202" y="17674"/>
                    <a:pt x="18775" y="17414"/>
                  </a:cubicBezTo>
                  <a:cubicBezTo>
                    <a:pt x="18726" y="17357"/>
                    <a:pt x="18677" y="17300"/>
                    <a:pt x="18625" y="17247"/>
                  </a:cubicBezTo>
                  <a:cubicBezTo>
                    <a:pt x="18677" y="17194"/>
                    <a:pt x="18726" y="17137"/>
                    <a:pt x="18775" y="17080"/>
                  </a:cubicBezTo>
                  <a:cubicBezTo>
                    <a:pt x="19202" y="16820"/>
                    <a:pt x="19702" y="16670"/>
                    <a:pt x="20235" y="16670"/>
                  </a:cubicBezTo>
                  <a:close/>
                  <a:moveTo>
                    <a:pt x="24150" y="16670"/>
                  </a:moveTo>
                  <a:cubicBezTo>
                    <a:pt x="24686" y="16670"/>
                    <a:pt x="25186" y="16820"/>
                    <a:pt x="25613" y="17080"/>
                  </a:cubicBezTo>
                  <a:cubicBezTo>
                    <a:pt x="25662" y="17137"/>
                    <a:pt x="25711" y="17194"/>
                    <a:pt x="25764" y="17247"/>
                  </a:cubicBezTo>
                  <a:cubicBezTo>
                    <a:pt x="25711" y="17300"/>
                    <a:pt x="25662" y="17357"/>
                    <a:pt x="25613" y="17414"/>
                  </a:cubicBezTo>
                  <a:cubicBezTo>
                    <a:pt x="25186" y="17674"/>
                    <a:pt x="24686" y="17824"/>
                    <a:pt x="24150" y="17824"/>
                  </a:cubicBezTo>
                  <a:cubicBezTo>
                    <a:pt x="23617" y="17824"/>
                    <a:pt x="23117" y="17674"/>
                    <a:pt x="22690" y="17414"/>
                  </a:cubicBezTo>
                  <a:cubicBezTo>
                    <a:pt x="22641" y="17357"/>
                    <a:pt x="22593" y="17300"/>
                    <a:pt x="22540" y="17247"/>
                  </a:cubicBezTo>
                  <a:cubicBezTo>
                    <a:pt x="22593" y="17194"/>
                    <a:pt x="22641" y="17137"/>
                    <a:pt x="22690" y="17080"/>
                  </a:cubicBezTo>
                  <a:cubicBezTo>
                    <a:pt x="23113" y="16820"/>
                    <a:pt x="23617" y="16670"/>
                    <a:pt x="24150" y="16670"/>
                  </a:cubicBezTo>
                  <a:close/>
                  <a:moveTo>
                    <a:pt x="28065" y="16670"/>
                  </a:moveTo>
                  <a:cubicBezTo>
                    <a:pt x="28602" y="16670"/>
                    <a:pt x="29102" y="16820"/>
                    <a:pt x="29529" y="17080"/>
                  </a:cubicBezTo>
                  <a:cubicBezTo>
                    <a:pt x="29577" y="17137"/>
                    <a:pt x="29626" y="17194"/>
                    <a:pt x="29679" y="17247"/>
                  </a:cubicBezTo>
                  <a:cubicBezTo>
                    <a:pt x="29626" y="17300"/>
                    <a:pt x="29573" y="17357"/>
                    <a:pt x="29529" y="17414"/>
                  </a:cubicBezTo>
                  <a:cubicBezTo>
                    <a:pt x="29102" y="17674"/>
                    <a:pt x="28602" y="17824"/>
                    <a:pt x="28065" y="17824"/>
                  </a:cubicBezTo>
                  <a:cubicBezTo>
                    <a:pt x="27528" y="17824"/>
                    <a:pt x="27028" y="17674"/>
                    <a:pt x="26605" y="17414"/>
                  </a:cubicBezTo>
                  <a:cubicBezTo>
                    <a:pt x="26557" y="17357"/>
                    <a:pt x="26508" y="17300"/>
                    <a:pt x="26455" y="17247"/>
                  </a:cubicBezTo>
                  <a:cubicBezTo>
                    <a:pt x="26508" y="17194"/>
                    <a:pt x="26557" y="17137"/>
                    <a:pt x="26605" y="17080"/>
                  </a:cubicBezTo>
                  <a:cubicBezTo>
                    <a:pt x="27028" y="16820"/>
                    <a:pt x="27528" y="16670"/>
                    <a:pt x="28065" y="16670"/>
                  </a:cubicBezTo>
                  <a:close/>
                  <a:moveTo>
                    <a:pt x="31980" y="16670"/>
                  </a:moveTo>
                  <a:cubicBezTo>
                    <a:pt x="32513" y="16670"/>
                    <a:pt x="33013" y="16820"/>
                    <a:pt x="33440" y="17080"/>
                  </a:cubicBezTo>
                  <a:cubicBezTo>
                    <a:pt x="33488" y="17137"/>
                    <a:pt x="33537" y="17194"/>
                    <a:pt x="33590" y="17247"/>
                  </a:cubicBezTo>
                  <a:cubicBezTo>
                    <a:pt x="33537" y="17300"/>
                    <a:pt x="33488" y="17357"/>
                    <a:pt x="33440" y="17414"/>
                  </a:cubicBezTo>
                  <a:cubicBezTo>
                    <a:pt x="33013" y="17674"/>
                    <a:pt x="32513" y="17824"/>
                    <a:pt x="31980" y="17824"/>
                  </a:cubicBezTo>
                  <a:cubicBezTo>
                    <a:pt x="31443" y="17824"/>
                    <a:pt x="30943" y="17674"/>
                    <a:pt x="30517" y="17414"/>
                  </a:cubicBezTo>
                  <a:cubicBezTo>
                    <a:pt x="30468" y="17357"/>
                    <a:pt x="30419" y="17300"/>
                    <a:pt x="30366" y="17247"/>
                  </a:cubicBezTo>
                  <a:cubicBezTo>
                    <a:pt x="30419" y="17194"/>
                    <a:pt x="30468" y="17137"/>
                    <a:pt x="30517" y="17080"/>
                  </a:cubicBezTo>
                  <a:cubicBezTo>
                    <a:pt x="30943" y="16820"/>
                    <a:pt x="31443" y="16670"/>
                    <a:pt x="31980" y="16670"/>
                  </a:cubicBezTo>
                  <a:close/>
                  <a:moveTo>
                    <a:pt x="35895" y="16670"/>
                  </a:moveTo>
                  <a:cubicBezTo>
                    <a:pt x="36432" y="16670"/>
                    <a:pt x="36932" y="16820"/>
                    <a:pt x="37355" y="17080"/>
                  </a:cubicBezTo>
                  <a:cubicBezTo>
                    <a:pt x="37404" y="17137"/>
                    <a:pt x="37457" y="17194"/>
                    <a:pt x="37505" y="17247"/>
                  </a:cubicBezTo>
                  <a:cubicBezTo>
                    <a:pt x="37457" y="17300"/>
                    <a:pt x="37404" y="17357"/>
                    <a:pt x="37355" y="17414"/>
                  </a:cubicBezTo>
                  <a:cubicBezTo>
                    <a:pt x="36932" y="17674"/>
                    <a:pt x="36432" y="17824"/>
                    <a:pt x="35895" y="17824"/>
                  </a:cubicBezTo>
                  <a:cubicBezTo>
                    <a:pt x="35359" y="17824"/>
                    <a:pt x="34859" y="17674"/>
                    <a:pt x="34432" y="17414"/>
                  </a:cubicBezTo>
                  <a:cubicBezTo>
                    <a:pt x="34387" y="17357"/>
                    <a:pt x="34334" y="17300"/>
                    <a:pt x="34285" y="17247"/>
                  </a:cubicBezTo>
                  <a:cubicBezTo>
                    <a:pt x="34334" y="17194"/>
                    <a:pt x="34387" y="17137"/>
                    <a:pt x="34432" y="17080"/>
                  </a:cubicBezTo>
                  <a:cubicBezTo>
                    <a:pt x="34859" y="16820"/>
                    <a:pt x="35359" y="16670"/>
                    <a:pt x="35895" y="16670"/>
                  </a:cubicBezTo>
                  <a:close/>
                  <a:moveTo>
                    <a:pt x="39810" y="16670"/>
                  </a:moveTo>
                  <a:cubicBezTo>
                    <a:pt x="40453" y="16670"/>
                    <a:pt x="41042" y="16885"/>
                    <a:pt x="41514" y="17247"/>
                  </a:cubicBezTo>
                  <a:cubicBezTo>
                    <a:pt x="41042" y="17609"/>
                    <a:pt x="40453" y="17824"/>
                    <a:pt x="39810" y="17824"/>
                  </a:cubicBezTo>
                  <a:cubicBezTo>
                    <a:pt x="39274" y="17824"/>
                    <a:pt x="38774" y="17674"/>
                    <a:pt x="38347" y="17414"/>
                  </a:cubicBezTo>
                  <a:cubicBezTo>
                    <a:pt x="38302" y="17357"/>
                    <a:pt x="38249" y="17300"/>
                    <a:pt x="38201" y="17247"/>
                  </a:cubicBezTo>
                  <a:cubicBezTo>
                    <a:pt x="38249" y="17194"/>
                    <a:pt x="38302" y="17137"/>
                    <a:pt x="38347" y="17080"/>
                  </a:cubicBezTo>
                  <a:cubicBezTo>
                    <a:pt x="38774" y="16820"/>
                    <a:pt x="39274" y="16670"/>
                    <a:pt x="39810" y="16670"/>
                  </a:cubicBezTo>
                  <a:close/>
                  <a:moveTo>
                    <a:pt x="3537" y="18048"/>
                  </a:moveTo>
                  <a:cubicBezTo>
                    <a:pt x="3862" y="18162"/>
                    <a:pt x="4216" y="18223"/>
                    <a:pt x="4582" y="18223"/>
                  </a:cubicBezTo>
                  <a:cubicBezTo>
                    <a:pt x="4948" y="18223"/>
                    <a:pt x="5298" y="18162"/>
                    <a:pt x="5627" y="18048"/>
                  </a:cubicBezTo>
                  <a:lnTo>
                    <a:pt x="5627" y="18048"/>
                  </a:lnTo>
                  <a:cubicBezTo>
                    <a:pt x="5411" y="18479"/>
                    <a:pt x="5293" y="18958"/>
                    <a:pt x="5293" y="19471"/>
                  </a:cubicBezTo>
                  <a:cubicBezTo>
                    <a:pt x="5293" y="20020"/>
                    <a:pt x="5432" y="20536"/>
                    <a:pt x="5676" y="20987"/>
                  </a:cubicBezTo>
                  <a:cubicBezTo>
                    <a:pt x="5334" y="20865"/>
                    <a:pt x="4964" y="20796"/>
                    <a:pt x="4582" y="20796"/>
                  </a:cubicBezTo>
                  <a:cubicBezTo>
                    <a:pt x="4196" y="20796"/>
                    <a:pt x="3826" y="20865"/>
                    <a:pt x="3484" y="20987"/>
                  </a:cubicBezTo>
                  <a:cubicBezTo>
                    <a:pt x="3728" y="20536"/>
                    <a:pt x="3866" y="20020"/>
                    <a:pt x="3866" y="19471"/>
                  </a:cubicBezTo>
                  <a:cubicBezTo>
                    <a:pt x="3866" y="18958"/>
                    <a:pt x="3749" y="18479"/>
                    <a:pt x="3533" y="18048"/>
                  </a:cubicBezTo>
                  <a:close/>
                  <a:moveTo>
                    <a:pt x="7448" y="18048"/>
                  </a:moveTo>
                  <a:cubicBezTo>
                    <a:pt x="7773" y="18162"/>
                    <a:pt x="8127" y="18227"/>
                    <a:pt x="8493" y="18227"/>
                  </a:cubicBezTo>
                  <a:cubicBezTo>
                    <a:pt x="8859" y="18227"/>
                    <a:pt x="9209" y="18162"/>
                    <a:pt x="9538" y="18048"/>
                  </a:cubicBezTo>
                  <a:lnTo>
                    <a:pt x="9538" y="18048"/>
                  </a:lnTo>
                  <a:cubicBezTo>
                    <a:pt x="9322" y="18479"/>
                    <a:pt x="9205" y="18963"/>
                    <a:pt x="9205" y="19471"/>
                  </a:cubicBezTo>
                  <a:cubicBezTo>
                    <a:pt x="9205" y="20020"/>
                    <a:pt x="9343" y="20540"/>
                    <a:pt x="9587" y="20991"/>
                  </a:cubicBezTo>
                  <a:cubicBezTo>
                    <a:pt x="9245" y="20865"/>
                    <a:pt x="8875" y="20796"/>
                    <a:pt x="8493" y="20796"/>
                  </a:cubicBezTo>
                  <a:cubicBezTo>
                    <a:pt x="8107" y="20796"/>
                    <a:pt x="7737" y="20865"/>
                    <a:pt x="7395" y="20991"/>
                  </a:cubicBezTo>
                  <a:cubicBezTo>
                    <a:pt x="7639" y="20540"/>
                    <a:pt x="7778" y="20020"/>
                    <a:pt x="7778" y="19471"/>
                  </a:cubicBezTo>
                  <a:cubicBezTo>
                    <a:pt x="7778" y="18963"/>
                    <a:pt x="7660" y="18479"/>
                    <a:pt x="7444" y="18048"/>
                  </a:cubicBezTo>
                  <a:close/>
                  <a:moveTo>
                    <a:pt x="11363" y="18048"/>
                  </a:moveTo>
                  <a:lnTo>
                    <a:pt x="11363" y="18048"/>
                  </a:lnTo>
                  <a:cubicBezTo>
                    <a:pt x="11693" y="18162"/>
                    <a:pt x="12042" y="18223"/>
                    <a:pt x="12408" y="18223"/>
                  </a:cubicBezTo>
                  <a:cubicBezTo>
                    <a:pt x="12774" y="18223"/>
                    <a:pt x="13124" y="18162"/>
                    <a:pt x="13453" y="18048"/>
                  </a:cubicBezTo>
                  <a:lnTo>
                    <a:pt x="13453" y="18048"/>
                  </a:lnTo>
                  <a:cubicBezTo>
                    <a:pt x="13242" y="18479"/>
                    <a:pt x="13120" y="18958"/>
                    <a:pt x="13120" y="19471"/>
                  </a:cubicBezTo>
                  <a:cubicBezTo>
                    <a:pt x="13120" y="20020"/>
                    <a:pt x="13258" y="20536"/>
                    <a:pt x="13502" y="20991"/>
                  </a:cubicBezTo>
                  <a:cubicBezTo>
                    <a:pt x="13160" y="20865"/>
                    <a:pt x="12790" y="20796"/>
                    <a:pt x="12408" y="20796"/>
                  </a:cubicBezTo>
                  <a:cubicBezTo>
                    <a:pt x="12022" y="20796"/>
                    <a:pt x="11656" y="20865"/>
                    <a:pt x="11315" y="20991"/>
                  </a:cubicBezTo>
                  <a:cubicBezTo>
                    <a:pt x="11559" y="20536"/>
                    <a:pt x="11697" y="20020"/>
                    <a:pt x="11697" y="19471"/>
                  </a:cubicBezTo>
                  <a:cubicBezTo>
                    <a:pt x="11697" y="18958"/>
                    <a:pt x="11575" y="18479"/>
                    <a:pt x="11363" y="18048"/>
                  </a:cubicBezTo>
                  <a:close/>
                  <a:moveTo>
                    <a:pt x="15279" y="18048"/>
                  </a:moveTo>
                  <a:cubicBezTo>
                    <a:pt x="15604" y="18162"/>
                    <a:pt x="15958" y="18223"/>
                    <a:pt x="16323" y="18223"/>
                  </a:cubicBezTo>
                  <a:cubicBezTo>
                    <a:pt x="16689" y="18223"/>
                    <a:pt x="17039" y="18162"/>
                    <a:pt x="17368" y="18048"/>
                  </a:cubicBezTo>
                  <a:lnTo>
                    <a:pt x="17368" y="18048"/>
                  </a:lnTo>
                  <a:cubicBezTo>
                    <a:pt x="17153" y="18479"/>
                    <a:pt x="17035" y="18958"/>
                    <a:pt x="17035" y="19471"/>
                  </a:cubicBezTo>
                  <a:cubicBezTo>
                    <a:pt x="17035" y="20020"/>
                    <a:pt x="17173" y="20536"/>
                    <a:pt x="17417" y="20991"/>
                  </a:cubicBezTo>
                  <a:cubicBezTo>
                    <a:pt x="17076" y="20865"/>
                    <a:pt x="16706" y="20796"/>
                    <a:pt x="16323" y="20796"/>
                  </a:cubicBezTo>
                  <a:cubicBezTo>
                    <a:pt x="15937" y="20796"/>
                    <a:pt x="15567" y="20865"/>
                    <a:pt x="15226" y="20991"/>
                  </a:cubicBezTo>
                  <a:cubicBezTo>
                    <a:pt x="15470" y="20536"/>
                    <a:pt x="15608" y="20020"/>
                    <a:pt x="15608" y="19471"/>
                  </a:cubicBezTo>
                  <a:cubicBezTo>
                    <a:pt x="15608" y="18958"/>
                    <a:pt x="15490" y="18479"/>
                    <a:pt x="15275" y="18048"/>
                  </a:cubicBezTo>
                  <a:close/>
                  <a:moveTo>
                    <a:pt x="19190" y="18048"/>
                  </a:moveTo>
                  <a:cubicBezTo>
                    <a:pt x="19519" y="18162"/>
                    <a:pt x="19869" y="18227"/>
                    <a:pt x="20235" y="18227"/>
                  </a:cubicBezTo>
                  <a:cubicBezTo>
                    <a:pt x="20600" y="18227"/>
                    <a:pt x="20954" y="18162"/>
                    <a:pt x="21279" y="18048"/>
                  </a:cubicBezTo>
                  <a:lnTo>
                    <a:pt x="21279" y="18048"/>
                  </a:lnTo>
                  <a:cubicBezTo>
                    <a:pt x="21068" y="18479"/>
                    <a:pt x="20946" y="18963"/>
                    <a:pt x="20946" y="19471"/>
                  </a:cubicBezTo>
                  <a:cubicBezTo>
                    <a:pt x="20946" y="20020"/>
                    <a:pt x="21088" y="20540"/>
                    <a:pt x="21328" y="20991"/>
                  </a:cubicBezTo>
                  <a:cubicBezTo>
                    <a:pt x="20987" y="20865"/>
                    <a:pt x="20621" y="20796"/>
                    <a:pt x="20235" y="20796"/>
                  </a:cubicBezTo>
                  <a:cubicBezTo>
                    <a:pt x="19852" y="20796"/>
                    <a:pt x="19482" y="20865"/>
                    <a:pt x="19141" y="20991"/>
                  </a:cubicBezTo>
                  <a:cubicBezTo>
                    <a:pt x="19385" y="20540"/>
                    <a:pt x="19523" y="20020"/>
                    <a:pt x="19523" y="19471"/>
                  </a:cubicBezTo>
                  <a:cubicBezTo>
                    <a:pt x="19523" y="18963"/>
                    <a:pt x="19401" y="18479"/>
                    <a:pt x="19190" y="18048"/>
                  </a:cubicBezTo>
                  <a:close/>
                  <a:moveTo>
                    <a:pt x="23105" y="18048"/>
                  </a:moveTo>
                  <a:cubicBezTo>
                    <a:pt x="23434" y="18162"/>
                    <a:pt x="23784" y="18227"/>
                    <a:pt x="24150" y="18227"/>
                  </a:cubicBezTo>
                  <a:cubicBezTo>
                    <a:pt x="24516" y="18227"/>
                    <a:pt x="24869" y="18162"/>
                    <a:pt x="25195" y="18048"/>
                  </a:cubicBezTo>
                  <a:lnTo>
                    <a:pt x="25195" y="18048"/>
                  </a:lnTo>
                  <a:cubicBezTo>
                    <a:pt x="24983" y="18479"/>
                    <a:pt x="24861" y="18963"/>
                    <a:pt x="24861" y="19471"/>
                  </a:cubicBezTo>
                  <a:cubicBezTo>
                    <a:pt x="24861" y="20020"/>
                    <a:pt x="24999" y="20540"/>
                    <a:pt x="25243" y="20991"/>
                  </a:cubicBezTo>
                  <a:cubicBezTo>
                    <a:pt x="24902" y="20865"/>
                    <a:pt x="24536" y="20796"/>
                    <a:pt x="24150" y="20796"/>
                  </a:cubicBezTo>
                  <a:cubicBezTo>
                    <a:pt x="23768" y="20796"/>
                    <a:pt x="23398" y="20865"/>
                    <a:pt x="23056" y="20991"/>
                  </a:cubicBezTo>
                  <a:cubicBezTo>
                    <a:pt x="23300" y="20540"/>
                    <a:pt x="23438" y="20020"/>
                    <a:pt x="23438" y="19471"/>
                  </a:cubicBezTo>
                  <a:cubicBezTo>
                    <a:pt x="23438" y="18963"/>
                    <a:pt x="23316" y="18479"/>
                    <a:pt x="23105" y="18048"/>
                  </a:cubicBezTo>
                  <a:close/>
                  <a:moveTo>
                    <a:pt x="27020" y="18048"/>
                  </a:moveTo>
                  <a:cubicBezTo>
                    <a:pt x="27349" y="18162"/>
                    <a:pt x="27699" y="18227"/>
                    <a:pt x="28065" y="18227"/>
                  </a:cubicBezTo>
                  <a:cubicBezTo>
                    <a:pt x="28431" y="18227"/>
                    <a:pt x="28785" y="18162"/>
                    <a:pt x="29110" y="18048"/>
                  </a:cubicBezTo>
                  <a:lnTo>
                    <a:pt x="29110" y="18048"/>
                  </a:lnTo>
                  <a:cubicBezTo>
                    <a:pt x="28898" y="18479"/>
                    <a:pt x="28776" y="18963"/>
                    <a:pt x="28776" y="19471"/>
                  </a:cubicBezTo>
                  <a:cubicBezTo>
                    <a:pt x="28776" y="20020"/>
                    <a:pt x="28915" y="20540"/>
                    <a:pt x="29159" y="20991"/>
                  </a:cubicBezTo>
                  <a:cubicBezTo>
                    <a:pt x="28817" y="20865"/>
                    <a:pt x="28447" y="20796"/>
                    <a:pt x="28065" y="20796"/>
                  </a:cubicBezTo>
                  <a:cubicBezTo>
                    <a:pt x="27679" y="20796"/>
                    <a:pt x="27313" y="20865"/>
                    <a:pt x="26971" y="20991"/>
                  </a:cubicBezTo>
                  <a:cubicBezTo>
                    <a:pt x="27215" y="20540"/>
                    <a:pt x="27353" y="20020"/>
                    <a:pt x="27353" y="19471"/>
                  </a:cubicBezTo>
                  <a:cubicBezTo>
                    <a:pt x="27353" y="18963"/>
                    <a:pt x="27231" y="18479"/>
                    <a:pt x="27020" y="18048"/>
                  </a:cubicBezTo>
                  <a:close/>
                  <a:moveTo>
                    <a:pt x="30935" y="18048"/>
                  </a:moveTo>
                  <a:cubicBezTo>
                    <a:pt x="31265" y="18162"/>
                    <a:pt x="31614" y="18227"/>
                    <a:pt x="31980" y="18227"/>
                  </a:cubicBezTo>
                  <a:cubicBezTo>
                    <a:pt x="32346" y="18227"/>
                    <a:pt x="32696" y="18162"/>
                    <a:pt x="33025" y="18048"/>
                  </a:cubicBezTo>
                  <a:lnTo>
                    <a:pt x="33025" y="18048"/>
                  </a:lnTo>
                  <a:cubicBezTo>
                    <a:pt x="32814" y="18479"/>
                    <a:pt x="32692" y="18963"/>
                    <a:pt x="32692" y="19471"/>
                  </a:cubicBezTo>
                  <a:cubicBezTo>
                    <a:pt x="32692" y="20020"/>
                    <a:pt x="32830" y="20540"/>
                    <a:pt x="33074" y="20991"/>
                  </a:cubicBezTo>
                  <a:cubicBezTo>
                    <a:pt x="32732" y="20865"/>
                    <a:pt x="32362" y="20796"/>
                    <a:pt x="31980" y="20796"/>
                  </a:cubicBezTo>
                  <a:cubicBezTo>
                    <a:pt x="31594" y="20796"/>
                    <a:pt x="31228" y="20865"/>
                    <a:pt x="30886" y="20991"/>
                  </a:cubicBezTo>
                  <a:cubicBezTo>
                    <a:pt x="31130" y="20540"/>
                    <a:pt x="31269" y="20020"/>
                    <a:pt x="31269" y="19471"/>
                  </a:cubicBezTo>
                  <a:cubicBezTo>
                    <a:pt x="31269" y="18963"/>
                    <a:pt x="31147" y="18479"/>
                    <a:pt x="30935" y="18048"/>
                  </a:cubicBezTo>
                  <a:close/>
                  <a:moveTo>
                    <a:pt x="36940" y="18048"/>
                  </a:moveTo>
                  <a:cubicBezTo>
                    <a:pt x="36725" y="18479"/>
                    <a:pt x="36607" y="18958"/>
                    <a:pt x="36607" y="19471"/>
                  </a:cubicBezTo>
                  <a:cubicBezTo>
                    <a:pt x="36607" y="20020"/>
                    <a:pt x="36745" y="20536"/>
                    <a:pt x="36989" y="20991"/>
                  </a:cubicBezTo>
                  <a:cubicBezTo>
                    <a:pt x="36647" y="20865"/>
                    <a:pt x="36277" y="20796"/>
                    <a:pt x="35895" y="20796"/>
                  </a:cubicBezTo>
                  <a:cubicBezTo>
                    <a:pt x="35509" y="20796"/>
                    <a:pt x="35143" y="20865"/>
                    <a:pt x="34802" y="20991"/>
                  </a:cubicBezTo>
                  <a:cubicBezTo>
                    <a:pt x="35046" y="20536"/>
                    <a:pt x="35184" y="20020"/>
                    <a:pt x="35184" y="19471"/>
                  </a:cubicBezTo>
                  <a:cubicBezTo>
                    <a:pt x="35184" y="18958"/>
                    <a:pt x="35062" y="18479"/>
                    <a:pt x="34850" y="18048"/>
                  </a:cubicBezTo>
                  <a:lnTo>
                    <a:pt x="34850" y="18048"/>
                  </a:lnTo>
                  <a:cubicBezTo>
                    <a:pt x="35176" y="18162"/>
                    <a:pt x="35529" y="18223"/>
                    <a:pt x="35895" y="18223"/>
                  </a:cubicBezTo>
                  <a:cubicBezTo>
                    <a:pt x="36261" y="18223"/>
                    <a:pt x="36611" y="18162"/>
                    <a:pt x="36940" y="18048"/>
                  </a:cubicBezTo>
                  <a:close/>
                  <a:moveTo>
                    <a:pt x="2622" y="17556"/>
                  </a:moveTo>
                  <a:cubicBezTo>
                    <a:pt x="2696" y="17613"/>
                    <a:pt x="2769" y="17666"/>
                    <a:pt x="2846" y="17718"/>
                  </a:cubicBezTo>
                  <a:cubicBezTo>
                    <a:pt x="3236" y="18198"/>
                    <a:pt x="3468" y="18808"/>
                    <a:pt x="3468" y="19475"/>
                  </a:cubicBezTo>
                  <a:cubicBezTo>
                    <a:pt x="3468" y="20235"/>
                    <a:pt x="3163" y="20926"/>
                    <a:pt x="2667" y="21434"/>
                  </a:cubicBezTo>
                  <a:cubicBezTo>
                    <a:pt x="2651" y="21443"/>
                    <a:pt x="2639" y="21455"/>
                    <a:pt x="2622" y="21467"/>
                  </a:cubicBezTo>
                  <a:cubicBezTo>
                    <a:pt x="2606" y="21455"/>
                    <a:pt x="2590" y="21443"/>
                    <a:pt x="2578" y="21434"/>
                  </a:cubicBezTo>
                  <a:cubicBezTo>
                    <a:pt x="2082" y="20926"/>
                    <a:pt x="1777" y="20235"/>
                    <a:pt x="1777" y="19475"/>
                  </a:cubicBezTo>
                  <a:cubicBezTo>
                    <a:pt x="1777" y="18808"/>
                    <a:pt x="2008" y="18198"/>
                    <a:pt x="2395" y="17718"/>
                  </a:cubicBezTo>
                  <a:cubicBezTo>
                    <a:pt x="2472" y="17666"/>
                    <a:pt x="2549" y="17613"/>
                    <a:pt x="2622" y="17556"/>
                  </a:cubicBezTo>
                  <a:close/>
                  <a:moveTo>
                    <a:pt x="6538" y="17556"/>
                  </a:moveTo>
                  <a:cubicBezTo>
                    <a:pt x="6611" y="17613"/>
                    <a:pt x="6684" y="17666"/>
                    <a:pt x="6765" y="17714"/>
                  </a:cubicBezTo>
                  <a:cubicBezTo>
                    <a:pt x="7151" y="18194"/>
                    <a:pt x="7383" y="18808"/>
                    <a:pt x="7383" y="19471"/>
                  </a:cubicBezTo>
                  <a:cubicBezTo>
                    <a:pt x="7383" y="20235"/>
                    <a:pt x="7078" y="20926"/>
                    <a:pt x="6582" y="21430"/>
                  </a:cubicBezTo>
                  <a:cubicBezTo>
                    <a:pt x="6566" y="21443"/>
                    <a:pt x="6554" y="21455"/>
                    <a:pt x="6538" y="21467"/>
                  </a:cubicBezTo>
                  <a:cubicBezTo>
                    <a:pt x="6521" y="21455"/>
                    <a:pt x="6509" y="21443"/>
                    <a:pt x="6493" y="21430"/>
                  </a:cubicBezTo>
                  <a:cubicBezTo>
                    <a:pt x="5997" y="20926"/>
                    <a:pt x="5692" y="20235"/>
                    <a:pt x="5692" y="19471"/>
                  </a:cubicBezTo>
                  <a:cubicBezTo>
                    <a:pt x="5692" y="18808"/>
                    <a:pt x="5924" y="18194"/>
                    <a:pt x="6310" y="17714"/>
                  </a:cubicBezTo>
                  <a:cubicBezTo>
                    <a:pt x="6387" y="17666"/>
                    <a:pt x="6464" y="17613"/>
                    <a:pt x="6538" y="17556"/>
                  </a:cubicBezTo>
                  <a:close/>
                  <a:moveTo>
                    <a:pt x="10449" y="17556"/>
                  </a:moveTo>
                  <a:cubicBezTo>
                    <a:pt x="10522" y="17613"/>
                    <a:pt x="10599" y="17666"/>
                    <a:pt x="10676" y="17714"/>
                  </a:cubicBezTo>
                  <a:cubicBezTo>
                    <a:pt x="11063" y="18198"/>
                    <a:pt x="11294" y="18808"/>
                    <a:pt x="11294" y="19471"/>
                  </a:cubicBezTo>
                  <a:cubicBezTo>
                    <a:pt x="11294" y="20235"/>
                    <a:pt x="10989" y="20926"/>
                    <a:pt x="10493" y="21430"/>
                  </a:cubicBezTo>
                  <a:cubicBezTo>
                    <a:pt x="10481" y="21443"/>
                    <a:pt x="10465" y="21455"/>
                    <a:pt x="10449" y="21467"/>
                  </a:cubicBezTo>
                  <a:cubicBezTo>
                    <a:pt x="10432" y="21455"/>
                    <a:pt x="10420" y="21443"/>
                    <a:pt x="10404" y="21430"/>
                  </a:cubicBezTo>
                  <a:cubicBezTo>
                    <a:pt x="9908" y="20926"/>
                    <a:pt x="9603" y="20235"/>
                    <a:pt x="9603" y="19471"/>
                  </a:cubicBezTo>
                  <a:cubicBezTo>
                    <a:pt x="9603" y="18808"/>
                    <a:pt x="9835" y="18198"/>
                    <a:pt x="10225" y="17714"/>
                  </a:cubicBezTo>
                  <a:cubicBezTo>
                    <a:pt x="10302" y="17666"/>
                    <a:pt x="10375" y="17613"/>
                    <a:pt x="10449" y="17556"/>
                  </a:cubicBezTo>
                  <a:close/>
                  <a:moveTo>
                    <a:pt x="14364" y="17556"/>
                  </a:moveTo>
                  <a:cubicBezTo>
                    <a:pt x="14437" y="17613"/>
                    <a:pt x="14514" y="17666"/>
                    <a:pt x="14592" y="17714"/>
                  </a:cubicBezTo>
                  <a:cubicBezTo>
                    <a:pt x="14978" y="18194"/>
                    <a:pt x="15209" y="18808"/>
                    <a:pt x="15209" y="19471"/>
                  </a:cubicBezTo>
                  <a:cubicBezTo>
                    <a:pt x="15209" y="20235"/>
                    <a:pt x="14905" y="20926"/>
                    <a:pt x="14409" y="21430"/>
                  </a:cubicBezTo>
                  <a:cubicBezTo>
                    <a:pt x="14396" y="21443"/>
                    <a:pt x="14380" y="21455"/>
                    <a:pt x="14364" y="21467"/>
                  </a:cubicBezTo>
                  <a:cubicBezTo>
                    <a:pt x="14352" y="21455"/>
                    <a:pt x="14335" y="21443"/>
                    <a:pt x="14319" y="21430"/>
                  </a:cubicBezTo>
                  <a:cubicBezTo>
                    <a:pt x="13827" y="20926"/>
                    <a:pt x="13518" y="20235"/>
                    <a:pt x="13518" y="19471"/>
                  </a:cubicBezTo>
                  <a:cubicBezTo>
                    <a:pt x="13518" y="18808"/>
                    <a:pt x="13754" y="18194"/>
                    <a:pt x="14140" y="17714"/>
                  </a:cubicBezTo>
                  <a:cubicBezTo>
                    <a:pt x="14217" y="17666"/>
                    <a:pt x="14291" y="17613"/>
                    <a:pt x="14364" y="17556"/>
                  </a:cubicBezTo>
                  <a:close/>
                  <a:moveTo>
                    <a:pt x="18279" y="17556"/>
                  </a:moveTo>
                  <a:cubicBezTo>
                    <a:pt x="18352" y="17613"/>
                    <a:pt x="18429" y="17666"/>
                    <a:pt x="18507" y="17714"/>
                  </a:cubicBezTo>
                  <a:cubicBezTo>
                    <a:pt x="18893" y="18194"/>
                    <a:pt x="19125" y="18808"/>
                    <a:pt x="19125" y="19471"/>
                  </a:cubicBezTo>
                  <a:cubicBezTo>
                    <a:pt x="19125" y="20235"/>
                    <a:pt x="18820" y="20926"/>
                    <a:pt x="18324" y="21430"/>
                  </a:cubicBezTo>
                  <a:cubicBezTo>
                    <a:pt x="18307" y="21443"/>
                    <a:pt x="18295" y="21455"/>
                    <a:pt x="18279" y="21467"/>
                  </a:cubicBezTo>
                  <a:cubicBezTo>
                    <a:pt x="18263" y="21455"/>
                    <a:pt x="18251" y="21443"/>
                    <a:pt x="18234" y="21430"/>
                  </a:cubicBezTo>
                  <a:cubicBezTo>
                    <a:pt x="17738" y="20926"/>
                    <a:pt x="17433" y="20235"/>
                    <a:pt x="17433" y="19471"/>
                  </a:cubicBezTo>
                  <a:cubicBezTo>
                    <a:pt x="17433" y="18808"/>
                    <a:pt x="17665" y="18198"/>
                    <a:pt x="18051" y="17714"/>
                  </a:cubicBezTo>
                  <a:cubicBezTo>
                    <a:pt x="18133" y="17666"/>
                    <a:pt x="18206" y="17613"/>
                    <a:pt x="18279" y="17556"/>
                  </a:cubicBezTo>
                  <a:close/>
                  <a:moveTo>
                    <a:pt x="22194" y="17556"/>
                  </a:moveTo>
                  <a:cubicBezTo>
                    <a:pt x="22267" y="17613"/>
                    <a:pt x="22341" y="17666"/>
                    <a:pt x="22418" y="17714"/>
                  </a:cubicBezTo>
                  <a:cubicBezTo>
                    <a:pt x="22808" y="18194"/>
                    <a:pt x="23040" y="18808"/>
                    <a:pt x="23040" y="19471"/>
                  </a:cubicBezTo>
                  <a:cubicBezTo>
                    <a:pt x="23040" y="20235"/>
                    <a:pt x="22735" y="20926"/>
                    <a:pt x="22239" y="21430"/>
                  </a:cubicBezTo>
                  <a:cubicBezTo>
                    <a:pt x="22223" y="21443"/>
                    <a:pt x="22210" y="21455"/>
                    <a:pt x="22194" y="21467"/>
                  </a:cubicBezTo>
                  <a:cubicBezTo>
                    <a:pt x="22178" y="21455"/>
                    <a:pt x="22162" y="21443"/>
                    <a:pt x="22149" y="21430"/>
                  </a:cubicBezTo>
                  <a:cubicBezTo>
                    <a:pt x="21653" y="20926"/>
                    <a:pt x="21349" y="20235"/>
                    <a:pt x="21349" y="19471"/>
                  </a:cubicBezTo>
                  <a:cubicBezTo>
                    <a:pt x="21349" y="18808"/>
                    <a:pt x="21580" y="18198"/>
                    <a:pt x="21967" y="17714"/>
                  </a:cubicBezTo>
                  <a:cubicBezTo>
                    <a:pt x="22044" y="17666"/>
                    <a:pt x="22121" y="17613"/>
                    <a:pt x="22194" y="17556"/>
                  </a:cubicBezTo>
                  <a:close/>
                  <a:moveTo>
                    <a:pt x="26109" y="17556"/>
                  </a:moveTo>
                  <a:cubicBezTo>
                    <a:pt x="26178" y="17613"/>
                    <a:pt x="26256" y="17666"/>
                    <a:pt x="26333" y="17714"/>
                  </a:cubicBezTo>
                  <a:cubicBezTo>
                    <a:pt x="26719" y="18194"/>
                    <a:pt x="26951" y="18808"/>
                    <a:pt x="26951" y="19471"/>
                  </a:cubicBezTo>
                  <a:cubicBezTo>
                    <a:pt x="26951" y="20235"/>
                    <a:pt x="26646" y="20926"/>
                    <a:pt x="26154" y="21430"/>
                  </a:cubicBezTo>
                  <a:cubicBezTo>
                    <a:pt x="26138" y="21443"/>
                    <a:pt x="26122" y="21455"/>
                    <a:pt x="26109" y="21467"/>
                  </a:cubicBezTo>
                  <a:cubicBezTo>
                    <a:pt x="26093" y="21455"/>
                    <a:pt x="26077" y="21443"/>
                    <a:pt x="26061" y="21430"/>
                  </a:cubicBezTo>
                  <a:cubicBezTo>
                    <a:pt x="25569" y="20926"/>
                    <a:pt x="25264" y="20235"/>
                    <a:pt x="25264" y="19471"/>
                  </a:cubicBezTo>
                  <a:cubicBezTo>
                    <a:pt x="25264" y="18808"/>
                    <a:pt x="25495" y="18198"/>
                    <a:pt x="25882" y="17714"/>
                  </a:cubicBezTo>
                  <a:cubicBezTo>
                    <a:pt x="25959" y="17666"/>
                    <a:pt x="26036" y="17613"/>
                    <a:pt x="26109" y="17556"/>
                  </a:cubicBezTo>
                  <a:close/>
                  <a:moveTo>
                    <a:pt x="30020" y="17556"/>
                  </a:moveTo>
                  <a:cubicBezTo>
                    <a:pt x="30094" y="17613"/>
                    <a:pt x="30171" y="17666"/>
                    <a:pt x="30248" y="17714"/>
                  </a:cubicBezTo>
                  <a:cubicBezTo>
                    <a:pt x="30634" y="18194"/>
                    <a:pt x="30866" y="18808"/>
                    <a:pt x="30866" y="19471"/>
                  </a:cubicBezTo>
                  <a:cubicBezTo>
                    <a:pt x="30866" y="20235"/>
                    <a:pt x="30561" y="20926"/>
                    <a:pt x="30069" y="21430"/>
                  </a:cubicBezTo>
                  <a:cubicBezTo>
                    <a:pt x="30053" y="21443"/>
                    <a:pt x="30037" y="21455"/>
                    <a:pt x="30020" y="21467"/>
                  </a:cubicBezTo>
                  <a:cubicBezTo>
                    <a:pt x="30008" y="21455"/>
                    <a:pt x="29992" y="21443"/>
                    <a:pt x="29976" y="21430"/>
                  </a:cubicBezTo>
                  <a:cubicBezTo>
                    <a:pt x="29484" y="20926"/>
                    <a:pt x="29179" y="20235"/>
                    <a:pt x="29179" y="19471"/>
                  </a:cubicBezTo>
                  <a:cubicBezTo>
                    <a:pt x="29179" y="18808"/>
                    <a:pt x="29411" y="18198"/>
                    <a:pt x="29797" y="17714"/>
                  </a:cubicBezTo>
                  <a:cubicBezTo>
                    <a:pt x="29874" y="17666"/>
                    <a:pt x="29947" y="17613"/>
                    <a:pt x="30020" y="17556"/>
                  </a:cubicBezTo>
                  <a:close/>
                  <a:moveTo>
                    <a:pt x="33936" y="17556"/>
                  </a:moveTo>
                  <a:cubicBezTo>
                    <a:pt x="34009" y="17613"/>
                    <a:pt x="34086" y="17666"/>
                    <a:pt x="34163" y="17714"/>
                  </a:cubicBezTo>
                  <a:cubicBezTo>
                    <a:pt x="34550" y="18194"/>
                    <a:pt x="34781" y="18808"/>
                    <a:pt x="34781" y="19471"/>
                  </a:cubicBezTo>
                  <a:cubicBezTo>
                    <a:pt x="34781" y="20235"/>
                    <a:pt x="34476" y="20926"/>
                    <a:pt x="33980" y="21430"/>
                  </a:cubicBezTo>
                  <a:cubicBezTo>
                    <a:pt x="33968" y="21443"/>
                    <a:pt x="33952" y="21455"/>
                    <a:pt x="33936" y="21467"/>
                  </a:cubicBezTo>
                  <a:cubicBezTo>
                    <a:pt x="33923" y="21455"/>
                    <a:pt x="33907" y="21443"/>
                    <a:pt x="33891" y="21430"/>
                  </a:cubicBezTo>
                  <a:cubicBezTo>
                    <a:pt x="33399" y="20926"/>
                    <a:pt x="33090" y="20235"/>
                    <a:pt x="33090" y="19471"/>
                  </a:cubicBezTo>
                  <a:cubicBezTo>
                    <a:pt x="33090" y="18808"/>
                    <a:pt x="33326" y="18194"/>
                    <a:pt x="33712" y="17714"/>
                  </a:cubicBezTo>
                  <a:cubicBezTo>
                    <a:pt x="33789" y="17666"/>
                    <a:pt x="33863" y="17613"/>
                    <a:pt x="33936" y="17556"/>
                  </a:cubicBezTo>
                  <a:close/>
                  <a:moveTo>
                    <a:pt x="37851" y="17556"/>
                  </a:moveTo>
                  <a:cubicBezTo>
                    <a:pt x="37924" y="17613"/>
                    <a:pt x="38001" y="17666"/>
                    <a:pt x="38079" y="17714"/>
                  </a:cubicBezTo>
                  <a:cubicBezTo>
                    <a:pt x="38465" y="18194"/>
                    <a:pt x="38697" y="18808"/>
                    <a:pt x="38697" y="19471"/>
                  </a:cubicBezTo>
                  <a:cubicBezTo>
                    <a:pt x="38697" y="20235"/>
                    <a:pt x="38392" y="20926"/>
                    <a:pt x="37896" y="21430"/>
                  </a:cubicBezTo>
                  <a:cubicBezTo>
                    <a:pt x="37883" y="21443"/>
                    <a:pt x="37867" y="21455"/>
                    <a:pt x="37851" y="21467"/>
                  </a:cubicBezTo>
                  <a:cubicBezTo>
                    <a:pt x="37839" y="21455"/>
                    <a:pt x="37822" y="21443"/>
                    <a:pt x="37806" y="21430"/>
                  </a:cubicBezTo>
                  <a:cubicBezTo>
                    <a:pt x="37314" y="20926"/>
                    <a:pt x="37005" y="20235"/>
                    <a:pt x="37005" y="19471"/>
                  </a:cubicBezTo>
                  <a:cubicBezTo>
                    <a:pt x="37005" y="18808"/>
                    <a:pt x="37241" y="18194"/>
                    <a:pt x="37627" y="17714"/>
                  </a:cubicBezTo>
                  <a:cubicBezTo>
                    <a:pt x="37705" y="17666"/>
                    <a:pt x="37778" y="17613"/>
                    <a:pt x="37851" y="17556"/>
                  </a:cubicBezTo>
                  <a:close/>
                  <a:moveTo>
                    <a:pt x="35895" y="21199"/>
                  </a:moveTo>
                  <a:cubicBezTo>
                    <a:pt x="36513" y="21199"/>
                    <a:pt x="37082" y="21398"/>
                    <a:pt x="37542" y="21735"/>
                  </a:cubicBezTo>
                  <a:cubicBezTo>
                    <a:pt x="37082" y="22073"/>
                    <a:pt x="36513" y="22272"/>
                    <a:pt x="35895" y="22272"/>
                  </a:cubicBezTo>
                  <a:cubicBezTo>
                    <a:pt x="35277" y="22272"/>
                    <a:pt x="34708" y="22073"/>
                    <a:pt x="34245" y="21735"/>
                  </a:cubicBezTo>
                  <a:cubicBezTo>
                    <a:pt x="34708" y="21398"/>
                    <a:pt x="35277" y="21199"/>
                    <a:pt x="35895" y="21199"/>
                  </a:cubicBezTo>
                  <a:close/>
                  <a:moveTo>
                    <a:pt x="39810" y="21199"/>
                  </a:moveTo>
                  <a:cubicBezTo>
                    <a:pt x="40428" y="21199"/>
                    <a:pt x="40998" y="21398"/>
                    <a:pt x="41461" y="21735"/>
                  </a:cubicBezTo>
                  <a:cubicBezTo>
                    <a:pt x="40998" y="22073"/>
                    <a:pt x="40428" y="22272"/>
                    <a:pt x="39810" y="22272"/>
                  </a:cubicBezTo>
                  <a:cubicBezTo>
                    <a:pt x="39193" y="22272"/>
                    <a:pt x="38623" y="22073"/>
                    <a:pt x="38160" y="21735"/>
                  </a:cubicBezTo>
                  <a:cubicBezTo>
                    <a:pt x="38623" y="21398"/>
                    <a:pt x="39193" y="21199"/>
                    <a:pt x="39810" y="21199"/>
                  </a:cubicBezTo>
                  <a:close/>
                  <a:moveTo>
                    <a:pt x="4582" y="21199"/>
                  </a:moveTo>
                  <a:cubicBezTo>
                    <a:pt x="5196" y="21199"/>
                    <a:pt x="5765" y="21398"/>
                    <a:pt x="6229" y="21735"/>
                  </a:cubicBezTo>
                  <a:cubicBezTo>
                    <a:pt x="5769" y="22073"/>
                    <a:pt x="5196" y="22276"/>
                    <a:pt x="4582" y="22276"/>
                  </a:cubicBezTo>
                  <a:cubicBezTo>
                    <a:pt x="3964" y="22276"/>
                    <a:pt x="3395" y="22073"/>
                    <a:pt x="2931" y="21735"/>
                  </a:cubicBezTo>
                  <a:cubicBezTo>
                    <a:pt x="3395" y="21398"/>
                    <a:pt x="3964" y="21199"/>
                    <a:pt x="4582" y="21199"/>
                  </a:cubicBezTo>
                  <a:close/>
                  <a:moveTo>
                    <a:pt x="8493" y="21199"/>
                  </a:moveTo>
                  <a:cubicBezTo>
                    <a:pt x="9107" y="21199"/>
                    <a:pt x="9676" y="21398"/>
                    <a:pt x="10140" y="21735"/>
                  </a:cubicBezTo>
                  <a:cubicBezTo>
                    <a:pt x="9676" y="22073"/>
                    <a:pt x="9107" y="22276"/>
                    <a:pt x="8493" y="22276"/>
                  </a:cubicBezTo>
                  <a:cubicBezTo>
                    <a:pt x="7875" y="22276"/>
                    <a:pt x="7306" y="22077"/>
                    <a:pt x="6842" y="21735"/>
                  </a:cubicBezTo>
                  <a:cubicBezTo>
                    <a:pt x="7306" y="21398"/>
                    <a:pt x="7875" y="21199"/>
                    <a:pt x="8493" y="21199"/>
                  </a:cubicBezTo>
                  <a:close/>
                  <a:moveTo>
                    <a:pt x="12404" y="21199"/>
                  </a:moveTo>
                  <a:cubicBezTo>
                    <a:pt x="13022" y="21199"/>
                    <a:pt x="13591" y="21398"/>
                    <a:pt x="14055" y="21735"/>
                  </a:cubicBezTo>
                  <a:cubicBezTo>
                    <a:pt x="13591" y="22073"/>
                    <a:pt x="13022" y="22276"/>
                    <a:pt x="12404" y="22276"/>
                  </a:cubicBezTo>
                  <a:cubicBezTo>
                    <a:pt x="11790" y="22276"/>
                    <a:pt x="11221" y="22077"/>
                    <a:pt x="10758" y="21735"/>
                  </a:cubicBezTo>
                  <a:cubicBezTo>
                    <a:pt x="11221" y="21398"/>
                    <a:pt x="11790" y="21199"/>
                    <a:pt x="12404" y="21199"/>
                  </a:cubicBezTo>
                  <a:close/>
                  <a:moveTo>
                    <a:pt x="16323" y="21199"/>
                  </a:moveTo>
                  <a:cubicBezTo>
                    <a:pt x="16937" y="21199"/>
                    <a:pt x="17507" y="21398"/>
                    <a:pt x="17970" y="21735"/>
                  </a:cubicBezTo>
                  <a:cubicBezTo>
                    <a:pt x="17507" y="22073"/>
                    <a:pt x="16937" y="22276"/>
                    <a:pt x="16323" y="22276"/>
                  </a:cubicBezTo>
                  <a:cubicBezTo>
                    <a:pt x="15705" y="22276"/>
                    <a:pt x="15136" y="22073"/>
                    <a:pt x="14673" y="21735"/>
                  </a:cubicBezTo>
                  <a:cubicBezTo>
                    <a:pt x="15136" y="21398"/>
                    <a:pt x="15705" y="21199"/>
                    <a:pt x="16323" y="21199"/>
                  </a:cubicBezTo>
                  <a:close/>
                  <a:moveTo>
                    <a:pt x="20235" y="21199"/>
                  </a:moveTo>
                  <a:cubicBezTo>
                    <a:pt x="20853" y="21199"/>
                    <a:pt x="21422" y="21398"/>
                    <a:pt x="21885" y="21735"/>
                  </a:cubicBezTo>
                  <a:cubicBezTo>
                    <a:pt x="21422" y="22073"/>
                    <a:pt x="20853" y="22276"/>
                    <a:pt x="20235" y="22276"/>
                  </a:cubicBezTo>
                  <a:cubicBezTo>
                    <a:pt x="19621" y="22276"/>
                    <a:pt x="19051" y="22073"/>
                    <a:pt x="18588" y="21735"/>
                  </a:cubicBezTo>
                  <a:cubicBezTo>
                    <a:pt x="19051" y="21398"/>
                    <a:pt x="19621" y="21199"/>
                    <a:pt x="20235" y="21199"/>
                  </a:cubicBezTo>
                  <a:close/>
                  <a:moveTo>
                    <a:pt x="24150" y="21199"/>
                  </a:moveTo>
                  <a:cubicBezTo>
                    <a:pt x="24768" y="21199"/>
                    <a:pt x="25337" y="21398"/>
                    <a:pt x="25800" y="21735"/>
                  </a:cubicBezTo>
                  <a:lnTo>
                    <a:pt x="25800" y="21739"/>
                  </a:lnTo>
                  <a:cubicBezTo>
                    <a:pt x="25337" y="22077"/>
                    <a:pt x="24768" y="22276"/>
                    <a:pt x="24150" y="22276"/>
                  </a:cubicBezTo>
                  <a:cubicBezTo>
                    <a:pt x="23536" y="22276"/>
                    <a:pt x="22967" y="22077"/>
                    <a:pt x="22503" y="21739"/>
                  </a:cubicBezTo>
                  <a:lnTo>
                    <a:pt x="22499" y="21735"/>
                  </a:lnTo>
                  <a:lnTo>
                    <a:pt x="22503" y="21735"/>
                  </a:lnTo>
                  <a:cubicBezTo>
                    <a:pt x="22967" y="21398"/>
                    <a:pt x="23536" y="21199"/>
                    <a:pt x="24150" y="21199"/>
                  </a:cubicBezTo>
                  <a:close/>
                  <a:moveTo>
                    <a:pt x="28065" y="21199"/>
                  </a:moveTo>
                  <a:cubicBezTo>
                    <a:pt x="28683" y="21199"/>
                    <a:pt x="29252" y="21398"/>
                    <a:pt x="29716" y="21735"/>
                  </a:cubicBezTo>
                  <a:lnTo>
                    <a:pt x="29716" y="21739"/>
                  </a:lnTo>
                  <a:cubicBezTo>
                    <a:pt x="29252" y="22077"/>
                    <a:pt x="28683" y="22276"/>
                    <a:pt x="28065" y="22276"/>
                  </a:cubicBezTo>
                  <a:cubicBezTo>
                    <a:pt x="27447" y="22276"/>
                    <a:pt x="26878" y="22077"/>
                    <a:pt x="26414" y="21739"/>
                  </a:cubicBezTo>
                  <a:lnTo>
                    <a:pt x="26414" y="21735"/>
                  </a:lnTo>
                  <a:cubicBezTo>
                    <a:pt x="26878" y="21398"/>
                    <a:pt x="27447" y="21199"/>
                    <a:pt x="28065" y="21199"/>
                  </a:cubicBezTo>
                  <a:close/>
                  <a:moveTo>
                    <a:pt x="31980" y="21199"/>
                  </a:moveTo>
                  <a:cubicBezTo>
                    <a:pt x="32598" y="21199"/>
                    <a:pt x="33167" y="21398"/>
                    <a:pt x="33631" y="21735"/>
                  </a:cubicBezTo>
                  <a:lnTo>
                    <a:pt x="33631" y="21739"/>
                  </a:lnTo>
                  <a:cubicBezTo>
                    <a:pt x="33167" y="22077"/>
                    <a:pt x="32598" y="22276"/>
                    <a:pt x="31980" y="22276"/>
                  </a:cubicBezTo>
                  <a:cubicBezTo>
                    <a:pt x="31362" y="22276"/>
                    <a:pt x="30793" y="22077"/>
                    <a:pt x="30329" y="21739"/>
                  </a:cubicBezTo>
                  <a:lnTo>
                    <a:pt x="30329" y="21735"/>
                  </a:lnTo>
                  <a:cubicBezTo>
                    <a:pt x="30793" y="21398"/>
                    <a:pt x="31362" y="21199"/>
                    <a:pt x="31980" y="21199"/>
                  </a:cubicBezTo>
                  <a:close/>
                  <a:moveTo>
                    <a:pt x="3488" y="22479"/>
                  </a:moveTo>
                  <a:cubicBezTo>
                    <a:pt x="3830" y="22605"/>
                    <a:pt x="4196" y="22674"/>
                    <a:pt x="4582" y="22674"/>
                  </a:cubicBezTo>
                  <a:cubicBezTo>
                    <a:pt x="4964" y="22674"/>
                    <a:pt x="5334" y="22605"/>
                    <a:pt x="5676" y="22479"/>
                  </a:cubicBezTo>
                  <a:lnTo>
                    <a:pt x="5676" y="22479"/>
                  </a:lnTo>
                  <a:cubicBezTo>
                    <a:pt x="5432" y="22935"/>
                    <a:pt x="5293" y="23451"/>
                    <a:pt x="5293" y="24000"/>
                  </a:cubicBezTo>
                  <a:cubicBezTo>
                    <a:pt x="5293" y="24512"/>
                    <a:pt x="5411" y="24992"/>
                    <a:pt x="5627" y="25423"/>
                  </a:cubicBezTo>
                  <a:cubicBezTo>
                    <a:pt x="5298" y="25309"/>
                    <a:pt x="4948" y="25248"/>
                    <a:pt x="4582" y="25248"/>
                  </a:cubicBezTo>
                  <a:cubicBezTo>
                    <a:pt x="4216" y="25248"/>
                    <a:pt x="3862" y="25309"/>
                    <a:pt x="3537" y="25423"/>
                  </a:cubicBezTo>
                  <a:cubicBezTo>
                    <a:pt x="3749" y="24992"/>
                    <a:pt x="3870" y="24512"/>
                    <a:pt x="3870" y="24000"/>
                  </a:cubicBezTo>
                  <a:cubicBezTo>
                    <a:pt x="3870" y="23451"/>
                    <a:pt x="3732" y="22935"/>
                    <a:pt x="3488" y="22479"/>
                  </a:cubicBezTo>
                  <a:close/>
                  <a:moveTo>
                    <a:pt x="7399" y="22483"/>
                  </a:moveTo>
                  <a:lnTo>
                    <a:pt x="7399" y="22483"/>
                  </a:lnTo>
                  <a:cubicBezTo>
                    <a:pt x="7741" y="22605"/>
                    <a:pt x="8107" y="22674"/>
                    <a:pt x="8493" y="22674"/>
                  </a:cubicBezTo>
                  <a:cubicBezTo>
                    <a:pt x="8875" y="22674"/>
                    <a:pt x="9245" y="22609"/>
                    <a:pt x="9587" y="22483"/>
                  </a:cubicBezTo>
                  <a:lnTo>
                    <a:pt x="9587" y="22483"/>
                  </a:lnTo>
                  <a:cubicBezTo>
                    <a:pt x="9343" y="22935"/>
                    <a:pt x="9205" y="23451"/>
                    <a:pt x="9205" y="24000"/>
                  </a:cubicBezTo>
                  <a:cubicBezTo>
                    <a:pt x="9205" y="24512"/>
                    <a:pt x="9327" y="24996"/>
                    <a:pt x="9538" y="25423"/>
                  </a:cubicBezTo>
                  <a:cubicBezTo>
                    <a:pt x="9209" y="25309"/>
                    <a:pt x="8859" y="25248"/>
                    <a:pt x="8493" y="25248"/>
                  </a:cubicBezTo>
                  <a:cubicBezTo>
                    <a:pt x="8127" y="25248"/>
                    <a:pt x="7773" y="25309"/>
                    <a:pt x="7448" y="25423"/>
                  </a:cubicBezTo>
                  <a:cubicBezTo>
                    <a:pt x="7660" y="24996"/>
                    <a:pt x="7782" y="24512"/>
                    <a:pt x="7782" y="24000"/>
                  </a:cubicBezTo>
                  <a:cubicBezTo>
                    <a:pt x="7782" y="23451"/>
                    <a:pt x="7643" y="22935"/>
                    <a:pt x="7399" y="22483"/>
                  </a:cubicBezTo>
                  <a:close/>
                  <a:moveTo>
                    <a:pt x="11311" y="22483"/>
                  </a:moveTo>
                  <a:lnTo>
                    <a:pt x="11311" y="22483"/>
                  </a:lnTo>
                  <a:cubicBezTo>
                    <a:pt x="11652" y="22605"/>
                    <a:pt x="12022" y="22674"/>
                    <a:pt x="12408" y="22674"/>
                  </a:cubicBezTo>
                  <a:cubicBezTo>
                    <a:pt x="12790" y="22674"/>
                    <a:pt x="13160" y="22605"/>
                    <a:pt x="13502" y="22483"/>
                  </a:cubicBezTo>
                  <a:lnTo>
                    <a:pt x="13502" y="22483"/>
                  </a:lnTo>
                  <a:cubicBezTo>
                    <a:pt x="13258" y="22935"/>
                    <a:pt x="13120" y="23451"/>
                    <a:pt x="13120" y="24000"/>
                  </a:cubicBezTo>
                  <a:cubicBezTo>
                    <a:pt x="13120" y="24512"/>
                    <a:pt x="13238" y="24996"/>
                    <a:pt x="13453" y="25423"/>
                  </a:cubicBezTo>
                  <a:lnTo>
                    <a:pt x="13449" y="25423"/>
                  </a:lnTo>
                  <a:cubicBezTo>
                    <a:pt x="13124" y="25309"/>
                    <a:pt x="12770" y="25248"/>
                    <a:pt x="12404" y="25248"/>
                  </a:cubicBezTo>
                  <a:cubicBezTo>
                    <a:pt x="12042" y="25248"/>
                    <a:pt x="11689" y="25309"/>
                    <a:pt x="11359" y="25423"/>
                  </a:cubicBezTo>
                  <a:cubicBezTo>
                    <a:pt x="11575" y="24996"/>
                    <a:pt x="11693" y="24512"/>
                    <a:pt x="11693" y="24000"/>
                  </a:cubicBezTo>
                  <a:cubicBezTo>
                    <a:pt x="11693" y="23451"/>
                    <a:pt x="11554" y="22935"/>
                    <a:pt x="11311" y="22483"/>
                  </a:cubicBezTo>
                  <a:close/>
                  <a:moveTo>
                    <a:pt x="15230" y="22483"/>
                  </a:moveTo>
                  <a:cubicBezTo>
                    <a:pt x="15571" y="22605"/>
                    <a:pt x="15937" y="22674"/>
                    <a:pt x="16323" y="22674"/>
                  </a:cubicBezTo>
                  <a:cubicBezTo>
                    <a:pt x="16706" y="22674"/>
                    <a:pt x="17076" y="22605"/>
                    <a:pt x="17417" y="22483"/>
                  </a:cubicBezTo>
                  <a:lnTo>
                    <a:pt x="17417" y="22483"/>
                  </a:lnTo>
                  <a:cubicBezTo>
                    <a:pt x="17173" y="22935"/>
                    <a:pt x="17035" y="23451"/>
                    <a:pt x="17035" y="24000"/>
                  </a:cubicBezTo>
                  <a:cubicBezTo>
                    <a:pt x="17035" y="24512"/>
                    <a:pt x="17157" y="24996"/>
                    <a:pt x="17368" y="25423"/>
                  </a:cubicBezTo>
                  <a:cubicBezTo>
                    <a:pt x="17039" y="25309"/>
                    <a:pt x="16689" y="25248"/>
                    <a:pt x="16323" y="25248"/>
                  </a:cubicBezTo>
                  <a:cubicBezTo>
                    <a:pt x="15958" y="25248"/>
                    <a:pt x="15604" y="25309"/>
                    <a:pt x="15279" y="25423"/>
                  </a:cubicBezTo>
                  <a:cubicBezTo>
                    <a:pt x="15490" y="24996"/>
                    <a:pt x="15612" y="24512"/>
                    <a:pt x="15612" y="24000"/>
                  </a:cubicBezTo>
                  <a:cubicBezTo>
                    <a:pt x="15612" y="23451"/>
                    <a:pt x="15474" y="22935"/>
                    <a:pt x="15230" y="22483"/>
                  </a:cubicBezTo>
                  <a:close/>
                  <a:moveTo>
                    <a:pt x="19141" y="22483"/>
                  </a:moveTo>
                  <a:lnTo>
                    <a:pt x="19141" y="22483"/>
                  </a:lnTo>
                  <a:cubicBezTo>
                    <a:pt x="19482" y="22605"/>
                    <a:pt x="19852" y="22674"/>
                    <a:pt x="20239" y="22674"/>
                  </a:cubicBezTo>
                  <a:cubicBezTo>
                    <a:pt x="20621" y="22674"/>
                    <a:pt x="20991" y="22609"/>
                    <a:pt x="21332" y="22483"/>
                  </a:cubicBezTo>
                  <a:lnTo>
                    <a:pt x="21332" y="22483"/>
                  </a:lnTo>
                  <a:cubicBezTo>
                    <a:pt x="21088" y="22935"/>
                    <a:pt x="20950" y="23451"/>
                    <a:pt x="20950" y="24000"/>
                  </a:cubicBezTo>
                  <a:cubicBezTo>
                    <a:pt x="20950" y="24512"/>
                    <a:pt x="21068" y="24996"/>
                    <a:pt x="21284" y="25423"/>
                  </a:cubicBezTo>
                  <a:lnTo>
                    <a:pt x="21279" y="25423"/>
                  </a:lnTo>
                  <a:cubicBezTo>
                    <a:pt x="20954" y="25309"/>
                    <a:pt x="20600" y="25248"/>
                    <a:pt x="20235" y="25248"/>
                  </a:cubicBezTo>
                  <a:cubicBezTo>
                    <a:pt x="19869" y="25248"/>
                    <a:pt x="19519" y="25309"/>
                    <a:pt x="19190" y="25423"/>
                  </a:cubicBezTo>
                  <a:cubicBezTo>
                    <a:pt x="19405" y="24996"/>
                    <a:pt x="19523" y="24512"/>
                    <a:pt x="19523" y="24000"/>
                  </a:cubicBezTo>
                  <a:cubicBezTo>
                    <a:pt x="19523" y="23451"/>
                    <a:pt x="19385" y="22935"/>
                    <a:pt x="19141" y="22483"/>
                  </a:cubicBezTo>
                  <a:close/>
                  <a:moveTo>
                    <a:pt x="23056" y="22483"/>
                  </a:moveTo>
                  <a:lnTo>
                    <a:pt x="23056" y="22483"/>
                  </a:lnTo>
                  <a:cubicBezTo>
                    <a:pt x="23398" y="22605"/>
                    <a:pt x="23768" y="22674"/>
                    <a:pt x="24150" y="22674"/>
                  </a:cubicBezTo>
                  <a:cubicBezTo>
                    <a:pt x="24536" y="22674"/>
                    <a:pt x="24906" y="22609"/>
                    <a:pt x="25247" y="22483"/>
                  </a:cubicBezTo>
                  <a:lnTo>
                    <a:pt x="25247" y="22483"/>
                  </a:lnTo>
                  <a:cubicBezTo>
                    <a:pt x="25004" y="22935"/>
                    <a:pt x="24865" y="23451"/>
                    <a:pt x="24865" y="24000"/>
                  </a:cubicBezTo>
                  <a:cubicBezTo>
                    <a:pt x="24865" y="24512"/>
                    <a:pt x="24983" y="24996"/>
                    <a:pt x="25199" y="25423"/>
                  </a:cubicBezTo>
                  <a:lnTo>
                    <a:pt x="25195" y="25423"/>
                  </a:lnTo>
                  <a:cubicBezTo>
                    <a:pt x="24869" y="25309"/>
                    <a:pt x="24516" y="25248"/>
                    <a:pt x="24150" y="25248"/>
                  </a:cubicBezTo>
                  <a:cubicBezTo>
                    <a:pt x="23784" y="25248"/>
                    <a:pt x="23434" y="25309"/>
                    <a:pt x="23105" y="25423"/>
                  </a:cubicBezTo>
                  <a:cubicBezTo>
                    <a:pt x="23320" y="24996"/>
                    <a:pt x="23438" y="24512"/>
                    <a:pt x="23438" y="24000"/>
                  </a:cubicBezTo>
                  <a:cubicBezTo>
                    <a:pt x="23438" y="23451"/>
                    <a:pt x="23300" y="22935"/>
                    <a:pt x="23056" y="22483"/>
                  </a:cubicBezTo>
                  <a:close/>
                  <a:moveTo>
                    <a:pt x="26971" y="22483"/>
                  </a:moveTo>
                  <a:lnTo>
                    <a:pt x="26971" y="22483"/>
                  </a:lnTo>
                  <a:cubicBezTo>
                    <a:pt x="27313" y="22605"/>
                    <a:pt x="27683" y="22674"/>
                    <a:pt x="28065" y="22674"/>
                  </a:cubicBezTo>
                  <a:cubicBezTo>
                    <a:pt x="28451" y="22674"/>
                    <a:pt x="28817" y="22605"/>
                    <a:pt x="29159" y="22483"/>
                  </a:cubicBezTo>
                  <a:lnTo>
                    <a:pt x="29159" y="22483"/>
                  </a:lnTo>
                  <a:cubicBezTo>
                    <a:pt x="28915" y="22935"/>
                    <a:pt x="28776" y="23451"/>
                    <a:pt x="28776" y="24000"/>
                  </a:cubicBezTo>
                  <a:cubicBezTo>
                    <a:pt x="28776" y="24512"/>
                    <a:pt x="28898" y="24996"/>
                    <a:pt x="29110" y="25423"/>
                  </a:cubicBezTo>
                  <a:cubicBezTo>
                    <a:pt x="28780" y="25309"/>
                    <a:pt x="28431" y="25248"/>
                    <a:pt x="28065" y="25248"/>
                  </a:cubicBezTo>
                  <a:cubicBezTo>
                    <a:pt x="27699" y="25248"/>
                    <a:pt x="27349" y="25309"/>
                    <a:pt x="27020" y="25423"/>
                  </a:cubicBezTo>
                  <a:cubicBezTo>
                    <a:pt x="27231" y="24996"/>
                    <a:pt x="27353" y="24512"/>
                    <a:pt x="27353" y="24000"/>
                  </a:cubicBezTo>
                  <a:cubicBezTo>
                    <a:pt x="27353" y="23451"/>
                    <a:pt x="27215" y="22935"/>
                    <a:pt x="26971" y="22483"/>
                  </a:cubicBezTo>
                  <a:close/>
                  <a:moveTo>
                    <a:pt x="30886" y="22483"/>
                  </a:moveTo>
                  <a:lnTo>
                    <a:pt x="30886" y="22483"/>
                  </a:lnTo>
                  <a:cubicBezTo>
                    <a:pt x="31228" y="22605"/>
                    <a:pt x="31598" y="22674"/>
                    <a:pt x="31980" y="22674"/>
                  </a:cubicBezTo>
                  <a:cubicBezTo>
                    <a:pt x="32366" y="22674"/>
                    <a:pt x="32732" y="22605"/>
                    <a:pt x="33074" y="22483"/>
                  </a:cubicBezTo>
                  <a:lnTo>
                    <a:pt x="33074" y="22483"/>
                  </a:lnTo>
                  <a:cubicBezTo>
                    <a:pt x="32830" y="22935"/>
                    <a:pt x="32692" y="23451"/>
                    <a:pt x="32692" y="24000"/>
                  </a:cubicBezTo>
                  <a:cubicBezTo>
                    <a:pt x="32692" y="24512"/>
                    <a:pt x="32814" y="24996"/>
                    <a:pt x="33025" y="25423"/>
                  </a:cubicBezTo>
                  <a:cubicBezTo>
                    <a:pt x="32696" y="25309"/>
                    <a:pt x="32346" y="25248"/>
                    <a:pt x="31980" y="25248"/>
                  </a:cubicBezTo>
                  <a:cubicBezTo>
                    <a:pt x="31614" y="25248"/>
                    <a:pt x="31261" y="25309"/>
                    <a:pt x="30935" y="25423"/>
                  </a:cubicBezTo>
                  <a:cubicBezTo>
                    <a:pt x="31147" y="24996"/>
                    <a:pt x="31269" y="24512"/>
                    <a:pt x="31269" y="24000"/>
                  </a:cubicBezTo>
                  <a:cubicBezTo>
                    <a:pt x="31269" y="23451"/>
                    <a:pt x="31130" y="22935"/>
                    <a:pt x="30886" y="22483"/>
                  </a:cubicBezTo>
                  <a:close/>
                  <a:moveTo>
                    <a:pt x="34802" y="22483"/>
                  </a:moveTo>
                  <a:lnTo>
                    <a:pt x="34802" y="22483"/>
                  </a:lnTo>
                  <a:cubicBezTo>
                    <a:pt x="35143" y="22605"/>
                    <a:pt x="35509" y="22674"/>
                    <a:pt x="35895" y="22674"/>
                  </a:cubicBezTo>
                  <a:cubicBezTo>
                    <a:pt x="36277" y="22674"/>
                    <a:pt x="36647" y="22605"/>
                    <a:pt x="36989" y="22483"/>
                  </a:cubicBezTo>
                  <a:lnTo>
                    <a:pt x="36989" y="22483"/>
                  </a:lnTo>
                  <a:cubicBezTo>
                    <a:pt x="36745" y="22935"/>
                    <a:pt x="36607" y="23451"/>
                    <a:pt x="36607" y="24000"/>
                  </a:cubicBezTo>
                  <a:cubicBezTo>
                    <a:pt x="36607" y="24512"/>
                    <a:pt x="36729" y="24996"/>
                    <a:pt x="36940" y="25423"/>
                  </a:cubicBezTo>
                  <a:cubicBezTo>
                    <a:pt x="36611" y="25309"/>
                    <a:pt x="36261" y="25248"/>
                    <a:pt x="35895" y="25248"/>
                  </a:cubicBezTo>
                  <a:cubicBezTo>
                    <a:pt x="35529" y="25248"/>
                    <a:pt x="35176" y="25309"/>
                    <a:pt x="34850" y="25423"/>
                  </a:cubicBezTo>
                  <a:cubicBezTo>
                    <a:pt x="35062" y="24996"/>
                    <a:pt x="35184" y="24512"/>
                    <a:pt x="35184" y="24000"/>
                  </a:cubicBezTo>
                  <a:cubicBezTo>
                    <a:pt x="35184" y="23451"/>
                    <a:pt x="35046" y="22935"/>
                    <a:pt x="34802" y="22483"/>
                  </a:cubicBezTo>
                  <a:close/>
                  <a:moveTo>
                    <a:pt x="6538" y="22008"/>
                  </a:moveTo>
                  <a:cubicBezTo>
                    <a:pt x="6554" y="22016"/>
                    <a:pt x="6566" y="22028"/>
                    <a:pt x="6582" y="22040"/>
                  </a:cubicBezTo>
                  <a:cubicBezTo>
                    <a:pt x="7078" y="22544"/>
                    <a:pt x="7383" y="23240"/>
                    <a:pt x="7383" y="24000"/>
                  </a:cubicBezTo>
                  <a:cubicBezTo>
                    <a:pt x="7383" y="24667"/>
                    <a:pt x="7151" y="25276"/>
                    <a:pt x="6765" y="25756"/>
                  </a:cubicBezTo>
                  <a:cubicBezTo>
                    <a:pt x="6684" y="25805"/>
                    <a:pt x="6611" y="25858"/>
                    <a:pt x="6538" y="25915"/>
                  </a:cubicBezTo>
                  <a:cubicBezTo>
                    <a:pt x="6464" y="25858"/>
                    <a:pt x="6387" y="25805"/>
                    <a:pt x="6310" y="25756"/>
                  </a:cubicBezTo>
                  <a:cubicBezTo>
                    <a:pt x="5924" y="25276"/>
                    <a:pt x="5692" y="24667"/>
                    <a:pt x="5692" y="24000"/>
                  </a:cubicBezTo>
                  <a:cubicBezTo>
                    <a:pt x="5692" y="23236"/>
                    <a:pt x="5997" y="22544"/>
                    <a:pt x="6493" y="22040"/>
                  </a:cubicBezTo>
                  <a:cubicBezTo>
                    <a:pt x="6509" y="22028"/>
                    <a:pt x="6521" y="22016"/>
                    <a:pt x="6538" y="22008"/>
                  </a:cubicBezTo>
                  <a:close/>
                  <a:moveTo>
                    <a:pt x="10453" y="22008"/>
                  </a:moveTo>
                  <a:cubicBezTo>
                    <a:pt x="10469" y="22016"/>
                    <a:pt x="10481" y="22028"/>
                    <a:pt x="10497" y="22040"/>
                  </a:cubicBezTo>
                  <a:cubicBezTo>
                    <a:pt x="10993" y="22544"/>
                    <a:pt x="11298" y="23240"/>
                    <a:pt x="11298" y="24000"/>
                  </a:cubicBezTo>
                  <a:cubicBezTo>
                    <a:pt x="11298" y="24667"/>
                    <a:pt x="11063" y="25276"/>
                    <a:pt x="10676" y="25756"/>
                  </a:cubicBezTo>
                  <a:cubicBezTo>
                    <a:pt x="10599" y="25805"/>
                    <a:pt x="10526" y="25858"/>
                    <a:pt x="10453" y="25915"/>
                  </a:cubicBezTo>
                  <a:cubicBezTo>
                    <a:pt x="10380" y="25858"/>
                    <a:pt x="10302" y="25805"/>
                    <a:pt x="10225" y="25756"/>
                  </a:cubicBezTo>
                  <a:cubicBezTo>
                    <a:pt x="9839" y="25276"/>
                    <a:pt x="9607" y="24667"/>
                    <a:pt x="9607" y="24000"/>
                  </a:cubicBezTo>
                  <a:cubicBezTo>
                    <a:pt x="9607" y="23236"/>
                    <a:pt x="9912" y="22544"/>
                    <a:pt x="10408" y="22040"/>
                  </a:cubicBezTo>
                  <a:cubicBezTo>
                    <a:pt x="10420" y="22028"/>
                    <a:pt x="10436" y="22016"/>
                    <a:pt x="10453" y="22008"/>
                  </a:cubicBezTo>
                  <a:close/>
                  <a:moveTo>
                    <a:pt x="14364" y="22008"/>
                  </a:moveTo>
                  <a:cubicBezTo>
                    <a:pt x="14380" y="22016"/>
                    <a:pt x="14396" y="22028"/>
                    <a:pt x="14413" y="22040"/>
                  </a:cubicBezTo>
                  <a:cubicBezTo>
                    <a:pt x="14905" y="22544"/>
                    <a:pt x="15209" y="23240"/>
                    <a:pt x="15209" y="24000"/>
                  </a:cubicBezTo>
                  <a:cubicBezTo>
                    <a:pt x="15209" y="24667"/>
                    <a:pt x="14978" y="25276"/>
                    <a:pt x="14592" y="25756"/>
                  </a:cubicBezTo>
                  <a:cubicBezTo>
                    <a:pt x="14514" y="25805"/>
                    <a:pt x="14437" y="25858"/>
                    <a:pt x="14364" y="25915"/>
                  </a:cubicBezTo>
                  <a:cubicBezTo>
                    <a:pt x="14295" y="25858"/>
                    <a:pt x="14217" y="25805"/>
                    <a:pt x="14140" y="25756"/>
                  </a:cubicBezTo>
                  <a:cubicBezTo>
                    <a:pt x="13754" y="25276"/>
                    <a:pt x="13522" y="24667"/>
                    <a:pt x="13522" y="24000"/>
                  </a:cubicBezTo>
                  <a:cubicBezTo>
                    <a:pt x="13522" y="23236"/>
                    <a:pt x="13827" y="22544"/>
                    <a:pt x="14319" y="22040"/>
                  </a:cubicBezTo>
                  <a:cubicBezTo>
                    <a:pt x="14335" y="22028"/>
                    <a:pt x="14352" y="22016"/>
                    <a:pt x="14364" y="22008"/>
                  </a:cubicBezTo>
                  <a:close/>
                  <a:moveTo>
                    <a:pt x="18279" y="22008"/>
                  </a:moveTo>
                  <a:cubicBezTo>
                    <a:pt x="18295" y="22016"/>
                    <a:pt x="18312" y="22028"/>
                    <a:pt x="18324" y="22040"/>
                  </a:cubicBezTo>
                  <a:cubicBezTo>
                    <a:pt x="18820" y="22544"/>
                    <a:pt x="19125" y="23240"/>
                    <a:pt x="19125" y="24000"/>
                  </a:cubicBezTo>
                  <a:cubicBezTo>
                    <a:pt x="19125" y="24667"/>
                    <a:pt x="18893" y="25276"/>
                    <a:pt x="18507" y="25756"/>
                  </a:cubicBezTo>
                  <a:cubicBezTo>
                    <a:pt x="18429" y="25805"/>
                    <a:pt x="18352" y="25858"/>
                    <a:pt x="18279" y="25915"/>
                  </a:cubicBezTo>
                  <a:cubicBezTo>
                    <a:pt x="18206" y="25858"/>
                    <a:pt x="18133" y="25805"/>
                    <a:pt x="18055" y="25756"/>
                  </a:cubicBezTo>
                  <a:cubicBezTo>
                    <a:pt x="17669" y="25276"/>
                    <a:pt x="17433" y="24667"/>
                    <a:pt x="17433" y="24000"/>
                  </a:cubicBezTo>
                  <a:cubicBezTo>
                    <a:pt x="17433" y="23236"/>
                    <a:pt x="17742" y="22544"/>
                    <a:pt x="18234" y="22040"/>
                  </a:cubicBezTo>
                  <a:cubicBezTo>
                    <a:pt x="18251" y="22028"/>
                    <a:pt x="18267" y="22016"/>
                    <a:pt x="18279" y="22008"/>
                  </a:cubicBezTo>
                  <a:close/>
                  <a:moveTo>
                    <a:pt x="22194" y="22008"/>
                  </a:moveTo>
                  <a:cubicBezTo>
                    <a:pt x="22210" y="22016"/>
                    <a:pt x="22223" y="22028"/>
                    <a:pt x="22239" y="22040"/>
                  </a:cubicBezTo>
                  <a:cubicBezTo>
                    <a:pt x="22735" y="22544"/>
                    <a:pt x="23040" y="23240"/>
                    <a:pt x="23040" y="24000"/>
                  </a:cubicBezTo>
                  <a:cubicBezTo>
                    <a:pt x="23040" y="24667"/>
                    <a:pt x="22808" y="25276"/>
                    <a:pt x="22418" y="25756"/>
                  </a:cubicBezTo>
                  <a:cubicBezTo>
                    <a:pt x="22341" y="25805"/>
                    <a:pt x="22267" y="25858"/>
                    <a:pt x="22194" y="25915"/>
                  </a:cubicBezTo>
                  <a:cubicBezTo>
                    <a:pt x="22121" y="25858"/>
                    <a:pt x="22044" y="25805"/>
                    <a:pt x="21967" y="25756"/>
                  </a:cubicBezTo>
                  <a:cubicBezTo>
                    <a:pt x="21580" y="25276"/>
                    <a:pt x="21349" y="24667"/>
                    <a:pt x="21349" y="24000"/>
                  </a:cubicBezTo>
                  <a:cubicBezTo>
                    <a:pt x="21349" y="23240"/>
                    <a:pt x="21653" y="22548"/>
                    <a:pt x="22149" y="22040"/>
                  </a:cubicBezTo>
                  <a:cubicBezTo>
                    <a:pt x="22166" y="22028"/>
                    <a:pt x="22178" y="22016"/>
                    <a:pt x="22194" y="22008"/>
                  </a:cubicBezTo>
                  <a:close/>
                  <a:moveTo>
                    <a:pt x="26109" y="22008"/>
                  </a:moveTo>
                  <a:cubicBezTo>
                    <a:pt x="26122" y="22016"/>
                    <a:pt x="26138" y="22028"/>
                    <a:pt x="26154" y="22040"/>
                  </a:cubicBezTo>
                  <a:cubicBezTo>
                    <a:pt x="26646" y="22544"/>
                    <a:pt x="26951" y="23240"/>
                    <a:pt x="26951" y="24000"/>
                  </a:cubicBezTo>
                  <a:cubicBezTo>
                    <a:pt x="26951" y="24667"/>
                    <a:pt x="26719" y="25276"/>
                    <a:pt x="26333" y="25756"/>
                  </a:cubicBezTo>
                  <a:cubicBezTo>
                    <a:pt x="26256" y="25805"/>
                    <a:pt x="26183" y="25862"/>
                    <a:pt x="26109" y="25915"/>
                  </a:cubicBezTo>
                  <a:cubicBezTo>
                    <a:pt x="26036" y="25858"/>
                    <a:pt x="25959" y="25805"/>
                    <a:pt x="25882" y="25756"/>
                  </a:cubicBezTo>
                  <a:cubicBezTo>
                    <a:pt x="25495" y="25276"/>
                    <a:pt x="25264" y="24667"/>
                    <a:pt x="25264" y="24000"/>
                  </a:cubicBezTo>
                  <a:cubicBezTo>
                    <a:pt x="25264" y="23240"/>
                    <a:pt x="25569" y="22548"/>
                    <a:pt x="26065" y="22040"/>
                  </a:cubicBezTo>
                  <a:cubicBezTo>
                    <a:pt x="26077" y="22032"/>
                    <a:pt x="26093" y="22016"/>
                    <a:pt x="26109" y="22008"/>
                  </a:cubicBezTo>
                  <a:close/>
                  <a:moveTo>
                    <a:pt x="30020" y="22008"/>
                  </a:moveTo>
                  <a:cubicBezTo>
                    <a:pt x="30037" y="22020"/>
                    <a:pt x="30053" y="22032"/>
                    <a:pt x="30065" y="22040"/>
                  </a:cubicBezTo>
                  <a:cubicBezTo>
                    <a:pt x="30561" y="22548"/>
                    <a:pt x="30866" y="23240"/>
                    <a:pt x="30866" y="24000"/>
                  </a:cubicBezTo>
                  <a:cubicBezTo>
                    <a:pt x="30866" y="24667"/>
                    <a:pt x="30634" y="25276"/>
                    <a:pt x="30248" y="25756"/>
                  </a:cubicBezTo>
                  <a:cubicBezTo>
                    <a:pt x="30171" y="25805"/>
                    <a:pt x="30094" y="25862"/>
                    <a:pt x="30020" y="25915"/>
                  </a:cubicBezTo>
                  <a:cubicBezTo>
                    <a:pt x="29951" y="25862"/>
                    <a:pt x="29874" y="25805"/>
                    <a:pt x="29797" y="25756"/>
                  </a:cubicBezTo>
                  <a:cubicBezTo>
                    <a:pt x="29411" y="25276"/>
                    <a:pt x="29179" y="24667"/>
                    <a:pt x="29179" y="24000"/>
                  </a:cubicBezTo>
                  <a:cubicBezTo>
                    <a:pt x="29179" y="23240"/>
                    <a:pt x="29484" y="22548"/>
                    <a:pt x="29976" y="22040"/>
                  </a:cubicBezTo>
                  <a:cubicBezTo>
                    <a:pt x="29992" y="22032"/>
                    <a:pt x="30008" y="22020"/>
                    <a:pt x="30020" y="22008"/>
                  </a:cubicBezTo>
                  <a:close/>
                  <a:moveTo>
                    <a:pt x="33936" y="22008"/>
                  </a:moveTo>
                  <a:cubicBezTo>
                    <a:pt x="33952" y="22016"/>
                    <a:pt x="33968" y="22028"/>
                    <a:pt x="33980" y="22040"/>
                  </a:cubicBezTo>
                  <a:cubicBezTo>
                    <a:pt x="34476" y="22544"/>
                    <a:pt x="34781" y="23240"/>
                    <a:pt x="34781" y="24000"/>
                  </a:cubicBezTo>
                  <a:cubicBezTo>
                    <a:pt x="34781" y="24667"/>
                    <a:pt x="34550" y="25276"/>
                    <a:pt x="34163" y="25756"/>
                  </a:cubicBezTo>
                  <a:cubicBezTo>
                    <a:pt x="34086" y="25805"/>
                    <a:pt x="34009" y="25858"/>
                    <a:pt x="33936" y="25915"/>
                  </a:cubicBezTo>
                  <a:cubicBezTo>
                    <a:pt x="33863" y="25858"/>
                    <a:pt x="33789" y="25805"/>
                    <a:pt x="33712" y="25756"/>
                  </a:cubicBezTo>
                  <a:cubicBezTo>
                    <a:pt x="33326" y="25276"/>
                    <a:pt x="33090" y="24667"/>
                    <a:pt x="33090" y="24000"/>
                  </a:cubicBezTo>
                  <a:cubicBezTo>
                    <a:pt x="33090" y="23236"/>
                    <a:pt x="33399" y="22544"/>
                    <a:pt x="33891" y="22040"/>
                  </a:cubicBezTo>
                  <a:cubicBezTo>
                    <a:pt x="33907" y="22028"/>
                    <a:pt x="33923" y="22016"/>
                    <a:pt x="33936" y="22008"/>
                  </a:cubicBezTo>
                  <a:close/>
                  <a:moveTo>
                    <a:pt x="37851" y="22008"/>
                  </a:moveTo>
                  <a:cubicBezTo>
                    <a:pt x="37867" y="22016"/>
                    <a:pt x="37883" y="22028"/>
                    <a:pt x="37900" y="22040"/>
                  </a:cubicBezTo>
                  <a:cubicBezTo>
                    <a:pt x="38392" y="22544"/>
                    <a:pt x="38697" y="23240"/>
                    <a:pt x="38697" y="24000"/>
                  </a:cubicBezTo>
                  <a:cubicBezTo>
                    <a:pt x="38697" y="24667"/>
                    <a:pt x="38465" y="25276"/>
                    <a:pt x="38079" y="25756"/>
                  </a:cubicBezTo>
                  <a:cubicBezTo>
                    <a:pt x="38001" y="25805"/>
                    <a:pt x="37924" y="25858"/>
                    <a:pt x="37851" y="25915"/>
                  </a:cubicBezTo>
                  <a:cubicBezTo>
                    <a:pt x="37782" y="25858"/>
                    <a:pt x="37705" y="25805"/>
                    <a:pt x="37627" y="25756"/>
                  </a:cubicBezTo>
                  <a:cubicBezTo>
                    <a:pt x="37241" y="25276"/>
                    <a:pt x="37009" y="24667"/>
                    <a:pt x="37009" y="24000"/>
                  </a:cubicBezTo>
                  <a:cubicBezTo>
                    <a:pt x="37009" y="23240"/>
                    <a:pt x="37314" y="22548"/>
                    <a:pt x="37806" y="22040"/>
                  </a:cubicBezTo>
                  <a:cubicBezTo>
                    <a:pt x="37822" y="22028"/>
                    <a:pt x="37839" y="22016"/>
                    <a:pt x="37851" y="22008"/>
                  </a:cubicBezTo>
                  <a:close/>
                  <a:moveTo>
                    <a:pt x="2622" y="22008"/>
                  </a:moveTo>
                  <a:cubicBezTo>
                    <a:pt x="2639" y="22020"/>
                    <a:pt x="2651" y="22032"/>
                    <a:pt x="2667" y="22040"/>
                  </a:cubicBezTo>
                  <a:cubicBezTo>
                    <a:pt x="3163" y="22548"/>
                    <a:pt x="3468" y="23240"/>
                    <a:pt x="3468" y="24000"/>
                  </a:cubicBezTo>
                  <a:cubicBezTo>
                    <a:pt x="3468" y="24667"/>
                    <a:pt x="3236" y="25276"/>
                    <a:pt x="2846" y="25756"/>
                  </a:cubicBezTo>
                  <a:cubicBezTo>
                    <a:pt x="2769" y="25809"/>
                    <a:pt x="2696" y="25862"/>
                    <a:pt x="2622" y="25919"/>
                  </a:cubicBezTo>
                  <a:cubicBezTo>
                    <a:pt x="2549" y="25862"/>
                    <a:pt x="2472" y="25809"/>
                    <a:pt x="2395" y="25756"/>
                  </a:cubicBezTo>
                  <a:cubicBezTo>
                    <a:pt x="2008" y="25276"/>
                    <a:pt x="1777" y="24667"/>
                    <a:pt x="1777" y="24000"/>
                  </a:cubicBezTo>
                  <a:cubicBezTo>
                    <a:pt x="1777" y="23240"/>
                    <a:pt x="2082" y="22548"/>
                    <a:pt x="2578" y="22040"/>
                  </a:cubicBezTo>
                  <a:cubicBezTo>
                    <a:pt x="2594" y="22032"/>
                    <a:pt x="2606" y="22020"/>
                    <a:pt x="2622" y="22008"/>
                  </a:cubicBezTo>
                  <a:close/>
                  <a:moveTo>
                    <a:pt x="24150" y="25646"/>
                  </a:moveTo>
                  <a:cubicBezTo>
                    <a:pt x="24686" y="25646"/>
                    <a:pt x="25186" y="25797"/>
                    <a:pt x="25613" y="26061"/>
                  </a:cubicBezTo>
                  <a:cubicBezTo>
                    <a:pt x="25662" y="26118"/>
                    <a:pt x="25711" y="26171"/>
                    <a:pt x="25764" y="26224"/>
                  </a:cubicBezTo>
                  <a:cubicBezTo>
                    <a:pt x="25711" y="26281"/>
                    <a:pt x="25658" y="26334"/>
                    <a:pt x="25613" y="26390"/>
                  </a:cubicBezTo>
                  <a:cubicBezTo>
                    <a:pt x="25186" y="26651"/>
                    <a:pt x="24686" y="26801"/>
                    <a:pt x="24150" y="26801"/>
                  </a:cubicBezTo>
                  <a:cubicBezTo>
                    <a:pt x="23613" y="26801"/>
                    <a:pt x="23113" y="26651"/>
                    <a:pt x="22690" y="26390"/>
                  </a:cubicBezTo>
                  <a:cubicBezTo>
                    <a:pt x="22641" y="26334"/>
                    <a:pt x="22593" y="26281"/>
                    <a:pt x="22540" y="26224"/>
                  </a:cubicBezTo>
                  <a:cubicBezTo>
                    <a:pt x="22593" y="26171"/>
                    <a:pt x="22641" y="26118"/>
                    <a:pt x="22690" y="26061"/>
                  </a:cubicBezTo>
                  <a:cubicBezTo>
                    <a:pt x="23113" y="25797"/>
                    <a:pt x="23613" y="25646"/>
                    <a:pt x="24150" y="25646"/>
                  </a:cubicBezTo>
                  <a:close/>
                  <a:moveTo>
                    <a:pt x="28065" y="25646"/>
                  </a:moveTo>
                  <a:cubicBezTo>
                    <a:pt x="28602" y="25646"/>
                    <a:pt x="29102" y="25797"/>
                    <a:pt x="29529" y="26061"/>
                  </a:cubicBezTo>
                  <a:cubicBezTo>
                    <a:pt x="29573" y="26118"/>
                    <a:pt x="29626" y="26171"/>
                    <a:pt x="29675" y="26224"/>
                  </a:cubicBezTo>
                  <a:cubicBezTo>
                    <a:pt x="29626" y="26281"/>
                    <a:pt x="29573" y="26334"/>
                    <a:pt x="29529" y="26390"/>
                  </a:cubicBezTo>
                  <a:cubicBezTo>
                    <a:pt x="29102" y="26651"/>
                    <a:pt x="28602" y="26801"/>
                    <a:pt x="28065" y="26801"/>
                  </a:cubicBezTo>
                  <a:cubicBezTo>
                    <a:pt x="27528" y="26801"/>
                    <a:pt x="27028" y="26651"/>
                    <a:pt x="26605" y="26390"/>
                  </a:cubicBezTo>
                  <a:cubicBezTo>
                    <a:pt x="26557" y="26334"/>
                    <a:pt x="26504" y="26281"/>
                    <a:pt x="26455" y="26224"/>
                  </a:cubicBezTo>
                  <a:cubicBezTo>
                    <a:pt x="26504" y="26171"/>
                    <a:pt x="26557" y="26118"/>
                    <a:pt x="26605" y="26061"/>
                  </a:cubicBezTo>
                  <a:cubicBezTo>
                    <a:pt x="27028" y="25797"/>
                    <a:pt x="27528" y="25646"/>
                    <a:pt x="28065" y="25646"/>
                  </a:cubicBezTo>
                  <a:close/>
                  <a:moveTo>
                    <a:pt x="4578" y="25650"/>
                  </a:moveTo>
                  <a:cubicBezTo>
                    <a:pt x="5115" y="25650"/>
                    <a:pt x="5615" y="25801"/>
                    <a:pt x="6042" y="26061"/>
                  </a:cubicBezTo>
                  <a:cubicBezTo>
                    <a:pt x="6086" y="26118"/>
                    <a:pt x="6139" y="26171"/>
                    <a:pt x="6188" y="26228"/>
                  </a:cubicBezTo>
                  <a:cubicBezTo>
                    <a:pt x="6139" y="26281"/>
                    <a:pt x="6086" y="26334"/>
                    <a:pt x="6042" y="26394"/>
                  </a:cubicBezTo>
                  <a:cubicBezTo>
                    <a:pt x="5615" y="26655"/>
                    <a:pt x="5115" y="26805"/>
                    <a:pt x="4578" y="26805"/>
                  </a:cubicBezTo>
                  <a:cubicBezTo>
                    <a:pt x="4041" y="26805"/>
                    <a:pt x="3541" y="26655"/>
                    <a:pt x="3114" y="26394"/>
                  </a:cubicBezTo>
                  <a:cubicBezTo>
                    <a:pt x="3070" y="26334"/>
                    <a:pt x="3017" y="26281"/>
                    <a:pt x="2968" y="26228"/>
                  </a:cubicBezTo>
                  <a:cubicBezTo>
                    <a:pt x="3017" y="26171"/>
                    <a:pt x="3070" y="26118"/>
                    <a:pt x="3114" y="26061"/>
                  </a:cubicBezTo>
                  <a:cubicBezTo>
                    <a:pt x="3541" y="25801"/>
                    <a:pt x="4041" y="25650"/>
                    <a:pt x="4578" y="25650"/>
                  </a:cubicBezTo>
                  <a:close/>
                  <a:moveTo>
                    <a:pt x="8493" y="25646"/>
                  </a:moveTo>
                  <a:cubicBezTo>
                    <a:pt x="9030" y="25646"/>
                    <a:pt x="9530" y="25797"/>
                    <a:pt x="9953" y="26061"/>
                  </a:cubicBezTo>
                  <a:cubicBezTo>
                    <a:pt x="10001" y="26118"/>
                    <a:pt x="10054" y="26171"/>
                    <a:pt x="10103" y="26224"/>
                  </a:cubicBezTo>
                  <a:cubicBezTo>
                    <a:pt x="10054" y="26281"/>
                    <a:pt x="10001" y="26334"/>
                    <a:pt x="9953" y="26390"/>
                  </a:cubicBezTo>
                  <a:cubicBezTo>
                    <a:pt x="9530" y="26655"/>
                    <a:pt x="9030" y="26805"/>
                    <a:pt x="8493" y="26805"/>
                  </a:cubicBezTo>
                  <a:cubicBezTo>
                    <a:pt x="7956" y="26805"/>
                    <a:pt x="7456" y="26655"/>
                    <a:pt x="7029" y="26390"/>
                  </a:cubicBezTo>
                  <a:cubicBezTo>
                    <a:pt x="6985" y="26334"/>
                    <a:pt x="6932" y="26281"/>
                    <a:pt x="6883" y="26224"/>
                  </a:cubicBezTo>
                  <a:cubicBezTo>
                    <a:pt x="6932" y="26171"/>
                    <a:pt x="6985" y="26118"/>
                    <a:pt x="7029" y="26061"/>
                  </a:cubicBezTo>
                  <a:cubicBezTo>
                    <a:pt x="7456" y="25797"/>
                    <a:pt x="7956" y="25646"/>
                    <a:pt x="8493" y="25646"/>
                  </a:cubicBezTo>
                  <a:close/>
                  <a:moveTo>
                    <a:pt x="12408" y="25646"/>
                  </a:moveTo>
                  <a:cubicBezTo>
                    <a:pt x="12945" y="25646"/>
                    <a:pt x="13445" y="25797"/>
                    <a:pt x="13868" y="26061"/>
                  </a:cubicBezTo>
                  <a:cubicBezTo>
                    <a:pt x="13917" y="26118"/>
                    <a:pt x="13965" y="26171"/>
                    <a:pt x="14018" y="26224"/>
                  </a:cubicBezTo>
                  <a:cubicBezTo>
                    <a:pt x="13965" y="26281"/>
                    <a:pt x="13917" y="26334"/>
                    <a:pt x="13868" y="26390"/>
                  </a:cubicBezTo>
                  <a:cubicBezTo>
                    <a:pt x="13445" y="26655"/>
                    <a:pt x="12945" y="26805"/>
                    <a:pt x="12408" y="26805"/>
                  </a:cubicBezTo>
                  <a:cubicBezTo>
                    <a:pt x="11872" y="26805"/>
                    <a:pt x="11372" y="26655"/>
                    <a:pt x="10945" y="26390"/>
                  </a:cubicBezTo>
                  <a:cubicBezTo>
                    <a:pt x="10896" y="26334"/>
                    <a:pt x="10847" y="26281"/>
                    <a:pt x="10794" y="26224"/>
                  </a:cubicBezTo>
                  <a:cubicBezTo>
                    <a:pt x="10847" y="26171"/>
                    <a:pt x="10900" y="26118"/>
                    <a:pt x="10945" y="26061"/>
                  </a:cubicBezTo>
                  <a:cubicBezTo>
                    <a:pt x="11372" y="25797"/>
                    <a:pt x="11872" y="25646"/>
                    <a:pt x="12408" y="25646"/>
                  </a:cubicBezTo>
                  <a:close/>
                  <a:moveTo>
                    <a:pt x="16319" y="25646"/>
                  </a:moveTo>
                  <a:cubicBezTo>
                    <a:pt x="16856" y="25646"/>
                    <a:pt x="17356" y="25797"/>
                    <a:pt x="17783" y="26061"/>
                  </a:cubicBezTo>
                  <a:cubicBezTo>
                    <a:pt x="17832" y="26118"/>
                    <a:pt x="17881" y="26171"/>
                    <a:pt x="17933" y="26224"/>
                  </a:cubicBezTo>
                  <a:cubicBezTo>
                    <a:pt x="17881" y="26281"/>
                    <a:pt x="17828" y="26334"/>
                    <a:pt x="17783" y="26390"/>
                  </a:cubicBezTo>
                  <a:cubicBezTo>
                    <a:pt x="17356" y="26655"/>
                    <a:pt x="16856" y="26805"/>
                    <a:pt x="16319" y="26805"/>
                  </a:cubicBezTo>
                  <a:cubicBezTo>
                    <a:pt x="15783" y="26805"/>
                    <a:pt x="15283" y="26655"/>
                    <a:pt x="14860" y="26390"/>
                  </a:cubicBezTo>
                  <a:cubicBezTo>
                    <a:pt x="14811" y="26334"/>
                    <a:pt x="14762" y="26281"/>
                    <a:pt x="14709" y="26224"/>
                  </a:cubicBezTo>
                  <a:cubicBezTo>
                    <a:pt x="14762" y="26171"/>
                    <a:pt x="14811" y="26118"/>
                    <a:pt x="14860" y="26061"/>
                  </a:cubicBezTo>
                  <a:cubicBezTo>
                    <a:pt x="15283" y="25797"/>
                    <a:pt x="15783" y="25646"/>
                    <a:pt x="16319" y="25646"/>
                  </a:cubicBezTo>
                  <a:close/>
                  <a:moveTo>
                    <a:pt x="20235" y="25646"/>
                  </a:moveTo>
                  <a:cubicBezTo>
                    <a:pt x="20771" y="25646"/>
                    <a:pt x="21271" y="25797"/>
                    <a:pt x="21698" y="26061"/>
                  </a:cubicBezTo>
                  <a:cubicBezTo>
                    <a:pt x="21747" y="26118"/>
                    <a:pt x="21796" y="26171"/>
                    <a:pt x="21849" y="26224"/>
                  </a:cubicBezTo>
                  <a:cubicBezTo>
                    <a:pt x="21796" y="26281"/>
                    <a:pt x="21743" y="26334"/>
                    <a:pt x="21698" y="26390"/>
                  </a:cubicBezTo>
                  <a:cubicBezTo>
                    <a:pt x="21271" y="26655"/>
                    <a:pt x="20771" y="26805"/>
                    <a:pt x="20235" y="26805"/>
                  </a:cubicBezTo>
                  <a:cubicBezTo>
                    <a:pt x="19698" y="26805"/>
                    <a:pt x="19198" y="26655"/>
                    <a:pt x="18775" y="26390"/>
                  </a:cubicBezTo>
                  <a:cubicBezTo>
                    <a:pt x="18726" y="26334"/>
                    <a:pt x="18673" y="26281"/>
                    <a:pt x="18625" y="26224"/>
                  </a:cubicBezTo>
                  <a:cubicBezTo>
                    <a:pt x="18673" y="26171"/>
                    <a:pt x="18726" y="26118"/>
                    <a:pt x="18775" y="26061"/>
                  </a:cubicBezTo>
                  <a:cubicBezTo>
                    <a:pt x="19198" y="25797"/>
                    <a:pt x="19698" y="25646"/>
                    <a:pt x="20235" y="25646"/>
                  </a:cubicBezTo>
                  <a:close/>
                  <a:moveTo>
                    <a:pt x="31980" y="25646"/>
                  </a:moveTo>
                  <a:cubicBezTo>
                    <a:pt x="32513" y="25646"/>
                    <a:pt x="33013" y="25797"/>
                    <a:pt x="33440" y="26061"/>
                  </a:cubicBezTo>
                  <a:cubicBezTo>
                    <a:pt x="33488" y="26118"/>
                    <a:pt x="33537" y="26171"/>
                    <a:pt x="33590" y="26224"/>
                  </a:cubicBezTo>
                  <a:cubicBezTo>
                    <a:pt x="33537" y="26281"/>
                    <a:pt x="33488" y="26334"/>
                    <a:pt x="33440" y="26390"/>
                  </a:cubicBezTo>
                  <a:cubicBezTo>
                    <a:pt x="33013" y="26655"/>
                    <a:pt x="32513" y="26805"/>
                    <a:pt x="31980" y="26805"/>
                  </a:cubicBezTo>
                  <a:cubicBezTo>
                    <a:pt x="31443" y="26805"/>
                    <a:pt x="30943" y="26655"/>
                    <a:pt x="30517" y="26390"/>
                  </a:cubicBezTo>
                  <a:cubicBezTo>
                    <a:pt x="30468" y="26334"/>
                    <a:pt x="30419" y="26281"/>
                    <a:pt x="30366" y="26224"/>
                  </a:cubicBezTo>
                  <a:cubicBezTo>
                    <a:pt x="30419" y="26171"/>
                    <a:pt x="30468" y="26118"/>
                    <a:pt x="30517" y="26061"/>
                  </a:cubicBezTo>
                  <a:cubicBezTo>
                    <a:pt x="30943" y="25797"/>
                    <a:pt x="31443" y="25646"/>
                    <a:pt x="31980" y="25646"/>
                  </a:cubicBezTo>
                  <a:close/>
                  <a:moveTo>
                    <a:pt x="35895" y="25646"/>
                  </a:moveTo>
                  <a:cubicBezTo>
                    <a:pt x="36428" y="25646"/>
                    <a:pt x="36932" y="25797"/>
                    <a:pt x="37355" y="26061"/>
                  </a:cubicBezTo>
                  <a:cubicBezTo>
                    <a:pt x="37404" y="26118"/>
                    <a:pt x="37452" y="26171"/>
                    <a:pt x="37505" y="26224"/>
                  </a:cubicBezTo>
                  <a:cubicBezTo>
                    <a:pt x="37452" y="26281"/>
                    <a:pt x="37404" y="26334"/>
                    <a:pt x="37355" y="26390"/>
                  </a:cubicBezTo>
                  <a:cubicBezTo>
                    <a:pt x="36932" y="26655"/>
                    <a:pt x="36428" y="26805"/>
                    <a:pt x="35895" y="26805"/>
                  </a:cubicBezTo>
                  <a:cubicBezTo>
                    <a:pt x="35359" y="26805"/>
                    <a:pt x="34859" y="26655"/>
                    <a:pt x="34432" y="26390"/>
                  </a:cubicBezTo>
                  <a:cubicBezTo>
                    <a:pt x="34383" y="26334"/>
                    <a:pt x="34334" y="26281"/>
                    <a:pt x="34281" y="26224"/>
                  </a:cubicBezTo>
                  <a:cubicBezTo>
                    <a:pt x="34334" y="26171"/>
                    <a:pt x="34383" y="26118"/>
                    <a:pt x="34432" y="26061"/>
                  </a:cubicBezTo>
                  <a:cubicBezTo>
                    <a:pt x="34859" y="25797"/>
                    <a:pt x="35359" y="25646"/>
                    <a:pt x="35895" y="25646"/>
                  </a:cubicBezTo>
                  <a:close/>
                  <a:moveTo>
                    <a:pt x="3533" y="27029"/>
                  </a:moveTo>
                  <a:cubicBezTo>
                    <a:pt x="3862" y="27143"/>
                    <a:pt x="4212" y="27204"/>
                    <a:pt x="4578" y="27204"/>
                  </a:cubicBezTo>
                  <a:cubicBezTo>
                    <a:pt x="4944" y="27204"/>
                    <a:pt x="5293" y="27143"/>
                    <a:pt x="5623" y="27029"/>
                  </a:cubicBezTo>
                  <a:lnTo>
                    <a:pt x="5623" y="27029"/>
                  </a:lnTo>
                  <a:cubicBezTo>
                    <a:pt x="5411" y="27456"/>
                    <a:pt x="5289" y="27939"/>
                    <a:pt x="5289" y="28452"/>
                  </a:cubicBezTo>
                  <a:cubicBezTo>
                    <a:pt x="5289" y="29001"/>
                    <a:pt x="5428" y="29517"/>
                    <a:pt x="5672" y="29968"/>
                  </a:cubicBezTo>
                  <a:cubicBezTo>
                    <a:pt x="5330" y="29846"/>
                    <a:pt x="4960" y="29777"/>
                    <a:pt x="4578" y="29777"/>
                  </a:cubicBezTo>
                  <a:cubicBezTo>
                    <a:pt x="4192" y="29777"/>
                    <a:pt x="3826" y="29846"/>
                    <a:pt x="3484" y="29968"/>
                  </a:cubicBezTo>
                  <a:cubicBezTo>
                    <a:pt x="3728" y="29517"/>
                    <a:pt x="3866" y="29001"/>
                    <a:pt x="3866" y="28452"/>
                  </a:cubicBezTo>
                  <a:cubicBezTo>
                    <a:pt x="3866" y="27939"/>
                    <a:pt x="3744" y="27456"/>
                    <a:pt x="3533" y="27029"/>
                  </a:cubicBezTo>
                  <a:close/>
                  <a:moveTo>
                    <a:pt x="9538" y="27029"/>
                  </a:moveTo>
                  <a:lnTo>
                    <a:pt x="9538" y="27029"/>
                  </a:lnTo>
                  <a:cubicBezTo>
                    <a:pt x="9322" y="27456"/>
                    <a:pt x="9205" y="27939"/>
                    <a:pt x="9205" y="28452"/>
                  </a:cubicBezTo>
                  <a:cubicBezTo>
                    <a:pt x="9205" y="29001"/>
                    <a:pt x="9343" y="29517"/>
                    <a:pt x="9587" y="29968"/>
                  </a:cubicBezTo>
                  <a:cubicBezTo>
                    <a:pt x="9245" y="29846"/>
                    <a:pt x="8875" y="29777"/>
                    <a:pt x="8493" y="29777"/>
                  </a:cubicBezTo>
                  <a:cubicBezTo>
                    <a:pt x="8107" y="29777"/>
                    <a:pt x="7741" y="29842"/>
                    <a:pt x="7399" y="29968"/>
                  </a:cubicBezTo>
                  <a:cubicBezTo>
                    <a:pt x="7643" y="29517"/>
                    <a:pt x="7782" y="29001"/>
                    <a:pt x="7782" y="28452"/>
                  </a:cubicBezTo>
                  <a:cubicBezTo>
                    <a:pt x="7782" y="27939"/>
                    <a:pt x="7660" y="27456"/>
                    <a:pt x="7448" y="27029"/>
                  </a:cubicBezTo>
                  <a:lnTo>
                    <a:pt x="7448" y="27029"/>
                  </a:lnTo>
                  <a:cubicBezTo>
                    <a:pt x="7773" y="27143"/>
                    <a:pt x="8127" y="27204"/>
                    <a:pt x="8493" y="27204"/>
                  </a:cubicBezTo>
                  <a:cubicBezTo>
                    <a:pt x="8859" y="27204"/>
                    <a:pt x="9209" y="27143"/>
                    <a:pt x="9538" y="27029"/>
                  </a:cubicBezTo>
                  <a:close/>
                  <a:moveTo>
                    <a:pt x="11363" y="27029"/>
                  </a:moveTo>
                  <a:cubicBezTo>
                    <a:pt x="11689" y="27143"/>
                    <a:pt x="12042" y="27204"/>
                    <a:pt x="12408" y="27204"/>
                  </a:cubicBezTo>
                  <a:cubicBezTo>
                    <a:pt x="12774" y="27204"/>
                    <a:pt x="13124" y="27143"/>
                    <a:pt x="13453" y="27029"/>
                  </a:cubicBezTo>
                  <a:lnTo>
                    <a:pt x="13453" y="27029"/>
                  </a:lnTo>
                  <a:cubicBezTo>
                    <a:pt x="13238" y="27456"/>
                    <a:pt x="13120" y="27939"/>
                    <a:pt x="13120" y="28452"/>
                  </a:cubicBezTo>
                  <a:cubicBezTo>
                    <a:pt x="13120" y="29001"/>
                    <a:pt x="13258" y="29517"/>
                    <a:pt x="13502" y="29968"/>
                  </a:cubicBezTo>
                  <a:cubicBezTo>
                    <a:pt x="13160" y="29846"/>
                    <a:pt x="12790" y="29777"/>
                    <a:pt x="12408" y="29777"/>
                  </a:cubicBezTo>
                  <a:cubicBezTo>
                    <a:pt x="12022" y="29777"/>
                    <a:pt x="11656" y="29842"/>
                    <a:pt x="11311" y="29968"/>
                  </a:cubicBezTo>
                  <a:cubicBezTo>
                    <a:pt x="11559" y="29517"/>
                    <a:pt x="11693" y="29001"/>
                    <a:pt x="11693" y="28452"/>
                  </a:cubicBezTo>
                  <a:cubicBezTo>
                    <a:pt x="11693" y="27939"/>
                    <a:pt x="11575" y="27456"/>
                    <a:pt x="11359" y="27029"/>
                  </a:cubicBezTo>
                  <a:close/>
                  <a:moveTo>
                    <a:pt x="15275" y="27029"/>
                  </a:moveTo>
                  <a:cubicBezTo>
                    <a:pt x="15604" y="27143"/>
                    <a:pt x="15953" y="27204"/>
                    <a:pt x="16319" y="27204"/>
                  </a:cubicBezTo>
                  <a:cubicBezTo>
                    <a:pt x="16685" y="27204"/>
                    <a:pt x="17039" y="27143"/>
                    <a:pt x="17364" y="27029"/>
                  </a:cubicBezTo>
                  <a:lnTo>
                    <a:pt x="17364" y="27029"/>
                  </a:lnTo>
                  <a:cubicBezTo>
                    <a:pt x="17153" y="27456"/>
                    <a:pt x="17031" y="27939"/>
                    <a:pt x="17031" y="28452"/>
                  </a:cubicBezTo>
                  <a:cubicBezTo>
                    <a:pt x="17031" y="29001"/>
                    <a:pt x="17169" y="29517"/>
                    <a:pt x="17413" y="29968"/>
                  </a:cubicBezTo>
                  <a:cubicBezTo>
                    <a:pt x="17072" y="29846"/>
                    <a:pt x="16706" y="29777"/>
                    <a:pt x="16319" y="29777"/>
                  </a:cubicBezTo>
                  <a:cubicBezTo>
                    <a:pt x="15937" y="29777"/>
                    <a:pt x="15567" y="29842"/>
                    <a:pt x="15226" y="29968"/>
                  </a:cubicBezTo>
                  <a:cubicBezTo>
                    <a:pt x="15470" y="29517"/>
                    <a:pt x="15608" y="29001"/>
                    <a:pt x="15608" y="28452"/>
                  </a:cubicBezTo>
                  <a:cubicBezTo>
                    <a:pt x="15608" y="27939"/>
                    <a:pt x="15486" y="27456"/>
                    <a:pt x="15275" y="27029"/>
                  </a:cubicBezTo>
                  <a:close/>
                  <a:moveTo>
                    <a:pt x="19190" y="27029"/>
                  </a:moveTo>
                  <a:lnTo>
                    <a:pt x="19190" y="27029"/>
                  </a:lnTo>
                  <a:cubicBezTo>
                    <a:pt x="19519" y="27143"/>
                    <a:pt x="19869" y="27204"/>
                    <a:pt x="20235" y="27204"/>
                  </a:cubicBezTo>
                  <a:cubicBezTo>
                    <a:pt x="20600" y="27204"/>
                    <a:pt x="20954" y="27143"/>
                    <a:pt x="21279" y="27029"/>
                  </a:cubicBezTo>
                  <a:lnTo>
                    <a:pt x="21279" y="27029"/>
                  </a:lnTo>
                  <a:cubicBezTo>
                    <a:pt x="21068" y="27456"/>
                    <a:pt x="20946" y="27939"/>
                    <a:pt x="20946" y="28452"/>
                  </a:cubicBezTo>
                  <a:cubicBezTo>
                    <a:pt x="20946" y="29001"/>
                    <a:pt x="21084" y="29517"/>
                    <a:pt x="21328" y="29968"/>
                  </a:cubicBezTo>
                  <a:cubicBezTo>
                    <a:pt x="20987" y="29846"/>
                    <a:pt x="20621" y="29777"/>
                    <a:pt x="20235" y="29777"/>
                  </a:cubicBezTo>
                  <a:cubicBezTo>
                    <a:pt x="19848" y="29777"/>
                    <a:pt x="19482" y="29842"/>
                    <a:pt x="19141" y="29968"/>
                  </a:cubicBezTo>
                  <a:cubicBezTo>
                    <a:pt x="19385" y="29517"/>
                    <a:pt x="19523" y="29001"/>
                    <a:pt x="19523" y="28452"/>
                  </a:cubicBezTo>
                  <a:cubicBezTo>
                    <a:pt x="19523" y="27939"/>
                    <a:pt x="19401" y="27456"/>
                    <a:pt x="19190" y="27029"/>
                  </a:cubicBezTo>
                  <a:close/>
                  <a:moveTo>
                    <a:pt x="23105" y="27029"/>
                  </a:moveTo>
                  <a:lnTo>
                    <a:pt x="23105" y="27029"/>
                  </a:lnTo>
                  <a:cubicBezTo>
                    <a:pt x="23434" y="27143"/>
                    <a:pt x="23784" y="27204"/>
                    <a:pt x="24150" y="27204"/>
                  </a:cubicBezTo>
                  <a:cubicBezTo>
                    <a:pt x="24516" y="27204"/>
                    <a:pt x="24869" y="27143"/>
                    <a:pt x="25195" y="27029"/>
                  </a:cubicBezTo>
                  <a:lnTo>
                    <a:pt x="25195" y="27029"/>
                  </a:lnTo>
                  <a:cubicBezTo>
                    <a:pt x="24983" y="27456"/>
                    <a:pt x="24861" y="27939"/>
                    <a:pt x="24861" y="28452"/>
                  </a:cubicBezTo>
                  <a:cubicBezTo>
                    <a:pt x="24861" y="29001"/>
                    <a:pt x="24999" y="29517"/>
                    <a:pt x="25243" y="29968"/>
                  </a:cubicBezTo>
                  <a:cubicBezTo>
                    <a:pt x="24902" y="29846"/>
                    <a:pt x="24536" y="29777"/>
                    <a:pt x="24150" y="29777"/>
                  </a:cubicBezTo>
                  <a:cubicBezTo>
                    <a:pt x="23764" y="29777"/>
                    <a:pt x="23398" y="29842"/>
                    <a:pt x="23056" y="29968"/>
                  </a:cubicBezTo>
                  <a:cubicBezTo>
                    <a:pt x="23300" y="29517"/>
                    <a:pt x="23438" y="29001"/>
                    <a:pt x="23438" y="28452"/>
                  </a:cubicBezTo>
                  <a:cubicBezTo>
                    <a:pt x="23438" y="27939"/>
                    <a:pt x="23316" y="27456"/>
                    <a:pt x="23105" y="27029"/>
                  </a:cubicBezTo>
                  <a:close/>
                  <a:moveTo>
                    <a:pt x="27020" y="27029"/>
                  </a:moveTo>
                  <a:cubicBezTo>
                    <a:pt x="27349" y="27143"/>
                    <a:pt x="27699" y="27204"/>
                    <a:pt x="28065" y="27204"/>
                  </a:cubicBezTo>
                  <a:cubicBezTo>
                    <a:pt x="28431" y="27204"/>
                    <a:pt x="28785" y="27143"/>
                    <a:pt x="29110" y="27029"/>
                  </a:cubicBezTo>
                  <a:lnTo>
                    <a:pt x="29110" y="27029"/>
                  </a:lnTo>
                  <a:cubicBezTo>
                    <a:pt x="28898" y="27456"/>
                    <a:pt x="28776" y="27939"/>
                    <a:pt x="28776" y="28452"/>
                  </a:cubicBezTo>
                  <a:cubicBezTo>
                    <a:pt x="28776" y="29001"/>
                    <a:pt x="28915" y="29517"/>
                    <a:pt x="29159" y="29968"/>
                  </a:cubicBezTo>
                  <a:cubicBezTo>
                    <a:pt x="28817" y="29846"/>
                    <a:pt x="28447" y="29777"/>
                    <a:pt x="28065" y="29777"/>
                  </a:cubicBezTo>
                  <a:cubicBezTo>
                    <a:pt x="27679" y="29777"/>
                    <a:pt x="27313" y="29842"/>
                    <a:pt x="26971" y="29968"/>
                  </a:cubicBezTo>
                  <a:cubicBezTo>
                    <a:pt x="27215" y="29517"/>
                    <a:pt x="27353" y="29001"/>
                    <a:pt x="27353" y="28452"/>
                  </a:cubicBezTo>
                  <a:cubicBezTo>
                    <a:pt x="27353" y="27939"/>
                    <a:pt x="27231" y="27456"/>
                    <a:pt x="27020" y="27029"/>
                  </a:cubicBezTo>
                  <a:close/>
                  <a:moveTo>
                    <a:pt x="30935" y="27029"/>
                  </a:moveTo>
                  <a:cubicBezTo>
                    <a:pt x="31261" y="27143"/>
                    <a:pt x="31614" y="27204"/>
                    <a:pt x="31980" y="27204"/>
                  </a:cubicBezTo>
                  <a:cubicBezTo>
                    <a:pt x="32346" y="27204"/>
                    <a:pt x="32696" y="27143"/>
                    <a:pt x="33025" y="27029"/>
                  </a:cubicBezTo>
                  <a:lnTo>
                    <a:pt x="33025" y="27029"/>
                  </a:lnTo>
                  <a:cubicBezTo>
                    <a:pt x="32810" y="27456"/>
                    <a:pt x="32692" y="27939"/>
                    <a:pt x="32692" y="28452"/>
                  </a:cubicBezTo>
                  <a:cubicBezTo>
                    <a:pt x="32692" y="29001"/>
                    <a:pt x="32830" y="29517"/>
                    <a:pt x="33074" y="29968"/>
                  </a:cubicBezTo>
                  <a:cubicBezTo>
                    <a:pt x="32732" y="29846"/>
                    <a:pt x="32362" y="29777"/>
                    <a:pt x="31976" y="29777"/>
                  </a:cubicBezTo>
                  <a:cubicBezTo>
                    <a:pt x="31594" y="29777"/>
                    <a:pt x="31224" y="29842"/>
                    <a:pt x="30882" y="29968"/>
                  </a:cubicBezTo>
                  <a:cubicBezTo>
                    <a:pt x="31126" y="29517"/>
                    <a:pt x="31265" y="29001"/>
                    <a:pt x="31265" y="28452"/>
                  </a:cubicBezTo>
                  <a:cubicBezTo>
                    <a:pt x="31265" y="27939"/>
                    <a:pt x="31147" y="27456"/>
                    <a:pt x="30931" y="27029"/>
                  </a:cubicBezTo>
                  <a:close/>
                  <a:moveTo>
                    <a:pt x="34850" y="27029"/>
                  </a:moveTo>
                  <a:cubicBezTo>
                    <a:pt x="35176" y="27143"/>
                    <a:pt x="35529" y="27204"/>
                    <a:pt x="35895" y="27204"/>
                  </a:cubicBezTo>
                  <a:cubicBezTo>
                    <a:pt x="36261" y="27204"/>
                    <a:pt x="36611" y="27143"/>
                    <a:pt x="36940" y="27029"/>
                  </a:cubicBezTo>
                  <a:lnTo>
                    <a:pt x="36940" y="27029"/>
                  </a:lnTo>
                  <a:cubicBezTo>
                    <a:pt x="36725" y="27456"/>
                    <a:pt x="36607" y="27939"/>
                    <a:pt x="36607" y="28452"/>
                  </a:cubicBezTo>
                  <a:cubicBezTo>
                    <a:pt x="36607" y="29001"/>
                    <a:pt x="36745" y="29517"/>
                    <a:pt x="36989" y="29968"/>
                  </a:cubicBezTo>
                  <a:cubicBezTo>
                    <a:pt x="36647" y="29846"/>
                    <a:pt x="36277" y="29777"/>
                    <a:pt x="35895" y="29777"/>
                  </a:cubicBezTo>
                  <a:cubicBezTo>
                    <a:pt x="35509" y="29777"/>
                    <a:pt x="35139" y="29842"/>
                    <a:pt x="34798" y="29968"/>
                  </a:cubicBezTo>
                  <a:cubicBezTo>
                    <a:pt x="35042" y="29517"/>
                    <a:pt x="35180" y="29001"/>
                    <a:pt x="35180" y="28452"/>
                  </a:cubicBezTo>
                  <a:cubicBezTo>
                    <a:pt x="35180" y="27939"/>
                    <a:pt x="35062" y="27456"/>
                    <a:pt x="34846" y="27029"/>
                  </a:cubicBezTo>
                  <a:close/>
                  <a:moveTo>
                    <a:pt x="2622" y="26537"/>
                  </a:moveTo>
                  <a:cubicBezTo>
                    <a:pt x="2696" y="26594"/>
                    <a:pt x="2769" y="26647"/>
                    <a:pt x="2850" y="26695"/>
                  </a:cubicBezTo>
                  <a:cubicBezTo>
                    <a:pt x="3236" y="27175"/>
                    <a:pt x="3468" y="27785"/>
                    <a:pt x="3468" y="28452"/>
                  </a:cubicBezTo>
                  <a:cubicBezTo>
                    <a:pt x="3468" y="29216"/>
                    <a:pt x="3163" y="29907"/>
                    <a:pt x="2667" y="30411"/>
                  </a:cubicBezTo>
                  <a:cubicBezTo>
                    <a:pt x="2651" y="30424"/>
                    <a:pt x="2639" y="30436"/>
                    <a:pt x="2622" y="30444"/>
                  </a:cubicBezTo>
                  <a:cubicBezTo>
                    <a:pt x="2606" y="30436"/>
                    <a:pt x="2594" y="30424"/>
                    <a:pt x="2578" y="30411"/>
                  </a:cubicBezTo>
                  <a:cubicBezTo>
                    <a:pt x="2082" y="29907"/>
                    <a:pt x="1777" y="29212"/>
                    <a:pt x="1777" y="28452"/>
                  </a:cubicBezTo>
                  <a:cubicBezTo>
                    <a:pt x="1777" y="27785"/>
                    <a:pt x="2008" y="27175"/>
                    <a:pt x="2395" y="26695"/>
                  </a:cubicBezTo>
                  <a:cubicBezTo>
                    <a:pt x="2472" y="26647"/>
                    <a:pt x="2549" y="26594"/>
                    <a:pt x="2622" y="26537"/>
                  </a:cubicBezTo>
                  <a:close/>
                  <a:moveTo>
                    <a:pt x="6538" y="26533"/>
                  </a:moveTo>
                  <a:cubicBezTo>
                    <a:pt x="6611" y="26590"/>
                    <a:pt x="6688" y="26642"/>
                    <a:pt x="6765" y="26691"/>
                  </a:cubicBezTo>
                  <a:cubicBezTo>
                    <a:pt x="7151" y="27175"/>
                    <a:pt x="7383" y="27785"/>
                    <a:pt x="7383" y="28448"/>
                  </a:cubicBezTo>
                  <a:cubicBezTo>
                    <a:pt x="7383" y="29212"/>
                    <a:pt x="7078" y="29903"/>
                    <a:pt x="6582" y="30407"/>
                  </a:cubicBezTo>
                  <a:cubicBezTo>
                    <a:pt x="6570" y="30419"/>
                    <a:pt x="6554" y="30432"/>
                    <a:pt x="6538" y="30444"/>
                  </a:cubicBezTo>
                  <a:cubicBezTo>
                    <a:pt x="6521" y="30432"/>
                    <a:pt x="6509" y="30419"/>
                    <a:pt x="6493" y="30407"/>
                  </a:cubicBezTo>
                  <a:cubicBezTo>
                    <a:pt x="5997" y="29903"/>
                    <a:pt x="5692" y="29212"/>
                    <a:pt x="5692" y="28448"/>
                  </a:cubicBezTo>
                  <a:cubicBezTo>
                    <a:pt x="5692" y="27785"/>
                    <a:pt x="5924" y="27175"/>
                    <a:pt x="6314" y="26691"/>
                  </a:cubicBezTo>
                  <a:cubicBezTo>
                    <a:pt x="6391" y="26642"/>
                    <a:pt x="6464" y="26590"/>
                    <a:pt x="6538" y="26533"/>
                  </a:cubicBezTo>
                  <a:close/>
                  <a:moveTo>
                    <a:pt x="10453" y="26533"/>
                  </a:moveTo>
                  <a:cubicBezTo>
                    <a:pt x="10526" y="26590"/>
                    <a:pt x="10599" y="26642"/>
                    <a:pt x="10680" y="26691"/>
                  </a:cubicBezTo>
                  <a:cubicBezTo>
                    <a:pt x="11067" y="27175"/>
                    <a:pt x="11298" y="27785"/>
                    <a:pt x="11298" y="28448"/>
                  </a:cubicBezTo>
                  <a:cubicBezTo>
                    <a:pt x="11298" y="29212"/>
                    <a:pt x="10993" y="29903"/>
                    <a:pt x="10497" y="30407"/>
                  </a:cubicBezTo>
                  <a:cubicBezTo>
                    <a:pt x="10481" y="30419"/>
                    <a:pt x="10469" y="30432"/>
                    <a:pt x="10453" y="30444"/>
                  </a:cubicBezTo>
                  <a:cubicBezTo>
                    <a:pt x="10436" y="30432"/>
                    <a:pt x="10424" y="30419"/>
                    <a:pt x="10408" y="30407"/>
                  </a:cubicBezTo>
                  <a:cubicBezTo>
                    <a:pt x="9912" y="29903"/>
                    <a:pt x="9607" y="29212"/>
                    <a:pt x="9607" y="28448"/>
                  </a:cubicBezTo>
                  <a:cubicBezTo>
                    <a:pt x="9607" y="27785"/>
                    <a:pt x="9839" y="27175"/>
                    <a:pt x="10225" y="26691"/>
                  </a:cubicBezTo>
                  <a:cubicBezTo>
                    <a:pt x="10302" y="26642"/>
                    <a:pt x="10380" y="26590"/>
                    <a:pt x="10453" y="26533"/>
                  </a:cubicBezTo>
                  <a:close/>
                  <a:moveTo>
                    <a:pt x="14368" y="26533"/>
                  </a:moveTo>
                  <a:cubicBezTo>
                    <a:pt x="14437" y="26590"/>
                    <a:pt x="14514" y="26642"/>
                    <a:pt x="14592" y="26695"/>
                  </a:cubicBezTo>
                  <a:cubicBezTo>
                    <a:pt x="14978" y="27175"/>
                    <a:pt x="15209" y="27785"/>
                    <a:pt x="15209" y="28452"/>
                  </a:cubicBezTo>
                  <a:cubicBezTo>
                    <a:pt x="15209" y="29212"/>
                    <a:pt x="14905" y="29903"/>
                    <a:pt x="14413" y="30411"/>
                  </a:cubicBezTo>
                  <a:cubicBezTo>
                    <a:pt x="14396" y="30419"/>
                    <a:pt x="14380" y="30432"/>
                    <a:pt x="14368" y="30444"/>
                  </a:cubicBezTo>
                  <a:cubicBezTo>
                    <a:pt x="14352" y="30432"/>
                    <a:pt x="14335" y="30419"/>
                    <a:pt x="14319" y="30411"/>
                  </a:cubicBezTo>
                  <a:cubicBezTo>
                    <a:pt x="13827" y="29903"/>
                    <a:pt x="13522" y="29212"/>
                    <a:pt x="13522" y="28452"/>
                  </a:cubicBezTo>
                  <a:cubicBezTo>
                    <a:pt x="13522" y="27785"/>
                    <a:pt x="13754" y="27175"/>
                    <a:pt x="14140" y="26695"/>
                  </a:cubicBezTo>
                  <a:cubicBezTo>
                    <a:pt x="14217" y="26642"/>
                    <a:pt x="14295" y="26590"/>
                    <a:pt x="14368" y="26533"/>
                  </a:cubicBezTo>
                  <a:close/>
                  <a:moveTo>
                    <a:pt x="18279" y="26533"/>
                  </a:moveTo>
                  <a:cubicBezTo>
                    <a:pt x="18352" y="26590"/>
                    <a:pt x="18429" y="26642"/>
                    <a:pt x="18507" y="26695"/>
                  </a:cubicBezTo>
                  <a:cubicBezTo>
                    <a:pt x="18893" y="27175"/>
                    <a:pt x="19125" y="27785"/>
                    <a:pt x="19125" y="28452"/>
                  </a:cubicBezTo>
                  <a:cubicBezTo>
                    <a:pt x="19125" y="29212"/>
                    <a:pt x="18820" y="29903"/>
                    <a:pt x="18324" y="30411"/>
                  </a:cubicBezTo>
                  <a:cubicBezTo>
                    <a:pt x="18312" y="30419"/>
                    <a:pt x="18295" y="30432"/>
                    <a:pt x="18279" y="30444"/>
                  </a:cubicBezTo>
                  <a:cubicBezTo>
                    <a:pt x="18267" y="30432"/>
                    <a:pt x="18251" y="30419"/>
                    <a:pt x="18234" y="30411"/>
                  </a:cubicBezTo>
                  <a:cubicBezTo>
                    <a:pt x="17742" y="29903"/>
                    <a:pt x="17433" y="29212"/>
                    <a:pt x="17433" y="28452"/>
                  </a:cubicBezTo>
                  <a:cubicBezTo>
                    <a:pt x="17433" y="27785"/>
                    <a:pt x="17669" y="27175"/>
                    <a:pt x="18055" y="26695"/>
                  </a:cubicBezTo>
                  <a:cubicBezTo>
                    <a:pt x="18133" y="26642"/>
                    <a:pt x="18206" y="26590"/>
                    <a:pt x="18279" y="26533"/>
                  </a:cubicBezTo>
                  <a:close/>
                  <a:moveTo>
                    <a:pt x="22194" y="26533"/>
                  </a:moveTo>
                  <a:cubicBezTo>
                    <a:pt x="22267" y="26590"/>
                    <a:pt x="22345" y="26642"/>
                    <a:pt x="22422" y="26695"/>
                  </a:cubicBezTo>
                  <a:cubicBezTo>
                    <a:pt x="22808" y="27175"/>
                    <a:pt x="23040" y="27785"/>
                    <a:pt x="23040" y="28452"/>
                  </a:cubicBezTo>
                  <a:cubicBezTo>
                    <a:pt x="23040" y="29212"/>
                    <a:pt x="22735" y="29903"/>
                    <a:pt x="22239" y="30411"/>
                  </a:cubicBezTo>
                  <a:cubicBezTo>
                    <a:pt x="22223" y="30419"/>
                    <a:pt x="22210" y="30432"/>
                    <a:pt x="22194" y="30444"/>
                  </a:cubicBezTo>
                  <a:cubicBezTo>
                    <a:pt x="22178" y="30432"/>
                    <a:pt x="22166" y="30419"/>
                    <a:pt x="22149" y="30411"/>
                  </a:cubicBezTo>
                  <a:cubicBezTo>
                    <a:pt x="21653" y="29903"/>
                    <a:pt x="21349" y="29212"/>
                    <a:pt x="21349" y="28452"/>
                  </a:cubicBezTo>
                  <a:cubicBezTo>
                    <a:pt x="21349" y="27785"/>
                    <a:pt x="21580" y="27175"/>
                    <a:pt x="21967" y="26695"/>
                  </a:cubicBezTo>
                  <a:cubicBezTo>
                    <a:pt x="22048" y="26642"/>
                    <a:pt x="22121" y="26590"/>
                    <a:pt x="22194" y="26533"/>
                  </a:cubicBezTo>
                  <a:close/>
                  <a:moveTo>
                    <a:pt x="26109" y="26533"/>
                  </a:moveTo>
                  <a:cubicBezTo>
                    <a:pt x="26183" y="26590"/>
                    <a:pt x="26256" y="26642"/>
                    <a:pt x="26333" y="26695"/>
                  </a:cubicBezTo>
                  <a:cubicBezTo>
                    <a:pt x="26723" y="27175"/>
                    <a:pt x="26955" y="27785"/>
                    <a:pt x="26955" y="28452"/>
                  </a:cubicBezTo>
                  <a:cubicBezTo>
                    <a:pt x="26955" y="29212"/>
                    <a:pt x="26646" y="29903"/>
                    <a:pt x="26154" y="30411"/>
                  </a:cubicBezTo>
                  <a:cubicBezTo>
                    <a:pt x="26138" y="30419"/>
                    <a:pt x="26126" y="30432"/>
                    <a:pt x="26109" y="30444"/>
                  </a:cubicBezTo>
                  <a:cubicBezTo>
                    <a:pt x="26093" y="30432"/>
                    <a:pt x="26077" y="30419"/>
                    <a:pt x="26065" y="30411"/>
                  </a:cubicBezTo>
                  <a:cubicBezTo>
                    <a:pt x="25569" y="29903"/>
                    <a:pt x="25264" y="29212"/>
                    <a:pt x="25264" y="28452"/>
                  </a:cubicBezTo>
                  <a:cubicBezTo>
                    <a:pt x="25264" y="27785"/>
                    <a:pt x="25495" y="27175"/>
                    <a:pt x="25882" y="26695"/>
                  </a:cubicBezTo>
                  <a:cubicBezTo>
                    <a:pt x="25959" y="26642"/>
                    <a:pt x="26036" y="26590"/>
                    <a:pt x="26109" y="26533"/>
                  </a:cubicBezTo>
                  <a:close/>
                  <a:moveTo>
                    <a:pt x="30025" y="26533"/>
                  </a:moveTo>
                  <a:cubicBezTo>
                    <a:pt x="30094" y="26590"/>
                    <a:pt x="30171" y="26642"/>
                    <a:pt x="30248" y="26695"/>
                  </a:cubicBezTo>
                  <a:cubicBezTo>
                    <a:pt x="30634" y="27175"/>
                    <a:pt x="30866" y="27785"/>
                    <a:pt x="30866" y="28452"/>
                  </a:cubicBezTo>
                  <a:cubicBezTo>
                    <a:pt x="30866" y="29212"/>
                    <a:pt x="30561" y="29903"/>
                    <a:pt x="30069" y="30411"/>
                  </a:cubicBezTo>
                  <a:cubicBezTo>
                    <a:pt x="30053" y="30419"/>
                    <a:pt x="30037" y="30432"/>
                    <a:pt x="30025" y="30444"/>
                  </a:cubicBezTo>
                  <a:cubicBezTo>
                    <a:pt x="30008" y="30432"/>
                    <a:pt x="29992" y="30419"/>
                    <a:pt x="29976" y="30411"/>
                  </a:cubicBezTo>
                  <a:cubicBezTo>
                    <a:pt x="29484" y="29903"/>
                    <a:pt x="29179" y="29212"/>
                    <a:pt x="29179" y="28452"/>
                  </a:cubicBezTo>
                  <a:cubicBezTo>
                    <a:pt x="29179" y="27785"/>
                    <a:pt x="29411" y="27175"/>
                    <a:pt x="29797" y="26695"/>
                  </a:cubicBezTo>
                  <a:cubicBezTo>
                    <a:pt x="29874" y="26642"/>
                    <a:pt x="29951" y="26590"/>
                    <a:pt x="30025" y="26533"/>
                  </a:cubicBezTo>
                  <a:close/>
                  <a:moveTo>
                    <a:pt x="33936" y="26533"/>
                  </a:moveTo>
                  <a:cubicBezTo>
                    <a:pt x="34009" y="26590"/>
                    <a:pt x="34086" y="26642"/>
                    <a:pt x="34163" y="26695"/>
                  </a:cubicBezTo>
                  <a:cubicBezTo>
                    <a:pt x="34550" y="27175"/>
                    <a:pt x="34781" y="27785"/>
                    <a:pt x="34781" y="28452"/>
                  </a:cubicBezTo>
                  <a:cubicBezTo>
                    <a:pt x="34781" y="29212"/>
                    <a:pt x="34476" y="29903"/>
                    <a:pt x="33984" y="30411"/>
                  </a:cubicBezTo>
                  <a:cubicBezTo>
                    <a:pt x="33968" y="30419"/>
                    <a:pt x="33952" y="30432"/>
                    <a:pt x="33936" y="30444"/>
                  </a:cubicBezTo>
                  <a:cubicBezTo>
                    <a:pt x="33923" y="30432"/>
                    <a:pt x="33907" y="30419"/>
                    <a:pt x="33891" y="30411"/>
                  </a:cubicBezTo>
                  <a:cubicBezTo>
                    <a:pt x="33399" y="29903"/>
                    <a:pt x="33094" y="29212"/>
                    <a:pt x="33094" y="28452"/>
                  </a:cubicBezTo>
                  <a:cubicBezTo>
                    <a:pt x="33094" y="27785"/>
                    <a:pt x="33326" y="27175"/>
                    <a:pt x="33712" y="26695"/>
                  </a:cubicBezTo>
                  <a:cubicBezTo>
                    <a:pt x="33789" y="26642"/>
                    <a:pt x="33863" y="26590"/>
                    <a:pt x="33936" y="26533"/>
                  </a:cubicBezTo>
                  <a:close/>
                  <a:moveTo>
                    <a:pt x="37851" y="26533"/>
                  </a:moveTo>
                  <a:cubicBezTo>
                    <a:pt x="37924" y="26590"/>
                    <a:pt x="38001" y="26642"/>
                    <a:pt x="38079" y="26695"/>
                  </a:cubicBezTo>
                  <a:cubicBezTo>
                    <a:pt x="38465" y="27175"/>
                    <a:pt x="38697" y="27785"/>
                    <a:pt x="38697" y="28452"/>
                  </a:cubicBezTo>
                  <a:cubicBezTo>
                    <a:pt x="38697" y="29212"/>
                    <a:pt x="38392" y="29903"/>
                    <a:pt x="37900" y="30411"/>
                  </a:cubicBezTo>
                  <a:cubicBezTo>
                    <a:pt x="37883" y="30419"/>
                    <a:pt x="37867" y="30432"/>
                    <a:pt x="37851" y="30444"/>
                  </a:cubicBezTo>
                  <a:cubicBezTo>
                    <a:pt x="37839" y="30432"/>
                    <a:pt x="37822" y="30419"/>
                    <a:pt x="37806" y="30411"/>
                  </a:cubicBezTo>
                  <a:cubicBezTo>
                    <a:pt x="37314" y="29903"/>
                    <a:pt x="37009" y="29212"/>
                    <a:pt x="37009" y="28452"/>
                  </a:cubicBezTo>
                  <a:cubicBezTo>
                    <a:pt x="37009" y="27785"/>
                    <a:pt x="37241" y="27175"/>
                    <a:pt x="37627" y="26695"/>
                  </a:cubicBezTo>
                  <a:cubicBezTo>
                    <a:pt x="37705" y="26642"/>
                    <a:pt x="37778" y="26590"/>
                    <a:pt x="37851" y="26533"/>
                  </a:cubicBezTo>
                  <a:close/>
                  <a:moveTo>
                    <a:pt x="4578" y="30176"/>
                  </a:moveTo>
                  <a:cubicBezTo>
                    <a:pt x="5196" y="30176"/>
                    <a:pt x="5765" y="30375"/>
                    <a:pt x="6229" y="30712"/>
                  </a:cubicBezTo>
                  <a:lnTo>
                    <a:pt x="6229" y="30716"/>
                  </a:lnTo>
                  <a:cubicBezTo>
                    <a:pt x="5765" y="31054"/>
                    <a:pt x="5196" y="31253"/>
                    <a:pt x="4578" y="31253"/>
                  </a:cubicBezTo>
                  <a:cubicBezTo>
                    <a:pt x="3964" y="31253"/>
                    <a:pt x="3395" y="31054"/>
                    <a:pt x="2931" y="30716"/>
                  </a:cubicBezTo>
                  <a:lnTo>
                    <a:pt x="2927" y="30716"/>
                  </a:lnTo>
                  <a:lnTo>
                    <a:pt x="2931" y="30712"/>
                  </a:lnTo>
                  <a:cubicBezTo>
                    <a:pt x="3391" y="30375"/>
                    <a:pt x="3964" y="30176"/>
                    <a:pt x="4578" y="30176"/>
                  </a:cubicBezTo>
                  <a:close/>
                  <a:moveTo>
                    <a:pt x="8493" y="30176"/>
                  </a:moveTo>
                  <a:cubicBezTo>
                    <a:pt x="9111" y="30176"/>
                    <a:pt x="9680" y="30375"/>
                    <a:pt x="10140" y="30716"/>
                  </a:cubicBezTo>
                  <a:cubicBezTo>
                    <a:pt x="9680" y="31054"/>
                    <a:pt x="9111" y="31253"/>
                    <a:pt x="8493" y="31253"/>
                  </a:cubicBezTo>
                  <a:cubicBezTo>
                    <a:pt x="7875" y="31253"/>
                    <a:pt x="7306" y="31054"/>
                    <a:pt x="6842" y="30716"/>
                  </a:cubicBezTo>
                  <a:cubicBezTo>
                    <a:pt x="7306" y="30379"/>
                    <a:pt x="7875" y="30176"/>
                    <a:pt x="8493" y="30176"/>
                  </a:cubicBezTo>
                  <a:close/>
                  <a:moveTo>
                    <a:pt x="12408" y="30176"/>
                  </a:moveTo>
                  <a:cubicBezTo>
                    <a:pt x="13022" y="30176"/>
                    <a:pt x="13591" y="30375"/>
                    <a:pt x="14055" y="30716"/>
                  </a:cubicBezTo>
                  <a:cubicBezTo>
                    <a:pt x="13591" y="31054"/>
                    <a:pt x="13022" y="31253"/>
                    <a:pt x="12408" y="31253"/>
                  </a:cubicBezTo>
                  <a:cubicBezTo>
                    <a:pt x="11790" y="31253"/>
                    <a:pt x="11221" y="31054"/>
                    <a:pt x="10758" y="30716"/>
                  </a:cubicBezTo>
                  <a:cubicBezTo>
                    <a:pt x="11221" y="30379"/>
                    <a:pt x="11790" y="30176"/>
                    <a:pt x="12408" y="30176"/>
                  </a:cubicBezTo>
                  <a:close/>
                  <a:moveTo>
                    <a:pt x="16323" y="30176"/>
                  </a:moveTo>
                  <a:cubicBezTo>
                    <a:pt x="16937" y="30176"/>
                    <a:pt x="17507" y="30375"/>
                    <a:pt x="17970" y="30712"/>
                  </a:cubicBezTo>
                  <a:lnTo>
                    <a:pt x="17974" y="30716"/>
                  </a:lnTo>
                  <a:lnTo>
                    <a:pt x="17970" y="30716"/>
                  </a:lnTo>
                  <a:cubicBezTo>
                    <a:pt x="17507" y="31054"/>
                    <a:pt x="16937" y="31253"/>
                    <a:pt x="16323" y="31253"/>
                  </a:cubicBezTo>
                  <a:cubicBezTo>
                    <a:pt x="15705" y="31253"/>
                    <a:pt x="15136" y="31054"/>
                    <a:pt x="14673" y="30716"/>
                  </a:cubicBezTo>
                  <a:lnTo>
                    <a:pt x="14673" y="30712"/>
                  </a:lnTo>
                  <a:cubicBezTo>
                    <a:pt x="15136" y="30375"/>
                    <a:pt x="15705" y="30176"/>
                    <a:pt x="16323" y="30176"/>
                  </a:cubicBezTo>
                  <a:close/>
                  <a:moveTo>
                    <a:pt x="20235" y="30176"/>
                  </a:moveTo>
                  <a:cubicBezTo>
                    <a:pt x="20853" y="30176"/>
                    <a:pt x="21422" y="30375"/>
                    <a:pt x="21885" y="30712"/>
                  </a:cubicBezTo>
                  <a:lnTo>
                    <a:pt x="21885" y="30716"/>
                  </a:lnTo>
                  <a:cubicBezTo>
                    <a:pt x="21422" y="31054"/>
                    <a:pt x="20853" y="31253"/>
                    <a:pt x="20235" y="31253"/>
                  </a:cubicBezTo>
                  <a:cubicBezTo>
                    <a:pt x="19621" y="31253"/>
                    <a:pt x="19051" y="31054"/>
                    <a:pt x="18588" y="30716"/>
                  </a:cubicBezTo>
                  <a:lnTo>
                    <a:pt x="18588" y="30712"/>
                  </a:lnTo>
                  <a:cubicBezTo>
                    <a:pt x="19051" y="30375"/>
                    <a:pt x="19621" y="30176"/>
                    <a:pt x="20235" y="30176"/>
                  </a:cubicBezTo>
                  <a:close/>
                  <a:moveTo>
                    <a:pt x="24150" y="30176"/>
                  </a:moveTo>
                  <a:cubicBezTo>
                    <a:pt x="24768" y="30176"/>
                    <a:pt x="25337" y="30375"/>
                    <a:pt x="25800" y="30712"/>
                  </a:cubicBezTo>
                  <a:lnTo>
                    <a:pt x="25800" y="30716"/>
                  </a:lnTo>
                  <a:cubicBezTo>
                    <a:pt x="25337" y="31054"/>
                    <a:pt x="24768" y="31253"/>
                    <a:pt x="24150" y="31253"/>
                  </a:cubicBezTo>
                  <a:cubicBezTo>
                    <a:pt x="23532" y="31253"/>
                    <a:pt x="22963" y="31054"/>
                    <a:pt x="22499" y="30716"/>
                  </a:cubicBezTo>
                  <a:lnTo>
                    <a:pt x="22499" y="30712"/>
                  </a:lnTo>
                  <a:cubicBezTo>
                    <a:pt x="22963" y="30375"/>
                    <a:pt x="23532" y="30176"/>
                    <a:pt x="24150" y="30176"/>
                  </a:cubicBezTo>
                  <a:close/>
                  <a:moveTo>
                    <a:pt x="28065" y="30176"/>
                  </a:moveTo>
                  <a:cubicBezTo>
                    <a:pt x="28683" y="30176"/>
                    <a:pt x="29252" y="30375"/>
                    <a:pt x="29712" y="30712"/>
                  </a:cubicBezTo>
                  <a:lnTo>
                    <a:pt x="29716" y="30716"/>
                  </a:lnTo>
                  <a:lnTo>
                    <a:pt x="29712" y="30716"/>
                  </a:lnTo>
                  <a:cubicBezTo>
                    <a:pt x="29252" y="31054"/>
                    <a:pt x="28683" y="31253"/>
                    <a:pt x="28065" y="31253"/>
                  </a:cubicBezTo>
                  <a:cubicBezTo>
                    <a:pt x="27447" y="31253"/>
                    <a:pt x="26878" y="31054"/>
                    <a:pt x="26414" y="30716"/>
                  </a:cubicBezTo>
                  <a:lnTo>
                    <a:pt x="26414" y="30712"/>
                  </a:lnTo>
                  <a:cubicBezTo>
                    <a:pt x="26878" y="30375"/>
                    <a:pt x="27447" y="30176"/>
                    <a:pt x="28065" y="30176"/>
                  </a:cubicBezTo>
                  <a:close/>
                  <a:moveTo>
                    <a:pt x="31980" y="30176"/>
                  </a:moveTo>
                  <a:cubicBezTo>
                    <a:pt x="32598" y="30176"/>
                    <a:pt x="33167" y="30375"/>
                    <a:pt x="33631" y="30712"/>
                  </a:cubicBezTo>
                  <a:lnTo>
                    <a:pt x="33631" y="30716"/>
                  </a:lnTo>
                  <a:cubicBezTo>
                    <a:pt x="33167" y="31054"/>
                    <a:pt x="32598" y="31253"/>
                    <a:pt x="31980" y="31253"/>
                  </a:cubicBezTo>
                  <a:cubicBezTo>
                    <a:pt x="31362" y="31253"/>
                    <a:pt x="30793" y="31054"/>
                    <a:pt x="30329" y="30716"/>
                  </a:cubicBezTo>
                  <a:lnTo>
                    <a:pt x="30329" y="30712"/>
                  </a:lnTo>
                  <a:cubicBezTo>
                    <a:pt x="30793" y="30375"/>
                    <a:pt x="31362" y="30176"/>
                    <a:pt x="31980" y="30176"/>
                  </a:cubicBezTo>
                  <a:close/>
                  <a:moveTo>
                    <a:pt x="35895" y="30176"/>
                  </a:moveTo>
                  <a:cubicBezTo>
                    <a:pt x="36513" y="30176"/>
                    <a:pt x="37082" y="30375"/>
                    <a:pt x="37546" y="30712"/>
                  </a:cubicBezTo>
                  <a:cubicBezTo>
                    <a:pt x="37546" y="30712"/>
                    <a:pt x="37546" y="30716"/>
                    <a:pt x="37546" y="30716"/>
                  </a:cubicBezTo>
                  <a:cubicBezTo>
                    <a:pt x="37082" y="31054"/>
                    <a:pt x="36513" y="31253"/>
                    <a:pt x="35895" y="31253"/>
                  </a:cubicBezTo>
                  <a:cubicBezTo>
                    <a:pt x="35277" y="31253"/>
                    <a:pt x="34708" y="31054"/>
                    <a:pt x="34245" y="30716"/>
                  </a:cubicBezTo>
                  <a:lnTo>
                    <a:pt x="34245" y="30712"/>
                  </a:lnTo>
                  <a:cubicBezTo>
                    <a:pt x="34708" y="30375"/>
                    <a:pt x="35277" y="30176"/>
                    <a:pt x="35895" y="30176"/>
                  </a:cubicBezTo>
                  <a:close/>
                  <a:moveTo>
                    <a:pt x="34802" y="31460"/>
                  </a:moveTo>
                  <a:lnTo>
                    <a:pt x="34802" y="31460"/>
                  </a:lnTo>
                  <a:cubicBezTo>
                    <a:pt x="35143" y="31586"/>
                    <a:pt x="35513" y="31651"/>
                    <a:pt x="35895" y="31651"/>
                  </a:cubicBezTo>
                  <a:cubicBezTo>
                    <a:pt x="36282" y="31651"/>
                    <a:pt x="36647" y="31586"/>
                    <a:pt x="36989" y="31460"/>
                  </a:cubicBezTo>
                  <a:lnTo>
                    <a:pt x="36989" y="31460"/>
                  </a:lnTo>
                  <a:cubicBezTo>
                    <a:pt x="36745" y="31912"/>
                    <a:pt x="36607" y="32428"/>
                    <a:pt x="36607" y="32981"/>
                  </a:cubicBezTo>
                  <a:cubicBezTo>
                    <a:pt x="36607" y="33489"/>
                    <a:pt x="36729" y="33973"/>
                    <a:pt x="36940" y="34400"/>
                  </a:cubicBezTo>
                  <a:cubicBezTo>
                    <a:pt x="36615" y="34286"/>
                    <a:pt x="36261" y="34225"/>
                    <a:pt x="35895" y="34225"/>
                  </a:cubicBezTo>
                  <a:cubicBezTo>
                    <a:pt x="35529" y="34225"/>
                    <a:pt x="35180" y="34286"/>
                    <a:pt x="34850" y="34400"/>
                  </a:cubicBezTo>
                  <a:cubicBezTo>
                    <a:pt x="35066" y="33973"/>
                    <a:pt x="35184" y="33489"/>
                    <a:pt x="35184" y="32981"/>
                  </a:cubicBezTo>
                  <a:cubicBezTo>
                    <a:pt x="35184" y="32428"/>
                    <a:pt x="35046" y="31912"/>
                    <a:pt x="34802" y="31460"/>
                  </a:cubicBezTo>
                  <a:close/>
                  <a:moveTo>
                    <a:pt x="7399" y="31460"/>
                  </a:moveTo>
                  <a:cubicBezTo>
                    <a:pt x="7741" y="31586"/>
                    <a:pt x="8107" y="31655"/>
                    <a:pt x="8493" y="31655"/>
                  </a:cubicBezTo>
                  <a:cubicBezTo>
                    <a:pt x="8879" y="31655"/>
                    <a:pt x="9245" y="31586"/>
                    <a:pt x="9587" y="31460"/>
                  </a:cubicBezTo>
                  <a:lnTo>
                    <a:pt x="9587" y="31460"/>
                  </a:lnTo>
                  <a:cubicBezTo>
                    <a:pt x="9343" y="31916"/>
                    <a:pt x="9205" y="32432"/>
                    <a:pt x="9205" y="32981"/>
                  </a:cubicBezTo>
                  <a:cubicBezTo>
                    <a:pt x="9205" y="33493"/>
                    <a:pt x="9327" y="33973"/>
                    <a:pt x="9538" y="34404"/>
                  </a:cubicBezTo>
                  <a:cubicBezTo>
                    <a:pt x="9209" y="34290"/>
                    <a:pt x="8859" y="34229"/>
                    <a:pt x="8493" y="34229"/>
                  </a:cubicBezTo>
                  <a:cubicBezTo>
                    <a:pt x="8127" y="34229"/>
                    <a:pt x="7773" y="34290"/>
                    <a:pt x="7448" y="34404"/>
                  </a:cubicBezTo>
                  <a:cubicBezTo>
                    <a:pt x="7660" y="33973"/>
                    <a:pt x="7782" y="33493"/>
                    <a:pt x="7782" y="32981"/>
                  </a:cubicBezTo>
                  <a:cubicBezTo>
                    <a:pt x="7782" y="32432"/>
                    <a:pt x="7643" y="31916"/>
                    <a:pt x="7399" y="31460"/>
                  </a:cubicBezTo>
                  <a:close/>
                  <a:moveTo>
                    <a:pt x="11315" y="31460"/>
                  </a:moveTo>
                  <a:lnTo>
                    <a:pt x="11315" y="31460"/>
                  </a:lnTo>
                  <a:cubicBezTo>
                    <a:pt x="11656" y="31586"/>
                    <a:pt x="12022" y="31655"/>
                    <a:pt x="12408" y="31655"/>
                  </a:cubicBezTo>
                  <a:cubicBezTo>
                    <a:pt x="12790" y="31655"/>
                    <a:pt x="13160" y="31586"/>
                    <a:pt x="13502" y="31460"/>
                  </a:cubicBezTo>
                  <a:lnTo>
                    <a:pt x="13502" y="31460"/>
                  </a:lnTo>
                  <a:cubicBezTo>
                    <a:pt x="13258" y="31916"/>
                    <a:pt x="13120" y="32432"/>
                    <a:pt x="13120" y="32981"/>
                  </a:cubicBezTo>
                  <a:cubicBezTo>
                    <a:pt x="13120" y="33493"/>
                    <a:pt x="13242" y="33973"/>
                    <a:pt x="13453" y="34404"/>
                  </a:cubicBezTo>
                  <a:cubicBezTo>
                    <a:pt x="13124" y="34290"/>
                    <a:pt x="12774" y="34229"/>
                    <a:pt x="12408" y="34229"/>
                  </a:cubicBezTo>
                  <a:cubicBezTo>
                    <a:pt x="12042" y="34229"/>
                    <a:pt x="11689" y="34290"/>
                    <a:pt x="11363" y="34404"/>
                  </a:cubicBezTo>
                  <a:cubicBezTo>
                    <a:pt x="11575" y="33973"/>
                    <a:pt x="11697" y="33493"/>
                    <a:pt x="11697" y="32981"/>
                  </a:cubicBezTo>
                  <a:cubicBezTo>
                    <a:pt x="11697" y="32432"/>
                    <a:pt x="11559" y="31916"/>
                    <a:pt x="11315" y="31460"/>
                  </a:cubicBezTo>
                  <a:close/>
                  <a:moveTo>
                    <a:pt x="15230" y="31460"/>
                  </a:moveTo>
                  <a:cubicBezTo>
                    <a:pt x="15571" y="31586"/>
                    <a:pt x="15937" y="31655"/>
                    <a:pt x="16323" y="31655"/>
                  </a:cubicBezTo>
                  <a:cubicBezTo>
                    <a:pt x="16706" y="31655"/>
                    <a:pt x="17076" y="31586"/>
                    <a:pt x="17417" y="31460"/>
                  </a:cubicBezTo>
                  <a:lnTo>
                    <a:pt x="17417" y="31460"/>
                  </a:lnTo>
                  <a:cubicBezTo>
                    <a:pt x="17173" y="31912"/>
                    <a:pt x="17035" y="32432"/>
                    <a:pt x="17035" y="32981"/>
                  </a:cubicBezTo>
                  <a:cubicBezTo>
                    <a:pt x="17035" y="33489"/>
                    <a:pt x="17157" y="33973"/>
                    <a:pt x="17368" y="34404"/>
                  </a:cubicBezTo>
                  <a:cubicBezTo>
                    <a:pt x="17039" y="34290"/>
                    <a:pt x="16689" y="34225"/>
                    <a:pt x="16323" y="34225"/>
                  </a:cubicBezTo>
                  <a:cubicBezTo>
                    <a:pt x="15958" y="34225"/>
                    <a:pt x="15604" y="34290"/>
                    <a:pt x="15279" y="34404"/>
                  </a:cubicBezTo>
                  <a:cubicBezTo>
                    <a:pt x="15490" y="33973"/>
                    <a:pt x="15612" y="33489"/>
                    <a:pt x="15612" y="32981"/>
                  </a:cubicBezTo>
                  <a:cubicBezTo>
                    <a:pt x="15612" y="32432"/>
                    <a:pt x="15474" y="31912"/>
                    <a:pt x="15230" y="31460"/>
                  </a:cubicBezTo>
                  <a:close/>
                  <a:moveTo>
                    <a:pt x="19141" y="31460"/>
                  </a:moveTo>
                  <a:lnTo>
                    <a:pt x="19141" y="31460"/>
                  </a:lnTo>
                  <a:cubicBezTo>
                    <a:pt x="19482" y="31586"/>
                    <a:pt x="19852" y="31655"/>
                    <a:pt x="20239" y="31655"/>
                  </a:cubicBezTo>
                  <a:cubicBezTo>
                    <a:pt x="20621" y="31655"/>
                    <a:pt x="20991" y="31586"/>
                    <a:pt x="21332" y="31460"/>
                  </a:cubicBezTo>
                  <a:lnTo>
                    <a:pt x="21332" y="31460"/>
                  </a:lnTo>
                  <a:cubicBezTo>
                    <a:pt x="21088" y="31912"/>
                    <a:pt x="20950" y="32432"/>
                    <a:pt x="20950" y="32981"/>
                  </a:cubicBezTo>
                  <a:cubicBezTo>
                    <a:pt x="20950" y="33489"/>
                    <a:pt x="21068" y="33973"/>
                    <a:pt x="21284" y="34404"/>
                  </a:cubicBezTo>
                  <a:lnTo>
                    <a:pt x="21279" y="34404"/>
                  </a:lnTo>
                  <a:cubicBezTo>
                    <a:pt x="20954" y="34290"/>
                    <a:pt x="20600" y="34225"/>
                    <a:pt x="20235" y="34225"/>
                  </a:cubicBezTo>
                  <a:cubicBezTo>
                    <a:pt x="19869" y="34225"/>
                    <a:pt x="19519" y="34290"/>
                    <a:pt x="19190" y="34404"/>
                  </a:cubicBezTo>
                  <a:cubicBezTo>
                    <a:pt x="19405" y="33973"/>
                    <a:pt x="19523" y="33489"/>
                    <a:pt x="19523" y="32981"/>
                  </a:cubicBezTo>
                  <a:cubicBezTo>
                    <a:pt x="19523" y="32432"/>
                    <a:pt x="19385" y="31912"/>
                    <a:pt x="19141" y="31460"/>
                  </a:cubicBezTo>
                  <a:close/>
                  <a:moveTo>
                    <a:pt x="23056" y="31460"/>
                  </a:moveTo>
                  <a:lnTo>
                    <a:pt x="23056" y="31460"/>
                  </a:lnTo>
                  <a:cubicBezTo>
                    <a:pt x="23398" y="31586"/>
                    <a:pt x="23768" y="31655"/>
                    <a:pt x="24150" y="31655"/>
                  </a:cubicBezTo>
                  <a:cubicBezTo>
                    <a:pt x="24536" y="31655"/>
                    <a:pt x="24902" y="31586"/>
                    <a:pt x="25243" y="31460"/>
                  </a:cubicBezTo>
                  <a:lnTo>
                    <a:pt x="25243" y="31460"/>
                  </a:lnTo>
                  <a:cubicBezTo>
                    <a:pt x="24999" y="31912"/>
                    <a:pt x="24861" y="32432"/>
                    <a:pt x="24861" y="32981"/>
                  </a:cubicBezTo>
                  <a:cubicBezTo>
                    <a:pt x="24861" y="33489"/>
                    <a:pt x="24983" y="33973"/>
                    <a:pt x="25195" y="34404"/>
                  </a:cubicBezTo>
                  <a:cubicBezTo>
                    <a:pt x="24865" y="34290"/>
                    <a:pt x="24516" y="34225"/>
                    <a:pt x="24150" y="34225"/>
                  </a:cubicBezTo>
                  <a:cubicBezTo>
                    <a:pt x="23784" y="34225"/>
                    <a:pt x="23434" y="34290"/>
                    <a:pt x="23105" y="34404"/>
                  </a:cubicBezTo>
                  <a:cubicBezTo>
                    <a:pt x="23316" y="33973"/>
                    <a:pt x="23438" y="33489"/>
                    <a:pt x="23438" y="32981"/>
                  </a:cubicBezTo>
                  <a:cubicBezTo>
                    <a:pt x="23438" y="32432"/>
                    <a:pt x="23300" y="31912"/>
                    <a:pt x="23056" y="31460"/>
                  </a:cubicBezTo>
                  <a:close/>
                  <a:moveTo>
                    <a:pt x="26971" y="31460"/>
                  </a:moveTo>
                  <a:lnTo>
                    <a:pt x="26971" y="31460"/>
                  </a:lnTo>
                  <a:cubicBezTo>
                    <a:pt x="27313" y="31586"/>
                    <a:pt x="27679" y="31655"/>
                    <a:pt x="28065" y="31655"/>
                  </a:cubicBezTo>
                  <a:cubicBezTo>
                    <a:pt x="28447" y="31655"/>
                    <a:pt x="28817" y="31586"/>
                    <a:pt x="29159" y="31460"/>
                  </a:cubicBezTo>
                  <a:lnTo>
                    <a:pt x="29159" y="31460"/>
                  </a:lnTo>
                  <a:cubicBezTo>
                    <a:pt x="28915" y="31912"/>
                    <a:pt x="28776" y="32432"/>
                    <a:pt x="28776" y="32981"/>
                  </a:cubicBezTo>
                  <a:cubicBezTo>
                    <a:pt x="28776" y="33489"/>
                    <a:pt x="28898" y="33973"/>
                    <a:pt x="29110" y="34404"/>
                  </a:cubicBezTo>
                  <a:cubicBezTo>
                    <a:pt x="28780" y="34290"/>
                    <a:pt x="28431" y="34225"/>
                    <a:pt x="28065" y="34225"/>
                  </a:cubicBezTo>
                  <a:cubicBezTo>
                    <a:pt x="27699" y="34225"/>
                    <a:pt x="27345" y="34290"/>
                    <a:pt x="27020" y="34404"/>
                  </a:cubicBezTo>
                  <a:cubicBezTo>
                    <a:pt x="27231" y="33973"/>
                    <a:pt x="27353" y="33489"/>
                    <a:pt x="27353" y="32981"/>
                  </a:cubicBezTo>
                  <a:cubicBezTo>
                    <a:pt x="27353" y="32432"/>
                    <a:pt x="27215" y="31912"/>
                    <a:pt x="26971" y="31460"/>
                  </a:cubicBezTo>
                  <a:close/>
                  <a:moveTo>
                    <a:pt x="30886" y="31460"/>
                  </a:moveTo>
                  <a:cubicBezTo>
                    <a:pt x="31228" y="31586"/>
                    <a:pt x="31598" y="31655"/>
                    <a:pt x="31980" y="31655"/>
                  </a:cubicBezTo>
                  <a:cubicBezTo>
                    <a:pt x="32366" y="31655"/>
                    <a:pt x="32732" y="31586"/>
                    <a:pt x="33074" y="31460"/>
                  </a:cubicBezTo>
                  <a:lnTo>
                    <a:pt x="33074" y="31460"/>
                  </a:lnTo>
                  <a:cubicBezTo>
                    <a:pt x="32830" y="31912"/>
                    <a:pt x="32692" y="32432"/>
                    <a:pt x="32692" y="32981"/>
                  </a:cubicBezTo>
                  <a:cubicBezTo>
                    <a:pt x="32692" y="33489"/>
                    <a:pt x="32814" y="33973"/>
                    <a:pt x="33025" y="34404"/>
                  </a:cubicBezTo>
                  <a:cubicBezTo>
                    <a:pt x="32696" y="34290"/>
                    <a:pt x="32346" y="34225"/>
                    <a:pt x="31980" y="34225"/>
                  </a:cubicBezTo>
                  <a:cubicBezTo>
                    <a:pt x="31614" y="34225"/>
                    <a:pt x="31261" y="34290"/>
                    <a:pt x="30935" y="34404"/>
                  </a:cubicBezTo>
                  <a:cubicBezTo>
                    <a:pt x="31147" y="33973"/>
                    <a:pt x="31269" y="33489"/>
                    <a:pt x="31269" y="32981"/>
                  </a:cubicBezTo>
                  <a:cubicBezTo>
                    <a:pt x="31269" y="32432"/>
                    <a:pt x="31130" y="31912"/>
                    <a:pt x="30886" y="31460"/>
                  </a:cubicBezTo>
                  <a:close/>
                  <a:moveTo>
                    <a:pt x="14368" y="30985"/>
                  </a:moveTo>
                  <a:cubicBezTo>
                    <a:pt x="14380" y="30997"/>
                    <a:pt x="14396" y="31009"/>
                    <a:pt x="14413" y="31017"/>
                  </a:cubicBezTo>
                  <a:cubicBezTo>
                    <a:pt x="14905" y="31525"/>
                    <a:pt x="15214" y="32216"/>
                    <a:pt x="15214" y="32977"/>
                  </a:cubicBezTo>
                  <a:cubicBezTo>
                    <a:pt x="15214" y="33643"/>
                    <a:pt x="14978" y="34253"/>
                    <a:pt x="14592" y="34733"/>
                  </a:cubicBezTo>
                  <a:cubicBezTo>
                    <a:pt x="14514" y="34786"/>
                    <a:pt x="14441" y="34839"/>
                    <a:pt x="14368" y="34892"/>
                  </a:cubicBezTo>
                  <a:cubicBezTo>
                    <a:pt x="14295" y="34839"/>
                    <a:pt x="14217" y="34786"/>
                    <a:pt x="14140" y="34733"/>
                  </a:cubicBezTo>
                  <a:cubicBezTo>
                    <a:pt x="13754" y="34253"/>
                    <a:pt x="13522" y="33643"/>
                    <a:pt x="13522" y="32977"/>
                  </a:cubicBezTo>
                  <a:cubicBezTo>
                    <a:pt x="13522" y="32216"/>
                    <a:pt x="13827" y="31525"/>
                    <a:pt x="14323" y="31017"/>
                  </a:cubicBezTo>
                  <a:cubicBezTo>
                    <a:pt x="14335" y="31009"/>
                    <a:pt x="14352" y="30997"/>
                    <a:pt x="14368" y="30985"/>
                  </a:cubicBezTo>
                  <a:close/>
                  <a:moveTo>
                    <a:pt x="18283" y="30985"/>
                  </a:moveTo>
                  <a:cubicBezTo>
                    <a:pt x="18295" y="30997"/>
                    <a:pt x="18312" y="31009"/>
                    <a:pt x="18328" y="31017"/>
                  </a:cubicBezTo>
                  <a:cubicBezTo>
                    <a:pt x="18820" y="31525"/>
                    <a:pt x="19125" y="32216"/>
                    <a:pt x="19125" y="32977"/>
                  </a:cubicBezTo>
                  <a:cubicBezTo>
                    <a:pt x="19125" y="33643"/>
                    <a:pt x="18893" y="34253"/>
                    <a:pt x="18507" y="34733"/>
                  </a:cubicBezTo>
                  <a:cubicBezTo>
                    <a:pt x="18429" y="34786"/>
                    <a:pt x="18356" y="34839"/>
                    <a:pt x="18283" y="34892"/>
                  </a:cubicBezTo>
                  <a:cubicBezTo>
                    <a:pt x="18210" y="34839"/>
                    <a:pt x="18133" y="34786"/>
                    <a:pt x="18055" y="34733"/>
                  </a:cubicBezTo>
                  <a:cubicBezTo>
                    <a:pt x="17669" y="34253"/>
                    <a:pt x="17437" y="33643"/>
                    <a:pt x="17437" y="32977"/>
                  </a:cubicBezTo>
                  <a:cubicBezTo>
                    <a:pt x="17437" y="32216"/>
                    <a:pt x="17742" y="31525"/>
                    <a:pt x="18234" y="31017"/>
                  </a:cubicBezTo>
                  <a:cubicBezTo>
                    <a:pt x="18251" y="31009"/>
                    <a:pt x="18267" y="30997"/>
                    <a:pt x="18283" y="30985"/>
                  </a:cubicBezTo>
                  <a:close/>
                  <a:moveTo>
                    <a:pt x="6538" y="30985"/>
                  </a:moveTo>
                  <a:cubicBezTo>
                    <a:pt x="6550" y="30997"/>
                    <a:pt x="6566" y="31009"/>
                    <a:pt x="6582" y="31021"/>
                  </a:cubicBezTo>
                  <a:cubicBezTo>
                    <a:pt x="7074" y="31525"/>
                    <a:pt x="7383" y="32216"/>
                    <a:pt x="7383" y="32981"/>
                  </a:cubicBezTo>
                  <a:cubicBezTo>
                    <a:pt x="7383" y="33643"/>
                    <a:pt x="7147" y="34253"/>
                    <a:pt x="6761" y="34737"/>
                  </a:cubicBezTo>
                  <a:cubicBezTo>
                    <a:pt x="6684" y="34786"/>
                    <a:pt x="6611" y="34839"/>
                    <a:pt x="6538" y="34896"/>
                  </a:cubicBezTo>
                  <a:cubicBezTo>
                    <a:pt x="6464" y="34839"/>
                    <a:pt x="6387" y="34786"/>
                    <a:pt x="6310" y="34737"/>
                  </a:cubicBezTo>
                  <a:cubicBezTo>
                    <a:pt x="5924" y="34253"/>
                    <a:pt x="5692" y="33643"/>
                    <a:pt x="5692" y="32981"/>
                  </a:cubicBezTo>
                  <a:cubicBezTo>
                    <a:pt x="5692" y="32216"/>
                    <a:pt x="5997" y="31525"/>
                    <a:pt x="6493" y="31021"/>
                  </a:cubicBezTo>
                  <a:cubicBezTo>
                    <a:pt x="6505" y="31009"/>
                    <a:pt x="6521" y="30997"/>
                    <a:pt x="6538" y="30985"/>
                  </a:cubicBezTo>
                  <a:close/>
                  <a:moveTo>
                    <a:pt x="10449" y="30985"/>
                  </a:moveTo>
                  <a:cubicBezTo>
                    <a:pt x="10465" y="30997"/>
                    <a:pt x="10481" y="31009"/>
                    <a:pt x="10497" y="31021"/>
                  </a:cubicBezTo>
                  <a:cubicBezTo>
                    <a:pt x="10989" y="31525"/>
                    <a:pt x="11294" y="32216"/>
                    <a:pt x="11294" y="32981"/>
                  </a:cubicBezTo>
                  <a:cubicBezTo>
                    <a:pt x="11294" y="33643"/>
                    <a:pt x="11063" y="34253"/>
                    <a:pt x="10676" y="34737"/>
                  </a:cubicBezTo>
                  <a:cubicBezTo>
                    <a:pt x="10599" y="34786"/>
                    <a:pt x="10522" y="34839"/>
                    <a:pt x="10449" y="34896"/>
                  </a:cubicBezTo>
                  <a:cubicBezTo>
                    <a:pt x="10380" y="34839"/>
                    <a:pt x="10302" y="34786"/>
                    <a:pt x="10225" y="34737"/>
                  </a:cubicBezTo>
                  <a:cubicBezTo>
                    <a:pt x="9839" y="34253"/>
                    <a:pt x="9607" y="33643"/>
                    <a:pt x="9607" y="32981"/>
                  </a:cubicBezTo>
                  <a:cubicBezTo>
                    <a:pt x="9607" y="32216"/>
                    <a:pt x="9912" y="31525"/>
                    <a:pt x="10404" y="31021"/>
                  </a:cubicBezTo>
                  <a:cubicBezTo>
                    <a:pt x="10420" y="31009"/>
                    <a:pt x="10436" y="30997"/>
                    <a:pt x="10449" y="30985"/>
                  </a:cubicBezTo>
                  <a:close/>
                  <a:moveTo>
                    <a:pt x="22194" y="30985"/>
                  </a:moveTo>
                  <a:cubicBezTo>
                    <a:pt x="22210" y="30997"/>
                    <a:pt x="22223" y="31009"/>
                    <a:pt x="22239" y="31021"/>
                  </a:cubicBezTo>
                  <a:cubicBezTo>
                    <a:pt x="22735" y="31525"/>
                    <a:pt x="23040" y="32216"/>
                    <a:pt x="23040" y="32981"/>
                  </a:cubicBezTo>
                  <a:cubicBezTo>
                    <a:pt x="23040" y="33643"/>
                    <a:pt x="22808" y="34253"/>
                    <a:pt x="22422" y="34733"/>
                  </a:cubicBezTo>
                  <a:cubicBezTo>
                    <a:pt x="22345" y="34786"/>
                    <a:pt x="22267" y="34839"/>
                    <a:pt x="22194" y="34896"/>
                  </a:cubicBezTo>
                  <a:cubicBezTo>
                    <a:pt x="22121" y="34839"/>
                    <a:pt x="22048" y="34786"/>
                    <a:pt x="21967" y="34733"/>
                  </a:cubicBezTo>
                  <a:cubicBezTo>
                    <a:pt x="21580" y="34253"/>
                    <a:pt x="21349" y="33643"/>
                    <a:pt x="21349" y="32981"/>
                  </a:cubicBezTo>
                  <a:cubicBezTo>
                    <a:pt x="21349" y="32216"/>
                    <a:pt x="21653" y="31525"/>
                    <a:pt x="22149" y="31021"/>
                  </a:cubicBezTo>
                  <a:cubicBezTo>
                    <a:pt x="22166" y="31009"/>
                    <a:pt x="22178" y="30997"/>
                    <a:pt x="22194" y="30985"/>
                  </a:cubicBezTo>
                  <a:close/>
                  <a:moveTo>
                    <a:pt x="26109" y="30985"/>
                  </a:moveTo>
                  <a:cubicBezTo>
                    <a:pt x="26126" y="30997"/>
                    <a:pt x="26138" y="31009"/>
                    <a:pt x="26154" y="31021"/>
                  </a:cubicBezTo>
                  <a:cubicBezTo>
                    <a:pt x="26650" y="31525"/>
                    <a:pt x="26955" y="32216"/>
                    <a:pt x="26955" y="32981"/>
                  </a:cubicBezTo>
                  <a:cubicBezTo>
                    <a:pt x="26955" y="33643"/>
                    <a:pt x="26723" y="34253"/>
                    <a:pt x="26337" y="34733"/>
                  </a:cubicBezTo>
                  <a:cubicBezTo>
                    <a:pt x="26256" y="34786"/>
                    <a:pt x="26183" y="34839"/>
                    <a:pt x="26109" y="34896"/>
                  </a:cubicBezTo>
                  <a:cubicBezTo>
                    <a:pt x="26036" y="34839"/>
                    <a:pt x="25959" y="34786"/>
                    <a:pt x="25882" y="34733"/>
                  </a:cubicBezTo>
                  <a:cubicBezTo>
                    <a:pt x="25495" y="34253"/>
                    <a:pt x="25264" y="33643"/>
                    <a:pt x="25264" y="32981"/>
                  </a:cubicBezTo>
                  <a:cubicBezTo>
                    <a:pt x="25264" y="32216"/>
                    <a:pt x="25569" y="31525"/>
                    <a:pt x="26065" y="31021"/>
                  </a:cubicBezTo>
                  <a:cubicBezTo>
                    <a:pt x="26081" y="31009"/>
                    <a:pt x="26093" y="30997"/>
                    <a:pt x="26109" y="30985"/>
                  </a:cubicBezTo>
                  <a:close/>
                  <a:moveTo>
                    <a:pt x="30025" y="30985"/>
                  </a:moveTo>
                  <a:cubicBezTo>
                    <a:pt x="30037" y="30997"/>
                    <a:pt x="30053" y="31009"/>
                    <a:pt x="30069" y="31021"/>
                  </a:cubicBezTo>
                  <a:cubicBezTo>
                    <a:pt x="30561" y="31525"/>
                    <a:pt x="30870" y="32216"/>
                    <a:pt x="30870" y="32981"/>
                  </a:cubicBezTo>
                  <a:cubicBezTo>
                    <a:pt x="30870" y="33643"/>
                    <a:pt x="30634" y="34253"/>
                    <a:pt x="30248" y="34733"/>
                  </a:cubicBezTo>
                  <a:cubicBezTo>
                    <a:pt x="30171" y="34786"/>
                    <a:pt x="30098" y="34839"/>
                    <a:pt x="30025" y="34896"/>
                  </a:cubicBezTo>
                  <a:cubicBezTo>
                    <a:pt x="29951" y="34839"/>
                    <a:pt x="29874" y="34786"/>
                    <a:pt x="29797" y="34733"/>
                  </a:cubicBezTo>
                  <a:cubicBezTo>
                    <a:pt x="29411" y="34253"/>
                    <a:pt x="29179" y="33643"/>
                    <a:pt x="29179" y="32981"/>
                  </a:cubicBezTo>
                  <a:cubicBezTo>
                    <a:pt x="29179" y="32216"/>
                    <a:pt x="29484" y="31525"/>
                    <a:pt x="29980" y="31021"/>
                  </a:cubicBezTo>
                  <a:cubicBezTo>
                    <a:pt x="29992" y="31009"/>
                    <a:pt x="30008" y="30997"/>
                    <a:pt x="30025" y="30985"/>
                  </a:cubicBezTo>
                  <a:close/>
                  <a:moveTo>
                    <a:pt x="33940" y="30985"/>
                  </a:moveTo>
                  <a:cubicBezTo>
                    <a:pt x="33952" y="30997"/>
                    <a:pt x="33968" y="31009"/>
                    <a:pt x="33984" y="31017"/>
                  </a:cubicBezTo>
                  <a:cubicBezTo>
                    <a:pt x="34476" y="31525"/>
                    <a:pt x="34785" y="32216"/>
                    <a:pt x="34785" y="32977"/>
                  </a:cubicBezTo>
                  <a:cubicBezTo>
                    <a:pt x="34785" y="33643"/>
                    <a:pt x="34550" y="34253"/>
                    <a:pt x="34163" y="34733"/>
                  </a:cubicBezTo>
                  <a:cubicBezTo>
                    <a:pt x="34086" y="34786"/>
                    <a:pt x="34013" y="34839"/>
                    <a:pt x="33940" y="34896"/>
                  </a:cubicBezTo>
                  <a:cubicBezTo>
                    <a:pt x="33867" y="34839"/>
                    <a:pt x="33789" y="34786"/>
                    <a:pt x="33712" y="34733"/>
                  </a:cubicBezTo>
                  <a:cubicBezTo>
                    <a:pt x="33326" y="34253"/>
                    <a:pt x="33094" y="33643"/>
                    <a:pt x="33094" y="32977"/>
                  </a:cubicBezTo>
                  <a:cubicBezTo>
                    <a:pt x="33094" y="32216"/>
                    <a:pt x="33399" y="31525"/>
                    <a:pt x="33895" y="31017"/>
                  </a:cubicBezTo>
                  <a:cubicBezTo>
                    <a:pt x="33907" y="31009"/>
                    <a:pt x="33923" y="30997"/>
                    <a:pt x="33940" y="30985"/>
                  </a:cubicBezTo>
                  <a:close/>
                  <a:moveTo>
                    <a:pt x="8493" y="34627"/>
                  </a:moveTo>
                  <a:cubicBezTo>
                    <a:pt x="9030" y="34627"/>
                    <a:pt x="9530" y="34778"/>
                    <a:pt x="9957" y="35038"/>
                  </a:cubicBezTo>
                  <a:cubicBezTo>
                    <a:pt x="10005" y="35095"/>
                    <a:pt x="10054" y="35152"/>
                    <a:pt x="10107" y="35205"/>
                  </a:cubicBezTo>
                  <a:cubicBezTo>
                    <a:pt x="10054" y="35258"/>
                    <a:pt x="10001" y="35314"/>
                    <a:pt x="9957" y="35371"/>
                  </a:cubicBezTo>
                  <a:cubicBezTo>
                    <a:pt x="9530" y="35632"/>
                    <a:pt x="9030" y="35782"/>
                    <a:pt x="8493" y="35782"/>
                  </a:cubicBezTo>
                  <a:cubicBezTo>
                    <a:pt x="7956" y="35782"/>
                    <a:pt x="7456" y="35632"/>
                    <a:pt x="7034" y="35371"/>
                  </a:cubicBezTo>
                  <a:cubicBezTo>
                    <a:pt x="6985" y="35314"/>
                    <a:pt x="6932" y="35258"/>
                    <a:pt x="6883" y="35205"/>
                  </a:cubicBezTo>
                  <a:cubicBezTo>
                    <a:pt x="6932" y="35152"/>
                    <a:pt x="6985" y="35095"/>
                    <a:pt x="7034" y="35038"/>
                  </a:cubicBezTo>
                  <a:cubicBezTo>
                    <a:pt x="7456" y="34778"/>
                    <a:pt x="7956" y="34627"/>
                    <a:pt x="8493" y="34627"/>
                  </a:cubicBezTo>
                  <a:close/>
                  <a:moveTo>
                    <a:pt x="12408" y="34627"/>
                  </a:moveTo>
                  <a:cubicBezTo>
                    <a:pt x="12945" y="34627"/>
                    <a:pt x="13445" y="34778"/>
                    <a:pt x="13868" y="35038"/>
                  </a:cubicBezTo>
                  <a:cubicBezTo>
                    <a:pt x="13917" y="35095"/>
                    <a:pt x="13965" y="35152"/>
                    <a:pt x="14018" y="35205"/>
                  </a:cubicBezTo>
                  <a:cubicBezTo>
                    <a:pt x="13965" y="35258"/>
                    <a:pt x="13917" y="35314"/>
                    <a:pt x="13868" y="35371"/>
                  </a:cubicBezTo>
                  <a:cubicBezTo>
                    <a:pt x="13445" y="35632"/>
                    <a:pt x="12945" y="35782"/>
                    <a:pt x="12408" y="35782"/>
                  </a:cubicBezTo>
                  <a:cubicBezTo>
                    <a:pt x="11872" y="35782"/>
                    <a:pt x="11372" y="35632"/>
                    <a:pt x="10945" y="35371"/>
                  </a:cubicBezTo>
                  <a:cubicBezTo>
                    <a:pt x="10896" y="35314"/>
                    <a:pt x="10847" y="35258"/>
                    <a:pt x="10794" y="35205"/>
                  </a:cubicBezTo>
                  <a:cubicBezTo>
                    <a:pt x="10847" y="35152"/>
                    <a:pt x="10900" y="35095"/>
                    <a:pt x="10945" y="35038"/>
                  </a:cubicBezTo>
                  <a:cubicBezTo>
                    <a:pt x="11372" y="34778"/>
                    <a:pt x="11872" y="34627"/>
                    <a:pt x="12408" y="34627"/>
                  </a:cubicBezTo>
                  <a:close/>
                  <a:moveTo>
                    <a:pt x="16319" y="34627"/>
                  </a:moveTo>
                  <a:cubicBezTo>
                    <a:pt x="16856" y="34627"/>
                    <a:pt x="17356" y="34778"/>
                    <a:pt x="17783" y="35038"/>
                  </a:cubicBezTo>
                  <a:cubicBezTo>
                    <a:pt x="17832" y="35095"/>
                    <a:pt x="17881" y="35152"/>
                    <a:pt x="17933" y="35205"/>
                  </a:cubicBezTo>
                  <a:cubicBezTo>
                    <a:pt x="17881" y="35258"/>
                    <a:pt x="17832" y="35314"/>
                    <a:pt x="17783" y="35371"/>
                  </a:cubicBezTo>
                  <a:cubicBezTo>
                    <a:pt x="17356" y="35632"/>
                    <a:pt x="16856" y="35782"/>
                    <a:pt x="16319" y="35782"/>
                  </a:cubicBezTo>
                  <a:cubicBezTo>
                    <a:pt x="15787" y="35782"/>
                    <a:pt x="15287" y="35632"/>
                    <a:pt x="14860" y="35371"/>
                  </a:cubicBezTo>
                  <a:cubicBezTo>
                    <a:pt x="14811" y="35314"/>
                    <a:pt x="14762" y="35258"/>
                    <a:pt x="14709" y="35205"/>
                  </a:cubicBezTo>
                  <a:cubicBezTo>
                    <a:pt x="14762" y="35152"/>
                    <a:pt x="14811" y="35095"/>
                    <a:pt x="14860" y="35038"/>
                  </a:cubicBezTo>
                  <a:cubicBezTo>
                    <a:pt x="15287" y="34778"/>
                    <a:pt x="15787" y="34627"/>
                    <a:pt x="16319" y="34627"/>
                  </a:cubicBezTo>
                  <a:close/>
                  <a:moveTo>
                    <a:pt x="20235" y="34627"/>
                  </a:moveTo>
                  <a:cubicBezTo>
                    <a:pt x="20771" y="34627"/>
                    <a:pt x="21271" y="34778"/>
                    <a:pt x="21698" y="35038"/>
                  </a:cubicBezTo>
                  <a:cubicBezTo>
                    <a:pt x="21747" y="35095"/>
                    <a:pt x="21796" y="35152"/>
                    <a:pt x="21849" y="35205"/>
                  </a:cubicBezTo>
                  <a:cubicBezTo>
                    <a:pt x="21796" y="35258"/>
                    <a:pt x="21747" y="35314"/>
                    <a:pt x="21698" y="35371"/>
                  </a:cubicBezTo>
                  <a:cubicBezTo>
                    <a:pt x="21271" y="35632"/>
                    <a:pt x="20771" y="35782"/>
                    <a:pt x="20235" y="35782"/>
                  </a:cubicBezTo>
                  <a:cubicBezTo>
                    <a:pt x="19702" y="35782"/>
                    <a:pt x="19198" y="35632"/>
                    <a:pt x="18775" y="35371"/>
                  </a:cubicBezTo>
                  <a:cubicBezTo>
                    <a:pt x="18726" y="35314"/>
                    <a:pt x="18677" y="35258"/>
                    <a:pt x="18625" y="35205"/>
                  </a:cubicBezTo>
                  <a:cubicBezTo>
                    <a:pt x="18677" y="35152"/>
                    <a:pt x="18726" y="35095"/>
                    <a:pt x="18775" y="35038"/>
                  </a:cubicBezTo>
                  <a:cubicBezTo>
                    <a:pt x="19198" y="34778"/>
                    <a:pt x="19698" y="34627"/>
                    <a:pt x="20235" y="34627"/>
                  </a:cubicBezTo>
                  <a:close/>
                  <a:moveTo>
                    <a:pt x="24150" y="34627"/>
                  </a:moveTo>
                  <a:cubicBezTo>
                    <a:pt x="24686" y="34627"/>
                    <a:pt x="25186" y="34778"/>
                    <a:pt x="25613" y="35038"/>
                  </a:cubicBezTo>
                  <a:cubicBezTo>
                    <a:pt x="25662" y="35095"/>
                    <a:pt x="25711" y="35152"/>
                    <a:pt x="25764" y="35205"/>
                  </a:cubicBezTo>
                  <a:cubicBezTo>
                    <a:pt x="25711" y="35258"/>
                    <a:pt x="25658" y="35314"/>
                    <a:pt x="25613" y="35371"/>
                  </a:cubicBezTo>
                  <a:cubicBezTo>
                    <a:pt x="25186" y="35632"/>
                    <a:pt x="24686" y="35782"/>
                    <a:pt x="24150" y="35782"/>
                  </a:cubicBezTo>
                  <a:cubicBezTo>
                    <a:pt x="23613" y="35782"/>
                    <a:pt x="23113" y="35632"/>
                    <a:pt x="22690" y="35371"/>
                  </a:cubicBezTo>
                  <a:cubicBezTo>
                    <a:pt x="22641" y="35314"/>
                    <a:pt x="22593" y="35258"/>
                    <a:pt x="22540" y="35205"/>
                  </a:cubicBezTo>
                  <a:cubicBezTo>
                    <a:pt x="22593" y="35152"/>
                    <a:pt x="22641" y="35095"/>
                    <a:pt x="22690" y="35038"/>
                  </a:cubicBezTo>
                  <a:cubicBezTo>
                    <a:pt x="23113" y="34778"/>
                    <a:pt x="23613" y="34627"/>
                    <a:pt x="24150" y="34627"/>
                  </a:cubicBezTo>
                  <a:close/>
                  <a:moveTo>
                    <a:pt x="28065" y="34627"/>
                  </a:moveTo>
                  <a:cubicBezTo>
                    <a:pt x="28602" y="34627"/>
                    <a:pt x="29102" y="34778"/>
                    <a:pt x="29529" y="35038"/>
                  </a:cubicBezTo>
                  <a:cubicBezTo>
                    <a:pt x="29573" y="35095"/>
                    <a:pt x="29626" y="35152"/>
                    <a:pt x="29675" y="35205"/>
                  </a:cubicBezTo>
                  <a:cubicBezTo>
                    <a:pt x="29626" y="35258"/>
                    <a:pt x="29573" y="35314"/>
                    <a:pt x="29529" y="35371"/>
                  </a:cubicBezTo>
                  <a:cubicBezTo>
                    <a:pt x="29102" y="35632"/>
                    <a:pt x="28602" y="35782"/>
                    <a:pt x="28065" y="35782"/>
                  </a:cubicBezTo>
                  <a:cubicBezTo>
                    <a:pt x="27528" y="35782"/>
                    <a:pt x="27028" y="35632"/>
                    <a:pt x="26605" y="35371"/>
                  </a:cubicBezTo>
                  <a:cubicBezTo>
                    <a:pt x="26557" y="35314"/>
                    <a:pt x="26504" y="35258"/>
                    <a:pt x="26455" y="35205"/>
                  </a:cubicBezTo>
                  <a:cubicBezTo>
                    <a:pt x="26504" y="35152"/>
                    <a:pt x="26557" y="35095"/>
                    <a:pt x="26605" y="35038"/>
                  </a:cubicBezTo>
                  <a:cubicBezTo>
                    <a:pt x="27028" y="34778"/>
                    <a:pt x="27528" y="34627"/>
                    <a:pt x="28065" y="34627"/>
                  </a:cubicBezTo>
                  <a:close/>
                  <a:moveTo>
                    <a:pt x="31980" y="34627"/>
                  </a:moveTo>
                  <a:cubicBezTo>
                    <a:pt x="32517" y="34627"/>
                    <a:pt x="33017" y="34778"/>
                    <a:pt x="33444" y="35038"/>
                  </a:cubicBezTo>
                  <a:cubicBezTo>
                    <a:pt x="33493" y="35095"/>
                    <a:pt x="33541" y="35148"/>
                    <a:pt x="33594" y="35205"/>
                  </a:cubicBezTo>
                  <a:cubicBezTo>
                    <a:pt x="33541" y="35258"/>
                    <a:pt x="33493" y="35310"/>
                    <a:pt x="33444" y="35367"/>
                  </a:cubicBezTo>
                  <a:cubicBezTo>
                    <a:pt x="33017" y="35632"/>
                    <a:pt x="32517" y="35782"/>
                    <a:pt x="31980" y="35782"/>
                  </a:cubicBezTo>
                  <a:cubicBezTo>
                    <a:pt x="31448" y="35782"/>
                    <a:pt x="30947" y="35632"/>
                    <a:pt x="30521" y="35367"/>
                  </a:cubicBezTo>
                  <a:cubicBezTo>
                    <a:pt x="30472" y="35310"/>
                    <a:pt x="30423" y="35258"/>
                    <a:pt x="30370" y="35205"/>
                  </a:cubicBezTo>
                  <a:cubicBezTo>
                    <a:pt x="30423" y="35148"/>
                    <a:pt x="30472" y="35095"/>
                    <a:pt x="30521" y="35038"/>
                  </a:cubicBezTo>
                  <a:cubicBezTo>
                    <a:pt x="30947" y="34778"/>
                    <a:pt x="31448" y="34627"/>
                    <a:pt x="31980" y="34627"/>
                  </a:cubicBezTo>
                  <a:close/>
                  <a:moveTo>
                    <a:pt x="13453" y="36006"/>
                  </a:moveTo>
                  <a:lnTo>
                    <a:pt x="13453" y="36006"/>
                  </a:lnTo>
                  <a:cubicBezTo>
                    <a:pt x="13238" y="36437"/>
                    <a:pt x="13120" y="36916"/>
                    <a:pt x="13120" y="37429"/>
                  </a:cubicBezTo>
                  <a:cubicBezTo>
                    <a:pt x="13120" y="37977"/>
                    <a:pt x="13258" y="38494"/>
                    <a:pt x="13502" y="38945"/>
                  </a:cubicBezTo>
                  <a:cubicBezTo>
                    <a:pt x="13160" y="38823"/>
                    <a:pt x="12790" y="38754"/>
                    <a:pt x="12408" y="38754"/>
                  </a:cubicBezTo>
                  <a:cubicBezTo>
                    <a:pt x="12022" y="38754"/>
                    <a:pt x="11656" y="38823"/>
                    <a:pt x="11315" y="38945"/>
                  </a:cubicBezTo>
                  <a:cubicBezTo>
                    <a:pt x="11559" y="38494"/>
                    <a:pt x="11697" y="37977"/>
                    <a:pt x="11697" y="37429"/>
                  </a:cubicBezTo>
                  <a:cubicBezTo>
                    <a:pt x="11697" y="36916"/>
                    <a:pt x="11575" y="36437"/>
                    <a:pt x="11363" y="36006"/>
                  </a:cubicBezTo>
                  <a:lnTo>
                    <a:pt x="11363" y="36006"/>
                  </a:lnTo>
                  <a:cubicBezTo>
                    <a:pt x="11689" y="36119"/>
                    <a:pt x="12042" y="36180"/>
                    <a:pt x="12408" y="36180"/>
                  </a:cubicBezTo>
                  <a:cubicBezTo>
                    <a:pt x="12774" y="36180"/>
                    <a:pt x="13124" y="36119"/>
                    <a:pt x="13453" y="36006"/>
                  </a:cubicBezTo>
                  <a:close/>
                  <a:moveTo>
                    <a:pt x="23105" y="36006"/>
                  </a:moveTo>
                  <a:cubicBezTo>
                    <a:pt x="23434" y="36119"/>
                    <a:pt x="23784" y="36180"/>
                    <a:pt x="24150" y="36180"/>
                  </a:cubicBezTo>
                  <a:cubicBezTo>
                    <a:pt x="24516" y="36180"/>
                    <a:pt x="24869" y="36119"/>
                    <a:pt x="25195" y="36006"/>
                  </a:cubicBezTo>
                  <a:lnTo>
                    <a:pt x="25195" y="36006"/>
                  </a:lnTo>
                  <a:cubicBezTo>
                    <a:pt x="24983" y="36437"/>
                    <a:pt x="24861" y="36916"/>
                    <a:pt x="24861" y="37429"/>
                  </a:cubicBezTo>
                  <a:cubicBezTo>
                    <a:pt x="24861" y="37977"/>
                    <a:pt x="24999" y="38494"/>
                    <a:pt x="25243" y="38945"/>
                  </a:cubicBezTo>
                  <a:cubicBezTo>
                    <a:pt x="24902" y="38823"/>
                    <a:pt x="24536" y="38754"/>
                    <a:pt x="24150" y="38754"/>
                  </a:cubicBezTo>
                  <a:cubicBezTo>
                    <a:pt x="23764" y="38754"/>
                    <a:pt x="23398" y="38823"/>
                    <a:pt x="23056" y="38945"/>
                  </a:cubicBezTo>
                  <a:cubicBezTo>
                    <a:pt x="23300" y="38494"/>
                    <a:pt x="23438" y="37977"/>
                    <a:pt x="23438" y="37429"/>
                  </a:cubicBezTo>
                  <a:cubicBezTo>
                    <a:pt x="23438" y="36916"/>
                    <a:pt x="23316" y="36437"/>
                    <a:pt x="23105" y="36006"/>
                  </a:cubicBezTo>
                  <a:close/>
                  <a:moveTo>
                    <a:pt x="27020" y="36006"/>
                  </a:moveTo>
                  <a:cubicBezTo>
                    <a:pt x="27349" y="36119"/>
                    <a:pt x="27699" y="36180"/>
                    <a:pt x="28065" y="36180"/>
                  </a:cubicBezTo>
                  <a:cubicBezTo>
                    <a:pt x="28431" y="36180"/>
                    <a:pt x="28785" y="36119"/>
                    <a:pt x="29110" y="36006"/>
                  </a:cubicBezTo>
                  <a:lnTo>
                    <a:pt x="29110" y="36006"/>
                  </a:lnTo>
                  <a:cubicBezTo>
                    <a:pt x="28898" y="36437"/>
                    <a:pt x="28776" y="36916"/>
                    <a:pt x="28776" y="37429"/>
                  </a:cubicBezTo>
                  <a:cubicBezTo>
                    <a:pt x="28776" y="37977"/>
                    <a:pt x="28915" y="38494"/>
                    <a:pt x="29159" y="38945"/>
                  </a:cubicBezTo>
                  <a:cubicBezTo>
                    <a:pt x="28817" y="38823"/>
                    <a:pt x="28447" y="38754"/>
                    <a:pt x="28065" y="38754"/>
                  </a:cubicBezTo>
                  <a:cubicBezTo>
                    <a:pt x="27679" y="38754"/>
                    <a:pt x="27313" y="38823"/>
                    <a:pt x="26971" y="38945"/>
                  </a:cubicBezTo>
                  <a:cubicBezTo>
                    <a:pt x="27215" y="38494"/>
                    <a:pt x="27353" y="37977"/>
                    <a:pt x="27353" y="37429"/>
                  </a:cubicBezTo>
                  <a:cubicBezTo>
                    <a:pt x="27353" y="36916"/>
                    <a:pt x="27231" y="36437"/>
                    <a:pt x="27020" y="36006"/>
                  </a:cubicBezTo>
                  <a:close/>
                  <a:moveTo>
                    <a:pt x="15275" y="36006"/>
                  </a:moveTo>
                  <a:cubicBezTo>
                    <a:pt x="15604" y="36119"/>
                    <a:pt x="15953" y="36184"/>
                    <a:pt x="16319" y="36184"/>
                  </a:cubicBezTo>
                  <a:cubicBezTo>
                    <a:pt x="16685" y="36184"/>
                    <a:pt x="17039" y="36119"/>
                    <a:pt x="17364" y="36006"/>
                  </a:cubicBezTo>
                  <a:lnTo>
                    <a:pt x="17364" y="36006"/>
                  </a:lnTo>
                  <a:cubicBezTo>
                    <a:pt x="17153" y="36437"/>
                    <a:pt x="17031" y="36920"/>
                    <a:pt x="17031" y="37429"/>
                  </a:cubicBezTo>
                  <a:cubicBezTo>
                    <a:pt x="17031" y="37977"/>
                    <a:pt x="17173" y="38498"/>
                    <a:pt x="17413" y="38949"/>
                  </a:cubicBezTo>
                  <a:cubicBezTo>
                    <a:pt x="17072" y="38823"/>
                    <a:pt x="16706" y="38754"/>
                    <a:pt x="16319" y="38754"/>
                  </a:cubicBezTo>
                  <a:cubicBezTo>
                    <a:pt x="15937" y="38754"/>
                    <a:pt x="15567" y="38823"/>
                    <a:pt x="15226" y="38949"/>
                  </a:cubicBezTo>
                  <a:cubicBezTo>
                    <a:pt x="15470" y="38498"/>
                    <a:pt x="15608" y="37977"/>
                    <a:pt x="15608" y="37429"/>
                  </a:cubicBezTo>
                  <a:cubicBezTo>
                    <a:pt x="15608" y="36920"/>
                    <a:pt x="15486" y="36437"/>
                    <a:pt x="15275" y="36006"/>
                  </a:cubicBezTo>
                  <a:close/>
                  <a:moveTo>
                    <a:pt x="19190" y="36006"/>
                  </a:moveTo>
                  <a:cubicBezTo>
                    <a:pt x="19519" y="36119"/>
                    <a:pt x="19869" y="36184"/>
                    <a:pt x="20235" y="36184"/>
                  </a:cubicBezTo>
                  <a:cubicBezTo>
                    <a:pt x="20600" y="36184"/>
                    <a:pt x="20954" y="36119"/>
                    <a:pt x="21279" y="36006"/>
                  </a:cubicBezTo>
                  <a:lnTo>
                    <a:pt x="21279" y="36006"/>
                  </a:lnTo>
                  <a:cubicBezTo>
                    <a:pt x="21068" y="36437"/>
                    <a:pt x="20946" y="36920"/>
                    <a:pt x="20946" y="37429"/>
                  </a:cubicBezTo>
                  <a:cubicBezTo>
                    <a:pt x="20946" y="37977"/>
                    <a:pt x="21084" y="38498"/>
                    <a:pt x="21328" y="38949"/>
                  </a:cubicBezTo>
                  <a:cubicBezTo>
                    <a:pt x="20987" y="38823"/>
                    <a:pt x="20621" y="38754"/>
                    <a:pt x="20235" y="38754"/>
                  </a:cubicBezTo>
                  <a:cubicBezTo>
                    <a:pt x="19852" y="38754"/>
                    <a:pt x="19482" y="38823"/>
                    <a:pt x="19141" y="38949"/>
                  </a:cubicBezTo>
                  <a:cubicBezTo>
                    <a:pt x="19385" y="38498"/>
                    <a:pt x="19523" y="37977"/>
                    <a:pt x="19523" y="37429"/>
                  </a:cubicBezTo>
                  <a:cubicBezTo>
                    <a:pt x="19523" y="36920"/>
                    <a:pt x="19401" y="36437"/>
                    <a:pt x="19190" y="36006"/>
                  </a:cubicBezTo>
                  <a:close/>
                  <a:moveTo>
                    <a:pt x="26109" y="35514"/>
                  </a:moveTo>
                  <a:cubicBezTo>
                    <a:pt x="26183" y="35571"/>
                    <a:pt x="26260" y="35623"/>
                    <a:pt x="26337" y="35672"/>
                  </a:cubicBezTo>
                  <a:cubicBezTo>
                    <a:pt x="26723" y="36152"/>
                    <a:pt x="26955" y="36762"/>
                    <a:pt x="26955" y="37429"/>
                  </a:cubicBezTo>
                  <a:cubicBezTo>
                    <a:pt x="26955" y="38193"/>
                    <a:pt x="26650" y="38880"/>
                    <a:pt x="26154" y="39388"/>
                  </a:cubicBezTo>
                  <a:cubicBezTo>
                    <a:pt x="26138" y="39400"/>
                    <a:pt x="26126" y="39413"/>
                    <a:pt x="26109" y="39421"/>
                  </a:cubicBezTo>
                  <a:cubicBezTo>
                    <a:pt x="26093" y="39413"/>
                    <a:pt x="26081" y="39400"/>
                    <a:pt x="26065" y="39388"/>
                  </a:cubicBezTo>
                  <a:cubicBezTo>
                    <a:pt x="25569" y="38884"/>
                    <a:pt x="25264" y="38189"/>
                    <a:pt x="25264" y="37429"/>
                  </a:cubicBezTo>
                  <a:cubicBezTo>
                    <a:pt x="25264" y="36762"/>
                    <a:pt x="25495" y="36152"/>
                    <a:pt x="25882" y="35672"/>
                  </a:cubicBezTo>
                  <a:cubicBezTo>
                    <a:pt x="25963" y="35623"/>
                    <a:pt x="26036" y="35571"/>
                    <a:pt x="26109" y="35514"/>
                  </a:cubicBezTo>
                  <a:close/>
                  <a:moveTo>
                    <a:pt x="30025" y="35514"/>
                  </a:moveTo>
                  <a:cubicBezTo>
                    <a:pt x="30098" y="35571"/>
                    <a:pt x="30171" y="35623"/>
                    <a:pt x="30252" y="35672"/>
                  </a:cubicBezTo>
                  <a:cubicBezTo>
                    <a:pt x="30638" y="36152"/>
                    <a:pt x="30870" y="36762"/>
                    <a:pt x="30870" y="37429"/>
                  </a:cubicBezTo>
                  <a:cubicBezTo>
                    <a:pt x="30870" y="38193"/>
                    <a:pt x="30565" y="38880"/>
                    <a:pt x="30069" y="39388"/>
                  </a:cubicBezTo>
                  <a:cubicBezTo>
                    <a:pt x="30053" y="39400"/>
                    <a:pt x="30041" y="39413"/>
                    <a:pt x="30025" y="39421"/>
                  </a:cubicBezTo>
                  <a:cubicBezTo>
                    <a:pt x="30008" y="39413"/>
                    <a:pt x="29996" y="39400"/>
                    <a:pt x="29980" y="39388"/>
                  </a:cubicBezTo>
                  <a:cubicBezTo>
                    <a:pt x="29484" y="38884"/>
                    <a:pt x="29179" y="38189"/>
                    <a:pt x="29179" y="37429"/>
                  </a:cubicBezTo>
                  <a:cubicBezTo>
                    <a:pt x="29179" y="36762"/>
                    <a:pt x="29411" y="36152"/>
                    <a:pt x="29797" y="35672"/>
                  </a:cubicBezTo>
                  <a:cubicBezTo>
                    <a:pt x="29874" y="35623"/>
                    <a:pt x="29951" y="35571"/>
                    <a:pt x="30025" y="35514"/>
                  </a:cubicBezTo>
                  <a:close/>
                  <a:moveTo>
                    <a:pt x="14364" y="35514"/>
                  </a:moveTo>
                  <a:cubicBezTo>
                    <a:pt x="14437" y="35571"/>
                    <a:pt x="14514" y="35623"/>
                    <a:pt x="14592" y="35672"/>
                  </a:cubicBezTo>
                  <a:cubicBezTo>
                    <a:pt x="14978" y="36152"/>
                    <a:pt x="15209" y="36762"/>
                    <a:pt x="15209" y="37429"/>
                  </a:cubicBezTo>
                  <a:cubicBezTo>
                    <a:pt x="15209" y="38193"/>
                    <a:pt x="14905" y="38884"/>
                    <a:pt x="14409" y="39388"/>
                  </a:cubicBezTo>
                  <a:cubicBezTo>
                    <a:pt x="14396" y="39400"/>
                    <a:pt x="14380" y="39413"/>
                    <a:pt x="14364" y="39425"/>
                  </a:cubicBezTo>
                  <a:cubicBezTo>
                    <a:pt x="14348" y="39413"/>
                    <a:pt x="14335" y="39400"/>
                    <a:pt x="14319" y="39388"/>
                  </a:cubicBezTo>
                  <a:cubicBezTo>
                    <a:pt x="13823" y="38884"/>
                    <a:pt x="13518" y="38193"/>
                    <a:pt x="13518" y="37429"/>
                  </a:cubicBezTo>
                  <a:cubicBezTo>
                    <a:pt x="13518" y="36762"/>
                    <a:pt x="13750" y="36152"/>
                    <a:pt x="14140" y="35672"/>
                  </a:cubicBezTo>
                  <a:cubicBezTo>
                    <a:pt x="14217" y="35623"/>
                    <a:pt x="14291" y="35571"/>
                    <a:pt x="14364" y="35514"/>
                  </a:cubicBezTo>
                  <a:close/>
                  <a:moveTo>
                    <a:pt x="18279" y="35514"/>
                  </a:moveTo>
                  <a:cubicBezTo>
                    <a:pt x="18352" y="35571"/>
                    <a:pt x="18429" y="35623"/>
                    <a:pt x="18507" y="35672"/>
                  </a:cubicBezTo>
                  <a:cubicBezTo>
                    <a:pt x="18893" y="36152"/>
                    <a:pt x="19125" y="36762"/>
                    <a:pt x="19125" y="37429"/>
                  </a:cubicBezTo>
                  <a:cubicBezTo>
                    <a:pt x="19125" y="38193"/>
                    <a:pt x="18820" y="38884"/>
                    <a:pt x="18324" y="39388"/>
                  </a:cubicBezTo>
                  <a:cubicBezTo>
                    <a:pt x="18307" y="39400"/>
                    <a:pt x="18295" y="39413"/>
                    <a:pt x="18279" y="39425"/>
                  </a:cubicBezTo>
                  <a:cubicBezTo>
                    <a:pt x="18263" y="39413"/>
                    <a:pt x="18251" y="39400"/>
                    <a:pt x="18234" y="39388"/>
                  </a:cubicBezTo>
                  <a:cubicBezTo>
                    <a:pt x="17738" y="38884"/>
                    <a:pt x="17433" y="38193"/>
                    <a:pt x="17433" y="37429"/>
                  </a:cubicBezTo>
                  <a:cubicBezTo>
                    <a:pt x="17433" y="36762"/>
                    <a:pt x="17665" y="36152"/>
                    <a:pt x="18051" y="35672"/>
                  </a:cubicBezTo>
                  <a:cubicBezTo>
                    <a:pt x="18133" y="35623"/>
                    <a:pt x="18206" y="35571"/>
                    <a:pt x="18279" y="35514"/>
                  </a:cubicBezTo>
                  <a:close/>
                  <a:moveTo>
                    <a:pt x="22194" y="35514"/>
                  </a:moveTo>
                  <a:cubicBezTo>
                    <a:pt x="22267" y="35571"/>
                    <a:pt x="22341" y="35623"/>
                    <a:pt x="22418" y="35672"/>
                  </a:cubicBezTo>
                  <a:cubicBezTo>
                    <a:pt x="22804" y="36152"/>
                    <a:pt x="23040" y="36766"/>
                    <a:pt x="23040" y="37429"/>
                  </a:cubicBezTo>
                  <a:cubicBezTo>
                    <a:pt x="23040" y="38193"/>
                    <a:pt x="22731" y="38884"/>
                    <a:pt x="22239" y="39388"/>
                  </a:cubicBezTo>
                  <a:cubicBezTo>
                    <a:pt x="22223" y="39400"/>
                    <a:pt x="22206" y="39413"/>
                    <a:pt x="22194" y="39425"/>
                  </a:cubicBezTo>
                  <a:cubicBezTo>
                    <a:pt x="22178" y="39413"/>
                    <a:pt x="22162" y="39400"/>
                    <a:pt x="22149" y="39388"/>
                  </a:cubicBezTo>
                  <a:cubicBezTo>
                    <a:pt x="21653" y="38884"/>
                    <a:pt x="21349" y="38193"/>
                    <a:pt x="21349" y="37429"/>
                  </a:cubicBezTo>
                  <a:cubicBezTo>
                    <a:pt x="21349" y="36766"/>
                    <a:pt x="21580" y="36152"/>
                    <a:pt x="21967" y="35672"/>
                  </a:cubicBezTo>
                  <a:cubicBezTo>
                    <a:pt x="22044" y="35623"/>
                    <a:pt x="22121" y="35571"/>
                    <a:pt x="22194" y="35514"/>
                  </a:cubicBezTo>
                  <a:close/>
                  <a:moveTo>
                    <a:pt x="16323" y="39152"/>
                  </a:moveTo>
                  <a:cubicBezTo>
                    <a:pt x="16937" y="39152"/>
                    <a:pt x="17507" y="39356"/>
                    <a:pt x="17970" y="39693"/>
                  </a:cubicBezTo>
                  <a:cubicBezTo>
                    <a:pt x="17507" y="40031"/>
                    <a:pt x="16937" y="40230"/>
                    <a:pt x="16323" y="40230"/>
                  </a:cubicBezTo>
                  <a:cubicBezTo>
                    <a:pt x="15705" y="40230"/>
                    <a:pt x="15136" y="40031"/>
                    <a:pt x="14673" y="39693"/>
                  </a:cubicBezTo>
                  <a:cubicBezTo>
                    <a:pt x="15136" y="39356"/>
                    <a:pt x="15705" y="39152"/>
                    <a:pt x="16323" y="39152"/>
                  </a:cubicBezTo>
                  <a:close/>
                  <a:moveTo>
                    <a:pt x="20239" y="39156"/>
                  </a:moveTo>
                  <a:cubicBezTo>
                    <a:pt x="20853" y="39156"/>
                    <a:pt x="21422" y="39356"/>
                    <a:pt x="21885" y="39693"/>
                  </a:cubicBezTo>
                  <a:cubicBezTo>
                    <a:pt x="21422" y="40031"/>
                    <a:pt x="20853" y="40230"/>
                    <a:pt x="20239" y="40230"/>
                  </a:cubicBezTo>
                  <a:cubicBezTo>
                    <a:pt x="19621" y="40230"/>
                    <a:pt x="19051" y="40031"/>
                    <a:pt x="18588" y="39693"/>
                  </a:cubicBezTo>
                  <a:cubicBezTo>
                    <a:pt x="19051" y="39356"/>
                    <a:pt x="19621" y="39156"/>
                    <a:pt x="20239" y="39156"/>
                  </a:cubicBezTo>
                  <a:close/>
                  <a:moveTo>
                    <a:pt x="24154" y="39152"/>
                  </a:moveTo>
                  <a:cubicBezTo>
                    <a:pt x="24768" y="39152"/>
                    <a:pt x="25337" y="39352"/>
                    <a:pt x="25800" y="39693"/>
                  </a:cubicBezTo>
                  <a:cubicBezTo>
                    <a:pt x="25337" y="40031"/>
                    <a:pt x="24768" y="40230"/>
                    <a:pt x="24154" y="40230"/>
                  </a:cubicBezTo>
                  <a:cubicBezTo>
                    <a:pt x="23536" y="40230"/>
                    <a:pt x="22967" y="40031"/>
                    <a:pt x="22503" y="39693"/>
                  </a:cubicBezTo>
                  <a:cubicBezTo>
                    <a:pt x="22967" y="39356"/>
                    <a:pt x="23536" y="39152"/>
                    <a:pt x="24154" y="39152"/>
                  </a:cubicBezTo>
                  <a:close/>
                  <a:moveTo>
                    <a:pt x="28065" y="39152"/>
                  </a:moveTo>
                  <a:cubicBezTo>
                    <a:pt x="28683" y="39152"/>
                    <a:pt x="29252" y="39352"/>
                    <a:pt x="29716" y="39693"/>
                  </a:cubicBezTo>
                  <a:cubicBezTo>
                    <a:pt x="29252" y="40031"/>
                    <a:pt x="28683" y="40230"/>
                    <a:pt x="28065" y="40230"/>
                  </a:cubicBezTo>
                  <a:cubicBezTo>
                    <a:pt x="27451" y="40230"/>
                    <a:pt x="26882" y="40031"/>
                    <a:pt x="26418" y="39693"/>
                  </a:cubicBezTo>
                  <a:cubicBezTo>
                    <a:pt x="26882" y="39356"/>
                    <a:pt x="27451" y="39152"/>
                    <a:pt x="28065" y="39152"/>
                  </a:cubicBezTo>
                  <a:close/>
                  <a:moveTo>
                    <a:pt x="21328" y="1"/>
                  </a:moveTo>
                  <a:cubicBezTo>
                    <a:pt x="21084" y="452"/>
                    <a:pt x="20946" y="968"/>
                    <a:pt x="20946" y="1513"/>
                  </a:cubicBezTo>
                  <a:cubicBezTo>
                    <a:pt x="20946" y="2062"/>
                    <a:pt x="21084" y="2582"/>
                    <a:pt x="21328" y="3033"/>
                  </a:cubicBezTo>
                  <a:cubicBezTo>
                    <a:pt x="20987" y="2907"/>
                    <a:pt x="20617" y="2842"/>
                    <a:pt x="20235" y="2842"/>
                  </a:cubicBezTo>
                  <a:cubicBezTo>
                    <a:pt x="19848" y="2842"/>
                    <a:pt x="19482" y="2907"/>
                    <a:pt x="19141" y="3033"/>
                  </a:cubicBezTo>
                  <a:cubicBezTo>
                    <a:pt x="19385" y="2582"/>
                    <a:pt x="19523" y="2066"/>
                    <a:pt x="19523" y="1513"/>
                  </a:cubicBezTo>
                  <a:cubicBezTo>
                    <a:pt x="19523" y="997"/>
                    <a:pt x="19397" y="509"/>
                    <a:pt x="19182" y="78"/>
                  </a:cubicBezTo>
                  <a:cubicBezTo>
                    <a:pt x="19035" y="90"/>
                    <a:pt x="18893" y="102"/>
                    <a:pt x="18747" y="118"/>
                  </a:cubicBezTo>
                  <a:cubicBezTo>
                    <a:pt x="18986" y="529"/>
                    <a:pt x="19121" y="1005"/>
                    <a:pt x="19121" y="1517"/>
                  </a:cubicBezTo>
                  <a:cubicBezTo>
                    <a:pt x="19121" y="2277"/>
                    <a:pt x="18816" y="2968"/>
                    <a:pt x="18320" y="3477"/>
                  </a:cubicBezTo>
                  <a:cubicBezTo>
                    <a:pt x="18307" y="3485"/>
                    <a:pt x="18291" y="3497"/>
                    <a:pt x="18275" y="3509"/>
                  </a:cubicBezTo>
                  <a:cubicBezTo>
                    <a:pt x="18263" y="3497"/>
                    <a:pt x="18246" y="3485"/>
                    <a:pt x="18230" y="3477"/>
                  </a:cubicBezTo>
                  <a:cubicBezTo>
                    <a:pt x="17738" y="2968"/>
                    <a:pt x="17429" y="2277"/>
                    <a:pt x="17429" y="1517"/>
                  </a:cubicBezTo>
                  <a:cubicBezTo>
                    <a:pt x="17429" y="1062"/>
                    <a:pt x="17539" y="635"/>
                    <a:pt x="17730" y="253"/>
                  </a:cubicBezTo>
                  <a:lnTo>
                    <a:pt x="17730" y="253"/>
                  </a:lnTo>
                  <a:cubicBezTo>
                    <a:pt x="17572" y="277"/>
                    <a:pt x="17413" y="305"/>
                    <a:pt x="17259" y="334"/>
                  </a:cubicBezTo>
                  <a:cubicBezTo>
                    <a:pt x="17112" y="700"/>
                    <a:pt x="17031" y="1098"/>
                    <a:pt x="17031" y="1513"/>
                  </a:cubicBezTo>
                  <a:cubicBezTo>
                    <a:pt x="17031" y="2066"/>
                    <a:pt x="17169" y="2582"/>
                    <a:pt x="17413" y="3033"/>
                  </a:cubicBezTo>
                  <a:cubicBezTo>
                    <a:pt x="17072" y="2907"/>
                    <a:pt x="16702" y="2842"/>
                    <a:pt x="16319" y="2842"/>
                  </a:cubicBezTo>
                  <a:cubicBezTo>
                    <a:pt x="15933" y="2842"/>
                    <a:pt x="15567" y="2907"/>
                    <a:pt x="15226" y="3033"/>
                  </a:cubicBezTo>
                  <a:cubicBezTo>
                    <a:pt x="15470" y="2582"/>
                    <a:pt x="15608" y="2066"/>
                    <a:pt x="15608" y="1513"/>
                  </a:cubicBezTo>
                  <a:cubicBezTo>
                    <a:pt x="15608" y="1245"/>
                    <a:pt x="15571" y="980"/>
                    <a:pt x="15510" y="728"/>
                  </a:cubicBezTo>
                  <a:cubicBezTo>
                    <a:pt x="15380" y="761"/>
                    <a:pt x="15250" y="797"/>
                    <a:pt x="15124" y="834"/>
                  </a:cubicBezTo>
                  <a:cubicBezTo>
                    <a:pt x="15177" y="1053"/>
                    <a:pt x="15205" y="1281"/>
                    <a:pt x="15205" y="1513"/>
                  </a:cubicBezTo>
                  <a:cubicBezTo>
                    <a:pt x="15205" y="2277"/>
                    <a:pt x="14900" y="2968"/>
                    <a:pt x="14404" y="3473"/>
                  </a:cubicBezTo>
                  <a:cubicBezTo>
                    <a:pt x="14392" y="3485"/>
                    <a:pt x="14376" y="3497"/>
                    <a:pt x="14360" y="3509"/>
                  </a:cubicBezTo>
                  <a:cubicBezTo>
                    <a:pt x="14348" y="3497"/>
                    <a:pt x="14331" y="3485"/>
                    <a:pt x="14315" y="3473"/>
                  </a:cubicBezTo>
                  <a:cubicBezTo>
                    <a:pt x="13823" y="2968"/>
                    <a:pt x="13518" y="2277"/>
                    <a:pt x="13518" y="1513"/>
                  </a:cubicBezTo>
                  <a:cubicBezTo>
                    <a:pt x="13518" y="1468"/>
                    <a:pt x="13518" y="1419"/>
                    <a:pt x="13518" y="1375"/>
                  </a:cubicBezTo>
                  <a:cubicBezTo>
                    <a:pt x="13384" y="1428"/>
                    <a:pt x="13250" y="1480"/>
                    <a:pt x="13116" y="1533"/>
                  </a:cubicBezTo>
                  <a:cubicBezTo>
                    <a:pt x="13120" y="2074"/>
                    <a:pt x="13258" y="2586"/>
                    <a:pt x="13498" y="3033"/>
                  </a:cubicBezTo>
                  <a:cubicBezTo>
                    <a:pt x="13156" y="2907"/>
                    <a:pt x="12790" y="2842"/>
                    <a:pt x="12404" y="2842"/>
                  </a:cubicBezTo>
                  <a:cubicBezTo>
                    <a:pt x="12018" y="2842"/>
                    <a:pt x="11652" y="2907"/>
                    <a:pt x="11311" y="3033"/>
                  </a:cubicBezTo>
                  <a:cubicBezTo>
                    <a:pt x="11449" y="2777"/>
                    <a:pt x="11550" y="2501"/>
                    <a:pt x="11615" y="2212"/>
                  </a:cubicBezTo>
                  <a:lnTo>
                    <a:pt x="11615" y="2212"/>
                  </a:lnTo>
                  <a:cubicBezTo>
                    <a:pt x="11453" y="2294"/>
                    <a:pt x="11290" y="2379"/>
                    <a:pt x="11128" y="2464"/>
                  </a:cubicBezTo>
                  <a:cubicBezTo>
                    <a:pt x="10989" y="2846"/>
                    <a:pt x="10770" y="3192"/>
                    <a:pt x="10493" y="3473"/>
                  </a:cubicBezTo>
                  <a:cubicBezTo>
                    <a:pt x="10477" y="3485"/>
                    <a:pt x="10461" y="3497"/>
                    <a:pt x="10449" y="3509"/>
                  </a:cubicBezTo>
                  <a:cubicBezTo>
                    <a:pt x="10432" y="3497"/>
                    <a:pt x="10416" y="3485"/>
                    <a:pt x="10400" y="3473"/>
                  </a:cubicBezTo>
                  <a:cubicBezTo>
                    <a:pt x="10278" y="3351"/>
                    <a:pt x="10168" y="3212"/>
                    <a:pt x="10071" y="3070"/>
                  </a:cubicBezTo>
                  <a:cubicBezTo>
                    <a:pt x="9879" y="3188"/>
                    <a:pt x="9688" y="3306"/>
                    <a:pt x="9501" y="3432"/>
                  </a:cubicBezTo>
                  <a:cubicBezTo>
                    <a:pt x="9729" y="3517"/>
                    <a:pt x="9945" y="3635"/>
                    <a:pt x="10140" y="3777"/>
                  </a:cubicBezTo>
                  <a:lnTo>
                    <a:pt x="10140" y="3782"/>
                  </a:lnTo>
                  <a:cubicBezTo>
                    <a:pt x="9676" y="4119"/>
                    <a:pt x="9107" y="4318"/>
                    <a:pt x="8489" y="4318"/>
                  </a:cubicBezTo>
                  <a:cubicBezTo>
                    <a:pt x="8412" y="4318"/>
                    <a:pt x="8339" y="4314"/>
                    <a:pt x="8261" y="4310"/>
                  </a:cubicBezTo>
                  <a:cubicBezTo>
                    <a:pt x="8119" y="4420"/>
                    <a:pt x="7973" y="4534"/>
                    <a:pt x="7830" y="4648"/>
                  </a:cubicBezTo>
                  <a:cubicBezTo>
                    <a:pt x="8042" y="4692"/>
                    <a:pt x="8265" y="4717"/>
                    <a:pt x="8489" y="4717"/>
                  </a:cubicBezTo>
                  <a:cubicBezTo>
                    <a:pt x="8875" y="4717"/>
                    <a:pt x="9241" y="4652"/>
                    <a:pt x="9583" y="4526"/>
                  </a:cubicBezTo>
                  <a:lnTo>
                    <a:pt x="9583" y="4526"/>
                  </a:lnTo>
                  <a:cubicBezTo>
                    <a:pt x="9339" y="4977"/>
                    <a:pt x="9201" y="5493"/>
                    <a:pt x="9201" y="6042"/>
                  </a:cubicBezTo>
                  <a:cubicBezTo>
                    <a:pt x="9201" y="6554"/>
                    <a:pt x="9322" y="7038"/>
                    <a:pt x="9534" y="7465"/>
                  </a:cubicBezTo>
                  <a:cubicBezTo>
                    <a:pt x="9209" y="7351"/>
                    <a:pt x="8855" y="7290"/>
                    <a:pt x="8489" y="7290"/>
                  </a:cubicBezTo>
                  <a:cubicBezTo>
                    <a:pt x="8123" y="7290"/>
                    <a:pt x="7773" y="7351"/>
                    <a:pt x="7444" y="7465"/>
                  </a:cubicBezTo>
                  <a:cubicBezTo>
                    <a:pt x="7660" y="7038"/>
                    <a:pt x="7778" y="6554"/>
                    <a:pt x="7778" y="6042"/>
                  </a:cubicBezTo>
                  <a:cubicBezTo>
                    <a:pt x="7778" y="5631"/>
                    <a:pt x="7700" y="5237"/>
                    <a:pt x="7558" y="4871"/>
                  </a:cubicBezTo>
                  <a:cubicBezTo>
                    <a:pt x="7448" y="4965"/>
                    <a:pt x="7338" y="5058"/>
                    <a:pt x="7233" y="5152"/>
                  </a:cubicBezTo>
                  <a:cubicBezTo>
                    <a:pt x="7326" y="5432"/>
                    <a:pt x="7379" y="5733"/>
                    <a:pt x="7379" y="6042"/>
                  </a:cubicBezTo>
                  <a:cubicBezTo>
                    <a:pt x="7379" y="6709"/>
                    <a:pt x="7147" y="7319"/>
                    <a:pt x="6761" y="7798"/>
                  </a:cubicBezTo>
                  <a:cubicBezTo>
                    <a:pt x="6684" y="7851"/>
                    <a:pt x="6607" y="7904"/>
                    <a:pt x="6533" y="7961"/>
                  </a:cubicBezTo>
                  <a:cubicBezTo>
                    <a:pt x="6460" y="7904"/>
                    <a:pt x="6387" y="7851"/>
                    <a:pt x="6310" y="7798"/>
                  </a:cubicBezTo>
                  <a:cubicBezTo>
                    <a:pt x="6029" y="7453"/>
                    <a:pt x="5830" y="7034"/>
                    <a:pt x="5741" y="6579"/>
                  </a:cubicBezTo>
                  <a:cubicBezTo>
                    <a:pt x="5631" y="6697"/>
                    <a:pt x="5521" y="6814"/>
                    <a:pt x="5415" y="6932"/>
                  </a:cubicBezTo>
                  <a:cubicBezTo>
                    <a:pt x="5468" y="7119"/>
                    <a:pt x="5537" y="7298"/>
                    <a:pt x="5623" y="7465"/>
                  </a:cubicBezTo>
                  <a:cubicBezTo>
                    <a:pt x="5444" y="7404"/>
                    <a:pt x="5257" y="7359"/>
                    <a:pt x="5066" y="7327"/>
                  </a:cubicBezTo>
                  <a:cubicBezTo>
                    <a:pt x="4964" y="7449"/>
                    <a:pt x="4858" y="7575"/>
                    <a:pt x="4757" y="7697"/>
                  </a:cubicBezTo>
                  <a:cubicBezTo>
                    <a:pt x="5224" y="7725"/>
                    <a:pt x="5663" y="7872"/>
                    <a:pt x="6037" y="8103"/>
                  </a:cubicBezTo>
                  <a:cubicBezTo>
                    <a:pt x="6086" y="8160"/>
                    <a:pt x="6139" y="8213"/>
                    <a:pt x="6188" y="8270"/>
                  </a:cubicBezTo>
                  <a:cubicBezTo>
                    <a:pt x="6139" y="8323"/>
                    <a:pt x="6086" y="8376"/>
                    <a:pt x="6037" y="8433"/>
                  </a:cubicBezTo>
                  <a:cubicBezTo>
                    <a:pt x="5615" y="8697"/>
                    <a:pt x="5115" y="8847"/>
                    <a:pt x="4578" y="8847"/>
                  </a:cubicBezTo>
                  <a:cubicBezTo>
                    <a:pt x="4354" y="8847"/>
                    <a:pt x="4139" y="8819"/>
                    <a:pt x="3936" y="8770"/>
                  </a:cubicBezTo>
                  <a:cubicBezTo>
                    <a:pt x="3850" y="8888"/>
                    <a:pt x="3769" y="9002"/>
                    <a:pt x="3688" y="9120"/>
                  </a:cubicBezTo>
                  <a:cubicBezTo>
                    <a:pt x="3972" y="9201"/>
                    <a:pt x="4269" y="9246"/>
                    <a:pt x="4578" y="9246"/>
                  </a:cubicBezTo>
                  <a:cubicBezTo>
                    <a:pt x="4944" y="9246"/>
                    <a:pt x="5293" y="9185"/>
                    <a:pt x="5623" y="9071"/>
                  </a:cubicBezTo>
                  <a:lnTo>
                    <a:pt x="5623" y="9071"/>
                  </a:lnTo>
                  <a:cubicBezTo>
                    <a:pt x="5411" y="9498"/>
                    <a:pt x="5289" y="9982"/>
                    <a:pt x="5289" y="10494"/>
                  </a:cubicBezTo>
                  <a:cubicBezTo>
                    <a:pt x="5289" y="11043"/>
                    <a:pt x="5428" y="11559"/>
                    <a:pt x="5672" y="12010"/>
                  </a:cubicBezTo>
                  <a:cubicBezTo>
                    <a:pt x="5330" y="11888"/>
                    <a:pt x="4960" y="11819"/>
                    <a:pt x="4578" y="11819"/>
                  </a:cubicBezTo>
                  <a:cubicBezTo>
                    <a:pt x="4192" y="11819"/>
                    <a:pt x="3826" y="11888"/>
                    <a:pt x="3484" y="12010"/>
                  </a:cubicBezTo>
                  <a:cubicBezTo>
                    <a:pt x="3728" y="11559"/>
                    <a:pt x="3866" y="11043"/>
                    <a:pt x="3866" y="10494"/>
                  </a:cubicBezTo>
                  <a:cubicBezTo>
                    <a:pt x="3866" y="10047"/>
                    <a:pt x="3773" y="9624"/>
                    <a:pt x="3610" y="9238"/>
                  </a:cubicBezTo>
                  <a:cubicBezTo>
                    <a:pt x="3517" y="9372"/>
                    <a:pt x="3423" y="9510"/>
                    <a:pt x="3334" y="9648"/>
                  </a:cubicBezTo>
                  <a:cubicBezTo>
                    <a:pt x="3419" y="9917"/>
                    <a:pt x="3464" y="10197"/>
                    <a:pt x="3464" y="10494"/>
                  </a:cubicBezTo>
                  <a:cubicBezTo>
                    <a:pt x="3464" y="11254"/>
                    <a:pt x="3159" y="11945"/>
                    <a:pt x="2667" y="12453"/>
                  </a:cubicBezTo>
                  <a:cubicBezTo>
                    <a:pt x="2651" y="12466"/>
                    <a:pt x="2635" y="12478"/>
                    <a:pt x="2618" y="12486"/>
                  </a:cubicBezTo>
                  <a:cubicBezTo>
                    <a:pt x="2606" y="12478"/>
                    <a:pt x="2590" y="12466"/>
                    <a:pt x="2574" y="12453"/>
                  </a:cubicBezTo>
                  <a:cubicBezTo>
                    <a:pt x="2391" y="12266"/>
                    <a:pt x="2236" y="12055"/>
                    <a:pt x="2110" y="11823"/>
                  </a:cubicBezTo>
                  <a:cubicBezTo>
                    <a:pt x="2008" y="12035"/>
                    <a:pt x="1907" y="12250"/>
                    <a:pt x="1813" y="12466"/>
                  </a:cubicBezTo>
                  <a:cubicBezTo>
                    <a:pt x="1988" y="12547"/>
                    <a:pt x="2155" y="12645"/>
                    <a:pt x="2313" y="12758"/>
                  </a:cubicBezTo>
                  <a:cubicBezTo>
                    <a:pt x="2073" y="12933"/>
                    <a:pt x="1805" y="13071"/>
                    <a:pt x="1517" y="13161"/>
                  </a:cubicBezTo>
                  <a:cubicBezTo>
                    <a:pt x="1456" y="13315"/>
                    <a:pt x="1395" y="13470"/>
                    <a:pt x="1338" y="13624"/>
                  </a:cubicBezTo>
                  <a:cubicBezTo>
                    <a:pt x="1480" y="13592"/>
                    <a:pt x="1622" y="13555"/>
                    <a:pt x="1756" y="13502"/>
                  </a:cubicBezTo>
                  <a:lnTo>
                    <a:pt x="1756" y="13502"/>
                  </a:lnTo>
                  <a:cubicBezTo>
                    <a:pt x="1512" y="13958"/>
                    <a:pt x="1374" y="14474"/>
                    <a:pt x="1374" y="15023"/>
                  </a:cubicBezTo>
                  <a:cubicBezTo>
                    <a:pt x="1374" y="15535"/>
                    <a:pt x="1496" y="16015"/>
                    <a:pt x="1708" y="16446"/>
                  </a:cubicBezTo>
                  <a:cubicBezTo>
                    <a:pt x="1378" y="16332"/>
                    <a:pt x="1029" y="16271"/>
                    <a:pt x="663" y="16271"/>
                  </a:cubicBezTo>
                  <a:lnTo>
                    <a:pt x="537" y="16271"/>
                  </a:lnTo>
                  <a:cubicBezTo>
                    <a:pt x="504" y="16405"/>
                    <a:pt x="476" y="16543"/>
                    <a:pt x="447" y="16678"/>
                  </a:cubicBezTo>
                  <a:cubicBezTo>
                    <a:pt x="520" y="16674"/>
                    <a:pt x="590" y="16670"/>
                    <a:pt x="663" y="16670"/>
                  </a:cubicBezTo>
                  <a:cubicBezTo>
                    <a:pt x="1199" y="16670"/>
                    <a:pt x="1699" y="16820"/>
                    <a:pt x="2126" y="17080"/>
                  </a:cubicBezTo>
                  <a:cubicBezTo>
                    <a:pt x="2175" y="17137"/>
                    <a:pt x="2224" y="17194"/>
                    <a:pt x="2277" y="17247"/>
                  </a:cubicBezTo>
                  <a:cubicBezTo>
                    <a:pt x="2224" y="17300"/>
                    <a:pt x="2171" y="17357"/>
                    <a:pt x="2126" y="17414"/>
                  </a:cubicBezTo>
                  <a:cubicBezTo>
                    <a:pt x="1699" y="17674"/>
                    <a:pt x="1199" y="17824"/>
                    <a:pt x="663" y="17824"/>
                  </a:cubicBezTo>
                  <a:cubicBezTo>
                    <a:pt x="520" y="17824"/>
                    <a:pt x="382" y="17812"/>
                    <a:pt x="244" y="17792"/>
                  </a:cubicBezTo>
                  <a:cubicBezTo>
                    <a:pt x="224" y="17926"/>
                    <a:pt x="207" y="18056"/>
                    <a:pt x="187" y="18190"/>
                  </a:cubicBezTo>
                  <a:cubicBezTo>
                    <a:pt x="342" y="18210"/>
                    <a:pt x="500" y="18223"/>
                    <a:pt x="663" y="18223"/>
                  </a:cubicBezTo>
                  <a:cubicBezTo>
                    <a:pt x="1029" y="18223"/>
                    <a:pt x="1382" y="18162"/>
                    <a:pt x="1708" y="18048"/>
                  </a:cubicBezTo>
                  <a:lnTo>
                    <a:pt x="1708" y="18048"/>
                  </a:lnTo>
                  <a:cubicBezTo>
                    <a:pt x="1496" y="18479"/>
                    <a:pt x="1374" y="18958"/>
                    <a:pt x="1374" y="19471"/>
                  </a:cubicBezTo>
                  <a:cubicBezTo>
                    <a:pt x="1374" y="20020"/>
                    <a:pt x="1512" y="20536"/>
                    <a:pt x="1756" y="20991"/>
                  </a:cubicBezTo>
                  <a:cubicBezTo>
                    <a:pt x="1415" y="20865"/>
                    <a:pt x="1049" y="20796"/>
                    <a:pt x="663" y="20796"/>
                  </a:cubicBezTo>
                  <a:cubicBezTo>
                    <a:pt x="435" y="20796"/>
                    <a:pt x="216" y="20821"/>
                    <a:pt x="0" y="20865"/>
                  </a:cubicBezTo>
                  <a:cubicBezTo>
                    <a:pt x="0" y="20918"/>
                    <a:pt x="0" y="20967"/>
                    <a:pt x="0" y="21020"/>
                  </a:cubicBezTo>
                  <a:cubicBezTo>
                    <a:pt x="0" y="21105"/>
                    <a:pt x="0" y="21190"/>
                    <a:pt x="0" y="21276"/>
                  </a:cubicBezTo>
                  <a:cubicBezTo>
                    <a:pt x="211" y="21223"/>
                    <a:pt x="435" y="21199"/>
                    <a:pt x="663" y="21199"/>
                  </a:cubicBezTo>
                  <a:cubicBezTo>
                    <a:pt x="1281" y="21199"/>
                    <a:pt x="1850" y="21398"/>
                    <a:pt x="2313" y="21735"/>
                  </a:cubicBezTo>
                  <a:cubicBezTo>
                    <a:pt x="1850" y="22073"/>
                    <a:pt x="1281" y="22272"/>
                    <a:pt x="663" y="22272"/>
                  </a:cubicBezTo>
                  <a:cubicBezTo>
                    <a:pt x="447" y="22272"/>
                    <a:pt x="236" y="22248"/>
                    <a:pt x="33" y="22203"/>
                  </a:cubicBezTo>
                  <a:lnTo>
                    <a:pt x="33" y="22203"/>
                  </a:lnTo>
                  <a:cubicBezTo>
                    <a:pt x="41" y="22341"/>
                    <a:pt x="49" y="22479"/>
                    <a:pt x="57" y="22618"/>
                  </a:cubicBezTo>
                  <a:cubicBezTo>
                    <a:pt x="256" y="22654"/>
                    <a:pt x="455" y="22674"/>
                    <a:pt x="663" y="22674"/>
                  </a:cubicBezTo>
                  <a:cubicBezTo>
                    <a:pt x="1049" y="22674"/>
                    <a:pt x="1415" y="22605"/>
                    <a:pt x="1756" y="22483"/>
                  </a:cubicBezTo>
                  <a:lnTo>
                    <a:pt x="1756" y="22483"/>
                  </a:lnTo>
                  <a:cubicBezTo>
                    <a:pt x="1512" y="22935"/>
                    <a:pt x="1374" y="23451"/>
                    <a:pt x="1374" y="24000"/>
                  </a:cubicBezTo>
                  <a:cubicBezTo>
                    <a:pt x="1374" y="24512"/>
                    <a:pt x="1496" y="24992"/>
                    <a:pt x="1708" y="25423"/>
                  </a:cubicBezTo>
                  <a:cubicBezTo>
                    <a:pt x="1382" y="25309"/>
                    <a:pt x="1029" y="25248"/>
                    <a:pt x="663" y="25248"/>
                  </a:cubicBezTo>
                  <a:cubicBezTo>
                    <a:pt x="585" y="25248"/>
                    <a:pt x="504" y="25252"/>
                    <a:pt x="427" y="25256"/>
                  </a:cubicBezTo>
                  <a:cubicBezTo>
                    <a:pt x="455" y="25390"/>
                    <a:pt x="484" y="25520"/>
                    <a:pt x="512" y="25650"/>
                  </a:cubicBezTo>
                  <a:cubicBezTo>
                    <a:pt x="561" y="25650"/>
                    <a:pt x="614" y="25646"/>
                    <a:pt x="663" y="25646"/>
                  </a:cubicBezTo>
                  <a:cubicBezTo>
                    <a:pt x="1199" y="25646"/>
                    <a:pt x="1699" y="25797"/>
                    <a:pt x="2126" y="26057"/>
                  </a:cubicBezTo>
                  <a:cubicBezTo>
                    <a:pt x="2175" y="26114"/>
                    <a:pt x="2224" y="26171"/>
                    <a:pt x="2277" y="26224"/>
                  </a:cubicBezTo>
                  <a:cubicBezTo>
                    <a:pt x="2224" y="26277"/>
                    <a:pt x="2171" y="26334"/>
                    <a:pt x="2126" y="26390"/>
                  </a:cubicBezTo>
                  <a:cubicBezTo>
                    <a:pt x="1736" y="26630"/>
                    <a:pt x="1285" y="26773"/>
                    <a:pt x="805" y="26797"/>
                  </a:cubicBezTo>
                  <a:cubicBezTo>
                    <a:pt x="842" y="26931"/>
                    <a:pt x="882" y="27061"/>
                    <a:pt x="919" y="27191"/>
                  </a:cubicBezTo>
                  <a:cubicBezTo>
                    <a:pt x="1195" y="27171"/>
                    <a:pt x="1460" y="27114"/>
                    <a:pt x="1708" y="27029"/>
                  </a:cubicBezTo>
                  <a:lnTo>
                    <a:pt x="1708" y="27029"/>
                  </a:lnTo>
                  <a:cubicBezTo>
                    <a:pt x="1496" y="27456"/>
                    <a:pt x="1374" y="27939"/>
                    <a:pt x="1374" y="28452"/>
                  </a:cubicBezTo>
                  <a:cubicBezTo>
                    <a:pt x="1374" y="28472"/>
                    <a:pt x="1374" y="28496"/>
                    <a:pt x="1374" y="28517"/>
                  </a:cubicBezTo>
                  <a:cubicBezTo>
                    <a:pt x="1712" y="29391"/>
                    <a:pt x="2102" y="30236"/>
                    <a:pt x="2545" y="31054"/>
                  </a:cubicBezTo>
                  <a:cubicBezTo>
                    <a:pt x="2553" y="31041"/>
                    <a:pt x="2565" y="31029"/>
                    <a:pt x="2574" y="31017"/>
                  </a:cubicBezTo>
                  <a:cubicBezTo>
                    <a:pt x="2590" y="31009"/>
                    <a:pt x="2606" y="30997"/>
                    <a:pt x="2618" y="30985"/>
                  </a:cubicBezTo>
                  <a:cubicBezTo>
                    <a:pt x="2635" y="30997"/>
                    <a:pt x="2651" y="31009"/>
                    <a:pt x="2667" y="31017"/>
                  </a:cubicBezTo>
                  <a:cubicBezTo>
                    <a:pt x="3061" y="31424"/>
                    <a:pt x="3334" y="31948"/>
                    <a:pt x="3427" y="32530"/>
                  </a:cubicBezTo>
                  <a:cubicBezTo>
                    <a:pt x="3570" y="32745"/>
                    <a:pt x="3712" y="32956"/>
                    <a:pt x="3858" y="33164"/>
                  </a:cubicBezTo>
                  <a:cubicBezTo>
                    <a:pt x="3862" y="33103"/>
                    <a:pt x="3866" y="33042"/>
                    <a:pt x="3866" y="32977"/>
                  </a:cubicBezTo>
                  <a:cubicBezTo>
                    <a:pt x="3866" y="32428"/>
                    <a:pt x="3728" y="31912"/>
                    <a:pt x="3484" y="31460"/>
                  </a:cubicBezTo>
                  <a:lnTo>
                    <a:pt x="3484" y="31460"/>
                  </a:lnTo>
                  <a:cubicBezTo>
                    <a:pt x="3826" y="31586"/>
                    <a:pt x="4192" y="31651"/>
                    <a:pt x="4578" y="31651"/>
                  </a:cubicBezTo>
                  <a:cubicBezTo>
                    <a:pt x="4960" y="31651"/>
                    <a:pt x="5330" y="31586"/>
                    <a:pt x="5672" y="31460"/>
                  </a:cubicBezTo>
                  <a:lnTo>
                    <a:pt x="5672" y="31460"/>
                  </a:lnTo>
                  <a:cubicBezTo>
                    <a:pt x="5428" y="31912"/>
                    <a:pt x="5289" y="32428"/>
                    <a:pt x="5289" y="32977"/>
                  </a:cubicBezTo>
                  <a:cubicBezTo>
                    <a:pt x="5289" y="33489"/>
                    <a:pt x="5411" y="33973"/>
                    <a:pt x="5623" y="34400"/>
                  </a:cubicBezTo>
                  <a:cubicBezTo>
                    <a:pt x="5322" y="34298"/>
                    <a:pt x="5001" y="34237"/>
                    <a:pt x="4667" y="34229"/>
                  </a:cubicBezTo>
                  <a:lnTo>
                    <a:pt x="4667" y="34229"/>
                  </a:lnTo>
                  <a:cubicBezTo>
                    <a:pt x="4785" y="34375"/>
                    <a:pt x="4907" y="34518"/>
                    <a:pt x="5029" y="34664"/>
                  </a:cubicBezTo>
                  <a:cubicBezTo>
                    <a:pt x="5395" y="34721"/>
                    <a:pt x="5737" y="34851"/>
                    <a:pt x="6042" y="35038"/>
                  </a:cubicBezTo>
                  <a:cubicBezTo>
                    <a:pt x="6090" y="35095"/>
                    <a:pt x="6139" y="35148"/>
                    <a:pt x="6192" y="35205"/>
                  </a:cubicBezTo>
                  <a:cubicBezTo>
                    <a:pt x="6139" y="35258"/>
                    <a:pt x="6086" y="35310"/>
                    <a:pt x="6042" y="35371"/>
                  </a:cubicBezTo>
                  <a:cubicBezTo>
                    <a:pt x="5960" y="35420"/>
                    <a:pt x="5875" y="35465"/>
                    <a:pt x="5789" y="35506"/>
                  </a:cubicBezTo>
                  <a:cubicBezTo>
                    <a:pt x="5911" y="35632"/>
                    <a:pt x="6033" y="35758"/>
                    <a:pt x="6155" y="35884"/>
                  </a:cubicBezTo>
                  <a:cubicBezTo>
                    <a:pt x="6204" y="35810"/>
                    <a:pt x="6257" y="35741"/>
                    <a:pt x="6310" y="35672"/>
                  </a:cubicBezTo>
                  <a:cubicBezTo>
                    <a:pt x="6387" y="35623"/>
                    <a:pt x="6464" y="35571"/>
                    <a:pt x="6538" y="35514"/>
                  </a:cubicBezTo>
                  <a:cubicBezTo>
                    <a:pt x="6607" y="35571"/>
                    <a:pt x="6684" y="35623"/>
                    <a:pt x="6761" y="35672"/>
                  </a:cubicBezTo>
                  <a:cubicBezTo>
                    <a:pt x="7062" y="36042"/>
                    <a:pt x="7265" y="36489"/>
                    <a:pt x="7347" y="36981"/>
                  </a:cubicBezTo>
                  <a:cubicBezTo>
                    <a:pt x="7489" y="37103"/>
                    <a:pt x="7631" y="37225"/>
                    <a:pt x="7778" y="37343"/>
                  </a:cubicBezTo>
                  <a:cubicBezTo>
                    <a:pt x="7765" y="36863"/>
                    <a:pt x="7647" y="36412"/>
                    <a:pt x="7448" y="36006"/>
                  </a:cubicBezTo>
                  <a:lnTo>
                    <a:pt x="7448" y="36006"/>
                  </a:lnTo>
                  <a:cubicBezTo>
                    <a:pt x="7778" y="36119"/>
                    <a:pt x="8127" y="36180"/>
                    <a:pt x="8493" y="36180"/>
                  </a:cubicBezTo>
                  <a:cubicBezTo>
                    <a:pt x="8859" y="36180"/>
                    <a:pt x="9209" y="36119"/>
                    <a:pt x="9538" y="36006"/>
                  </a:cubicBezTo>
                  <a:lnTo>
                    <a:pt x="9538" y="36006"/>
                  </a:lnTo>
                  <a:cubicBezTo>
                    <a:pt x="9327" y="36432"/>
                    <a:pt x="9205" y="36916"/>
                    <a:pt x="9205" y="37429"/>
                  </a:cubicBezTo>
                  <a:cubicBezTo>
                    <a:pt x="9205" y="37819"/>
                    <a:pt x="9274" y="38193"/>
                    <a:pt x="9404" y="38538"/>
                  </a:cubicBezTo>
                  <a:cubicBezTo>
                    <a:pt x="9619" y="38685"/>
                    <a:pt x="9839" y="38823"/>
                    <a:pt x="10062" y="38957"/>
                  </a:cubicBezTo>
                  <a:cubicBezTo>
                    <a:pt x="9774" y="38518"/>
                    <a:pt x="9603" y="37994"/>
                    <a:pt x="9603" y="37429"/>
                  </a:cubicBezTo>
                  <a:cubicBezTo>
                    <a:pt x="9603" y="36762"/>
                    <a:pt x="9839" y="36152"/>
                    <a:pt x="10225" y="35672"/>
                  </a:cubicBezTo>
                  <a:cubicBezTo>
                    <a:pt x="10302" y="35623"/>
                    <a:pt x="10375" y="35571"/>
                    <a:pt x="10449" y="35514"/>
                  </a:cubicBezTo>
                  <a:cubicBezTo>
                    <a:pt x="10522" y="35571"/>
                    <a:pt x="10599" y="35623"/>
                    <a:pt x="10676" y="35672"/>
                  </a:cubicBezTo>
                  <a:cubicBezTo>
                    <a:pt x="11063" y="36152"/>
                    <a:pt x="11294" y="36762"/>
                    <a:pt x="11294" y="37429"/>
                  </a:cubicBezTo>
                  <a:cubicBezTo>
                    <a:pt x="11294" y="38136"/>
                    <a:pt x="11030" y="38782"/>
                    <a:pt x="10599" y="39278"/>
                  </a:cubicBezTo>
                  <a:cubicBezTo>
                    <a:pt x="10741" y="39360"/>
                    <a:pt x="10884" y="39437"/>
                    <a:pt x="11030" y="39518"/>
                  </a:cubicBezTo>
                  <a:cubicBezTo>
                    <a:pt x="11437" y="39287"/>
                    <a:pt x="11904" y="39156"/>
                    <a:pt x="12408" y="39156"/>
                  </a:cubicBezTo>
                  <a:cubicBezTo>
                    <a:pt x="13022" y="39156"/>
                    <a:pt x="13591" y="39356"/>
                    <a:pt x="14055" y="39693"/>
                  </a:cubicBezTo>
                  <a:cubicBezTo>
                    <a:pt x="13612" y="40018"/>
                    <a:pt x="13067" y="40214"/>
                    <a:pt x="12473" y="40230"/>
                  </a:cubicBezTo>
                  <a:cubicBezTo>
                    <a:pt x="12713" y="40335"/>
                    <a:pt x="12953" y="40437"/>
                    <a:pt x="13193" y="40535"/>
                  </a:cubicBezTo>
                  <a:cubicBezTo>
                    <a:pt x="13299" y="40506"/>
                    <a:pt x="13400" y="40478"/>
                    <a:pt x="13502" y="40441"/>
                  </a:cubicBezTo>
                  <a:lnTo>
                    <a:pt x="13502" y="40441"/>
                  </a:lnTo>
                  <a:cubicBezTo>
                    <a:pt x="13469" y="40498"/>
                    <a:pt x="13441" y="40559"/>
                    <a:pt x="13412" y="40620"/>
                  </a:cubicBezTo>
                  <a:cubicBezTo>
                    <a:pt x="13534" y="40669"/>
                    <a:pt x="13660" y="40718"/>
                    <a:pt x="13787" y="40762"/>
                  </a:cubicBezTo>
                  <a:cubicBezTo>
                    <a:pt x="13921" y="40478"/>
                    <a:pt x="14100" y="40222"/>
                    <a:pt x="14319" y="39998"/>
                  </a:cubicBezTo>
                  <a:cubicBezTo>
                    <a:pt x="14335" y="39986"/>
                    <a:pt x="14348" y="39974"/>
                    <a:pt x="14364" y="39961"/>
                  </a:cubicBezTo>
                  <a:cubicBezTo>
                    <a:pt x="14380" y="39974"/>
                    <a:pt x="14392" y="39986"/>
                    <a:pt x="14409" y="39998"/>
                  </a:cubicBezTo>
                  <a:cubicBezTo>
                    <a:pt x="14734" y="40327"/>
                    <a:pt x="14974" y="40738"/>
                    <a:pt x="15104" y="41193"/>
                  </a:cubicBezTo>
                  <a:cubicBezTo>
                    <a:pt x="15250" y="41238"/>
                    <a:pt x="15396" y="41279"/>
                    <a:pt x="15543" y="41319"/>
                  </a:cubicBezTo>
                  <a:cubicBezTo>
                    <a:pt x="15482" y="41006"/>
                    <a:pt x="15372" y="40714"/>
                    <a:pt x="15226" y="40441"/>
                  </a:cubicBezTo>
                  <a:lnTo>
                    <a:pt x="15226" y="40441"/>
                  </a:lnTo>
                  <a:cubicBezTo>
                    <a:pt x="15567" y="40563"/>
                    <a:pt x="15937" y="40632"/>
                    <a:pt x="16319" y="40632"/>
                  </a:cubicBezTo>
                  <a:cubicBezTo>
                    <a:pt x="16706" y="40632"/>
                    <a:pt x="17072" y="40563"/>
                    <a:pt x="17413" y="40441"/>
                  </a:cubicBezTo>
                  <a:lnTo>
                    <a:pt x="17413" y="40441"/>
                  </a:lnTo>
                  <a:cubicBezTo>
                    <a:pt x="17214" y="40811"/>
                    <a:pt x="17088" y="41226"/>
                    <a:pt x="17047" y="41665"/>
                  </a:cubicBezTo>
                  <a:cubicBezTo>
                    <a:pt x="17177" y="41689"/>
                    <a:pt x="17311" y="41714"/>
                    <a:pt x="17441" y="41738"/>
                  </a:cubicBezTo>
                  <a:cubicBezTo>
                    <a:pt x="17494" y="41063"/>
                    <a:pt x="17787" y="40453"/>
                    <a:pt x="18234" y="39998"/>
                  </a:cubicBezTo>
                  <a:cubicBezTo>
                    <a:pt x="18246" y="39986"/>
                    <a:pt x="18263" y="39974"/>
                    <a:pt x="18279" y="39961"/>
                  </a:cubicBezTo>
                  <a:cubicBezTo>
                    <a:pt x="18291" y="39974"/>
                    <a:pt x="18307" y="39986"/>
                    <a:pt x="18324" y="39998"/>
                  </a:cubicBezTo>
                  <a:cubicBezTo>
                    <a:pt x="18816" y="40502"/>
                    <a:pt x="19121" y="41193"/>
                    <a:pt x="19125" y="41954"/>
                  </a:cubicBezTo>
                  <a:lnTo>
                    <a:pt x="19149" y="41958"/>
                  </a:lnTo>
                  <a:lnTo>
                    <a:pt x="19523" y="41958"/>
                  </a:lnTo>
                  <a:cubicBezTo>
                    <a:pt x="19523" y="41409"/>
                    <a:pt x="19385" y="40892"/>
                    <a:pt x="19141" y="40441"/>
                  </a:cubicBezTo>
                  <a:lnTo>
                    <a:pt x="19141" y="40441"/>
                  </a:lnTo>
                  <a:cubicBezTo>
                    <a:pt x="19482" y="40563"/>
                    <a:pt x="19852" y="40632"/>
                    <a:pt x="20239" y="40632"/>
                  </a:cubicBezTo>
                  <a:cubicBezTo>
                    <a:pt x="20621" y="40632"/>
                    <a:pt x="20991" y="40563"/>
                    <a:pt x="21332" y="40441"/>
                  </a:cubicBezTo>
                  <a:lnTo>
                    <a:pt x="21332" y="40441"/>
                  </a:lnTo>
                  <a:cubicBezTo>
                    <a:pt x="21088" y="40892"/>
                    <a:pt x="20950" y="41409"/>
                    <a:pt x="20950" y="41958"/>
                  </a:cubicBezTo>
                  <a:lnTo>
                    <a:pt x="21349" y="41958"/>
                  </a:lnTo>
                  <a:cubicBezTo>
                    <a:pt x="21349" y="41193"/>
                    <a:pt x="21653" y="40506"/>
                    <a:pt x="22149" y="39998"/>
                  </a:cubicBezTo>
                  <a:cubicBezTo>
                    <a:pt x="22162" y="39986"/>
                    <a:pt x="22178" y="39974"/>
                    <a:pt x="22194" y="39966"/>
                  </a:cubicBezTo>
                  <a:cubicBezTo>
                    <a:pt x="22206" y="39974"/>
                    <a:pt x="22223" y="39986"/>
                    <a:pt x="22239" y="39998"/>
                  </a:cubicBezTo>
                  <a:cubicBezTo>
                    <a:pt x="22731" y="40502"/>
                    <a:pt x="23032" y="41185"/>
                    <a:pt x="23036" y="41945"/>
                  </a:cubicBezTo>
                  <a:cubicBezTo>
                    <a:pt x="23170" y="41933"/>
                    <a:pt x="23304" y="41917"/>
                    <a:pt x="23438" y="41901"/>
                  </a:cubicBezTo>
                  <a:cubicBezTo>
                    <a:pt x="23430" y="41372"/>
                    <a:pt x="23292" y="40876"/>
                    <a:pt x="23056" y="40441"/>
                  </a:cubicBezTo>
                  <a:lnTo>
                    <a:pt x="23056" y="40441"/>
                  </a:lnTo>
                  <a:cubicBezTo>
                    <a:pt x="23398" y="40563"/>
                    <a:pt x="23768" y="40632"/>
                    <a:pt x="24150" y="40632"/>
                  </a:cubicBezTo>
                  <a:cubicBezTo>
                    <a:pt x="24536" y="40632"/>
                    <a:pt x="24902" y="40563"/>
                    <a:pt x="25243" y="40441"/>
                  </a:cubicBezTo>
                  <a:lnTo>
                    <a:pt x="25243" y="40441"/>
                  </a:lnTo>
                  <a:cubicBezTo>
                    <a:pt x="25040" y="40815"/>
                    <a:pt x="24910" y="41238"/>
                    <a:pt x="24873" y="41689"/>
                  </a:cubicBezTo>
                  <a:cubicBezTo>
                    <a:pt x="25012" y="41661"/>
                    <a:pt x="25150" y="41636"/>
                    <a:pt x="25284" y="41608"/>
                  </a:cubicBezTo>
                  <a:cubicBezTo>
                    <a:pt x="25361" y="40986"/>
                    <a:pt x="25646" y="40425"/>
                    <a:pt x="26061" y="39998"/>
                  </a:cubicBezTo>
                  <a:cubicBezTo>
                    <a:pt x="26077" y="39986"/>
                    <a:pt x="26093" y="39974"/>
                    <a:pt x="26109" y="39966"/>
                  </a:cubicBezTo>
                  <a:cubicBezTo>
                    <a:pt x="26122" y="39974"/>
                    <a:pt x="26138" y="39986"/>
                    <a:pt x="26154" y="39998"/>
                  </a:cubicBezTo>
                  <a:cubicBezTo>
                    <a:pt x="26483" y="40335"/>
                    <a:pt x="26727" y="40754"/>
                    <a:pt x="26853" y="41222"/>
                  </a:cubicBezTo>
                  <a:cubicBezTo>
                    <a:pt x="26983" y="41181"/>
                    <a:pt x="27110" y="41145"/>
                    <a:pt x="27240" y="41104"/>
                  </a:cubicBezTo>
                  <a:cubicBezTo>
                    <a:pt x="27175" y="40872"/>
                    <a:pt x="27085" y="40649"/>
                    <a:pt x="26971" y="40441"/>
                  </a:cubicBezTo>
                  <a:lnTo>
                    <a:pt x="26971" y="40441"/>
                  </a:lnTo>
                  <a:cubicBezTo>
                    <a:pt x="27313" y="40563"/>
                    <a:pt x="27679" y="40632"/>
                    <a:pt x="28065" y="40632"/>
                  </a:cubicBezTo>
                  <a:cubicBezTo>
                    <a:pt x="28333" y="40632"/>
                    <a:pt x="28593" y="40600"/>
                    <a:pt x="28846" y="40535"/>
                  </a:cubicBezTo>
                  <a:cubicBezTo>
                    <a:pt x="29203" y="40392"/>
                    <a:pt x="29557" y="40238"/>
                    <a:pt x="29907" y="40075"/>
                  </a:cubicBezTo>
                  <a:cubicBezTo>
                    <a:pt x="29927" y="40051"/>
                    <a:pt x="29951" y="40022"/>
                    <a:pt x="29976" y="39998"/>
                  </a:cubicBezTo>
                  <a:cubicBezTo>
                    <a:pt x="29992" y="39986"/>
                    <a:pt x="30008" y="39974"/>
                    <a:pt x="30020" y="39966"/>
                  </a:cubicBezTo>
                  <a:cubicBezTo>
                    <a:pt x="30037" y="39974"/>
                    <a:pt x="30053" y="39986"/>
                    <a:pt x="30069" y="39998"/>
                  </a:cubicBezTo>
                  <a:cubicBezTo>
                    <a:pt x="30208" y="39933"/>
                    <a:pt x="30342" y="39864"/>
                    <a:pt x="30480" y="39795"/>
                  </a:cubicBezTo>
                  <a:cubicBezTo>
                    <a:pt x="30431" y="39762"/>
                    <a:pt x="30378" y="39730"/>
                    <a:pt x="30329" y="39693"/>
                  </a:cubicBezTo>
                  <a:cubicBezTo>
                    <a:pt x="30699" y="39425"/>
                    <a:pt x="31139" y="39242"/>
                    <a:pt x="31610" y="39181"/>
                  </a:cubicBezTo>
                  <a:cubicBezTo>
                    <a:pt x="31838" y="39047"/>
                    <a:pt x="32061" y="38908"/>
                    <a:pt x="32285" y="38770"/>
                  </a:cubicBezTo>
                  <a:cubicBezTo>
                    <a:pt x="32183" y="38758"/>
                    <a:pt x="32082" y="38754"/>
                    <a:pt x="31980" y="38754"/>
                  </a:cubicBezTo>
                  <a:cubicBezTo>
                    <a:pt x="31594" y="38754"/>
                    <a:pt x="31228" y="38823"/>
                    <a:pt x="30886" y="38945"/>
                  </a:cubicBezTo>
                  <a:cubicBezTo>
                    <a:pt x="31130" y="38494"/>
                    <a:pt x="31269" y="37977"/>
                    <a:pt x="31269" y="37429"/>
                  </a:cubicBezTo>
                  <a:cubicBezTo>
                    <a:pt x="31269" y="36916"/>
                    <a:pt x="31147" y="36437"/>
                    <a:pt x="30935" y="36006"/>
                  </a:cubicBezTo>
                  <a:lnTo>
                    <a:pt x="30935" y="36006"/>
                  </a:lnTo>
                  <a:cubicBezTo>
                    <a:pt x="31261" y="36119"/>
                    <a:pt x="31614" y="36180"/>
                    <a:pt x="31980" y="36180"/>
                  </a:cubicBezTo>
                  <a:cubicBezTo>
                    <a:pt x="32346" y="36180"/>
                    <a:pt x="32696" y="36119"/>
                    <a:pt x="33025" y="36006"/>
                  </a:cubicBezTo>
                  <a:lnTo>
                    <a:pt x="33025" y="36006"/>
                  </a:lnTo>
                  <a:cubicBezTo>
                    <a:pt x="32810" y="36437"/>
                    <a:pt x="32692" y="36916"/>
                    <a:pt x="32692" y="37429"/>
                  </a:cubicBezTo>
                  <a:cubicBezTo>
                    <a:pt x="32692" y="37770"/>
                    <a:pt x="32744" y="38095"/>
                    <a:pt x="32842" y="38404"/>
                  </a:cubicBezTo>
                  <a:cubicBezTo>
                    <a:pt x="32956" y="38323"/>
                    <a:pt x="33074" y="38242"/>
                    <a:pt x="33188" y="38160"/>
                  </a:cubicBezTo>
                  <a:cubicBezTo>
                    <a:pt x="33127" y="37929"/>
                    <a:pt x="33090" y="37685"/>
                    <a:pt x="33090" y="37429"/>
                  </a:cubicBezTo>
                  <a:cubicBezTo>
                    <a:pt x="33090" y="36766"/>
                    <a:pt x="33322" y="36152"/>
                    <a:pt x="33708" y="35672"/>
                  </a:cubicBezTo>
                  <a:cubicBezTo>
                    <a:pt x="33785" y="35623"/>
                    <a:pt x="33863" y="35571"/>
                    <a:pt x="33936" y="35514"/>
                  </a:cubicBezTo>
                  <a:cubicBezTo>
                    <a:pt x="34009" y="35571"/>
                    <a:pt x="34082" y="35623"/>
                    <a:pt x="34163" y="35672"/>
                  </a:cubicBezTo>
                  <a:cubicBezTo>
                    <a:pt x="34452" y="36034"/>
                    <a:pt x="34655" y="36469"/>
                    <a:pt x="34741" y="36945"/>
                  </a:cubicBezTo>
                  <a:cubicBezTo>
                    <a:pt x="34855" y="36847"/>
                    <a:pt x="34968" y="36746"/>
                    <a:pt x="35082" y="36644"/>
                  </a:cubicBezTo>
                  <a:cubicBezTo>
                    <a:pt x="35025" y="36420"/>
                    <a:pt x="34948" y="36209"/>
                    <a:pt x="34846" y="36006"/>
                  </a:cubicBezTo>
                  <a:lnTo>
                    <a:pt x="34846" y="36006"/>
                  </a:lnTo>
                  <a:cubicBezTo>
                    <a:pt x="35086" y="36087"/>
                    <a:pt x="35334" y="36144"/>
                    <a:pt x="35594" y="36168"/>
                  </a:cubicBezTo>
                  <a:cubicBezTo>
                    <a:pt x="35725" y="36038"/>
                    <a:pt x="35855" y="35912"/>
                    <a:pt x="35985" y="35782"/>
                  </a:cubicBezTo>
                  <a:lnTo>
                    <a:pt x="35891" y="35782"/>
                  </a:lnTo>
                  <a:cubicBezTo>
                    <a:pt x="35359" y="35782"/>
                    <a:pt x="34855" y="35632"/>
                    <a:pt x="34432" y="35371"/>
                  </a:cubicBezTo>
                  <a:cubicBezTo>
                    <a:pt x="34383" y="35314"/>
                    <a:pt x="34334" y="35258"/>
                    <a:pt x="34281" y="35205"/>
                  </a:cubicBezTo>
                  <a:cubicBezTo>
                    <a:pt x="34334" y="35152"/>
                    <a:pt x="34383" y="35095"/>
                    <a:pt x="34432" y="35038"/>
                  </a:cubicBezTo>
                  <a:cubicBezTo>
                    <a:pt x="34855" y="34778"/>
                    <a:pt x="35359" y="34627"/>
                    <a:pt x="35891" y="34627"/>
                  </a:cubicBezTo>
                  <a:cubicBezTo>
                    <a:pt x="36241" y="34627"/>
                    <a:pt x="36578" y="34692"/>
                    <a:pt x="36883" y="34810"/>
                  </a:cubicBezTo>
                  <a:cubicBezTo>
                    <a:pt x="37034" y="34635"/>
                    <a:pt x="37184" y="34461"/>
                    <a:pt x="37326" y="34282"/>
                  </a:cubicBezTo>
                  <a:cubicBezTo>
                    <a:pt x="37123" y="33896"/>
                    <a:pt x="37005" y="33452"/>
                    <a:pt x="37005" y="32981"/>
                  </a:cubicBezTo>
                  <a:cubicBezTo>
                    <a:pt x="37005" y="32216"/>
                    <a:pt x="37310" y="31525"/>
                    <a:pt x="37806" y="31021"/>
                  </a:cubicBezTo>
                  <a:cubicBezTo>
                    <a:pt x="37818" y="31009"/>
                    <a:pt x="37835" y="30997"/>
                    <a:pt x="37851" y="30985"/>
                  </a:cubicBezTo>
                  <a:cubicBezTo>
                    <a:pt x="37863" y="30997"/>
                    <a:pt x="37879" y="31009"/>
                    <a:pt x="37896" y="31021"/>
                  </a:cubicBezTo>
                  <a:cubicBezTo>
                    <a:pt x="38278" y="31411"/>
                    <a:pt x="38546" y="31912"/>
                    <a:pt x="38648" y="32473"/>
                  </a:cubicBezTo>
                  <a:cubicBezTo>
                    <a:pt x="38749" y="32318"/>
                    <a:pt x="38847" y="32164"/>
                    <a:pt x="38945" y="32005"/>
                  </a:cubicBezTo>
                  <a:cubicBezTo>
                    <a:pt x="38884" y="31814"/>
                    <a:pt x="38806" y="31635"/>
                    <a:pt x="38713" y="31460"/>
                  </a:cubicBezTo>
                  <a:lnTo>
                    <a:pt x="38713" y="31460"/>
                  </a:lnTo>
                  <a:cubicBezTo>
                    <a:pt x="38867" y="31517"/>
                    <a:pt x="39026" y="31562"/>
                    <a:pt x="39188" y="31594"/>
                  </a:cubicBezTo>
                  <a:cubicBezTo>
                    <a:pt x="39262" y="31468"/>
                    <a:pt x="39331" y="31346"/>
                    <a:pt x="39400" y="31224"/>
                  </a:cubicBezTo>
                  <a:cubicBezTo>
                    <a:pt x="38940" y="31155"/>
                    <a:pt x="38518" y="30976"/>
                    <a:pt x="38160" y="30716"/>
                  </a:cubicBezTo>
                  <a:lnTo>
                    <a:pt x="38156" y="30716"/>
                  </a:lnTo>
                  <a:lnTo>
                    <a:pt x="38160" y="30712"/>
                  </a:lnTo>
                  <a:cubicBezTo>
                    <a:pt x="38619" y="30375"/>
                    <a:pt x="39188" y="30176"/>
                    <a:pt x="39806" y="30176"/>
                  </a:cubicBezTo>
                  <a:cubicBezTo>
                    <a:pt x="39851" y="30176"/>
                    <a:pt x="39900" y="30180"/>
                    <a:pt x="39945" y="30180"/>
                  </a:cubicBezTo>
                  <a:cubicBezTo>
                    <a:pt x="40006" y="30049"/>
                    <a:pt x="40067" y="29923"/>
                    <a:pt x="40128" y="29793"/>
                  </a:cubicBezTo>
                  <a:cubicBezTo>
                    <a:pt x="40022" y="29781"/>
                    <a:pt x="39916" y="29777"/>
                    <a:pt x="39806" y="29777"/>
                  </a:cubicBezTo>
                  <a:cubicBezTo>
                    <a:pt x="39424" y="29777"/>
                    <a:pt x="39054" y="29842"/>
                    <a:pt x="38713" y="29968"/>
                  </a:cubicBezTo>
                  <a:cubicBezTo>
                    <a:pt x="38957" y="29517"/>
                    <a:pt x="39095" y="29001"/>
                    <a:pt x="39095" y="28452"/>
                  </a:cubicBezTo>
                  <a:cubicBezTo>
                    <a:pt x="39095" y="27939"/>
                    <a:pt x="38973" y="27456"/>
                    <a:pt x="38762" y="27029"/>
                  </a:cubicBezTo>
                  <a:lnTo>
                    <a:pt x="38762" y="27029"/>
                  </a:lnTo>
                  <a:cubicBezTo>
                    <a:pt x="39091" y="27143"/>
                    <a:pt x="39441" y="27204"/>
                    <a:pt x="39806" y="27204"/>
                  </a:cubicBezTo>
                  <a:cubicBezTo>
                    <a:pt x="40311" y="27204"/>
                    <a:pt x="40786" y="27086"/>
                    <a:pt x="41213" y="26878"/>
                  </a:cubicBezTo>
                  <a:cubicBezTo>
                    <a:pt x="41266" y="26695"/>
                    <a:pt x="41315" y="26512"/>
                    <a:pt x="41364" y="26329"/>
                  </a:cubicBezTo>
                  <a:lnTo>
                    <a:pt x="41364" y="26329"/>
                  </a:lnTo>
                  <a:cubicBezTo>
                    <a:pt x="40916" y="26626"/>
                    <a:pt x="40384" y="26801"/>
                    <a:pt x="39806" y="26801"/>
                  </a:cubicBezTo>
                  <a:cubicBezTo>
                    <a:pt x="39270" y="26801"/>
                    <a:pt x="38770" y="26651"/>
                    <a:pt x="38347" y="26390"/>
                  </a:cubicBezTo>
                  <a:cubicBezTo>
                    <a:pt x="38298" y="26334"/>
                    <a:pt x="38249" y="26281"/>
                    <a:pt x="38196" y="26224"/>
                  </a:cubicBezTo>
                  <a:cubicBezTo>
                    <a:pt x="38249" y="26171"/>
                    <a:pt x="38298" y="26118"/>
                    <a:pt x="38347" y="26057"/>
                  </a:cubicBezTo>
                  <a:cubicBezTo>
                    <a:pt x="38770" y="25797"/>
                    <a:pt x="39270" y="25646"/>
                    <a:pt x="39806" y="25646"/>
                  </a:cubicBezTo>
                  <a:cubicBezTo>
                    <a:pt x="40404" y="25646"/>
                    <a:pt x="40953" y="25833"/>
                    <a:pt x="41408" y="26151"/>
                  </a:cubicBezTo>
                  <a:cubicBezTo>
                    <a:pt x="41445" y="26012"/>
                    <a:pt x="41477" y="25874"/>
                    <a:pt x="41510" y="25736"/>
                  </a:cubicBezTo>
                  <a:cubicBezTo>
                    <a:pt x="41014" y="25427"/>
                    <a:pt x="40433" y="25248"/>
                    <a:pt x="39806" y="25248"/>
                  </a:cubicBezTo>
                  <a:cubicBezTo>
                    <a:pt x="39441" y="25248"/>
                    <a:pt x="39091" y="25309"/>
                    <a:pt x="38762" y="25423"/>
                  </a:cubicBezTo>
                  <a:cubicBezTo>
                    <a:pt x="38977" y="24996"/>
                    <a:pt x="39095" y="24512"/>
                    <a:pt x="39095" y="24000"/>
                  </a:cubicBezTo>
                  <a:cubicBezTo>
                    <a:pt x="39095" y="23451"/>
                    <a:pt x="38957" y="22935"/>
                    <a:pt x="38713" y="22483"/>
                  </a:cubicBezTo>
                  <a:lnTo>
                    <a:pt x="38713" y="22483"/>
                  </a:lnTo>
                  <a:cubicBezTo>
                    <a:pt x="39054" y="22605"/>
                    <a:pt x="39424" y="22674"/>
                    <a:pt x="39806" y="22674"/>
                  </a:cubicBezTo>
                  <a:cubicBezTo>
                    <a:pt x="40546" y="22674"/>
                    <a:pt x="41229" y="22422"/>
                    <a:pt x="41770" y="22000"/>
                  </a:cubicBezTo>
                  <a:cubicBezTo>
                    <a:pt x="41855" y="22085"/>
                    <a:pt x="41933" y="22170"/>
                    <a:pt x="42002" y="22264"/>
                  </a:cubicBezTo>
                  <a:cubicBezTo>
                    <a:pt x="42026" y="21898"/>
                    <a:pt x="42038" y="21532"/>
                    <a:pt x="42038" y="21166"/>
                  </a:cubicBezTo>
                  <a:lnTo>
                    <a:pt x="42038" y="21166"/>
                  </a:lnTo>
                  <a:cubicBezTo>
                    <a:pt x="41957" y="21272"/>
                    <a:pt x="41868" y="21378"/>
                    <a:pt x="41770" y="21471"/>
                  </a:cubicBezTo>
                  <a:cubicBezTo>
                    <a:pt x="41229" y="21048"/>
                    <a:pt x="40546" y="20796"/>
                    <a:pt x="39806" y="20796"/>
                  </a:cubicBezTo>
                  <a:cubicBezTo>
                    <a:pt x="39424" y="20796"/>
                    <a:pt x="39054" y="20865"/>
                    <a:pt x="38713" y="20991"/>
                  </a:cubicBezTo>
                  <a:cubicBezTo>
                    <a:pt x="38957" y="20540"/>
                    <a:pt x="39095" y="20020"/>
                    <a:pt x="39095" y="19471"/>
                  </a:cubicBezTo>
                  <a:cubicBezTo>
                    <a:pt x="39095" y="18963"/>
                    <a:pt x="38977" y="18479"/>
                    <a:pt x="38762" y="18048"/>
                  </a:cubicBezTo>
                  <a:lnTo>
                    <a:pt x="38762" y="18048"/>
                  </a:lnTo>
                  <a:cubicBezTo>
                    <a:pt x="39091" y="18162"/>
                    <a:pt x="39441" y="18227"/>
                    <a:pt x="39806" y="18227"/>
                  </a:cubicBezTo>
                  <a:cubicBezTo>
                    <a:pt x="40542" y="18227"/>
                    <a:pt x="41217" y="17979"/>
                    <a:pt x="41758" y="17560"/>
                  </a:cubicBezTo>
                  <a:cubicBezTo>
                    <a:pt x="41717" y="17316"/>
                    <a:pt x="41673" y="17076"/>
                    <a:pt x="41624" y="16836"/>
                  </a:cubicBezTo>
                  <a:cubicBezTo>
                    <a:pt x="41107" y="16478"/>
                    <a:pt x="40481" y="16271"/>
                    <a:pt x="39806" y="16271"/>
                  </a:cubicBezTo>
                  <a:cubicBezTo>
                    <a:pt x="39441" y="16271"/>
                    <a:pt x="39091" y="16332"/>
                    <a:pt x="38762" y="16446"/>
                  </a:cubicBezTo>
                  <a:cubicBezTo>
                    <a:pt x="38977" y="16015"/>
                    <a:pt x="39095" y="15535"/>
                    <a:pt x="39095" y="15023"/>
                  </a:cubicBezTo>
                  <a:cubicBezTo>
                    <a:pt x="39095" y="14474"/>
                    <a:pt x="38957" y="13958"/>
                    <a:pt x="38713" y="13502"/>
                  </a:cubicBezTo>
                  <a:lnTo>
                    <a:pt x="38713" y="13502"/>
                  </a:lnTo>
                  <a:cubicBezTo>
                    <a:pt x="39054" y="13628"/>
                    <a:pt x="39424" y="13698"/>
                    <a:pt x="39806" y="13698"/>
                  </a:cubicBezTo>
                  <a:cubicBezTo>
                    <a:pt x="40111" y="13698"/>
                    <a:pt x="40404" y="13653"/>
                    <a:pt x="40685" y="13576"/>
                  </a:cubicBezTo>
                  <a:cubicBezTo>
                    <a:pt x="40636" y="13450"/>
                    <a:pt x="40587" y="13324"/>
                    <a:pt x="40538" y="13197"/>
                  </a:cubicBezTo>
                  <a:cubicBezTo>
                    <a:pt x="40306" y="13263"/>
                    <a:pt x="40058" y="13295"/>
                    <a:pt x="39806" y="13295"/>
                  </a:cubicBezTo>
                  <a:cubicBezTo>
                    <a:pt x="39193" y="13295"/>
                    <a:pt x="38623" y="13096"/>
                    <a:pt x="38160" y="12758"/>
                  </a:cubicBezTo>
                  <a:cubicBezTo>
                    <a:pt x="38619" y="12421"/>
                    <a:pt x="39193" y="12218"/>
                    <a:pt x="39806" y="12218"/>
                  </a:cubicBezTo>
                  <a:cubicBezTo>
                    <a:pt x="39916" y="12218"/>
                    <a:pt x="40022" y="12226"/>
                    <a:pt x="40124" y="12238"/>
                  </a:cubicBezTo>
                  <a:cubicBezTo>
                    <a:pt x="40058" y="12100"/>
                    <a:pt x="39993" y="11962"/>
                    <a:pt x="39928" y="11823"/>
                  </a:cubicBezTo>
                  <a:cubicBezTo>
                    <a:pt x="39888" y="11819"/>
                    <a:pt x="39847" y="11819"/>
                    <a:pt x="39806" y="11819"/>
                  </a:cubicBezTo>
                  <a:cubicBezTo>
                    <a:pt x="39424" y="11819"/>
                    <a:pt x="39054" y="11888"/>
                    <a:pt x="38713" y="12010"/>
                  </a:cubicBezTo>
                  <a:cubicBezTo>
                    <a:pt x="38957" y="11559"/>
                    <a:pt x="39095" y="11043"/>
                    <a:pt x="39095" y="10494"/>
                  </a:cubicBezTo>
                  <a:cubicBezTo>
                    <a:pt x="39095" y="10417"/>
                    <a:pt x="39091" y="10343"/>
                    <a:pt x="39087" y="10270"/>
                  </a:cubicBezTo>
                  <a:cubicBezTo>
                    <a:pt x="38821" y="9823"/>
                    <a:pt x="38539" y="9386"/>
                    <a:pt x="38241" y="8962"/>
                  </a:cubicBezTo>
                  <a:lnTo>
                    <a:pt x="38241" y="8962"/>
                  </a:lnTo>
                  <a:cubicBezTo>
                    <a:pt x="38529" y="9401"/>
                    <a:pt x="38697" y="9927"/>
                    <a:pt x="38697" y="10494"/>
                  </a:cubicBezTo>
                  <a:cubicBezTo>
                    <a:pt x="38697" y="11258"/>
                    <a:pt x="38392" y="11949"/>
                    <a:pt x="37900" y="12453"/>
                  </a:cubicBezTo>
                  <a:cubicBezTo>
                    <a:pt x="37883" y="12466"/>
                    <a:pt x="37867" y="12478"/>
                    <a:pt x="37851" y="12490"/>
                  </a:cubicBezTo>
                  <a:cubicBezTo>
                    <a:pt x="37839" y="12478"/>
                    <a:pt x="37822" y="12466"/>
                    <a:pt x="37806" y="12453"/>
                  </a:cubicBezTo>
                  <a:cubicBezTo>
                    <a:pt x="37314" y="11949"/>
                    <a:pt x="37009" y="11258"/>
                    <a:pt x="37009" y="10494"/>
                  </a:cubicBezTo>
                  <a:cubicBezTo>
                    <a:pt x="37009" y="9827"/>
                    <a:pt x="37241" y="9217"/>
                    <a:pt x="37627" y="8738"/>
                  </a:cubicBezTo>
                  <a:cubicBezTo>
                    <a:pt x="37705" y="8689"/>
                    <a:pt x="37778" y="8636"/>
                    <a:pt x="37851" y="8579"/>
                  </a:cubicBezTo>
                  <a:cubicBezTo>
                    <a:pt x="37924" y="8636"/>
                    <a:pt x="38001" y="8689"/>
                    <a:pt x="38079" y="8738"/>
                  </a:cubicBezTo>
                  <a:cubicBezTo>
                    <a:pt x="38093" y="8756"/>
                    <a:pt x="38108" y="8775"/>
                    <a:pt x="38123" y="8794"/>
                  </a:cubicBezTo>
                  <a:lnTo>
                    <a:pt x="38123" y="8794"/>
                  </a:lnTo>
                  <a:cubicBezTo>
                    <a:pt x="37708" y="8214"/>
                    <a:pt x="37264" y="7656"/>
                    <a:pt x="36794" y="7123"/>
                  </a:cubicBezTo>
                  <a:lnTo>
                    <a:pt x="36794" y="7123"/>
                  </a:lnTo>
                  <a:cubicBezTo>
                    <a:pt x="36834" y="7241"/>
                    <a:pt x="36883" y="7355"/>
                    <a:pt x="36936" y="7465"/>
                  </a:cubicBezTo>
                  <a:cubicBezTo>
                    <a:pt x="36611" y="7355"/>
                    <a:pt x="36257" y="7290"/>
                    <a:pt x="35891" y="7290"/>
                  </a:cubicBezTo>
                  <a:cubicBezTo>
                    <a:pt x="35525" y="7290"/>
                    <a:pt x="35176" y="7355"/>
                    <a:pt x="34846" y="7465"/>
                  </a:cubicBezTo>
                  <a:cubicBezTo>
                    <a:pt x="35062" y="7038"/>
                    <a:pt x="35180" y="6554"/>
                    <a:pt x="35180" y="6046"/>
                  </a:cubicBezTo>
                  <a:cubicBezTo>
                    <a:pt x="35180" y="5835"/>
                    <a:pt x="35159" y="5631"/>
                    <a:pt x="35123" y="5432"/>
                  </a:cubicBezTo>
                  <a:cubicBezTo>
                    <a:pt x="34936" y="5261"/>
                    <a:pt x="34745" y="5095"/>
                    <a:pt x="34550" y="4932"/>
                  </a:cubicBezTo>
                  <a:lnTo>
                    <a:pt x="34550" y="4932"/>
                  </a:lnTo>
                  <a:cubicBezTo>
                    <a:pt x="34700" y="5274"/>
                    <a:pt x="34781" y="5648"/>
                    <a:pt x="34781" y="6046"/>
                  </a:cubicBezTo>
                  <a:cubicBezTo>
                    <a:pt x="34781" y="6709"/>
                    <a:pt x="34550" y="7319"/>
                    <a:pt x="34163" y="7798"/>
                  </a:cubicBezTo>
                  <a:cubicBezTo>
                    <a:pt x="34086" y="7851"/>
                    <a:pt x="34009" y="7904"/>
                    <a:pt x="33936" y="7961"/>
                  </a:cubicBezTo>
                  <a:cubicBezTo>
                    <a:pt x="33863" y="7904"/>
                    <a:pt x="33789" y="7851"/>
                    <a:pt x="33708" y="7798"/>
                  </a:cubicBezTo>
                  <a:cubicBezTo>
                    <a:pt x="33322" y="7319"/>
                    <a:pt x="33090" y="6709"/>
                    <a:pt x="33090" y="6046"/>
                  </a:cubicBezTo>
                  <a:cubicBezTo>
                    <a:pt x="33090" y="5379"/>
                    <a:pt x="33330" y="4753"/>
                    <a:pt x="33724" y="4269"/>
                  </a:cubicBezTo>
                  <a:cubicBezTo>
                    <a:pt x="33590" y="4172"/>
                    <a:pt x="33460" y="4070"/>
                    <a:pt x="33322" y="3973"/>
                  </a:cubicBezTo>
                  <a:cubicBezTo>
                    <a:pt x="32923" y="4192"/>
                    <a:pt x="32468" y="4318"/>
                    <a:pt x="31980" y="4318"/>
                  </a:cubicBezTo>
                  <a:cubicBezTo>
                    <a:pt x="31362" y="4318"/>
                    <a:pt x="30793" y="4119"/>
                    <a:pt x="30329" y="3782"/>
                  </a:cubicBezTo>
                  <a:lnTo>
                    <a:pt x="30329" y="3777"/>
                  </a:lnTo>
                  <a:cubicBezTo>
                    <a:pt x="30793" y="3440"/>
                    <a:pt x="31362" y="3241"/>
                    <a:pt x="31980" y="3241"/>
                  </a:cubicBezTo>
                  <a:cubicBezTo>
                    <a:pt x="32078" y="3241"/>
                    <a:pt x="32171" y="3249"/>
                    <a:pt x="32269" y="3257"/>
                  </a:cubicBezTo>
                  <a:cubicBezTo>
                    <a:pt x="32053" y="3123"/>
                    <a:pt x="31838" y="2989"/>
                    <a:pt x="31618" y="2863"/>
                  </a:cubicBezTo>
                  <a:cubicBezTo>
                    <a:pt x="31366" y="2891"/>
                    <a:pt x="31118" y="2948"/>
                    <a:pt x="30886" y="3033"/>
                  </a:cubicBezTo>
                  <a:cubicBezTo>
                    <a:pt x="30968" y="2883"/>
                    <a:pt x="31037" y="2724"/>
                    <a:pt x="31090" y="2562"/>
                  </a:cubicBezTo>
                  <a:cubicBezTo>
                    <a:pt x="30972" y="2497"/>
                    <a:pt x="30854" y="2436"/>
                    <a:pt x="30732" y="2371"/>
                  </a:cubicBezTo>
                  <a:cubicBezTo>
                    <a:pt x="30598" y="2790"/>
                    <a:pt x="30366" y="3168"/>
                    <a:pt x="30065" y="3473"/>
                  </a:cubicBezTo>
                  <a:cubicBezTo>
                    <a:pt x="30053" y="3485"/>
                    <a:pt x="30037" y="3497"/>
                    <a:pt x="30020" y="3509"/>
                  </a:cubicBezTo>
                  <a:cubicBezTo>
                    <a:pt x="30008" y="3497"/>
                    <a:pt x="29992" y="3485"/>
                    <a:pt x="29976" y="3473"/>
                  </a:cubicBezTo>
                  <a:cubicBezTo>
                    <a:pt x="29508" y="2997"/>
                    <a:pt x="29211" y="2354"/>
                    <a:pt x="29179" y="1639"/>
                  </a:cubicBezTo>
                  <a:cubicBezTo>
                    <a:pt x="29045" y="1582"/>
                    <a:pt x="28911" y="1529"/>
                    <a:pt x="28776" y="1476"/>
                  </a:cubicBezTo>
                  <a:cubicBezTo>
                    <a:pt x="28776" y="1489"/>
                    <a:pt x="28776" y="1501"/>
                    <a:pt x="28776" y="1513"/>
                  </a:cubicBezTo>
                  <a:cubicBezTo>
                    <a:pt x="28776" y="2066"/>
                    <a:pt x="28915" y="2582"/>
                    <a:pt x="29159" y="3033"/>
                  </a:cubicBezTo>
                  <a:cubicBezTo>
                    <a:pt x="28817" y="2907"/>
                    <a:pt x="28447" y="2842"/>
                    <a:pt x="28065" y="2842"/>
                  </a:cubicBezTo>
                  <a:cubicBezTo>
                    <a:pt x="27679" y="2842"/>
                    <a:pt x="27313" y="2907"/>
                    <a:pt x="26971" y="3033"/>
                  </a:cubicBezTo>
                  <a:cubicBezTo>
                    <a:pt x="27215" y="2582"/>
                    <a:pt x="27353" y="2066"/>
                    <a:pt x="27353" y="1513"/>
                  </a:cubicBezTo>
                  <a:cubicBezTo>
                    <a:pt x="27353" y="1322"/>
                    <a:pt x="27333" y="1135"/>
                    <a:pt x="27301" y="952"/>
                  </a:cubicBezTo>
                  <a:cubicBezTo>
                    <a:pt x="27158" y="907"/>
                    <a:pt x="27012" y="862"/>
                    <a:pt x="26866" y="822"/>
                  </a:cubicBezTo>
                  <a:lnTo>
                    <a:pt x="26866" y="822"/>
                  </a:lnTo>
                  <a:cubicBezTo>
                    <a:pt x="26923" y="1041"/>
                    <a:pt x="26951" y="1277"/>
                    <a:pt x="26951" y="1517"/>
                  </a:cubicBezTo>
                  <a:cubicBezTo>
                    <a:pt x="26951" y="2277"/>
                    <a:pt x="26646" y="2968"/>
                    <a:pt x="26150" y="3477"/>
                  </a:cubicBezTo>
                  <a:cubicBezTo>
                    <a:pt x="26138" y="3485"/>
                    <a:pt x="26122" y="3497"/>
                    <a:pt x="26105" y="3509"/>
                  </a:cubicBezTo>
                  <a:cubicBezTo>
                    <a:pt x="26093" y="3497"/>
                    <a:pt x="26077" y="3485"/>
                    <a:pt x="26061" y="3477"/>
                  </a:cubicBezTo>
                  <a:cubicBezTo>
                    <a:pt x="25569" y="2968"/>
                    <a:pt x="25264" y="2277"/>
                    <a:pt x="25264" y="1517"/>
                  </a:cubicBezTo>
                  <a:cubicBezTo>
                    <a:pt x="25264" y="1147"/>
                    <a:pt x="25333" y="793"/>
                    <a:pt x="25463" y="468"/>
                  </a:cubicBezTo>
                  <a:cubicBezTo>
                    <a:pt x="25333" y="440"/>
                    <a:pt x="25199" y="411"/>
                    <a:pt x="25065" y="387"/>
                  </a:cubicBezTo>
                  <a:cubicBezTo>
                    <a:pt x="24934" y="736"/>
                    <a:pt x="24861" y="1119"/>
                    <a:pt x="24861" y="1513"/>
                  </a:cubicBezTo>
                  <a:cubicBezTo>
                    <a:pt x="24861" y="2066"/>
                    <a:pt x="24999" y="2582"/>
                    <a:pt x="25243" y="3033"/>
                  </a:cubicBezTo>
                  <a:cubicBezTo>
                    <a:pt x="24902" y="2907"/>
                    <a:pt x="24532" y="2842"/>
                    <a:pt x="24150" y="2842"/>
                  </a:cubicBezTo>
                  <a:cubicBezTo>
                    <a:pt x="23764" y="2842"/>
                    <a:pt x="23398" y="2907"/>
                    <a:pt x="23056" y="3033"/>
                  </a:cubicBezTo>
                  <a:cubicBezTo>
                    <a:pt x="23300" y="2582"/>
                    <a:pt x="23438" y="2066"/>
                    <a:pt x="23438" y="1513"/>
                  </a:cubicBezTo>
                  <a:cubicBezTo>
                    <a:pt x="23438" y="1009"/>
                    <a:pt x="23316" y="525"/>
                    <a:pt x="23109" y="102"/>
                  </a:cubicBezTo>
                  <a:cubicBezTo>
                    <a:pt x="22946" y="86"/>
                    <a:pt x="22788" y="70"/>
                    <a:pt x="22629" y="57"/>
                  </a:cubicBezTo>
                  <a:lnTo>
                    <a:pt x="22629" y="57"/>
                  </a:lnTo>
                  <a:cubicBezTo>
                    <a:pt x="22885" y="484"/>
                    <a:pt x="23036" y="980"/>
                    <a:pt x="23036" y="1513"/>
                  </a:cubicBezTo>
                  <a:cubicBezTo>
                    <a:pt x="23036" y="2277"/>
                    <a:pt x="22731" y="2968"/>
                    <a:pt x="22235" y="3473"/>
                  </a:cubicBezTo>
                  <a:cubicBezTo>
                    <a:pt x="22223" y="3485"/>
                    <a:pt x="22206" y="3497"/>
                    <a:pt x="22190" y="3509"/>
                  </a:cubicBezTo>
                  <a:cubicBezTo>
                    <a:pt x="22174" y="3497"/>
                    <a:pt x="22162" y="3485"/>
                    <a:pt x="22145" y="3473"/>
                  </a:cubicBezTo>
                  <a:cubicBezTo>
                    <a:pt x="21649" y="2968"/>
                    <a:pt x="21344" y="2277"/>
                    <a:pt x="21344" y="1513"/>
                  </a:cubicBezTo>
                  <a:cubicBezTo>
                    <a:pt x="21344" y="960"/>
                    <a:pt x="21507" y="448"/>
                    <a:pt x="21784" y="13"/>
                  </a:cubicBezTo>
                  <a:cubicBezTo>
                    <a:pt x="21633" y="5"/>
                    <a:pt x="21479" y="1"/>
                    <a:pt x="21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 name="Google Shape;864;p26"/>
          <p:cNvGrpSpPr/>
          <p:nvPr/>
        </p:nvGrpSpPr>
        <p:grpSpPr>
          <a:xfrm>
            <a:off x="5683562" y="908619"/>
            <a:ext cx="2937893" cy="3643931"/>
            <a:chOff x="5700325" y="908619"/>
            <a:chExt cx="2937893" cy="3643931"/>
          </a:xfrm>
        </p:grpSpPr>
        <p:sp>
          <p:nvSpPr>
            <p:cNvPr id="865" name="Google Shape;865;p26"/>
            <p:cNvSpPr/>
            <p:nvPr/>
          </p:nvSpPr>
          <p:spPr>
            <a:xfrm>
              <a:off x="5700325" y="968739"/>
              <a:ext cx="2937893" cy="3583811"/>
            </a:xfrm>
            <a:custGeom>
              <a:avLst/>
              <a:gdLst/>
              <a:ahLst/>
              <a:cxnLst/>
              <a:rect l="l" t="t" r="r" b="b"/>
              <a:pathLst>
                <a:path w="67530" h="82377" extrusionOk="0">
                  <a:moveTo>
                    <a:pt x="13368" y="41669"/>
                  </a:moveTo>
                  <a:cubicBezTo>
                    <a:pt x="13363" y="41669"/>
                    <a:pt x="13362" y="41672"/>
                    <a:pt x="13363" y="41672"/>
                  </a:cubicBezTo>
                  <a:cubicBezTo>
                    <a:pt x="13364" y="41672"/>
                    <a:pt x="13366" y="41671"/>
                    <a:pt x="13368" y="41669"/>
                  </a:cubicBezTo>
                  <a:close/>
                  <a:moveTo>
                    <a:pt x="30875" y="0"/>
                  </a:moveTo>
                  <a:cubicBezTo>
                    <a:pt x="30242" y="0"/>
                    <a:pt x="29551" y="124"/>
                    <a:pt x="28798" y="401"/>
                  </a:cubicBezTo>
                  <a:cubicBezTo>
                    <a:pt x="26873" y="1112"/>
                    <a:pt x="25170" y="2434"/>
                    <a:pt x="24775" y="4553"/>
                  </a:cubicBezTo>
                  <a:cubicBezTo>
                    <a:pt x="24437" y="6305"/>
                    <a:pt x="25070" y="8094"/>
                    <a:pt x="25817" y="9717"/>
                  </a:cubicBezTo>
                  <a:cubicBezTo>
                    <a:pt x="27052" y="12390"/>
                    <a:pt x="28079" y="14961"/>
                    <a:pt x="28115" y="17957"/>
                  </a:cubicBezTo>
                  <a:cubicBezTo>
                    <a:pt x="28122" y="19034"/>
                    <a:pt x="28108" y="20593"/>
                    <a:pt x="27505" y="21555"/>
                  </a:cubicBezTo>
                  <a:cubicBezTo>
                    <a:pt x="27505" y="21555"/>
                    <a:pt x="24538" y="26332"/>
                    <a:pt x="23791" y="31188"/>
                  </a:cubicBezTo>
                  <a:cubicBezTo>
                    <a:pt x="23590" y="32496"/>
                    <a:pt x="23712" y="33796"/>
                    <a:pt x="24150" y="35024"/>
                  </a:cubicBezTo>
                  <a:cubicBezTo>
                    <a:pt x="23741" y="34744"/>
                    <a:pt x="23295" y="34428"/>
                    <a:pt x="22864" y="34119"/>
                  </a:cubicBezTo>
                  <a:lnTo>
                    <a:pt x="20925" y="32682"/>
                  </a:lnTo>
                  <a:cubicBezTo>
                    <a:pt x="19380" y="31397"/>
                    <a:pt x="17750" y="29773"/>
                    <a:pt x="16356" y="27819"/>
                  </a:cubicBezTo>
                  <a:cubicBezTo>
                    <a:pt x="16356" y="27819"/>
                    <a:pt x="17656" y="22971"/>
                    <a:pt x="15746" y="22813"/>
                  </a:cubicBezTo>
                  <a:cubicBezTo>
                    <a:pt x="15703" y="22809"/>
                    <a:pt x="15663" y="22807"/>
                    <a:pt x="15623" y="22807"/>
                  </a:cubicBezTo>
                  <a:cubicBezTo>
                    <a:pt x="15515" y="22807"/>
                    <a:pt x="15415" y="22820"/>
                    <a:pt x="15315" y="22841"/>
                  </a:cubicBezTo>
                  <a:lnTo>
                    <a:pt x="15185" y="21426"/>
                  </a:lnTo>
                  <a:cubicBezTo>
                    <a:pt x="15150" y="21081"/>
                    <a:pt x="14956" y="20794"/>
                    <a:pt x="14683" y="20636"/>
                  </a:cubicBezTo>
                  <a:cubicBezTo>
                    <a:pt x="14528" y="20543"/>
                    <a:pt x="14347" y="20488"/>
                    <a:pt x="14153" y="20488"/>
                  </a:cubicBezTo>
                  <a:cubicBezTo>
                    <a:pt x="14122" y="20488"/>
                    <a:pt x="14090" y="20489"/>
                    <a:pt x="14058" y="20492"/>
                  </a:cubicBezTo>
                  <a:lnTo>
                    <a:pt x="9662" y="20902"/>
                  </a:lnTo>
                  <a:cubicBezTo>
                    <a:pt x="9618" y="20895"/>
                    <a:pt x="9572" y="20892"/>
                    <a:pt x="9526" y="20892"/>
                  </a:cubicBezTo>
                  <a:cubicBezTo>
                    <a:pt x="9415" y="20892"/>
                    <a:pt x="9299" y="20911"/>
                    <a:pt x="9187" y="20952"/>
                  </a:cubicBezTo>
                  <a:cubicBezTo>
                    <a:pt x="9008" y="20974"/>
                    <a:pt x="8843" y="21045"/>
                    <a:pt x="8706" y="21146"/>
                  </a:cubicBezTo>
                  <a:lnTo>
                    <a:pt x="4640" y="22813"/>
                  </a:lnTo>
                  <a:cubicBezTo>
                    <a:pt x="4375" y="22920"/>
                    <a:pt x="4181" y="23121"/>
                    <a:pt x="4080" y="23366"/>
                  </a:cubicBezTo>
                  <a:cubicBezTo>
                    <a:pt x="3980" y="23610"/>
                    <a:pt x="3965" y="23897"/>
                    <a:pt x="4073" y="24156"/>
                  </a:cubicBezTo>
                  <a:lnTo>
                    <a:pt x="5229" y="26979"/>
                  </a:lnTo>
                  <a:cubicBezTo>
                    <a:pt x="4253" y="28128"/>
                    <a:pt x="3520" y="30369"/>
                    <a:pt x="5287" y="32891"/>
                  </a:cubicBezTo>
                  <a:cubicBezTo>
                    <a:pt x="7099" y="35478"/>
                    <a:pt x="9291" y="35685"/>
                    <a:pt x="9922" y="35685"/>
                  </a:cubicBezTo>
                  <a:cubicBezTo>
                    <a:pt x="9934" y="35685"/>
                    <a:pt x="9945" y="35685"/>
                    <a:pt x="9956" y="35685"/>
                  </a:cubicBezTo>
                  <a:cubicBezTo>
                    <a:pt x="11019" y="37028"/>
                    <a:pt x="12334" y="38580"/>
                    <a:pt x="13792" y="40045"/>
                  </a:cubicBezTo>
                  <a:cubicBezTo>
                    <a:pt x="13418" y="41029"/>
                    <a:pt x="13368" y="41661"/>
                    <a:pt x="13368" y="41669"/>
                  </a:cubicBezTo>
                  <a:cubicBezTo>
                    <a:pt x="13734" y="42042"/>
                    <a:pt x="14108" y="42387"/>
                    <a:pt x="14467" y="42703"/>
                  </a:cubicBezTo>
                  <a:lnTo>
                    <a:pt x="14474" y="42710"/>
                  </a:lnTo>
                  <a:cubicBezTo>
                    <a:pt x="15020" y="43213"/>
                    <a:pt x="15624" y="43644"/>
                    <a:pt x="15624" y="43644"/>
                  </a:cubicBezTo>
                  <a:cubicBezTo>
                    <a:pt x="18806" y="46058"/>
                    <a:pt x="21277" y="46431"/>
                    <a:pt x="21277" y="46431"/>
                  </a:cubicBezTo>
                  <a:cubicBezTo>
                    <a:pt x="21061" y="46963"/>
                    <a:pt x="20839" y="47408"/>
                    <a:pt x="20638" y="47782"/>
                  </a:cubicBezTo>
                  <a:lnTo>
                    <a:pt x="20128" y="48615"/>
                  </a:lnTo>
                  <a:lnTo>
                    <a:pt x="19531" y="49347"/>
                  </a:lnTo>
                  <a:cubicBezTo>
                    <a:pt x="19531" y="49347"/>
                    <a:pt x="19531" y="49434"/>
                    <a:pt x="19869" y="49707"/>
                  </a:cubicBezTo>
                  <a:cubicBezTo>
                    <a:pt x="19567" y="50059"/>
                    <a:pt x="19179" y="50576"/>
                    <a:pt x="18741" y="51287"/>
                  </a:cubicBezTo>
                  <a:cubicBezTo>
                    <a:pt x="18741" y="51287"/>
                    <a:pt x="17570" y="51574"/>
                    <a:pt x="15746" y="51574"/>
                  </a:cubicBezTo>
                  <a:cubicBezTo>
                    <a:pt x="15470" y="51574"/>
                    <a:pt x="15180" y="51568"/>
                    <a:pt x="14877" y="51553"/>
                  </a:cubicBezTo>
                  <a:lnTo>
                    <a:pt x="12456" y="51258"/>
                  </a:lnTo>
                  <a:cubicBezTo>
                    <a:pt x="12456" y="51258"/>
                    <a:pt x="9374" y="50691"/>
                    <a:pt x="7111" y="50037"/>
                  </a:cubicBezTo>
                  <a:cubicBezTo>
                    <a:pt x="6684" y="49914"/>
                    <a:pt x="6210" y="49842"/>
                    <a:pt x="5717" y="49842"/>
                  </a:cubicBezTo>
                  <a:cubicBezTo>
                    <a:pt x="3851" y="49842"/>
                    <a:pt x="1722" y="50875"/>
                    <a:pt x="869" y="54074"/>
                  </a:cubicBezTo>
                  <a:lnTo>
                    <a:pt x="855" y="54074"/>
                  </a:lnTo>
                  <a:lnTo>
                    <a:pt x="862" y="54081"/>
                  </a:lnTo>
                  <a:cubicBezTo>
                    <a:pt x="747" y="54527"/>
                    <a:pt x="654" y="55008"/>
                    <a:pt x="589" y="55547"/>
                  </a:cubicBezTo>
                  <a:cubicBezTo>
                    <a:pt x="0" y="60316"/>
                    <a:pt x="6803" y="61990"/>
                    <a:pt x="10466" y="62608"/>
                  </a:cubicBezTo>
                  <a:cubicBezTo>
                    <a:pt x="10926" y="62687"/>
                    <a:pt x="11342" y="62744"/>
                    <a:pt x="11680" y="62795"/>
                  </a:cubicBezTo>
                  <a:cubicBezTo>
                    <a:pt x="11680" y="62795"/>
                    <a:pt x="11802" y="62816"/>
                    <a:pt x="11989" y="62823"/>
                  </a:cubicBezTo>
                  <a:cubicBezTo>
                    <a:pt x="12391" y="62859"/>
                    <a:pt x="13174" y="62924"/>
                    <a:pt x="14165" y="62960"/>
                  </a:cubicBezTo>
                  <a:lnTo>
                    <a:pt x="14173" y="62960"/>
                  </a:lnTo>
                  <a:cubicBezTo>
                    <a:pt x="14605" y="62975"/>
                    <a:pt x="15079" y="62985"/>
                    <a:pt x="15580" y="62985"/>
                  </a:cubicBezTo>
                  <a:cubicBezTo>
                    <a:pt x="18091" y="62985"/>
                    <a:pt x="21295" y="62735"/>
                    <a:pt x="23511" y="61681"/>
                  </a:cubicBezTo>
                  <a:cubicBezTo>
                    <a:pt x="23511" y="61681"/>
                    <a:pt x="27892" y="64292"/>
                    <a:pt x="32483" y="64292"/>
                  </a:cubicBezTo>
                  <a:cubicBezTo>
                    <a:pt x="33057" y="64292"/>
                    <a:pt x="33634" y="64251"/>
                    <a:pt x="34207" y="64159"/>
                  </a:cubicBezTo>
                  <a:lnTo>
                    <a:pt x="34207" y="64159"/>
                  </a:lnTo>
                  <a:cubicBezTo>
                    <a:pt x="34207" y="64159"/>
                    <a:pt x="37044" y="65330"/>
                    <a:pt x="33984" y="68929"/>
                  </a:cubicBezTo>
                  <a:cubicBezTo>
                    <a:pt x="33984" y="68929"/>
                    <a:pt x="25817" y="78088"/>
                    <a:pt x="33144" y="81823"/>
                  </a:cubicBezTo>
                  <a:cubicBezTo>
                    <a:pt x="33896" y="82207"/>
                    <a:pt x="34647" y="82376"/>
                    <a:pt x="35386" y="82376"/>
                  </a:cubicBezTo>
                  <a:cubicBezTo>
                    <a:pt x="39723" y="82376"/>
                    <a:pt x="43659" y="76556"/>
                    <a:pt x="45125" y="74101"/>
                  </a:cubicBezTo>
                  <a:cubicBezTo>
                    <a:pt x="45132" y="74094"/>
                    <a:pt x="45678" y="73253"/>
                    <a:pt x="46289" y="71946"/>
                  </a:cubicBezTo>
                  <a:cubicBezTo>
                    <a:pt x="47898" y="68505"/>
                    <a:pt x="49924" y="61796"/>
                    <a:pt x="43516" y="58406"/>
                  </a:cubicBezTo>
                  <a:cubicBezTo>
                    <a:pt x="43516" y="58406"/>
                    <a:pt x="43487" y="57077"/>
                    <a:pt x="43265" y="56179"/>
                  </a:cubicBezTo>
                  <a:cubicBezTo>
                    <a:pt x="43516" y="56150"/>
                    <a:pt x="43653" y="56128"/>
                    <a:pt x="43653" y="56128"/>
                  </a:cubicBezTo>
                  <a:lnTo>
                    <a:pt x="43617" y="54426"/>
                  </a:lnTo>
                  <a:cubicBezTo>
                    <a:pt x="43631" y="53449"/>
                    <a:pt x="43710" y="52767"/>
                    <a:pt x="43710" y="52767"/>
                  </a:cubicBezTo>
                  <a:cubicBezTo>
                    <a:pt x="47805" y="52716"/>
                    <a:pt x="50886" y="51265"/>
                    <a:pt x="52747" y="50051"/>
                  </a:cubicBezTo>
                  <a:cubicBezTo>
                    <a:pt x="52854" y="49980"/>
                    <a:pt x="52955" y="49915"/>
                    <a:pt x="53056" y="49850"/>
                  </a:cubicBezTo>
                  <a:lnTo>
                    <a:pt x="53336" y="49664"/>
                  </a:lnTo>
                  <a:cubicBezTo>
                    <a:pt x="53372" y="49635"/>
                    <a:pt x="53458" y="49563"/>
                    <a:pt x="53573" y="49477"/>
                  </a:cubicBezTo>
                  <a:cubicBezTo>
                    <a:pt x="54377" y="48873"/>
                    <a:pt x="54801" y="48428"/>
                    <a:pt x="54801" y="48428"/>
                  </a:cubicBezTo>
                  <a:cubicBezTo>
                    <a:pt x="54866" y="48040"/>
                    <a:pt x="54851" y="47638"/>
                    <a:pt x="54780" y="47228"/>
                  </a:cubicBezTo>
                  <a:cubicBezTo>
                    <a:pt x="56891" y="45655"/>
                    <a:pt x="58860" y="43788"/>
                    <a:pt x="60368" y="42222"/>
                  </a:cubicBezTo>
                  <a:cubicBezTo>
                    <a:pt x="60462" y="42232"/>
                    <a:pt x="60598" y="42242"/>
                    <a:pt x="60770" y="42242"/>
                  </a:cubicBezTo>
                  <a:cubicBezTo>
                    <a:pt x="61667" y="42242"/>
                    <a:pt x="63530" y="41959"/>
                    <a:pt x="65296" y="39916"/>
                  </a:cubicBezTo>
                  <a:cubicBezTo>
                    <a:pt x="67307" y="37581"/>
                    <a:pt x="66804" y="35275"/>
                    <a:pt x="65942" y="34033"/>
                  </a:cubicBezTo>
                  <a:lnTo>
                    <a:pt x="67379" y="31346"/>
                  </a:lnTo>
                  <a:cubicBezTo>
                    <a:pt x="67508" y="31095"/>
                    <a:pt x="67530" y="30807"/>
                    <a:pt x="67451" y="30556"/>
                  </a:cubicBezTo>
                  <a:cubicBezTo>
                    <a:pt x="67372" y="30305"/>
                    <a:pt x="67199" y="30082"/>
                    <a:pt x="66948" y="29945"/>
                  </a:cubicBezTo>
                  <a:lnTo>
                    <a:pt x="63069" y="27884"/>
                  </a:lnTo>
                  <a:cubicBezTo>
                    <a:pt x="62940" y="27769"/>
                    <a:pt x="62789" y="27683"/>
                    <a:pt x="62609" y="27640"/>
                  </a:cubicBezTo>
                  <a:cubicBezTo>
                    <a:pt x="62471" y="27580"/>
                    <a:pt x="62327" y="27545"/>
                    <a:pt x="62182" y="27545"/>
                  </a:cubicBezTo>
                  <a:cubicBezTo>
                    <a:pt x="62169" y="27545"/>
                    <a:pt x="62156" y="27546"/>
                    <a:pt x="62142" y="27546"/>
                  </a:cubicBezTo>
                  <a:lnTo>
                    <a:pt x="57811" y="26699"/>
                  </a:lnTo>
                  <a:cubicBezTo>
                    <a:pt x="57743" y="26686"/>
                    <a:pt x="57675" y="26679"/>
                    <a:pt x="57608" y="26679"/>
                  </a:cubicBezTo>
                  <a:cubicBezTo>
                    <a:pt x="57455" y="26679"/>
                    <a:pt x="57306" y="26713"/>
                    <a:pt x="57172" y="26778"/>
                  </a:cubicBezTo>
                  <a:cubicBezTo>
                    <a:pt x="56884" y="26914"/>
                    <a:pt x="56662" y="27180"/>
                    <a:pt x="56597" y="27510"/>
                  </a:cubicBezTo>
                  <a:lnTo>
                    <a:pt x="56324" y="28904"/>
                  </a:lnTo>
                  <a:cubicBezTo>
                    <a:pt x="56195" y="28868"/>
                    <a:pt x="56058" y="28839"/>
                    <a:pt x="55900" y="28839"/>
                  </a:cubicBezTo>
                  <a:cubicBezTo>
                    <a:pt x="55893" y="28839"/>
                    <a:pt x="55886" y="28839"/>
                    <a:pt x="55879" y="28839"/>
                  </a:cubicBezTo>
                  <a:cubicBezTo>
                    <a:pt x="53988" y="28839"/>
                    <a:pt x="54787" y="33760"/>
                    <a:pt x="54787" y="33760"/>
                  </a:cubicBezTo>
                  <a:cubicBezTo>
                    <a:pt x="52761" y="36073"/>
                    <a:pt x="50398" y="37804"/>
                    <a:pt x="48394" y="39011"/>
                  </a:cubicBezTo>
                  <a:lnTo>
                    <a:pt x="46296" y="40124"/>
                  </a:lnTo>
                  <a:cubicBezTo>
                    <a:pt x="45721" y="40397"/>
                    <a:pt x="45168" y="40634"/>
                    <a:pt x="44816" y="40706"/>
                  </a:cubicBezTo>
                  <a:cubicBezTo>
                    <a:pt x="44802" y="40713"/>
                    <a:pt x="44795" y="40713"/>
                    <a:pt x="44780" y="40713"/>
                  </a:cubicBezTo>
                  <a:cubicBezTo>
                    <a:pt x="47826" y="38393"/>
                    <a:pt x="49593" y="33724"/>
                    <a:pt x="48659" y="25355"/>
                  </a:cubicBezTo>
                  <a:cubicBezTo>
                    <a:pt x="48659" y="25355"/>
                    <a:pt x="49723" y="20047"/>
                    <a:pt x="53573" y="16721"/>
                  </a:cubicBezTo>
                  <a:cubicBezTo>
                    <a:pt x="55548" y="15012"/>
                    <a:pt x="57797" y="12699"/>
                    <a:pt x="58113" y="9969"/>
                  </a:cubicBezTo>
                  <a:cubicBezTo>
                    <a:pt x="58393" y="7584"/>
                    <a:pt x="56647" y="5285"/>
                    <a:pt x="54406" y="4574"/>
                  </a:cubicBezTo>
                  <a:cubicBezTo>
                    <a:pt x="53870" y="4404"/>
                    <a:pt x="53336" y="4327"/>
                    <a:pt x="52810" y="4327"/>
                  </a:cubicBezTo>
                  <a:cubicBezTo>
                    <a:pt x="49150" y="4327"/>
                    <a:pt x="45821" y="8089"/>
                    <a:pt x="44019" y="10852"/>
                  </a:cubicBezTo>
                  <a:cubicBezTo>
                    <a:pt x="41174" y="15205"/>
                    <a:pt x="40312" y="20966"/>
                    <a:pt x="40312" y="20966"/>
                  </a:cubicBezTo>
                  <a:cubicBezTo>
                    <a:pt x="38553" y="20313"/>
                    <a:pt x="36807" y="20262"/>
                    <a:pt x="36807" y="20262"/>
                  </a:cubicBezTo>
                  <a:cubicBezTo>
                    <a:pt x="36807" y="20262"/>
                    <a:pt x="38351" y="15349"/>
                    <a:pt x="37439" y="8827"/>
                  </a:cubicBezTo>
                  <a:cubicBezTo>
                    <a:pt x="37439" y="8827"/>
                    <a:pt x="36222" y="0"/>
                    <a:pt x="30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 name="Google Shape;866;p26"/>
            <p:cNvGrpSpPr/>
            <p:nvPr/>
          </p:nvGrpSpPr>
          <p:grpSpPr>
            <a:xfrm>
              <a:off x="5733110" y="908619"/>
              <a:ext cx="2872305" cy="3583783"/>
              <a:chOff x="5733110" y="908619"/>
              <a:chExt cx="2872305" cy="3583783"/>
            </a:xfrm>
          </p:grpSpPr>
          <p:grpSp>
            <p:nvGrpSpPr>
              <p:cNvPr id="867" name="Google Shape;867;p26"/>
              <p:cNvGrpSpPr/>
              <p:nvPr/>
            </p:nvGrpSpPr>
            <p:grpSpPr>
              <a:xfrm>
                <a:off x="5733110" y="908619"/>
                <a:ext cx="2872305" cy="3583783"/>
                <a:chOff x="5733110" y="908619"/>
                <a:chExt cx="2872305" cy="3583783"/>
              </a:xfrm>
            </p:grpSpPr>
            <p:sp>
              <p:nvSpPr>
                <p:cNvPr id="868" name="Google Shape;868;p26"/>
                <p:cNvSpPr/>
                <p:nvPr/>
              </p:nvSpPr>
              <p:spPr>
                <a:xfrm>
                  <a:off x="6302462" y="2386901"/>
                  <a:ext cx="338392" cy="381008"/>
                </a:xfrm>
                <a:custGeom>
                  <a:avLst/>
                  <a:gdLst/>
                  <a:ahLst/>
                  <a:cxnLst/>
                  <a:rect l="l" t="t" r="r" b="b"/>
                  <a:pathLst>
                    <a:path w="7988" h="8994" extrusionOk="0">
                      <a:moveTo>
                        <a:pt x="7557" y="1"/>
                      </a:moveTo>
                      <a:lnTo>
                        <a:pt x="7557" y="1"/>
                      </a:lnTo>
                      <a:cubicBezTo>
                        <a:pt x="402" y="3793"/>
                        <a:pt x="0" y="8994"/>
                        <a:pt x="0" y="8994"/>
                      </a:cubicBezTo>
                      <a:cubicBezTo>
                        <a:pt x="7988" y="8786"/>
                        <a:pt x="7557" y="1"/>
                        <a:pt x="7557" y="1"/>
                      </a:cubicBezTo>
                      <a:close/>
                    </a:path>
                  </a:pathLst>
                </a:custGeom>
                <a:solidFill>
                  <a:schemeClr val="dk2"/>
                </a:solid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6"/>
                <p:cNvSpPr/>
                <p:nvPr/>
              </p:nvSpPr>
              <p:spPr>
                <a:xfrm>
                  <a:off x="5759248" y="3405973"/>
                  <a:ext cx="130307" cy="48759"/>
                </a:xfrm>
                <a:custGeom>
                  <a:avLst/>
                  <a:gdLst/>
                  <a:ahLst/>
                  <a:cxnLst/>
                  <a:rect l="l" t="t" r="r" b="b"/>
                  <a:pathLst>
                    <a:path w="3076" h="1151" extrusionOk="0">
                      <a:moveTo>
                        <a:pt x="142" y="1"/>
                      </a:moveTo>
                      <a:cubicBezTo>
                        <a:pt x="67" y="1"/>
                        <a:pt x="1" y="76"/>
                        <a:pt x="1" y="152"/>
                      </a:cubicBezTo>
                      <a:cubicBezTo>
                        <a:pt x="1" y="231"/>
                        <a:pt x="73" y="296"/>
                        <a:pt x="152" y="296"/>
                      </a:cubicBezTo>
                      <a:cubicBezTo>
                        <a:pt x="899" y="332"/>
                        <a:pt x="1646" y="533"/>
                        <a:pt x="2314" y="878"/>
                      </a:cubicBezTo>
                      <a:cubicBezTo>
                        <a:pt x="2515" y="985"/>
                        <a:pt x="2695" y="1122"/>
                        <a:pt x="2924" y="1151"/>
                      </a:cubicBezTo>
                      <a:cubicBezTo>
                        <a:pt x="2928" y="1151"/>
                        <a:pt x="2931" y="1151"/>
                        <a:pt x="2934" y="1151"/>
                      </a:cubicBezTo>
                      <a:cubicBezTo>
                        <a:pt x="3009" y="1151"/>
                        <a:pt x="3075" y="1069"/>
                        <a:pt x="3075" y="1000"/>
                      </a:cubicBezTo>
                      <a:cubicBezTo>
                        <a:pt x="3075" y="914"/>
                        <a:pt x="3004" y="856"/>
                        <a:pt x="2924" y="849"/>
                      </a:cubicBezTo>
                      <a:cubicBezTo>
                        <a:pt x="2860" y="842"/>
                        <a:pt x="2781" y="799"/>
                        <a:pt x="2716" y="763"/>
                      </a:cubicBezTo>
                      <a:cubicBezTo>
                        <a:pt x="2630" y="712"/>
                        <a:pt x="2551" y="669"/>
                        <a:pt x="2465" y="626"/>
                      </a:cubicBezTo>
                      <a:cubicBezTo>
                        <a:pt x="2292" y="533"/>
                        <a:pt x="2113" y="454"/>
                        <a:pt x="1926" y="382"/>
                      </a:cubicBezTo>
                      <a:cubicBezTo>
                        <a:pt x="1574" y="238"/>
                        <a:pt x="1201" y="138"/>
                        <a:pt x="827" y="73"/>
                      </a:cubicBezTo>
                      <a:cubicBezTo>
                        <a:pt x="597" y="37"/>
                        <a:pt x="374" y="8"/>
                        <a:pt x="152" y="1"/>
                      </a:cubicBezTo>
                      <a:cubicBezTo>
                        <a:pt x="148" y="1"/>
                        <a:pt x="145"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6"/>
                <p:cNvSpPr/>
                <p:nvPr/>
              </p:nvSpPr>
              <p:spPr>
                <a:xfrm>
                  <a:off x="5733110" y="3113842"/>
                  <a:ext cx="689238" cy="549653"/>
                </a:xfrm>
                <a:custGeom>
                  <a:avLst/>
                  <a:gdLst/>
                  <a:ahLst/>
                  <a:cxnLst/>
                  <a:rect l="l" t="t" r="r" b="b"/>
                  <a:pathLst>
                    <a:path w="16270" h="12975" extrusionOk="0">
                      <a:moveTo>
                        <a:pt x="5792" y="1"/>
                      </a:moveTo>
                      <a:cubicBezTo>
                        <a:pt x="3667" y="1"/>
                        <a:pt x="1198" y="1342"/>
                        <a:pt x="661" y="5705"/>
                      </a:cubicBezTo>
                      <a:cubicBezTo>
                        <a:pt x="0" y="11078"/>
                        <a:pt x="8713" y="12529"/>
                        <a:pt x="11752" y="12953"/>
                      </a:cubicBezTo>
                      <a:cubicBezTo>
                        <a:pt x="11858" y="12967"/>
                        <a:pt x="11962" y="12975"/>
                        <a:pt x="12064" y="12975"/>
                      </a:cubicBezTo>
                      <a:cubicBezTo>
                        <a:pt x="14899" y="12975"/>
                        <a:pt x="16269" y="7478"/>
                        <a:pt x="15645" y="6064"/>
                      </a:cubicBezTo>
                      <a:cubicBezTo>
                        <a:pt x="15006" y="4599"/>
                        <a:pt x="12528" y="1416"/>
                        <a:pt x="12528" y="1416"/>
                      </a:cubicBezTo>
                      <a:cubicBezTo>
                        <a:pt x="12528" y="1416"/>
                        <a:pt x="9453" y="849"/>
                        <a:pt x="7183" y="195"/>
                      </a:cubicBezTo>
                      <a:cubicBezTo>
                        <a:pt x="6757" y="72"/>
                        <a:pt x="6283" y="1"/>
                        <a:pt x="5792" y="1"/>
                      </a:cubicBezTo>
                      <a:close/>
                    </a:path>
                  </a:pathLst>
                </a:custGeom>
                <a:solidFill>
                  <a:schemeClr val="dk1"/>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6"/>
                <p:cNvSpPr/>
                <p:nvPr/>
              </p:nvSpPr>
              <p:spPr>
                <a:xfrm>
                  <a:off x="6829791" y="3856075"/>
                  <a:ext cx="843861" cy="636327"/>
                </a:xfrm>
                <a:custGeom>
                  <a:avLst/>
                  <a:gdLst/>
                  <a:ahLst/>
                  <a:cxnLst/>
                  <a:rect l="l" t="t" r="r" b="b"/>
                  <a:pathLst>
                    <a:path w="19920" h="15021" extrusionOk="0">
                      <a:moveTo>
                        <a:pt x="13980" y="1"/>
                      </a:moveTo>
                      <a:cubicBezTo>
                        <a:pt x="11049" y="1"/>
                        <a:pt x="8168" y="1573"/>
                        <a:pt x="8168" y="1573"/>
                      </a:cubicBezTo>
                      <a:cubicBezTo>
                        <a:pt x="8168" y="1573"/>
                        <a:pt x="1" y="10725"/>
                        <a:pt x="7328" y="14467"/>
                      </a:cubicBezTo>
                      <a:cubicBezTo>
                        <a:pt x="8080" y="14851"/>
                        <a:pt x="8831" y="15021"/>
                        <a:pt x="9571" y="15021"/>
                      </a:cubicBezTo>
                      <a:cubicBezTo>
                        <a:pt x="15070" y="15021"/>
                        <a:pt x="19920" y="5661"/>
                        <a:pt x="19920" y="5661"/>
                      </a:cubicBezTo>
                      <a:cubicBezTo>
                        <a:pt x="19920" y="5661"/>
                        <a:pt x="19762" y="1710"/>
                        <a:pt x="16264" y="388"/>
                      </a:cubicBezTo>
                      <a:cubicBezTo>
                        <a:pt x="15534" y="110"/>
                        <a:pt x="14755" y="1"/>
                        <a:pt x="13980" y="1"/>
                      </a:cubicBezTo>
                      <a:close/>
                    </a:path>
                  </a:pathLst>
                </a:custGeom>
                <a:solidFill>
                  <a:schemeClr val="dk1"/>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6"/>
                <p:cNvSpPr/>
                <p:nvPr/>
              </p:nvSpPr>
              <p:spPr>
                <a:xfrm>
                  <a:off x="7175765" y="3908774"/>
                  <a:ext cx="472045" cy="284803"/>
                </a:xfrm>
                <a:custGeom>
                  <a:avLst/>
                  <a:gdLst/>
                  <a:ahLst/>
                  <a:cxnLst/>
                  <a:rect l="l" t="t" r="r" b="b"/>
                  <a:pathLst>
                    <a:path w="11143" h="6723" extrusionOk="0">
                      <a:moveTo>
                        <a:pt x="3386" y="0"/>
                      </a:moveTo>
                      <a:cubicBezTo>
                        <a:pt x="1454" y="0"/>
                        <a:pt x="1" y="329"/>
                        <a:pt x="1" y="329"/>
                      </a:cubicBezTo>
                      <a:cubicBezTo>
                        <a:pt x="1" y="329"/>
                        <a:pt x="7938" y="365"/>
                        <a:pt x="10374" y="6722"/>
                      </a:cubicBezTo>
                      <a:lnTo>
                        <a:pt x="11142" y="5494"/>
                      </a:lnTo>
                      <a:cubicBezTo>
                        <a:pt x="11142" y="5494"/>
                        <a:pt x="10374" y="1371"/>
                        <a:pt x="6983" y="444"/>
                      </a:cubicBezTo>
                      <a:cubicBezTo>
                        <a:pt x="5748" y="108"/>
                        <a:pt x="4489" y="0"/>
                        <a:pt x="3386"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6"/>
                <p:cNvSpPr/>
                <p:nvPr/>
              </p:nvSpPr>
              <p:spPr>
                <a:xfrm>
                  <a:off x="6179484" y="3173827"/>
                  <a:ext cx="197875" cy="490092"/>
                </a:xfrm>
                <a:custGeom>
                  <a:avLst/>
                  <a:gdLst/>
                  <a:ahLst/>
                  <a:cxnLst/>
                  <a:rect l="l" t="t" r="r" b="b"/>
                  <a:pathLst>
                    <a:path w="4671" h="11569" extrusionOk="0">
                      <a:moveTo>
                        <a:pt x="1991" y="0"/>
                      </a:moveTo>
                      <a:cubicBezTo>
                        <a:pt x="1991" y="1"/>
                        <a:pt x="4095" y="5632"/>
                        <a:pt x="1" y="11350"/>
                      </a:cubicBezTo>
                      <a:lnTo>
                        <a:pt x="1222" y="11537"/>
                      </a:lnTo>
                      <a:cubicBezTo>
                        <a:pt x="1222" y="11537"/>
                        <a:pt x="1376" y="11569"/>
                        <a:pt x="1610" y="11569"/>
                      </a:cubicBezTo>
                      <a:cubicBezTo>
                        <a:pt x="2262" y="11569"/>
                        <a:pt x="3533" y="11320"/>
                        <a:pt x="3808" y="9432"/>
                      </a:cubicBezTo>
                      <a:cubicBezTo>
                        <a:pt x="4189" y="6868"/>
                        <a:pt x="4670" y="4763"/>
                        <a:pt x="3923" y="2651"/>
                      </a:cubicBezTo>
                      <a:cubicBezTo>
                        <a:pt x="3176" y="539"/>
                        <a:pt x="1991" y="0"/>
                        <a:pt x="1991" y="0"/>
                      </a:cubicBezTo>
                      <a:close/>
                    </a:path>
                  </a:pathLst>
                </a:custGeom>
                <a:solidFill>
                  <a:schemeClr val="dk2"/>
                </a:solid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6"/>
                <p:cNvSpPr/>
                <p:nvPr/>
              </p:nvSpPr>
              <p:spPr>
                <a:xfrm>
                  <a:off x="6230912" y="3078893"/>
                  <a:ext cx="1723603" cy="1062663"/>
                </a:xfrm>
                <a:custGeom>
                  <a:avLst/>
                  <a:gdLst/>
                  <a:ahLst/>
                  <a:cxnLst/>
                  <a:rect l="l" t="t" r="r" b="b"/>
                  <a:pathLst>
                    <a:path w="40687" h="25085" extrusionOk="0">
                      <a:moveTo>
                        <a:pt x="8872" y="0"/>
                      </a:moveTo>
                      <a:cubicBezTo>
                        <a:pt x="8872" y="0"/>
                        <a:pt x="8125" y="553"/>
                        <a:pt x="7062" y="2277"/>
                      </a:cubicBezTo>
                      <a:cubicBezTo>
                        <a:pt x="7062" y="2277"/>
                        <a:pt x="5907" y="2561"/>
                        <a:pt x="4101" y="2561"/>
                      </a:cubicBezTo>
                      <a:cubicBezTo>
                        <a:pt x="3149" y="2561"/>
                        <a:pt x="2017" y="2482"/>
                        <a:pt x="777" y="2241"/>
                      </a:cubicBezTo>
                      <a:lnTo>
                        <a:pt x="777" y="2241"/>
                      </a:lnTo>
                      <a:cubicBezTo>
                        <a:pt x="777" y="2241"/>
                        <a:pt x="3909" y="7004"/>
                        <a:pt x="1" y="13778"/>
                      </a:cubicBezTo>
                      <a:cubicBezTo>
                        <a:pt x="1" y="13778"/>
                        <a:pt x="1687" y="13971"/>
                        <a:pt x="3908" y="13971"/>
                      </a:cubicBezTo>
                      <a:cubicBezTo>
                        <a:pt x="6420" y="13971"/>
                        <a:pt x="9617" y="13724"/>
                        <a:pt x="11832" y="12671"/>
                      </a:cubicBezTo>
                      <a:cubicBezTo>
                        <a:pt x="11832" y="12671"/>
                        <a:pt x="16220" y="15280"/>
                        <a:pt x="20814" y="15280"/>
                      </a:cubicBezTo>
                      <a:cubicBezTo>
                        <a:pt x="21385" y="15280"/>
                        <a:pt x="21959" y="15240"/>
                        <a:pt x="22528" y="15150"/>
                      </a:cubicBezTo>
                      <a:lnTo>
                        <a:pt x="22528" y="15150"/>
                      </a:lnTo>
                      <a:cubicBezTo>
                        <a:pt x="22528" y="15150"/>
                        <a:pt x="25365" y="16321"/>
                        <a:pt x="22305" y="19919"/>
                      </a:cubicBezTo>
                      <a:cubicBezTo>
                        <a:pt x="22305" y="19919"/>
                        <a:pt x="22995" y="19779"/>
                        <a:pt x="24062" y="19779"/>
                      </a:cubicBezTo>
                      <a:cubicBezTo>
                        <a:pt x="26459" y="19779"/>
                        <a:pt x="30763" y="20487"/>
                        <a:pt x="33446" y="25084"/>
                      </a:cubicBezTo>
                      <a:cubicBezTo>
                        <a:pt x="33446" y="25084"/>
                        <a:pt x="40687" y="14072"/>
                        <a:pt x="31837" y="9396"/>
                      </a:cubicBezTo>
                      <a:cubicBezTo>
                        <a:pt x="31837" y="9396"/>
                        <a:pt x="31787" y="7241"/>
                        <a:pt x="31363" y="6566"/>
                      </a:cubicBezTo>
                      <a:lnTo>
                        <a:pt x="8872" y="0"/>
                      </a:ln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6"/>
                <p:cNvSpPr/>
                <p:nvPr/>
              </p:nvSpPr>
              <p:spPr>
                <a:xfrm>
                  <a:off x="6047440" y="1968571"/>
                  <a:ext cx="808870" cy="923799"/>
                </a:xfrm>
                <a:custGeom>
                  <a:avLst/>
                  <a:gdLst/>
                  <a:ahLst/>
                  <a:cxnLst/>
                  <a:rect l="l" t="t" r="r" b="b"/>
                  <a:pathLst>
                    <a:path w="19094" h="21807" extrusionOk="0">
                      <a:moveTo>
                        <a:pt x="8266" y="0"/>
                      </a:moveTo>
                      <a:cubicBezTo>
                        <a:pt x="6471" y="0"/>
                        <a:pt x="6135" y="3145"/>
                        <a:pt x="6135" y="3145"/>
                      </a:cubicBezTo>
                      <a:lnTo>
                        <a:pt x="0" y="9286"/>
                      </a:lnTo>
                      <a:cubicBezTo>
                        <a:pt x="0" y="9286"/>
                        <a:pt x="6365" y="19070"/>
                        <a:pt x="12564" y="21807"/>
                      </a:cubicBezTo>
                      <a:lnTo>
                        <a:pt x="19094" y="13553"/>
                      </a:lnTo>
                      <a:cubicBezTo>
                        <a:pt x="19094" y="13553"/>
                        <a:pt x="13045" y="10680"/>
                        <a:pt x="9008" y="5012"/>
                      </a:cubicBezTo>
                      <a:cubicBezTo>
                        <a:pt x="9008" y="5012"/>
                        <a:pt x="10308" y="171"/>
                        <a:pt x="8398" y="6"/>
                      </a:cubicBezTo>
                      <a:cubicBezTo>
                        <a:pt x="8353" y="2"/>
                        <a:pt x="8309" y="0"/>
                        <a:pt x="8266" y="0"/>
                      </a:cubicBezTo>
                      <a:close/>
                    </a:path>
                  </a:pathLst>
                </a:custGeom>
                <a:solidFill>
                  <a:schemeClr val="dk1"/>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6"/>
                <p:cNvSpPr/>
                <p:nvPr/>
              </p:nvSpPr>
              <p:spPr>
                <a:xfrm>
                  <a:off x="6228903" y="3173827"/>
                  <a:ext cx="255065" cy="495726"/>
                </a:xfrm>
                <a:custGeom>
                  <a:avLst/>
                  <a:gdLst/>
                  <a:ahLst/>
                  <a:cxnLst/>
                  <a:rect l="l" t="t" r="r" b="b"/>
                  <a:pathLst>
                    <a:path w="6021" h="11702" extrusionOk="0">
                      <a:moveTo>
                        <a:pt x="777" y="0"/>
                      </a:moveTo>
                      <a:lnTo>
                        <a:pt x="777" y="0"/>
                      </a:lnTo>
                      <a:cubicBezTo>
                        <a:pt x="4347" y="5108"/>
                        <a:pt x="1" y="11537"/>
                        <a:pt x="1" y="11537"/>
                      </a:cubicBezTo>
                      <a:lnTo>
                        <a:pt x="2494" y="11702"/>
                      </a:lnTo>
                      <a:cubicBezTo>
                        <a:pt x="6021" y="5093"/>
                        <a:pt x="3205" y="295"/>
                        <a:pt x="3205" y="295"/>
                      </a:cubicBezTo>
                      <a:lnTo>
                        <a:pt x="777" y="0"/>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6"/>
                <p:cNvSpPr/>
                <p:nvPr/>
              </p:nvSpPr>
              <p:spPr>
                <a:xfrm>
                  <a:off x="7185212" y="3833919"/>
                  <a:ext cx="511866" cy="307636"/>
                </a:xfrm>
                <a:custGeom>
                  <a:avLst/>
                  <a:gdLst/>
                  <a:ahLst/>
                  <a:cxnLst/>
                  <a:rect l="l" t="t" r="r" b="b"/>
                  <a:pathLst>
                    <a:path w="12083" h="7262" extrusionOk="0">
                      <a:moveTo>
                        <a:pt x="1969" y="0"/>
                      </a:moveTo>
                      <a:cubicBezTo>
                        <a:pt x="1627" y="0"/>
                        <a:pt x="1329" y="15"/>
                        <a:pt x="1085" y="35"/>
                      </a:cubicBezTo>
                      <a:lnTo>
                        <a:pt x="1078" y="35"/>
                      </a:lnTo>
                      <a:lnTo>
                        <a:pt x="662" y="983"/>
                      </a:lnTo>
                      <a:lnTo>
                        <a:pt x="1" y="1981"/>
                      </a:lnTo>
                      <a:cubicBezTo>
                        <a:pt x="384" y="1968"/>
                        <a:pt x="756" y="1959"/>
                        <a:pt x="1122" y="1959"/>
                      </a:cubicBezTo>
                      <a:cubicBezTo>
                        <a:pt x="2694" y="1959"/>
                        <a:pt x="4151" y="2124"/>
                        <a:pt x="5934" y="2800"/>
                      </a:cubicBezTo>
                      <a:cubicBezTo>
                        <a:pt x="9339" y="4086"/>
                        <a:pt x="10919" y="7261"/>
                        <a:pt x="10919" y="7261"/>
                      </a:cubicBezTo>
                      <a:lnTo>
                        <a:pt x="12083" y="5113"/>
                      </a:lnTo>
                      <a:cubicBezTo>
                        <a:pt x="8801" y="696"/>
                        <a:pt x="4330" y="0"/>
                        <a:pt x="196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6"/>
                <p:cNvSpPr/>
                <p:nvPr/>
              </p:nvSpPr>
              <p:spPr>
                <a:xfrm>
                  <a:off x="6230912" y="3078893"/>
                  <a:ext cx="1723603" cy="1062663"/>
                </a:xfrm>
                <a:custGeom>
                  <a:avLst/>
                  <a:gdLst/>
                  <a:ahLst/>
                  <a:cxnLst/>
                  <a:rect l="l" t="t" r="r" b="b"/>
                  <a:pathLst>
                    <a:path w="40687" h="25085" fill="none" extrusionOk="0">
                      <a:moveTo>
                        <a:pt x="8872" y="0"/>
                      </a:moveTo>
                      <a:cubicBezTo>
                        <a:pt x="8872" y="0"/>
                        <a:pt x="8125" y="553"/>
                        <a:pt x="7062" y="2277"/>
                      </a:cubicBezTo>
                      <a:cubicBezTo>
                        <a:pt x="7062" y="2277"/>
                        <a:pt x="4368" y="2938"/>
                        <a:pt x="777" y="2241"/>
                      </a:cubicBezTo>
                      <a:cubicBezTo>
                        <a:pt x="777" y="2241"/>
                        <a:pt x="3909" y="7004"/>
                        <a:pt x="1" y="13778"/>
                      </a:cubicBezTo>
                      <a:cubicBezTo>
                        <a:pt x="1" y="13778"/>
                        <a:pt x="7658" y="14654"/>
                        <a:pt x="11832" y="12671"/>
                      </a:cubicBezTo>
                      <a:cubicBezTo>
                        <a:pt x="11832" y="12671"/>
                        <a:pt x="17377" y="15969"/>
                        <a:pt x="22528" y="15150"/>
                      </a:cubicBezTo>
                      <a:cubicBezTo>
                        <a:pt x="22528" y="15150"/>
                        <a:pt x="25365" y="16321"/>
                        <a:pt x="22305" y="19919"/>
                      </a:cubicBezTo>
                      <a:cubicBezTo>
                        <a:pt x="22305" y="19919"/>
                        <a:pt x="29567" y="18440"/>
                        <a:pt x="33446" y="25084"/>
                      </a:cubicBezTo>
                      <a:cubicBezTo>
                        <a:pt x="33446" y="25084"/>
                        <a:pt x="40687" y="14072"/>
                        <a:pt x="31837" y="9396"/>
                      </a:cubicBezTo>
                      <a:cubicBezTo>
                        <a:pt x="31837" y="9396"/>
                        <a:pt x="31787" y="7241"/>
                        <a:pt x="31363" y="6566"/>
                      </a:cubicBezTo>
                      <a:lnTo>
                        <a:pt x="8872" y="0"/>
                      </a:ln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6"/>
                <p:cNvSpPr/>
                <p:nvPr/>
              </p:nvSpPr>
              <p:spPr>
                <a:xfrm>
                  <a:off x="7721987" y="2655310"/>
                  <a:ext cx="363089" cy="398673"/>
                </a:xfrm>
                <a:custGeom>
                  <a:avLst/>
                  <a:gdLst/>
                  <a:ahLst/>
                  <a:cxnLst/>
                  <a:rect l="l" t="t" r="r" b="b"/>
                  <a:pathLst>
                    <a:path w="8571" h="9411" extrusionOk="0">
                      <a:moveTo>
                        <a:pt x="1517" y="0"/>
                      </a:moveTo>
                      <a:cubicBezTo>
                        <a:pt x="1" y="7514"/>
                        <a:pt x="7924" y="9410"/>
                        <a:pt x="7924" y="9410"/>
                      </a:cubicBezTo>
                      <a:cubicBezTo>
                        <a:pt x="8571" y="5582"/>
                        <a:pt x="1517" y="0"/>
                        <a:pt x="1517" y="0"/>
                      </a:cubicBezTo>
                      <a:close/>
                    </a:path>
                  </a:pathLst>
                </a:custGeom>
                <a:solidFill>
                  <a:srgbClr val="000000"/>
                </a:solidFill>
                <a:ln w="73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6"/>
                <p:cNvSpPr/>
                <p:nvPr/>
              </p:nvSpPr>
              <p:spPr>
                <a:xfrm>
                  <a:off x="7596044" y="2224102"/>
                  <a:ext cx="822849" cy="901389"/>
                </a:xfrm>
                <a:custGeom>
                  <a:avLst/>
                  <a:gdLst/>
                  <a:ahLst/>
                  <a:cxnLst/>
                  <a:rect l="l" t="t" r="r" b="b"/>
                  <a:pathLst>
                    <a:path w="19424" h="21278" extrusionOk="0">
                      <a:moveTo>
                        <a:pt x="11987" y="0"/>
                      </a:moveTo>
                      <a:cubicBezTo>
                        <a:pt x="10090" y="0"/>
                        <a:pt x="10890" y="4921"/>
                        <a:pt x="10890" y="4921"/>
                      </a:cubicBezTo>
                      <a:cubicBezTo>
                        <a:pt x="6300" y="10158"/>
                        <a:pt x="0" y="12413"/>
                        <a:pt x="0" y="12413"/>
                      </a:cubicBezTo>
                      <a:lnTo>
                        <a:pt x="5668" y="21277"/>
                      </a:lnTo>
                      <a:cubicBezTo>
                        <a:pt x="12111" y="19173"/>
                        <a:pt x="19424" y="10079"/>
                        <a:pt x="19424" y="10079"/>
                      </a:cubicBezTo>
                      <a:lnTo>
                        <a:pt x="13936" y="3355"/>
                      </a:lnTo>
                      <a:cubicBezTo>
                        <a:pt x="13936" y="3355"/>
                        <a:pt x="13914" y="36"/>
                        <a:pt x="12003" y="0"/>
                      </a:cubicBezTo>
                      <a:cubicBezTo>
                        <a:pt x="11998" y="0"/>
                        <a:pt x="11992" y="0"/>
                        <a:pt x="11987" y="0"/>
                      </a:cubicBezTo>
                      <a:close/>
                    </a:path>
                  </a:pathLst>
                </a:custGeom>
                <a:solidFill>
                  <a:schemeClr val="dk1"/>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6"/>
                <p:cNvSpPr/>
                <p:nvPr/>
              </p:nvSpPr>
              <p:spPr>
                <a:xfrm>
                  <a:off x="8056736" y="2132641"/>
                  <a:ext cx="367029" cy="506486"/>
                </a:xfrm>
                <a:custGeom>
                  <a:avLst/>
                  <a:gdLst/>
                  <a:ahLst/>
                  <a:cxnLst/>
                  <a:rect l="l" t="t" r="r" b="b"/>
                  <a:pathLst>
                    <a:path w="8664" h="11956" extrusionOk="0">
                      <a:moveTo>
                        <a:pt x="2840" y="1"/>
                      </a:moveTo>
                      <a:cubicBezTo>
                        <a:pt x="2684" y="1"/>
                        <a:pt x="2533" y="36"/>
                        <a:pt x="2400" y="98"/>
                      </a:cubicBezTo>
                      <a:cubicBezTo>
                        <a:pt x="2112" y="234"/>
                        <a:pt x="1890" y="500"/>
                        <a:pt x="1818" y="838"/>
                      </a:cubicBezTo>
                      <a:lnTo>
                        <a:pt x="65" y="9788"/>
                      </a:lnTo>
                      <a:cubicBezTo>
                        <a:pt x="1" y="10119"/>
                        <a:pt x="101" y="10435"/>
                        <a:pt x="302" y="10664"/>
                      </a:cubicBezTo>
                      <a:cubicBezTo>
                        <a:pt x="446" y="10837"/>
                        <a:pt x="647" y="10952"/>
                        <a:pt x="884" y="11002"/>
                      </a:cubicBezTo>
                      <a:lnTo>
                        <a:pt x="5647" y="11936"/>
                      </a:lnTo>
                      <a:cubicBezTo>
                        <a:pt x="5713" y="11949"/>
                        <a:pt x="5780" y="11956"/>
                        <a:pt x="5845" y="11956"/>
                      </a:cubicBezTo>
                      <a:cubicBezTo>
                        <a:pt x="6061" y="11956"/>
                        <a:pt x="6266" y="11886"/>
                        <a:pt x="6437" y="11771"/>
                      </a:cubicBezTo>
                      <a:cubicBezTo>
                        <a:pt x="6645" y="11620"/>
                        <a:pt x="6803" y="11397"/>
                        <a:pt x="6861" y="11117"/>
                      </a:cubicBezTo>
                      <a:lnTo>
                        <a:pt x="8613" y="2167"/>
                      </a:lnTo>
                      <a:cubicBezTo>
                        <a:pt x="8664" y="1887"/>
                        <a:pt x="8599" y="1614"/>
                        <a:pt x="8455" y="1391"/>
                      </a:cubicBezTo>
                      <a:cubicBezTo>
                        <a:pt x="8312" y="1175"/>
                        <a:pt x="8074" y="1010"/>
                        <a:pt x="7794" y="953"/>
                      </a:cubicBezTo>
                      <a:lnTo>
                        <a:pt x="3032" y="19"/>
                      </a:lnTo>
                      <a:cubicBezTo>
                        <a:pt x="2968" y="6"/>
                        <a:pt x="2904" y="1"/>
                        <a:pt x="2840"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6"/>
                <p:cNvSpPr/>
                <p:nvPr/>
              </p:nvSpPr>
              <p:spPr>
                <a:xfrm>
                  <a:off x="8134047" y="2168099"/>
                  <a:ext cx="287599" cy="190843"/>
                </a:xfrm>
                <a:custGeom>
                  <a:avLst/>
                  <a:gdLst/>
                  <a:ahLst/>
                  <a:cxnLst/>
                  <a:rect l="l" t="t" r="r" b="b"/>
                  <a:pathLst>
                    <a:path w="6789" h="4505" fill="none" extrusionOk="0">
                      <a:moveTo>
                        <a:pt x="0" y="1"/>
                      </a:moveTo>
                      <a:lnTo>
                        <a:pt x="2636" y="4505"/>
                      </a:lnTo>
                      <a:lnTo>
                        <a:pt x="6788" y="1330"/>
                      </a:lnTo>
                    </a:path>
                  </a:pathLst>
                </a:custGeom>
                <a:no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6"/>
                <p:cNvSpPr/>
                <p:nvPr/>
              </p:nvSpPr>
              <p:spPr>
                <a:xfrm>
                  <a:off x="8059489" y="2537415"/>
                  <a:ext cx="292471" cy="66933"/>
                </a:xfrm>
                <a:custGeom>
                  <a:avLst/>
                  <a:gdLst/>
                  <a:ahLst/>
                  <a:cxnLst/>
                  <a:rect l="l" t="t" r="r" b="b"/>
                  <a:pathLst>
                    <a:path w="6904" h="1580" extrusionOk="0">
                      <a:moveTo>
                        <a:pt x="167" y="0"/>
                      </a:moveTo>
                      <a:cubicBezTo>
                        <a:pt x="101" y="0"/>
                        <a:pt x="39" y="36"/>
                        <a:pt x="15" y="104"/>
                      </a:cubicBezTo>
                      <a:cubicBezTo>
                        <a:pt x="0" y="176"/>
                        <a:pt x="43" y="269"/>
                        <a:pt x="122" y="283"/>
                      </a:cubicBezTo>
                      <a:cubicBezTo>
                        <a:pt x="977" y="456"/>
                        <a:pt x="1832" y="621"/>
                        <a:pt x="2687" y="786"/>
                      </a:cubicBezTo>
                      <a:cubicBezTo>
                        <a:pt x="3542" y="951"/>
                        <a:pt x="4396" y="1124"/>
                        <a:pt x="5244" y="1289"/>
                      </a:cubicBezTo>
                      <a:cubicBezTo>
                        <a:pt x="5732" y="1382"/>
                        <a:pt x="6214" y="1483"/>
                        <a:pt x="6702" y="1576"/>
                      </a:cubicBezTo>
                      <a:cubicBezTo>
                        <a:pt x="6713" y="1578"/>
                        <a:pt x="6725" y="1579"/>
                        <a:pt x="6736" y="1579"/>
                      </a:cubicBezTo>
                      <a:cubicBezTo>
                        <a:pt x="6803" y="1579"/>
                        <a:pt x="6863" y="1542"/>
                        <a:pt x="6882" y="1469"/>
                      </a:cubicBezTo>
                      <a:cubicBezTo>
                        <a:pt x="6903" y="1397"/>
                        <a:pt x="6860" y="1303"/>
                        <a:pt x="6781" y="1289"/>
                      </a:cubicBezTo>
                      <a:cubicBezTo>
                        <a:pt x="5926" y="1124"/>
                        <a:pt x="5072" y="951"/>
                        <a:pt x="4217" y="786"/>
                      </a:cubicBezTo>
                      <a:cubicBezTo>
                        <a:pt x="3362" y="621"/>
                        <a:pt x="2507" y="456"/>
                        <a:pt x="1652" y="283"/>
                      </a:cubicBezTo>
                      <a:cubicBezTo>
                        <a:pt x="1171" y="190"/>
                        <a:pt x="683" y="97"/>
                        <a:pt x="201" y="3"/>
                      </a:cubicBezTo>
                      <a:cubicBezTo>
                        <a:pt x="190" y="1"/>
                        <a:pt x="178"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6"/>
                <p:cNvSpPr/>
                <p:nvPr/>
              </p:nvSpPr>
              <p:spPr>
                <a:xfrm>
                  <a:off x="8207970" y="2324162"/>
                  <a:ext cx="75532" cy="69517"/>
                </a:xfrm>
                <a:custGeom>
                  <a:avLst/>
                  <a:gdLst/>
                  <a:ahLst/>
                  <a:cxnLst/>
                  <a:rect l="l" t="t" r="r" b="b"/>
                  <a:pathLst>
                    <a:path w="1783" h="1641" extrusionOk="0">
                      <a:moveTo>
                        <a:pt x="893" y="1"/>
                      </a:moveTo>
                      <a:cubicBezTo>
                        <a:pt x="513" y="1"/>
                        <a:pt x="170" y="270"/>
                        <a:pt x="94" y="663"/>
                      </a:cubicBezTo>
                      <a:cubicBezTo>
                        <a:pt x="1" y="1108"/>
                        <a:pt x="295" y="1539"/>
                        <a:pt x="740" y="1625"/>
                      </a:cubicBezTo>
                      <a:cubicBezTo>
                        <a:pt x="792" y="1635"/>
                        <a:pt x="843" y="1640"/>
                        <a:pt x="894" y="1640"/>
                      </a:cubicBezTo>
                      <a:cubicBezTo>
                        <a:pt x="1275" y="1640"/>
                        <a:pt x="1620" y="1365"/>
                        <a:pt x="1696" y="979"/>
                      </a:cubicBezTo>
                      <a:cubicBezTo>
                        <a:pt x="1782" y="533"/>
                        <a:pt x="1495" y="102"/>
                        <a:pt x="1049" y="16"/>
                      </a:cubicBezTo>
                      <a:cubicBezTo>
                        <a:pt x="997" y="6"/>
                        <a:pt x="945" y="1"/>
                        <a:pt x="893" y="1"/>
                      </a:cubicBezTo>
                      <a:close/>
                    </a:path>
                  </a:pathLst>
                </a:custGeom>
                <a:solidFill>
                  <a:schemeClr val="accent2"/>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6"/>
                <p:cNvSpPr/>
                <p:nvPr/>
              </p:nvSpPr>
              <p:spPr>
                <a:xfrm>
                  <a:off x="8143452" y="2169497"/>
                  <a:ext cx="453448" cy="525295"/>
                </a:xfrm>
                <a:custGeom>
                  <a:avLst/>
                  <a:gdLst/>
                  <a:ahLst/>
                  <a:cxnLst/>
                  <a:rect l="l" t="t" r="r" b="b"/>
                  <a:pathLst>
                    <a:path w="10704" h="12400" extrusionOk="0">
                      <a:moveTo>
                        <a:pt x="5360" y="0"/>
                      </a:moveTo>
                      <a:cubicBezTo>
                        <a:pt x="5309" y="0"/>
                        <a:pt x="5258" y="4"/>
                        <a:pt x="5209" y="11"/>
                      </a:cubicBezTo>
                      <a:cubicBezTo>
                        <a:pt x="4893" y="54"/>
                        <a:pt x="4605" y="241"/>
                        <a:pt x="4447" y="542"/>
                      </a:cubicBezTo>
                      <a:lnTo>
                        <a:pt x="159" y="8602"/>
                      </a:lnTo>
                      <a:cubicBezTo>
                        <a:pt x="1" y="8889"/>
                        <a:pt x="1" y="9227"/>
                        <a:pt x="130" y="9507"/>
                      </a:cubicBezTo>
                      <a:cubicBezTo>
                        <a:pt x="216" y="9708"/>
                        <a:pt x="374" y="9881"/>
                        <a:pt x="583" y="9996"/>
                      </a:cubicBezTo>
                      <a:lnTo>
                        <a:pt x="4871" y="12280"/>
                      </a:lnTo>
                      <a:cubicBezTo>
                        <a:pt x="5022" y="12362"/>
                        <a:pt x="5186" y="12400"/>
                        <a:pt x="5349" y="12400"/>
                      </a:cubicBezTo>
                      <a:cubicBezTo>
                        <a:pt x="5458" y="12400"/>
                        <a:pt x="5565" y="12383"/>
                        <a:pt x="5668" y="12352"/>
                      </a:cubicBezTo>
                      <a:cubicBezTo>
                        <a:pt x="5913" y="12273"/>
                        <a:pt x="6135" y="12100"/>
                        <a:pt x="6265" y="11849"/>
                      </a:cubicBezTo>
                      <a:lnTo>
                        <a:pt x="10553" y="3796"/>
                      </a:lnTo>
                      <a:cubicBezTo>
                        <a:pt x="10682" y="3545"/>
                        <a:pt x="10704" y="3265"/>
                        <a:pt x="10625" y="3013"/>
                      </a:cubicBezTo>
                      <a:cubicBezTo>
                        <a:pt x="10553" y="2762"/>
                        <a:pt x="10373" y="2532"/>
                        <a:pt x="10122" y="2403"/>
                      </a:cubicBezTo>
                      <a:lnTo>
                        <a:pt x="5841" y="119"/>
                      </a:lnTo>
                      <a:cubicBezTo>
                        <a:pt x="5688" y="37"/>
                        <a:pt x="5522" y="0"/>
                        <a:pt x="536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6"/>
                <p:cNvSpPr/>
                <p:nvPr/>
              </p:nvSpPr>
              <p:spPr>
                <a:xfrm>
                  <a:off x="8331838" y="2192754"/>
                  <a:ext cx="258665" cy="214863"/>
                </a:xfrm>
                <a:custGeom>
                  <a:avLst/>
                  <a:gdLst/>
                  <a:ahLst/>
                  <a:cxnLst/>
                  <a:rect l="l" t="t" r="r" b="b"/>
                  <a:pathLst>
                    <a:path w="6106" h="5072" fill="none" extrusionOk="0">
                      <a:moveTo>
                        <a:pt x="0" y="1"/>
                      </a:moveTo>
                      <a:lnTo>
                        <a:pt x="1214" y="5072"/>
                      </a:lnTo>
                      <a:lnTo>
                        <a:pt x="6106" y="3247"/>
                      </a:lnTo>
                    </a:path>
                  </a:pathLst>
                </a:custGeom>
                <a:no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6"/>
                <p:cNvSpPr/>
                <p:nvPr/>
              </p:nvSpPr>
              <p:spPr>
                <a:xfrm>
                  <a:off x="8150442" y="2525850"/>
                  <a:ext cx="265105" cy="145939"/>
                </a:xfrm>
                <a:custGeom>
                  <a:avLst/>
                  <a:gdLst/>
                  <a:ahLst/>
                  <a:cxnLst/>
                  <a:rect l="l" t="t" r="r" b="b"/>
                  <a:pathLst>
                    <a:path w="6258" h="3445" extrusionOk="0">
                      <a:moveTo>
                        <a:pt x="174" y="1"/>
                      </a:moveTo>
                      <a:cubicBezTo>
                        <a:pt x="123" y="1"/>
                        <a:pt x="73" y="26"/>
                        <a:pt x="44" y="75"/>
                      </a:cubicBezTo>
                      <a:cubicBezTo>
                        <a:pt x="1" y="140"/>
                        <a:pt x="23" y="240"/>
                        <a:pt x="94" y="276"/>
                      </a:cubicBezTo>
                      <a:cubicBezTo>
                        <a:pt x="863" y="686"/>
                        <a:pt x="1632" y="1095"/>
                        <a:pt x="2400" y="1505"/>
                      </a:cubicBezTo>
                      <a:cubicBezTo>
                        <a:pt x="3169" y="1914"/>
                        <a:pt x="3937" y="2323"/>
                        <a:pt x="4706" y="2733"/>
                      </a:cubicBezTo>
                      <a:cubicBezTo>
                        <a:pt x="5144" y="2963"/>
                        <a:pt x="5575" y="3193"/>
                        <a:pt x="6013" y="3422"/>
                      </a:cubicBezTo>
                      <a:cubicBezTo>
                        <a:pt x="6038" y="3437"/>
                        <a:pt x="6065" y="3445"/>
                        <a:pt x="6091" y="3445"/>
                      </a:cubicBezTo>
                      <a:cubicBezTo>
                        <a:pt x="6140" y="3445"/>
                        <a:pt x="6186" y="3419"/>
                        <a:pt x="6214" y="3372"/>
                      </a:cubicBezTo>
                      <a:cubicBezTo>
                        <a:pt x="6258" y="3308"/>
                        <a:pt x="6236" y="3207"/>
                        <a:pt x="6164" y="3171"/>
                      </a:cubicBezTo>
                      <a:cubicBezTo>
                        <a:pt x="5396" y="2762"/>
                        <a:pt x="4627" y="2352"/>
                        <a:pt x="3858" y="1943"/>
                      </a:cubicBezTo>
                      <a:cubicBezTo>
                        <a:pt x="3090" y="1533"/>
                        <a:pt x="2321" y="1124"/>
                        <a:pt x="1553" y="714"/>
                      </a:cubicBezTo>
                      <a:cubicBezTo>
                        <a:pt x="1114" y="485"/>
                        <a:pt x="683" y="255"/>
                        <a:pt x="245" y="18"/>
                      </a:cubicBezTo>
                      <a:cubicBezTo>
                        <a:pt x="222" y="6"/>
                        <a:pt x="198"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6"/>
                <p:cNvSpPr/>
                <p:nvPr/>
              </p:nvSpPr>
              <p:spPr>
                <a:xfrm>
                  <a:off x="8343699" y="2373006"/>
                  <a:ext cx="79133" cy="69517"/>
                </a:xfrm>
                <a:custGeom>
                  <a:avLst/>
                  <a:gdLst/>
                  <a:ahLst/>
                  <a:cxnLst/>
                  <a:rect l="l" t="t" r="r" b="b"/>
                  <a:pathLst>
                    <a:path w="1868" h="1641" extrusionOk="0">
                      <a:moveTo>
                        <a:pt x="931" y="0"/>
                      </a:moveTo>
                      <a:cubicBezTo>
                        <a:pt x="640" y="0"/>
                        <a:pt x="358" y="158"/>
                        <a:pt x="209" y="436"/>
                      </a:cubicBezTo>
                      <a:cubicBezTo>
                        <a:pt x="0" y="831"/>
                        <a:pt x="151" y="1327"/>
                        <a:pt x="546" y="1542"/>
                      </a:cubicBezTo>
                      <a:cubicBezTo>
                        <a:pt x="671" y="1609"/>
                        <a:pt x="804" y="1641"/>
                        <a:pt x="935" y="1641"/>
                      </a:cubicBezTo>
                      <a:cubicBezTo>
                        <a:pt x="1228" y="1641"/>
                        <a:pt x="1511" y="1483"/>
                        <a:pt x="1660" y="1205"/>
                      </a:cubicBezTo>
                      <a:cubicBezTo>
                        <a:pt x="1868" y="803"/>
                        <a:pt x="1717" y="307"/>
                        <a:pt x="1315" y="99"/>
                      </a:cubicBezTo>
                      <a:cubicBezTo>
                        <a:pt x="1193" y="32"/>
                        <a:pt x="1061" y="0"/>
                        <a:pt x="931" y="0"/>
                      </a:cubicBezTo>
                      <a:close/>
                    </a:path>
                  </a:pathLst>
                </a:custGeom>
                <a:solidFill>
                  <a:schemeClr val="accent2"/>
                </a:solid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6"/>
                <p:cNvSpPr/>
                <p:nvPr/>
              </p:nvSpPr>
              <p:spPr>
                <a:xfrm>
                  <a:off x="8213774" y="2386435"/>
                  <a:ext cx="391641" cy="405706"/>
                </a:xfrm>
                <a:custGeom>
                  <a:avLst/>
                  <a:gdLst/>
                  <a:ahLst/>
                  <a:cxnLst/>
                  <a:rect l="l" t="t" r="r" b="b"/>
                  <a:pathLst>
                    <a:path w="9245" h="9577" extrusionOk="0">
                      <a:moveTo>
                        <a:pt x="5145" y="0"/>
                      </a:moveTo>
                      <a:cubicBezTo>
                        <a:pt x="4568" y="0"/>
                        <a:pt x="4124" y="315"/>
                        <a:pt x="4102" y="1082"/>
                      </a:cubicBezTo>
                      <a:cubicBezTo>
                        <a:pt x="4102" y="1082"/>
                        <a:pt x="3961" y="1053"/>
                        <a:pt x="3770" y="1053"/>
                      </a:cubicBezTo>
                      <a:cubicBezTo>
                        <a:pt x="3305" y="1053"/>
                        <a:pt x="2544" y="1222"/>
                        <a:pt x="2773" y="2382"/>
                      </a:cubicBezTo>
                      <a:cubicBezTo>
                        <a:pt x="2773" y="2382"/>
                        <a:pt x="2704" y="2373"/>
                        <a:pt x="2598" y="2373"/>
                      </a:cubicBezTo>
                      <a:cubicBezTo>
                        <a:pt x="2204" y="2373"/>
                        <a:pt x="1292" y="2493"/>
                        <a:pt x="1422" y="3625"/>
                      </a:cubicBezTo>
                      <a:cubicBezTo>
                        <a:pt x="1422" y="3625"/>
                        <a:pt x="1218" y="3565"/>
                        <a:pt x="967" y="3565"/>
                      </a:cubicBezTo>
                      <a:cubicBezTo>
                        <a:pt x="549" y="3565"/>
                        <a:pt x="0" y="3730"/>
                        <a:pt x="36" y="4609"/>
                      </a:cubicBezTo>
                      <a:cubicBezTo>
                        <a:pt x="93" y="6010"/>
                        <a:pt x="1573" y="5514"/>
                        <a:pt x="1767" y="7920"/>
                      </a:cubicBezTo>
                      <a:lnTo>
                        <a:pt x="1738" y="9537"/>
                      </a:lnTo>
                      <a:cubicBezTo>
                        <a:pt x="1738" y="9537"/>
                        <a:pt x="1936" y="9576"/>
                        <a:pt x="2272" y="9576"/>
                      </a:cubicBezTo>
                      <a:cubicBezTo>
                        <a:pt x="3166" y="9576"/>
                        <a:pt x="5041" y="9296"/>
                        <a:pt x="6810" y="7245"/>
                      </a:cubicBezTo>
                      <a:cubicBezTo>
                        <a:pt x="9245" y="4422"/>
                        <a:pt x="7995" y="1642"/>
                        <a:pt x="6896" y="730"/>
                      </a:cubicBezTo>
                      <a:cubicBezTo>
                        <a:pt x="6358" y="282"/>
                        <a:pt x="5692" y="0"/>
                        <a:pt x="5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6"/>
                <p:cNvSpPr/>
                <p:nvPr/>
              </p:nvSpPr>
              <p:spPr>
                <a:xfrm>
                  <a:off x="8212842" y="2368939"/>
                  <a:ext cx="392573" cy="444044"/>
                </a:xfrm>
                <a:custGeom>
                  <a:avLst/>
                  <a:gdLst/>
                  <a:ahLst/>
                  <a:cxnLst/>
                  <a:rect l="l" t="t" r="r" b="b"/>
                  <a:pathLst>
                    <a:path w="9267" h="10482" fill="none" extrusionOk="0">
                      <a:moveTo>
                        <a:pt x="1760" y="9950"/>
                      </a:moveTo>
                      <a:cubicBezTo>
                        <a:pt x="1760" y="9950"/>
                        <a:pt x="4397" y="10481"/>
                        <a:pt x="6832" y="7658"/>
                      </a:cubicBezTo>
                      <a:cubicBezTo>
                        <a:pt x="9267" y="4835"/>
                        <a:pt x="8017" y="2055"/>
                        <a:pt x="6918" y="1143"/>
                      </a:cubicBezTo>
                      <a:cubicBezTo>
                        <a:pt x="5812" y="223"/>
                        <a:pt x="4167" y="1"/>
                        <a:pt x="4124" y="1495"/>
                      </a:cubicBezTo>
                      <a:cubicBezTo>
                        <a:pt x="4124" y="1495"/>
                        <a:pt x="2472" y="1157"/>
                        <a:pt x="2795" y="2795"/>
                      </a:cubicBezTo>
                      <a:cubicBezTo>
                        <a:pt x="2795" y="2795"/>
                        <a:pt x="1279" y="2601"/>
                        <a:pt x="1444" y="4038"/>
                      </a:cubicBezTo>
                      <a:cubicBezTo>
                        <a:pt x="1444" y="4038"/>
                        <a:pt x="1" y="3614"/>
                        <a:pt x="58" y="5022"/>
                      </a:cubicBezTo>
                      <a:cubicBezTo>
                        <a:pt x="115" y="6423"/>
                        <a:pt x="1595" y="5927"/>
                        <a:pt x="1789" y="8333"/>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6"/>
                <p:cNvSpPr/>
                <p:nvPr/>
              </p:nvSpPr>
              <p:spPr>
                <a:xfrm>
                  <a:off x="8274013" y="2539957"/>
                  <a:ext cx="108660" cy="152505"/>
                </a:xfrm>
                <a:custGeom>
                  <a:avLst/>
                  <a:gdLst/>
                  <a:ahLst/>
                  <a:cxnLst/>
                  <a:rect l="l" t="t" r="r" b="b"/>
                  <a:pathLst>
                    <a:path w="2565" h="3600" fill="none" extrusionOk="0">
                      <a:moveTo>
                        <a:pt x="0" y="1"/>
                      </a:moveTo>
                      <a:cubicBezTo>
                        <a:pt x="0" y="1"/>
                        <a:pt x="2084" y="812"/>
                        <a:pt x="2565" y="3599"/>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6"/>
                <p:cNvSpPr/>
                <p:nvPr/>
              </p:nvSpPr>
              <p:spPr>
                <a:xfrm>
                  <a:off x="8331202" y="2487300"/>
                  <a:ext cx="121453" cy="143397"/>
                </a:xfrm>
                <a:custGeom>
                  <a:avLst/>
                  <a:gdLst/>
                  <a:ahLst/>
                  <a:cxnLst/>
                  <a:rect l="l" t="t" r="r" b="b"/>
                  <a:pathLst>
                    <a:path w="2867" h="3385" fill="none" extrusionOk="0">
                      <a:moveTo>
                        <a:pt x="1" y="1"/>
                      </a:moveTo>
                      <a:cubicBezTo>
                        <a:pt x="1" y="1"/>
                        <a:pt x="2321" y="985"/>
                        <a:pt x="2867" y="3384"/>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6"/>
                <p:cNvSpPr/>
                <p:nvPr/>
              </p:nvSpPr>
              <p:spPr>
                <a:xfrm>
                  <a:off x="8387502" y="2432229"/>
                  <a:ext cx="125139" cy="157080"/>
                </a:xfrm>
                <a:custGeom>
                  <a:avLst/>
                  <a:gdLst/>
                  <a:ahLst/>
                  <a:cxnLst/>
                  <a:rect l="l" t="t" r="r" b="b"/>
                  <a:pathLst>
                    <a:path w="2954" h="3708" fill="none" extrusionOk="0">
                      <a:moveTo>
                        <a:pt x="1" y="1"/>
                      </a:moveTo>
                      <a:cubicBezTo>
                        <a:pt x="1" y="1"/>
                        <a:pt x="2414" y="683"/>
                        <a:pt x="2953" y="3707"/>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6"/>
                <p:cNvSpPr/>
                <p:nvPr/>
              </p:nvSpPr>
              <p:spPr>
                <a:xfrm>
                  <a:off x="6302462" y="2386901"/>
                  <a:ext cx="1755248" cy="1002932"/>
                </a:xfrm>
                <a:custGeom>
                  <a:avLst/>
                  <a:gdLst/>
                  <a:ahLst/>
                  <a:cxnLst/>
                  <a:rect l="l" t="t" r="r" b="b"/>
                  <a:pathLst>
                    <a:path w="41434" h="23675" extrusionOk="0">
                      <a:moveTo>
                        <a:pt x="7557" y="1"/>
                      </a:moveTo>
                      <a:cubicBezTo>
                        <a:pt x="5761" y="7866"/>
                        <a:pt x="0" y="8994"/>
                        <a:pt x="0" y="8994"/>
                      </a:cubicBezTo>
                      <a:cubicBezTo>
                        <a:pt x="4188" y="13189"/>
                        <a:pt x="7909" y="13756"/>
                        <a:pt x="7909" y="13756"/>
                      </a:cubicBezTo>
                      <a:cubicBezTo>
                        <a:pt x="7025" y="15904"/>
                        <a:pt x="6163" y="16666"/>
                        <a:pt x="6163" y="16666"/>
                      </a:cubicBezTo>
                      <a:cubicBezTo>
                        <a:pt x="13766" y="22701"/>
                        <a:pt x="22141" y="23674"/>
                        <a:pt x="26750" y="23674"/>
                      </a:cubicBezTo>
                      <a:cubicBezTo>
                        <a:pt x="28944" y="23674"/>
                        <a:pt x="30285" y="23454"/>
                        <a:pt x="30285" y="23454"/>
                      </a:cubicBezTo>
                      <a:cubicBezTo>
                        <a:pt x="30170" y="21680"/>
                        <a:pt x="30342" y="20085"/>
                        <a:pt x="30342" y="20085"/>
                      </a:cubicBezTo>
                      <a:cubicBezTo>
                        <a:pt x="37410" y="20006"/>
                        <a:pt x="41433" y="15746"/>
                        <a:pt x="41433" y="15746"/>
                      </a:cubicBezTo>
                      <a:cubicBezTo>
                        <a:pt x="35449" y="12894"/>
                        <a:pt x="35026" y="6336"/>
                        <a:pt x="35026" y="6336"/>
                      </a:cubicBezTo>
                      <a:cubicBezTo>
                        <a:pt x="35026" y="6336"/>
                        <a:pt x="32440" y="7823"/>
                        <a:pt x="31448" y="8024"/>
                      </a:cubicBezTo>
                      <a:cubicBezTo>
                        <a:pt x="31026" y="8113"/>
                        <a:pt x="30471" y="8151"/>
                        <a:pt x="29832" y="8151"/>
                      </a:cubicBezTo>
                      <a:cubicBezTo>
                        <a:pt x="28360" y="8151"/>
                        <a:pt x="26446" y="7951"/>
                        <a:pt x="24703" y="7715"/>
                      </a:cubicBezTo>
                      <a:cubicBezTo>
                        <a:pt x="22900" y="7471"/>
                        <a:pt x="21133" y="7047"/>
                        <a:pt x="19409" y="6465"/>
                      </a:cubicBezTo>
                      <a:cubicBezTo>
                        <a:pt x="18353" y="6106"/>
                        <a:pt x="17312" y="5682"/>
                        <a:pt x="16292" y="5201"/>
                      </a:cubicBezTo>
                      <a:cubicBezTo>
                        <a:pt x="14618" y="4411"/>
                        <a:pt x="12822" y="3542"/>
                        <a:pt x="11888" y="3039"/>
                      </a:cubicBezTo>
                      <a:cubicBezTo>
                        <a:pt x="10696" y="2393"/>
                        <a:pt x="7557" y="1"/>
                        <a:pt x="7557"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6"/>
                <p:cNvSpPr/>
                <p:nvPr/>
              </p:nvSpPr>
              <p:spPr>
                <a:xfrm>
                  <a:off x="6564784" y="2694743"/>
                  <a:ext cx="1018672" cy="694050"/>
                </a:xfrm>
                <a:custGeom>
                  <a:avLst/>
                  <a:gdLst/>
                  <a:ahLst/>
                  <a:cxnLst/>
                  <a:rect l="l" t="t" r="r" b="b"/>
                  <a:pathLst>
                    <a:path w="24122" h="16435" extrusionOk="0">
                      <a:moveTo>
                        <a:pt x="13088" y="1"/>
                      </a:moveTo>
                      <a:lnTo>
                        <a:pt x="9849" y="12363"/>
                      </a:lnTo>
                      <a:cubicBezTo>
                        <a:pt x="4677" y="10970"/>
                        <a:pt x="1106" y="7874"/>
                        <a:pt x="1106" y="7874"/>
                      </a:cubicBezTo>
                      <a:lnTo>
                        <a:pt x="596" y="8707"/>
                      </a:lnTo>
                      <a:lnTo>
                        <a:pt x="0" y="9440"/>
                      </a:lnTo>
                      <a:cubicBezTo>
                        <a:pt x="0" y="9440"/>
                        <a:pt x="15" y="9727"/>
                        <a:pt x="2105" y="10977"/>
                      </a:cubicBezTo>
                      <a:cubicBezTo>
                        <a:pt x="3297" y="11688"/>
                        <a:pt x="5100" y="12845"/>
                        <a:pt x="8081" y="14094"/>
                      </a:cubicBezTo>
                      <a:cubicBezTo>
                        <a:pt x="9259" y="14590"/>
                        <a:pt x="11580" y="15280"/>
                        <a:pt x="12614" y="15517"/>
                      </a:cubicBezTo>
                      <a:cubicBezTo>
                        <a:pt x="14403" y="15919"/>
                        <a:pt x="16256" y="16213"/>
                        <a:pt x="17714" y="16321"/>
                      </a:cubicBezTo>
                      <a:cubicBezTo>
                        <a:pt x="18790" y="16405"/>
                        <a:pt x="19760" y="16435"/>
                        <a:pt x="20602" y="16435"/>
                      </a:cubicBezTo>
                      <a:cubicBezTo>
                        <a:pt x="22805" y="16435"/>
                        <a:pt x="24122" y="16228"/>
                        <a:pt x="24122" y="16228"/>
                      </a:cubicBezTo>
                      <a:lnTo>
                        <a:pt x="24086" y="14518"/>
                      </a:lnTo>
                      <a:cubicBezTo>
                        <a:pt x="23055" y="14660"/>
                        <a:pt x="22064" y="14719"/>
                        <a:pt x="21131" y="14719"/>
                      </a:cubicBezTo>
                      <a:cubicBezTo>
                        <a:pt x="16827" y="14719"/>
                        <a:pt x="13756" y="13477"/>
                        <a:pt x="13756" y="13477"/>
                      </a:cubicBezTo>
                      <a:lnTo>
                        <a:pt x="16407" y="870"/>
                      </a:lnTo>
                      <a:lnTo>
                        <a:pt x="13088" y="1"/>
                      </a:lnTo>
                      <a:close/>
                    </a:path>
                  </a:pathLst>
                </a:custGeom>
                <a:solidFill>
                  <a:schemeClr val="accent2"/>
                </a:solid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6"/>
                <p:cNvSpPr/>
                <p:nvPr/>
              </p:nvSpPr>
              <p:spPr>
                <a:xfrm>
                  <a:off x="6086371" y="1870333"/>
                  <a:ext cx="330216" cy="491574"/>
                </a:xfrm>
                <a:custGeom>
                  <a:avLst/>
                  <a:gdLst/>
                  <a:ahLst/>
                  <a:cxnLst/>
                  <a:rect l="l" t="t" r="r" b="b"/>
                  <a:pathLst>
                    <a:path w="7795" h="11604" extrusionOk="0">
                      <a:moveTo>
                        <a:pt x="5886" y="0"/>
                      </a:moveTo>
                      <a:cubicBezTo>
                        <a:pt x="5855" y="0"/>
                        <a:pt x="5823" y="2"/>
                        <a:pt x="5791" y="5"/>
                      </a:cubicBezTo>
                      <a:lnTo>
                        <a:pt x="956" y="457"/>
                      </a:lnTo>
                      <a:cubicBezTo>
                        <a:pt x="676" y="486"/>
                        <a:pt x="432" y="622"/>
                        <a:pt x="260" y="831"/>
                      </a:cubicBezTo>
                      <a:cubicBezTo>
                        <a:pt x="94" y="1032"/>
                        <a:pt x="1" y="1298"/>
                        <a:pt x="30" y="1585"/>
                      </a:cubicBezTo>
                      <a:lnTo>
                        <a:pt x="877" y="10664"/>
                      </a:lnTo>
                      <a:cubicBezTo>
                        <a:pt x="906" y="10945"/>
                        <a:pt x="1035" y="11189"/>
                        <a:pt x="1236" y="11354"/>
                      </a:cubicBezTo>
                      <a:cubicBezTo>
                        <a:pt x="1415" y="11507"/>
                        <a:pt x="1649" y="11603"/>
                        <a:pt x="1900" y="11603"/>
                      </a:cubicBezTo>
                      <a:cubicBezTo>
                        <a:pt x="1933" y="11603"/>
                        <a:pt x="1965" y="11602"/>
                        <a:pt x="1998" y="11598"/>
                      </a:cubicBezTo>
                      <a:lnTo>
                        <a:pt x="6832" y="11146"/>
                      </a:lnTo>
                      <a:cubicBezTo>
                        <a:pt x="7069" y="11124"/>
                        <a:pt x="7285" y="11024"/>
                        <a:pt x="7443" y="10873"/>
                      </a:cubicBezTo>
                      <a:cubicBezTo>
                        <a:pt x="7665" y="10664"/>
                        <a:pt x="7795" y="10356"/>
                        <a:pt x="7766" y="10025"/>
                      </a:cubicBezTo>
                      <a:lnTo>
                        <a:pt x="6918" y="938"/>
                      </a:lnTo>
                      <a:cubicBezTo>
                        <a:pt x="6882" y="601"/>
                        <a:pt x="6689" y="313"/>
                        <a:pt x="6416" y="148"/>
                      </a:cubicBezTo>
                      <a:cubicBezTo>
                        <a:pt x="6261" y="56"/>
                        <a:pt x="6080" y="0"/>
                        <a:pt x="5886"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6"/>
                <p:cNvSpPr/>
                <p:nvPr/>
              </p:nvSpPr>
              <p:spPr>
                <a:xfrm>
                  <a:off x="6087600" y="1910069"/>
                  <a:ext cx="291878" cy="178643"/>
                </a:xfrm>
                <a:custGeom>
                  <a:avLst/>
                  <a:gdLst/>
                  <a:ahLst/>
                  <a:cxnLst/>
                  <a:rect l="l" t="t" r="r" b="b"/>
                  <a:pathLst>
                    <a:path w="6890" h="4217" fill="none" extrusionOk="0">
                      <a:moveTo>
                        <a:pt x="6889" y="0"/>
                      </a:moveTo>
                      <a:lnTo>
                        <a:pt x="3808" y="4217"/>
                      </a:lnTo>
                      <a:lnTo>
                        <a:pt x="1" y="647"/>
                      </a:ln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6"/>
                <p:cNvSpPr/>
                <p:nvPr/>
              </p:nvSpPr>
              <p:spPr>
                <a:xfrm>
                  <a:off x="6119880" y="2284045"/>
                  <a:ext cx="295521" cy="39016"/>
                </a:xfrm>
                <a:custGeom>
                  <a:avLst/>
                  <a:gdLst/>
                  <a:ahLst/>
                  <a:cxnLst/>
                  <a:rect l="l" t="t" r="r" b="b"/>
                  <a:pathLst>
                    <a:path w="6976" h="921" extrusionOk="0">
                      <a:moveTo>
                        <a:pt x="6833" y="0"/>
                      </a:moveTo>
                      <a:cubicBezTo>
                        <a:pt x="6830" y="0"/>
                        <a:pt x="6827" y="0"/>
                        <a:pt x="6824" y="1"/>
                      </a:cubicBezTo>
                      <a:cubicBezTo>
                        <a:pt x="5962" y="87"/>
                        <a:pt x="5093" y="166"/>
                        <a:pt x="4224" y="245"/>
                      </a:cubicBezTo>
                      <a:cubicBezTo>
                        <a:pt x="3355" y="324"/>
                        <a:pt x="2493" y="410"/>
                        <a:pt x="1623" y="489"/>
                      </a:cubicBezTo>
                      <a:lnTo>
                        <a:pt x="151" y="626"/>
                      </a:lnTo>
                      <a:cubicBezTo>
                        <a:pt x="72" y="633"/>
                        <a:pt x="0" y="690"/>
                        <a:pt x="0" y="776"/>
                      </a:cubicBezTo>
                      <a:cubicBezTo>
                        <a:pt x="0" y="845"/>
                        <a:pt x="66" y="920"/>
                        <a:pt x="141" y="920"/>
                      </a:cubicBezTo>
                      <a:cubicBezTo>
                        <a:pt x="144" y="920"/>
                        <a:pt x="148" y="920"/>
                        <a:pt x="151" y="920"/>
                      </a:cubicBezTo>
                      <a:cubicBezTo>
                        <a:pt x="1020" y="841"/>
                        <a:pt x="1882" y="762"/>
                        <a:pt x="2751" y="676"/>
                      </a:cubicBezTo>
                      <a:cubicBezTo>
                        <a:pt x="3620" y="597"/>
                        <a:pt x="4482" y="518"/>
                        <a:pt x="5352" y="439"/>
                      </a:cubicBezTo>
                      <a:lnTo>
                        <a:pt x="6824" y="302"/>
                      </a:lnTo>
                      <a:cubicBezTo>
                        <a:pt x="6903" y="295"/>
                        <a:pt x="6975" y="238"/>
                        <a:pt x="6975" y="151"/>
                      </a:cubicBezTo>
                      <a:cubicBezTo>
                        <a:pt x="6975" y="82"/>
                        <a:pt x="6909" y="0"/>
                        <a:pt x="6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6"/>
                <p:cNvSpPr/>
                <p:nvPr/>
              </p:nvSpPr>
              <p:spPr>
                <a:xfrm>
                  <a:off x="6214179" y="2054017"/>
                  <a:ext cx="69432" cy="69390"/>
                </a:xfrm>
                <a:custGeom>
                  <a:avLst/>
                  <a:gdLst/>
                  <a:ahLst/>
                  <a:cxnLst/>
                  <a:rect l="l" t="t" r="r" b="b"/>
                  <a:pathLst>
                    <a:path w="1639" h="1638" extrusionOk="0">
                      <a:moveTo>
                        <a:pt x="820" y="0"/>
                      </a:moveTo>
                      <a:cubicBezTo>
                        <a:pt x="367" y="0"/>
                        <a:pt x="1" y="366"/>
                        <a:pt x="1" y="819"/>
                      </a:cubicBezTo>
                      <a:cubicBezTo>
                        <a:pt x="1" y="1271"/>
                        <a:pt x="367" y="1638"/>
                        <a:pt x="820" y="1638"/>
                      </a:cubicBezTo>
                      <a:cubicBezTo>
                        <a:pt x="1272" y="1638"/>
                        <a:pt x="1639" y="1271"/>
                        <a:pt x="1639" y="819"/>
                      </a:cubicBezTo>
                      <a:cubicBezTo>
                        <a:pt x="1639" y="366"/>
                        <a:pt x="1272" y="0"/>
                        <a:pt x="820" y="0"/>
                      </a:cubicBezTo>
                      <a:close/>
                    </a:path>
                  </a:pathLst>
                </a:custGeom>
                <a:solidFill>
                  <a:schemeClr val="accent2"/>
                </a:solid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6"/>
                <p:cNvSpPr/>
                <p:nvPr/>
              </p:nvSpPr>
              <p:spPr>
                <a:xfrm>
                  <a:off x="5904128" y="1887532"/>
                  <a:ext cx="427861" cy="523177"/>
                </a:xfrm>
                <a:custGeom>
                  <a:avLst/>
                  <a:gdLst/>
                  <a:ahLst/>
                  <a:cxnLst/>
                  <a:rect l="l" t="t" r="r" b="b"/>
                  <a:pathLst>
                    <a:path w="10100" h="12350" extrusionOk="0">
                      <a:moveTo>
                        <a:pt x="5567" y="1"/>
                      </a:moveTo>
                      <a:cubicBezTo>
                        <a:pt x="5435" y="1"/>
                        <a:pt x="5298" y="26"/>
                        <a:pt x="5165" y="80"/>
                      </a:cubicBezTo>
                      <a:lnTo>
                        <a:pt x="675" y="1919"/>
                      </a:lnTo>
                      <a:cubicBezTo>
                        <a:pt x="410" y="2026"/>
                        <a:pt x="216" y="2235"/>
                        <a:pt x="115" y="2479"/>
                      </a:cubicBezTo>
                      <a:cubicBezTo>
                        <a:pt x="15" y="2723"/>
                        <a:pt x="0" y="3003"/>
                        <a:pt x="115" y="3269"/>
                      </a:cubicBezTo>
                      <a:lnTo>
                        <a:pt x="3570" y="11709"/>
                      </a:lnTo>
                      <a:cubicBezTo>
                        <a:pt x="3678" y="11968"/>
                        <a:pt x="3879" y="12162"/>
                        <a:pt x="4116" y="12263"/>
                      </a:cubicBezTo>
                      <a:cubicBezTo>
                        <a:pt x="4244" y="12319"/>
                        <a:pt x="4384" y="12350"/>
                        <a:pt x="4527" y="12350"/>
                      </a:cubicBezTo>
                      <a:cubicBezTo>
                        <a:pt x="4658" y="12350"/>
                        <a:pt x="4791" y="12324"/>
                        <a:pt x="4921" y="12270"/>
                      </a:cubicBezTo>
                      <a:lnTo>
                        <a:pt x="9410" y="10431"/>
                      </a:lnTo>
                      <a:cubicBezTo>
                        <a:pt x="9633" y="10337"/>
                        <a:pt x="9805" y="10179"/>
                        <a:pt x="9913" y="9993"/>
                      </a:cubicBezTo>
                      <a:cubicBezTo>
                        <a:pt x="10064" y="9727"/>
                        <a:pt x="10100" y="9389"/>
                        <a:pt x="9971" y="9088"/>
                      </a:cubicBezTo>
                      <a:lnTo>
                        <a:pt x="6515" y="640"/>
                      </a:lnTo>
                      <a:cubicBezTo>
                        <a:pt x="6386" y="324"/>
                        <a:pt x="6113" y="109"/>
                        <a:pt x="5804" y="30"/>
                      </a:cubicBezTo>
                      <a:cubicBezTo>
                        <a:pt x="5728" y="10"/>
                        <a:pt x="5648" y="1"/>
                        <a:pt x="5567"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6"/>
                <p:cNvSpPr/>
                <p:nvPr/>
              </p:nvSpPr>
              <p:spPr>
                <a:xfrm>
                  <a:off x="5908661" y="1914644"/>
                  <a:ext cx="271501" cy="209059"/>
                </a:xfrm>
                <a:custGeom>
                  <a:avLst/>
                  <a:gdLst/>
                  <a:ahLst/>
                  <a:cxnLst/>
                  <a:rect l="l" t="t" r="r" b="b"/>
                  <a:pathLst>
                    <a:path w="6409" h="4935" fill="none" extrusionOk="0">
                      <a:moveTo>
                        <a:pt x="6408" y="0"/>
                      </a:moveTo>
                      <a:lnTo>
                        <a:pt x="4692" y="4935"/>
                      </a:lnTo>
                      <a:lnTo>
                        <a:pt x="1" y="2629"/>
                      </a:ln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6"/>
                <p:cNvSpPr/>
                <p:nvPr/>
              </p:nvSpPr>
              <p:spPr>
                <a:xfrm>
                  <a:off x="6049262" y="2263542"/>
                  <a:ext cx="276966" cy="120352"/>
                </a:xfrm>
                <a:custGeom>
                  <a:avLst/>
                  <a:gdLst/>
                  <a:ahLst/>
                  <a:cxnLst/>
                  <a:rect l="l" t="t" r="r" b="b"/>
                  <a:pathLst>
                    <a:path w="6538" h="2841" extrusionOk="0">
                      <a:moveTo>
                        <a:pt x="6380" y="0"/>
                      </a:moveTo>
                      <a:cubicBezTo>
                        <a:pt x="6365" y="0"/>
                        <a:pt x="6350" y="3"/>
                        <a:pt x="6336" y="10"/>
                      </a:cubicBezTo>
                      <a:cubicBezTo>
                        <a:pt x="5532" y="341"/>
                        <a:pt x="4720" y="671"/>
                        <a:pt x="3915" y="995"/>
                      </a:cubicBezTo>
                      <a:cubicBezTo>
                        <a:pt x="3111" y="1325"/>
                        <a:pt x="2306" y="1655"/>
                        <a:pt x="1502" y="1986"/>
                      </a:cubicBezTo>
                      <a:cubicBezTo>
                        <a:pt x="1042" y="2173"/>
                        <a:pt x="590" y="2359"/>
                        <a:pt x="130" y="2546"/>
                      </a:cubicBezTo>
                      <a:cubicBezTo>
                        <a:pt x="58" y="2582"/>
                        <a:pt x="1" y="2647"/>
                        <a:pt x="29" y="2733"/>
                      </a:cubicBezTo>
                      <a:cubicBezTo>
                        <a:pt x="41" y="2787"/>
                        <a:pt x="108" y="2841"/>
                        <a:pt x="171" y="2841"/>
                      </a:cubicBezTo>
                      <a:cubicBezTo>
                        <a:pt x="184" y="2841"/>
                        <a:pt x="197" y="2838"/>
                        <a:pt x="209" y="2833"/>
                      </a:cubicBezTo>
                      <a:cubicBezTo>
                        <a:pt x="1013" y="2503"/>
                        <a:pt x="1818" y="2173"/>
                        <a:pt x="2630" y="1842"/>
                      </a:cubicBezTo>
                      <a:cubicBezTo>
                        <a:pt x="3434" y="1512"/>
                        <a:pt x="4239" y="1181"/>
                        <a:pt x="5043" y="851"/>
                      </a:cubicBezTo>
                      <a:cubicBezTo>
                        <a:pt x="5503" y="664"/>
                        <a:pt x="5955" y="477"/>
                        <a:pt x="6415" y="291"/>
                      </a:cubicBezTo>
                      <a:cubicBezTo>
                        <a:pt x="6487" y="262"/>
                        <a:pt x="6537" y="190"/>
                        <a:pt x="6516" y="111"/>
                      </a:cubicBezTo>
                      <a:cubicBezTo>
                        <a:pt x="6504" y="53"/>
                        <a:pt x="6442"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6"/>
                <p:cNvSpPr/>
                <p:nvPr/>
              </p:nvSpPr>
              <p:spPr>
                <a:xfrm>
                  <a:off x="6067816" y="2088796"/>
                  <a:ext cx="78879" cy="69517"/>
                </a:xfrm>
                <a:custGeom>
                  <a:avLst/>
                  <a:gdLst/>
                  <a:ahLst/>
                  <a:cxnLst/>
                  <a:rect l="l" t="t" r="r" b="b"/>
                  <a:pathLst>
                    <a:path w="1862" h="1641" extrusionOk="0">
                      <a:moveTo>
                        <a:pt x="928" y="1"/>
                      </a:moveTo>
                      <a:cubicBezTo>
                        <a:pt x="824" y="1"/>
                        <a:pt x="720" y="21"/>
                        <a:pt x="618" y="63"/>
                      </a:cubicBezTo>
                      <a:cubicBezTo>
                        <a:pt x="202" y="235"/>
                        <a:pt x="1" y="716"/>
                        <a:pt x="173" y="1133"/>
                      </a:cubicBezTo>
                      <a:cubicBezTo>
                        <a:pt x="304" y="1448"/>
                        <a:pt x="611" y="1640"/>
                        <a:pt x="933" y="1640"/>
                      </a:cubicBezTo>
                      <a:cubicBezTo>
                        <a:pt x="1037" y="1640"/>
                        <a:pt x="1142" y="1620"/>
                        <a:pt x="1243" y="1578"/>
                      </a:cubicBezTo>
                      <a:cubicBezTo>
                        <a:pt x="1660" y="1406"/>
                        <a:pt x="1861" y="932"/>
                        <a:pt x="1689" y="515"/>
                      </a:cubicBezTo>
                      <a:cubicBezTo>
                        <a:pt x="1558" y="194"/>
                        <a:pt x="1251" y="1"/>
                        <a:pt x="928" y="1"/>
                      </a:cubicBezTo>
                      <a:close/>
                    </a:path>
                  </a:pathLst>
                </a:custGeom>
                <a:solidFill>
                  <a:schemeClr val="accent2"/>
                </a:solid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6"/>
                <p:cNvSpPr/>
                <p:nvPr/>
              </p:nvSpPr>
              <p:spPr>
                <a:xfrm>
                  <a:off x="5869433" y="2097226"/>
                  <a:ext cx="393463" cy="416889"/>
                </a:xfrm>
                <a:custGeom>
                  <a:avLst/>
                  <a:gdLst/>
                  <a:ahLst/>
                  <a:cxnLst/>
                  <a:rect l="l" t="t" r="r" b="b"/>
                  <a:pathLst>
                    <a:path w="9288" h="9841" extrusionOk="0">
                      <a:moveTo>
                        <a:pt x="4351" y="1"/>
                      </a:moveTo>
                      <a:cubicBezTo>
                        <a:pt x="3839" y="1"/>
                        <a:pt x="3232" y="210"/>
                        <a:pt x="2716" y="560"/>
                      </a:cubicBezTo>
                      <a:cubicBezTo>
                        <a:pt x="1523" y="1358"/>
                        <a:pt x="0" y="3994"/>
                        <a:pt x="2141" y="7054"/>
                      </a:cubicBezTo>
                      <a:cubicBezTo>
                        <a:pt x="3957" y="9644"/>
                        <a:pt x="6160" y="9840"/>
                        <a:pt x="6787" y="9840"/>
                      </a:cubicBezTo>
                      <a:cubicBezTo>
                        <a:pt x="6899" y="9840"/>
                        <a:pt x="6961" y="9834"/>
                        <a:pt x="6961" y="9834"/>
                      </a:cubicBezTo>
                      <a:lnTo>
                        <a:pt x="7097" y="8225"/>
                      </a:lnTo>
                      <a:cubicBezTo>
                        <a:pt x="7528" y="5854"/>
                        <a:pt x="8951" y="6494"/>
                        <a:pt x="9145" y="5100"/>
                      </a:cubicBezTo>
                      <a:cubicBezTo>
                        <a:pt x="9288" y="4106"/>
                        <a:pt x="8576" y="3964"/>
                        <a:pt x="8156" y="3964"/>
                      </a:cubicBezTo>
                      <a:cubicBezTo>
                        <a:pt x="7988" y="3964"/>
                        <a:pt x="7866" y="3987"/>
                        <a:pt x="7866" y="3987"/>
                      </a:cubicBezTo>
                      <a:cubicBezTo>
                        <a:pt x="8160" y="2647"/>
                        <a:pt x="6789" y="2615"/>
                        <a:pt x="6655" y="2615"/>
                      </a:cubicBezTo>
                      <a:cubicBezTo>
                        <a:pt x="6648" y="2615"/>
                        <a:pt x="6645" y="2615"/>
                        <a:pt x="6645" y="2615"/>
                      </a:cubicBezTo>
                      <a:cubicBezTo>
                        <a:pt x="7046" y="1304"/>
                        <a:pt x="5986" y="1187"/>
                        <a:pt x="5597" y="1187"/>
                      </a:cubicBezTo>
                      <a:cubicBezTo>
                        <a:pt x="5512" y="1187"/>
                        <a:pt x="5460" y="1192"/>
                        <a:pt x="5460" y="1192"/>
                      </a:cubicBezTo>
                      <a:cubicBezTo>
                        <a:pt x="5516" y="350"/>
                        <a:pt x="5013"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6"/>
                <p:cNvSpPr/>
                <p:nvPr/>
              </p:nvSpPr>
              <p:spPr>
                <a:xfrm>
                  <a:off x="5869433" y="2084433"/>
                  <a:ext cx="395920" cy="440951"/>
                </a:xfrm>
                <a:custGeom>
                  <a:avLst/>
                  <a:gdLst/>
                  <a:ahLst/>
                  <a:cxnLst/>
                  <a:rect l="l" t="t" r="r" b="b"/>
                  <a:pathLst>
                    <a:path w="9346" h="10409" fill="none" extrusionOk="0">
                      <a:moveTo>
                        <a:pt x="6961" y="10136"/>
                      </a:moveTo>
                      <a:cubicBezTo>
                        <a:pt x="6961" y="10136"/>
                        <a:pt x="4281" y="10409"/>
                        <a:pt x="2141" y="7356"/>
                      </a:cubicBezTo>
                      <a:cubicBezTo>
                        <a:pt x="0" y="4296"/>
                        <a:pt x="1523" y="1660"/>
                        <a:pt x="2716" y="862"/>
                      </a:cubicBezTo>
                      <a:cubicBezTo>
                        <a:pt x="3901" y="58"/>
                        <a:pt x="5560" y="0"/>
                        <a:pt x="5460" y="1494"/>
                      </a:cubicBezTo>
                      <a:cubicBezTo>
                        <a:pt x="5460" y="1494"/>
                        <a:pt x="7133" y="1322"/>
                        <a:pt x="6645" y="2917"/>
                      </a:cubicBezTo>
                      <a:cubicBezTo>
                        <a:pt x="6645" y="2917"/>
                        <a:pt x="8175" y="2881"/>
                        <a:pt x="7866" y="4289"/>
                      </a:cubicBezTo>
                      <a:cubicBezTo>
                        <a:pt x="7866" y="4289"/>
                        <a:pt x="9346" y="4009"/>
                        <a:pt x="9145" y="5402"/>
                      </a:cubicBezTo>
                      <a:cubicBezTo>
                        <a:pt x="8951" y="6796"/>
                        <a:pt x="7528" y="6156"/>
                        <a:pt x="7097" y="8527"/>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6"/>
                <p:cNvSpPr/>
                <p:nvPr/>
              </p:nvSpPr>
              <p:spPr>
                <a:xfrm>
                  <a:off x="6079381" y="2266083"/>
                  <a:ext cx="123275" cy="140940"/>
                </a:xfrm>
                <a:custGeom>
                  <a:avLst/>
                  <a:gdLst/>
                  <a:ahLst/>
                  <a:cxnLst/>
                  <a:rect l="l" t="t" r="r" b="b"/>
                  <a:pathLst>
                    <a:path w="2910" h="3327" fill="none" extrusionOk="0">
                      <a:moveTo>
                        <a:pt x="2910" y="1"/>
                      </a:moveTo>
                      <a:cubicBezTo>
                        <a:pt x="2910" y="1"/>
                        <a:pt x="762" y="597"/>
                        <a:pt x="1" y="3327"/>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6"/>
                <p:cNvSpPr/>
                <p:nvPr/>
              </p:nvSpPr>
              <p:spPr>
                <a:xfrm>
                  <a:off x="6016092" y="2207962"/>
                  <a:ext cx="134840" cy="130604"/>
                </a:xfrm>
                <a:custGeom>
                  <a:avLst/>
                  <a:gdLst/>
                  <a:ahLst/>
                  <a:cxnLst/>
                  <a:rect l="l" t="t" r="r" b="b"/>
                  <a:pathLst>
                    <a:path w="3183" h="3083" fill="none" extrusionOk="0">
                      <a:moveTo>
                        <a:pt x="3183" y="1"/>
                      </a:moveTo>
                      <a:cubicBezTo>
                        <a:pt x="3183" y="1"/>
                        <a:pt x="776" y="748"/>
                        <a:pt x="1" y="3082"/>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6"/>
                <p:cNvSpPr/>
                <p:nvPr/>
              </p:nvSpPr>
              <p:spPr>
                <a:xfrm>
                  <a:off x="5960428" y="2147722"/>
                  <a:ext cx="140305" cy="143355"/>
                </a:xfrm>
                <a:custGeom>
                  <a:avLst/>
                  <a:gdLst/>
                  <a:ahLst/>
                  <a:cxnLst/>
                  <a:rect l="l" t="t" r="r" b="b"/>
                  <a:pathLst>
                    <a:path w="3312" h="3384" fill="none" extrusionOk="0">
                      <a:moveTo>
                        <a:pt x="3312" y="0"/>
                      </a:moveTo>
                      <a:cubicBezTo>
                        <a:pt x="3312" y="0"/>
                        <a:pt x="840" y="431"/>
                        <a:pt x="0" y="3384"/>
                      </a:cubicBezTo>
                    </a:path>
                  </a:pathLst>
                </a:custGeom>
                <a:noFill/>
                <a:ln w="952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6"/>
                <p:cNvSpPr/>
                <p:nvPr/>
              </p:nvSpPr>
              <p:spPr>
                <a:xfrm>
                  <a:off x="6300217" y="2386901"/>
                  <a:ext cx="404562" cy="464717"/>
                </a:xfrm>
                <a:custGeom>
                  <a:avLst/>
                  <a:gdLst/>
                  <a:ahLst/>
                  <a:cxnLst/>
                  <a:rect l="l" t="t" r="r" b="b"/>
                  <a:pathLst>
                    <a:path w="9550" h="10970" extrusionOk="0">
                      <a:moveTo>
                        <a:pt x="7610" y="1"/>
                      </a:moveTo>
                      <a:cubicBezTo>
                        <a:pt x="7610" y="1"/>
                        <a:pt x="6891" y="3247"/>
                        <a:pt x="5218" y="5366"/>
                      </a:cubicBezTo>
                      <a:cubicBezTo>
                        <a:pt x="2736" y="8504"/>
                        <a:pt x="0" y="8994"/>
                        <a:pt x="51" y="8994"/>
                      </a:cubicBezTo>
                      <a:cubicBezTo>
                        <a:pt x="52" y="8994"/>
                        <a:pt x="52" y="8994"/>
                        <a:pt x="53" y="8994"/>
                      </a:cubicBezTo>
                      <a:cubicBezTo>
                        <a:pt x="54" y="8994"/>
                        <a:pt x="54" y="8994"/>
                        <a:pt x="55" y="8994"/>
                      </a:cubicBezTo>
                      <a:cubicBezTo>
                        <a:pt x="138" y="8994"/>
                        <a:pt x="624" y="9543"/>
                        <a:pt x="1159" y="10036"/>
                      </a:cubicBezTo>
                      <a:cubicBezTo>
                        <a:pt x="1705" y="10531"/>
                        <a:pt x="2309" y="10969"/>
                        <a:pt x="2309" y="10969"/>
                      </a:cubicBezTo>
                      <a:cubicBezTo>
                        <a:pt x="2309" y="10969"/>
                        <a:pt x="8149" y="9971"/>
                        <a:pt x="9549" y="1444"/>
                      </a:cubicBezTo>
                      <a:lnTo>
                        <a:pt x="7610" y="1"/>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6"/>
                <p:cNvSpPr/>
                <p:nvPr/>
              </p:nvSpPr>
              <p:spPr>
                <a:xfrm>
                  <a:off x="7697375" y="2655310"/>
                  <a:ext cx="360335" cy="467724"/>
                </a:xfrm>
                <a:custGeom>
                  <a:avLst/>
                  <a:gdLst/>
                  <a:ahLst/>
                  <a:cxnLst/>
                  <a:rect l="l" t="t" r="r" b="b"/>
                  <a:pathLst>
                    <a:path w="8506" h="11041" extrusionOk="0">
                      <a:moveTo>
                        <a:pt x="2098" y="0"/>
                      </a:moveTo>
                      <a:lnTo>
                        <a:pt x="0" y="1106"/>
                      </a:lnTo>
                      <a:cubicBezTo>
                        <a:pt x="0" y="1106"/>
                        <a:pt x="431" y="8642"/>
                        <a:pt x="6451" y="11041"/>
                      </a:cubicBezTo>
                      <a:lnTo>
                        <a:pt x="7040" y="10646"/>
                      </a:lnTo>
                      <a:cubicBezTo>
                        <a:pt x="7162" y="10560"/>
                        <a:pt x="7909" y="9963"/>
                        <a:pt x="8017" y="9863"/>
                      </a:cubicBezTo>
                      <a:lnTo>
                        <a:pt x="8505" y="9410"/>
                      </a:lnTo>
                      <a:lnTo>
                        <a:pt x="7413" y="8814"/>
                      </a:lnTo>
                      <a:cubicBezTo>
                        <a:pt x="6637" y="8340"/>
                        <a:pt x="5811" y="7708"/>
                        <a:pt x="5229" y="7011"/>
                      </a:cubicBezTo>
                      <a:cubicBezTo>
                        <a:pt x="4569" y="6228"/>
                        <a:pt x="4166" y="5718"/>
                        <a:pt x="3649" y="4834"/>
                      </a:cubicBezTo>
                      <a:cubicBezTo>
                        <a:pt x="3168" y="4016"/>
                        <a:pt x="2572" y="2457"/>
                        <a:pt x="2363" y="1537"/>
                      </a:cubicBezTo>
                      <a:lnTo>
                        <a:pt x="2098" y="0"/>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6"/>
                <p:cNvSpPr/>
                <p:nvPr/>
              </p:nvSpPr>
              <p:spPr>
                <a:xfrm>
                  <a:off x="6637465" y="2765452"/>
                  <a:ext cx="82819" cy="204230"/>
                </a:xfrm>
                <a:custGeom>
                  <a:avLst/>
                  <a:gdLst/>
                  <a:ahLst/>
                  <a:cxnLst/>
                  <a:rect l="l" t="t" r="r" b="b"/>
                  <a:pathLst>
                    <a:path w="1955" h="4821" fill="none" extrusionOk="0">
                      <a:moveTo>
                        <a:pt x="1" y="4820"/>
                      </a:moveTo>
                      <a:cubicBezTo>
                        <a:pt x="1" y="4820"/>
                        <a:pt x="1445" y="1847"/>
                        <a:pt x="1955" y="0"/>
                      </a:cubicBezTo>
                    </a:path>
                  </a:pathLst>
                </a:custGeom>
                <a:no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6"/>
                <p:cNvSpPr/>
                <p:nvPr/>
              </p:nvSpPr>
              <p:spPr>
                <a:xfrm>
                  <a:off x="7587825" y="2996116"/>
                  <a:ext cx="37745" cy="241636"/>
                </a:xfrm>
                <a:custGeom>
                  <a:avLst/>
                  <a:gdLst/>
                  <a:ahLst/>
                  <a:cxnLst/>
                  <a:rect l="l" t="t" r="r" b="b"/>
                  <a:pathLst>
                    <a:path w="891" h="5704" fill="none" extrusionOk="0">
                      <a:moveTo>
                        <a:pt x="0" y="5704"/>
                      </a:moveTo>
                      <a:cubicBezTo>
                        <a:pt x="0" y="5704"/>
                        <a:pt x="359" y="2134"/>
                        <a:pt x="891" y="0"/>
                      </a:cubicBezTo>
                    </a:path>
                  </a:pathLst>
                </a:custGeom>
                <a:noFill/>
                <a:ln w="7375" cap="flat" cmpd="sng">
                  <a:solidFill>
                    <a:schemeClr val="dk2"/>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6"/>
                <p:cNvSpPr/>
                <p:nvPr/>
              </p:nvSpPr>
              <p:spPr>
                <a:xfrm>
                  <a:off x="7032751" y="2712200"/>
                  <a:ext cx="158304" cy="619612"/>
                </a:xfrm>
                <a:custGeom>
                  <a:avLst/>
                  <a:gdLst/>
                  <a:ahLst/>
                  <a:cxnLst/>
                  <a:rect l="l" t="t" r="r" b="b"/>
                  <a:pathLst>
                    <a:path w="3981" h="16199" fill="none" extrusionOk="0">
                      <a:moveTo>
                        <a:pt x="3980" y="0"/>
                      </a:moveTo>
                      <a:lnTo>
                        <a:pt x="1" y="16199"/>
                      </a:lnTo>
                    </a:path>
                  </a:pathLst>
                </a:custGeom>
                <a:no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6"/>
                <p:cNvSpPr/>
                <p:nvPr/>
              </p:nvSpPr>
              <p:spPr>
                <a:xfrm>
                  <a:off x="6981321" y="2839078"/>
                  <a:ext cx="335087" cy="80997"/>
                </a:xfrm>
                <a:custGeom>
                  <a:avLst/>
                  <a:gdLst/>
                  <a:ahLst/>
                  <a:cxnLst/>
                  <a:rect l="l" t="t" r="r" b="b"/>
                  <a:pathLst>
                    <a:path w="7910" h="1912" fill="none" extrusionOk="0">
                      <a:moveTo>
                        <a:pt x="1" y="1"/>
                      </a:moveTo>
                      <a:cubicBezTo>
                        <a:pt x="1" y="1"/>
                        <a:pt x="5661" y="741"/>
                        <a:pt x="7910" y="1912"/>
                      </a:cubicBezTo>
                    </a:path>
                  </a:pathLst>
                </a:custGeom>
                <a:no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6"/>
                <p:cNvSpPr/>
                <p:nvPr/>
              </p:nvSpPr>
              <p:spPr>
                <a:xfrm>
                  <a:off x="6954845" y="2949856"/>
                  <a:ext cx="335087" cy="81294"/>
                </a:xfrm>
                <a:custGeom>
                  <a:avLst/>
                  <a:gdLst/>
                  <a:ahLst/>
                  <a:cxnLst/>
                  <a:rect l="l" t="t" r="r" b="b"/>
                  <a:pathLst>
                    <a:path w="7910" h="1919" fill="none" extrusionOk="0">
                      <a:moveTo>
                        <a:pt x="1" y="1"/>
                      </a:moveTo>
                      <a:cubicBezTo>
                        <a:pt x="1" y="1"/>
                        <a:pt x="5661" y="748"/>
                        <a:pt x="7910" y="1918"/>
                      </a:cubicBezTo>
                    </a:path>
                  </a:pathLst>
                </a:custGeom>
                <a:no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6"/>
                <p:cNvSpPr/>
                <p:nvPr/>
              </p:nvSpPr>
              <p:spPr>
                <a:xfrm>
                  <a:off x="6930232" y="3060931"/>
                  <a:ext cx="335384" cy="81294"/>
                </a:xfrm>
                <a:custGeom>
                  <a:avLst/>
                  <a:gdLst/>
                  <a:ahLst/>
                  <a:cxnLst/>
                  <a:rect l="l" t="t" r="r" b="b"/>
                  <a:pathLst>
                    <a:path w="7917" h="1919" fill="none" extrusionOk="0">
                      <a:moveTo>
                        <a:pt x="0" y="0"/>
                      </a:moveTo>
                      <a:cubicBezTo>
                        <a:pt x="0" y="0"/>
                        <a:pt x="5660" y="747"/>
                        <a:pt x="7916" y="1918"/>
                      </a:cubicBezTo>
                    </a:path>
                  </a:pathLst>
                </a:custGeom>
                <a:no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6"/>
                <p:cNvSpPr/>
                <p:nvPr/>
              </p:nvSpPr>
              <p:spPr>
                <a:xfrm>
                  <a:off x="6953659" y="2809891"/>
                  <a:ext cx="49945" cy="49013"/>
                </a:xfrm>
                <a:custGeom>
                  <a:avLst/>
                  <a:gdLst/>
                  <a:ahLst/>
                  <a:cxnLst/>
                  <a:rect l="l" t="t" r="r" b="b"/>
                  <a:pathLst>
                    <a:path w="1179" h="1157" extrusionOk="0">
                      <a:moveTo>
                        <a:pt x="583" y="0"/>
                      </a:moveTo>
                      <a:cubicBezTo>
                        <a:pt x="273" y="0"/>
                        <a:pt x="14" y="249"/>
                        <a:pt x="7" y="568"/>
                      </a:cubicBezTo>
                      <a:cubicBezTo>
                        <a:pt x="0" y="891"/>
                        <a:pt x="259" y="1157"/>
                        <a:pt x="582" y="1157"/>
                      </a:cubicBezTo>
                      <a:cubicBezTo>
                        <a:pt x="586" y="1157"/>
                        <a:pt x="591" y="1157"/>
                        <a:pt x="595" y="1157"/>
                      </a:cubicBezTo>
                      <a:cubicBezTo>
                        <a:pt x="905" y="1157"/>
                        <a:pt x="1164" y="901"/>
                        <a:pt x="1171" y="589"/>
                      </a:cubicBezTo>
                      <a:cubicBezTo>
                        <a:pt x="1178" y="266"/>
                        <a:pt x="920" y="0"/>
                        <a:pt x="596" y="0"/>
                      </a:cubicBezTo>
                      <a:cubicBezTo>
                        <a:pt x="592" y="0"/>
                        <a:pt x="588" y="0"/>
                        <a:pt x="583"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6"/>
                <p:cNvSpPr/>
                <p:nvPr/>
              </p:nvSpPr>
              <p:spPr>
                <a:xfrm>
                  <a:off x="6929893" y="2924905"/>
                  <a:ext cx="49649" cy="49352"/>
                </a:xfrm>
                <a:custGeom>
                  <a:avLst/>
                  <a:gdLst/>
                  <a:ahLst/>
                  <a:cxnLst/>
                  <a:rect l="l" t="t" r="r" b="b"/>
                  <a:pathLst>
                    <a:path w="1172" h="1165" extrusionOk="0">
                      <a:moveTo>
                        <a:pt x="597" y="1"/>
                      </a:moveTo>
                      <a:cubicBezTo>
                        <a:pt x="274" y="1"/>
                        <a:pt x="15" y="252"/>
                        <a:pt x="8" y="575"/>
                      </a:cubicBezTo>
                      <a:cubicBezTo>
                        <a:pt x="1" y="898"/>
                        <a:pt x="260" y="1157"/>
                        <a:pt x="576" y="1164"/>
                      </a:cubicBezTo>
                      <a:cubicBezTo>
                        <a:pt x="580" y="1164"/>
                        <a:pt x="584" y="1164"/>
                        <a:pt x="589" y="1164"/>
                      </a:cubicBezTo>
                      <a:cubicBezTo>
                        <a:pt x="906" y="1164"/>
                        <a:pt x="1165" y="908"/>
                        <a:pt x="1172" y="597"/>
                      </a:cubicBezTo>
                      <a:cubicBezTo>
                        <a:pt x="1172" y="273"/>
                        <a:pt x="920" y="8"/>
                        <a:pt x="597" y="1"/>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6"/>
                <p:cNvSpPr/>
                <p:nvPr/>
              </p:nvSpPr>
              <p:spPr>
                <a:xfrm>
                  <a:off x="6905577" y="3036276"/>
                  <a:ext cx="49649" cy="49352"/>
                </a:xfrm>
                <a:custGeom>
                  <a:avLst/>
                  <a:gdLst/>
                  <a:ahLst/>
                  <a:cxnLst/>
                  <a:rect l="l" t="t" r="r" b="b"/>
                  <a:pathLst>
                    <a:path w="1172" h="1165" extrusionOk="0">
                      <a:moveTo>
                        <a:pt x="583" y="0"/>
                      </a:moveTo>
                      <a:cubicBezTo>
                        <a:pt x="266" y="0"/>
                        <a:pt x="7" y="256"/>
                        <a:pt x="0" y="575"/>
                      </a:cubicBezTo>
                      <a:cubicBezTo>
                        <a:pt x="0" y="891"/>
                        <a:pt x="252" y="1157"/>
                        <a:pt x="575" y="1164"/>
                      </a:cubicBezTo>
                      <a:cubicBezTo>
                        <a:pt x="579" y="1164"/>
                        <a:pt x="584" y="1164"/>
                        <a:pt x="588" y="1164"/>
                      </a:cubicBezTo>
                      <a:cubicBezTo>
                        <a:pt x="905" y="1164"/>
                        <a:pt x="1164" y="908"/>
                        <a:pt x="1164" y="590"/>
                      </a:cubicBezTo>
                      <a:cubicBezTo>
                        <a:pt x="1171" y="274"/>
                        <a:pt x="913" y="8"/>
                        <a:pt x="596" y="1"/>
                      </a:cubicBezTo>
                      <a:cubicBezTo>
                        <a:pt x="592" y="0"/>
                        <a:pt x="588" y="0"/>
                        <a:pt x="583"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6"/>
                <p:cNvSpPr/>
                <p:nvPr/>
              </p:nvSpPr>
              <p:spPr>
                <a:xfrm>
                  <a:off x="7297515" y="2895378"/>
                  <a:ext cx="49649" cy="49352"/>
                </a:xfrm>
                <a:custGeom>
                  <a:avLst/>
                  <a:gdLst/>
                  <a:ahLst/>
                  <a:cxnLst/>
                  <a:rect l="l" t="t" r="r" b="b"/>
                  <a:pathLst>
                    <a:path w="1172" h="1165" extrusionOk="0">
                      <a:moveTo>
                        <a:pt x="596" y="1"/>
                      </a:moveTo>
                      <a:cubicBezTo>
                        <a:pt x="273" y="1"/>
                        <a:pt x="7" y="252"/>
                        <a:pt x="7" y="575"/>
                      </a:cubicBezTo>
                      <a:cubicBezTo>
                        <a:pt x="0" y="899"/>
                        <a:pt x="259" y="1157"/>
                        <a:pt x="575" y="1164"/>
                      </a:cubicBezTo>
                      <a:cubicBezTo>
                        <a:pt x="579" y="1165"/>
                        <a:pt x="584" y="1165"/>
                        <a:pt x="588" y="1165"/>
                      </a:cubicBezTo>
                      <a:cubicBezTo>
                        <a:pt x="905" y="1165"/>
                        <a:pt x="1164" y="909"/>
                        <a:pt x="1164" y="597"/>
                      </a:cubicBezTo>
                      <a:cubicBezTo>
                        <a:pt x="1171" y="274"/>
                        <a:pt x="920" y="8"/>
                        <a:pt x="596" y="1"/>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6"/>
                <p:cNvSpPr/>
                <p:nvPr/>
              </p:nvSpPr>
              <p:spPr>
                <a:xfrm>
                  <a:off x="7244562" y="3117527"/>
                  <a:ext cx="49649" cy="49352"/>
                </a:xfrm>
                <a:custGeom>
                  <a:avLst/>
                  <a:gdLst/>
                  <a:ahLst/>
                  <a:cxnLst/>
                  <a:rect l="l" t="t" r="r" b="b"/>
                  <a:pathLst>
                    <a:path w="1172" h="1165" extrusionOk="0">
                      <a:moveTo>
                        <a:pt x="583" y="0"/>
                      </a:moveTo>
                      <a:cubicBezTo>
                        <a:pt x="266" y="0"/>
                        <a:pt x="8" y="256"/>
                        <a:pt x="8" y="568"/>
                      </a:cubicBezTo>
                      <a:cubicBezTo>
                        <a:pt x="0" y="891"/>
                        <a:pt x="259" y="1157"/>
                        <a:pt x="575" y="1164"/>
                      </a:cubicBezTo>
                      <a:cubicBezTo>
                        <a:pt x="898" y="1164"/>
                        <a:pt x="1164" y="913"/>
                        <a:pt x="1171" y="590"/>
                      </a:cubicBezTo>
                      <a:cubicBezTo>
                        <a:pt x="1171" y="266"/>
                        <a:pt x="920" y="1"/>
                        <a:pt x="597" y="1"/>
                      </a:cubicBezTo>
                      <a:cubicBezTo>
                        <a:pt x="592" y="0"/>
                        <a:pt x="588" y="0"/>
                        <a:pt x="583"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6"/>
                <p:cNvSpPr/>
                <p:nvPr/>
              </p:nvSpPr>
              <p:spPr>
                <a:xfrm>
                  <a:off x="7271039" y="3006453"/>
                  <a:ext cx="49649" cy="49352"/>
                </a:xfrm>
                <a:custGeom>
                  <a:avLst/>
                  <a:gdLst/>
                  <a:ahLst/>
                  <a:cxnLst/>
                  <a:rect l="l" t="t" r="r" b="b"/>
                  <a:pathLst>
                    <a:path w="1172" h="1165" extrusionOk="0">
                      <a:moveTo>
                        <a:pt x="583" y="0"/>
                      </a:moveTo>
                      <a:cubicBezTo>
                        <a:pt x="266" y="0"/>
                        <a:pt x="8" y="256"/>
                        <a:pt x="8" y="575"/>
                      </a:cubicBezTo>
                      <a:cubicBezTo>
                        <a:pt x="0" y="891"/>
                        <a:pt x="259" y="1157"/>
                        <a:pt x="575" y="1164"/>
                      </a:cubicBezTo>
                      <a:cubicBezTo>
                        <a:pt x="579" y="1164"/>
                        <a:pt x="584" y="1164"/>
                        <a:pt x="588" y="1164"/>
                      </a:cubicBezTo>
                      <a:cubicBezTo>
                        <a:pt x="905" y="1164"/>
                        <a:pt x="1164" y="908"/>
                        <a:pt x="1171" y="590"/>
                      </a:cubicBezTo>
                      <a:cubicBezTo>
                        <a:pt x="1171" y="274"/>
                        <a:pt x="920" y="8"/>
                        <a:pt x="597" y="1"/>
                      </a:cubicBezTo>
                      <a:cubicBezTo>
                        <a:pt x="592" y="1"/>
                        <a:pt x="588" y="0"/>
                        <a:pt x="583"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6"/>
                <p:cNvSpPr/>
                <p:nvPr/>
              </p:nvSpPr>
              <p:spPr>
                <a:xfrm>
                  <a:off x="6302462" y="2386901"/>
                  <a:ext cx="1755248" cy="1083336"/>
                </a:xfrm>
                <a:custGeom>
                  <a:avLst/>
                  <a:gdLst/>
                  <a:ahLst/>
                  <a:cxnLst/>
                  <a:rect l="l" t="t" r="r" b="b"/>
                  <a:pathLst>
                    <a:path w="41434" h="25573" fill="none" extrusionOk="0">
                      <a:moveTo>
                        <a:pt x="35026" y="6336"/>
                      </a:moveTo>
                      <a:cubicBezTo>
                        <a:pt x="35026" y="6336"/>
                        <a:pt x="35449" y="12894"/>
                        <a:pt x="41433" y="15746"/>
                      </a:cubicBezTo>
                      <a:cubicBezTo>
                        <a:pt x="41433" y="15746"/>
                        <a:pt x="37410" y="20006"/>
                        <a:pt x="30342" y="20085"/>
                      </a:cubicBezTo>
                      <a:cubicBezTo>
                        <a:pt x="30342" y="20085"/>
                        <a:pt x="30170" y="21680"/>
                        <a:pt x="30285" y="23454"/>
                      </a:cubicBezTo>
                      <a:cubicBezTo>
                        <a:pt x="30285" y="23454"/>
                        <a:pt x="17384" y="25573"/>
                        <a:pt x="6163" y="16666"/>
                      </a:cubicBezTo>
                      <a:cubicBezTo>
                        <a:pt x="6163" y="16666"/>
                        <a:pt x="7025" y="15904"/>
                        <a:pt x="7909" y="13756"/>
                      </a:cubicBezTo>
                      <a:cubicBezTo>
                        <a:pt x="7909" y="13756"/>
                        <a:pt x="4188" y="13189"/>
                        <a:pt x="0" y="8994"/>
                      </a:cubicBezTo>
                      <a:cubicBezTo>
                        <a:pt x="0" y="8994"/>
                        <a:pt x="5761" y="7866"/>
                        <a:pt x="7557" y="1"/>
                      </a:cubicBezTo>
                      <a:cubicBezTo>
                        <a:pt x="7557" y="1"/>
                        <a:pt x="10696" y="2393"/>
                        <a:pt x="11888" y="3039"/>
                      </a:cubicBezTo>
                      <a:cubicBezTo>
                        <a:pt x="12822" y="3542"/>
                        <a:pt x="14618" y="4411"/>
                        <a:pt x="16292" y="5201"/>
                      </a:cubicBezTo>
                      <a:cubicBezTo>
                        <a:pt x="17312" y="5682"/>
                        <a:pt x="18353" y="6106"/>
                        <a:pt x="19409" y="6465"/>
                      </a:cubicBezTo>
                      <a:cubicBezTo>
                        <a:pt x="21133" y="7047"/>
                        <a:pt x="22900" y="7471"/>
                        <a:pt x="24703" y="7715"/>
                      </a:cubicBezTo>
                      <a:cubicBezTo>
                        <a:pt x="27203" y="8053"/>
                        <a:pt x="30055" y="8319"/>
                        <a:pt x="31448" y="8024"/>
                      </a:cubicBezTo>
                      <a:cubicBezTo>
                        <a:pt x="32440" y="7823"/>
                        <a:pt x="35026" y="6336"/>
                        <a:pt x="35026" y="6336"/>
                      </a:cubicBezTo>
                      <a:close/>
                    </a:path>
                  </a:pathLst>
                </a:custGeom>
                <a:no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6"/>
                <p:cNvSpPr/>
                <p:nvPr/>
              </p:nvSpPr>
              <p:spPr>
                <a:xfrm>
                  <a:off x="6712658" y="1002410"/>
                  <a:ext cx="1497175" cy="1806761"/>
                </a:xfrm>
                <a:custGeom>
                  <a:avLst/>
                  <a:gdLst/>
                  <a:ahLst/>
                  <a:cxnLst/>
                  <a:rect l="l" t="t" r="r" b="b"/>
                  <a:pathLst>
                    <a:path w="35342" h="42650" extrusionOk="0">
                      <a:moveTo>
                        <a:pt x="7824" y="0"/>
                      </a:moveTo>
                      <a:cubicBezTo>
                        <a:pt x="7191" y="0"/>
                        <a:pt x="6500" y="124"/>
                        <a:pt x="5747" y="401"/>
                      </a:cubicBezTo>
                      <a:cubicBezTo>
                        <a:pt x="3822" y="1112"/>
                        <a:pt x="2119" y="2434"/>
                        <a:pt x="1724" y="4553"/>
                      </a:cubicBezTo>
                      <a:cubicBezTo>
                        <a:pt x="1394" y="6306"/>
                        <a:pt x="2019" y="8094"/>
                        <a:pt x="2766" y="9718"/>
                      </a:cubicBezTo>
                      <a:cubicBezTo>
                        <a:pt x="4001" y="12390"/>
                        <a:pt x="5028" y="14961"/>
                        <a:pt x="5064" y="17957"/>
                      </a:cubicBezTo>
                      <a:cubicBezTo>
                        <a:pt x="5071" y="19034"/>
                        <a:pt x="5057" y="20593"/>
                        <a:pt x="4454" y="21556"/>
                      </a:cubicBezTo>
                      <a:cubicBezTo>
                        <a:pt x="4454" y="21556"/>
                        <a:pt x="1487" y="26333"/>
                        <a:pt x="740" y="31188"/>
                      </a:cubicBezTo>
                      <a:cubicBezTo>
                        <a:pt x="0" y="36051"/>
                        <a:pt x="3707" y="40836"/>
                        <a:pt x="11630" y="42301"/>
                      </a:cubicBezTo>
                      <a:cubicBezTo>
                        <a:pt x="12835" y="42523"/>
                        <a:pt x="14039" y="42650"/>
                        <a:pt x="15206" y="42650"/>
                      </a:cubicBezTo>
                      <a:cubicBezTo>
                        <a:pt x="21708" y="42650"/>
                        <a:pt x="27107" y="38716"/>
                        <a:pt x="25616" y="25356"/>
                      </a:cubicBezTo>
                      <a:lnTo>
                        <a:pt x="25608" y="25356"/>
                      </a:lnTo>
                      <a:cubicBezTo>
                        <a:pt x="25608" y="25356"/>
                        <a:pt x="26671" y="20054"/>
                        <a:pt x="30522" y="16721"/>
                      </a:cubicBezTo>
                      <a:cubicBezTo>
                        <a:pt x="32497" y="15012"/>
                        <a:pt x="34745" y="12699"/>
                        <a:pt x="35062" y="9969"/>
                      </a:cubicBezTo>
                      <a:cubicBezTo>
                        <a:pt x="35342" y="7584"/>
                        <a:pt x="33596" y="5286"/>
                        <a:pt x="31355" y="4574"/>
                      </a:cubicBezTo>
                      <a:cubicBezTo>
                        <a:pt x="30819" y="4405"/>
                        <a:pt x="30285" y="4327"/>
                        <a:pt x="29759" y="4327"/>
                      </a:cubicBezTo>
                      <a:cubicBezTo>
                        <a:pt x="26099" y="4327"/>
                        <a:pt x="22770" y="8089"/>
                        <a:pt x="20968" y="10853"/>
                      </a:cubicBezTo>
                      <a:cubicBezTo>
                        <a:pt x="18123" y="15206"/>
                        <a:pt x="17269" y="20967"/>
                        <a:pt x="17269" y="20967"/>
                      </a:cubicBezTo>
                      <a:cubicBezTo>
                        <a:pt x="15502" y="20313"/>
                        <a:pt x="13756" y="20263"/>
                        <a:pt x="13756" y="20263"/>
                      </a:cubicBezTo>
                      <a:cubicBezTo>
                        <a:pt x="13756" y="20263"/>
                        <a:pt x="15308" y="15349"/>
                        <a:pt x="14388" y="8827"/>
                      </a:cubicBezTo>
                      <a:cubicBezTo>
                        <a:pt x="14388" y="8827"/>
                        <a:pt x="13171" y="0"/>
                        <a:pt x="7824" y="0"/>
                      </a:cubicBezTo>
                      <a:close/>
                    </a:path>
                  </a:pathLst>
                </a:cu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6"/>
                <p:cNvSpPr/>
                <p:nvPr/>
              </p:nvSpPr>
              <p:spPr>
                <a:xfrm>
                  <a:off x="6712658" y="908619"/>
                  <a:ext cx="1497175" cy="1947574"/>
                </a:xfrm>
                <a:custGeom>
                  <a:avLst/>
                  <a:gdLst/>
                  <a:ahLst/>
                  <a:cxnLst/>
                  <a:rect l="l" t="t" r="r" b="b"/>
                  <a:pathLst>
                    <a:path w="35342" h="45974" fill="none" extrusionOk="0">
                      <a:moveTo>
                        <a:pt x="25616" y="27570"/>
                      </a:moveTo>
                      <a:cubicBezTo>
                        <a:pt x="27375" y="43330"/>
                        <a:pt x="19546" y="45973"/>
                        <a:pt x="11630" y="44515"/>
                      </a:cubicBezTo>
                      <a:cubicBezTo>
                        <a:pt x="3707" y="43050"/>
                        <a:pt x="0" y="38265"/>
                        <a:pt x="740" y="33402"/>
                      </a:cubicBezTo>
                      <a:cubicBezTo>
                        <a:pt x="1487" y="28547"/>
                        <a:pt x="4454" y="23770"/>
                        <a:pt x="4454" y="23770"/>
                      </a:cubicBezTo>
                      <a:cubicBezTo>
                        <a:pt x="5057" y="22807"/>
                        <a:pt x="5071" y="21248"/>
                        <a:pt x="5064" y="20171"/>
                      </a:cubicBezTo>
                      <a:cubicBezTo>
                        <a:pt x="5028" y="17175"/>
                        <a:pt x="4001" y="14604"/>
                        <a:pt x="2766" y="11932"/>
                      </a:cubicBezTo>
                      <a:cubicBezTo>
                        <a:pt x="2019" y="10308"/>
                        <a:pt x="1394" y="8520"/>
                        <a:pt x="1724" y="6767"/>
                      </a:cubicBezTo>
                      <a:cubicBezTo>
                        <a:pt x="2119" y="4648"/>
                        <a:pt x="3822" y="3326"/>
                        <a:pt x="5747" y="2615"/>
                      </a:cubicBezTo>
                      <a:cubicBezTo>
                        <a:pt x="12865" y="0"/>
                        <a:pt x="14388" y="11041"/>
                        <a:pt x="14388" y="11041"/>
                      </a:cubicBezTo>
                      <a:cubicBezTo>
                        <a:pt x="15308" y="17563"/>
                        <a:pt x="13756" y="22477"/>
                        <a:pt x="13756" y="22477"/>
                      </a:cubicBezTo>
                      <a:cubicBezTo>
                        <a:pt x="13756" y="22477"/>
                        <a:pt x="15502" y="22527"/>
                        <a:pt x="17269" y="23181"/>
                      </a:cubicBezTo>
                      <a:cubicBezTo>
                        <a:pt x="17269" y="23181"/>
                        <a:pt x="18123" y="17420"/>
                        <a:pt x="20968" y="13067"/>
                      </a:cubicBezTo>
                      <a:cubicBezTo>
                        <a:pt x="23030" y="9906"/>
                        <a:pt x="27088" y="5438"/>
                        <a:pt x="31355" y="6788"/>
                      </a:cubicBezTo>
                      <a:cubicBezTo>
                        <a:pt x="33596" y="7500"/>
                        <a:pt x="35342" y="9798"/>
                        <a:pt x="35062" y="12183"/>
                      </a:cubicBezTo>
                      <a:cubicBezTo>
                        <a:pt x="34745" y="14913"/>
                        <a:pt x="32497" y="17226"/>
                        <a:pt x="30522" y="18935"/>
                      </a:cubicBezTo>
                      <a:cubicBezTo>
                        <a:pt x="26671" y="22268"/>
                        <a:pt x="25608" y="27570"/>
                        <a:pt x="25608" y="27570"/>
                      </a:cubicBezTo>
                    </a:path>
                  </a:pathLst>
                </a:custGeom>
                <a:noFill/>
                <a:ln w="7375" cap="flat" cmpd="sng">
                  <a:solidFill>
                    <a:srgbClr val="000000"/>
                  </a:solidFill>
                  <a:prstDash val="solid"/>
                  <a:miter lim="718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6"/>
                <p:cNvSpPr/>
                <p:nvPr/>
              </p:nvSpPr>
              <p:spPr>
                <a:xfrm>
                  <a:off x="7095446" y="2446378"/>
                  <a:ext cx="275441" cy="171060"/>
                </a:xfrm>
                <a:custGeom>
                  <a:avLst/>
                  <a:gdLst/>
                  <a:ahLst/>
                  <a:cxnLst/>
                  <a:rect l="l" t="t" r="r" b="b"/>
                  <a:pathLst>
                    <a:path w="6502" h="4038" extrusionOk="0">
                      <a:moveTo>
                        <a:pt x="1356" y="0"/>
                      </a:moveTo>
                      <a:cubicBezTo>
                        <a:pt x="978" y="0"/>
                        <a:pt x="617" y="164"/>
                        <a:pt x="417" y="500"/>
                      </a:cubicBezTo>
                      <a:cubicBezTo>
                        <a:pt x="1" y="1211"/>
                        <a:pt x="274" y="2116"/>
                        <a:pt x="733" y="2741"/>
                      </a:cubicBezTo>
                      <a:cubicBezTo>
                        <a:pt x="1236" y="3431"/>
                        <a:pt x="2033" y="3812"/>
                        <a:pt x="2860" y="3991"/>
                      </a:cubicBezTo>
                      <a:cubicBezTo>
                        <a:pt x="3077" y="4021"/>
                        <a:pt x="3297" y="4038"/>
                        <a:pt x="3517" y="4038"/>
                      </a:cubicBezTo>
                      <a:cubicBezTo>
                        <a:pt x="4139" y="4038"/>
                        <a:pt x="4757" y="3903"/>
                        <a:pt x="5287" y="3553"/>
                      </a:cubicBezTo>
                      <a:cubicBezTo>
                        <a:pt x="5927" y="3122"/>
                        <a:pt x="6501" y="2368"/>
                        <a:pt x="6351" y="1556"/>
                      </a:cubicBezTo>
                      <a:cubicBezTo>
                        <a:pt x="6264" y="1111"/>
                        <a:pt x="5905" y="809"/>
                        <a:pt x="5474" y="716"/>
                      </a:cubicBezTo>
                      <a:cubicBezTo>
                        <a:pt x="5368" y="690"/>
                        <a:pt x="5267" y="678"/>
                        <a:pt x="5170" y="678"/>
                      </a:cubicBezTo>
                      <a:cubicBezTo>
                        <a:pt x="4809" y="678"/>
                        <a:pt x="4501" y="836"/>
                        <a:pt x="4138" y="989"/>
                      </a:cubicBezTo>
                      <a:cubicBezTo>
                        <a:pt x="3958" y="1059"/>
                        <a:pt x="3778" y="1097"/>
                        <a:pt x="3602" y="1097"/>
                      </a:cubicBezTo>
                      <a:cubicBezTo>
                        <a:pt x="3526" y="1097"/>
                        <a:pt x="3451" y="1090"/>
                        <a:pt x="3377" y="1075"/>
                      </a:cubicBezTo>
                      <a:cubicBezTo>
                        <a:pt x="3147" y="1039"/>
                        <a:pt x="2939" y="931"/>
                        <a:pt x="2745" y="766"/>
                      </a:cubicBezTo>
                      <a:cubicBezTo>
                        <a:pt x="2371" y="450"/>
                        <a:pt x="2048" y="76"/>
                        <a:pt x="1531" y="12"/>
                      </a:cubicBezTo>
                      <a:cubicBezTo>
                        <a:pt x="1472" y="4"/>
                        <a:pt x="1414" y="0"/>
                        <a:pt x="1356"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6"/>
                <p:cNvSpPr/>
                <p:nvPr/>
              </p:nvSpPr>
              <p:spPr>
                <a:xfrm>
                  <a:off x="7141409" y="2449471"/>
                  <a:ext cx="36559" cy="141575"/>
                </a:xfrm>
                <a:custGeom>
                  <a:avLst/>
                  <a:gdLst/>
                  <a:ahLst/>
                  <a:cxnLst/>
                  <a:rect l="l" t="t" r="r" b="b"/>
                  <a:pathLst>
                    <a:path w="863" h="3342" extrusionOk="0">
                      <a:moveTo>
                        <a:pt x="712" y="1"/>
                      </a:moveTo>
                      <a:cubicBezTo>
                        <a:pt x="646" y="1"/>
                        <a:pt x="573" y="42"/>
                        <a:pt x="561" y="111"/>
                      </a:cubicBezTo>
                      <a:cubicBezTo>
                        <a:pt x="388" y="930"/>
                        <a:pt x="223" y="1756"/>
                        <a:pt x="94" y="2582"/>
                      </a:cubicBezTo>
                      <a:cubicBezTo>
                        <a:pt x="65" y="2776"/>
                        <a:pt x="36" y="2963"/>
                        <a:pt x="7" y="3157"/>
                      </a:cubicBezTo>
                      <a:cubicBezTo>
                        <a:pt x="0" y="3236"/>
                        <a:pt x="29" y="3315"/>
                        <a:pt x="115" y="3336"/>
                      </a:cubicBezTo>
                      <a:cubicBezTo>
                        <a:pt x="126" y="3340"/>
                        <a:pt x="139" y="3342"/>
                        <a:pt x="152" y="3342"/>
                      </a:cubicBezTo>
                      <a:cubicBezTo>
                        <a:pt x="214" y="3342"/>
                        <a:pt x="289" y="3301"/>
                        <a:pt x="295" y="3236"/>
                      </a:cubicBezTo>
                      <a:cubicBezTo>
                        <a:pt x="395" y="2510"/>
                        <a:pt x="517" y="1799"/>
                        <a:pt x="661" y="1088"/>
                      </a:cubicBezTo>
                      <a:cubicBezTo>
                        <a:pt x="726" y="786"/>
                        <a:pt x="783" y="485"/>
                        <a:pt x="848" y="190"/>
                      </a:cubicBezTo>
                      <a:cubicBezTo>
                        <a:pt x="862" y="111"/>
                        <a:pt x="826" y="25"/>
                        <a:pt x="740" y="3"/>
                      </a:cubicBezTo>
                      <a:cubicBezTo>
                        <a:pt x="731" y="1"/>
                        <a:pt x="721" y="1"/>
                        <a:pt x="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6"/>
                <p:cNvSpPr/>
                <p:nvPr/>
              </p:nvSpPr>
              <p:spPr>
                <a:xfrm>
                  <a:off x="7299633" y="2470355"/>
                  <a:ext cx="34441" cy="140178"/>
                </a:xfrm>
                <a:custGeom>
                  <a:avLst/>
                  <a:gdLst/>
                  <a:ahLst/>
                  <a:cxnLst/>
                  <a:rect l="l" t="t" r="r" b="b"/>
                  <a:pathLst>
                    <a:path w="813" h="3309" extrusionOk="0">
                      <a:moveTo>
                        <a:pt x="658" y="0"/>
                      </a:moveTo>
                      <a:cubicBezTo>
                        <a:pt x="593" y="0"/>
                        <a:pt x="522" y="41"/>
                        <a:pt x="511" y="106"/>
                      </a:cubicBezTo>
                      <a:cubicBezTo>
                        <a:pt x="374" y="861"/>
                        <a:pt x="238" y="1622"/>
                        <a:pt x="123" y="2384"/>
                      </a:cubicBezTo>
                      <a:cubicBezTo>
                        <a:pt x="87" y="2628"/>
                        <a:pt x="51" y="2879"/>
                        <a:pt x="8" y="3123"/>
                      </a:cubicBezTo>
                      <a:cubicBezTo>
                        <a:pt x="1" y="3202"/>
                        <a:pt x="29" y="3281"/>
                        <a:pt x="115" y="3303"/>
                      </a:cubicBezTo>
                      <a:cubicBezTo>
                        <a:pt x="128" y="3307"/>
                        <a:pt x="141" y="3309"/>
                        <a:pt x="155" y="3309"/>
                      </a:cubicBezTo>
                      <a:cubicBezTo>
                        <a:pt x="219" y="3309"/>
                        <a:pt x="289" y="3268"/>
                        <a:pt x="295" y="3202"/>
                      </a:cubicBezTo>
                      <a:cubicBezTo>
                        <a:pt x="410" y="2441"/>
                        <a:pt x="525" y="1680"/>
                        <a:pt x="661" y="925"/>
                      </a:cubicBezTo>
                      <a:cubicBezTo>
                        <a:pt x="705" y="674"/>
                        <a:pt x="755" y="430"/>
                        <a:pt x="798" y="185"/>
                      </a:cubicBezTo>
                      <a:cubicBezTo>
                        <a:pt x="812" y="106"/>
                        <a:pt x="776" y="27"/>
                        <a:pt x="697" y="6"/>
                      </a:cubicBezTo>
                      <a:cubicBezTo>
                        <a:pt x="685" y="2"/>
                        <a:pt x="672" y="0"/>
                        <a:pt x="6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6"/>
                <p:cNvSpPr/>
                <p:nvPr/>
              </p:nvSpPr>
              <p:spPr>
                <a:xfrm>
                  <a:off x="7219907" y="2488232"/>
                  <a:ext cx="29866" cy="130519"/>
                </a:xfrm>
                <a:custGeom>
                  <a:avLst/>
                  <a:gdLst/>
                  <a:ahLst/>
                  <a:cxnLst/>
                  <a:rect l="l" t="t" r="r" b="b"/>
                  <a:pathLst>
                    <a:path w="705" h="3081" extrusionOk="0">
                      <a:moveTo>
                        <a:pt x="546" y="1"/>
                      </a:moveTo>
                      <a:cubicBezTo>
                        <a:pt x="460" y="1"/>
                        <a:pt x="410" y="72"/>
                        <a:pt x="403" y="151"/>
                      </a:cubicBezTo>
                      <a:cubicBezTo>
                        <a:pt x="309" y="848"/>
                        <a:pt x="216" y="1523"/>
                        <a:pt x="115" y="2227"/>
                      </a:cubicBezTo>
                      <a:cubicBezTo>
                        <a:pt x="80" y="2450"/>
                        <a:pt x="44" y="2673"/>
                        <a:pt x="8" y="2895"/>
                      </a:cubicBezTo>
                      <a:cubicBezTo>
                        <a:pt x="1" y="2974"/>
                        <a:pt x="29" y="3053"/>
                        <a:pt x="115" y="3075"/>
                      </a:cubicBezTo>
                      <a:cubicBezTo>
                        <a:pt x="127" y="3079"/>
                        <a:pt x="139" y="3080"/>
                        <a:pt x="152" y="3080"/>
                      </a:cubicBezTo>
                      <a:cubicBezTo>
                        <a:pt x="212" y="3080"/>
                        <a:pt x="283" y="3040"/>
                        <a:pt x="295" y="2974"/>
                      </a:cubicBezTo>
                      <a:cubicBezTo>
                        <a:pt x="403" y="2263"/>
                        <a:pt x="511" y="1552"/>
                        <a:pt x="604" y="841"/>
                      </a:cubicBezTo>
                      <a:cubicBezTo>
                        <a:pt x="640" y="611"/>
                        <a:pt x="669" y="381"/>
                        <a:pt x="697" y="151"/>
                      </a:cubicBezTo>
                      <a:cubicBezTo>
                        <a:pt x="705" y="72"/>
                        <a:pt x="618" y="1"/>
                        <a:pt x="5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6"/>
                <p:cNvSpPr/>
                <p:nvPr/>
              </p:nvSpPr>
              <p:spPr>
                <a:xfrm>
                  <a:off x="7095446" y="2444429"/>
                  <a:ext cx="275441" cy="175931"/>
                </a:xfrm>
                <a:custGeom>
                  <a:avLst/>
                  <a:gdLst/>
                  <a:ahLst/>
                  <a:cxnLst/>
                  <a:rect l="l" t="t" r="r" b="b"/>
                  <a:pathLst>
                    <a:path w="6502" h="4153" fill="none" extrusionOk="0">
                      <a:moveTo>
                        <a:pt x="3377" y="1121"/>
                      </a:moveTo>
                      <a:cubicBezTo>
                        <a:pt x="3147" y="1085"/>
                        <a:pt x="2939" y="977"/>
                        <a:pt x="2745" y="812"/>
                      </a:cubicBezTo>
                      <a:cubicBezTo>
                        <a:pt x="2371" y="496"/>
                        <a:pt x="2048" y="122"/>
                        <a:pt x="1531" y="58"/>
                      </a:cubicBezTo>
                      <a:cubicBezTo>
                        <a:pt x="1092" y="0"/>
                        <a:pt x="647" y="158"/>
                        <a:pt x="417" y="546"/>
                      </a:cubicBezTo>
                      <a:cubicBezTo>
                        <a:pt x="1" y="1257"/>
                        <a:pt x="274" y="2162"/>
                        <a:pt x="733" y="2787"/>
                      </a:cubicBezTo>
                      <a:cubicBezTo>
                        <a:pt x="1236" y="3477"/>
                        <a:pt x="2033" y="3858"/>
                        <a:pt x="2860" y="4037"/>
                      </a:cubicBezTo>
                      <a:cubicBezTo>
                        <a:pt x="3693" y="4152"/>
                        <a:pt x="4569" y="4073"/>
                        <a:pt x="5287" y="3599"/>
                      </a:cubicBezTo>
                      <a:cubicBezTo>
                        <a:pt x="5927" y="3168"/>
                        <a:pt x="6501" y="2414"/>
                        <a:pt x="6351" y="1602"/>
                      </a:cubicBezTo>
                      <a:cubicBezTo>
                        <a:pt x="6264" y="1157"/>
                        <a:pt x="5905" y="855"/>
                        <a:pt x="5474" y="762"/>
                      </a:cubicBezTo>
                      <a:cubicBezTo>
                        <a:pt x="4971" y="639"/>
                        <a:pt x="4598" y="841"/>
                        <a:pt x="4138" y="1035"/>
                      </a:cubicBezTo>
                      <a:cubicBezTo>
                        <a:pt x="3880" y="1135"/>
                        <a:pt x="3621" y="1171"/>
                        <a:pt x="3377" y="112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6"/>
                <p:cNvSpPr/>
                <p:nvPr/>
              </p:nvSpPr>
              <p:spPr>
                <a:xfrm>
                  <a:off x="7201056" y="2335346"/>
                  <a:ext cx="122682" cy="71381"/>
                </a:xfrm>
                <a:custGeom>
                  <a:avLst/>
                  <a:gdLst/>
                  <a:ahLst/>
                  <a:cxnLst/>
                  <a:rect l="l" t="t" r="r" b="b"/>
                  <a:pathLst>
                    <a:path w="2896" h="1685" extrusionOk="0">
                      <a:moveTo>
                        <a:pt x="1155" y="1"/>
                      </a:moveTo>
                      <a:cubicBezTo>
                        <a:pt x="927" y="1"/>
                        <a:pt x="652" y="44"/>
                        <a:pt x="424" y="205"/>
                      </a:cubicBezTo>
                      <a:cubicBezTo>
                        <a:pt x="0" y="499"/>
                        <a:pt x="402" y="1045"/>
                        <a:pt x="1006" y="1548"/>
                      </a:cubicBezTo>
                      <a:cubicBezTo>
                        <a:pt x="1085" y="1620"/>
                        <a:pt x="1178" y="1663"/>
                        <a:pt x="1279" y="1677"/>
                      </a:cubicBezTo>
                      <a:cubicBezTo>
                        <a:pt x="1311" y="1682"/>
                        <a:pt x="1343" y="1684"/>
                        <a:pt x="1376" y="1684"/>
                      </a:cubicBezTo>
                      <a:cubicBezTo>
                        <a:pt x="1447" y="1684"/>
                        <a:pt x="1519" y="1673"/>
                        <a:pt x="1588" y="1649"/>
                      </a:cubicBezTo>
                      <a:cubicBezTo>
                        <a:pt x="2371" y="1368"/>
                        <a:pt x="2895" y="1016"/>
                        <a:pt x="2601" y="593"/>
                      </a:cubicBezTo>
                      <a:cubicBezTo>
                        <a:pt x="2306" y="169"/>
                        <a:pt x="1731" y="68"/>
                        <a:pt x="1573" y="47"/>
                      </a:cubicBezTo>
                      <a:cubicBezTo>
                        <a:pt x="1502" y="30"/>
                        <a:pt x="1344" y="1"/>
                        <a:pt x="1155"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6"/>
                <p:cNvSpPr/>
                <p:nvPr/>
              </p:nvSpPr>
              <p:spPr>
                <a:xfrm>
                  <a:off x="7185509" y="3680779"/>
                  <a:ext cx="114760" cy="39905"/>
                </a:xfrm>
                <a:custGeom>
                  <a:avLst/>
                  <a:gdLst/>
                  <a:ahLst/>
                  <a:cxnLst/>
                  <a:rect l="l" t="t" r="r" b="b"/>
                  <a:pathLst>
                    <a:path w="2709" h="942" fill="none" extrusionOk="0">
                      <a:moveTo>
                        <a:pt x="1" y="942"/>
                      </a:moveTo>
                      <a:cubicBezTo>
                        <a:pt x="1" y="942"/>
                        <a:pt x="1416" y="654"/>
                        <a:pt x="2709"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6"/>
                <p:cNvSpPr/>
                <p:nvPr/>
              </p:nvSpPr>
              <p:spPr>
                <a:xfrm>
                  <a:off x="6639625" y="3522258"/>
                  <a:ext cx="92520" cy="93452"/>
                </a:xfrm>
                <a:custGeom>
                  <a:avLst/>
                  <a:gdLst/>
                  <a:ahLst/>
                  <a:cxnLst/>
                  <a:rect l="l" t="t" r="r" b="b"/>
                  <a:pathLst>
                    <a:path w="2184" h="2206" fill="none" extrusionOk="0">
                      <a:moveTo>
                        <a:pt x="2184" y="2205"/>
                      </a:moveTo>
                      <a:cubicBezTo>
                        <a:pt x="2184" y="2205"/>
                        <a:pt x="481" y="1071"/>
                        <a:pt x="0" y="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6"/>
                <p:cNvSpPr/>
                <p:nvPr/>
              </p:nvSpPr>
              <p:spPr>
                <a:xfrm>
                  <a:off x="6848981" y="2338057"/>
                  <a:ext cx="215795" cy="209991"/>
                </a:xfrm>
                <a:custGeom>
                  <a:avLst/>
                  <a:gdLst/>
                  <a:ahLst/>
                  <a:cxnLst/>
                  <a:rect l="l" t="t" r="r" b="b"/>
                  <a:pathLst>
                    <a:path w="5094" h="4957" extrusionOk="0">
                      <a:moveTo>
                        <a:pt x="2546" y="1"/>
                      </a:moveTo>
                      <a:cubicBezTo>
                        <a:pt x="2502" y="1"/>
                        <a:pt x="2458" y="2"/>
                        <a:pt x="2414" y="4"/>
                      </a:cubicBezTo>
                      <a:cubicBezTo>
                        <a:pt x="1049" y="76"/>
                        <a:pt x="0" y="1240"/>
                        <a:pt x="72" y="2612"/>
                      </a:cubicBezTo>
                      <a:cubicBezTo>
                        <a:pt x="141" y="3932"/>
                        <a:pt x="1240" y="4957"/>
                        <a:pt x="2547" y="4957"/>
                      </a:cubicBezTo>
                      <a:cubicBezTo>
                        <a:pt x="2591" y="4957"/>
                        <a:pt x="2635" y="4956"/>
                        <a:pt x="2680" y="4953"/>
                      </a:cubicBezTo>
                      <a:cubicBezTo>
                        <a:pt x="4044" y="4882"/>
                        <a:pt x="5093" y="3711"/>
                        <a:pt x="5021" y="2346"/>
                      </a:cubicBezTo>
                      <a:cubicBezTo>
                        <a:pt x="4952" y="1025"/>
                        <a:pt x="3853" y="1"/>
                        <a:pt x="2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6"/>
                <p:cNvSpPr/>
                <p:nvPr/>
              </p:nvSpPr>
              <p:spPr>
                <a:xfrm>
                  <a:off x="7414054" y="2457350"/>
                  <a:ext cx="215498" cy="209991"/>
                </a:xfrm>
                <a:custGeom>
                  <a:avLst/>
                  <a:gdLst/>
                  <a:ahLst/>
                  <a:cxnLst/>
                  <a:rect l="l" t="t" r="r" b="b"/>
                  <a:pathLst>
                    <a:path w="5087" h="4957" extrusionOk="0">
                      <a:moveTo>
                        <a:pt x="2546" y="1"/>
                      </a:moveTo>
                      <a:cubicBezTo>
                        <a:pt x="2502" y="1"/>
                        <a:pt x="2458" y="2"/>
                        <a:pt x="2414" y="4"/>
                      </a:cubicBezTo>
                      <a:cubicBezTo>
                        <a:pt x="1049" y="76"/>
                        <a:pt x="0" y="1247"/>
                        <a:pt x="72" y="2612"/>
                      </a:cubicBezTo>
                      <a:cubicBezTo>
                        <a:pt x="142" y="3932"/>
                        <a:pt x="1233" y="4957"/>
                        <a:pt x="2541" y="4957"/>
                      </a:cubicBezTo>
                      <a:cubicBezTo>
                        <a:pt x="2584" y="4957"/>
                        <a:pt x="2628" y="4956"/>
                        <a:pt x="2673" y="4953"/>
                      </a:cubicBezTo>
                      <a:cubicBezTo>
                        <a:pt x="4037" y="4881"/>
                        <a:pt x="5086" y="3718"/>
                        <a:pt x="5014" y="2346"/>
                      </a:cubicBezTo>
                      <a:cubicBezTo>
                        <a:pt x="4945" y="1025"/>
                        <a:pt x="3853" y="1"/>
                        <a:pt x="2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6"/>
                <p:cNvSpPr/>
                <p:nvPr/>
              </p:nvSpPr>
              <p:spPr>
                <a:xfrm>
                  <a:off x="7372963" y="2222408"/>
                  <a:ext cx="319244" cy="295267"/>
                </a:xfrm>
                <a:custGeom>
                  <a:avLst/>
                  <a:gdLst/>
                  <a:ahLst/>
                  <a:cxnLst/>
                  <a:rect l="l" t="t" r="r" b="b"/>
                  <a:pathLst>
                    <a:path w="7536" h="6970" extrusionOk="0">
                      <a:moveTo>
                        <a:pt x="3762" y="0"/>
                      </a:moveTo>
                      <a:cubicBezTo>
                        <a:pt x="2109" y="0"/>
                        <a:pt x="639" y="1187"/>
                        <a:pt x="338" y="2871"/>
                      </a:cubicBezTo>
                      <a:cubicBezTo>
                        <a:pt x="1" y="4767"/>
                        <a:pt x="1258" y="6577"/>
                        <a:pt x="3154" y="6915"/>
                      </a:cubicBezTo>
                      <a:cubicBezTo>
                        <a:pt x="3361" y="6952"/>
                        <a:pt x="3566" y="6969"/>
                        <a:pt x="3769" y="6969"/>
                      </a:cubicBezTo>
                      <a:cubicBezTo>
                        <a:pt x="5428" y="6969"/>
                        <a:pt x="6898" y="5782"/>
                        <a:pt x="7198" y="4092"/>
                      </a:cubicBezTo>
                      <a:cubicBezTo>
                        <a:pt x="7536" y="2203"/>
                        <a:pt x="6272" y="392"/>
                        <a:pt x="4375" y="55"/>
                      </a:cubicBezTo>
                      <a:cubicBezTo>
                        <a:pt x="4169" y="18"/>
                        <a:pt x="3964" y="0"/>
                        <a:pt x="3762"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6"/>
                <p:cNvSpPr/>
                <p:nvPr/>
              </p:nvSpPr>
              <p:spPr>
                <a:xfrm>
                  <a:off x="7439938" y="2284553"/>
                  <a:ext cx="185039" cy="171272"/>
                </a:xfrm>
                <a:custGeom>
                  <a:avLst/>
                  <a:gdLst/>
                  <a:ahLst/>
                  <a:cxnLst/>
                  <a:rect l="l" t="t" r="r" b="b"/>
                  <a:pathLst>
                    <a:path w="4368" h="4043" extrusionOk="0">
                      <a:moveTo>
                        <a:pt x="2184" y="1"/>
                      </a:moveTo>
                      <a:cubicBezTo>
                        <a:pt x="1227" y="1"/>
                        <a:pt x="374" y="689"/>
                        <a:pt x="201" y="1669"/>
                      </a:cubicBezTo>
                      <a:cubicBezTo>
                        <a:pt x="0" y="2768"/>
                        <a:pt x="733" y="3810"/>
                        <a:pt x="1832" y="4011"/>
                      </a:cubicBezTo>
                      <a:cubicBezTo>
                        <a:pt x="1951" y="4032"/>
                        <a:pt x="2069" y="4042"/>
                        <a:pt x="2186" y="4042"/>
                      </a:cubicBezTo>
                      <a:cubicBezTo>
                        <a:pt x="3148" y="4042"/>
                        <a:pt x="4001" y="3354"/>
                        <a:pt x="4174" y="2373"/>
                      </a:cubicBezTo>
                      <a:cubicBezTo>
                        <a:pt x="4367" y="1282"/>
                        <a:pt x="3635" y="233"/>
                        <a:pt x="2536" y="32"/>
                      </a:cubicBezTo>
                      <a:cubicBezTo>
                        <a:pt x="2418" y="11"/>
                        <a:pt x="2300" y="1"/>
                        <a:pt x="2184" y="1"/>
                      </a:cubicBezTo>
                      <a:close/>
                    </a:path>
                  </a:pathLst>
                </a:custGeom>
                <a:solidFill>
                  <a:schemeClr val="dk2"/>
                </a:solid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6"/>
                <p:cNvSpPr/>
                <p:nvPr/>
              </p:nvSpPr>
              <p:spPr>
                <a:xfrm>
                  <a:off x="7516317" y="2279089"/>
                  <a:ext cx="55707" cy="51725"/>
                </a:xfrm>
                <a:custGeom>
                  <a:avLst/>
                  <a:gdLst/>
                  <a:ahLst/>
                  <a:cxnLst/>
                  <a:rect l="l" t="t" r="r" b="b"/>
                  <a:pathLst>
                    <a:path w="1315" h="1221" extrusionOk="0">
                      <a:moveTo>
                        <a:pt x="657" y="1"/>
                      </a:moveTo>
                      <a:cubicBezTo>
                        <a:pt x="367" y="1"/>
                        <a:pt x="109" y="210"/>
                        <a:pt x="58" y="505"/>
                      </a:cubicBezTo>
                      <a:cubicBezTo>
                        <a:pt x="0" y="836"/>
                        <a:pt x="216" y="1152"/>
                        <a:pt x="546" y="1209"/>
                      </a:cubicBezTo>
                      <a:cubicBezTo>
                        <a:pt x="585" y="1217"/>
                        <a:pt x="623" y="1221"/>
                        <a:pt x="661" y="1221"/>
                      </a:cubicBezTo>
                      <a:cubicBezTo>
                        <a:pt x="947" y="1221"/>
                        <a:pt x="1200" y="1013"/>
                        <a:pt x="1257" y="721"/>
                      </a:cubicBezTo>
                      <a:cubicBezTo>
                        <a:pt x="1315" y="391"/>
                        <a:pt x="1092" y="74"/>
                        <a:pt x="761" y="10"/>
                      </a:cubicBezTo>
                      <a:cubicBezTo>
                        <a:pt x="726" y="4"/>
                        <a:pt x="692"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6"/>
                <p:cNvSpPr/>
                <p:nvPr/>
              </p:nvSpPr>
              <p:spPr>
                <a:xfrm>
                  <a:off x="6838941" y="2127939"/>
                  <a:ext cx="327759" cy="295267"/>
                </a:xfrm>
                <a:custGeom>
                  <a:avLst/>
                  <a:gdLst/>
                  <a:ahLst/>
                  <a:cxnLst/>
                  <a:rect l="l" t="t" r="r" b="b"/>
                  <a:pathLst>
                    <a:path w="7737" h="6970" extrusionOk="0">
                      <a:moveTo>
                        <a:pt x="3869" y="1"/>
                      </a:moveTo>
                      <a:cubicBezTo>
                        <a:pt x="2930" y="1"/>
                        <a:pt x="1995" y="377"/>
                        <a:pt x="1307" y="1121"/>
                      </a:cubicBezTo>
                      <a:cubicBezTo>
                        <a:pt x="0" y="2536"/>
                        <a:pt x="93" y="4742"/>
                        <a:pt x="1501" y="6049"/>
                      </a:cubicBezTo>
                      <a:cubicBezTo>
                        <a:pt x="2172" y="6665"/>
                        <a:pt x="3019" y="6969"/>
                        <a:pt x="3864" y="6969"/>
                      </a:cubicBezTo>
                      <a:cubicBezTo>
                        <a:pt x="4804" y="6969"/>
                        <a:pt x="5741" y="6593"/>
                        <a:pt x="6429" y="5848"/>
                      </a:cubicBezTo>
                      <a:cubicBezTo>
                        <a:pt x="7736" y="4433"/>
                        <a:pt x="7650" y="2227"/>
                        <a:pt x="6235" y="927"/>
                      </a:cubicBezTo>
                      <a:cubicBezTo>
                        <a:pt x="5564" y="307"/>
                        <a:pt x="4715" y="1"/>
                        <a:pt x="3869"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6"/>
                <p:cNvSpPr/>
                <p:nvPr/>
              </p:nvSpPr>
              <p:spPr>
                <a:xfrm>
                  <a:off x="6910449" y="2190212"/>
                  <a:ext cx="184743" cy="171272"/>
                </a:xfrm>
                <a:custGeom>
                  <a:avLst/>
                  <a:gdLst/>
                  <a:ahLst/>
                  <a:cxnLst/>
                  <a:rect l="l" t="t" r="r" b="b"/>
                  <a:pathLst>
                    <a:path w="4361" h="4043" extrusionOk="0">
                      <a:moveTo>
                        <a:pt x="2182" y="1"/>
                      </a:moveTo>
                      <a:cubicBezTo>
                        <a:pt x="1220" y="1"/>
                        <a:pt x="367" y="690"/>
                        <a:pt x="194" y="1670"/>
                      </a:cubicBezTo>
                      <a:cubicBezTo>
                        <a:pt x="0" y="2761"/>
                        <a:pt x="726" y="3810"/>
                        <a:pt x="1825" y="4011"/>
                      </a:cubicBezTo>
                      <a:cubicBezTo>
                        <a:pt x="1944" y="4032"/>
                        <a:pt x="2062" y="4043"/>
                        <a:pt x="2179" y="4043"/>
                      </a:cubicBezTo>
                      <a:cubicBezTo>
                        <a:pt x="3141" y="4043"/>
                        <a:pt x="3994" y="3354"/>
                        <a:pt x="4166" y="2374"/>
                      </a:cubicBezTo>
                      <a:cubicBezTo>
                        <a:pt x="4360" y="1275"/>
                        <a:pt x="3635" y="233"/>
                        <a:pt x="2536" y="32"/>
                      </a:cubicBezTo>
                      <a:cubicBezTo>
                        <a:pt x="2417" y="11"/>
                        <a:pt x="2299" y="1"/>
                        <a:pt x="2182" y="1"/>
                      </a:cubicBezTo>
                      <a:close/>
                    </a:path>
                  </a:pathLst>
                </a:custGeom>
                <a:solidFill>
                  <a:schemeClr val="dk2"/>
                </a:solidFill>
                <a:ln w="73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6"/>
                <p:cNvSpPr/>
                <p:nvPr/>
              </p:nvSpPr>
              <p:spPr>
                <a:xfrm>
                  <a:off x="6986490" y="2184747"/>
                  <a:ext cx="55749" cy="51640"/>
                </a:xfrm>
                <a:custGeom>
                  <a:avLst/>
                  <a:gdLst/>
                  <a:ahLst/>
                  <a:cxnLst/>
                  <a:rect l="l" t="t" r="r" b="b"/>
                  <a:pathLst>
                    <a:path w="1316" h="1219" extrusionOk="0">
                      <a:moveTo>
                        <a:pt x="663" y="1"/>
                      </a:moveTo>
                      <a:cubicBezTo>
                        <a:pt x="369" y="1"/>
                        <a:pt x="116" y="210"/>
                        <a:pt x="58" y="506"/>
                      </a:cubicBezTo>
                      <a:cubicBezTo>
                        <a:pt x="1" y="836"/>
                        <a:pt x="224" y="1152"/>
                        <a:pt x="554" y="1210"/>
                      </a:cubicBezTo>
                      <a:cubicBezTo>
                        <a:pt x="590" y="1216"/>
                        <a:pt x="626" y="1219"/>
                        <a:pt x="661" y="1219"/>
                      </a:cubicBezTo>
                      <a:cubicBezTo>
                        <a:pt x="950" y="1219"/>
                        <a:pt x="1207" y="1016"/>
                        <a:pt x="1258" y="721"/>
                      </a:cubicBezTo>
                      <a:cubicBezTo>
                        <a:pt x="1316" y="391"/>
                        <a:pt x="1100" y="75"/>
                        <a:pt x="770" y="10"/>
                      </a:cubicBezTo>
                      <a:cubicBezTo>
                        <a:pt x="734" y="4"/>
                        <a:pt x="698" y="1"/>
                        <a:pt x="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6"/>
                <p:cNvSpPr/>
                <p:nvPr/>
              </p:nvSpPr>
              <p:spPr>
                <a:xfrm>
                  <a:off x="6890666" y="1154025"/>
                  <a:ext cx="370375" cy="704954"/>
                </a:xfrm>
                <a:custGeom>
                  <a:avLst/>
                  <a:gdLst/>
                  <a:ahLst/>
                  <a:cxnLst/>
                  <a:rect l="l" t="t" r="r" b="b"/>
                  <a:pathLst>
                    <a:path w="8743" h="16641" extrusionOk="0">
                      <a:moveTo>
                        <a:pt x="2918" y="0"/>
                      </a:moveTo>
                      <a:cubicBezTo>
                        <a:pt x="1619" y="0"/>
                        <a:pt x="517" y="864"/>
                        <a:pt x="338" y="2202"/>
                      </a:cubicBezTo>
                      <a:cubicBezTo>
                        <a:pt x="0" y="4695"/>
                        <a:pt x="3678" y="6124"/>
                        <a:pt x="3068" y="16641"/>
                      </a:cubicBezTo>
                      <a:cubicBezTo>
                        <a:pt x="3068" y="16641"/>
                        <a:pt x="4226" y="16290"/>
                        <a:pt x="5842" y="16290"/>
                      </a:cubicBezTo>
                      <a:cubicBezTo>
                        <a:pt x="6281" y="16290"/>
                        <a:pt x="6755" y="16316"/>
                        <a:pt x="7248" y="16382"/>
                      </a:cubicBezTo>
                      <a:cubicBezTo>
                        <a:pt x="7248" y="16382"/>
                        <a:pt x="8742" y="9041"/>
                        <a:pt x="7025" y="3876"/>
                      </a:cubicBezTo>
                      <a:cubicBezTo>
                        <a:pt x="6107" y="1105"/>
                        <a:pt x="4387" y="0"/>
                        <a:pt x="2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6"/>
                <p:cNvSpPr/>
                <p:nvPr/>
              </p:nvSpPr>
              <p:spPr>
                <a:xfrm>
                  <a:off x="6962470" y="1134073"/>
                  <a:ext cx="367325" cy="750155"/>
                </a:xfrm>
                <a:custGeom>
                  <a:avLst/>
                  <a:gdLst/>
                  <a:ahLst/>
                  <a:cxnLst/>
                  <a:rect l="l" t="t" r="r" b="b"/>
                  <a:pathLst>
                    <a:path w="8671" h="17708" extrusionOk="0">
                      <a:moveTo>
                        <a:pt x="257" y="0"/>
                      </a:moveTo>
                      <a:cubicBezTo>
                        <a:pt x="93" y="0"/>
                        <a:pt x="1" y="8"/>
                        <a:pt x="1" y="8"/>
                      </a:cubicBezTo>
                      <a:cubicBezTo>
                        <a:pt x="1" y="8"/>
                        <a:pt x="3966" y="1624"/>
                        <a:pt x="4698" y="6559"/>
                      </a:cubicBezTo>
                      <a:cubicBezTo>
                        <a:pt x="5431" y="11494"/>
                        <a:pt x="4519" y="17406"/>
                        <a:pt x="4519" y="17406"/>
                      </a:cubicBezTo>
                      <a:lnTo>
                        <a:pt x="6451" y="17708"/>
                      </a:lnTo>
                      <a:cubicBezTo>
                        <a:pt x="6451" y="17708"/>
                        <a:pt x="8671" y="7939"/>
                        <a:pt x="6451" y="3794"/>
                      </a:cubicBezTo>
                      <a:cubicBezTo>
                        <a:pt x="4559" y="261"/>
                        <a:pt x="1207"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6"/>
                <p:cNvSpPr/>
                <p:nvPr/>
              </p:nvSpPr>
              <p:spPr>
                <a:xfrm>
                  <a:off x="6890666" y="1096963"/>
                  <a:ext cx="370375" cy="762017"/>
                </a:xfrm>
                <a:custGeom>
                  <a:avLst/>
                  <a:gdLst/>
                  <a:ahLst/>
                  <a:cxnLst/>
                  <a:rect l="l" t="t" r="r" b="b"/>
                  <a:pathLst>
                    <a:path w="8743" h="17988" fill="none" extrusionOk="0">
                      <a:moveTo>
                        <a:pt x="3068" y="17988"/>
                      </a:moveTo>
                      <a:cubicBezTo>
                        <a:pt x="3068" y="17988"/>
                        <a:pt x="4942" y="17420"/>
                        <a:pt x="7248" y="17729"/>
                      </a:cubicBezTo>
                      <a:cubicBezTo>
                        <a:pt x="7248" y="17729"/>
                        <a:pt x="8742" y="10388"/>
                        <a:pt x="7025" y="5223"/>
                      </a:cubicBezTo>
                      <a:cubicBezTo>
                        <a:pt x="5294" y="1"/>
                        <a:pt x="719" y="697"/>
                        <a:pt x="338" y="3549"/>
                      </a:cubicBezTo>
                      <a:cubicBezTo>
                        <a:pt x="0" y="6042"/>
                        <a:pt x="3678" y="7471"/>
                        <a:pt x="3068" y="17988"/>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6"/>
                <p:cNvSpPr/>
                <p:nvPr/>
              </p:nvSpPr>
              <p:spPr>
                <a:xfrm>
                  <a:off x="7550970" y="1307378"/>
                  <a:ext cx="588881" cy="683349"/>
                </a:xfrm>
                <a:custGeom>
                  <a:avLst/>
                  <a:gdLst/>
                  <a:ahLst/>
                  <a:cxnLst/>
                  <a:rect l="l" t="t" r="r" b="b"/>
                  <a:pathLst>
                    <a:path w="13901" h="16131" extrusionOk="0">
                      <a:moveTo>
                        <a:pt x="10382" y="1"/>
                      </a:moveTo>
                      <a:cubicBezTo>
                        <a:pt x="7201" y="1"/>
                        <a:pt x="1805" y="5119"/>
                        <a:pt x="1" y="14263"/>
                      </a:cubicBezTo>
                      <a:cubicBezTo>
                        <a:pt x="1" y="14263"/>
                        <a:pt x="2170" y="14687"/>
                        <a:pt x="4067" y="16131"/>
                      </a:cubicBezTo>
                      <a:cubicBezTo>
                        <a:pt x="4067" y="16131"/>
                        <a:pt x="5223" y="10751"/>
                        <a:pt x="8355" y="8035"/>
                      </a:cubicBezTo>
                      <a:cubicBezTo>
                        <a:pt x="11480" y="5327"/>
                        <a:pt x="13901" y="2677"/>
                        <a:pt x="12019" y="665"/>
                      </a:cubicBezTo>
                      <a:cubicBezTo>
                        <a:pt x="11602" y="219"/>
                        <a:pt x="11039" y="1"/>
                        <a:pt x="10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6"/>
                <p:cNvSpPr/>
                <p:nvPr/>
              </p:nvSpPr>
              <p:spPr>
                <a:xfrm>
                  <a:off x="7492552" y="1247392"/>
                  <a:ext cx="620526" cy="707242"/>
                </a:xfrm>
                <a:custGeom>
                  <a:avLst/>
                  <a:gdLst/>
                  <a:ahLst/>
                  <a:cxnLst/>
                  <a:rect l="l" t="t" r="r" b="b"/>
                  <a:pathLst>
                    <a:path w="14648" h="16695" extrusionOk="0">
                      <a:moveTo>
                        <a:pt x="12383" y="0"/>
                      </a:moveTo>
                      <a:cubicBezTo>
                        <a:pt x="10481" y="0"/>
                        <a:pt x="6917" y="1594"/>
                        <a:pt x="4426" y="5091"/>
                      </a:cubicBezTo>
                      <a:cubicBezTo>
                        <a:pt x="1617" y="9035"/>
                        <a:pt x="1" y="16455"/>
                        <a:pt x="152" y="16613"/>
                      </a:cubicBezTo>
                      <a:cubicBezTo>
                        <a:pt x="211" y="16675"/>
                        <a:pt x="565" y="16694"/>
                        <a:pt x="973" y="16694"/>
                      </a:cubicBezTo>
                      <a:cubicBezTo>
                        <a:pt x="1604" y="16694"/>
                        <a:pt x="2364" y="16649"/>
                        <a:pt x="2364" y="16649"/>
                      </a:cubicBezTo>
                      <a:cubicBezTo>
                        <a:pt x="2364" y="16649"/>
                        <a:pt x="2853" y="11254"/>
                        <a:pt x="6775" y="6047"/>
                      </a:cubicBezTo>
                      <a:cubicBezTo>
                        <a:pt x="9340" y="2642"/>
                        <a:pt x="11957" y="2152"/>
                        <a:pt x="13253" y="2152"/>
                      </a:cubicBezTo>
                      <a:cubicBezTo>
                        <a:pt x="13779" y="2152"/>
                        <a:pt x="14087" y="2232"/>
                        <a:pt x="14087" y="2232"/>
                      </a:cubicBezTo>
                      <a:lnTo>
                        <a:pt x="14087" y="2225"/>
                      </a:lnTo>
                      <a:cubicBezTo>
                        <a:pt x="14087" y="2225"/>
                        <a:pt x="14647" y="530"/>
                        <a:pt x="13024" y="77"/>
                      </a:cubicBezTo>
                      <a:cubicBezTo>
                        <a:pt x="12841" y="26"/>
                        <a:pt x="12626"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6"/>
                <p:cNvSpPr/>
                <p:nvPr/>
              </p:nvSpPr>
              <p:spPr>
                <a:xfrm>
                  <a:off x="7550970" y="1225067"/>
                  <a:ext cx="588881" cy="765660"/>
                </a:xfrm>
                <a:custGeom>
                  <a:avLst/>
                  <a:gdLst/>
                  <a:ahLst/>
                  <a:cxnLst/>
                  <a:rect l="l" t="t" r="r" b="b"/>
                  <a:pathLst>
                    <a:path w="13901" h="18074" fill="none" extrusionOk="0">
                      <a:moveTo>
                        <a:pt x="1" y="16206"/>
                      </a:moveTo>
                      <a:cubicBezTo>
                        <a:pt x="1" y="16206"/>
                        <a:pt x="2170" y="16630"/>
                        <a:pt x="4067" y="18074"/>
                      </a:cubicBezTo>
                      <a:cubicBezTo>
                        <a:pt x="4067" y="18074"/>
                        <a:pt x="5223" y="12694"/>
                        <a:pt x="8355" y="9978"/>
                      </a:cubicBezTo>
                      <a:cubicBezTo>
                        <a:pt x="11480" y="7270"/>
                        <a:pt x="13901" y="4620"/>
                        <a:pt x="12019" y="2608"/>
                      </a:cubicBezTo>
                      <a:cubicBezTo>
                        <a:pt x="9583" y="1"/>
                        <a:pt x="2177" y="5173"/>
                        <a:pt x="1" y="16206"/>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6"/>
                <p:cNvSpPr/>
                <p:nvPr/>
              </p:nvSpPr>
              <p:spPr>
                <a:xfrm>
                  <a:off x="7110654" y="1910789"/>
                  <a:ext cx="445569" cy="267604"/>
                </a:xfrm>
                <a:custGeom>
                  <a:avLst/>
                  <a:gdLst/>
                  <a:ahLst/>
                  <a:cxnLst/>
                  <a:rect l="l" t="t" r="r" b="b"/>
                  <a:pathLst>
                    <a:path w="10518" h="6317" extrusionOk="0">
                      <a:moveTo>
                        <a:pt x="931" y="386"/>
                      </a:moveTo>
                      <a:cubicBezTo>
                        <a:pt x="931" y="386"/>
                        <a:pt x="927" y="388"/>
                        <a:pt x="920" y="393"/>
                      </a:cubicBezTo>
                      <a:cubicBezTo>
                        <a:pt x="925" y="393"/>
                        <a:pt x="933" y="386"/>
                        <a:pt x="931" y="386"/>
                      </a:cubicBezTo>
                      <a:close/>
                      <a:moveTo>
                        <a:pt x="592" y="832"/>
                      </a:moveTo>
                      <a:cubicBezTo>
                        <a:pt x="592" y="832"/>
                        <a:pt x="591" y="836"/>
                        <a:pt x="589" y="840"/>
                      </a:cubicBezTo>
                      <a:lnTo>
                        <a:pt x="589" y="840"/>
                      </a:lnTo>
                      <a:cubicBezTo>
                        <a:pt x="589" y="839"/>
                        <a:pt x="589" y="839"/>
                        <a:pt x="590" y="838"/>
                      </a:cubicBezTo>
                      <a:cubicBezTo>
                        <a:pt x="591" y="834"/>
                        <a:pt x="592" y="832"/>
                        <a:pt x="592" y="832"/>
                      </a:cubicBezTo>
                      <a:close/>
                      <a:moveTo>
                        <a:pt x="496" y="1183"/>
                      </a:moveTo>
                      <a:cubicBezTo>
                        <a:pt x="495" y="1186"/>
                        <a:pt x="495" y="1188"/>
                        <a:pt x="494" y="1191"/>
                      </a:cubicBezTo>
                      <a:lnTo>
                        <a:pt x="494" y="1191"/>
                      </a:lnTo>
                      <a:cubicBezTo>
                        <a:pt x="494" y="1190"/>
                        <a:pt x="495" y="1188"/>
                        <a:pt x="496" y="1183"/>
                      </a:cubicBezTo>
                      <a:close/>
                      <a:moveTo>
                        <a:pt x="588" y="1932"/>
                      </a:moveTo>
                      <a:cubicBezTo>
                        <a:pt x="588" y="1932"/>
                        <a:pt x="589" y="1934"/>
                        <a:pt x="590" y="1937"/>
                      </a:cubicBezTo>
                      <a:lnTo>
                        <a:pt x="591" y="1939"/>
                      </a:lnTo>
                      <a:lnTo>
                        <a:pt x="591" y="1939"/>
                      </a:lnTo>
                      <a:cubicBezTo>
                        <a:pt x="590" y="1936"/>
                        <a:pt x="588" y="1932"/>
                        <a:pt x="588" y="1932"/>
                      </a:cubicBezTo>
                      <a:close/>
                      <a:moveTo>
                        <a:pt x="3923" y="1592"/>
                      </a:moveTo>
                      <a:cubicBezTo>
                        <a:pt x="3952" y="1592"/>
                        <a:pt x="3980" y="1592"/>
                        <a:pt x="4002" y="1600"/>
                      </a:cubicBezTo>
                      <a:lnTo>
                        <a:pt x="4045" y="1600"/>
                      </a:lnTo>
                      <a:cubicBezTo>
                        <a:pt x="4052" y="1600"/>
                        <a:pt x="4059" y="1600"/>
                        <a:pt x="4074" y="1607"/>
                      </a:cubicBezTo>
                      <a:cubicBezTo>
                        <a:pt x="4124" y="1614"/>
                        <a:pt x="4160" y="1621"/>
                        <a:pt x="4203" y="1650"/>
                      </a:cubicBezTo>
                      <a:cubicBezTo>
                        <a:pt x="4239" y="1671"/>
                        <a:pt x="4246" y="1693"/>
                        <a:pt x="4260" y="1729"/>
                      </a:cubicBezTo>
                      <a:cubicBezTo>
                        <a:pt x="4260" y="1743"/>
                        <a:pt x="4268" y="1750"/>
                        <a:pt x="4268" y="1758"/>
                      </a:cubicBezTo>
                      <a:cubicBezTo>
                        <a:pt x="4266" y="1753"/>
                        <a:pt x="4265" y="1751"/>
                        <a:pt x="4265" y="1751"/>
                      </a:cubicBezTo>
                      <a:lnTo>
                        <a:pt x="4265" y="1751"/>
                      </a:lnTo>
                      <a:cubicBezTo>
                        <a:pt x="4263" y="1751"/>
                        <a:pt x="4268" y="1774"/>
                        <a:pt x="4268" y="1779"/>
                      </a:cubicBezTo>
                      <a:cubicBezTo>
                        <a:pt x="4268" y="1794"/>
                        <a:pt x="4268" y="1801"/>
                        <a:pt x="4260" y="1815"/>
                      </a:cubicBezTo>
                      <a:cubicBezTo>
                        <a:pt x="4260" y="1821"/>
                        <a:pt x="4260" y="1826"/>
                        <a:pt x="4260" y="1829"/>
                      </a:cubicBezTo>
                      <a:cubicBezTo>
                        <a:pt x="4253" y="1880"/>
                        <a:pt x="4232" y="1937"/>
                        <a:pt x="4217" y="1973"/>
                      </a:cubicBezTo>
                      <a:cubicBezTo>
                        <a:pt x="4124" y="2167"/>
                        <a:pt x="3987" y="2318"/>
                        <a:pt x="3822" y="2462"/>
                      </a:cubicBezTo>
                      <a:cubicBezTo>
                        <a:pt x="3679" y="2577"/>
                        <a:pt x="3470" y="2699"/>
                        <a:pt x="3298" y="2770"/>
                      </a:cubicBezTo>
                      <a:cubicBezTo>
                        <a:pt x="3197" y="2806"/>
                        <a:pt x="3090" y="2842"/>
                        <a:pt x="2989" y="2864"/>
                      </a:cubicBezTo>
                      <a:cubicBezTo>
                        <a:pt x="2929" y="2880"/>
                        <a:pt x="2867" y="2894"/>
                        <a:pt x="2807" y="2904"/>
                      </a:cubicBezTo>
                      <a:lnTo>
                        <a:pt x="2807" y="2904"/>
                      </a:lnTo>
                      <a:cubicBezTo>
                        <a:pt x="2818" y="2823"/>
                        <a:pt x="2833" y="2743"/>
                        <a:pt x="2853" y="2663"/>
                      </a:cubicBezTo>
                      <a:cubicBezTo>
                        <a:pt x="2953" y="2268"/>
                        <a:pt x="3190" y="1894"/>
                        <a:pt x="3549" y="1700"/>
                      </a:cubicBezTo>
                      <a:cubicBezTo>
                        <a:pt x="3635" y="1657"/>
                        <a:pt x="3707" y="1628"/>
                        <a:pt x="3808" y="1607"/>
                      </a:cubicBezTo>
                      <a:cubicBezTo>
                        <a:pt x="3822" y="1607"/>
                        <a:pt x="3829" y="1600"/>
                        <a:pt x="3837" y="1600"/>
                      </a:cubicBezTo>
                      <a:cubicBezTo>
                        <a:pt x="3841" y="1599"/>
                        <a:pt x="3844" y="1599"/>
                        <a:pt x="3847" y="1598"/>
                      </a:cubicBezTo>
                      <a:lnTo>
                        <a:pt x="3847" y="1598"/>
                      </a:lnTo>
                      <a:cubicBezTo>
                        <a:pt x="3846" y="1599"/>
                        <a:pt x="3849" y="1600"/>
                        <a:pt x="3865" y="1600"/>
                      </a:cubicBezTo>
                      <a:cubicBezTo>
                        <a:pt x="3880" y="1600"/>
                        <a:pt x="3901" y="1592"/>
                        <a:pt x="3923" y="1592"/>
                      </a:cubicBezTo>
                      <a:close/>
                      <a:moveTo>
                        <a:pt x="6803" y="2821"/>
                      </a:moveTo>
                      <a:cubicBezTo>
                        <a:pt x="6782" y="2821"/>
                        <a:pt x="6810" y="2821"/>
                        <a:pt x="6818" y="2828"/>
                      </a:cubicBezTo>
                      <a:cubicBezTo>
                        <a:pt x="6832" y="2828"/>
                        <a:pt x="6839" y="2828"/>
                        <a:pt x="6854" y="2835"/>
                      </a:cubicBezTo>
                      <a:cubicBezTo>
                        <a:pt x="6875" y="2842"/>
                        <a:pt x="6904" y="2849"/>
                        <a:pt x="6925" y="2857"/>
                      </a:cubicBezTo>
                      <a:lnTo>
                        <a:pt x="6925" y="2857"/>
                      </a:lnTo>
                      <a:cubicBezTo>
                        <a:pt x="6921" y="2855"/>
                        <a:pt x="6919" y="2855"/>
                        <a:pt x="6918" y="2855"/>
                      </a:cubicBezTo>
                      <a:cubicBezTo>
                        <a:pt x="6915" y="2855"/>
                        <a:pt x="6934" y="2864"/>
                        <a:pt x="6940" y="2864"/>
                      </a:cubicBezTo>
                      <a:cubicBezTo>
                        <a:pt x="6947" y="2871"/>
                        <a:pt x="6961" y="2878"/>
                        <a:pt x="6976" y="2885"/>
                      </a:cubicBezTo>
                      <a:cubicBezTo>
                        <a:pt x="6990" y="2893"/>
                        <a:pt x="7012" y="2907"/>
                        <a:pt x="7033" y="2921"/>
                      </a:cubicBezTo>
                      <a:cubicBezTo>
                        <a:pt x="7055" y="2936"/>
                        <a:pt x="7048" y="2936"/>
                        <a:pt x="7069" y="2950"/>
                      </a:cubicBezTo>
                      <a:cubicBezTo>
                        <a:pt x="7098" y="2972"/>
                        <a:pt x="7119" y="2993"/>
                        <a:pt x="7141" y="3015"/>
                      </a:cubicBezTo>
                      <a:cubicBezTo>
                        <a:pt x="7191" y="3079"/>
                        <a:pt x="7241" y="3166"/>
                        <a:pt x="7270" y="3259"/>
                      </a:cubicBezTo>
                      <a:cubicBezTo>
                        <a:pt x="7306" y="3374"/>
                        <a:pt x="7313" y="3489"/>
                        <a:pt x="7313" y="3618"/>
                      </a:cubicBezTo>
                      <a:cubicBezTo>
                        <a:pt x="7306" y="3855"/>
                        <a:pt x="7234" y="4092"/>
                        <a:pt x="7162" y="4322"/>
                      </a:cubicBezTo>
                      <a:cubicBezTo>
                        <a:pt x="7158" y="4334"/>
                        <a:pt x="7154" y="4346"/>
                        <a:pt x="7149" y="4359"/>
                      </a:cubicBezTo>
                      <a:lnTo>
                        <a:pt x="7149" y="4359"/>
                      </a:lnTo>
                      <a:cubicBezTo>
                        <a:pt x="7149" y="4358"/>
                        <a:pt x="7149" y="4358"/>
                        <a:pt x="7148" y="4358"/>
                      </a:cubicBezTo>
                      <a:cubicBezTo>
                        <a:pt x="7055" y="4308"/>
                        <a:pt x="6969" y="4250"/>
                        <a:pt x="6897" y="4193"/>
                      </a:cubicBezTo>
                      <a:cubicBezTo>
                        <a:pt x="6746" y="4078"/>
                        <a:pt x="6588" y="3920"/>
                        <a:pt x="6487" y="3747"/>
                      </a:cubicBezTo>
                      <a:cubicBezTo>
                        <a:pt x="6423" y="3647"/>
                        <a:pt x="6379" y="3546"/>
                        <a:pt x="6351" y="3424"/>
                      </a:cubicBezTo>
                      <a:cubicBezTo>
                        <a:pt x="6336" y="3331"/>
                        <a:pt x="6336" y="3245"/>
                        <a:pt x="6358" y="3158"/>
                      </a:cubicBezTo>
                      <a:cubicBezTo>
                        <a:pt x="6401" y="2986"/>
                        <a:pt x="6516" y="2849"/>
                        <a:pt x="6696" y="2821"/>
                      </a:cubicBezTo>
                      <a:close/>
                      <a:moveTo>
                        <a:pt x="1048" y="0"/>
                      </a:moveTo>
                      <a:cubicBezTo>
                        <a:pt x="1022" y="0"/>
                        <a:pt x="996" y="7"/>
                        <a:pt x="971" y="19"/>
                      </a:cubicBezTo>
                      <a:lnTo>
                        <a:pt x="971" y="26"/>
                      </a:lnTo>
                      <a:cubicBezTo>
                        <a:pt x="188" y="386"/>
                        <a:pt x="1" y="1456"/>
                        <a:pt x="374" y="2174"/>
                      </a:cubicBezTo>
                      <a:cubicBezTo>
                        <a:pt x="597" y="2591"/>
                        <a:pt x="992" y="2885"/>
                        <a:pt x="1423" y="3058"/>
                      </a:cubicBezTo>
                      <a:cubicBezTo>
                        <a:pt x="1717" y="3177"/>
                        <a:pt x="2049" y="3235"/>
                        <a:pt x="2380" y="3235"/>
                      </a:cubicBezTo>
                      <a:cubicBezTo>
                        <a:pt x="2418" y="3235"/>
                        <a:pt x="2456" y="3234"/>
                        <a:pt x="2494" y="3232"/>
                      </a:cubicBezTo>
                      <a:lnTo>
                        <a:pt x="2494" y="3232"/>
                      </a:lnTo>
                      <a:cubicBezTo>
                        <a:pt x="2511" y="4228"/>
                        <a:pt x="3063" y="5179"/>
                        <a:pt x="3829" y="5787"/>
                      </a:cubicBezTo>
                      <a:cubicBezTo>
                        <a:pt x="4219" y="6098"/>
                        <a:pt x="4681" y="6317"/>
                        <a:pt x="5183" y="6317"/>
                      </a:cubicBezTo>
                      <a:cubicBezTo>
                        <a:pt x="5227" y="6317"/>
                        <a:pt x="5272" y="6315"/>
                        <a:pt x="5316" y="6312"/>
                      </a:cubicBezTo>
                      <a:cubicBezTo>
                        <a:pt x="5869" y="6262"/>
                        <a:pt x="6336" y="6017"/>
                        <a:pt x="6710" y="5644"/>
                      </a:cubicBezTo>
                      <a:cubicBezTo>
                        <a:pt x="6966" y="5383"/>
                        <a:pt x="7161" y="5078"/>
                        <a:pt x="7307" y="4752"/>
                      </a:cubicBezTo>
                      <a:lnTo>
                        <a:pt x="7307" y="4752"/>
                      </a:lnTo>
                      <a:cubicBezTo>
                        <a:pt x="7590" y="4861"/>
                        <a:pt x="7893" y="4917"/>
                        <a:pt x="8195" y="4917"/>
                      </a:cubicBezTo>
                      <a:cubicBezTo>
                        <a:pt x="8533" y="4917"/>
                        <a:pt x="8871" y="4847"/>
                        <a:pt x="9181" y="4703"/>
                      </a:cubicBezTo>
                      <a:cubicBezTo>
                        <a:pt x="10021" y="4315"/>
                        <a:pt x="10517" y="3403"/>
                        <a:pt x="10496" y="2505"/>
                      </a:cubicBezTo>
                      <a:cubicBezTo>
                        <a:pt x="10488" y="2289"/>
                        <a:pt x="10452" y="2066"/>
                        <a:pt x="10381" y="1858"/>
                      </a:cubicBezTo>
                      <a:cubicBezTo>
                        <a:pt x="10362" y="1798"/>
                        <a:pt x="10304" y="1753"/>
                        <a:pt x="10238" y="1753"/>
                      </a:cubicBezTo>
                      <a:cubicBezTo>
                        <a:pt x="10226" y="1753"/>
                        <a:pt x="10214" y="1754"/>
                        <a:pt x="10201" y="1758"/>
                      </a:cubicBezTo>
                      <a:cubicBezTo>
                        <a:pt x="10129" y="1779"/>
                        <a:pt x="10072" y="1865"/>
                        <a:pt x="10100" y="1937"/>
                      </a:cubicBezTo>
                      <a:cubicBezTo>
                        <a:pt x="10345" y="2677"/>
                        <a:pt x="10122" y="3532"/>
                        <a:pt x="9569" y="4078"/>
                      </a:cubicBezTo>
                      <a:cubicBezTo>
                        <a:pt x="9533" y="4114"/>
                        <a:pt x="9497" y="4142"/>
                        <a:pt x="9461" y="4178"/>
                      </a:cubicBezTo>
                      <a:cubicBezTo>
                        <a:pt x="9440" y="4193"/>
                        <a:pt x="9425" y="4207"/>
                        <a:pt x="9404" y="4221"/>
                      </a:cubicBezTo>
                      <a:cubicBezTo>
                        <a:pt x="9404" y="4221"/>
                        <a:pt x="9387" y="4234"/>
                        <a:pt x="9388" y="4234"/>
                      </a:cubicBezTo>
                      <a:cubicBezTo>
                        <a:pt x="9389" y="4234"/>
                        <a:pt x="9391" y="4232"/>
                        <a:pt x="9396" y="4229"/>
                      </a:cubicBezTo>
                      <a:lnTo>
                        <a:pt x="9396" y="4229"/>
                      </a:lnTo>
                      <a:cubicBezTo>
                        <a:pt x="9382" y="4243"/>
                        <a:pt x="9368" y="4250"/>
                        <a:pt x="9353" y="4257"/>
                      </a:cubicBezTo>
                      <a:cubicBezTo>
                        <a:pt x="9274" y="4315"/>
                        <a:pt x="9188" y="4365"/>
                        <a:pt x="9102" y="4415"/>
                      </a:cubicBezTo>
                      <a:cubicBezTo>
                        <a:pt x="9009" y="4466"/>
                        <a:pt x="8944" y="4487"/>
                        <a:pt x="8836" y="4523"/>
                      </a:cubicBezTo>
                      <a:cubicBezTo>
                        <a:pt x="8743" y="4552"/>
                        <a:pt x="8642" y="4581"/>
                        <a:pt x="8549" y="4595"/>
                      </a:cubicBezTo>
                      <a:cubicBezTo>
                        <a:pt x="8520" y="4602"/>
                        <a:pt x="8499" y="4602"/>
                        <a:pt x="8470" y="4609"/>
                      </a:cubicBezTo>
                      <a:cubicBezTo>
                        <a:pt x="8477" y="4607"/>
                        <a:pt x="8476" y="4606"/>
                        <a:pt x="8472" y="4606"/>
                      </a:cubicBezTo>
                      <a:cubicBezTo>
                        <a:pt x="8463" y="4606"/>
                        <a:pt x="8439" y="4609"/>
                        <a:pt x="8434" y="4609"/>
                      </a:cubicBezTo>
                      <a:cubicBezTo>
                        <a:pt x="8376" y="4617"/>
                        <a:pt x="8319" y="4624"/>
                        <a:pt x="8269" y="4624"/>
                      </a:cubicBezTo>
                      <a:cubicBezTo>
                        <a:pt x="8168" y="4624"/>
                        <a:pt x="8060" y="4624"/>
                        <a:pt x="7960" y="4609"/>
                      </a:cubicBezTo>
                      <a:cubicBezTo>
                        <a:pt x="7881" y="4602"/>
                        <a:pt x="7787" y="4588"/>
                        <a:pt x="7694" y="4566"/>
                      </a:cubicBezTo>
                      <a:cubicBezTo>
                        <a:pt x="7601" y="4546"/>
                        <a:pt x="7509" y="4514"/>
                        <a:pt x="7416" y="4481"/>
                      </a:cubicBezTo>
                      <a:lnTo>
                        <a:pt x="7416" y="4481"/>
                      </a:lnTo>
                      <a:cubicBezTo>
                        <a:pt x="7439" y="4419"/>
                        <a:pt x="7459" y="4356"/>
                        <a:pt x="7479" y="4293"/>
                      </a:cubicBezTo>
                      <a:cubicBezTo>
                        <a:pt x="7637" y="3798"/>
                        <a:pt x="7723" y="3151"/>
                        <a:pt x="7299" y="2756"/>
                      </a:cubicBezTo>
                      <a:cubicBezTo>
                        <a:pt x="7148" y="2617"/>
                        <a:pt x="6950" y="2523"/>
                        <a:pt x="6741" y="2523"/>
                      </a:cubicBezTo>
                      <a:cubicBezTo>
                        <a:pt x="6702" y="2523"/>
                        <a:pt x="6663" y="2527"/>
                        <a:pt x="6624" y="2533"/>
                      </a:cubicBezTo>
                      <a:cubicBezTo>
                        <a:pt x="6372" y="2569"/>
                        <a:pt x="6186" y="2770"/>
                        <a:pt x="6099" y="3000"/>
                      </a:cubicBezTo>
                      <a:cubicBezTo>
                        <a:pt x="5905" y="3503"/>
                        <a:pt x="6250" y="4028"/>
                        <a:pt x="6617" y="4344"/>
                      </a:cubicBezTo>
                      <a:cubicBezTo>
                        <a:pt x="6747" y="4455"/>
                        <a:pt x="6889" y="4551"/>
                        <a:pt x="7040" y="4631"/>
                      </a:cubicBezTo>
                      <a:lnTo>
                        <a:pt x="7040" y="4631"/>
                      </a:lnTo>
                      <a:cubicBezTo>
                        <a:pt x="6992" y="4738"/>
                        <a:pt x="6938" y="4843"/>
                        <a:pt x="6875" y="4947"/>
                      </a:cubicBezTo>
                      <a:cubicBezTo>
                        <a:pt x="6638" y="5342"/>
                        <a:pt x="6308" y="5665"/>
                        <a:pt x="5884" y="5859"/>
                      </a:cubicBezTo>
                      <a:cubicBezTo>
                        <a:pt x="5651" y="5966"/>
                        <a:pt x="5411" y="6020"/>
                        <a:pt x="5172" y="6020"/>
                      </a:cubicBezTo>
                      <a:cubicBezTo>
                        <a:pt x="4977" y="6020"/>
                        <a:pt x="4782" y="5984"/>
                        <a:pt x="4591" y="5910"/>
                      </a:cubicBezTo>
                      <a:cubicBezTo>
                        <a:pt x="4167" y="5737"/>
                        <a:pt x="3794" y="5407"/>
                        <a:pt x="3506" y="5055"/>
                      </a:cubicBezTo>
                      <a:cubicBezTo>
                        <a:pt x="3233" y="4724"/>
                        <a:pt x="3011" y="4329"/>
                        <a:pt x="2896" y="3913"/>
                      </a:cubicBezTo>
                      <a:cubicBezTo>
                        <a:pt x="2831" y="3704"/>
                        <a:pt x="2795" y="3510"/>
                        <a:pt x="2788" y="3295"/>
                      </a:cubicBezTo>
                      <a:cubicBezTo>
                        <a:pt x="2787" y="3265"/>
                        <a:pt x="2786" y="3235"/>
                        <a:pt x="2787" y="3206"/>
                      </a:cubicBezTo>
                      <a:lnTo>
                        <a:pt x="2787" y="3206"/>
                      </a:lnTo>
                      <a:cubicBezTo>
                        <a:pt x="2797" y="3204"/>
                        <a:pt x="2807" y="3203"/>
                        <a:pt x="2817" y="3201"/>
                      </a:cubicBezTo>
                      <a:cubicBezTo>
                        <a:pt x="3291" y="3130"/>
                        <a:pt x="3772" y="2928"/>
                        <a:pt x="4124" y="2591"/>
                      </a:cubicBezTo>
                      <a:cubicBezTo>
                        <a:pt x="4304" y="2426"/>
                        <a:pt x="4469" y="2210"/>
                        <a:pt x="4533" y="1973"/>
                      </a:cubicBezTo>
                      <a:cubicBezTo>
                        <a:pt x="4576" y="1844"/>
                        <a:pt x="4576" y="1700"/>
                        <a:pt x="4519" y="1571"/>
                      </a:cubicBezTo>
                      <a:cubicBezTo>
                        <a:pt x="4454" y="1449"/>
                        <a:pt x="4332" y="1363"/>
                        <a:pt x="4196" y="1327"/>
                      </a:cubicBezTo>
                      <a:cubicBezTo>
                        <a:pt x="4116" y="1306"/>
                        <a:pt x="4037" y="1297"/>
                        <a:pt x="3958" y="1297"/>
                      </a:cubicBezTo>
                      <a:cubicBezTo>
                        <a:pt x="3559" y="1297"/>
                        <a:pt x="3179" y="1538"/>
                        <a:pt x="2939" y="1844"/>
                      </a:cubicBezTo>
                      <a:cubicBezTo>
                        <a:pt x="2684" y="2163"/>
                        <a:pt x="2546" y="2542"/>
                        <a:pt x="2506" y="2937"/>
                      </a:cubicBezTo>
                      <a:lnTo>
                        <a:pt x="2506" y="2937"/>
                      </a:lnTo>
                      <a:cubicBezTo>
                        <a:pt x="2465" y="2939"/>
                        <a:pt x="2425" y="2940"/>
                        <a:pt x="2384" y="2940"/>
                      </a:cubicBezTo>
                      <a:cubicBezTo>
                        <a:pt x="2273" y="2940"/>
                        <a:pt x="2162" y="2933"/>
                        <a:pt x="2062" y="2921"/>
                      </a:cubicBezTo>
                      <a:cubicBezTo>
                        <a:pt x="1667" y="2864"/>
                        <a:pt x="1265" y="2706"/>
                        <a:pt x="978" y="2447"/>
                      </a:cubicBezTo>
                      <a:cubicBezTo>
                        <a:pt x="820" y="2318"/>
                        <a:pt x="705" y="2174"/>
                        <a:pt x="619" y="1995"/>
                      </a:cubicBezTo>
                      <a:lnTo>
                        <a:pt x="591" y="1939"/>
                      </a:lnTo>
                      <a:lnTo>
                        <a:pt x="591" y="1939"/>
                      </a:lnTo>
                      <a:cubicBezTo>
                        <a:pt x="592" y="1943"/>
                        <a:pt x="593" y="1947"/>
                        <a:pt x="592" y="1947"/>
                      </a:cubicBezTo>
                      <a:cubicBezTo>
                        <a:pt x="591" y="1947"/>
                        <a:pt x="589" y="1942"/>
                        <a:pt x="583" y="1930"/>
                      </a:cubicBezTo>
                      <a:cubicBezTo>
                        <a:pt x="583" y="1923"/>
                        <a:pt x="575" y="1916"/>
                        <a:pt x="575" y="1901"/>
                      </a:cubicBezTo>
                      <a:cubicBezTo>
                        <a:pt x="561" y="1858"/>
                        <a:pt x="547" y="1815"/>
                        <a:pt x="532" y="1772"/>
                      </a:cubicBezTo>
                      <a:cubicBezTo>
                        <a:pt x="518" y="1722"/>
                        <a:pt x="511" y="1686"/>
                        <a:pt x="504" y="1643"/>
                      </a:cubicBezTo>
                      <a:cubicBezTo>
                        <a:pt x="498" y="1625"/>
                        <a:pt x="497" y="1607"/>
                        <a:pt x="492" y="1589"/>
                      </a:cubicBezTo>
                      <a:lnTo>
                        <a:pt x="492" y="1589"/>
                      </a:lnTo>
                      <a:cubicBezTo>
                        <a:pt x="492" y="1589"/>
                        <a:pt x="492" y="1589"/>
                        <a:pt x="492" y="1589"/>
                      </a:cubicBezTo>
                      <a:cubicBezTo>
                        <a:pt x="493" y="1589"/>
                        <a:pt x="489" y="1569"/>
                        <a:pt x="489" y="1564"/>
                      </a:cubicBezTo>
                      <a:cubicBezTo>
                        <a:pt x="489" y="1549"/>
                        <a:pt x="489" y="1535"/>
                        <a:pt x="489" y="1521"/>
                      </a:cubicBezTo>
                      <a:cubicBezTo>
                        <a:pt x="482" y="1427"/>
                        <a:pt x="482" y="1341"/>
                        <a:pt x="489" y="1248"/>
                      </a:cubicBezTo>
                      <a:cubicBezTo>
                        <a:pt x="489" y="1229"/>
                        <a:pt x="489" y="1210"/>
                        <a:pt x="494" y="1191"/>
                      </a:cubicBezTo>
                      <a:lnTo>
                        <a:pt x="494" y="1191"/>
                      </a:lnTo>
                      <a:cubicBezTo>
                        <a:pt x="494" y="1191"/>
                        <a:pt x="494" y="1192"/>
                        <a:pt x="494" y="1192"/>
                      </a:cubicBezTo>
                      <a:cubicBezTo>
                        <a:pt x="492" y="1192"/>
                        <a:pt x="498" y="1158"/>
                        <a:pt x="504" y="1147"/>
                      </a:cubicBezTo>
                      <a:cubicBezTo>
                        <a:pt x="511" y="1104"/>
                        <a:pt x="518" y="1054"/>
                        <a:pt x="532" y="1011"/>
                      </a:cubicBezTo>
                      <a:cubicBezTo>
                        <a:pt x="547" y="967"/>
                        <a:pt x="554" y="924"/>
                        <a:pt x="575" y="881"/>
                      </a:cubicBezTo>
                      <a:cubicBezTo>
                        <a:pt x="575" y="874"/>
                        <a:pt x="575" y="867"/>
                        <a:pt x="583" y="853"/>
                      </a:cubicBezTo>
                      <a:cubicBezTo>
                        <a:pt x="583" y="853"/>
                        <a:pt x="583" y="853"/>
                        <a:pt x="583" y="853"/>
                      </a:cubicBezTo>
                      <a:cubicBezTo>
                        <a:pt x="584" y="853"/>
                        <a:pt x="587" y="846"/>
                        <a:pt x="589" y="840"/>
                      </a:cubicBezTo>
                      <a:lnTo>
                        <a:pt x="589" y="840"/>
                      </a:lnTo>
                      <a:cubicBezTo>
                        <a:pt x="588" y="841"/>
                        <a:pt x="588" y="842"/>
                        <a:pt x="588" y="842"/>
                      </a:cubicBezTo>
                      <a:cubicBezTo>
                        <a:pt x="587" y="842"/>
                        <a:pt x="597" y="817"/>
                        <a:pt x="597" y="817"/>
                      </a:cubicBezTo>
                      <a:cubicBezTo>
                        <a:pt x="604" y="802"/>
                        <a:pt x="611" y="788"/>
                        <a:pt x="619" y="781"/>
                      </a:cubicBezTo>
                      <a:cubicBezTo>
                        <a:pt x="633" y="745"/>
                        <a:pt x="654" y="709"/>
                        <a:pt x="676" y="673"/>
                      </a:cubicBezTo>
                      <a:cubicBezTo>
                        <a:pt x="690" y="651"/>
                        <a:pt x="698" y="630"/>
                        <a:pt x="712" y="615"/>
                      </a:cubicBezTo>
                      <a:cubicBezTo>
                        <a:pt x="719" y="608"/>
                        <a:pt x="726" y="601"/>
                        <a:pt x="726" y="594"/>
                      </a:cubicBezTo>
                      <a:cubicBezTo>
                        <a:pt x="732" y="589"/>
                        <a:pt x="745" y="572"/>
                        <a:pt x="745" y="572"/>
                      </a:cubicBezTo>
                      <a:lnTo>
                        <a:pt x="745" y="572"/>
                      </a:lnTo>
                      <a:cubicBezTo>
                        <a:pt x="746" y="572"/>
                        <a:pt x="744" y="574"/>
                        <a:pt x="741" y="580"/>
                      </a:cubicBezTo>
                      <a:cubicBezTo>
                        <a:pt x="791" y="508"/>
                        <a:pt x="856" y="450"/>
                        <a:pt x="920" y="393"/>
                      </a:cubicBezTo>
                      <a:cubicBezTo>
                        <a:pt x="927" y="386"/>
                        <a:pt x="935" y="378"/>
                        <a:pt x="949" y="371"/>
                      </a:cubicBezTo>
                      <a:cubicBezTo>
                        <a:pt x="963" y="364"/>
                        <a:pt x="985" y="350"/>
                        <a:pt x="999" y="343"/>
                      </a:cubicBezTo>
                      <a:cubicBezTo>
                        <a:pt x="1035" y="314"/>
                        <a:pt x="1078" y="292"/>
                        <a:pt x="1121" y="278"/>
                      </a:cubicBezTo>
                      <a:cubicBezTo>
                        <a:pt x="1193" y="242"/>
                        <a:pt x="1215" y="134"/>
                        <a:pt x="1172" y="70"/>
                      </a:cubicBezTo>
                      <a:cubicBezTo>
                        <a:pt x="1144" y="23"/>
                        <a:pt x="1097" y="0"/>
                        <a:pt x="1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6"/>
                <p:cNvSpPr/>
                <p:nvPr/>
              </p:nvSpPr>
              <p:spPr>
                <a:xfrm>
                  <a:off x="6787513" y="2405795"/>
                  <a:ext cx="201180" cy="63628"/>
                </a:xfrm>
                <a:custGeom>
                  <a:avLst/>
                  <a:gdLst/>
                  <a:ahLst/>
                  <a:cxnLst/>
                  <a:rect l="l" t="t" r="r" b="b"/>
                  <a:pathLst>
                    <a:path w="4749" h="1502" extrusionOk="0">
                      <a:moveTo>
                        <a:pt x="169" y="0"/>
                      </a:moveTo>
                      <a:cubicBezTo>
                        <a:pt x="103" y="0"/>
                        <a:pt x="40" y="55"/>
                        <a:pt x="22" y="115"/>
                      </a:cubicBezTo>
                      <a:cubicBezTo>
                        <a:pt x="0" y="201"/>
                        <a:pt x="50" y="266"/>
                        <a:pt x="129" y="294"/>
                      </a:cubicBezTo>
                      <a:cubicBezTo>
                        <a:pt x="1243" y="740"/>
                        <a:pt x="2371" y="1185"/>
                        <a:pt x="3563" y="1386"/>
                      </a:cubicBezTo>
                      <a:cubicBezTo>
                        <a:pt x="3908" y="1451"/>
                        <a:pt x="4253" y="1487"/>
                        <a:pt x="4597" y="1501"/>
                      </a:cubicBezTo>
                      <a:cubicBezTo>
                        <a:pt x="4676" y="1501"/>
                        <a:pt x="4748" y="1429"/>
                        <a:pt x="4748" y="1350"/>
                      </a:cubicBezTo>
                      <a:cubicBezTo>
                        <a:pt x="4748" y="1271"/>
                        <a:pt x="4676" y="1207"/>
                        <a:pt x="4597" y="1199"/>
                      </a:cubicBezTo>
                      <a:cubicBezTo>
                        <a:pt x="3405" y="1156"/>
                        <a:pt x="2256" y="797"/>
                        <a:pt x="1149" y="381"/>
                      </a:cubicBezTo>
                      <a:cubicBezTo>
                        <a:pt x="833" y="258"/>
                        <a:pt x="517" y="136"/>
                        <a:pt x="208" y="7"/>
                      </a:cubicBezTo>
                      <a:cubicBezTo>
                        <a:pt x="195" y="2"/>
                        <a:pt x="182"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6"/>
                <p:cNvSpPr/>
                <p:nvPr/>
              </p:nvSpPr>
              <p:spPr>
                <a:xfrm>
                  <a:off x="6843177" y="2488359"/>
                  <a:ext cx="147930" cy="67780"/>
                </a:xfrm>
                <a:custGeom>
                  <a:avLst/>
                  <a:gdLst/>
                  <a:ahLst/>
                  <a:cxnLst/>
                  <a:rect l="l" t="t" r="r" b="b"/>
                  <a:pathLst>
                    <a:path w="3492" h="1600" extrusionOk="0">
                      <a:moveTo>
                        <a:pt x="3325" y="0"/>
                      </a:moveTo>
                      <a:cubicBezTo>
                        <a:pt x="3299" y="0"/>
                        <a:pt x="3273" y="7"/>
                        <a:pt x="3248" y="19"/>
                      </a:cubicBezTo>
                      <a:cubicBezTo>
                        <a:pt x="2457" y="393"/>
                        <a:pt x="1653" y="737"/>
                        <a:pt x="834" y="1046"/>
                      </a:cubicBezTo>
                      <a:cubicBezTo>
                        <a:pt x="597" y="1132"/>
                        <a:pt x="360" y="1226"/>
                        <a:pt x="123" y="1305"/>
                      </a:cubicBezTo>
                      <a:cubicBezTo>
                        <a:pt x="51" y="1334"/>
                        <a:pt x="1" y="1405"/>
                        <a:pt x="22" y="1484"/>
                      </a:cubicBezTo>
                      <a:cubicBezTo>
                        <a:pt x="40" y="1549"/>
                        <a:pt x="101" y="1600"/>
                        <a:pt x="162" y="1600"/>
                      </a:cubicBezTo>
                      <a:cubicBezTo>
                        <a:pt x="176" y="1600"/>
                        <a:pt x="189" y="1597"/>
                        <a:pt x="202" y="1592"/>
                      </a:cubicBezTo>
                      <a:cubicBezTo>
                        <a:pt x="1049" y="1291"/>
                        <a:pt x="1890" y="960"/>
                        <a:pt x="2709" y="594"/>
                      </a:cubicBezTo>
                      <a:cubicBezTo>
                        <a:pt x="2939" y="486"/>
                        <a:pt x="3168" y="385"/>
                        <a:pt x="3398" y="278"/>
                      </a:cubicBezTo>
                      <a:cubicBezTo>
                        <a:pt x="3470" y="242"/>
                        <a:pt x="3492" y="134"/>
                        <a:pt x="3449" y="69"/>
                      </a:cubicBezTo>
                      <a:cubicBezTo>
                        <a:pt x="3421" y="23"/>
                        <a:pt x="3374" y="0"/>
                        <a:pt x="3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6"/>
                <p:cNvSpPr/>
                <p:nvPr/>
              </p:nvSpPr>
              <p:spPr>
                <a:xfrm>
                  <a:off x="7501406" y="2524833"/>
                  <a:ext cx="219904" cy="45370"/>
                </a:xfrm>
                <a:custGeom>
                  <a:avLst/>
                  <a:gdLst/>
                  <a:ahLst/>
                  <a:cxnLst/>
                  <a:rect l="l" t="t" r="r" b="b"/>
                  <a:pathLst>
                    <a:path w="5191" h="1071" extrusionOk="0">
                      <a:moveTo>
                        <a:pt x="4971" y="0"/>
                      </a:moveTo>
                      <a:cubicBezTo>
                        <a:pt x="4948" y="0"/>
                        <a:pt x="4924" y="6"/>
                        <a:pt x="4899" y="20"/>
                      </a:cubicBezTo>
                      <a:cubicBezTo>
                        <a:pt x="3793" y="638"/>
                        <a:pt x="2500" y="753"/>
                        <a:pt x="1257" y="774"/>
                      </a:cubicBezTo>
                      <a:cubicBezTo>
                        <a:pt x="905" y="774"/>
                        <a:pt x="546" y="774"/>
                        <a:pt x="187" y="767"/>
                      </a:cubicBezTo>
                      <a:cubicBezTo>
                        <a:pt x="185" y="767"/>
                        <a:pt x="182" y="767"/>
                        <a:pt x="180" y="767"/>
                      </a:cubicBezTo>
                      <a:cubicBezTo>
                        <a:pt x="0" y="767"/>
                        <a:pt x="2" y="1062"/>
                        <a:pt x="187" y="1062"/>
                      </a:cubicBezTo>
                      <a:cubicBezTo>
                        <a:pt x="464" y="1066"/>
                        <a:pt x="743" y="1071"/>
                        <a:pt x="1022" y="1071"/>
                      </a:cubicBezTo>
                      <a:cubicBezTo>
                        <a:pt x="2045" y="1071"/>
                        <a:pt x="3073" y="1013"/>
                        <a:pt x="4044" y="702"/>
                      </a:cubicBezTo>
                      <a:cubicBezTo>
                        <a:pt x="4396" y="595"/>
                        <a:pt x="4734" y="451"/>
                        <a:pt x="5050" y="279"/>
                      </a:cubicBezTo>
                      <a:cubicBezTo>
                        <a:pt x="5191" y="199"/>
                        <a:pt x="5102" y="0"/>
                        <a:pt x="4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6"/>
                <p:cNvSpPr/>
                <p:nvPr/>
              </p:nvSpPr>
              <p:spPr>
                <a:xfrm>
                  <a:off x="7499542" y="2597951"/>
                  <a:ext cx="158309" cy="61002"/>
                </a:xfrm>
                <a:custGeom>
                  <a:avLst/>
                  <a:gdLst/>
                  <a:ahLst/>
                  <a:cxnLst/>
                  <a:rect l="l" t="t" r="r" b="b"/>
                  <a:pathLst>
                    <a:path w="3737" h="1440" extrusionOk="0">
                      <a:moveTo>
                        <a:pt x="159" y="1"/>
                      </a:moveTo>
                      <a:cubicBezTo>
                        <a:pt x="99" y="1"/>
                        <a:pt x="40" y="54"/>
                        <a:pt x="23" y="111"/>
                      </a:cubicBezTo>
                      <a:cubicBezTo>
                        <a:pt x="1" y="198"/>
                        <a:pt x="51" y="262"/>
                        <a:pt x="123" y="291"/>
                      </a:cubicBezTo>
                      <a:cubicBezTo>
                        <a:pt x="978" y="650"/>
                        <a:pt x="1847" y="959"/>
                        <a:pt x="2731" y="1218"/>
                      </a:cubicBezTo>
                      <a:cubicBezTo>
                        <a:pt x="2982" y="1297"/>
                        <a:pt x="3233" y="1361"/>
                        <a:pt x="3492" y="1433"/>
                      </a:cubicBezTo>
                      <a:cubicBezTo>
                        <a:pt x="3506" y="1437"/>
                        <a:pt x="3520" y="1439"/>
                        <a:pt x="3533" y="1439"/>
                      </a:cubicBezTo>
                      <a:cubicBezTo>
                        <a:pt x="3683" y="1439"/>
                        <a:pt x="3736" y="1192"/>
                        <a:pt x="3571" y="1146"/>
                      </a:cubicBezTo>
                      <a:cubicBezTo>
                        <a:pt x="2673" y="909"/>
                        <a:pt x="1797" y="629"/>
                        <a:pt x="935" y="298"/>
                      </a:cubicBezTo>
                      <a:cubicBezTo>
                        <a:pt x="691" y="205"/>
                        <a:pt x="446" y="111"/>
                        <a:pt x="202" y="11"/>
                      </a:cubicBezTo>
                      <a:cubicBezTo>
                        <a:pt x="188" y="4"/>
                        <a:pt x="173"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6"/>
                <p:cNvSpPr/>
                <p:nvPr/>
              </p:nvSpPr>
              <p:spPr>
                <a:xfrm>
                  <a:off x="6906170" y="1979459"/>
                  <a:ext cx="115692" cy="80658"/>
                </a:xfrm>
                <a:custGeom>
                  <a:avLst/>
                  <a:gdLst/>
                  <a:ahLst/>
                  <a:cxnLst/>
                  <a:rect l="l" t="t" r="r" b="b"/>
                  <a:pathLst>
                    <a:path w="2731" h="1904" extrusionOk="0">
                      <a:moveTo>
                        <a:pt x="1193" y="86"/>
                      </a:moveTo>
                      <a:cubicBezTo>
                        <a:pt x="1193" y="86"/>
                        <a:pt x="1193" y="94"/>
                        <a:pt x="1193" y="94"/>
                      </a:cubicBezTo>
                      <a:cubicBezTo>
                        <a:pt x="1191" y="95"/>
                        <a:pt x="1190" y="97"/>
                        <a:pt x="1188" y="99"/>
                      </a:cubicBezTo>
                      <a:lnTo>
                        <a:pt x="1188" y="99"/>
                      </a:lnTo>
                      <a:lnTo>
                        <a:pt x="1193" y="86"/>
                      </a:lnTo>
                      <a:close/>
                      <a:moveTo>
                        <a:pt x="1416" y="86"/>
                      </a:moveTo>
                      <a:lnTo>
                        <a:pt x="1430" y="122"/>
                      </a:lnTo>
                      <a:lnTo>
                        <a:pt x="1424" y="122"/>
                      </a:lnTo>
                      <a:cubicBezTo>
                        <a:pt x="1420" y="111"/>
                        <a:pt x="1415" y="99"/>
                        <a:pt x="1409" y="86"/>
                      </a:cubicBezTo>
                      <a:lnTo>
                        <a:pt x="1409" y="86"/>
                      </a:lnTo>
                      <a:lnTo>
                        <a:pt x="1416" y="94"/>
                      </a:lnTo>
                      <a:cubicBezTo>
                        <a:pt x="1416" y="86"/>
                        <a:pt x="1416" y="86"/>
                        <a:pt x="1416" y="86"/>
                      </a:cubicBezTo>
                      <a:close/>
                      <a:moveTo>
                        <a:pt x="1172" y="158"/>
                      </a:moveTo>
                      <a:lnTo>
                        <a:pt x="1172" y="158"/>
                      </a:lnTo>
                      <a:cubicBezTo>
                        <a:pt x="1172" y="158"/>
                        <a:pt x="1172" y="158"/>
                        <a:pt x="1172" y="159"/>
                      </a:cubicBezTo>
                      <a:lnTo>
                        <a:pt x="1172" y="159"/>
                      </a:lnTo>
                      <a:lnTo>
                        <a:pt x="1171" y="158"/>
                      </a:lnTo>
                      <a:lnTo>
                        <a:pt x="1172" y="158"/>
                      </a:lnTo>
                      <a:close/>
                      <a:moveTo>
                        <a:pt x="1430" y="157"/>
                      </a:moveTo>
                      <a:lnTo>
                        <a:pt x="1430" y="158"/>
                      </a:lnTo>
                      <a:lnTo>
                        <a:pt x="1430" y="159"/>
                      </a:lnTo>
                      <a:lnTo>
                        <a:pt x="1430" y="159"/>
                      </a:lnTo>
                      <a:cubicBezTo>
                        <a:pt x="1430" y="158"/>
                        <a:pt x="1430" y="158"/>
                        <a:pt x="1430" y="157"/>
                      </a:cubicBezTo>
                      <a:close/>
                      <a:moveTo>
                        <a:pt x="1416" y="230"/>
                      </a:moveTo>
                      <a:lnTo>
                        <a:pt x="1413" y="232"/>
                      </a:lnTo>
                      <a:lnTo>
                        <a:pt x="1413" y="232"/>
                      </a:lnTo>
                      <a:cubicBezTo>
                        <a:pt x="1414" y="232"/>
                        <a:pt x="1414" y="231"/>
                        <a:pt x="1414" y="230"/>
                      </a:cubicBezTo>
                      <a:close/>
                      <a:moveTo>
                        <a:pt x="1337" y="287"/>
                      </a:moveTo>
                      <a:lnTo>
                        <a:pt x="1334" y="288"/>
                      </a:lnTo>
                      <a:lnTo>
                        <a:pt x="1334" y="288"/>
                      </a:lnTo>
                      <a:cubicBezTo>
                        <a:pt x="1336" y="287"/>
                        <a:pt x="1337" y="287"/>
                        <a:pt x="1337" y="287"/>
                      </a:cubicBezTo>
                      <a:close/>
                      <a:moveTo>
                        <a:pt x="1268" y="288"/>
                      </a:moveTo>
                      <a:lnTo>
                        <a:pt x="1268" y="288"/>
                      </a:lnTo>
                      <a:cubicBezTo>
                        <a:pt x="1268" y="288"/>
                        <a:pt x="1269" y="288"/>
                        <a:pt x="1269" y="288"/>
                      </a:cubicBezTo>
                      <a:lnTo>
                        <a:pt x="1269" y="288"/>
                      </a:lnTo>
                      <a:lnTo>
                        <a:pt x="1268" y="288"/>
                      </a:lnTo>
                      <a:lnTo>
                        <a:pt x="1268" y="288"/>
                      </a:lnTo>
                      <a:lnTo>
                        <a:pt x="1268" y="288"/>
                      </a:lnTo>
                      <a:close/>
                      <a:moveTo>
                        <a:pt x="1301" y="0"/>
                      </a:moveTo>
                      <a:cubicBezTo>
                        <a:pt x="1286" y="0"/>
                        <a:pt x="1272" y="7"/>
                        <a:pt x="1258" y="7"/>
                      </a:cubicBezTo>
                      <a:lnTo>
                        <a:pt x="1250" y="7"/>
                      </a:lnTo>
                      <a:cubicBezTo>
                        <a:pt x="1236" y="7"/>
                        <a:pt x="1229" y="14"/>
                        <a:pt x="1215" y="22"/>
                      </a:cubicBezTo>
                      <a:cubicBezTo>
                        <a:pt x="1200" y="29"/>
                        <a:pt x="1193" y="36"/>
                        <a:pt x="1179" y="50"/>
                      </a:cubicBezTo>
                      <a:cubicBezTo>
                        <a:pt x="1171" y="58"/>
                        <a:pt x="1164" y="72"/>
                        <a:pt x="1157" y="79"/>
                      </a:cubicBezTo>
                      <a:cubicBezTo>
                        <a:pt x="1157" y="79"/>
                        <a:pt x="1143" y="115"/>
                        <a:pt x="1143" y="115"/>
                      </a:cubicBezTo>
                      <a:cubicBezTo>
                        <a:pt x="1143" y="122"/>
                        <a:pt x="1136" y="158"/>
                        <a:pt x="1136" y="158"/>
                      </a:cubicBezTo>
                      <a:cubicBezTo>
                        <a:pt x="1136" y="173"/>
                        <a:pt x="1136" y="187"/>
                        <a:pt x="1143" y="201"/>
                      </a:cubicBezTo>
                      <a:cubicBezTo>
                        <a:pt x="1143" y="208"/>
                        <a:pt x="1157" y="230"/>
                        <a:pt x="1157" y="237"/>
                      </a:cubicBezTo>
                      <a:cubicBezTo>
                        <a:pt x="1164" y="259"/>
                        <a:pt x="1179" y="273"/>
                        <a:pt x="1193" y="280"/>
                      </a:cubicBezTo>
                      <a:cubicBezTo>
                        <a:pt x="1207" y="295"/>
                        <a:pt x="1229" y="302"/>
                        <a:pt x="1243" y="309"/>
                      </a:cubicBezTo>
                      <a:cubicBezTo>
                        <a:pt x="1254" y="313"/>
                        <a:pt x="1265" y="314"/>
                        <a:pt x="1275" y="314"/>
                      </a:cubicBezTo>
                      <a:cubicBezTo>
                        <a:pt x="1281" y="314"/>
                        <a:pt x="1288" y="314"/>
                        <a:pt x="1293" y="312"/>
                      </a:cubicBezTo>
                      <a:lnTo>
                        <a:pt x="1293" y="312"/>
                      </a:lnTo>
                      <a:cubicBezTo>
                        <a:pt x="1303" y="314"/>
                        <a:pt x="1312" y="314"/>
                        <a:pt x="1321" y="314"/>
                      </a:cubicBezTo>
                      <a:cubicBezTo>
                        <a:pt x="1335" y="314"/>
                        <a:pt x="1347" y="313"/>
                        <a:pt x="1358" y="309"/>
                      </a:cubicBezTo>
                      <a:lnTo>
                        <a:pt x="1394" y="295"/>
                      </a:lnTo>
                      <a:cubicBezTo>
                        <a:pt x="1416" y="280"/>
                        <a:pt x="1437" y="266"/>
                        <a:pt x="1444" y="237"/>
                      </a:cubicBezTo>
                      <a:cubicBezTo>
                        <a:pt x="1459" y="230"/>
                        <a:pt x="1459" y="216"/>
                        <a:pt x="1466" y="201"/>
                      </a:cubicBezTo>
                      <a:cubicBezTo>
                        <a:pt x="1466" y="201"/>
                        <a:pt x="1473" y="165"/>
                        <a:pt x="1473" y="158"/>
                      </a:cubicBezTo>
                      <a:cubicBezTo>
                        <a:pt x="1473" y="137"/>
                        <a:pt x="1459" y="101"/>
                        <a:pt x="1452" y="79"/>
                      </a:cubicBezTo>
                      <a:cubicBezTo>
                        <a:pt x="1444" y="72"/>
                        <a:pt x="1430" y="58"/>
                        <a:pt x="1423" y="50"/>
                      </a:cubicBezTo>
                      <a:cubicBezTo>
                        <a:pt x="1419" y="47"/>
                        <a:pt x="1414" y="42"/>
                        <a:pt x="1410" y="38"/>
                      </a:cubicBezTo>
                      <a:lnTo>
                        <a:pt x="1410" y="38"/>
                      </a:lnTo>
                      <a:cubicBezTo>
                        <a:pt x="1410" y="38"/>
                        <a:pt x="1400" y="27"/>
                        <a:pt x="1394" y="22"/>
                      </a:cubicBezTo>
                      <a:cubicBezTo>
                        <a:pt x="1380" y="14"/>
                        <a:pt x="1365" y="14"/>
                        <a:pt x="1351" y="7"/>
                      </a:cubicBezTo>
                      <a:cubicBezTo>
                        <a:pt x="1337" y="0"/>
                        <a:pt x="1308" y="0"/>
                        <a:pt x="1308" y="0"/>
                      </a:cubicBezTo>
                      <a:close/>
                      <a:moveTo>
                        <a:pt x="2529" y="496"/>
                      </a:moveTo>
                      <a:cubicBezTo>
                        <a:pt x="2515" y="496"/>
                        <a:pt x="2493" y="496"/>
                        <a:pt x="2472" y="510"/>
                      </a:cubicBezTo>
                      <a:cubicBezTo>
                        <a:pt x="2457" y="517"/>
                        <a:pt x="2443" y="525"/>
                        <a:pt x="2429" y="539"/>
                      </a:cubicBezTo>
                      <a:cubicBezTo>
                        <a:pt x="2414" y="553"/>
                        <a:pt x="2400" y="568"/>
                        <a:pt x="2400" y="589"/>
                      </a:cubicBezTo>
                      <a:cubicBezTo>
                        <a:pt x="2385" y="604"/>
                        <a:pt x="2385" y="625"/>
                        <a:pt x="2385" y="647"/>
                      </a:cubicBezTo>
                      <a:lnTo>
                        <a:pt x="2393" y="683"/>
                      </a:lnTo>
                      <a:cubicBezTo>
                        <a:pt x="2400" y="711"/>
                        <a:pt x="2407" y="733"/>
                        <a:pt x="2429" y="747"/>
                      </a:cubicBezTo>
                      <a:lnTo>
                        <a:pt x="2457" y="769"/>
                      </a:lnTo>
                      <a:cubicBezTo>
                        <a:pt x="2479" y="783"/>
                        <a:pt x="2508" y="790"/>
                        <a:pt x="2529" y="790"/>
                      </a:cubicBezTo>
                      <a:lnTo>
                        <a:pt x="2579" y="790"/>
                      </a:lnTo>
                      <a:cubicBezTo>
                        <a:pt x="2586" y="792"/>
                        <a:pt x="2592" y="793"/>
                        <a:pt x="2598" y="793"/>
                      </a:cubicBezTo>
                      <a:cubicBezTo>
                        <a:pt x="2613" y="793"/>
                        <a:pt x="2627" y="788"/>
                        <a:pt x="2637" y="783"/>
                      </a:cubicBezTo>
                      <a:cubicBezTo>
                        <a:pt x="2658" y="776"/>
                        <a:pt x="2673" y="762"/>
                        <a:pt x="2687" y="747"/>
                      </a:cubicBezTo>
                      <a:cubicBezTo>
                        <a:pt x="2702" y="740"/>
                        <a:pt x="2709" y="718"/>
                        <a:pt x="2716" y="704"/>
                      </a:cubicBezTo>
                      <a:cubicBezTo>
                        <a:pt x="2723" y="683"/>
                        <a:pt x="2730" y="668"/>
                        <a:pt x="2730" y="647"/>
                      </a:cubicBezTo>
                      <a:lnTo>
                        <a:pt x="2723" y="604"/>
                      </a:lnTo>
                      <a:cubicBezTo>
                        <a:pt x="2716" y="582"/>
                        <a:pt x="2702" y="560"/>
                        <a:pt x="2687" y="539"/>
                      </a:cubicBezTo>
                      <a:lnTo>
                        <a:pt x="2658" y="517"/>
                      </a:lnTo>
                      <a:cubicBezTo>
                        <a:pt x="2637" y="503"/>
                        <a:pt x="2608" y="496"/>
                        <a:pt x="2579" y="496"/>
                      </a:cubicBezTo>
                      <a:close/>
                      <a:moveTo>
                        <a:pt x="151" y="711"/>
                      </a:moveTo>
                      <a:cubicBezTo>
                        <a:pt x="130" y="711"/>
                        <a:pt x="116" y="711"/>
                        <a:pt x="94" y="726"/>
                      </a:cubicBezTo>
                      <a:cubicBezTo>
                        <a:pt x="80" y="726"/>
                        <a:pt x="58" y="740"/>
                        <a:pt x="51" y="754"/>
                      </a:cubicBezTo>
                      <a:cubicBezTo>
                        <a:pt x="37" y="769"/>
                        <a:pt x="22" y="783"/>
                        <a:pt x="15" y="797"/>
                      </a:cubicBezTo>
                      <a:cubicBezTo>
                        <a:pt x="8" y="819"/>
                        <a:pt x="1" y="841"/>
                        <a:pt x="8" y="855"/>
                      </a:cubicBezTo>
                      <a:lnTo>
                        <a:pt x="8" y="898"/>
                      </a:lnTo>
                      <a:cubicBezTo>
                        <a:pt x="15" y="920"/>
                        <a:pt x="29" y="941"/>
                        <a:pt x="44" y="963"/>
                      </a:cubicBezTo>
                      <a:lnTo>
                        <a:pt x="80" y="984"/>
                      </a:lnTo>
                      <a:cubicBezTo>
                        <a:pt x="101" y="999"/>
                        <a:pt x="123" y="1006"/>
                        <a:pt x="151" y="1006"/>
                      </a:cubicBezTo>
                      <a:lnTo>
                        <a:pt x="202" y="1006"/>
                      </a:lnTo>
                      <a:cubicBezTo>
                        <a:pt x="223" y="1006"/>
                        <a:pt x="245" y="1006"/>
                        <a:pt x="259" y="991"/>
                      </a:cubicBezTo>
                      <a:cubicBezTo>
                        <a:pt x="281" y="991"/>
                        <a:pt x="295" y="977"/>
                        <a:pt x="309" y="963"/>
                      </a:cubicBezTo>
                      <a:cubicBezTo>
                        <a:pt x="324" y="948"/>
                        <a:pt x="331" y="934"/>
                        <a:pt x="338" y="920"/>
                      </a:cubicBezTo>
                      <a:cubicBezTo>
                        <a:pt x="345" y="898"/>
                        <a:pt x="353" y="876"/>
                        <a:pt x="353" y="862"/>
                      </a:cubicBezTo>
                      <a:lnTo>
                        <a:pt x="345" y="819"/>
                      </a:lnTo>
                      <a:cubicBezTo>
                        <a:pt x="338" y="797"/>
                        <a:pt x="324" y="776"/>
                        <a:pt x="309" y="754"/>
                      </a:cubicBezTo>
                      <a:lnTo>
                        <a:pt x="281" y="733"/>
                      </a:lnTo>
                      <a:cubicBezTo>
                        <a:pt x="252" y="718"/>
                        <a:pt x="230" y="711"/>
                        <a:pt x="202" y="711"/>
                      </a:cubicBezTo>
                      <a:close/>
                      <a:moveTo>
                        <a:pt x="1631" y="934"/>
                      </a:moveTo>
                      <a:cubicBezTo>
                        <a:pt x="1610" y="934"/>
                        <a:pt x="1595" y="941"/>
                        <a:pt x="1574" y="948"/>
                      </a:cubicBezTo>
                      <a:cubicBezTo>
                        <a:pt x="1559" y="956"/>
                        <a:pt x="1545" y="963"/>
                        <a:pt x="1531" y="977"/>
                      </a:cubicBezTo>
                      <a:cubicBezTo>
                        <a:pt x="1516" y="991"/>
                        <a:pt x="1502" y="1006"/>
                        <a:pt x="1495" y="1027"/>
                      </a:cubicBezTo>
                      <a:cubicBezTo>
                        <a:pt x="1488" y="1042"/>
                        <a:pt x="1488" y="1063"/>
                        <a:pt x="1488" y="1085"/>
                      </a:cubicBezTo>
                      <a:lnTo>
                        <a:pt x="1488" y="1121"/>
                      </a:lnTo>
                      <a:cubicBezTo>
                        <a:pt x="1495" y="1149"/>
                        <a:pt x="1509" y="1171"/>
                        <a:pt x="1531" y="1185"/>
                      </a:cubicBezTo>
                      <a:lnTo>
                        <a:pt x="1559" y="1214"/>
                      </a:lnTo>
                      <a:cubicBezTo>
                        <a:pt x="1581" y="1228"/>
                        <a:pt x="1602" y="1228"/>
                        <a:pt x="1631" y="1236"/>
                      </a:cubicBezTo>
                      <a:lnTo>
                        <a:pt x="1667" y="1236"/>
                      </a:lnTo>
                      <a:cubicBezTo>
                        <a:pt x="1681" y="1236"/>
                        <a:pt x="1703" y="1228"/>
                        <a:pt x="1725" y="1221"/>
                      </a:cubicBezTo>
                      <a:cubicBezTo>
                        <a:pt x="1739" y="1214"/>
                        <a:pt x="1753" y="1207"/>
                        <a:pt x="1768" y="1193"/>
                      </a:cubicBezTo>
                      <a:cubicBezTo>
                        <a:pt x="1782" y="1178"/>
                        <a:pt x="1796" y="1164"/>
                        <a:pt x="1796" y="1142"/>
                      </a:cubicBezTo>
                      <a:cubicBezTo>
                        <a:pt x="1811" y="1128"/>
                        <a:pt x="1811" y="1106"/>
                        <a:pt x="1811" y="1085"/>
                      </a:cubicBezTo>
                      <a:lnTo>
                        <a:pt x="1804" y="1049"/>
                      </a:lnTo>
                      <a:cubicBezTo>
                        <a:pt x="1796" y="1020"/>
                        <a:pt x="1789" y="999"/>
                        <a:pt x="1768" y="977"/>
                      </a:cubicBezTo>
                      <a:lnTo>
                        <a:pt x="1739" y="956"/>
                      </a:lnTo>
                      <a:cubicBezTo>
                        <a:pt x="1717" y="941"/>
                        <a:pt x="1696" y="934"/>
                        <a:pt x="1667" y="934"/>
                      </a:cubicBezTo>
                      <a:close/>
                      <a:moveTo>
                        <a:pt x="848" y="1530"/>
                      </a:moveTo>
                      <a:lnTo>
                        <a:pt x="805" y="1537"/>
                      </a:lnTo>
                      <a:cubicBezTo>
                        <a:pt x="784" y="1545"/>
                        <a:pt x="762" y="1552"/>
                        <a:pt x="740" y="1573"/>
                      </a:cubicBezTo>
                      <a:lnTo>
                        <a:pt x="719" y="1602"/>
                      </a:lnTo>
                      <a:cubicBezTo>
                        <a:pt x="705" y="1624"/>
                        <a:pt x="697" y="1652"/>
                        <a:pt x="697" y="1674"/>
                      </a:cubicBezTo>
                      <a:lnTo>
                        <a:pt x="697" y="1724"/>
                      </a:lnTo>
                      <a:cubicBezTo>
                        <a:pt x="697" y="1746"/>
                        <a:pt x="697" y="1767"/>
                        <a:pt x="712" y="1782"/>
                      </a:cubicBezTo>
                      <a:cubicBezTo>
                        <a:pt x="712" y="1803"/>
                        <a:pt x="726" y="1817"/>
                        <a:pt x="740" y="1832"/>
                      </a:cubicBezTo>
                      <a:cubicBezTo>
                        <a:pt x="755" y="1846"/>
                        <a:pt x="769" y="1853"/>
                        <a:pt x="784" y="1861"/>
                      </a:cubicBezTo>
                      <a:cubicBezTo>
                        <a:pt x="805" y="1875"/>
                        <a:pt x="827" y="1875"/>
                        <a:pt x="841" y="1875"/>
                      </a:cubicBezTo>
                      <a:lnTo>
                        <a:pt x="884" y="1868"/>
                      </a:lnTo>
                      <a:cubicBezTo>
                        <a:pt x="906" y="1861"/>
                        <a:pt x="927" y="1846"/>
                        <a:pt x="949" y="1832"/>
                      </a:cubicBezTo>
                      <a:lnTo>
                        <a:pt x="970" y="1803"/>
                      </a:lnTo>
                      <a:cubicBezTo>
                        <a:pt x="985" y="1782"/>
                        <a:pt x="992" y="1753"/>
                        <a:pt x="992" y="1731"/>
                      </a:cubicBezTo>
                      <a:lnTo>
                        <a:pt x="992" y="1681"/>
                      </a:lnTo>
                      <a:cubicBezTo>
                        <a:pt x="992" y="1659"/>
                        <a:pt x="992" y="1638"/>
                        <a:pt x="978" y="1624"/>
                      </a:cubicBezTo>
                      <a:cubicBezTo>
                        <a:pt x="978" y="1602"/>
                        <a:pt x="963" y="1588"/>
                        <a:pt x="949" y="1573"/>
                      </a:cubicBezTo>
                      <a:cubicBezTo>
                        <a:pt x="934" y="1559"/>
                        <a:pt x="920" y="1552"/>
                        <a:pt x="906" y="1545"/>
                      </a:cubicBezTo>
                      <a:cubicBezTo>
                        <a:pt x="884" y="1530"/>
                        <a:pt x="863" y="1530"/>
                        <a:pt x="848" y="1530"/>
                      </a:cubicBezTo>
                      <a:close/>
                      <a:moveTo>
                        <a:pt x="2364" y="1552"/>
                      </a:moveTo>
                      <a:lnTo>
                        <a:pt x="2321" y="1559"/>
                      </a:lnTo>
                      <a:cubicBezTo>
                        <a:pt x="2299" y="1566"/>
                        <a:pt x="2278" y="1580"/>
                        <a:pt x="2256" y="1595"/>
                      </a:cubicBezTo>
                      <a:lnTo>
                        <a:pt x="2235" y="1631"/>
                      </a:lnTo>
                      <a:cubicBezTo>
                        <a:pt x="2220" y="1652"/>
                        <a:pt x="2213" y="1674"/>
                        <a:pt x="2213" y="1703"/>
                      </a:cubicBezTo>
                      <a:lnTo>
                        <a:pt x="2213" y="1753"/>
                      </a:lnTo>
                      <a:cubicBezTo>
                        <a:pt x="2213" y="1774"/>
                        <a:pt x="2213" y="1789"/>
                        <a:pt x="2227" y="1810"/>
                      </a:cubicBezTo>
                      <a:cubicBezTo>
                        <a:pt x="2235" y="1825"/>
                        <a:pt x="2242" y="1846"/>
                        <a:pt x="2256" y="1861"/>
                      </a:cubicBezTo>
                      <a:cubicBezTo>
                        <a:pt x="2271" y="1875"/>
                        <a:pt x="2285" y="1882"/>
                        <a:pt x="2306" y="1889"/>
                      </a:cubicBezTo>
                      <a:cubicBezTo>
                        <a:pt x="2321" y="1897"/>
                        <a:pt x="2342" y="1904"/>
                        <a:pt x="2364" y="1904"/>
                      </a:cubicBezTo>
                      <a:lnTo>
                        <a:pt x="2400" y="1897"/>
                      </a:lnTo>
                      <a:cubicBezTo>
                        <a:pt x="2429" y="1889"/>
                        <a:pt x="2450" y="1875"/>
                        <a:pt x="2464" y="1861"/>
                      </a:cubicBezTo>
                      <a:lnTo>
                        <a:pt x="2486" y="1825"/>
                      </a:lnTo>
                      <a:cubicBezTo>
                        <a:pt x="2500" y="1803"/>
                        <a:pt x="2508" y="1782"/>
                        <a:pt x="2508" y="1753"/>
                      </a:cubicBezTo>
                      <a:lnTo>
                        <a:pt x="2508" y="1703"/>
                      </a:lnTo>
                      <a:cubicBezTo>
                        <a:pt x="2515" y="1681"/>
                        <a:pt x="2508" y="1667"/>
                        <a:pt x="2500" y="1645"/>
                      </a:cubicBezTo>
                      <a:cubicBezTo>
                        <a:pt x="2493" y="1631"/>
                        <a:pt x="2479" y="1609"/>
                        <a:pt x="2464" y="1595"/>
                      </a:cubicBezTo>
                      <a:cubicBezTo>
                        <a:pt x="2457" y="1580"/>
                        <a:pt x="2436" y="1573"/>
                        <a:pt x="2421" y="1566"/>
                      </a:cubicBezTo>
                      <a:cubicBezTo>
                        <a:pt x="2400" y="1559"/>
                        <a:pt x="2385" y="1552"/>
                        <a:pt x="2364" y="15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6"/>
                <p:cNvSpPr/>
                <p:nvPr/>
              </p:nvSpPr>
              <p:spPr>
                <a:xfrm>
                  <a:off x="7635907" y="2120949"/>
                  <a:ext cx="117768" cy="96205"/>
                </a:xfrm>
                <a:custGeom>
                  <a:avLst/>
                  <a:gdLst/>
                  <a:ahLst/>
                  <a:cxnLst/>
                  <a:rect l="l" t="t" r="r" b="b"/>
                  <a:pathLst>
                    <a:path w="2780" h="2271" extrusionOk="0">
                      <a:moveTo>
                        <a:pt x="1537" y="0"/>
                      </a:moveTo>
                      <a:cubicBezTo>
                        <a:pt x="1343" y="0"/>
                        <a:pt x="1343" y="302"/>
                        <a:pt x="1537" y="302"/>
                      </a:cubicBezTo>
                      <a:cubicBezTo>
                        <a:pt x="1724" y="302"/>
                        <a:pt x="1724" y="0"/>
                        <a:pt x="1537" y="0"/>
                      </a:cubicBezTo>
                      <a:close/>
                      <a:moveTo>
                        <a:pt x="366" y="338"/>
                      </a:moveTo>
                      <a:cubicBezTo>
                        <a:pt x="172" y="338"/>
                        <a:pt x="172" y="632"/>
                        <a:pt x="366" y="632"/>
                      </a:cubicBezTo>
                      <a:cubicBezTo>
                        <a:pt x="553" y="632"/>
                        <a:pt x="560" y="338"/>
                        <a:pt x="366" y="338"/>
                      </a:cubicBezTo>
                      <a:close/>
                      <a:moveTo>
                        <a:pt x="2586" y="877"/>
                      </a:moveTo>
                      <a:cubicBezTo>
                        <a:pt x="2564" y="877"/>
                        <a:pt x="2543" y="884"/>
                        <a:pt x="2529" y="891"/>
                      </a:cubicBezTo>
                      <a:cubicBezTo>
                        <a:pt x="2507" y="898"/>
                        <a:pt x="2493" y="905"/>
                        <a:pt x="2478" y="920"/>
                      </a:cubicBezTo>
                      <a:cubicBezTo>
                        <a:pt x="2464" y="934"/>
                        <a:pt x="2457" y="956"/>
                        <a:pt x="2450" y="970"/>
                      </a:cubicBezTo>
                      <a:cubicBezTo>
                        <a:pt x="2435" y="992"/>
                        <a:pt x="2435" y="1006"/>
                        <a:pt x="2435" y="1028"/>
                      </a:cubicBezTo>
                      <a:lnTo>
                        <a:pt x="2442" y="1071"/>
                      </a:lnTo>
                      <a:cubicBezTo>
                        <a:pt x="2450" y="1092"/>
                        <a:pt x="2457" y="1114"/>
                        <a:pt x="2478" y="1135"/>
                      </a:cubicBezTo>
                      <a:lnTo>
                        <a:pt x="2507" y="1157"/>
                      </a:lnTo>
                      <a:cubicBezTo>
                        <a:pt x="2529" y="1171"/>
                        <a:pt x="2557" y="1178"/>
                        <a:pt x="2579" y="1178"/>
                      </a:cubicBezTo>
                      <a:lnTo>
                        <a:pt x="2629" y="1178"/>
                      </a:lnTo>
                      <a:cubicBezTo>
                        <a:pt x="2651" y="1178"/>
                        <a:pt x="2672" y="1171"/>
                        <a:pt x="2687" y="1164"/>
                      </a:cubicBezTo>
                      <a:cubicBezTo>
                        <a:pt x="2708" y="1157"/>
                        <a:pt x="2723" y="1150"/>
                        <a:pt x="2737" y="1135"/>
                      </a:cubicBezTo>
                      <a:cubicBezTo>
                        <a:pt x="2751" y="1121"/>
                        <a:pt x="2758" y="1107"/>
                        <a:pt x="2766" y="1085"/>
                      </a:cubicBezTo>
                      <a:cubicBezTo>
                        <a:pt x="2780" y="1071"/>
                        <a:pt x="2780" y="1049"/>
                        <a:pt x="2780" y="1028"/>
                      </a:cubicBezTo>
                      <a:lnTo>
                        <a:pt x="2773" y="992"/>
                      </a:lnTo>
                      <a:cubicBezTo>
                        <a:pt x="2766" y="963"/>
                        <a:pt x="2758" y="941"/>
                        <a:pt x="2737" y="927"/>
                      </a:cubicBezTo>
                      <a:lnTo>
                        <a:pt x="2708" y="898"/>
                      </a:lnTo>
                      <a:cubicBezTo>
                        <a:pt x="2687" y="884"/>
                        <a:pt x="2658" y="884"/>
                        <a:pt x="2636" y="877"/>
                      </a:cubicBezTo>
                      <a:close/>
                      <a:moveTo>
                        <a:pt x="1113" y="1006"/>
                      </a:moveTo>
                      <a:cubicBezTo>
                        <a:pt x="1092" y="1006"/>
                        <a:pt x="1078" y="1013"/>
                        <a:pt x="1056" y="1020"/>
                      </a:cubicBezTo>
                      <a:cubicBezTo>
                        <a:pt x="1042" y="1028"/>
                        <a:pt x="1020" y="1035"/>
                        <a:pt x="1006" y="1049"/>
                      </a:cubicBezTo>
                      <a:cubicBezTo>
                        <a:pt x="991" y="1063"/>
                        <a:pt x="984" y="1078"/>
                        <a:pt x="977" y="1099"/>
                      </a:cubicBezTo>
                      <a:cubicBezTo>
                        <a:pt x="970" y="1114"/>
                        <a:pt x="963" y="1135"/>
                        <a:pt x="963" y="1157"/>
                      </a:cubicBezTo>
                      <a:lnTo>
                        <a:pt x="970" y="1193"/>
                      </a:lnTo>
                      <a:cubicBezTo>
                        <a:pt x="977" y="1221"/>
                        <a:pt x="991" y="1243"/>
                        <a:pt x="1006" y="1257"/>
                      </a:cubicBezTo>
                      <a:lnTo>
                        <a:pt x="1042" y="1286"/>
                      </a:lnTo>
                      <a:cubicBezTo>
                        <a:pt x="1063" y="1301"/>
                        <a:pt x="1085" y="1301"/>
                        <a:pt x="1113" y="1308"/>
                      </a:cubicBezTo>
                      <a:lnTo>
                        <a:pt x="1164" y="1308"/>
                      </a:lnTo>
                      <a:cubicBezTo>
                        <a:pt x="1185" y="1308"/>
                        <a:pt x="1200" y="1301"/>
                        <a:pt x="1221" y="1293"/>
                      </a:cubicBezTo>
                      <a:cubicBezTo>
                        <a:pt x="1236" y="1286"/>
                        <a:pt x="1257" y="1279"/>
                        <a:pt x="1272" y="1265"/>
                      </a:cubicBezTo>
                      <a:cubicBezTo>
                        <a:pt x="1286" y="1250"/>
                        <a:pt x="1293" y="1236"/>
                        <a:pt x="1300" y="1214"/>
                      </a:cubicBezTo>
                      <a:cubicBezTo>
                        <a:pt x="1307" y="1200"/>
                        <a:pt x="1315" y="1178"/>
                        <a:pt x="1315" y="1157"/>
                      </a:cubicBezTo>
                      <a:lnTo>
                        <a:pt x="1307" y="1121"/>
                      </a:lnTo>
                      <a:cubicBezTo>
                        <a:pt x="1300" y="1092"/>
                        <a:pt x="1286" y="1071"/>
                        <a:pt x="1272" y="1049"/>
                      </a:cubicBezTo>
                      <a:lnTo>
                        <a:pt x="1236" y="1028"/>
                      </a:lnTo>
                      <a:cubicBezTo>
                        <a:pt x="1214" y="1013"/>
                        <a:pt x="1192" y="1006"/>
                        <a:pt x="1164" y="1006"/>
                      </a:cubicBezTo>
                      <a:close/>
                      <a:moveTo>
                        <a:pt x="151" y="1394"/>
                      </a:moveTo>
                      <a:cubicBezTo>
                        <a:pt x="129" y="1394"/>
                        <a:pt x="108" y="1401"/>
                        <a:pt x="93" y="1408"/>
                      </a:cubicBezTo>
                      <a:cubicBezTo>
                        <a:pt x="72" y="1415"/>
                        <a:pt x="58" y="1423"/>
                        <a:pt x="43" y="1437"/>
                      </a:cubicBezTo>
                      <a:lnTo>
                        <a:pt x="22" y="1466"/>
                      </a:lnTo>
                      <a:cubicBezTo>
                        <a:pt x="7" y="1494"/>
                        <a:pt x="0" y="1516"/>
                        <a:pt x="0" y="1545"/>
                      </a:cubicBezTo>
                      <a:lnTo>
                        <a:pt x="7" y="1581"/>
                      </a:lnTo>
                      <a:cubicBezTo>
                        <a:pt x="14" y="1609"/>
                        <a:pt x="22" y="1631"/>
                        <a:pt x="43" y="1645"/>
                      </a:cubicBezTo>
                      <a:cubicBezTo>
                        <a:pt x="58" y="1667"/>
                        <a:pt x="72" y="1681"/>
                        <a:pt x="93" y="1703"/>
                      </a:cubicBezTo>
                      <a:cubicBezTo>
                        <a:pt x="108" y="1717"/>
                        <a:pt x="122" y="1724"/>
                        <a:pt x="137" y="1732"/>
                      </a:cubicBezTo>
                      <a:cubicBezTo>
                        <a:pt x="158" y="1739"/>
                        <a:pt x="172" y="1746"/>
                        <a:pt x="194" y="1746"/>
                      </a:cubicBezTo>
                      <a:cubicBezTo>
                        <a:pt x="216" y="1746"/>
                        <a:pt x="237" y="1739"/>
                        <a:pt x="251" y="1732"/>
                      </a:cubicBezTo>
                      <a:cubicBezTo>
                        <a:pt x="273" y="1724"/>
                        <a:pt x="287" y="1717"/>
                        <a:pt x="302" y="1703"/>
                      </a:cubicBezTo>
                      <a:lnTo>
                        <a:pt x="323" y="1667"/>
                      </a:lnTo>
                      <a:cubicBezTo>
                        <a:pt x="338" y="1645"/>
                        <a:pt x="345" y="1624"/>
                        <a:pt x="345" y="1595"/>
                      </a:cubicBezTo>
                      <a:lnTo>
                        <a:pt x="338" y="1559"/>
                      </a:lnTo>
                      <a:cubicBezTo>
                        <a:pt x="330" y="1530"/>
                        <a:pt x="316" y="1509"/>
                        <a:pt x="302" y="1487"/>
                      </a:cubicBezTo>
                      <a:cubicBezTo>
                        <a:pt x="287" y="1473"/>
                        <a:pt x="266" y="1459"/>
                        <a:pt x="251" y="1437"/>
                      </a:cubicBezTo>
                      <a:cubicBezTo>
                        <a:pt x="237" y="1423"/>
                        <a:pt x="223" y="1415"/>
                        <a:pt x="208" y="1408"/>
                      </a:cubicBezTo>
                      <a:cubicBezTo>
                        <a:pt x="187" y="1401"/>
                        <a:pt x="165" y="1394"/>
                        <a:pt x="151" y="1394"/>
                      </a:cubicBezTo>
                      <a:close/>
                      <a:moveTo>
                        <a:pt x="1652" y="1976"/>
                      </a:moveTo>
                      <a:cubicBezTo>
                        <a:pt x="1465" y="1976"/>
                        <a:pt x="1465" y="2270"/>
                        <a:pt x="1652" y="2270"/>
                      </a:cubicBezTo>
                      <a:cubicBezTo>
                        <a:pt x="1846" y="2270"/>
                        <a:pt x="1846" y="1976"/>
                        <a:pt x="1652" y="19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 name="Google Shape;955;p26"/>
                <p:cNvGrpSpPr/>
                <p:nvPr/>
              </p:nvGrpSpPr>
              <p:grpSpPr>
                <a:xfrm>
                  <a:off x="7060455" y="1083576"/>
                  <a:ext cx="70957" cy="61807"/>
                  <a:chOff x="7060455" y="1083576"/>
                  <a:chExt cx="70957" cy="61807"/>
                </a:xfrm>
              </p:grpSpPr>
              <p:sp>
                <p:nvSpPr>
                  <p:cNvPr id="956" name="Google Shape;956;p26"/>
                  <p:cNvSpPr/>
                  <p:nvPr/>
                </p:nvSpPr>
                <p:spPr>
                  <a:xfrm>
                    <a:off x="7118576" y="1083576"/>
                    <a:ext cx="12836" cy="14785"/>
                  </a:xfrm>
                  <a:custGeom>
                    <a:avLst/>
                    <a:gdLst/>
                    <a:ahLst/>
                    <a:cxnLst/>
                    <a:rect l="l" t="t" r="r" b="b"/>
                    <a:pathLst>
                      <a:path w="303" h="349" extrusionOk="0">
                        <a:moveTo>
                          <a:pt x="151" y="1"/>
                        </a:moveTo>
                        <a:lnTo>
                          <a:pt x="108" y="8"/>
                        </a:lnTo>
                        <a:cubicBezTo>
                          <a:pt x="87" y="15"/>
                          <a:pt x="65" y="29"/>
                          <a:pt x="44" y="44"/>
                        </a:cubicBezTo>
                        <a:lnTo>
                          <a:pt x="22" y="72"/>
                        </a:lnTo>
                        <a:cubicBezTo>
                          <a:pt x="8" y="101"/>
                          <a:pt x="1" y="123"/>
                          <a:pt x="1" y="151"/>
                        </a:cubicBezTo>
                        <a:lnTo>
                          <a:pt x="1" y="202"/>
                        </a:lnTo>
                        <a:cubicBezTo>
                          <a:pt x="1" y="223"/>
                          <a:pt x="8" y="238"/>
                          <a:pt x="15" y="259"/>
                        </a:cubicBezTo>
                        <a:cubicBezTo>
                          <a:pt x="22" y="274"/>
                          <a:pt x="29" y="295"/>
                          <a:pt x="44" y="302"/>
                        </a:cubicBezTo>
                        <a:cubicBezTo>
                          <a:pt x="58" y="317"/>
                          <a:pt x="72" y="331"/>
                          <a:pt x="94" y="338"/>
                        </a:cubicBezTo>
                        <a:cubicBezTo>
                          <a:pt x="104" y="343"/>
                          <a:pt x="118" y="348"/>
                          <a:pt x="133" y="348"/>
                        </a:cubicBezTo>
                        <a:cubicBezTo>
                          <a:pt x="139" y="348"/>
                          <a:pt x="145" y="348"/>
                          <a:pt x="151" y="345"/>
                        </a:cubicBezTo>
                        <a:lnTo>
                          <a:pt x="187" y="345"/>
                        </a:lnTo>
                        <a:cubicBezTo>
                          <a:pt x="216" y="338"/>
                          <a:pt x="238" y="324"/>
                          <a:pt x="252" y="302"/>
                        </a:cubicBezTo>
                        <a:lnTo>
                          <a:pt x="281" y="274"/>
                        </a:lnTo>
                        <a:cubicBezTo>
                          <a:pt x="295" y="252"/>
                          <a:pt x="295" y="230"/>
                          <a:pt x="302" y="202"/>
                        </a:cubicBezTo>
                        <a:lnTo>
                          <a:pt x="302" y="151"/>
                        </a:lnTo>
                        <a:cubicBezTo>
                          <a:pt x="302" y="130"/>
                          <a:pt x="295" y="108"/>
                          <a:pt x="288" y="94"/>
                        </a:cubicBezTo>
                        <a:cubicBezTo>
                          <a:pt x="281" y="72"/>
                          <a:pt x="273" y="58"/>
                          <a:pt x="259" y="44"/>
                        </a:cubicBezTo>
                        <a:cubicBezTo>
                          <a:pt x="245" y="29"/>
                          <a:pt x="223" y="22"/>
                          <a:pt x="209" y="15"/>
                        </a:cubicBezTo>
                        <a:cubicBezTo>
                          <a:pt x="187" y="8"/>
                          <a:pt x="173"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6"/>
                  <p:cNvSpPr/>
                  <p:nvPr/>
                </p:nvSpPr>
                <p:spPr>
                  <a:xfrm>
                    <a:off x="7060455" y="1104165"/>
                    <a:ext cx="14657" cy="14742"/>
                  </a:xfrm>
                  <a:custGeom>
                    <a:avLst/>
                    <a:gdLst/>
                    <a:ahLst/>
                    <a:cxnLst/>
                    <a:rect l="l" t="t" r="r" b="b"/>
                    <a:pathLst>
                      <a:path w="346" h="348" extrusionOk="0">
                        <a:moveTo>
                          <a:pt x="170" y="0"/>
                        </a:moveTo>
                        <a:cubicBezTo>
                          <a:pt x="164" y="0"/>
                          <a:pt x="158" y="1"/>
                          <a:pt x="151" y="3"/>
                        </a:cubicBezTo>
                        <a:cubicBezTo>
                          <a:pt x="130" y="3"/>
                          <a:pt x="115" y="3"/>
                          <a:pt x="94" y="10"/>
                        </a:cubicBezTo>
                        <a:cubicBezTo>
                          <a:pt x="80" y="17"/>
                          <a:pt x="58" y="32"/>
                          <a:pt x="44" y="46"/>
                        </a:cubicBezTo>
                        <a:lnTo>
                          <a:pt x="22" y="75"/>
                        </a:lnTo>
                        <a:cubicBezTo>
                          <a:pt x="8" y="96"/>
                          <a:pt x="1" y="118"/>
                          <a:pt x="1" y="147"/>
                        </a:cubicBezTo>
                        <a:lnTo>
                          <a:pt x="8" y="190"/>
                        </a:lnTo>
                        <a:cubicBezTo>
                          <a:pt x="15" y="211"/>
                          <a:pt x="29" y="233"/>
                          <a:pt x="44" y="255"/>
                        </a:cubicBezTo>
                        <a:cubicBezTo>
                          <a:pt x="58" y="269"/>
                          <a:pt x="80" y="290"/>
                          <a:pt x="94" y="305"/>
                        </a:cubicBezTo>
                        <a:cubicBezTo>
                          <a:pt x="108" y="319"/>
                          <a:pt x="123" y="326"/>
                          <a:pt x="144" y="334"/>
                        </a:cubicBezTo>
                        <a:cubicBezTo>
                          <a:pt x="159" y="341"/>
                          <a:pt x="180" y="348"/>
                          <a:pt x="202" y="348"/>
                        </a:cubicBezTo>
                        <a:cubicBezTo>
                          <a:pt x="223" y="348"/>
                          <a:pt x="238" y="341"/>
                          <a:pt x="259" y="334"/>
                        </a:cubicBezTo>
                        <a:cubicBezTo>
                          <a:pt x="273" y="326"/>
                          <a:pt x="288" y="319"/>
                          <a:pt x="302" y="305"/>
                        </a:cubicBezTo>
                        <a:lnTo>
                          <a:pt x="331" y="276"/>
                        </a:lnTo>
                        <a:cubicBezTo>
                          <a:pt x="338" y="247"/>
                          <a:pt x="345" y="226"/>
                          <a:pt x="345" y="197"/>
                        </a:cubicBezTo>
                        <a:lnTo>
                          <a:pt x="345" y="161"/>
                        </a:lnTo>
                        <a:cubicBezTo>
                          <a:pt x="338" y="132"/>
                          <a:pt x="324" y="111"/>
                          <a:pt x="309" y="96"/>
                        </a:cubicBezTo>
                        <a:cubicBezTo>
                          <a:pt x="288" y="75"/>
                          <a:pt x="273" y="61"/>
                          <a:pt x="259" y="46"/>
                        </a:cubicBezTo>
                        <a:cubicBezTo>
                          <a:pt x="245" y="32"/>
                          <a:pt x="230" y="17"/>
                          <a:pt x="209" y="10"/>
                        </a:cubicBezTo>
                        <a:cubicBezTo>
                          <a:pt x="199" y="5"/>
                          <a:pt x="185"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6"/>
                  <p:cNvSpPr/>
                  <p:nvPr/>
                </p:nvSpPr>
                <p:spPr>
                  <a:xfrm>
                    <a:off x="7111586" y="1132886"/>
                    <a:ext cx="14657" cy="12497"/>
                  </a:xfrm>
                  <a:custGeom>
                    <a:avLst/>
                    <a:gdLst/>
                    <a:ahLst/>
                    <a:cxnLst/>
                    <a:rect l="l" t="t" r="r" b="b"/>
                    <a:pathLst>
                      <a:path w="346" h="295" extrusionOk="0">
                        <a:moveTo>
                          <a:pt x="144" y="0"/>
                        </a:moveTo>
                        <a:cubicBezTo>
                          <a:pt x="122" y="0"/>
                          <a:pt x="108" y="0"/>
                          <a:pt x="87" y="7"/>
                        </a:cubicBezTo>
                        <a:cubicBezTo>
                          <a:pt x="72" y="15"/>
                          <a:pt x="51" y="29"/>
                          <a:pt x="43" y="43"/>
                        </a:cubicBezTo>
                        <a:cubicBezTo>
                          <a:pt x="29" y="58"/>
                          <a:pt x="15" y="72"/>
                          <a:pt x="7" y="87"/>
                        </a:cubicBezTo>
                        <a:cubicBezTo>
                          <a:pt x="0" y="108"/>
                          <a:pt x="0" y="122"/>
                          <a:pt x="0" y="144"/>
                        </a:cubicBezTo>
                        <a:lnTo>
                          <a:pt x="0" y="187"/>
                        </a:lnTo>
                        <a:cubicBezTo>
                          <a:pt x="7" y="209"/>
                          <a:pt x="22" y="230"/>
                          <a:pt x="43" y="252"/>
                        </a:cubicBezTo>
                        <a:lnTo>
                          <a:pt x="72" y="273"/>
                        </a:lnTo>
                        <a:cubicBezTo>
                          <a:pt x="94" y="288"/>
                          <a:pt x="115" y="295"/>
                          <a:pt x="144" y="295"/>
                        </a:cubicBezTo>
                        <a:lnTo>
                          <a:pt x="194" y="295"/>
                        </a:lnTo>
                        <a:cubicBezTo>
                          <a:pt x="216" y="295"/>
                          <a:pt x="237" y="295"/>
                          <a:pt x="252" y="288"/>
                        </a:cubicBezTo>
                        <a:cubicBezTo>
                          <a:pt x="273" y="280"/>
                          <a:pt x="288" y="266"/>
                          <a:pt x="302" y="252"/>
                        </a:cubicBezTo>
                        <a:cubicBezTo>
                          <a:pt x="316" y="237"/>
                          <a:pt x="324" y="223"/>
                          <a:pt x="331" y="209"/>
                        </a:cubicBezTo>
                        <a:cubicBezTo>
                          <a:pt x="338" y="187"/>
                          <a:pt x="345" y="173"/>
                          <a:pt x="345" y="151"/>
                        </a:cubicBezTo>
                        <a:lnTo>
                          <a:pt x="338" y="108"/>
                        </a:lnTo>
                        <a:cubicBezTo>
                          <a:pt x="331" y="87"/>
                          <a:pt x="316" y="65"/>
                          <a:pt x="302" y="43"/>
                        </a:cubicBezTo>
                        <a:lnTo>
                          <a:pt x="273" y="22"/>
                        </a:lnTo>
                        <a:cubicBezTo>
                          <a:pt x="245" y="7"/>
                          <a:pt x="223" y="0"/>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 name="Google Shape;959;p26"/>
                <p:cNvSpPr/>
                <p:nvPr/>
              </p:nvSpPr>
              <p:spPr>
                <a:xfrm>
                  <a:off x="7645015" y="1497119"/>
                  <a:ext cx="14657" cy="12666"/>
                </a:xfrm>
                <a:custGeom>
                  <a:avLst/>
                  <a:gdLst/>
                  <a:ahLst/>
                  <a:cxnLst/>
                  <a:rect l="l" t="t" r="r" b="b"/>
                  <a:pathLst>
                    <a:path w="346" h="299" extrusionOk="0">
                      <a:moveTo>
                        <a:pt x="151" y="1"/>
                      </a:moveTo>
                      <a:cubicBezTo>
                        <a:pt x="130" y="1"/>
                        <a:pt x="108" y="8"/>
                        <a:pt x="94" y="15"/>
                      </a:cubicBezTo>
                      <a:cubicBezTo>
                        <a:pt x="72" y="22"/>
                        <a:pt x="58" y="29"/>
                        <a:pt x="44" y="44"/>
                      </a:cubicBezTo>
                      <a:cubicBezTo>
                        <a:pt x="29" y="58"/>
                        <a:pt x="22" y="73"/>
                        <a:pt x="15" y="94"/>
                      </a:cubicBezTo>
                      <a:cubicBezTo>
                        <a:pt x="1" y="108"/>
                        <a:pt x="1" y="130"/>
                        <a:pt x="1" y="152"/>
                      </a:cubicBezTo>
                      <a:lnTo>
                        <a:pt x="8" y="187"/>
                      </a:lnTo>
                      <a:cubicBezTo>
                        <a:pt x="15" y="216"/>
                        <a:pt x="22" y="238"/>
                        <a:pt x="44" y="252"/>
                      </a:cubicBezTo>
                      <a:lnTo>
                        <a:pt x="72" y="274"/>
                      </a:lnTo>
                      <a:cubicBezTo>
                        <a:pt x="94" y="288"/>
                        <a:pt x="123" y="295"/>
                        <a:pt x="144" y="295"/>
                      </a:cubicBezTo>
                      <a:lnTo>
                        <a:pt x="195" y="295"/>
                      </a:lnTo>
                      <a:cubicBezTo>
                        <a:pt x="201" y="297"/>
                        <a:pt x="207" y="298"/>
                        <a:pt x="213" y="298"/>
                      </a:cubicBezTo>
                      <a:cubicBezTo>
                        <a:pt x="228" y="298"/>
                        <a:pt x="242" y="293"/>
                        <a:pt x="252" y="288"/>
                      </a:cubicBezTo>
                      <a:cubicBezTo>
                        <a:pt x="274" y="281"/>
                        <a:pt x="288" y="266"/>
                        <a:pt x="302" y="252"/>
                      </a:cubicBezTo>
                      <a:cubicBezTo>
                        <a:pt x="317" y="245"/>
                        <a:pt x="324" y="223"/>
                        <a:pt x="331" y="209"/>
                      </a:cubicBezTo>
                      <a:cubicBezTo>
                        <a:pt x="345" y="187"/>
                        <a:pt x="345" y="173"/>
                        <a:pt x="345" y="152"/>
                      </a:cubicBezTo>
                      <a:lnTo>
                        <a:pt x="338" y="108"/>
                      </a:lnTo>
                      <a:cubicBezTo>
                        <a:pt x="331" y="87"/>
                        <a:pt x="324" y="65"/>
                        <a:pt x="302" y="44"/>
                      </a:cubicBezTo>
                      <a:lnTo>
                        <a:pt x="274" y="22"/>
                      </a:lnTo>
                      <a:cubicBezTo>
                        <a:pt x="252" y="8"/>
                        <a:pt x="223" y="1"/>
                        <a:pt x="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6"/>
                <p:cNvSpPr/>
                <p:nvPr/>
              </p:nvSpPr>
              <p:spPr>
                <a:xfrm>
                  <a:off x="7599390" y="1530586"/>
                  <a:ext cx="14615" cy="14785"/>
                </a:xfrm>
                <a:custGeom>
                  <a:avLst/>
                  <a:gdLst/>
                  <a:ahLst/>
                  <a:cxnLst/>
                  <a:rect l="l" t="t" r="r" b="b"/>
                  <a:pathLst>
                    <a:path w="345" h="349" extrusionOk="0">
                      <a:moveTo>
                        <a:pt x="151" y="1"/>
                      </a:moveTo>
                      <a:cubicBezTo>
                        <a:pt x="129" y="1"/>
                        <a:pt x="115" y="8"/>
                        <a:pt x="93" y="15"/>
                      </a:cubicBezTo>
                      <a:cubicBezTo>
                        <a:pt x="79" y="22"/>
                        <a:pt x="58" y="30"/>
                        <a:pt x="43" y="44"/>
                      </a:cubicBezTo>
                      <a:lnTo>
                        <a:pt x="22" y="73"/>
                      </a:lnTo>
                      <a:cubicBezTo>
                        <a:pt x="7" y="94"/>
                        <a:pt x="0" y="123"/>
                        <a:pt x="0" y="152"/>
                      </a:cubicBezTo>
                      <a:lnTo>
                        <a:pt x="7" y="188"/>
                      </a:lnTo>
                      <a:cubicBezTo>
                        <a:pt x="14" y="216"/>
                        <a:pt x="29" y="238"/>
                        <a:pt x="43" y="252"/>
                      </a:cubicBezTo>
                      <a:cubicBezTo>
                        <a:pt x="58" y="274"/>
                        <a:pt x="79" y="288"/>
                        <a:pt x="93" y="303"/>
                      </a:cubicBezTo>
                      <a:cubicBezTo>
                        <a:pt x="108" y="317"/>
                        <a:pt x="122" y="331"/>
                        <a:pt x="144" y="338"/>
                      </a:cubicBezTo>
                      <a:cubicBezTo>
                        <a:pt x="154" y="344"/>
                        <a:pt x="168" y="349"/>
                        <a:pt x="182" y="349"/>
                      </a:cubicBezTo>
                      <a:cubicBezTo>
                        <a:pt x="189" y="349"/>
                        <a:pt x="195" y="348"/>
                        <a:pt x="201" y="346"/>
                      </a:cubicBezTo>
                      <a:cubicBezTo>
                        <a:pt x="223" y="346"/>
                        <a:pt x="237" y="346"/>
                        <a:pt x="259" y="338"/>
                      </a:cubicBezTo>
                      <a:cubicBezTo>
                        <a:pt x="273" y="331"/>
                        <a:pt x="287" y="317"/>
                        <a:pt x="302" y="303"/>
                      </a:cubicBezTo>
                      <a:lnTo>
                        <a:pt x="331" y="274"/>
                      </a:lnTo>
                      <a:cubicBezTo>
                        <a:pt x="338" y="252"/>
                        <a:pt x="345" y="231"/>
                        <a:pt x="345" y="202"/>
                      </a:cubicBezTo>
                      <a:lnTo>
                        <a:pt x="345" y="159"/>
                      </a:lnTo>
                      <a:cubicBezTo>
                        <a:pt x="338" y="137"/>
                        <a:pt x="323" y="116"/>
                        <a:pt x="302" y="94"/>
                      </a:cubicBezTo>
                      <a:cubicBezTo>
                        <a:pt x="287" y="80"/>
                        <a:pt x="273" y="58"/>
                        <a:pt x="259" y="44"/>
                      </a:cubicBezTo>
                      <a:cubicBezTo>
                        <a:pt x="244" y="30"/>
                        <a:pt x="230" y="22"/>
                        <a:pt x="208" y="15"/>
                      </a:cubicBezTo>
                      <a:cubicBezTo>
                        <a:pt x="194" y="8"/>
                        <a:pt x="172"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6"/>
                <p:cNvSpPr/>
                <p:nvPr/>
              </p:nvSpPr>
              <p:spPr>
                <a:xfrm>
                  <a:off x="7646243" y="1531263"/>
                  <a:ext cx="14954" cy="16945"/>
                </a:xfrm>
                <a:custGeom>
                  <a:avLst/>
                  <a:gdLst/>
                  <a:ahLst/>
                  <a:cxnLst/>
                  <a:rect l="l" t="t" r="r" b="b"/>
                  <a:pathLst>
                    <a:path w="353" h="400" extrusionOk="0">
                      <a:moveTo>
                        <a:pt x="202" y="1"/>
                      </a:moveTo>
                      <a:cubicBezTo>
                        <a:pt x="189" y="1"/>
                        <a:pt x="176" y="3"/>
                        <a:pt x="166" y="6"/>
                      </a:cubicBezTo>
                      <a:lnTo>
                        <a:pt x="130" y="21"/>
                      </a:lnTo>
                      <a:cubicBezTo>
                        <a:pt x="108" y="35"/>
                        <a:pt x="86" y="57"/>
                        <a:pt x="72" y="78"/>
                      </a:cubicBezTo>
                      <a:cubicBezTo>
                        <a:pt x="58" y="107"/>
                        <a:pt x="43" y="143"/>
                        <a:pt x="22" y="179"/>
                      </a:cubicBezTo>
                      <a:cubicBezTo>
                        <a:pt x="15" y="193"/>
                        <a:pt x="7" y="208"/>
                        <a:pt x="7" y="229"/>
                      </a:cubicBezTo>
                      <a:cubicBezTo>
                        <a:pt x="0" y="251"/>
                        <a:pt x="0" y="272"/>
                        <a:pt x="7" y="294"/>
                      </a:cubicBezTo>
                      <a:cubicBezTo>
                        <a:pt x="15" y="308"/>
                        <a:pt x="22" y="330"/>
                        <a:pt x="36" y="344"/>
                      </a:cubicBezTo>
                      <a:cubicBezTo>
                        <a:pt x="43" y="358"/>
                        <a:pt x="58" y="373"/>
                        <a:pt x="72" y="380"/>
                      </a:cubicBezTo>
                      <a:lnTo>
                        <a:pt x="108" y="394"/>
                      </a:lnTo>
                      <a:cubicBezTo>
                        <a:pt x="122" y="398"/>
                        <a:pt x="137" y="400"/>
                        <a:pt x="150" y="400"/>
                      </a:cubicBezTo>
                      <a:cubicBezTo>
                        <a:pt x="164" y="400"/>
                        <a:pt x="176" y="398"/>
                        <a:pt x="187" y="394"/>
                      </a:cubicBezTo>
                      <a:lnTo>
                        <a:pt x="223" y="380"/>
                      </a:lnTo>
                      <a:cubicBezTo>
                        <a:pt x="245" y="366"/>
                        <a:pt x="266" y="351"/>
                        <a:pt x="280" y="322"/>
                      </a:cubicBezTo>
                      <a:cubicBezTo>
                        <a:pt x="295" y="294"/>
                        <a:pt x="309" y="258"/>
                        <a:pt x="331" y="222"/>
                      </a:cubicBezTo>
                      <a:cubicBezTo>
                        <a:pt x="338" y="208"/>
                        <a:pt x="345" y="193"/>
                        <a:pt x="345" y="172"/>
                      </a:cubicBezTo>
                      <a:cubicBezTo>
                        <a:pt x="352" y="150"/>
                        <a:pt x="352" y="128"/>
                        <a:pt x="345" y="114"/>
                      </a:cubicBezTo>
                      <a:cubicBezTo>
                        <a:pt x="338" y="93"/>
                        <a:pt x="331" y="78"/>
                        <a:pt x="316" y="64"/>
                      </a:cubicBezTo>
                      <a:cubicBezTo>
                        <a:pt x="309" y="42"/>
                        <a:pt x="295" y="35"/>
                        <a:pt x="280" y="21"/>
                      </a:cubicBezTo>
                      <a:lnTo>
                        <a:pt x="245" y="6"/>
                      </a:lnTo>
                      <a:cubicBezTo>
                        <a:pt x="230" y="3"/>
                        <a:pt x="216" y="1"/>
                        <a:pt x="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6"/>
                <p:cNvSpPr/>
                <p:nvPr/>
              </p:nvSpPr>
              <p:spPr>
                <a:xfrm>
                  <a:off x="7620063" y="1571677"/>
                  <a:ext cx="12836" cy="14657"/>
                </a:xfrm>
                <a:custGeom>
                  <a:avLst/>
                  <a:gdLst/>
                  <a:ahLst/>
                  <a:cxnLst/>
                  <a:rect l="l" t="t" r="r" b="b"/>
                  <a:pathLst>
                    <a:path w="303" h="346" extrusionOk="0">
                      <a:moveTo>
                        <a:pt x="151" y="1"/>
                      </a:moveTo>
                      <a:lnTo>
                        <a:pt x="115" y="8"/>
                      </a:lnTo>
                      <a:cubicBezTo>
                        <a:pt x="87" y="15"/>
                        <a:pt x="65" y="29"/>
                        <a:pt x="44" y="44"/>
                      </a:cubicBezTo>
                      <a:lnTo>
                        <a:pt x="22" y="72"/>
                      </a:lnTo>
                      <a:cubicBezTo>
                        <a:pt x="8" y="94"/>
                        <a:pt x="1" y="123"/>
                        <a:pt x="1" y="151"/>
                      </a:cubicBezTo>
                      <a:lnTo>
                        <a:pt x="1" y="202"/>
                      </a:lnTo>
                      <a:cubicBezTo>
                        <a:pt x="1" y="216"/>
                        <a:pt x="8" y="238"/>
                        <a:pt x="15" y="259"/>
                      </a:cubicBezTo>
                      <a:cubicBezTo>
                        <a:pt x="22" y="274"/>
                        <a:pt x="29" y="288"/>
                        <a:pt x="44" y="302"/>
                      </a:cubicBezTo>
                      <a:cubicBezTo>
                        <a:pt x="58" y="317"/>
                        <a:pt x="72" y="331"/>
                        <a:pt x="94" y="331"/>
                      </a:cubicBezTo>
                      <a:cubicBezTo>
                        <a:pt x="108" y="345"/>
                        <a:pt x="130" y="345"/>
                        <a:pt x="151" y="345"/>
                      </a:cubicBezTo>
                      <a:lnTo>
                        <a:pt x="187" y="338"/>
                      </a:lnTo>
                      <a:cubicBezTo>
                        <a:pt x="216" y="331"/>
                        <a:pt x="238" y="324"/>
                        <a:pt x="252" y="302"/>
                      </a:cubicBezTo>
                      <a:lnTo>
                        <a:pt x="281" y="274"/>
                      </a:lnTo>
                      <a:cubicBezTo>
                        <a:pt x="295" y="252"/>
                        <a:pt x="295" y="223"/>
                        <a:pt x="302" y="202"/>
                      </a:cubicBezTo>
                      <a:lnTo>
                        <a:pt x="302" y="151"/>
                      </a:lnTo>
                      <a:cubicBezTo>
                        <a:pt x="302" y="130"/>
                        <a:pt x="295" y="108"/>
                        <a:pt x="288" y="94"/>
                      </a:cubicBezTo>
                      <a:cubicBezTo>
                        <a:pt x="281" y="72"/>
                        <a:pt x="273" y="58"/>
                        <a:pt x="259" y="44"/>
                      </a:cubicBezTo>
                      <a:cubicBezTo>
                        <a:pt x="245" y="29"/>
                        <a:pt x="230" y="22"/>
                        <a:pt x="209" y="15"/>
                      </a:cubicBezTo>
                      <a:cubicBezTo>
                        <a:pt x="194" y="8"/>
                        <a:pt x="173"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6"/>
                <p:cNvSpPr/>
                <p:nvPr/>
              </p:nvSpPr>
              <p:spPr>
                <a:xfrm>
                  <a:off x="8112443" y="1485554"/>
                  <a:ext cx="16140" cy="12836"/>
                </a:xfrm>
                <a:custGeom>
                  <a:avLst/>
                  <a:gdLst/>
                  <a:ahLst/>
                  <a:cxnLst/>
                  <a:rect l="l" t="t" r="r" b="b"/>
                  <a:pathLst>
                    <a:path w="381" h="303" extrusionOk="0">
                      <a:moveTo>
                        <a:pt x="187" y="1"/>
                      </a:moveTo>
                      <a:cubicBezTo>
                        <a:pt x="0" y="1"/>
                        <a:pt x="0" y="302"/>
                        <a:pt x="187" y="302"/>
                      </a:cubicBezTo>
                      <a:cubicBezTo>
                        <a:pt x="381" y="302"/>
                        <a:pt x="381"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6"/>
                <p:cNvSpPr/>
                <p:nvPr/>
              </p:nvSpPr>
              <p:spPr>
                <a:xfrm>
                  <a:off x="8073172" y="1517199"/>
                  <a:ext cx="16182" cy="12539"/>
                </a:xfrm>
                <a:custGeom>
                  <a:avLst/>
                  <a:gdLst/>
                  <a:ahLst/>
                  <a:cxnLst/>
                  <a:rect l="l" t="t" r="r" b="b"/>
                  <a:pathLst>
                    <a:path w="382" h="296" extrusionOk="0">
                      <a:moveTo>
                        <a:pt x="194" y="1"/>
                      </a:moveTo>
                      <a:cubicBezTo>
                        <a:pt x="0" y="1"/>
                        <a:pt x="0" y="295"/>
                        <a:pt x="194" y="295"/>
                      </a:cubicBezTo>
                      <a:cubicBezTo>
                        <a:pt x="381" y="295"/>
                        <a:pt x="381"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6"/>
                <p:cNvSpPr/>
                <p:nvPr/>
              </p:nvSpPr>
              <p:spPr>
                <a:xfrm>
                  <a:off x="8102996" y="1534864"/>
                  <a:ext cx="16182" cy="12497"/>
                </a:xfrm>
                <a:custGeom>
                  <a:avLst/>
                  <a:gdLst/>
                  <a:ahLst/>
                  <a:cxnLst/>
                  <a:rect l="l" t="t" r="r" b="b"/>
                  <a:pathLst>
                    <a:path w="382" h="295" extrusionOk="0">
                      <a:moveTo>
                        <a:pt x="187" y="0"/>
                      </a:moveTo>
                      <a:cubicBezTo>
                        <a:pt x="0" y="0"/>
                        <a:pt x="0" y="295"/>
                        <a:pt x="187" y="295"/>
                      </a:cubicBezTo>
                      <a:cubicBezTo>
                        <a:pt x="381" y="295"/>
                        <a:pt x="381"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6"/>
                <p:cNvSpPr/>
                <p:nvPr/>
              </p:nvSpPr>
              <p:spPr>
                <a:xfrm>
                  <a:off x="7258881" y="1625859"/>
                  <a:ext cx="21647" cy="55114"/>
                </a:xfrm>
                <a:custGeom>
                  <a:avLst/>
                  <a:gdLst/>
                  <a:ahLst/>
                  <a:cxnLst/>
                  <a:rect l="l" t="t" r="r" b="b"/>
                  <a:pathLst>
                    <a:path w="511" h="1301" extrusionOk="0">
                      <a:moveTo>
                        <a:pt x="316" y="0"/>
                      </a:moveTo>
                      <a:cubicBezTo>
                        <a:pt x="129" y="0"/>
                        <a:pt x="122" y="295"/>
                        <a:pt x="316" y="295"/>
                      </a:cubicBezTo>
                      <a:cubicBezTo>
                        <a:pt x="510" y="295"/>
                        <a:pt x="510" y="0"/>
                        <a:pt x="316" y="0"/>
                      </a:cubicBezTo>
                      <a:close/>
                      <a:moveTo>
                        <a:pt x="151" y="956"/>
                      </a:moveTo>
                      <a:lnTo>
                        <a:pt x="108" y="963"/>
                      </a:lnTo>
                      <a:cubicBezTo>
                        <a:pt x="79" y="970"/>
                        <a:pt x="57" y="984"/>
                        <a:pt x="43" y="999"/>
                      </a:cubicBezTo>
                      <a:lnTo>
                        <a:pt x="22" y="1027"/>
                      </a:lnTo>
                      <a:cubicBezTo>
                        <a:pt x="7" y="1049"/>
                        <a:pt x="0" y="1078"/>
                        <a:pt x="0" y="1106"/>
                      </a:cubicBezTo>
                      <a:lnTo>
                        <a:pt x="0" y="1157"/>
                      </a:lnTo>
                      <a:cubicBezTo>
                        <a:pt x="0" y="1171"/>
                        <a:pt x="0" y="1193"/>
                        <a:pt x="7" y="1214"/>
                      </a:cubicBezTo>
                      <a:cubicBezTo>
                        <a:pt x="14" y="1229"/>
                        <a:pt x="29" y="1243"/>
                        <a:pt x="43" y="1257"/>
                      </a:cubicBezTo>
                      <a:cubicBezTo>
                        <a:pt x="57" y="1272"/>
                        <a:pt x="72" y="1286"/>
                        <a:pt x="86" y="1286"/>
                      </a:cubicBezTo>
                      <a:cubicBezTo>
                        <a:pt x="108" y="1300"/>
                        <a:pt x="122" y="1300"/>
                        <a:pt x="144" y="1300"/>
                      </a:cubicBezTo>
                      <a:lnTo>
                        <a:pt x="187" y="1293"/>
                      </a:lnTo>
                      <a:cubicBezTo>
                        <a:pt x="208" y="1286"/>
                        <a:pt x="230" y="1279"/>
                        <a:pt x="251" y="1257"/>
                      </a:cubicBezTo>
                      <a:lnTo>
                        <a:pt x="273" y="1229"/>
                      </a:lnTo>
                      <a:cubicBezTo>
                        <a:pt x="287" y="1207"/>
                        <a:pt x="295" y="1178"/>
                        <a:pt x="295" y="1157"/>
                      </a:cubicBezTo>
                      <a:lnTo>
                        <a:pt x="295" y="1106"/>
                      </a:lnTo>
                      <a:cubicBezTo>
                        <a:pt x="295" y="1085"/>
                        <a:pt x="295" y="1063"/>
                        <a:pt x="280" y="1049"/>
                      </a:cubicBezTo>
                      <a:cubicBezTo>
                        <a:pt x="273" y="1027"/>
                        <a:pt x="266" y="1013"/>
                        <a:pt x="251" y="999"/>
                      </a:cubicBezTo>
                      <a:cubicBezTo>
                        <a:pt x="237" y="984"/>
                        <a:pt x="223" y="977"/>
                        <a:pt x="208" y="970"/>
                      </a:cubicBezTo>
                      <a:cubicBezTo>
                        <a:pt x="187" y="963"/>
                        <a:pt x="165" y="956"/>
                        <a:pt x="151" y="9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6"/>
                <p:cNvSpPr/>
                <p:nvPr/>
              </p:nvSpPr>
              <p:spPr>
                <a:xfrm>
                  <a:off x="7809932" y="1837036"/>
                  <a:ext cx="24104" cy="48124"/>
                </a:xfrm>
                <a:custGeom>
                  <a:avLst/>
                  <a:gdLst/>
                  <a:ahLst/>
                  <a:cxnLst/>
                  <a:rect l="l" t="t" r="r" b="b"/>
                  <a:pathLst>
                    <a:path w="569" h="1136" extrusionOk="0">
                      <a:moveTo>
                        <a:pt x="418" y="0"/>
                      </a:moveTo>
                      <a:lnTo>
                        <a:pt x="382" y="8"/>
                      </a:lnTo>
                      <a:cubicBezTo>
                        <a:pt x="353" y="15"/>
                        <a:pt x="331" y="29"/>
                        <a:pt x="310" y="43"/>
                      </a:cubicBezTo>
                      <a:lnTo>
                        <a:pt x="288" y="72"/>
                      </a:lnTo>
                      <a:cubicBezTo>
                        <a:pt x="274" y="94"/>
                        <a:pt x="267" y="122"/>
                        <a:pt x="267" y="151"/>
                      </a:cubicBezTo>
                      <a:lnTo>
                        <a:pt x="267" y="180"/>
                      </a:lnTo>
                      <a:cubicBezTo>
                        <a:pt x="267" y="201"/>
                        <a:pt x="274" y="216"/>
                        <a:pt x="281" y="237"/>
                      </a:cubicBezTo>
                      <a:cubicBezTo>
                        <a:pt x="288" y="252"/>
                        <a:pt x="295" y="273"/>
                        <a:pt x="310" y="288"/>
                      </a:cubicBezTo>
                      <a:cubicBezTo>
                        <a:pt x="324" y="302"/>
                        <a:pt x="339" y="309"/>
                        <a:pt x="360" y="316"/>
                      </a:cubicBezTo>
                      <a:cubicBezTo>
                        <a:pt x="374" y="324"/>
                        <a:pt x="396" y="331"/>
                        <a:pt x="418" y="331"/>
                      </a:cubicBezTo>
                      <a:lnTo>
                        <a:pt x="453" y="324"/>
                      </a:lnTo>
                      <a:cubicBezTo>
                        <a:pt x="482" y="316"/>
                        <a:pt x="504" y="302"/>
                        <a:pt x="525" y="281"/>
                      </a:cubicBezTo>
                      <a:lnTo>
                        <a:pt x="547" y="252"/>
                      </a:lnTo>
                      <a:cubicBezTo>
                        <a:pt x="561" y="230"/>
                        <a:pt x="568" y="209"/>
                        <a:pt x="568" y="180"/>
                      </a:cubicBezTo>
                      <a:lnTo>
                        <a:pt x="568" y="151"/>
                      </a:lnTo>
                      <a:cubicBezTo>
                        <a:pt x="568" y="130"/>
                        <a:pt x="561" y="108"/>
                        <a:pt x="554" y="94"/>
                      </a:cubicBezTo>
                      <a:cubicBezTo>
                        <a:pt x="547" y="72"/>
                        <a:pt x="540" y="58"/>
                        <a:pt x="525" y="43"/>
                      </a:cubicBezTo>
                      <a:cubicBezTo>
                        <a:pt x="511" y="29"/>
                        <a:pt x="497" y="22"/>
                        <a:pt x="475" y="15"/>
                      </a:cubicBezTo>
                      <a:cubicBezTo>
                        <a:pt x="461" y="8"/>
                        <a:pt x="439" y="0"/>
                        <a:pt x="418" y="0"/>
                      </a:cubicBezTo>
                      <a:close/>
                      <a:moveTo>
                        <a:pt x="152" y="834"/>
                      </a:moveTo>
                      <a:cubicBezTo>
                        <a:pt x="130" y="834"/>
                        <a:pt x="116" y="841"/>
                        <a:pt x="94" y="848"/>
                      </a:cubicBezTo>
                      <a:cubicBezTo>
                        <a:pt x="80" y="855"/>
                        <a:pt x="58" y="862"/>
                        <a:pt x="51" y="877"/>
                      </a:cubicBezTo>
                      <a:cubicBezTo>
                        <a:pt x="37" y="891"/>
                        <a:pt x="22" y="905"/>
                        <a:pt x="15" y="927"/>
                      </a:cubicBezTo>
                      <a:cubicBezTo>
                        <a:pt x="8" y="941"/>
                        <a:pt x="1" y="963"/>
                        <a:pt x="8" y="984"/>
                      </a:cubicBezTo>
                      <a:lnTo>
                        <a:pt x="8" y="1020"/>
                      </a:lnTo>
                      <a:cubicBezTo>
                        <a:pt x="15" y="1049"/>
                        <a:pt x="30" y="1071"/>
                        <a:pt x="51" y="1092"/>
                      </a:cubicBezTo>
                      <a:lnTo>
                        <a:pt x="80" y="1114"/>
                      </a:lnTo>
                      <a:cubicBezTo>
                        <a:pt x="101" y="1128"/>
                        <a:pt x="123" y="1135"/>
                        <a:pt x="152" y="1135"/>
                      </a:cubicBezTo>
                      <a:lnTo>
                        <a:pt x="202" y="1135"/>
                      </a:lnTo>
                      <a:cubicBezTo>
                        <a:pt x="224" y="1135"/>
                        <a:pt x="245" y="1128"/>
                        <a:pt x="259" y="1121"/>
                      </a:cubicBezTo>
                      <a:cubicBezTo>
                        <a:pt x="281" y="1114"/>
                        <a:pt x="295" y="1107"/>
                        <a:pt x="310" y="1092"/>
                      </a:cubicBezTo>
                      <a:cubicBezTo>
                        <a:pt x="324" y="1078"/>
                        <a:pt x="331" y="1063"/>
                        <a:pt x="339" y="1042"/>
                      </a:cubicBezTo>
                      <a:cubicBezTo>
                        <a:pt x="346" y="1028"/>
                        <a:pt x="353" y="1006"/>
                        <a:pt x="353" y="984"/>
                      </a:cubicBezTo>
                      <a:lnTo>
                        <a:pt x="346" y="949"/>
                      </a:lnTo>
                      <a:cubicBezTo>
                        <a:pt x="339" y="920"/>
                        <a:pt x="324" y="898"/>
                        <a:pt x="310" y="877"/>
                      </a:cubicBezTo>
                      <a:lnTo>
                        <a:pt x="281" y="855"/>
                      </a:lnTo>
                      <a:cubicBezTo>
                        <a:pt x="252" y="841"/>
                        <a:pt x="231" y="834"/>
                        <a:pt x="202" y="8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6"/>
                <p:cNvSpPr/>
                <p:nvPr/>
              </p:nvSpPr>
              <p:spPr>
                <a:xfrm>
                  <a:off x="6304580" y="2522631"/>
                  <a:ext cx="12836" cy="14022"/>
                </a:xfrm>
                <a:custGeom>
                  <a:avLst/>
                  <a:gdLst/>
                  <a:ahLst/>
                  <a:cxnLst/>
                  <a:rect l="l" t="t" r="r" b="b"/>
                  <a:pathLst>
                    <a:path w="303" h="331" extrusionOk="0">
                      <a:moveTo>
                        <a:pt x="151" y="0"/>
                      </a:moveTo>
                      <a:lnTo>
                        <a:pt x="108" y="7"/>
                      </a:lnTo>
                      <a:cubicBezTo>
                        <a:pt x="87" y="15"/>
                        <a:pt x="65" y="29"/>
                        <a:pt x="43" y="43"/>
                      </a:cubicBezTo>
                      <a:lnTo>
                        <a:pt x="22" y="79"/>
                      </a:lnTo>
                      <a:cubicBezTo>
                        <a:pt x="7" y="101"/>
                        <a:pt x="0" y="122"/>
                        <a:pt x="0" y="151"/>
                      </a:cubicBezTo>
                      <a:lnTo>
                        <a:pt x="0" y="180"/>
                      </a:lnTo>
                      <a:cubicBezTo>
                        <a:pt x="0" y="201"/>
                        <a:pt x="7" y="223"/>
                        <a:pt x="15" y="237"/>
                      </a:cubicBezTo>
                      <a:cubicBezTo>
                        <a:pt x="22" y="259"/>
                        <a:pt x="29" y="273"/>
                        <a:pt x="43" y="288"/>
                      </a:cubicBezTo>
                      <a:cubicBezTo>
                        <a:pt x="58" y="302"/>
                        <a:pt x="72" y="309"/>
                        <a:pt x="94" y="316"/>
                      </a:cubicBezTo>
                      <a:cubicBezTo>
                        <a:pt x="108" y="323"/>
                        <a:pt x="130" y="331"/>
                        <a:pt x="151" y="331"/>
                      </a:cubicBezTo>
                      <a:lnTo>
                        <a:pt x="187" y="323"/>
                      </a:lnTo>
                      <a:cubicBezTo>
                        <a:pt x="216" y="316"/>
                        <a:pt x="237" y="302"/>
                        <a:pt x="252" y="288"/>
                      </a:cubicBezTo>
                      <a:lnTo>
                        <a:pt x="280" y="259"/>
                      </a:lnTo>
                      <a:cubicBezTo>
                        <a:pt x="295" y="237"/>
                        <a:pt x="295" y="209"/>
                        <a:pt x="302" y="180"/>
                      </a:cubicBezTo>
                      <a:lnTo>
                        <a:pt x="302" y="151"/>
                      </a:lnTo>
                      <a:cubicBezTo>
                        <a:pt x="302" y="130"/>
                        <a:pt x="295" y="108"/>
                        <a:pt x="288" y="94"/>
                      </a:cubicBezTo>
                      <a:cubicBezTo>
                        <a:pt x="280" y="79"/>
                        <a:pt x="273" y="58"/>
                        <a:pt x="259" y="43"/>
                      </a:cubicBezTo>
                      <a:cubicBezTo>
                        <a:pt x="245" y="29"/>
                        <a:pt x="223" y="22"/>
                        <a:pt x="209" y="15"/>
                      </a:cubicBezTo>
                      <a:cubicBezTo>
                        <a:pt x="187" y="7"/>
                        <a:pt x="173"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6"/>
                <p:cNvSpPr/>
                <p:nvPr/>
              </p:nvSpPr>
              <p:spPr>
                <a:xfrm>
                  <a:off x="6310342" y="2564908"/>
                  <a:ext cx="12539" cy="14657"/>
                </a:xfrm>
                <a:custGeom>
                  <a:avLst/>
                  <a:gdLst/>
                  <a:ahLst/>
                  <a:cxnLst/>
                  <a:rect l="l" t="t" r="r" b="b"/>
                  <a:pathLst>
                    <a:path w="296" h="346" extrusionOk="0">
                      <a:moveTo>
                        <a:pt x="152" y="1"/>
                      </a:moveTo>
                      <a:lnTo>
                        <a:pt x="109" y="8"/>
                      </a:lnTo>
                      <a:cubicBezTo>
                        <a:pt x="87" y="15"/>
                        <a:pt x="65" y="22"/>
                        <a:pt x="44" y="44"/>
                      </a:cubicBezTo>
                      <a:lnTo>
                        <a:pt x="22" y="73"/>
                      </a:lnTo>
                      <a:cubicBezTo>
                        <a:pt x="8" y="94"/>
                        <a:pt x="1" y="123"/>
                        <a:pt x="1" y="144"/>
                      </a:cubicBezTo>
                      <a:lnTo>
                        <a:pt x="1" y="195"/>
                      </a:lnTo>
                      <a:cubicBezTo>
                        <a:pt x="1" y="216"/>
                        <a:pt x="8" y="238"/>
                        <a:pt x="15" y="252"/>
                      </a:cubicBezTo>
                      <a:cubicBezTo>
                        <a:pt x="22" y="274"/>
                        <a:pt x="30" y="288"/>
                        <a:pt x="44" y="302"/>
                      </a:cubicBezTo>
                      <a:cubicBezTo>
                        <a:pt x="58" y="317"/>
                        <a:pt x="73" y="324"/>
                        <a:pt x="94" y="331"/>
                      </a:cubicBezTo>
                      <a:cubicBezTo>
                        <a:pt x="109" y="346"/>
                        <a:pt x="130" y="346"/>
                        <a:pt x="152" y="346"/>
                      </a:cubicBezTo>
                      <a:lnTo>
                        <a:pt x="188" y="338"/>
                      </a:lnTo>
                      <a:cubicBezTo>
                        <a:pt x="216" y="331"/>
                        <a:pt x="238" y="317"/>
                        <a:pt x="252" y="302"/>
                      </a:cubicBezTo>
                      <a:lnTo>
                        <a:pt x="281" y="274"/>
                      </a:lnTo>
                      <a:cubicBezTo>
                        <a:pt x="288" y="252"/>
                        <a:pt x="295" y="223"/>
                        <a:pt x="295" y="202"/>
                      </a:cubicBezTo>
                      <a:lnTo>
                        <a:pt x="295" y="152"/>
                      </a:lnTo>
                      <a:cubicBezTo>
                        <a:pt x="295" y="130"/>
                        <a:pt x="295" y="108"/>
                        <a:pt x="288" y="94"/>
                      </a:cubicBezTo>
                      <a:cubicBezTo>
                        <a:pt x="281" y="73"/>
                        <a:pt x="267" y="58"/>
                        <a:pt x="252" y="44"/>
                      </a:cubicBezTo>
                      <a:cubicBezTo>
                        <a:pt x="245" y="29"/>
                        <a:pt x="223" y="22"/>
                        <a:pt x="209" y="15"/>
                      </a:cubicBezTo>
                      <a:cubicBezTo>
                        <a:pt x="188" y="1"/>
                        <a:pt x="173"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6"/>
                <p:cNvSpPr/>
                <p:nvPr/>
              </p:nvSpPr>
              <p:spPr>
                <a:xfrm>
                  <a:off x="6338640" y="2535382"/>
                  <a:ext cx="12836" cy="14657"/>
                </a:xfrm>
                <a:custGeom>
                  <a:avLst/>
                  <a:gdLst/>
                  <a:ahLst/>
                  <a:cxnLst/>
                  <a:rect l="l" t="t" r="r" b="b"/>
                  <a:pathLst>
                    <a:path w="303" h="346" extrusionOk="0">
                      <a:moveTo>
                        <a:pt x="152" y="1"/>
                      </a:moveTo>
                      <a:lnTo>
                        <a:pt x="116" y="8"/>
                      </a:lnTo>
                      <a:cubicBezTo>
                        <a:pt x="87" y="15"/>
                        <a:pt x="65" y="30"/>
                        <a:pt x="44" y="44"/>
                      </a:cubicBezTo>
                      <a:lnTo>
                        <a:pt x="22" y="73"/>
                      </a:lnTo>
                      <a:cubicBezTo>
                        <a:pt x="8" y="94"/>
                        <a:pt x="1" y="123"/>
                        <a:pt x="1" y="152"/>
                      </a:cubicBezTo>
                      <a:lnTo>
                        <a:pt x="1" y="202"/>
                      </a:lnTo>
                      <a:cubicBezTo>
                        <a:pt x="1" y="216"/>
                        <a:pt x="8" y="238"/>
                        <a:pt x="15" y="260"/>
                      </a:cubicBezTo>
                      <a:cubicBezTo>
                        <a:pt x="22" y="274"/>
                        <a:pt x="30" y="288"/>
                        <a:pt x="44" y="303"/>
                      </a:cubicBezTo>
                      <a:cubicBezTo>
                        <a:pt x="58" y="317"/>
                        <a:pt x="73" y="324"/>
                        <a:pt x="94" y="331"/>
                      </a:cubicBezTo>
                      <a:cubicBezTo>
                        <a:pt x="109" y="346"/>
                        <a:pt x="130" y="346"/>
                        <a:pt x="152" y="346"/>
                      </a:cubicBezTo>
                      <a:lnTo>
                        <a:pt x="188" y="339"/>
                      </a:lnTo>
                      <a:cubicBezTo>
                        <a:pt x="216" y="331"/>
                        <a:pt x="238" y="324"/>
                        <a:pt x="252" y="303"/>
                      </a:cubicBezTo>
                      <a:lnTo>
                        <a:pt x="281" y="274"/>
                      </a:lnTo>
                      <a:cubicBezTo>
                        <a:pt x="295" y="252"/>
                        <a:pt x="295" y="224"/>
                        <a:pt x="303" y="202"/>
                      </a:cubicBezTo>
                      <a:lnTo>
                        <a:pt x="303" y="152"/>
                      </a:lnTo>
                      <a:cubicBezTo>
                        <a:pt x="303" y="130"/>
                        <a:pt x="295" y="109"/>
                        <a:pt x="288" y="94"/>
                      </a:cubicBezTo>
                      <a:cubicBezTo>
                        <a:pt x="281" y="73"/>
                        <a:pt x="274" y="58"/>
                        <a:pt x="259" y="44"/>
                      </a:cubicBezTo>
                      <a:cubicBezTo>
                        <a:pt x="245" y="30"/>
                        <a:pt x="231" y="22"/>
                        <a:pt x="209" y="15"/>
                      </a:cubicBezTo>
                      <a:cubicBezTo>
                        <a:pt x="195" y="8"/>
                        <a:pt x="173"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6"/>
                <p:cNvSpPr/>
                <p:nvPr/>
              </p:nvSpPr>
              <p:spPr>
                <a:xfrm>
                  <a:off x="6363930" y="2567958"/>
                  <a:ext cx="12497" cy="14657"/>
                </a:xfrm>
                <a:custGeom>
                  <a:avLst/>
                  <a:gdLst/>
                  <a:ahLst/>
                  <a:cxnLst/>
                  <a:rect l="l" t="t" r="r" b="b"/>
                  <a:pathLst>
                    <a:path w="295" h="346" extrusionOk="0">
                      <a:moveTo>
                        <a:pt x="151" y="1"/>
                      </a:moveTo>
                      <a:lnTo>
                        <a:pt x="108" y="8"/>
                      </a:lnTo>
                      <a:cubicBezTo>
                        <a:pt x="86" y="15"/>
                        <a:pt x="65" y="22"/>
                        <a:pt x="43" y="44"/>
                      </a:cubicBezTo>
                      <a:lnTo>
                        <a:pt x="22" y="72"/>
                      </a:lnTo>
                      <a:cubicBezTo>
                        <a:pt x="7" y="94"/>
                        <a:pt x="0" y="123"/>
                        <a:pt x="0" y="144"/>
                      </a:cubicBezTo>
                      <a:lnTo>
                        <a:pt x="0" y="194"/>
                      </a:lnTo>
                      <a:cubicBezTo>
                        <a:pt x="0" y="216"/>
                        <a:pt x="0" y="238"/>
                        <a:pt x="14" y="252"/>
                      </a:cubicBezTo>
                      <a:cubicBezTo>
                        <a:pt x="14" y="274"/>
                        <a:pt x="29" y="288"/>
                        <a:pt x="43" y="302"/>
                      </a:cubicBezTo>
                      <a:cubicBezTo>
                        <a:pt x="58" y="317"/>
                        <a:pt x="72" y="324"/>
                        <a:pt x="86" y="331"/>
                      </a:cubicBezTo>
                      <a:cubicBezTo>
                        <a:pt x="108" y="338"/>
                        <a:pt x="129" y="345"/>
                        <a:pt x="144" y="345"/>
                      </a:cubicBezTo>
                      <a:lnTo>
                        <a:pt x="187" y="338"/>
                      </a:lnTo>
                      <a:cubicBezTo>
                        <a:pt x="208" y="331"/>
                        <a:pt x="230" y="317"/>
                        <a:pt x="251" y="302"/>
                      </a:cubicBezTo>
                      <a:lnTo>
                        <a:pt x="273" y="274"/>
                      </a:lnTo>
                      <a:cubicBezTo>
                        <a:pt x="287" y="252"/>
                        <a:pt x="295" y="223"/>
                        <a:pt x="295" y="194"/>
                      </a:cubicBezTo>
                      <a:lnTo>
                        <a:pt x="295" y="144"/>
                      </a:lnTo>
                      <a:cubicBezTo>
                        <a:pt x="295" y="130"/>
                        <a:pt x="295" y="108"/>
                        <a:pt x="280" y="87"/>
                      </a:cubicBezTo>
                      <a:cubicBezTo>
                        <a:pt x="280" y="72"/>
                        <a:pt x="266" y="58"/>
                        <a:pt x="251" y="44"/>
                      </a:cubicBezTo>
                      <a:cubicBezTo>
                        <a:pt x="237" y="29"/>
                        <a:pt x="223" y="15"/>
                        <a:pt x="208" y="15"/>
                      </a:cubicBezTo>
                      <a:cubicBezTo>
                        <a:pt x="187" y="1"/>
                        <a:pt x="165"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6"/>
                <p:cNvSpPr/>
                <p:nvPr/>
              </p:nvSpPr>
              <p:spPr>
                <a:xfrm>
                  <a:off x="6375792" y="2505897"/>
                  <a:ext cx="14615" cy="14954"/>
                </a:xfrm>
                <a:custGeom>
                  <a:avLst/>
                  <a:gdLst/>
                  <a:ahLst/>
                  <a:cxnLst/>
                  <a:rect l="l" t="t" r="r" b="b"/>
                  <a:pathLst>
                    <a:path w="345" h="353" extrusionOk="0">
                      <a:moveTo>
                        <a:pt x="144" y="0"/>
                      </a:moveTo>
                      <a:cubicBezTo>
                        <a:pt x="122" y="0"/>
                        <a:pt x="108" y="7"/>
                        <a:pt x="86" y="15"/>
                      </a:cubicBezTo>
                      <a:cubicBezTo>
                        <a:pt x="72" y="22"/>
                        <a:pt x="50" y="29"/>
                        <a:pt x="43" y="43"/>
                      </a:cubicBezTo>
                      <a:lnTo>
                        <a:pt x="15" y="79"/>
                      </a:lnTo>
                      <a:cubicBezTo>
                        <a:pt x="7" y="101"/>
                        <a:pt x="0" y="122"/>
                        <a:pt x="0" y="151"/>
                      </a:cubicBezTo>
                      <a:lnTo>
                        <a:pt x="0" y="187"/>
                      </a:lnTo>
                      <a:cubicBezTo>
                        <a:pt x="7" y="216"/>
                        <a:pt x="22" y="237"/>
                        <a:pt x="43" y="259"/>
                      </a:cubicBezTo>
                      <a:lnTo>
                        <a:pt x="86" y="309"/>
                      </a:lnTo>
                      <a:cubicBezTo>
                        <a:pt x="101" y="323"/>
                        <a:pt x="122" y="331"/>
                        <a:pt x="137" y="338"/>
                      </a:cubicBezTo>
                      <a:cubicBezTo>
                        <a:pt x="158" y="345"/>
                        <a:pt x="173" y="352"/>
                        <a:pt x="194" y="352"/>
                      </a:cubicBezTo>
                      <a:cubicBezTo>
                        <a:pt x="216" y="352"/>
                        <a:pt x="230" y="345"/>
                        <a:pt x="252" y="338"/>
                      </a:cubicBezTo>
                      <a:cubicBezTo>
                        <a:pt x="266" y="331"/>
                        <a:pt x="288" y="323"/>
                        <a:pt x="302" y="309"/>
                      </a:cubicBezTo>
                      <a:lnTo>
                        <a:pt x="323" y="280"/>
                      </a:lnTo>
                      <a:cubicBezTo>
                        <a:pt x="338" y="252"/>
                        <a:pt x="345" y="230"/>
                        <a:pt x="345" y="201"/>
                      </a:cubicBezTo>
                      <a:lnTo>
                        <a:pt x="338" y="165"/>
                      </a:lnTo>
                      <a:cubicBezTo>
                        <a:pt x="331" y="137"/>
                        <a:pt x="316" y="115"/>
                        <a:pt x="302" y="101"/>
                      </a:cubicBezTo>
                      <a:lnTo>
                        <a:pt x="252" y="43"/>
                      </a:lnTo>
                      <a:cubicBezTo>
                        <a:pt x="237" y="29"/>
                        <a:pt x="223" y="22"/>
                        <a:pt x="201" y="15"/>
                      </a:cubicBezTo>
                      <a:cubicBezTo>
                        <a:pt x="187" y="7"/>
                        <a:pt x="165"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6"/>
                <p:cNvSpPr/>
                <p:nvPr/>
              </p:nvSpPr>
              <p:spPr>
                <a:xfrm>
                  <a:off x="6324660" y="2490054"/>
                  <a:ext cx="14657" cy="14954"/>
                </a:xfrm>
                <a:custGeom>
                  <a:avLst/>
                  <a:gdLst/>
                  <a:ahLst/>
                  <a:cxnLst/>
                  <a:rect l="l" t="t" r="r" b="b"/>
                  <a:pathLst>
                    <a:path w="346" h="353" extrusionOk="0">
                      <a:moveTo>
                        <a:pt x="144" y="1"/>
                      </a:moveTo>
                      <a:cubicBezTo>
                        <a:pt x="123" y="1"/>
                        <a:pt x="108" y="8"/>
                        <a:pt x="87" y="15"/>
                      </a:cubicBezTo>
                      <a:cubicBezTo>
                        <a:pt x="72" y="22"/>
                        <a:pt x="58" y="29"/>
                        <a:pt x="44" y="44"/>
                      </a:cubicBezTo>
                      <a:lnTo>
                        <a:pt x="15" y="80"/>
                      </a:lnTo>
                      <a:cubicBezTo>
                        <a:pt x="8" y="101"/>
                        <a:pt x="0" y="123"/>
                        <a:pt x="0" y="151"/>
                      </a:cubicBezTo>
                      <a:lnTo>
                        <a:pt x="0" y="187"/>
                      </a:lnTo>
                      <a:cubicBezTo>
                        <a:pt x="8" y="216"/>
                        <a:pt x="22" y="238"/>
                        <a:pt x="44" y="259"/>
                      </a:cubicBezTo>
                      <a:lnTo>
                        <a:pt x="87" y="310"/>
                      </a:lnTo>
                      <a:cubicBezTo>
                        <a:pt x="101" y="324"/>
                        <a:pt x="123" y="331"/>
                        <a:pt x="137" y="338"/>
                      </a:cubicBezTo>
                      <a:cubicBezTo>
                        <a:pt x="158" y="345"/>
                        <a:pt x="173" y="353"/>
                        <a:pt x="194" y="353"/>
                      </a:cubicBezTo>
                      <a:cubicBezTo>
                        <a:pt x="216" y="353"/>
                        <a:pt x="237" y="345"/>
                        <a:pt x="252" y="338"/>
                      </a:cubicBezTo>
                      <a:cubicBezTo>
                        <a:pt x="266" y="331"/>
                        <a:pt x="288" y="324"/>
                        <a:pt x="302" y="310"/>
                      </a:cubicBezTo>
                      <a:lnTo>
                        <a:pt x="324" y="281"/>
                      </a:lnTo>
                      <a:cubicBezTo>
                        <a:pt x="338" y="252"/>
                        <a:pt x="345" y="230"/>
                        <a:pt x="345" y="202"/>
                      </a:cubicBezTo>
                      <a:lnTo>
                        <a:pt x="338" y="166"/>
                      </a:lnTo>
                      <a:cubicBezTo>
                        <a:pt x="331" y="137"/>
                        <a:pt x="316" y="116"/>
                        <a:pt x="302" y="101"/>
                      </a:cubicBezTo>
                      <a:lnTo>
                        <a:pt x="252" y="44"/>
                      </a:lnTo>
                      <a:cubicBezTo>
                        <a:pt x="237" y="29"/>
                        <a:pt x="223" y="22"/>
                        <a:pt x="202" y="15"/>
                      </a:cubicBezTo>
                      <a:cubicBezTo>
                        <a:pt x="187" y="8"/>
                        <a:pt x="166"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6"/>
                <p:cNvSpPr/>
                <p:nvPr/>
              </p:nvSpPr>
              <p:spPr>
                <a:xfrm>
                  <a:off x="6512707" y="2371396"/>
                  <a:ext cx="14657" cy="14615"/>
                </a:xfrm>
                <a:custGeom>
                  <a:avLst/>
                  <a:gdLst/>
                  <a:ahLst/>
                  <a:cxnLst/>
                  <a:rect l="l" t="t" r="r" b="b"/>
                  <a:pathLst>
                    <a:path w="346" h="345" extrusionOk="0">
                      <a:moveTo>
                        <a:pt x="159" y="0"/>
                      </a:moveTo>
                      <a:cubicBezTo>
                        <a:pt x="137" y="7"/>
                        <a:pt x="116" y="22"/>
                        <a:pt x="94" y="43"/>
                      </a:cubicBezTo>
                      <a:cubicBezTo>
                        <a:pt x="80" y="58"/>
                        <a:pt x="65" y="72"/>
                        <a:pt x="44" y="86"/>
                      </a:cubicBezTo>
                      <a:cubicBezTo>
                        <a:pt x="29" y="101"/>
                        <a:pt x="22" y="122"/>
                        <a:pt x="15" y="137"/>
                      </a:cubicBezTo>
                      <a:cubicBezTo>
                        <a:pt x="8" y="158"/>
                        <a:pt x="1" y="173"/>
                        <a:pt x="1" y="194"/>
                      </a:cubicBezTo>
                      <a:cubicBezTo>
                        <a:pt x="1" y="216"/>
                        <a:pt x="8" y="237"/>
                        <a:pt x="15" y="252"/>
                      </a:cubicBezTo>
                      <a:cubicBezTo>
                        <a:pt x="22" y="273"/>
                        <a:pt x="29" y="287"/>
                        <a:pt x="44" y="302"/>
                      </a:cubicBezTo>
                      <a:lnTo>
                        <a:pt x="72" y="323"/>
                      </a:lnTo>
                      <a:cubicBezTo>
                        <a:pt x="101" y="338"/>
                        <a:pt x="123" y="345"/>
                        <a:pt x="152" y="345"/>
                      </a:cubicBezTo>
                      <a:lnTo>
                        <a:pt x="187" y="338"/>
                      </a:lnTo>
                      <a:cubicBezTo>
                        <a:pt x="216" y="331"/>
                        <a:pt x="238" y="316"/>
                        <a:pt x="252" y="302"/>
                      </a:cubicBezTo>
                      <a:cubicBezTo>
                        <a:pt x="274" y="287"/>
                        <a:pt x="288" y="266"/>
                        <a:pt x="302" y="252"/>
                      </a:cubicBezTo>
                      <a:cubicBezTo>
                        <a:pt x="317" y="237"/>
                        <a:pt x="331" y="223"/>
                        <a:pt x="338" y="201"/>
                      </a:cubicBezTo>
                      <a:cubicBezTo>
                        <a:pt x="345" y="187"/>
                        <a:pt x="345" y="165"/>
                        <a:pt x="345" y="144"/>
                      </a:cubicBezTo>
                      <a:cubicBezTo>
                        <a:pt x="345" y="122"/>
                        <a:pt x="345" y="108"/>
                        <a:pt x="338" y="86"/>
                      </a:cubicBezTo>
                      <a:cubicBezTo>
                        <a:pt x="331" y="72"/>
                        <a:pt x="317" y="58"/>
                        <a:pt x="302" y="43"/>
                      </a:cubicBezTo>
                      <a:lnTo>
                        <a:pt x="274" y="15"/>
                      </a:lnTo>
                      <a:cubicBezTo>
                        <a:pt x="252" y="7"/>
                        <a:pt x="231" y="0"/>
                        <a:pt x="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6"/>
                <p:cNvSpPr/>
                <p:nvPr/>
              </p:nvSpPr>
              <p:spPr>
                <a:xfrm>
                  <a:off x="6542234" y="2395289"/>
                  <a:ext cx="14954" cy="12666"/>
                </a:xfrm>
                <a:custGeom>
                  <a:avLst/>
                  <a:gdLst/>
                  <a:ahLst/>
                  <a:cxnLst/>
                  <a:rect l="l" t="t" r="r" b="b"/>
                  <a:pathLst>
                    <a:path w="353" h="299" extrusionOk="0">
                      <a:moveTo>
                        <a:pt x="134" y="1"/>
                      </a:moveTo>
                      <a:cubicBezTo>
                        <a:pt x="121" y="1"/>
                        <a:pt x="109" y="6"/>
                        <a:pt x="94" y="11"/>
                      </a:cubicBezTo>
                      <a:cubicBezTo>
                        <a:pt x="79" y="18"/>
                        <a:pt x="58" y="25"/>
                        <a:pt x="51" y="40"/>
                      </a:cubicBezTo>
                      <a:cubicBezTo>
                        <a:pt x="29" y="54"/>
                        <a:pt x="22" y="75"/>
                        <a:pt x="15" y="90"/>
                      </a:cubicBezTo>
                      <a:cubicBezTo>
                        <a:pt x="8" y="111"/>
                        <a:pt x="0" y="126"/>
                        <a:pt x="8" y="147"/>
                      </a:cubicBezTo>
                      <a:lnTo>
                        <a:pt x="8" y="190"/>
                      </a:lnTo>
                      <a:cubicBezTo>
                        <a:pt x="15" y="212"/>
                        <a:pt x="29" y="234"/>
                        <a:pt x="51" y="255"/>
                      </a:cubicBezTo>
                      <a:lnTo>
                        <a:pt x="79" y="277"/>
                      </a:lnTo>
                      <a:cubicBezTo>
                        <a:pt x="101" y="291"/>
                        <a:pt x="123" y="298"/>
                        <a:pt x="151" y="298"/>
                      </a:cubicBezTo>
                      <a:lnTo>
                        <a:pt x="202" y="298"/>
                      </a:lnTo>
                      <a:cubicBezTo>
                        <a:pt x="223" y="298"/>
                        <a:pt x="245" y="291"/>
                        <a:pt x="259" y="284"/>
                      </a:cubicBezTo>
                      <a:cubicBezTo>
                        <a:pt x="281" y="277"/>
                        <a:pt x="295" y="269"/>
                        <a:pt x="309" y="255"/>
                      </a:cubicBezTo>
                      <a:cubicBezTo>
                        <a:pt x="324" y="241"/>
                        <a:pt x="331" y="226"/>
                        <a:pt x="338" y="205"/>
                      </a:cubicBezTo>
                      <a:cubicBezTo>
                        <a:pt x="345" y="190"/>
                        <a:pt x="352" y="169"/>
                        <a:pt x="352" y="147"/>
                      </a:cubicBezTo>
                      <a:lnTo>
                        <a:pt x="345" y="111"/>
                      </a:lnTo>
                      <a:cubicBezTo>
                        <a:pt x="338" y="83"/>
                        <a:pt x="324" y="61"/>
                        <a:pt x="309" y="47"/>
                      </a:cubicBezTo>
                      <a:lnTo>
                        <a:pt x="273" y="18"/>
                      </a:lnTo>
                      <a:cubicBezTo>
                        <a:pt x="252" y="11"/>
                        <a:pt x="230" y="4"/>
                        <a:pt x="202" y="4"/>
                      </a:cubicBezTo>
                      <a:lnTo>
                        <a:pt x="151" y="4"/>
                      </a:lnTo>
                      <a:cubicBezTo>
                        <a:pt x="145" y="2"/>
                        <a:pt x="139"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6"/>
                <p:cNvSpPr/>
                <p:nvPr/>
              </p:nvSpPr>
              <p:spPr>
                <a:xfrm>
                  <a:off x="7936553" y="2638873"/>
                  <a:ext cx="12497" cy="14785"/>
                </a:xfrm>
                <a:custGeom>
                  <a:avLst/>
                  <a:gdLst/>
                  <a:ahLst/>
                  <a:cxnLst/>
                  <a:rect l="l" t="t" r="r" b="b"/>
                  <a:pathLst>
                    <a:path w="295" h="349" extrusionOk="0">
                      <a:moveTo>
                        <a:pt x="151" y="0"/>
                      </a:moveTo>
                      <a:lnTo>
                        <a:pt x="108" y="7"/>
                      </a:lnTo>
                      <a:cubicBezTo>
                        <a:pt x="86" y="15"/>
                        <a:pt x="65" y="29"/>
                        <a:pt x="43" y="43"/>
                      </a:cubicBezTo>
                      <a:lnTo>
                        <a:pt x="22" y="79"/>
                      </a:lnTo>
                      <a:cubicBezTo>
                        <a:pt x="7" y="101"/>
                        <a:pt x="0" y="122"/>
                        <a:pt x="0" y="151"/>
                      </a:cubicBezTo>
                      <a:lnTo>
                        <a:pt x="0" y="201"/>
                      </a:lnTo>
                      <a:cubicBezTo>
                        <a:pt x="0" y="223"/>
                        <a:pt x="0" y="237"/>
                        <a:pt x="14" y="259"/>
                      </a:cubicBezTo>
                      <a:cubicBezTo>
                        <a:pt x="14" y="273"/>
                        <a:pt x="29" y="295"/>
                        <a:pt x="43" y="309"/>
                      </a:cubicBezTo>
                      <a:cubicBezTo>
                        <a:pt x="58" y="323"/>
                        <a:pt x="72" y="331"/>
                        <a:pt x="86" y="338"/>
                      </a:cubicBezTo>
                      <a:cubicBezTo>
                        <a:pt x="102" y="343"/>
                        <a:pt x="117" y="348"/>
                        <a:pt x="129" y="348"/>
                      </a:cubicBezTo>
                      <a:cubicBezTo>
                        <a:pt x="135" y="348"/>
                        <a:pt x="140" y="347"/>
                        <a:pt x="144" y="345"/>
                      </a:cubicBezTo>
                      <a:lnTo>
                        <a:pt x="187" y="345"/>
                      </a:lnTo>
                      <a:cubicBezTo>
                        <a:pt x="208" y="338"/>
                        <a:pt x="230" y="323"/>
                        <a:pt x="252" y="302"/>
                      </a:cubicBezTo>
                      <a:lnTo>
                        <a:pt x="273" y="273"/>
                      </a:lnTo>
                      <a:cubicBezTo>
                        <a:pt x="287" y="252"/>
                        <a:pt x="295" y="230"/>
                        <a:pt x="295" y="201"/>
                      </a:cubicBezTo>
                      <a:lnTo>
                        <a:pt x="295" y="151"/>
                      </a:lnTo>
                      <a:cubicBezTo>
                        <a:pt x="295" y="130"/>
                        <a:pt x="295" y="108"/>
                        <a:pt x="287" y="94"/>
                      </a:cubicBezTo>
                      <a:cubicBezTo>
                        <a:pt x="280" y="79"/>
                        <a:pt x="266" y="58"/>
                        <a:pt x="252" y="43"/>
                      </a:cubicBezTo>
                      <a:cubicBezTo>
                        <a:pt x="237" y="29"/>
                        <a:pt x="223" y="22"/>
                        <a:pt x="208" y="15"/>
                      </a:cubicBezTo>
                      <a:cubicBezTo>
                        <a:pt x="187" y="7"/>
                        <a:pt x="173"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6"/>
                <p:cNvSpPr/>
                <p:nvPr/>
              </p:nvSpPr>
              <p:spPr>
                <a:xfrm>
                  <a:off x="7882668" y="2659546"/>
                  <a:ext cx="14657" cy="12539"/>
                </a:xfrm>
                <a:custGeom>
                  <a:avLst/>
                  <a:gdLst/>
                  <a:ahLst/>
                  <a:cxnLst/>
                  <a:rect l="l" t="t" r="r" b="b"/>
                  <a:pathLst>
                    <a:path w="346" h="296" extrusionOk="0">
                      <a:moveTo>
                        <a:pt x="152" y="1"/>
                      </a:moveTo>
                      <a:cubicBezTo>
                        <a:pt x="130" y="1"/>
                        <a:pt x="108" y="1"/>
                        <a:pt x="94" y="8"/>
                      </a:cubicBezTo>
                      <a:cubicBezTo>
                        <a:pt x="73" y="15"/>
                        <a:pt x="58" y="29"/>
                        <a:pt x="44" y="44"/>
                      </a:cubicBezTo>
                      <a:cubicBezTo>
                        <a:pt x="29" y="58"/>
                        <a:pt x="22" y="73"/>
                        <a:pt x="15" y="87"/>
                      </a:cubicBezTo>
                      <a:cubicBezTo>
                        <a:pt x="8" y="108"/>
                        <a:pt x="1" y="123"/>
                        <a:pt x="1" y="144"/>
                      </a:cubicBezTo>
                      <a:lnTo>
                        <a:pt x="8" y="187"/>
                      </a:lnTo>
                      <a:cubicBezTo>
                        <a:pt x="15" y="209"/>
                        <a:pt x="29" y="231"/>
                        <a:pt x="44" y="252"/>
                      </a:cubicBezTo>
                      <a:lnTo>
                        <a:pt x="73" y="274"/>
                      </a:lnTo>
                      <a:cubicBezTo>
                        <a:pt x="94" y="288"/>
                        <a:pt x="123" y="295"/>
                        <a:pt x="152" y="295"/>
                      </a:cubicBezTo>
                      <a:lnTo>
                        <a:pt x="195" y="295"/>
                      </a:lnTo>
                      <a:cubicBezTo>
                        <a:pt x="216" y="295"/>
                        <a:pt x="238" y="295"/>
                        <a:pt x="252" y="281"/>
                      </a:cubicBezTo>
                      <a:cubicBezTo>
                        <a:pt x="274" y="281"/>
                        <a:pt x="288" y="266"/>
                        <a:pt x="302" y="252"/>
                      </a:cubicBezTo>
                      <a:cubicBezTo>
                        <a:pt x="317" y="238"/>
                        <a:pt x="324" y="223"/>
                        <a:pt x="331" y="209"/>
                      </a:cubicBezTo>
                      <a:cubicBezTo>
                        <a:pt x="345" y="187"/>
                        <a:pt x="345" y="166"/>
                        <a:pt x="345" y="152"/>
                      </a:cubicBezTo>
                      <a:lnTo>
                        <a:pt x="338" y="108"/>
                      </a:lnTo>
                      <a:cubicBezTo>
                        <a:pt x="331" y="87"/>
                        <a:pt x="324" y="65"/>
                        <a:pt x="302" y="44"/>
                      </a:cubicBezTo>
                      <a:lnTo>
                        <a:pt x="274" y="22"/>
                      </a:lnTo>
                      <a:cubicBezTo>
                        <a:pt x="252" y="8"/>
                        <a:pt x="223" y="1"/>
                        <a:pt x="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6"/>
                <p:cNvSpPr/>
                <p:nvPr/>
              </p:nvSpPr>
              <p:spPr>
                <a:xfrm>
                  <a:off x="7892412" y="2708856"/>
                  <a:ext cx="12836" cy="14657"/>
                </a:xfrm>
                <a:custGeom>
                  <a:avLst/>
                  <a:gdLst/>
                  <a:ahLst/>
                  <a:cxnLst/>
                  <a:rect l="l" t="t" r="r" b="b"/>
                  <a:pathLst>
                    <a:path w="303" h="346" extrusionOk="0">
                      <a:moveTo>
                        <a:pt x="151" y="0"/>
                      </a:moveTo>
                      <a:lnTo>
                        <a:pt x="108" y="8"/>
                      </a:lnTo>
                      <a:cubicBezTo>
                        <a:pt x="87" y="15"/>
                        <a:pt x="65" y="29"/>
                        <a:pt x="44" y="43"/>
                      </a:cubicBezTo>
                      <a:lnTo>
                        <a:pt x="22" y="72"/>
                      </a:lnTo>
                      <a:cubicBezTo>
                        <a:pt x="8" y="101"/>
                        <a:pt x="1" y="123"/>
                        <a:pt x="1" y="151"/>
                      </a:cubicBezTo>
                      <a:lnTo>
                        <a:pt x="1" y="202"/>
                      </a:lnTo>
                      <a:cubicBezTo>
                        <a:pt x="1" y="223"/>
                        <a:pt x="8" y="237"/>
                        <a:pt x="15" y="259"/>
                      </a:cubicBezTo>
                      <a:cubicBezTo>
                        <a:pt x="22" y="273"/>
                        <a:pt x="29" y="288"/>
                        <a:pt x="44" y="302"/>
                      </a:cubicBezTo>
                      <a:cubicBezTo>
                        <a:pt x="58" y="316"/>
                        <a:pt x="72" y="331"/>
                        <a:pt x="94" y="338"/>
                      </a:cubicBezTo>
                      <a:cubicBezTo>
                        <a:pt x="108" y="345"/>
                        <a:pt x="130" y="345"/>
                        <a:pt x="151" y="345"/>
                      </a:cubicBezTo>
                      <a:lnTo>
                        <a:pt x="187" y="345"/>
                      </a:lnTo>
                      <a:cubicBezTo>
                        <a:pt x="216" y="338"/>
                        <a:pt x="238" y="324"/>
                        <a:pt x="252" y="302"/>
                      </a:cubicBezTo>
                      <a:lnTo>
                        <a:pt x="281" y="273"/>
                      </a:lnTo>
                      <a:cubicBezTo>
                        <a:pt x="288" y="252"/>
                        <a:pt x="295" y="230"/>
                        <a:pt x="302" y="202"/>
                      </a:cubicBezTo>
                      <a:lnTo>
                        <a:pt x="302" y="151"/>
                      </a:lnTo>
                      <a:cubicBezTo>
                        <a:pt x="302" y="130"/>
                        <a:pt x="295" y="108"/>
                        <a:pt x="288" y="94"/>
                      </a:cubicBezTo>
                      <a:cubicBezTo>
                        <a:pt x="281" y="72"/>
                        <a:pt x="274" y="58"/>
                        <a:pt x="259" y="43"/>
                      </a:cubicBezTo>
                      <a:cubicBezTo>
                        <a:pt x="245" y="29"/>
                        <a:pt x="223" y="22"/>
                        <a:pt x="209" y="15"/>
                      </a:cubicBezTo>
                      <a:cubicBezTo>
                        <a:pt x="187" y="8"/>
                        <a:pt x="173"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6"/>
                <p:cNvSpPr/>
                <p:nvPr/>
              </p:nvSpPr>
              <p:spPr>
                <a:xfrm>
                  <a:off x="7918592" y="2683608"/>
                  <a:ext cx="14657" cy="12497"/>
                </a:xfrm>
                <a:custGeom>
                  <a:avLst/>
                  <a:gdLst/>
                  <a:ahLst/>
                  <a:cxnLst/>
                  <a:rect l="l" t="t" r="r" b="b"/>
                  <a:pathLst>
                    <a:path w="346" h="295" extrusionOk="0">
                      <a:moveTo>
                        <a:pt x="151" y="0"/>
                      </a:moveTo>
                      <a:cubicBezTo>
                        <a:pt x="130" y="0"/>
                        <a:pt x="108" y="7"/>
                        <a:pt x="94" y="15"/>
                      </a:cubicBezTo>
                      <a:cubicBezTo>
                        <a:pt x="72" y="22"/>
                        <a:pt x="58" y="29"/>
                        <a:pt x="43" y="43"/>
                      </a:cubicBezTo>
                      <a:cubicBezTo>
                        <a:pt x="29" y="58"/>
                        <a:pt x="22" y="72"/>
                        <a:pt x="15" y="94"/>
                      </a:cubicBezTo>
                      <a:cubicBezTo>
                        <a:pt x="7" y="108"/>
                        <a:pt x="0" y="129"/>
                        <a:pt x="0" y="151"/>
                      </a:cubicBezTo>
                      <a:lnTo>
                        <a:pt x="7" y="187"/>
                      </a:lnTo>
                      <a:cubicBezTo>
                        <a:pt x="15" y="216"/>
                        <a:pt x="29" y="237"/>
                        <a:pt x="43" y="252"/>
                      </a:cubicBezTo>
                      <a:lnTo>
                        <a:pt x="72" y="280"/>
                      </a:lnTo>
                      <a:cubicBezTo>
                        <a:pt x="101" y="288"/>
                        <a:pt x="122" y="295"/>
                        <a:pt x="151" y="295"/>
                      </a:cubicBezTo>
                      <a:lnTo>
                        <a:pt x="201" y="295"/>
                      </a:lnTo>
                      <a:cubicBezTo>
                        <a:pt x="223" y="295"/>
                        <a:pt x="237" y="295"/>
                        <a:pt x="259" y="288"/>
                      </a:cubicBezTo>
                      <a:cubicBezTo>
                        <a:pt x="273" y="280"/>
                        <a:pt x="288" y="266"/>
                        <a:pt x="302" y="252"/>
                      </a:cubicBezTo>
                      <a:cubicBezTo>
                        <a:pt x="316" y="244"/>
                        <a:pt x="331" y="223"/>
                        <a:pt x="338" y="208"/>
                      </a:cubicBezTo>
                      <a:cubicBezTo>
                        <a:pt x="345" y="187"/>
                        <a:pt x="345" y="173"/>
                        <a:pt x="345" y="151"/>
                      </a:cubicBezTo>
                      <a:lnTo>
                        <a:pt x="345" y="108"/>
                      </a:lnTo>
                      <a:cubicBezTo>
                        <a:pt x="338" y="86"/>
                        <a:pt x="324" y="65"/>
                        <a:pt x="302" y="43"/>
                      </a:cubicBezTo>
                      <a:lnTo>
                        <a:pt x="273" y="22"/>
                      </a:lnTo>
                      <a:cubicBezTo>
                        <a:pt x="252" y="7"/>
                        <a:pt x="230"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6"/>
                <p:cNvSpPr/>
                <p:nvPr/>
              </p:nvSpPr>
              <p:spPr>
                <a:xfrm>
                  <a:off x="7945958" y="2711906"/>
                  <a:ext cx="12836" cy="14657"/>
                </a:xfrm>
                <a:custGeom>
                  <a:avLst/>
                  <a:gdLst/>
                  <a:ahLst/>
                  <a:cxnLst/>
                  <a:rect l="l" t="t" r="r" b="b"/>
                  <a:pathLst>
                    <a:path w="303" h="346" extrusionOk="0">
                      <a:moveTo>
                        <a:pt x="152" y="0"/>
                      </a:moveTo>
                      <a:lnTo>
                        <a:pt x="109" y="7"/>
                      </a:lnTo>
                      <a:cubicBezTo>
                        <a:pt x="87" y="15"/>
                        <a:pt x="65" y="29"/>
                        <a:pt x="44" y="43"/>
                      </a:cubicBezTo>
                      <a:lnTo>
                        <a:pt x="22" y="72"/>
                      </a:lnTo>
                      <a:cubicBezTo>
                        <a:pt x="8" y="101"/>
                        <a:pt x="1" y="122"/>
                        <a:pt x="1" y="151"/>
                      </a:cubicBezTo>
                      <a:lnTo>
                        <a:pt x="1" y="201"/>
                      </a:lnTo>
                      <a:cubicBezTo>
                        <a:pt x="1" y="223"/>
                        <a:pt x="8" y="237"/>
                        <a:pt x="15" y="259"/>
                      </a:cubicBezTo>
                      <a:cubicBezTo>
                        <a:pt x="22" y="273"/>
                        <a:pt x="30" y="288"/>
                        <a:pt x="44" y="302"/>
                      </a:cubicBezTo>
                      <a:cubicBezTo>
                        <a:pt x="58" y="316"/>
                        <a:pt x="73" y="331"/>
                        <a:pt x="94" y="331"/>
                      </a:cubicBezTo>
                      <a:cubicBezTo>
                        <a:pt x="109" y="345"/>
                        <a:pt x="130" y="345"/>
                        <a:pt x="152" y="345"/>
                      </a:cubicBezTo>
                      <a:lnTo>
                        <a:pt x="188" y="338"/>
                      </a:lnTo>
                      <a:cubicBezTo>
                        <a:pt x="216" y="331"/>
                        <a:pt x="238" y="323"/>
                        <a:pt x="252" y="302"/>
                      </a:cubicBezTo>
                      <a:lnTo>
                        <a:pt x="281" y="273"/>
                      </a:lnTo>
                      <a:cubicBezTo>
                        <a:pt x="295" y="252"/>
                        <a:pt x="295" y="223"/>
                        <a:pt x="303" y="201"/>
                      </a:cubicBezTo>
                      <a:lnTo>
                        <a:pt x="303" y="151"/>
                      </a:lnTo>
                      <a:cubicBezTo>
                        <a:pt x="303" y="130"/>
                        <a:pt x="295" y="108"/>
                        <a:pt x="288" y="94"/>
                      </a:cubicBezTo>
                      <a:cubicBezTo>
                        <a:pt x="281" y="72"/>
                        <a:pt x="274" y="58"/>
                        <a:pt x="259" y="43"/>
                      </a:cubicBezTo>
                      <a:cubicBezTo>
                        <a:pt x="245" y="29"/>
                        <a:pt x="223" y="22"/>
                        <a:pt x="209" y="15"/>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6"/>
                <p:cNvSpPr/>
                <p:nvPr/>
              </p:nvSpPr>
              <p:spPr>
                <a:xfrm>
                  <a:off x="7970613" y="2673865"/>
                  <a:ext cx="16182" cy="12497"/>
                </a:xfrm>
                <a:custGeom>
                  <a:avLst/>
                  <a:gdLst/>
                  <a:ahLst/>
                  <a:cxnLst/>
                  <a:rect l="l" t="t" r="r" b="b"/>
                  <a:pathLst>
                    <a:path w="382" h="295" extrusionOk="0">
                      <a:moveTo>
                        <a:pt x="187" y="0"/>
                      </a:moveTo>
                      <a:cubicBezTo>
                        <a:pt x="1" y="0"/>
                        <a:pt x="1" y="295"/>
                        <a:pt x="187" y="295"/>
                      </a:cubicBezTo>
                      <a:cubicBezTo>
                        <a:pt x="381" y="295"/>
                        <a:pt x="381"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6"/>
                <p:cNvSpPr/>
                <p:nvPr/>
              </p:nvSpPr>
              <p:spPr>
                <a:xfrm>
                  <a:off x="8152602" y="2794683"/>
                  <a:ext cx="16140" cy="12497"/>
                </a:xfrm>
                <a:custGeom>
                  <a:avLst/>
                  <a:gdLst/>
                  <a:ahLst/>
                  <a:cxnLst/>
                  <a:rect l="l" t="t" r="r" b="b"/>
                  <a:pathLst>
                    <a:path w="381" h="295" extrusionOk="0">
                      <a:moveTo>
                        <a:pt x="194" y="0"/>
                      </a:moveTo>
                      <a:cubicBezTo>
                        <a:pt x="0" y="0"/>
                        <a:pt x="0" y="295"/>
                        <a:pt x="194" y="295"/>
                      </a:cubicBezTo>
                      <a:cubicBezTo>
                        <a:pt x="381" y="295"/>
                        <a:pt x="381" y="0"/>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6"/>
                <p:cNvSpPr/>
                <p:nvPr/>
              </p:nvSpPr>
              <p:spPr>
                <a:xfrm>
                  <a:off x="8111214" y="2832385"/>
                  <a:ext cx="16479" cy="12539"/>
                </a:xfrm>
                <a:custGeom>
                  <a:avLst/>
                  <a:gdLst/>
                  <a:ahLst/>
                  <a:cxnLst/>
                  <a:rect l="l" t="t" r="r" b="b"/>
                  <a:pathLst>
                    <a:path w="389" h="296" extrusionOk="0">
                      <a:moveTo>
                        <a:pt x="194" y="1"/>
                      </a:moveTo>
                      <a:cubicBezTo>
                        <a:pt x="0" y="1"/>
                        <a:pt x="0" y="295"/>
                        <a:pt x="194" y="295"/>
                      </a:cubicBezTo>
                      <a:cubicBezTo>
                        <a:pt x="388" y="295"/>
                        <a:pt x="388"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6"/>
                <p:cNvSpPr/>
                <p:nvPr/>
              </p:nvSpPr>
              <p:spPr>
                <a:xfrm>
                  <a:off x="6173130" y="3238345"/>
                  <a:ext cx="14319" cy="13344"/>
                </a:xfrm>
                <a:custGeom>
                  <a:avLst/>
                  <a:gdLst/>
                  <a:ahLst/>
                  <a:cxnLst/>
                  <a:rect l="l" t="t" r="r" b="b"/>
                  <a:pathLst>
                    <a:path w="338" h="315" extrusionOk="0">
                      <a:moveTo>
                        <a:pt x="287" y="115"/>
                      </a:moveTo>
                      <a:lnTo>
                        <a:pt x="288" y="119"/>
                      </a:lnTo>
                      <a:lnTo>
                        <a:pt x="288" y="119"/>
                      </a:lnTo>
                      <a:cubicBezTo>
                        <a:pt x="288" y="119"/>
                        <a:pt x="288" y="118"/>
                        <a:pt x="287" y="117"/>
                      </a:cubicBezTo>
                      <a:lnTo>
                        <a:pt x="287" y="117"/>
                      </a:lnTo>
                      <a:cubicBezTo>
                        <a:pt x="287" y="116"/>
                        <a:pt x="287" y="115"/>
                        <a:pt x="287" y="115"/>
                      </a:cubicBezTo>
                      <a:close/>
                      <a:moveTo>
                        <a:pt x="165" y="0"/>
                      </a:moveTo>
                      <a:cubicBezTo>
                        <a:pt x="151" y="0"/>
                        <a:pt x="137" y="0"/>
                        <a:pt x="122" y="7"/>
                      </a:cubicBezTo>
                      <a:lnTo>
                        <a:pt x="115" y="7"/>
                      </a:lnTo>
                      <a:cubicBezTo>
                        <a:pt x="101" y="7"/>
                        <a:pt x="94" y="15"/>
                        <a:pt x="79" y="22"/>
                      </a:cubicBezTo>
                      <a:cubicBezTo>
                        <a:pt x="65" y="29"/>
                        <a:pt x="58" y="36"/>
                        <a:pt x="43" y="43"/>
                      </a:cubicBezTo>
                      <a:lnTo>
                        <a:pt x="43" y="51"/>
                      </a:lnTo>
                      <a:cubicBezTo>
                        <a:pt x="36" y="58"/>
                        <a:pt x="29" y="65"/>
                        <a:pt x="22" y="79"/>
                      </a:cubicBezTo>
                      <a:cubicBezTo>
                        <a:pt x="22" y="79"/>
                        <a:pt x="7" y="115"/>
                        <a:pt x="7" y="115"/>
                      </a:cubicBezTo>
                      <a:cubicBezTo>
                        <a:pt x="7" y="115"/>
                        <a:pt x="0" y="158"/>
                        <a:pt x="0" y="158"/>
                      </a:cubicBezTo>
                      <a:cubicBezTo>
                        <a:pt x="0" y="173"/>
                        <a:pt x="0" y="187"/>
                        <a:pt x="7" y="201"/>
                      </a:cubicBezTo>
                      <a:cubicBezTo>
                        <a:pt x="7" y="201"/>
                        <a:pt x="15" y="230"/>
                        <a:pt x="22" y="237"/>
                      </a:cubicBezTo>
                      <a:cubicBezTo>
                        <a:pt x="29" y="252"/>
                        <a:pt x="43" y="266"/>
                        <a:pt x="58" y="280"/>
                      </a:cubicBezTo>
                      <a:cubicBezTo>
                        <a:pt x="72" y="295"/>
                        <a:pt x="94" y="302"/>
                        <a:pt x="108" y="309"/>
                      </a:cubicBezTo>
                      <a:cubicBezTo>
                        <a:pt x="122" y="309"/>
                        <a:pt x="137" y="312"/>
                        <a:pt x="149" y="312"/>
                      </a:cubicBezTo>
                      <a:cubicBezTo>
                        <a:pt x="151" y="312"/>
                        <a:pt x="154" y="312"/>
                        <a:pt x="156" y="312"/>
                      </a:cubicBezTo>
                      <a:lnTo>
                        <a:pt x="156" y="312"/>
                      </a:lnTo>
                      <a:cubicBezTo>
                        <a:pt x="166" y="314"/>
                        <a:pt x="174" y="315"/>
                        <a:pt x="183" y="315"/>
                      </a:cubicBezTo>
                      <a:cubicBezTo>
                        <a:pt x="196" y="315"/>
                        <a:pt x="208" y="313"/>
                        <a:pt x="223" y="309"/>
                      </a:cubicBezTo>
                      <a:lnTo>
                        <a:pt x="259" y="288"/>
                      </a:lnTo>
                      <a:cubicBezTo>
                        <a:pt x="280" y="280"/>
                        <a:pt x="295" y="259"/>
                        <a:pt x="309" y="237"/>
                      </a:cubicBezTo>
                      <a:lnTo>
                        <a:pt x="316" y="237"/>
                      </a:lnTo>
                      <a:cubicBezTo>
                        <a:pt x="323" y="230"/>
                        <a:pt x="323" y="216"/>
                        <a:pt x="331" y="201"/>
                      </a:cubicBezTo>
                      <a:cubicBezTo>
                        <a:pt x="331" y="194"/>
                        <a:pt x="338" y="158"/>
                        <a:pt x="338" y="158"/>
                      </a:cubicBezTo>
                      <a:cubicBezTo>
                        <a:pt x="338" y="137"/>
                        <a:pt x="331" y="101"/>
                        <a:pt x="316" y="79"/>
                      </a:cubicBezTo>
                      <a:cubicBezTo>
                        <a:pt x="309" y="65"/>
                        <a:pt x="302" y="58"/>
                        <a:pt x="287" y="51"/>
                      </a:cubicBezTo>
                      <a:cubicBezTo>
                        <a:pt x="287" y="45"/>
                        <a:pt x="273" y="34"/>
                        <a:pt x="272" y="34"/>
                      </a:cubicBezTo>
                      <a:cubicBezTo>
                        <a:pt x="271" y="34"/>
                        <a:pt x="272" y="35"/>
                        <a:pt x="273" y="36"/>
                      </a:cubicBezTo>
                      <a:cubicBezTo>
                        <a:pt x="270" y="33"/>
                        <a:pt x="263" y="26"/>
                        <a:pt x="259" y="22"/>
                      </a:cubicBezTo>
                      <a:cubicBezTo>
                        <a:pt x="244" y="15"/>
                        <a:pt x="230" y="15"/>
                        <a:pt x="216" y="7"/>
                      </a:cubicBezTo>
                      <a:cubicBezTo>
                        <a:pt x="201" y="0"/>
                        <a:pt x="17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6"/>
                <p:cNvSpPr/>
                <p:nvPr/>
              </p:nvSpPr>
              <p:spPr>
                <a:xfrm>
                  <a:off x="6097640" y="3261475"/>
                  <a:ext cx="14657" cy="12624"/>
                </a:xfrm>
                <a:custGeom>
                  <a:avLst/>
                  <a:gdLst/>
                  <a:ahLst/>
                  <a:cxnLst/>
                  <a:rect l="l" t="t" r="r" b="b"/>
                  <a:pathLst>
                    <a:path w="346" h="298" extrusionOk="0">
                      <a:moveTo>
                        <a:pt x="144" y="0"/>
                      </a:moveTo>
                      <a:cubicBezTo>
                        <a:pt x="130" y="0"/>
                        <a:pt x="108" y="0"/>
                        <a:pt x="87" y="15"/>
                      </a:cubicBezTo>
                      <a:cubicBezTo>
                        <a:pt x="73" y="22"/>
                        <a:pt x="58" y="29"/>
                        <a:pt x="44" y="43"/>
                      </a:cubicBezTo>
                      <a:cubicBezTo>
                        <a:pt x="29" y="58"/>
                        <a:pt x="22" y="72"/>
                        <a:pt x="15" y="94"/>
                      </a:cubicBezTo>
                      <a:cubicBezTo>
                        <a:pt x="1" y="108"/>
                        <a:pt x="1" y="129"/>
                        <a:pt x="1" y="151"/>
                      </a:cubicBezTo>
                      <a:lnTo>
                        <a:pt x="8" y="187"/>
                      </a:lnTo>
                      <a:cubicBezTo>
                        <a:pt x="15" y="216"/>
                        <a:pt x="22" y="237"/>
                        <a:pt x="44" y="252"/>
                      </a:cubicBezTo>
                      <a:lnTo>
                        <a:pt x="73" y="280"/>
                      </a:lnTo>
                      <a:cubicBezTo>
                        <a:pt x="94" y="288"/>
                        <a:pt x="123" y="295"/>
                        <a:pt x="144" y="295"/>
                      </a:cubicBezTo>
                      <a:lnTo>
                        <a:pt x="195" y="295"/>
                      </a:lnTo>
                      <a:cubicBezTo>
                        <a:pt x="201" y="297"/>
                        <a:pt x="207" y="298"/>
                        <a:pt x="213" y="298"/>
                      </a:cubicBezTo>
                      <a:cubicBezTo>
                        <a:pt x="228" y="298"/>
                        <a:pt x="242" y="293"/>
                        <a:pt x="252" y="288"/>
                      </a:cubicBezTo>
                      <a:cubicBezTo>
                        <a:pt x="274" y="280"/>
                        <a:pt x="288" y="273"/>
                        <a:pt x="302" y="259"/>
                      </a:cubicBezTo>
                      <a:cubicBezTo>
                        <a:pt x="317" y="244"/>
                        <a:pt x="324" y="223"/>
                        <a:pt x="331" y="208"/>
                      </a:cubicBezTo>
                      <a:cubicBezTo>
                        <a:pt x="338" y="187"/>
                        <a:pt x="345" y="173"/>
                        <a:pt x="345" y="151"/>
                      </a:cubicBezTo>
                      <a:lnTo>
                        <a:pt x="338" y="108"/>
                      </a:lnTo>
                      <a:cubicBezTo>
                        <a:pt x="331" y="86"/>
                        <a:pt x="317" y="65"/>
                        <a:pt x="302" y="43"/>
                      </a:cubicBezTo>
                      <a:lnTo>
                        <a:pt x="274" y="22"/>
                      </a:lnTo>
                      <a:cubicBezTo>
                        <a:pt x="252" y="7"/>
                        <a:pt x="223"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6"/>
                <p:cNvSpPr/>
                <p:nvPr/>
              </p:nvSpPr>
              <p:spPr>
                <a:xfrm>
                  <a:off x="6115898" y="3321714"/>
                  <a:ext cx="14657" cy="12624"/>
                </a:xfrm>
                <a:custGeom>
                  <a:avLst/>
                  <a:gdLst/>
                  <a:ahLst/>
                  <a:cxnLst/>
                  <a:rect l="l" t="t" r="r" b="b"/>
                  <a:pathLst>
                    <a:path w="346" h="298" extrusionOk="0">
                      <a:moveTo>
                        <a:pt x="144" y="0"/>
                      </a:moveTo>
                      <a:cubicBezTo>
                        <a:pt x="130" y="0"/>
                        <a:pt x="108" y="8"/>
                        <a:pt x="87" y="15"/>
                      </a:cubicBezTo>
                      <a:cubicBezTo>
                        <a:pt x="73" y="22"/>
                        <a:pt x="58" y="29"/>
                        <a:pt x="44" y="44"/>
                      </a:cubicBezTo>
                      <a:cubicBezTo>
                        <a:pt x="29" y="58"/>
                        <a:pt x="22" y="72"/>
                        <a:pt x="15" y="94"/>
                      </a:cubicBezTo>
                      <a:cubicBezTo>
                        <a:pt x="1" y="108"/>
                        <a:pt x="1" y="130"/>
                        <a:pt x="1" y="151"/>
                      </a:cubicBezTo>
                      <a:lnTo>
                        <a:pt x="8" y="187"/>
                      </a:lnTo>
                      <a:cubicBezTo>
                        <a:pt x="15" y="216"/>
                        <a:pt x="22" y="238"/>
                        <a:pt x="44" y="252"/>
                      </a:cubicBezTo>
                      <a:lnTo>
                        <a:pt x="73" y="281"/>
                      </a:lnTo>
                      <a:cubicBezTo>
                        <a:pt x="94" y="288"/>
                        <a:pt x="123" y="295"/>
                        <a:pt x="144" y="295"/>
                      </a:cubicBezTo>
                      <a:lnTo>
                        <a:pt x="195" y="295"/>
                      </a:lnTo>
                      <a:cubicBezTo>
                        <a:pt x="201" y="297"/>
                        <a:pt x="207" y="298"/>
                        <a:pt x="213" y="298"/>
                      </a:cubicBezTo>
                      <a:cubicBezTo>
                        <a:pt x="228" y="298"/>
                        <a:pt x="242" y="293"/>
                        <a:pt x="252" y="288"/>
                      </a:cubicBezTo>
                      <a:cubicBezTo>
                        <a:pt x="274" y="281"/>
                        <a:pt x="288" y="273"/>
                        <a:pt x="302" y="259"/>
                      </a:cubicBezTo>
                      <a:cubicBezTo>
                        <a:pt x="317" y="245"/>
                        <a:pt x="324" y="223"/>
                        <a:pt x="331" y="209"/>
                      </a:cubicBezTo>
                      <a:cubicBezTo>
                        <a:pt x="338" y="187"/>
                        <a:pt x="345" y="173"/>
                        <a:pt x="345" y="151"/>
                      </a:cubicBezTo>
                      <a:lnTo>
                        <a:pt x="338" y="108"/>
                      </a:lnTo>
                      <a:cubicBezTo>
                        <a:pt x="331" y="87"/>
                        <a:pt x="317" y="65"/>
                        <a:pt x="302" y="44"/>
                      </a:cubicBezTo>
                      <a:lnTo>
                        <a:pt x="274" y="22"/>
                      </a:lnTo>
                      <a:cubicBezTo>
                        <a:pt x="252" y="8"/>
                        <a:pt x="223"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6"/>
                <p:cNvSpPr/>
                <p:nvPr/>
              </p:nvSpPr>
              <p:spPr>
                <a:xfrm>
                  <a:off x="6146357" y="3281555"/>
                  <a:ext cx="12793" cy="17072"/>
                </a:xfrm>
                <a:custGeom>
                  <a:avLst/>
                  <a:gdLst/>
                  <a:ahLst/>
                  <a:cxnLst/>
                  <a:rect l="l" t="t" r="r" b="b"/>
                  <a:pathLst>
                    <a:path w="302" h="403" extrusionOk="0">
                      <a:moveTo>
                        <a:pt x="151" y="0"/>
                      </a:moveTo>
                      <a:lnTo>
                        <a:pt x="115" y="7"/>
                      </a:lnTo>
                      <a:cubicBezTo>
                        <a:pt x="86" y="15"/>
                        <a:pt x="65" y="29"/>
                        <a:pt x="50" y="43"/>
                      </a:cubicBezTo>
                      <a:lnTo>
                        <a:pt x="22" y="72"/>
                      </a:lnTo>
                      <a:cubicBezTo>
                        <a:pt x="14" y="101"/>
                        <a:pt x="7" y="122"/>
                        <a:pt x="7" y="151"/>
                      </a:cubicBezTo>
                      <a:cubicBezTo>
                        <a:pt x="7" y="187"/>
                        <a:pt x="0" y="216"/>
                        <a:pt x="0" y="252"/>
                      </a:cubicBezTo>
                      <a:cubicBezTo>
                        <a:pt x="0" y="273"/>
                        <a:pt x="7" y="288"/>
                        <a:pt x="14" y="309"/>
                      </a:cubicBezTo>
                      <a:cubicBezTo>
                        <a:pt x="22" y="324"/>
                        <a:pt x="29" y="345"/>
                        <a:pt x="43" y="359"/>
                      </a:cubicBezTo>
                      <a:cubicBezTo>
                        <a:pt x="57" y="374"/>
                        <a:pt x="72" y="381"/>
                        <a:pt x="93" y="388"/>
                      </a:cubicBezTo>
                      <a:cubicBezTo>
                        <a:pt x="108" y="395"/>
                        <a:pt x="129" y="403"/>
                        <a:pt x="151" y="403"/>
                      </a:cubicBezTo>
                      <a:lnTo>
                        <a:pt x="187" y="395"/>
                      </a:lnTo>
                      <a:cubicBezTo>
                        <a:pt x="216" y="388"/>
                        <a:pt x="237" y="374"/>
                        <a:pt x="259" y="359"/>
                      </a:cubicBezTo>
                      <a:lnTo>
                        <a:pt x="280" y="324"/>
                      </a:lnTo>
                      <a:cubicBezTo>
                        <a:pt x="295" y="302"/>
                        <a:pt x="302" y="280"/>
                        <a:pt x="302" y="252"/>
                      </a:cubicBezTo>
                      <a:cubicBezTo>
                        <a:pt x="302" y="216"/>
                        <a:pt x="302" y="187"/>
                        <a:pt x="302" y="151"/>
                      </a:cubicBezTo>
                      <a:cubicBezTo>
                        <a:pt x="302" y="130"/>
                        <a:pt x="295" y="108"/>
                        <a:pt x="287" y="94"/>
                      </a:cubicBezTo>
                      <a:cubicBezTo>
                        <a:pt x="280" y="72"/>
                        <a:pt x="273" y="58"/>
                        <a:pt x="259" y="43"/>
                      </a:cubicBezTo>
                      <a:cubicBezTo>
                        <a:pt x="244" y="29"/>
                        <a:pt x="230" y="22"/>
                        <a:pt x="208" y="15"/>
                      </a:cubicBezTo>
                      <a:cubicBezTo>
                        <a:pt x="194" y="7"/>
                        <a:pt x="172"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6"/>
                <p:cNvSpPr/>
                <p:nvPr/>
              </p:nvSpPr>
              <p:spPr>
                <a:xfrm>
                  <a:off x="6180119" y="3316546"/>
                  <a:ext cx="14657" cy="14657"/>
                </a:xfrm>
                <a:custGeom>
                  <a:avLst/>
                  <a:gdLst/>
                  <a:ahLst/>
                  <a:cxnLst/>
                  <a:rect l="l" t="t" r="r" b="b"/>
                  <a:pathLst>
                    <a:path w="346" h="346" extrusionOk="0">
                      <a:moveTo>
                        <a:pt x="158" y="0"/>
                      </a:moveTo>
                      <a:cubicBezTo>
                        <a:pt x="137" y="8"/>
                        <a:pt x="115" y="22"/>
                        <a:pt x="94" y="43"/>
                      </a:cubicBezTo>
                      <a:cubicBezTo>
                        <a:pt x="79" y="58"/>
                        <a:pt x="65" y="72"/>
                        <a:pt x="43" y="87"/>
                      </a:cubicBezTo>
                      <a:cubicBezTo>
                        <a:pt x="29" y="101"/>
                        <a:pt x="22" y="122"/>
                        <a:pt x="15" y="137"/>
                      </a:cubicBezTo>
                      <a:cubicBezTo>
                        <a:pt x="8" y="158"/>
                        <a:pt x="0" y="173"/>
                        <a:pt x="0" y="194"/>
                      </a:cubicBezTo>
                      <a:cubicBezTo>
                        <a:pt x="0" y="216"/>
                        <a:pt x="8" y="237"/>
                        <a:pt x="15" y="252"/>
                      </a:cubicBezTo>
                      <a:cubicBezTo>
                        <a:pt x="22" y="273"/>
                        <a:pt x="29" y="288"/>
                        <a:pt x="43" y="302"/>
                      </a:cubicBezTo>
                      <a:lnTo>
                        <a:pt x="72" y="324"/>
                      </a:lnTo>
                      <a:cubicBezTo>
                        <a:pt x="101" y="338"/>
                        <a:pt x="122" y="345"/>
                        <a:pt x="151" y="345"/>
                      </a:cubicBezTo>
                      <a:lnTo>
                        <a:pt x="187" y="338"/>
                      </a:lnTo>
                      <a:cubicBezTo>
                        <a:pt x="216" y="331"/>
                        <a:pt x="237" y="316"/>
                        <a:pt x="252" y="302"/>
                      </a:cubicBezTo>
                      <a:cubicBezTo>
                        <a:pt x="273" y="288"/>
                        <a:pt x="288" y="266"/>
                        <a:pt x="302" y="252"/>
                      </a:cubicBezTo>
                      <a:cubicBezTo>
                        <a:pt x="316" y="237"/>
                        <a:pt x="331" y="223"/>
                        <a:pt x="338" y="201"/>
                      </a:cubicBezTo>
                      <a:cubicBezTo>
                        <a:pt x="345" y="187"/>
                        <a:pt x="345" y="166"/>
                        <a:pt x="345" y="144"/>
                      </a:cubicBezTo>
                      <a:cubicBezTo>
                        <a:pt x="345" y="122"/>
                        <a:pt x="345" y="108"/>
                        <a:pt x="338" y="87"/>
                      </a:cubicBezTo>
                      <a:cubicBezTo>
                        <a:pt x="331" y="72"/>
                        <a:pt x="316" y="58"/>
                        <a:pt x="302" y="43"/>
                      </a:cubicBezTo>
                      <a:lnTo>
                        <a:pt x="273" y="15"/>
                      </a:lnTo>
                      <a:cubicBezTo>
                        <a:pt x="252" y="8"/>
                        <a:pt x="230"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6"/>
                <p:cNvSpPr/>
                <p:nvPr/>
              </p:nvSpPr>
              <p:spPr>
                <a:xfrm>
                  <a:off x="6198081" y="3284605"/>
                  <a:ext cx="16479" cy="12497"/>
                </a:xfrm>
                <a:custGeom>
                  <a:avLst/>
                  <a:gdLst/>
                  <a:ahLst/>
                  <a:cxnLst/>
                  <a:rect l="l" t="t" r="r" b="b"/>
                  <a:pathLst>
                    <a:path w="389" h="295" extrusionOk="0">
                      <a:moveTo>
                        <a:pt x="194" y="0"/>
                      </a:moveTo>
                      <a:cubicBezTo>
                        <a:pt x="0" y="0"/>
                        <a:pt x="0" y="295"/>
                        <a:pt x="194" y="295"/>
                      </a:cubicBezTo>
                      <a:cubicBezTo>
                        <a:pt x="381" y="295"/>
                        <a:pt x="388" y="0"/>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6"/>
                <p:cNvSpPr/>
                <p:nvPr/>
              </p:nvSpPr>
              <p:spPr>
                <a:xfrm>
                  <a:off x="6137206" y="3223730"/>
                  <a:ext cx="16182" cy="12497"/>
                </a:xfrm>
                <a:custGeom>
                  <a:avLst/>
                  <a:gdLst/>
                  <a:ahLst/>
                  <a:cxnLst/>
                  <a:rect l="l" t="t" r="r" b="b"/>
                  <a:pathLst>
                    <a:path w="382" h="295" extrusionOk="0">
                      <a:moveTo>
                        <a:pt x="187" y="0"/>
                      </a:moveTo>
                      <a:cubicBezTo>
                        <a:pt x="1" y="0"/>
                        <a:pt x="1" y="295"/>
                        <a:pt x="187" y="295"/>
                      </a:cubicBezTo>
                      <a:cubicBezTo>
                        <a:pt x="381" y="295"/>
                        <a:pt x="381"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6"/>
                <p:cNvSpPr/>
                <p:nvPr/>
              </p:nvSpPr>
              <p:spPr>
                <a:xfrm>
                  <a:off x="5975932" y="3492732"/>
                  <a:ext cx="14657" cy="12836"/>
                </a:xfrm>
                <a:custGeom>
                  <a:avLst/>
                  <a:gdLst/>
                  <a:ahLst/>
                  <a:cxnLst/>
                  <a:rect l="l" t="t" r="r" b="b"/>
                  <a:pathLst>
                    <a:path w="346" h="303" extrusionOk="0">
                      <a:moveTo>
                        <a:pt x="151" y="0"/>
                      </a:moveTo>
                      <a:cubicBezTo>
                        <a:pt x="130" y="0"/>
                        <a:pt x="108" y="8"/>
                        <a:pt x="94" y="15"/>
                      </a:cubicBezTo>
                      <a:cubicBezTo>
                        <a:pt x="72" y="22"/>
                        <a:pt x="58" y="29"/>
                        <a:pt x="43" y="44"/>
                      </a:cubicBezTo>
                      <a:cubicBezTo>
                        <a:pt x="29" y="58"/>
                        <a:pt x="22" y="79"/>
                        <a:pt x="15" y="94"/>
                      </a:cubicBezTo>
                      <a:cubicBezTo>
                        <a:pt x="8" y="108"/>
                        <a:pt x="0" y="130"/>
                        <a:pt x="0" y="151"/>
                      </a:cubicBezTo>
                      <a:lnTo>
                        <a:pt x="8" y="187"/>
                      </a:lnTo>
                      <a:cubicBezTo>
                        <a:pt x="15" y="216"/>
                        <a:pt x="29" y="238"/>
                        <a:pt x="43" y="259"/>
                      </a:cubicBezTo>
                      <a:lnTo>
                        <a:pt x="72" y="281"/>
                      </a:lnTo>
                      <a:cubicBezTo>
                        <a:pt x="101" y="295"/>
                        <a:pt x="123" y="302"/>
                        <a:pt x="151" y="302"/>
                      </a:cubicBezTo>
                      <a:lnTo>
                        <a:pt x="202" y="302"/>
                      </a:lnTo>
                      <a:cubicBezTo>
                        <a:pt x="223" y="302"/>
                        <a:pt x="237" y="295"/>
                        <a:pt x="259" y="288"/>
                      </a:cubicBezTo>
                      <a:cubicBezTo>
                        <a:pt x="273" y="281"/>
                        <a:pt x="295" y="273"/>
                        <a:pt x="302" y="259"/>
                      </a:cubicBezTo>
                      <a:cubicBezTo>
                        <a:pt x="316" y="245"/>
                        <a:pt x="331" y="230"/>
                        <a:pt x="338" y="209"/>
                      </a:cubicBezTo>
                      <a:cubicBezTo>
                        <a:pt x="345" y="194"/>
                        <a:pt x="345" y="173"/>
                        <a:pt x="345" y="151"/>
                      </a:cubicBezTo>
                      <a:lnTo>
                        <a:pt x="345" y="115"/>
                      </a:lnTo>
                      <a:cubicBezTo>
                        <a:pt x="338" y="87"/>
                        <a:pt x="324" y="65"/>
                        <a:pt x="302" y="44"/>
                      </a:cubicBezTo>
                      <a:lnTo>
                        <a:pt x="273" y="22"/>
                      </a:lnTo>
                      <a:cubicBezTo>
                        <a:pt x="252" y="8"/>
                        <a:pt x="230" y="0"/>
                        <a:pt x="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6"/>
                <p:cNvSpPr/>
                <p:nvPr/>
              </p:nvSpPr>
              <p:spPr>
                <a:xfrm>
                  <a:off x="5920564" y="3487564"/>
                  <a:ext cx="14615" cy="12836"/>
                </a:xfrm>
                <a:custGeom>
                  <a:avLst/>
                  <a:gdLst/>
                  <a:ahLst/>
                  <a:cxnLst/>
                  <a:rect l="l" t="t" r="r" b="b"/>
                  <a:pathLst>
                    <a:path w="345" h="303" extrusionOk="0">
                      <a:moveTo>
                        <a:pt x="144" y="0"/>
                      </a:moveTo>
                      <a:cubicBezTo>
                        <a:pt x="122" y="0"/>
                        <a:pt x="108" y="8"/>
                        <a:pt x="86" y="15"/>
                      </a:cubicBezTo>
                      <a:cubicBezTo>
                        <a:pt x="72" y="22"/>
                        <a:pt x="50" y="29"/>
                        <a:pt x="43" y="43"/>
                      </a:cubicBezTo>
                      <a:cubicBezTo>
                        <a:pt x="29" y="58"/>
                        <a:pt x="14" y="72"/>
                        <a:pt x="7" y="94"/>
                      </a:cubicBezTo>
                      <a:cubicBezTo>
                        <a:pt x="0" y="108"/>
                        <a:pt x="0" y="130"/>
                        <a:pt x="0" y="151"/>
                      </a:cubicBezTo>
                      <a:lnTo>
                        <a:pt x="0" y="187"/>
                      </a:lnTo>
                      <a:cubicBezTo>
                        <a:pt x="7" y="216"/>
                        <a:pt x="22" y="237"/>
                        <a:pt x="43" y="259"/>
                      </a:cubicBezTo>
                      <a:lnTo>
                        <a:pt x="72" y="280"/>
                      </a:lnTo>
                      <a:cubicBezTo>
                        <a:pt x="93" y="295"/>
                        <a:pt x="115" y="302"/>
                        <a:pt x="144" y="302"/>
                      </a:cubicBezTo>
                      <a:lnTo>
                        <a:pt x="194" y="302"/>
                      </a:lnTo>
                      <a:cubicBezTo>
                        <a:pt x="216" y="302"/>
                        <a:pt x="237" y="295"/>
                        <a:pt x="251" y="288"/>
                      </a:cubicBezTo>
                      <a:cubicBezTo>
                        <a:pt x="273" y="280"/>
                        <a:pt x="287" y="273"/>
                        <a:pt x="302" y="259"/>
                      </a:cubicBezTo>
                      <a:cubicBezTo>
                        <a:pt x="316" y="245"/>
                        <a:pt x="323" y="230"/>
                        <a:pt x="330" y="209"/>
                      </a:cubicBezTo>
                      <a:cubicBezTo>
                        <a:pt x="338" y="194"/>
                        <a:pt x="345" y="173"/>
                        <a:pt x="345" y="151"/>
                      </a:cubicBezTo>
                      <a:lnTo>
                        <a:pt x="338" y="115"/>
                      </a:lnTo>
                      <a:cubicBezTo>
                        <a:pt x="330" y="87"/>
                        <a:pt x="316" y="65"/>
                        <a:pt x="302" y="51"/>
                      </a:cubicBezTo>
                      <a:lnTo>
                        <a:pt x="273" y="22"/>
                      </a:lnTo>
                      <a:cubicBezTo>
                        <a:pt x="244" y="8"/>
                        <a:pt x="223" y="8"/>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6"/>
                <p:cNvSpPr/>
                <p:nvPr/>
              </p:nvSpPr>
              <p:spPr>
                <a:xfrm>
                  <a:off x="5948863" y="3458206"/>
                  <a:ext cx="12497" cy="14785"/>
                </a:xfrm>
                <a:custGeom>
                  <a:avLst/>
                  <a:gdLst/>
                  <a:ahLst/>
                  <a:cxnLst/>
                  <a:rect l="l" t="t" r="r" b="b"/>
                  <a:pathLst>
                    <a:path w="295" h="349" extrusionOk="0">
                      <a:moveTo>
                        <a:pt x="163" y="1"/>
                      </a:moveTo>
                      <a:cubicBezTo>
                        <a:pt x="156" y="1"/>
                        <a:pt x="150" y="2"/>
                        <a:pt x="144" y="4"/>
                      </a:cubicBezTo>
                      <a:lnTo>
                        <a:pt x="108" y="4"/>
                      </a:lnTo>
                      <a:cubicBezTo>
                        <a:pt x="79" y="11"/>
                        <a:pt x="58" y="25"/>
                        <a:pt x="43" y="40"/>
                      </a:cubicBezTo>
                      <a:lnTo>
                        <a:pt x="14" y="76"/>
                      </a:lnTo>
                      <a:cubicBezTo>
                        <a:pt x="7" y="97"/>
                        <a:pt x="0" y="119"/>
                        <a:pt x="0" y="147"/>
                      </a:cubicBezTo>
                      <a:lnTo>
                        <a:pt x="0" y="198"/>
                      </a:lnTo>
                      <a:cubicBezTo>
                        <a:pt x="0" y="219"/>
                        <a:pt x="0" y="241"/>
                        <a:pt x="7" y="255"/>
                      </a:cubicBezTo>
                      <a:cubicBezTo>
                        <a:pt x="14" y="277"/>
                        <a:pt x="29" y="291"/>
                        <a:pt x="43" y="305"/>
                      </a:cubicBezTo>
                      <a:cubicBezTo>
                        <a:pt x="50" y="320"/>
                        <a:pt x="72" y="327"/>
                        <a:pt x="86" y="334"/>
                      </a:cubicBezTo>
                      <a:cubicBezTo>
                        <a:pt x="108" y="341"/>
                        <a:pt x="122" y="349"/>
                        <a:pt x="144" y="349"/>
                      </a:cubicBezTo>
                      <a:lnTo>
                        <a:pt x="187" y="341"/>
                      </a:lnTo>
                      <a:cubicBezTo>
                        <a:pt x="208" y="334"/>
                        <a:pt x="230" y="320"/>
                        <a:pt x="251" y="305"/>
                      </a:cubicBezTo>
                      <a:lnTo>
                        <a:pt x="273" y="277"/>
                      </a:lnTo>
                      <a:cubicBezTo>
                        <a:pt x="287" y="248"/>
                        <a:pt x="295" y="226"/>
                        <a:pt x="295" y="198"/>
                      </a:cubicBezTo>
                      <a:lnTo>
                        <a:pt x="295" y="147"/>
                      </a:lnTo>
                      <a:cubicBezTo>
                        <a:pt x="295" y="126"/>
                        <a:pt x="287" y="111"/>
                        <a:pt x="280" y="90"/>
                      </a:cubicBezTo>
                      <a:cubicBezTo>
                        <a:pt x="273" y="76"/>
                        <a:pt x="266" y="54"/>
                        <a:pt x="251" y="47"/>
                      </a:cubicBezTo>
                      <a:cubicBezTo>
                        <a:pt x="237" y="32"/>
                        <a:pt x="223" y="18"/>
                        <a:pt x="201" y="11"/>
                      </a:cubicBezTo>
                      <a:cubicBezTo>
                        <a:pt x="191" y="6"/>
                        <a:pt x="177"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6"/>
                <p:cNvSpPr/>
                <p:nvPr/>
              </p:nvSpPr>
              <p:spPr>
                <a:xfrm>
                  <a:off x="7207114" y="4010020"/>
                  <a:ext cx="12539" cy="14657"/>
                </a:xfrm>
                <a:custGeom>
                  <a:avLst/>
                  <a:gdLst/>
                  <a:ahLst/>
                  <a:cxnLst/>
                  <a:rect l="l" t="t" r="r" b="b"/>
                  <a:pathLst>
                    <a:path w="296" h="346" extrusionOk="0">
                      <a:moveTo>
                        <a:pt x="152" y="1"/>
                      </a:moveTo>
                      <a:lnTo>
                        <a:pt x="109" y="8"/>
                      </a:lnTo>
                      <a:cubicBezTo>
                        <a:pt x="87" y="15"/>
                        <a:pt x="66" y="30"/>
                        <a:pt x="44" y="44"/>
                      </a:cubicBezTo>
                      <a:lnTo>
                        <a:pt x="22" y="73"/>
                      </a:lnTo>
                      <a:cubicBezTo>
                        <a:pt x="8" y="102"/>
                        <a:pt x="1" y="123"/>
                        <a:pt x="1" y="152"/>
                      </a:cubicBezTo>
                      <a:lnTo>
                        <a:pt x="1" y="202"/>
                      </a:lnTo>
                      <a:cubicBezTo>
                        <a:pt x="1" y="224"/>
                        <a:pt x="1" y="238"/>
                        <a:pt x="15" y="260"/>
                      </a:cubicBezTo>
                      <a:cubicBezTo>
                        <a:pt x="22" y="274"/>
                        <a:pt x="30" y="288"/>
                        <a:pt x="44" y="303"/>
                      </a:cubicBezTo>
                      <a:cubicBezTo>
                        <a:pt x="58" y="317"/>
                        <a:pt x="73" y="331"/>
                        <a:pt x="87" y="339"/>
                      </a:cubicBezTo>
                      <a:cubicBezTo>
                        <a:pt x="109" y="346"/>
                        <a:pt x="130" y="346"/>
                        <a:pt x="145" y="346"/>
                      </a:cubicBezTo>
                      <a:lnTo>
                        <a:pt x="188" y="346"/>
                      </a:lnTo>
                      <a:cubicBezTo>
                        <a:pt x="216" y="339"/>
                        <a:pt x="238" y="324"/>
                        <a:pt x="252" y="303"/>
                      </a:cubicBezTo>
                      <a:lnTo>
                        <a:pt x="274" y="274"/>
                      </a:lnTo>
                      <a:cubicBezTo>
                        <a:pt x="288" y="252"/>
                        <a:pt x="295" y="231"/>
                        <a:pt x="295" y="202"/>
                      </a:cubicBezTo>
                      <a:lnTo>
                        <a:pt x="295" y="152"/>
                      </a:lnTo>
                      <a:cubicBezTo>
                        <a:pt x="295" y="130"/>
                        <a:pt x="295" y="109"/>
                        <a:pt x="288" y="94"/>
                      </a:cubicBezTo>
                      <a:cubicBezTo>
                        <a:pt x="281" y="73"/>
                        <a:pt x="267" y="58"/>
                        <a:pt x="252" y="44"/>
                      </a:cubicBezTo>
                      <a:cubicBezTo>
                        <a:pt x="238" y="30"/>
                        <a:pt x="224" y="23"/>
                        <a:pt x="209" y="15"/>
                      </a:cubicBezTo>
                      <a:cubicBezTo>
                        <a:pt x="188" y="8"/>
                        <a:pt x="173"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6"/>
                <p:cNvSpPr/>
                <p:nvPr/>
              </p:nvSpPr>
              <p:spPr>
                <a:xfrm>
                  <a:off x="7219017" y="4087332"/>
                  <a:ext cx="16140" cy="12539"/>
                </a:xfrm>
                <a:custGeom>
                  <a:avLst/>
                  <a:gdLst/>
                  <a:ahLst/>
                  <a:cxnLst/>
                  <a:rect l="l" t="t" r="r" b="b"/>
                  <a:pathLst>
                    <a:path w="381" h="296" extrusionOk="0">
                      <a:moveTo>
                        <a:pt x="194" y="1"/>
                      </a:moveTo>
                      <a:cubicBezTo>
                        <a:pt x="0" y="1"/>
                        <a:pt x="0" y="295"/>
                        <a:pt x="194" y="295"/>
                      </a:cubicBezTo>
                      <a:cubicBezTo>
                        <a:pt x="381" y="295"/>
                        <a:pt x="381"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6"/>
                <p:cNvSpPr/>
                <p:nvPr/>
              </p:nvSpPr>
              <p:spPr>
                <a:xfrm>
                  <a:off x="7247612" y="4042894"/>
                  <a:ext cx="16140" cy="12539"/>
                </a:xfrm>
                <a:custGeom>
                  <a:avLst/>
                  <a:gdLst/>
                  <a:ahLst/>
                  <a:cxnLst/>
                  <a:rect l="l" t="t" r="r" b="b"/>
                  <a:pathLst>
                    <a:path w="381" h="296" extrusionOk="0">
                      <a:moveTo>
                        <a:pt x="194" y="1"/>
                      </a:moveTo>
                      <a:cubicBezTo>
                        <a:pt x="0" y="1"/>
                        <a:pt x="0" y="295"/>
                        <a:pt x="194" y="295"/>
                      </a:cubicBezTo>
                      <a:cubicBezTo>
                        <a:pt x="381" y="295"/>
                        <a:pt x="381"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6"/>
                <p:cNvSpPr/>
                <p:nvPr/>
              </p:nvSpPr>
              <p:spPr>
                <a:xfrm>
                  <a:off x="7284722" y="4101311"/>
                  <a:ext cx="14954" cy="12539"/>
                </a:xfrm>
                <a:custGeom>
                  <a:avLst/>
                  <a:gdLst/>
                  <a:ahLst/>
                  <a:cxnLst/>
                  <a:rect l="l" t="t" r="r" b="b"/>
                  <a:pathLst>
                    <a:path w="353" h="296" extrusionOk="0">
                      <a:moveTo>
                        <a:pt x="151" y="1"/>
                      </a:moveTo>
                      <a:cubicBezTo>
                        <a:pt x="130" y="1"/>
                        <a:pt x="116" y="8"/>
                        <a:pt x="94" y="15"/>
                      </a:cubicBezTo>
                      <a:cubicBezTo>
                        <a:pt x="80" y="23"/>
                        <a:pt x="58" y="30"/>
                        <a:pt x="51" y="44"/>
                      </a:cubicBezTo>
                      <a:cubicBezTo>
                        <a:pt x="37" y="58"/>
                        <a:pt x="22" y="73"/>
                        <a:pt x="15" y="94"/>
                      </a:cubicBezTo>
                      <a:cubicBezTo>
                        <a:pt x="8" y="109"/>
                        <a:pt x="1" y="130"/>
                        <a:pt x="8" y="152"/>
                      </a:cubicBezTo>
                      <a:lnTo>
                        <a:pt x="8" y="188"/>
                      </a:lnTo>
                      <a:cubicBezTo>
                        <a:pt x="15" y="216"/>
                        <a:pt x="29" y="238"/>
                        <a:pt x="51" y="252"/>
                      </a:cubicBezTo>
                      <a:lnTo>
                        <a:pt x="80" y="281"/>
                      </a:lnTo>
                      <a:cubicBezTo>
                        <a:pt x="101" y="288"/>
                        <a:pt x="123" y="295"/>
                        <a:pt x="151" y="295"/>
                      </a:cubicBezTo>
                      <a:lnTo>
                        <a:pt x="202" y="295"/>
                      </a:lnTo>
                      <a:cubicBezTo>
                        <a:pt x="223" y="295"/>
                        <a:pt x="245" y="295"/>
                        <a:pt x="259" y="288"/>
                      </a:cubicBezTo>
                      <a:cubicBezTo>
                        <a:pt x="281" y="281"/>
                        <a:pt x="295" y="267"/>
                        <a:pt x="309" y="252"/>
                      </a:cubicBezTo>
                      <a:cubicBezTo>
                        <a:pt x="324" y="245"/>
                        <a:pt x="331" y="224"/>
                        <a:pt x="338" y="209"/>
                      </a:cubicBezTo>
                      <a:cubicBezTo>
                        <a:pt x="345" y="188"/>
                        <a:pt x="353" y="173"/>
                        <a:pt x="353" y="152"/>
                      </a:cubicBezTo>
                      <a:lnTo>
                        <a:pt x="345" y="109"/>
                      </a:lnTo>
                      <a:cubicBezTo>
                        <a:pt x="338" y="87"/>
                        <a:pt x="324" y="66"/>
                        <a:pt x="309" y="44"/>
                      </a:cubicBezTo>
                      <a:lnTo>
                        <a:pt x="281" y="23"/>
                      </a:lnTo>
                      <a:cubicBezTo>
                        <a:pt x="252" y="8"/>
                        <a:pt x="230" y="1"/>
                        <a:pt x="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6"/>
                <p:cNvSpPr/>
                <p:nvPr/>
              </p:nvSpPr>
              <p:spPr>
                <a:xfrm>
                  <a:off x="7300565" y="4052340"/>
                  <a:ext cx="14954" cy="12497"/>
                </a:xfrm>
                <a:custGeom>
                  <a:avLst/>
                  <a:gdLst/>
                  <a:ahLst/>
                  <a:cxnLst/>
                  <a:rect l="l" t="t" r="r" b="b"/>
                  <a:pathLst>
                    <a:path w="353" h="295" extrusionOk="0">
                      <a:moveTo>
                        <a:pt x="151" y="0"/>
                      </a:moveTo>
                      <a:cubicBezTo>
                        <a:pt x="129" y="0"/>
                        <a:pt x="115" y="0"/>
                        <a:pt x="93" y="8"/>
                      </a:cubicBezTo>
                      <a:cubicBezTo>
                        <a:pt x="79" y="15"/>
                        <a:pt x="58" y="29"/>
                        <a:pt x="50" y="44"/>
                      </a:cubicBezTo>
                      <a:cubicBezTo>
                        <a:pt x="36" y="58"/>
                        <a:pt x="22" y="72"/>
                        <a:pt x="14" y="87"/>
                      </a:cubicBezTo>
                      <a:cubicBezTo>
                        <a:pt x="7" y="108"/>
                        <a:pt x="0" y="123"/>
                        <a:pt x="7" y="144"/>
                      </a:cubicBezTo>
                      <a:lnTo>
                        <a:pt x="7" y="187"/>
                      </a:lnTo>
                      <a:cubicBezTo>
                        <a:pt x="14" y="209"/>
                        <a:pt x="29" y="230"/>
                        <a:pt x="43" y="252"/>
                      </a:cubicBezTo>
                      <a:lnTo>
                        <a:pt x="79" y="273"/>
                      </a:lnTo>
                      <a:cubicBezTo>
                        <a:pt x="101" y="288"/>
                        <a:pt x="122" y="295"/>
                        <a:pt x="151" y="295"/>
                      </a:cubicBezTo>
                      <a:lnTo>
                        <a:pt x="201" y="295"/>
                      </a:lnTo>
                      <a:cubicBezTo>
                        <a:pt x="223" y="295"/>
                        <a:pt x="244" y="295"/>
                        <a:pt x="259" y="281"/>
                      </a:cubicBezTo>
                      <a:cubicBezTo>
                        <a:pt x="280" y="281"/>
                        <a:pt x="295" y="266"/>
                        <a:pt x="309" y="252"/>
                      </a:cubicBezTo>
                      <a:cubicBezTo>
                        <a:pt x="323" y="238"/>
                        <a:pt x="331" y="223"/>
                        <a:pt x="338" y="209"/>
                      </a:cubicBezTo>
                      <a:cubicBezTo>
                        <a:pt x="345" y="187"/>
                        <a:pt x="352" y="166"/>
                        <a:pt x="352" y="151"/>
                      </a:cubicBezTo>
                      <a:lnTo>
                        <a:pt x="345" y="108"/>
                      </a:lnTo>
                      <a:cubicBezTo>
                        <a:pt x="338" y="87"/>
                        <a:pt x="323" y="65"/>
                        <a:pt x="309" y="44"/>
                      </a:cubicBezTo>
                      <a:lnTo>
                        <a:pt x="280" y="22"/>
                      </a:lnTo>
                      <a:cubicBezTo>
                        <a:pt x="252" y="8"/>
                        <a:pt x="230"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6"/>
                <p:cNvSpPr/>
                <p:nvPr/>
              </p:nvSpPr>
              <p:spPr>
                <a:xfrm>
                  <a:off x="7274978" y="4000870"/>
                  <a:ext cx="13429" cy="14319"/>
                </a:xfrm>
                <a:custGeom>
                  <a:avLst/>
                  <a:gdLst/>
                  <a:ahLst/>
                  <a:cxnLst/>
                  <a:rect l="l" t="t" r="r" b="b"/>
                  <a:pathLst>
                    <a:path w="317" h="338" extrusionOk="0">
                      <a:moveTo>
                        <a:pt x="238" y="274"/>
                      </a:moveTo>
                      <a:lnTo>
                        <a:pt x="232" y="277"/>
                      </a:lnTo>
                      <a:lnTo>
                        <a:pt x="232" y="277"/>
                      </a:lnTo>
                      <a:cubicBezTo>
                        <a:pt x="234" y="275"/>
                        <a:pt x="235" y="274"/>
                        <a:pt x="238" y="274"/>
                      </a:cubicBezTo>
                      <a:close/>
                      <a:moveTo>
                        <a:pt x="164" y="296"/>
                      </a:moveTo>
                      <a:lnTo>
                        <a:pt x="164" y="296"/>
                      </a:lnTo>
                      <a:cubicBezTo>
                        <a:pt x="165" y="296"/>
                        <a:pt x="166" y="296"/>
                        <a:pt x="167" y="296"/>
                      </a:cubicBezTo>
                      <a:lnTo>
                        <a:pt x="167" y="296"/>
                      </a:lnTo>
                      <a:lnTo>
                        <a:pt x="166" y="296"/>
                      </a:lnTo>
                      <a:lnTo>
                        <a:pt x="164" y="296"/>
                      </a:lnTo>
                      <a:close/>
                      <a:moveTo>
                        <a:pt x="160" y="0"/>
                      </a:moveTo>
                      <a:cubicBezTo>
                        <a:pt x="149" y="0"/>
                        <a:pt x="138" y="3"/>
                        <a:pt x="123" y="9"/>
                      </a:cubicBezTo>
                      <a:cubicBezTo>
                        <a:pt x="94" y="16"/>
                        <a:pt x="73" y="30"/>
                        <a:pt x="51" y="45"/>
                      </a:cubicBezTo>
                      <a:cubicBezTo>
                        <a:pt x="51" y="45"/>
                        <a:pt x="51" y="45"/>
                        <a:pt x="51" y="52"/>
                      </a:cubicBezTo>
                      <a:cubicBezTo>
                        <a:pt x="44" y="59"/>
                        <a:pt x="29" y="66"/>
                        <a:pt x="22" y="81"/>
                      </a:cubicBezTo>
                      <a:cubicBezTo>
                        <a:pt x="15" y="95"/>
                        <a:pt x="15" y="109"/>
                        <a:pt x="8" y="116"/>
                      </a:cubicBezTo>
                      <a:cubicBezTo>
                        <a:pt x="8" y="116"/>
                        <a:pt x="8" y="124"/>
                        <a:pt x="8" y="124"/>
                      </a:cubicBezTo>
                      <a:cubicBezTo>
                        <a:pt x="1" y="160"/>
                        <a:pt x="1" y="181"/>
                        <a:pt x="8" y="217"/>
                      </a:cubicBezTo>
                      <a:cubicBezTo>
                        <a:pt x="15" y="231"/>
                        <a:pt x="15" y="246"/>
                        <a:pt x="22" y="253"/>
                      </a:cubicBezTo>
                      <a:cubicBezTo>
                        <a:pt x="22" y="260"/>
                        <a:pt x="22" y="260"/>
                        <a:pt x="22" y="260"/>
                      </a:cubicBezTo>
                      <a:cubicBezTo>
                        <a:pt x="29" y="267"/>
                        <a:pt x="44" y="282"/>
                        <a:pt x="51" y="289"/>
                      </a:cubicBezTo>
                      <a:cubicBezTo>
                        <a:pt x="73" y="310"/>
                        <a:pt x="94" y="325"/>
                        <a:pt x="123" y="332"/>
                      </a:cubicBezTo>
                      <a:cubicBezTo>
                        <a:pt x="137" y="336"/>
                        <a:pt x="152" y="337"/>
                        <a:pt x="166" y="337"/>
                      </a:cubicBezTo>
                      <a:cubicBezTo>
                        <a:pt x="180" y="337"/>
                        <a:pt x="195" y="336"/>
                        <a:pt x="209" y="332"/>
                      </a:cubicBezTo>
                      <a:cubicBezTo>
                        <a:pt x="223" y="325"/>
                        <a:pt x="245" y="318"/>
                        <a:pt x="259" y="303"/>
                      </a:cubicBezTo>
                      <a:cubicBezTo>
                        <a:pt x="274" y="296"/>
                        <a:pt x="288" y="282"/>
                        <a:pt x="295" y="267"/>
                      </a:cubicBezTo>
                      <a:cubicBezTo>
                        <a:pt x="310" y="246"/>
                        <a:pt x="310" y="231"/>
                        <a:pt x="317" y="210"/>
                      </a:cubicBezTo>
                      <a:cubicBezTo>
                        <a:pt x="317" y="194"/>
                        <a:pt x="317" y="179"/>
                        <a:pt x="314" y="166"/>
                      </a:cubicBezTo>
                      <a:lnTo>
                        <a:pt x="314" y="166"/>
                      </a:lnTo>
                      <a:lnTo>
                        <a:pt x="317" y="152"/>
                      </a:lnTo>
                      <a:cubicBezTo>
                        <a:pt x="317" y="124"/>
                        <a:pt x="310" y="95"/>
                        <a:pt x="295" y="73"/>
                      </a:cubicBezTo>
                      <a:lnTo>
                        <a:pt x="274" y="45"/>
                      </a:lnTo>
                      <a:cubicBezTo>
                        <a:pt x="252" y="23"/>
                        <a:pt x="231" y="16"/>
                        <a:pt x="209" y="9"/>
                      </a:cubicBezTo>
                      <a:cubicBezTo>
                        <a:pt x="188" y="5"/>
                        <a:pt x="175"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6"/>
                <p:cNvSpPr/>
                <p:nvPr/>
              </p:nvSpPr>
              <p:spPr>
                <a:xfrm>
                  <a:off x="7339793" y="4016502"/>
                  <a:ext cx="16776" cy="14869"/>
                </a:xfrm>
                <a:custGeom>
                  <a:avLst/>
                  <a:gdLst/>
                  <a:ahLst/>
                  <a:cxnLst/>
                  <a:rect l="l" t="t" r="r" b="b"/>
                  <a:pathLst>
                    <a:path w="396" h="351" extrusionOk="0">
                      <a:moveTo>
                        <a:pt x="199" y="63"/>
                      </a:moveTo>
                      <a:cubicBezTo>
                        <a:pt x="197" y="63"/>
                        <a:pt x="196" y="63"/>
                        <a:pt x="195" y="63"/>
                      </a:cubicBezTo>
                      <a:lnTo>
                        <a:pt x="199" y="63"/>
                      </a:lnTo>
                      <a:close/>
                      <a:moveTo>
                        <a:pt x="273" y="70"/>
                      </a:moveTo>
                      <a:lnTo>
                        <a:pt x="274" y="71"/>
                      </a:lnTo>
                      <a:cubicBezTo>
                        <a:pt x="274" y="71"/>
                        <a:pt x="273" y="71"/>
                        <a:pt x="273" y="71"/>
                      </a:cubicBezTo>
                      <a:lnTo>
                        <a:pt x="273" y="71"/>
                      </a:lnTo>
                      <a:cubicBezTo>
                        <a:pt x="273" y="71"/>
                        <a:pt x="273" y="70"/>
                        <a:pt x="273" y="70"/>
                      </a:cubicBezTo>
                      <a:close/>
                      <a:moveTo>
                        <a:pt x="142" y="1"/>
                      </a:moveTo>
                      <a:cubicBezTo>
                        <a:pt x="132" y="1"/>
                        <a:pt x="123" y="2"/>
                        <a:pt x="116" y="6"/>
                      </a:cubicBezTo>
                      <a:lnTo>
                        <a:pt x="80" y="20"/>
                      </a:lnTo>
                      <a:cubicBezTo>
                        <a:pt x="58" y="35"/>
                        <a:pt x="37" y="56"/>
                        <a:pt x="22" y="78"/>
                      </a:cubicBezTo>
                      <a:lnTo>
                        <a:pt x="8" y="114"/>
                      </a:lnTo>
                      <a:cubicBezTo>
                        <a:pt x="1" y="135"/>
                        <a:pt x="1" y="164"/>
                        <a:pt x="8" y="193"/>
                      </a:cubicBezTo>
                      <a:cubicBezTo>
                        <a:pt x="8" y="193"/>
                        <a:pt x="8" y="193"/>
                        <a:pt x="15" y="200"/>
                      </a:cubicBezTo>
                      <a:cubicBezTo>
                        <a:pt x="15" y="214"/>
                        <a:pt x="22" y="229"/>
                        <a:pt x="29" y="236"/>
                      </a:cubicBezTo>
                      <a:cubicBezTo>
                        <a:pt x="37" y="257"/>
                        <a:pt x="51" y="272"/>
                        <a:pt x="58" y="279"/>
                      </a:cubicBezTo>
                      <a:cubicBezTo>
                        <a:pt x="65" y="286"/>
                        <a:pt x="65" y="286"/>
                        <a:pt x="73" y="293"/>
                      </a:cubicBezTo>
                      <a:cubicBezTo>
                        <a:pt x="87" y="301"/>
                        <a:pt x="101" y="315"/>
                        <a:pt x="116" y="322"/>
                      </a:cubicBezTo>
                      <a:cubicBezTo>
                        <a:pt x="130" y="329"/>
                        <a:pt x="152" y="336"/>
                        <a:pt x="166" y="344"/>
                      </a:cubicBezTo>
                      <a:lnTo>
                        <a:pt x="173" y="344"/>
                      </a:lnTo>
                      <a:cubicBezTo>
                        <a:pt x="188" y="351"/>
                        <a:pt x="202" y="351"/>
                        <a:pt x="216" y="351"/>
                      </a:cubicBezTo>
                      <a:lnTo>
                        <a:pt x="238" y="351"/>
                      </a:lnTo>
                      <a:cubicBezTo>
                        <a:pt x="252" y="351"/>
                        <a:pt x="274" y="351"/>
                        <a:pt x="288" y="344"/>
                      </a:cubicBezTo>
                      <a:cubicBezTo>
                        <a:pt x="310" y="336"/>
                        <a:pt x="324" y="329"/>
                        <a:pt x="338" y="315"/>
                      </a:cubicBezTo>
                      <a:cubicBezTo>
                        <a:pt x="353" y="308"/>
                        <a:pt x="367" y="293"/>
                        <a:pt x="374" y="279"/>
                      </a:cubicBezTo>
                      <a:cubicBezTo>
                        <a:pt x="389" y="257"/>
                        <a:pt x="396" y="243"/>
                        <a:pt x="396" y="222"/>
                      </a:cubicBezTo>
                      <a:cubicBezTo>
                        <a:pt x="396" y="200"/>
                        <a:pt x="396" y="178"/>
                        <a:pt x="389" y="164"/>
                      </a:cubicBezTo>
                      <a:lnTo>
                        <a:pt x="374" y="128"/>
                      </a:lnTo>
                      <a:cubicBezTo>
                        <a:pt x="360" y="107"/>
                        <a:pt x="346" y="85"/>
                        <a:pt x="324" y="71"/>
                      </a:cubicBezTo>
                      <a:lnTo>
                        <a:pt x="288" y="56"/>
                      </a:lnTo>
                      <a:cubicBezTo>
                        <a:pt x="278" y="54"/>
                        <a:pt x="270" y="52"/>
                        <a:pt x="261" y="51"/>
                      </a:cubicBezTo>
                      <a:lnTo>
                        <a:pt x="261" y="51"/>
                      </a:lnTo>
                      <a:cubicBezTo>
                        <a:pt x="253" y="39"/>
                        <a:pt x="240" y="32"/>
                        <a:pt x="223" y="20"/>
                      </a:cubicBezTo>
                      <a:cubicBezTo>
                        <a:pt x="209" y="13"/>
                        <a:pt x="195" y="6"/>
                        <a:pt x="173" y="6"/>
                      </a:cubicBezTo>
                      <a:cubicBezTo>
                        <a:pt x="162"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6"/>
                <p:cNvSpPr/>
                <p:nvPr/>
              </p:nvSpPr>
              <p:spPr>
                <a:xfrm>
                  <a:off x="7351358" y="4087417"/>
                  <a:ext cx="17072" cy="14869"/>
                </a:xfrm>
                <a:custGeom>
                  <a:avLst/>
                  <a:gdLst/>
                  <a:ahLst/>
                  <a:cxnLst/>
                  <a:rect l="l" t="t" r="r" b="b"/>
                  <a:pathLst>
                    <a:path w="403" h="351" extrusionOk="0">
                      <a:moveTo>
                        <a:pt x="255" y="66"/>
                      </a:moveTo>
                      <a:lnTo>
                        <a:pt x="256" y="66"/>
                      </a:lnTo>
                      <a:lnTo>
                        <a:pt x="256" y="66"/>
                      </a:lnTo>
                      <a:lnTo>
                        <a:pt x="258" y="68"/>
                      </a:lnTo>
                      <a:lnTo>
                        <a:pt x="258" y="68"/>
                      </a:lnTo>
                      <a:cubicBezTo>
                        <a:pt x="257" y="67"/>
                        <a:pt x="256" y="67"/>
                        <a:pt x="255" y="66"/>
                      </a:cubicBezTo>
                      <a:close/>
                      <a:moveTo>
                        <a:pt x="268" y="75"/>
                      </a:moveTo>
                      <a:lnTo>
                        <a:pt x="273" y="79"/>
                      </a:lnTo>
                      <a:lnTo>
                        <a:pt x="273" y="79"/>
                      </a:lnTo>
                      <a:lnTo>
                        <a:pt x="273" y="79"/>
                      </a:lnTo>
                      <a:lnTo>
                        <a:pt x="273" y="79"/>
                      </a:lnTo>
                      <a:cubicBezTo>
                        <a:pt x="271" y="78"/>
                        <a:pt x="269" y="77"/>
                        <a:pt x="268" y="75"/>
                      </a:cubicBezTo>
                      <a:close/>
                      <a:moveTo>
                        <a:pt x="283" y="93"/>
                      </a:moveTo>
                      <a:lnTo>
                        <a:pt x="285" y="95"/>
                      </a:lnTo>
                      <a:lnTo>
                        <a:pt x="285" y="95"/>
                      </a:lnTo>
                      <a:lnTo>
                        <a:pt x="285" y="96"/>
                      </a:lnTo>
                      <a:lnTo>
                        <a:pt x="285" y="96"/>
                      </a:lnTo>
                      <a:cubicBezTo>
                        <a:pt x="285" y="95"/>
                        <a:pt x="284" y="94"/>
                        <a:pt x="283" y="93"/>
                      </a:cubicBezTo>
                      <a:close/>
                      <a:moveTo>
                        <a:pt x="141" y="0"/>
                      </a:moveTo>
                      <a:cubicBezTo>
                        <a:pt x="130" y="0"/>
                        <a:pt x="119" y="2"/>
                        <a:pt x="108" y="6"/>
                      </a:cubicBezTo>
                      <a:lnTo>
                        <a:pt x="73" y="20"/>
                      </a:lnTo>
                      <a:cubicBezTo>
                        <a:pt x="51" y="34"/>
                        <a:pt x="37" y="56"/>
                        <a:pt x="22" y="78"/>
                      </a:cubicBezTo>
                      <a:lnTo>
                        <a:pt x="8" y="113"/>
                      </a:lnTo>
                      <a:cubicBezTo>
                        <a:pt x="1" y="135"/>
                        <a:pt x="1" y="164"/>
                        <a:pt x="8" y="192"/>
                      </a:cubicBezTo>
                      <a:lnTo>
                        <a:pt x="8" y="200"/>
                      </a:lnTo>
                      <a:cubicBezTo>
                        <a:pt x="15" y="207"/>
                        <a:pt x="22" y="221"/>
                        <a:pt x="29" y="236"/>
                      </a:cubicBezTo>
                      <a:cubicBezTo>
                        <a:pt x="37" y="250"/>
                        <a:pt x="51" y="264"/>
                        <a:pt x="58" y="279"/>
                      </a:cubicBezTo>
                      <a:cubicBezTo>
                        <a:pt x="65" y="293"/>
                        <a:pt x="80" y="293"/>
                        <a:pt x="87" y="300"/>
                      </a:cubicBezTo>
                      <a:cubicBezTo>
                        <a:pt x="94" y="307"/>
                        <a:pt x="108" y="315"/>
                        <a:pt x="116" y="322"/>
                      </a:cubicBezTo>
                      <a:cubicBezTo>
                        <a:pt x="130" y="329"/>
                        <a:pt x="152" y="336"/>
                        <a:pt x="166" y="343"/>
                      </a:cubicBezTo>
                      <a:cubicBezTo>
                        <a:pt x="180" y="351"/>
                        <a:pt x="202" y="351"/>
                        <a:pt x="223" y="351"/>
                      </a:cubicBezTo>
                      <a:cubicBezTo>
                        <a:pt x="238" y="351"/>
                        <a:pt x="259" y="351"/>
                        <a:pt x="274" y="343"/>
                      </a:cubicBezTo>
                      <a:cubicBezTo>
                        <a:pt x="288" y="343"/>
                        <a:pt x="310" y="329"/>
                        <a:pt x="324" y="322"/>
                      </a:cubicBezTo>
                      <a:cubicBezTo>
                        <a:pt x="338" y="315"/>
                        <a:pt x="353" y="300"/>
                        <a:pt x="367" y="286"/>
                      </a:cubicBezTo>
                      <a:cubicBezTo>
                        <a:pt x="381" y="272"/>
                        <a:pt x="389" y="257"/>
                        <a:pt x="389" y="236"/>
                      </a:cubicBezTo>
                      <a:cubicBezTo>
                        <a:pt x="396" y="214"/>
                        <a:pt x="403" y="200"/>
                        <a:pt x="396" y="178"/>
                      </a:cubicBezTo>
                      <a:cubicBezTo>
                        <a:pt x="396" y="157"/>
                        <a:pt x="389" y="142"/>
                        <a:pt x="374" y="121"/>
                      </a:cubicBezTo>
                      <a:lnTo>
                        <a:pt x="353" y="92"/>
                      </a:lnTo>
                      <a:cubicBezTo>
                        <a:pt x="331" y="78"/>
                        <a:pt x="310" y="63"/>
                        <a:pt x="288" y="56"/>
                      </a:cubicBezTo>
                      <a:lnTo>
                        <a:pt x="258" y="51"/>
                      </a:lnTo>
                      <a:lnTo>
                        <a:pt x="258" y="51"/>
                      </a:lnTo>
                      <a:cubicBezTo>
                        <a:pt x="248" y="38"/>
                        <a:pt x="240" y="31"/>
                        <a:pt x="223" y="20"/>
                      </a:cubicBezTo>
                      <a:cubicBezTo>
                        <a:pt x="209" y="13"/>
                        <a:pt x="187" y="6"/>
                        <a:pt x="173" y="6"/>
                      </a:cubicBezTo>
                      <a:cubicBezTo>
                        <a:pt x="162"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6"/>
                <p:cNvSpPr/>
                <p:nvPr/>
              </p:nvSpPr>
              <p:spPr>
                <a:xfrm>
                  <a:off x="5808897" y="3185688"/>
                  <a:ext cx="190801" cy="54182"/>
                </a:xfrm>
                <a:custGeom>
                  <a:avLst/>
                  <a:gdLst/>
                  <a:ahLst/>
                  <a:cxnLst/>
                  <a:rect l="l" t="t" r="r" b="b"/>
                  <a:pathLst>
                    <a:path w="4504" h="1279" extrusionOk="0">
                      <a:moveTo>
                        <a:pt x="1152" y="0"/>
                      </a:moveTo>
                      <a:cubicBezTo>
                        <a:pt x="1144" y="0"/>
                        <a:pt x="1136" y="1"/>
                        <a:pt x="1128" y="1"/>
                      </a:cubicBezTo>
                      <a:cubicBezTo>
                        <a:pt x="804" y="1"/>
                        <a:pt x="474" y="44"/>
                        <a:pt x="165" y="137"/>
                      </a:cubicBezTo>
                      <a:cubicBezTo>
                        <a:pt x="0" y="190"/>
                        <a:pt x="47" y="430"/>
                        <a:pt x="201" y="430"/>
                      </a:cubicBezTo>
                      <a:cubicBezTo>
                        <a:pt x="214" y="430"/>
                        <a:pt x="229" y="428"/>
                        <a:pt x="244" y="424"/>
                      </a:cubicBezTo>
                      <a:cubicBezTo>
                        <a:pt x="544" y="335"/>
                        <a:pt x="848" y="296"/>
                        <a:pt x="1152" y="296"/>
                      </a:cubicBezTo>
                      <a:cubicBezTo>
                        <a:pt x="1925" y="296"/>
                        <a:pt x="2698" y="548"/>
                        <a:pt x="3405" y="863"/>
                      </a:cubicBezTo>
                      <a:cubicBezTo>
                        <a:pt x="3692" y="985"/>
                        <a:pt x="3979" y="1121"/>
                        <a:pt x="4259" y="1265"/>
                      </a:cubicBezTo>
                      <a:cubicBezTo>
                        <a:pt x="4282" y="1274"/>
                        <a:pt x="4307" y="1279"/>
                        <a:pt x="4332" y="1279"/>
                      </a:cubicBezTo>
                      <a:cubicBezTo>
                        <a:pt x="4385" y="1279"/>
                        <a:pt x="4438" y="1256"/>
                        <a:pt x="4468" y="1207"/>
                      </a:cubicBezTo>
                      <a:cubicBezTo>
                        <a:pt x="4504" y="1143"/>
                        <a:pt x="4482" y="1042"/>
                        <a:pt x="4410" y="1006"/>
                      </a:cubicBezTo>
                      <a:cubicBezTo>
                        <a:pt x="3383" y="507"/>
                        <a:pt x="2313" y="0"/>
                        <a:pt x="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6"/>
                <p:cNvSpPr/>
                <p:nvPr/>
              </p:nvSpPr>
              <p:spPr>
                <a:xfrm>
                  <a:off x="5766280" y="3286003"/>
                  <a:ext cx="167374" cy="54902"/>
                </a:xfrm>
                <a:custGeom>
                  <a:avLst/>
                  <a:gdLst/>
                  <a:ahLst/>
                  <a:cxnLst/>
                  <a:rect l="l" t="t" r="r" b="b"/>
                  <a:pathLst>
                    <a:path w="3951" h="1296" extrusionOk="0">
                      <a:moveTo>
                        <a:pt x="544" y="0"/>
                      </a:moveTo>
                      <a:cubicBezTo>
                        <a:pt x="410" y="0"/>
                        <a:pt x="276" y="8"/>
                        <a:pt x="144" y="25"/>
                      </a:cubicBezTo>
                      <a:cubicBezTo>
                        <a:pt x="65" y="39"/>
                        <a:pt x="0" y="89"/>
                        <a:pt x="0" y="175"/>
                      </a:cubicBezTo>
                      <a:cubicBezTo>
                        <a:pt x="0" y="242"/>
                        <a:pt x="55" y="321"/>
                        <a:pt x="126" y="321"/>
                      </a:cubicBezTo>
                      <a:cubicBezTo>
                        <a:pt x="132" y="321"/>
                        <a:pt x="138" y="320"/>
                        <a:pt x="144" y="319"/>
                      </a:cubicBezTo>
                      <a:cubicBezTo>
                        <a:pt x="283" y="303"/>
                        <a:pt x="421" y="295"/>
                        <a:pt x="559" y="295"/>
                      </a:cubicBezTo>
                      <a:cubicBezTo>
                        <a:pt x="1396" y="295"/>
                        <a:pt x="2207" y="577"/>
                        <a:pt x="2960" y="922"/>
                      </a:cubicBezTo>
                      <a:cubicBezTo>
                        <a:pt x="3211" y="1037"/>
                        <a:pt x="3462" y="1160"/>
                        <a:pt x="3707" y="1282"/>
                      </a:cubicBezTo>
                      <a:cubicBezTo>
                        <a:pt x="3729" y="1291"/>
                        <a:pt x="3754" y="1296"/>
                        <a:pt x="3779" y="1296"/>
                      </a:cubicBezTo>
                      <a:cubicBezTo>
                        <a:pt x="3833" y="1296"/>
                        <a:pt x="3886" y="1273"/>
                        <a:pt x="3915" y="1224"/>
                      </a:cubicBezTo>
                      <a:cubicBezTo>
                        <a:pt x="3951" y="1160"/>
                        <a:pt x="3929" y="1059"/>
                        <a:pt x="3858" y="1023"/>
                      </a:cubicBezTo>
                      <a:cubicBezTo>
                        <a:pt x="2945" y="578"/>
                        <a:pt x="2011" y="132"/>
                        <a:pt x="991" y="25"/>
                      </a:cubicBezTo>
                      <a:cubicBezTo>
                        <a:pt x="844" y="9"/>
                        <a:pt x="694" y="0"/>
                        <a:pt x="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6"/>
                <p:cNvSpPr/>
                <p:nvPr/>
              </p:nvSpPr>
              <p:spPr>
                <a:xfrm>
                  <a:off x="6358423" y="2407913"/>
                  <a:ext cx="314711" cy="416635"/>
                </a:xfrm>
                <a:custGeom>
                  <a:avLst/>
                  <a:gdLst/>
                  <a:ahLst/>
                  <a:cxnLst/>
                  <a:rect l="l" t="t" r="r" b="b"/>
                  <a:pathLst>
                    <a:path w="7429" h="9835" extrusionOk="0">
                      <a:moveTo>
                        <a:pt x="7091" y="1516"/>
                      </a:moveTo>
                      <a:lnTo>
                        <a:pt x="7091" y="1516"/>
                      </a:lnTo>
                      <a:cubicBezTo>
                        <a:pt x="7089" y="1520"/>
                        <a:pt x="7088" y="1522"/>
                        <a:pt x="7087" y="1525"/>
                      </a:cubicBezTo>
                      <a:lnTo>
                        <a:pt x="7087" y="1525"/>
                      </a:lnTo>
                      <a:cubicBezTo>
                        <a:pt x="7087" y="1525"/>
                        <a:pt x="7086" y="1525"/>
                        <a:pt x="7086" y="1525"/>
                      </a:cubicBezTo>
                      <a:lnTo>
                        <a:pt x="7086" y="1525"/>
                      </a:lnTo>
                      <a:cubicBezTo>
                        <a:pt x="7087" y="1524"/>
                        <a:pt x="7088" y="1521"/>
                        <a:pt x="7091" y="1516"/>
                      </a:cubicBezTo>
                      <a:close/>
                      <a:moveTo>
                        <a:pt x="7087" y="1525"/>
                      </a:moveTo>
                      <a:lnTo>
                        <a:pt x="7087" y="1525"/>
                      </a:lnTo>
                      <a:cubicBezTo>
                        <a:pt x="7085" y="1529"/>
                        <a:pt x="7083" y="1530"/>
                        <a:pt x="7083" y="1530"/>
                      </a:cubicBezTo>
                      <a:cubicBezTo>
                        <a:pt x="7082" y="1530"/>
                        <a:pt x="7083" y="1528"/>
                        <a:pt x="7087" y="1525"/>
                      </a:cubicBezTo>
                      <a:close/>
                      <a:moveTo>
                        <a:pt x="6371" y="2031"/>
                      </a:moveTo>
                      <a:cubicBezTo>
                        <a:pt x="6371" y="2031"/>
                        <a:pt x="6371" y="2031"/>
                        <a:pt x="6370" y="2031"/>
                      </a:cubicBezTo>
                      <a:lnTo>
                        <a:pt x="6370" y="2031"/>
                      </a:lnTo>
                      <a:cubicBezTo>
                        <a:pt x="6370" y="2031"/>
                        <a:pt x="6370" y="2031"/>
                        <a:pt x="6370" y="2031"/>
                      </a:cubicBezTo>
                      <a:lnTo>
                        <a:pt x="6370" y="2031"/>
                      </a:lnTo>
                      <a:cubicBezTo>
                        <a:pt x="6370" y="2031"/>
                        <a:pt x="6370" y="2031"/>
                        <a:pt x="6371" y="2031"/>
                      </a:cubicBezTo>
                      <a:close/>
                      <a:moveTo>
                        <a:pt x="6358" y="2034"/>
                      </a:moveTo>
                      <a:lnTo>
                        <a:pt x="6358" y="2034"/>
                      </a:lnTo>
                      <a:cubicBezTo>
                        <a:pt x="6358" y="2035"/>
                        <a:pt x="6358" y="2035"/>
                        <a:pt x="6358" y="2035"/>
                      </a:cubicBezTo>
                      <a:lnTo>
                        <a:pt x="6358" y="2035"/>
                      </a:lnTo>
                      <a:cubicBezTo>
                        <a:pt x="6357" y="2035"/>
                        <a:pt x="6356" y="2035"/>
                        <a:pt x="6356" y="2035"/>
                      </a:cubicBezTo>
                      <a:cubicBezTo>
                        <a:pt x="6356" y="2035"/>
                        <a:pt x="6357" y="2035"/>
                        <a:pt x="6358" y="2034"/>
                      </a:cubicBezTo>
                      <a:close/>
                      <a:moveTo>
                        <a:pt x="6357" y="2036"/>
                      </a:moveTo>
                      <a:lnTo>
                        <a:pt x="6357" y="2036"/>
                      </a:lnTo>
                      <a:cubicBezTo>
                        <a:pt x="6356" y="2041"/>
                        <a:pt x="6350" y="2044"/>
                        <a:pt x="6348" y="2044"/>
                      </a:cubicBezTo>
                      <a:cubicBezTo>
                        <a:pt x="6346" y="2044"/>
                        <a:pt x="6347" y="2041"/>
                        <a:pt x="6357" y="2036"/>
                      </a:cubicBezTo>
                      <a:close/>
                      <a:moveTo>
                        <a:pt x="2416" y="7530"/>
                      </a:moveTo>
                      <a:cubicBezTo>
                        <a:pt x="2418" y="7530"/>
                        <a:pt x="2418" y="7531"/>
                        <a:pt x="2413" y="7533"/>
                      </a:cubicBezTo>
                      <a:lnTo>
                        <a:pt x="2413" y="7533"/>
                      </a:lnTo>
                      <a:cubicBezTo>
                        <a:pt x="2412" y="7531"/>
                        <a:pt x="2415" y="7530"/>
                        <a:pt x="2416" y="7530"/>
                      </a:cubicBezTo>
                      <a:close/>
                      <a:moveTo>
                        <a:pt x="7083" y="0"/>
                      </a:moveTo>
                      <a:cubicBezTo>
                        <a:pt x="7012" y="0"/>
                        <a:pt x="6933" y="72"/>
                        <a:pt x="6940" y="151"/>
                      </a:cubicBezTo>
                      <a:lnTo>
                        <a:pt x="7040" y="1063"/>
                      </a:lnTo>
                      <a:cubicBezTo>
                        <a:pt x="7055" y="1207"/>
                        <a:pt x="7083" y="1351"/>
                        <a:pt x="7091" y="1494"/>
                      </a:cubicBezTo>
                      <a:cubicBezTo>
                        <a:pt x="7091" y="1503"/>
                        <a:pt x="7085" y="1522"/>
                        <a:pt x="7084" y="1526"/>
                      </a:cubicBezTo>
                      <a:lnTo>
                        <a:pt x="7084" y="1526"/>
                      </a:lnTo>
                      <a:cubicBezTo>
                        <a:pt x="7074" y="1530"/>
                        <a:pt x="7054" y="1539"/>
                        <a:pt x="7057" y="1539"/>
                      </a:cubicBezTo>
                      <a:cubicBezTo>
                        <a:pt x="7057" y="1539"/>
                        <a:pt x="7059" y="1538"/>
                        <a:pt x="7062" y="1537"/>
                      </a:cubicBezTo>
                      <a:lnTo>
                        <a:pt x="7062" y="1537"/>
                      </a:lnTo>
                      <a:cubicBezTo>
                        <a:pt x="7004" y="1559"/>
                        <a:pt x="6940" y="1573"/>
                        <a:pt x="6875" y="1588"/>
                      </a:cubicBezTo>
                      <a:cubicBezTo>
                        <a:pt x="6731" y="1631"/>
                        <a:pt x="6588" y="1667"/>
                        <a:pt x="6444" y="1703"/>
                      </a:cubicBezTo>
                      <a:cubicBezTo>
                        <a:pt x="6308" y="1739"/>
                        <a:pt x="6157" y="1767"/>
                        <a:pt x="6092" y="1897"/>
                      </a:cubicBezTo>
                      <a:cubicBezTo>
                        <a:pt x="6020" y="2047"/>
                        <a:pt x="6114" y="2198"/>
                        <a:pt x="6171" y="2335"/>
                      </a:cubicBezTo>
                      <a:cubicBezTo>
                        <a:pt x="6229" y="2471"/>
                        <a:pt x="6272" y="2600"/>
                        <a:pt x="6315" y="2730"/>
                      </a:cubicBezTo>
                      <a:cubicBezTo>
                        <a:pt x="6358" y="2866"/>
                        <a:pt x="6394" y="3003"/>
                        <a:pt x="6423" y="3139"/>
                      </a:cubicBezTo>
                      <a:cubicBezTo>
                        <a:pt x="6430" y="3168"/>
                        <a:pt x="6430" y="3190"/>
                        <a:pt x="6430" y="3218"/>
                      </a:cubicBezTo>
                      <a:cubicBezTo>
                        <a:pt x="6430" y="3224"/>
                        <a:pt x="6430" y="3229"/>
                        <a:pt x="6430" y="3233"/>
                      </a:cubicBezTo>
                      <a:cubicBezTo>
                        <a:pt x="6430" y="3233"/>
                        <a:pt x="6422" y="3245"/>
                        <a:pt x="6424" y="3245"/>
                      </a:cubicBezTo>
                      <a:cubicBezTo>
                        <a:pt x="6424" y="3245"/>
                        <a:pt x="6426" y="3243"/>
                        <a:pt x="6430" y="3240"/>
                      </a:cubicBezTo>
                      <a:lnTo>
                        <a:pt x="6430" y="3240"/>
                      </a:lnTo>
                      <a:cubicBezTo>
                        <a:pt x="6415" y="3261"/>
                        <a:pt x="6415" y="3261"/>
                        <a:pt x="6387" y="3276"/>
                      </a:cubicBezTo>
                      <a:cubicBezTo>
                        <a:pt x="6358" y="3290"/>
                        <a:pt x="6358" y="3290"/>
                        <a:pt x="6329" y="3297"/>
                      </a:cubicBezTo>
                      <a:cubicBezTo>
                        <a:pt x="6049" y="3383"/>
                        <a:pt x="5769" y="3448"/>
                        <a:pt x="5489" y="3527"/>
                      </a:cubicBezTo>
                      <a:cubicBezTo>
                        <a:pt x="5352" y="3563"/>
                        <a:pt x="5209" y="3613"/>
                        <a:pt x="5158" y="3771"/>
                      </a:cubicBezTo>
                      <a:cubicBezTo>
                        <a:pt x="5122" y="3901"/>
                        <a:pt x="5158" y="4052"/>
                        <a:pt x="5173" y="4181"/>
                      </a:cubicBezTo>
                      <a:cubicBezTo>
                        <a:pt x="5209" y="4483"/>
                        <a:pt x="5245" y="4777"/>
                        <a:pt x="5273" y="5079"/>
                      </a:cubicBezTo>
                      <a:cubicBezTo>
                        <a:pt x="5288" y="5158"/>
                        <a:pt x="5295" y="5244"/>
                        <a:pt x="5302" y="5323"/>
                      </a:cubicBezTo>
                      <a:cubicBezTo>
                        <a:pt x="5309" y="5359"/>
                        <a:pt x="5309" y="5395"/>
                        <a:pt x="5309" y="5424"/>
                      </a:cubicBezTo>
                      <a:cubicBezTo>
                        <a:pt x="5309" y="5438"/>
                        <a:pt x="5309" y="5452"/>
                        <a:pt x="5309" y="5459"/>
                      </a:cubicBezTo>
                      <a:cubicBezTo>
                        <a:pt x="5311" y="5454"/>
                        <a:pt x="5311" y="5452"/>
                        <a:pt x="5311" y="5452"/>
                      </a:cubicBezTo>
                      <a:lnTo>
                        <a:pt x="5311" y="5452"/>
                      </a:lnTo>
                      <a:cubicBezTo>
                        <a:pt x="5311" y="5452"/>
                        <a:pt x="5304" y="5483"/>
                        <a:pt x="5302" y="5483"/>
                      </a:cubicBezTo>
                      <a:cubicBezTo>
                        <a:pt x="5302" y="5483"/>
                        <a:pt x="5302" y="5482"/>
                        <a:pt x="5302" y="5481"/>
                      </a:cubicBezTo>
                      <a:cubicBezTo>
                        <a:pt x="5302" y="5495"/>
                        <a:pt x="5295" y="5495"/>
                        <a:pt x="5280" y="5510"/>
                      </a:cubicBezTo>
                      <a:cubicBezTo>
                        <a:pt x="5266" y="5517"/>
                        <a:pt x="5237" y="5524"/>
                        <a:pt x="5209" y="5531"/>
                      </a:cubicBezTo>
                      <a:cubicBezTo>
                        <a:pt x="5137" y="5553"/>
                        <a:pt x="5058" y="5567"/>
                        <a:pt x="4986" y="5582"/>
                      </a:cubicBezTo>
                      <a:cubicBezTo>
                        <a:pt x="4663" y="5646"/>
                        <a:pt x="4332" y="5689"/>
                        <a:pt x="4002" y="5718"/>
                      </a:cubicBezTo>
                      <a:cubicBezTo>
                        <a:pt x="3923" y="5725"/>
                        <a:pt x="3858" y="5783"/>
                        <a:pt x="3858" y="5869"/>
                      </a:cubicBezTo>
                      <a:cubicBezTo>
                        <a:pt x="3851" y="6142"/>
                        <a:pt x="3844" y="6415"/>
                        <a:pt x="3837" y="6695"/>
                      </a:cubicBezTo>
                      <a:cubicBezTo>
                        <a:pt x="3837" y="6760"/>
                        <a:pt x="3829" y="6831"/>
                        <a:pt x="3829" y="6896"/>
                      </a:cubicBezTo>
                      <a:cubicBezTo>
                        <a:pt x="3829" y="6952"/>
                        <a:pt x="3829" y="7015"/>
                        <a:pt x="3816" y="7072"/>
                      </a:cubicBezTo>
                      <a:lnTo>
                        <a:pt x="3816" y="7072"/>
                      </a:lnTo>
                      <a:cubicBezTo>
                        <a:pt x="3814" y="7074"/>
                        <a:pt x="3811" y="7077"/>
                        <a:pt x="3808" y="7083"/>
                      </a:cubicBezTo>
                      <a:cubicBezTo>
                        <a:pt x="3812" y="7078"/>
                        <a:pt x="3814" y="7077"/>
                        <a:pt x="3814" y="7077"/>
                      </a:cubicBezTo>
                      <a:lnTo>
                        <a:pt x="3814" y="7077"/>
                      </a:lnTo>
                      <a:cubicBezTo>
                        <a:pt x="3815" y="7077"/>
                        <a:pt x="3812" y="7080"/>
                        <a:pt x="3810" y="7084"/>
                      </a:cubicBezTo>
                      <a:lnTo>
                        <a:pt x="3810" y="7084"/>
                      </a:lnTo>
                      <a:cubicBezTo>
                        <a:pt x="3801" y="7086"/>
                        <a:pt x="3774" y="7104"/>
                        <a:pt x="3779" y="7104"/>
                      </a:cubicBezTo>
                      <a:cubicBezTo>
                        <a:pt x="3779" y="7104"/>
                        <a:pt x="3743" y="7112"/>
                        <a:pt x="3729" y="7119"/>
                      </a:cubicBezTo>
                      <a:cubicBezTo>
                        <a:pt x="3722" y="7119"/>
                        <a:pt x="3707" y="7119"/>
                        <a:pt x="3700" y="7126"/>
                      </a:cubicBezTo>
                      <a:cubicBezTo>
                        <a:pt x="3688" y="7128"/>
                        <a:pt x="3685" y="7129"/>
                        <a:pt x="3685" y="7129"/>
                      </a:cubicBezTo>
                      <a:cubicBezTo>
                        <a:pt x="3685" y="7129"/>
                        <a:pt x="3698" y="7126"/>
                        <a:pt x="3679" y="7126"/>
                      </a:cubicBezTo>
                      <a:cubicBezTo>
                        <a:pt x="3406" y="7155"/>
                        <a:pt x="3140" y="7176"/>
                        <a:pt x="2874" y="7198"/>
                      </a:cubicBezTo>
                      <a:cubicBezTo>
                        <a:pt x="2738" y="7212"/>
                        <a:pt x="2601" y="7227"/>
                        <a:pt x="2465" y="7234"/>
                      </a:cubicBezTo>
                      <a:cubicBezTo>
                        <a:pt x="2393" y="7241"/>
                        <a:pt x="2321" y="7248"/>
                        <a:pt x="2263" y="7277"/>
                      </a:cubicBezTo>
                      <a:cubicBezTo>
                        <a:pt x="2199" y="7313"/>
                        <a:pt x="2149" y="7377"/>
                        <a:pt x="2127" y="7442"/>
                      </a:cubicBezTo>
                      <a:cubicBezTo>
                        <a:pt x="2113" y="7514"/>
                        <a:pt x="2113" y="7593"/>
                        <a:pt x="2113" y="7665"/>
                      </a:cubicBezTo>
                      <a:cubicBezTo>
                        <a:pt x="2113" y="7744"/>
                        <a:pt x="2113" y="7823"/>
                        <a:pt x="2105" y="7902"/>
                      </a:cubicBezTo>
                      <a:cubicBezTo>
                        <a:pt x="2105" y="8020"/>
                        <a:pt x="2105" y="8138"/>
                        <a:pt x="2102" y="8257"/>
                      </a:cubicBezTo>
                      <a:lnTo>
                        <a:pt x="2102" y="8257"/>
                      </a:lnTo>
                      <a:cubicBezTo>
                        <a:pt x="1540" y="8387"/>
                        <a:pt x="971" y="8473"/>
                        <a:pt x="396" y="8527"/>
                      </a:cubicBezTo>
                      <a:cubicBezTo>
                        <a:pt x="324" y="8534"/>
                        <a:pt x="274" y="8570"/>
                        <a:pt x="252" y="8634"/>
                      </a:cubicBezTo>
                      <a:cubicBezTo>
                        <a:pt x="130" y="8972"/>
                        <a:pt x="51" y="9331"/>
                        <a:pt x="8" y="9690"/>
                      </a:cubicBezTo>
                      <a:cubicBezTo>
                        <a:pt x="1" y="9769"/>
                        <a:pt x="87" y="9834"/>
                        <a:pt x="159" y="9834"/>
                      </a:cubicBezTo>
                      <a:cubicBezTo>
                        <a:pt x="245" y="9834"/>
                        <a:pt x="295" y="9769"/>
                        <a:pt x="310" y="9690"/>
                      </a:cubicBezTo>
                      <a:cubicBezTo>
                        <a:pt x="348" y="9394"/>
                        <a:pt x="416" y="9098"/>
                        <a:pt x="507" y="8812"/>
                      </a:cubicBezTo>
                      <a:lnTo>
                        <a:pt x="507" y="8812"/>
                      </a:lnTo>
                      <a:cubicBezTo>
                        <a:pt x="1104" y="8759"/>
                        <a:pt x="1701" y="8655"/>
                        <a:pt x="2292" y="8519"/>
                      </a:cubicBezTo>
                      <a:cubicBezTo>
                        <a:pt x="2357" y="8498"/>
                        <a:pt x="2400" y="8440"/>
                        <a:pt x="2400" y="8376"/>
                      </a:cubicBezTo>
                      <a:cubicBezTo>
                        <a:pt x="2407" y="8103"/>
                        <a:pt x="2422" y="7823"/>
                        <a:pt x="2414" y="7550"/>
                      </a:cubicBezTo>
                      <a:lnTo>
                        <a:pt x="2414" y="7537"/>
                      </a:lnTo>
                      <a:lnTo>
                        <a:pt x="2414" y="7537"/>
                      </a:lnTo>
                      <a:cubicBezTo>
                        <a:pt x="2418" y="7536"/>
                        <a:pt x="2419" y="7535"/>
                        <a:pt x="2414" y="7535"/>
                      </a:cubicBezTo>
                      <a:cubicBezTo>
                        <a:pt x="2486" y="7528"/>
                        <a:pt x="2558" y="7528"/>
                        <a:pt x="2630" y="7521"/>
                      </a:cubicBezTo>
                      <a:cubicBezTo>
                        <a:pt x="2766" y="7507"/>
                        <a:pt x="2896" y="7492"/>
                        <a:pt x="3032" y="7485"/>
                      </a:cubicBezTo>
                      <a:cubicBezTo>
                        <a:pt x="3169" y="7471"/>
                        <a:pt x="3312" y="7456"/>
                        <a:pt x="3449" y="7442"/>
                      </a:cubicBezTo>
                      <a:cubicBezTo>
                        <a:pt x="3571" y="7435"/>
                        <a:pt x="3693" y="7428"/>
                        <a:pt x="3808" y="7406"/>
                      </a:cubicBezTo>
                      <a:cubicBezTo>
                        <a:pt x="3923" y="7377"/>
                        <a:pt x="4031" y="7320"/>
                        <a:pt x="4081" y="7212"/>
                      </a:cubicBezTo>
                      <a:cubicBezTo>
                        <a:pt x="4145" y="7090"/>
                        <a:pt x="4131" y="6939"/>
                        <a:pt x="4131" y="6803"/>
                      </a:cubicBezTo>
                      <a:cubicBezTo>
                        <a:pt x="4137" y="6537"/>
                        <a:pt x="4143" y="6266"/>
                        <a:pt x="4150" y="5998"/>
                      </a:cubicBezTo>
                      <a:lnTo>
                        <a:pt x="4150" y="5998"/>
                      </a:lnTo>
                      <a:cubicBezTo>
                        <a:pt x="4415" y="5972"/>
                        <a:pt x="4675" y="5939"/>
                        <a:pt x="4936" y="5890"/>
                      </a:cubicBezTo>
                      <a:cubicBezTo>
                        <a:pt x="5072" y="5869"/>
                        <a:pt x="5223" y="5847"/>
                        <a:pt x="5352" y="5797"/>
                      </a:cubicBezTo>
                      <a:cubicBezTo>
                        <a:pt x="5503" y="5740"/>
                        <a:pt x="5589" y="5632"/>
                        <a:pt x="5611" y="5467"/>
                      </a:cubicBezTo>
                      <a:cubicBezTo>
                        <a:pt x="5618" y="5330"/>
                        <a:pt x="5589" y="5186"/>
                        <a:pt x="5575" y="5057"/>
                      </a:cubicBezTo>
                      <a:cubicBezTo>
                        <a:pt x="5553" y="4899"/>
                        <a:pt x="5539" y="4748"/>
                        <a:pt x="5517" y="4590"/>
                      </a:cubicBezTo>
                      <a:cubicBezTo>
                        <a:pt x="5503" y="4432"/>
                        <a:pt x="5482" y="4281"/>
                        <a:pt x="5467" y="4123"/>
                      </a:cubicBezTo>
                      <a:cubicBezTo>
                        <a:pt x="5453" y="4059"/>
                        <a:pt x="5446" y="3987"/>
                        <a:pt x="5438" y="3922"/>
                      </a:cubicBezTo>
                      <a:cubicBezTo>
                        <a:pt x="5438" y="3909"/>
                        <a:pt x="5438" y="3895"/>
                        <a:pt x="5438" y="3881"/>
                      </a:cubicBezTo>
                      <a:lnTo>
                        <a:pt x="5438" y="3881"/>
                      </a:lnTo>
                      <a:cubicBezTo>
                        <a:pt x="5440" y="3880"/>
                        <a:pt x="5442" y="3876"/>
                        <a:pt x="5446" y="3865"/>
                      </a:cubicBezTo>
                      <a:cubicBezTo>
                        <a:pt x="5446" y="3862"/>
                        <a:pt x="5447" y="3859"/>
                        <a:pt x="5447" y="3857"/>
                      </a:cubicBezTo>
                      <a:lnTo>
                        <a:pt x="5447" y="3857"/>
                      </a:lnTo>
                      <a:cubicBezTo>
                        <a:pt x="5453" y="3851"/>
                        <a:pt x="5463" y="3843"/>
                        <a:pt x="5467" y="3843"/>
                      </a:cubicBezTo>
                      <a:lnTo>
                        <a:pt x="5467" y="3843"/>
                      </a:lnTo>
                      <a:cubicBezTo>
                        <a:pt x="5473" y="3840"/>
                        <a:pt x="5482" y="3836"/>
                        <a:pt x="5482" y="3836"/>
                      </a:cubicBezTo>
                      <a:cubicBezTo>
                        <a:pt x="5496" y="3836"/>
                        <a:pt x="5510" y="3829"/>
                        <a:pt x="5525" y="3822"/>
                      </a:cubicBezTo>
                      <a:cubicBezTo>
                        <a:pt x="5561" y="3814"/>
                        <a:pt x="5597" y="3807"/>
                        <a:pt x="5632" y="3793"/>
                      </a:cubicBezTo>
                      <a:cubicBezTo>
                        <a:pt x="5711" y="3771"/>
                        <a:pt x="5790" y="3750"/>
                        <a:pt x="5862" y="3735"/>
                      </a:cubicBezTo>
                      <a:cubicBezTo>
                        <a:pt x="6013" y="3692"/>
                        <a:pt x="6157" y="3656"/>
                        <a:pt x="6300" y="3613"/>
                      </a:cubicBezTo>
                      <a:cubicBezTo>
                        <a:pt x="6423" y="3585"/>
                        <a:pt x="6552" y="3549"/>
                        <a:pt x="6638" y="3448"/>
                      </a:cubicBezTo>
                      <a:cubicBezTo>
                        <a:pt x="6760" y="3319"/>
                        <a:pt x="6731" y="3161"/>
                        <a:pt x="6696" y="3003"/>
                      </a:cubicBezTo>
                      <a:cubicBezTo>
                        <a:pt x="6624" y="2708"/>
                        <a:pt x="6530" y="2421"/>
                        <a:pt x="6408" y="2141"/>
                      </a:cubicBezTo>
                      <a:cubicBezTo>
                        <a:pt x="6401" y="2119"/>
                        <a:pt x="6387" y="2090"/>
                        <a:pt x="6379" y="2062"/>
                      </a:cubicBezTo>
                      <a:cubicBezTo>
                        <a:pt x="6377" y="2057"/>
                        <a:pt x="6374" y="2044"/>
                        <a:pt x="6370" y="2032"/>
                      </a:cubicBezTo>
                      <a:lnTo>
                        <a:pt x="6370" y="2032"/>
                      </a:lnTo>
                      <a:cubicBezTo>
                        <a:pt x="6397" y="2024"/>
                        <a:pt x="6425" y="2011"/>
                        <a:pt x="6458" y="2004"/>
                      </a:cubicBezTo>
                      <a:cubicBezTo>
                        <a:pt x="6602" y="1968"/>
                        <a:pt x="6746" y="1932"/>
                        <a:pt x="6889" y="1889"/>
                      </a:cubicBezTo>
                      <a:cubicBezTo>
                        <a:pt x="7033" y="1853"/>
                        <a:pt x="7227" y="1832"/>
                        <a:pt x="7328" y="1703"/>
                      </a:cubicBezTo>
                      <a:cubicBezTo>
                        <a:pt x="7428" y="1559"/>
                        <a:pt x="7371" y="1358"/>
                        <a:pt x="7349" y="1200"/>
                      </a:cubicBezTo>
                      <a:cubicBezTo>
                        <a:pt x="7313" y="848"/>
                        <a:pt x="7277" y="496"/>
                        <a:pt x="7234" y="151"/>
                      </a:cubicBezTo>
                      <a:cubicBezTo>
                        <a:pt x="7227" y="72"/>
                        <a:pt x="7170" y="0"/>
                        <a:pt x="7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6"/>
                <p:cNvSpPr/>
                <p:nvPr/>
              </p:nvSpPr>
              <p:spPr>
                <a:xfrm>
                  <a:off x="7725037" y="2679118"/>
                  <a:ext cx="308907" cy="405324"/>
                </a:xfrm>
                <a:custGeom>
                  <a:avLst/>
                  <a:gdLst/>
                  <a:ahLst/>
                  <a:cxnLst/>
                  <a:rect l="l" t="t" r="r" b="b"/>
                  <a:pathLst>
                    <a:path w="7292" h="9568" extrusionOk="0">
                      <a:moveTo>
                        <a:pt x="1027" y="3531"/>
                      </a:moveTo>
                      <a:lnTo>
                        <a:pt x="1028" y="3533"/>
                      </a:lnTo>
                      <a:cubicBezTo>
                        <a:pt x="1027" y="3532"/>
                        <a:pt x="1027" y="3532"/>
                        <a:pt x="1027" y="3531"/>
                      </a:cubicBezTo>
                      <a:lnTo>
                        <a:pt x="1027" y="3531"/>
                      </a:lnTo>
                      <a:cubicBezTo>
                        <a:pt x="1027" y="3531"/>
                        <a:pt x="1027" y="3531"/>
                        <a:pt x="1027" y="3531"/>
                      </a:cubicBezTo>
                      <a:close/>
                      <a:moveTo>
                        <a:pt x="1026" y="3543"/>
                      </a:moveTo>
                      <a:cubicBezTo>
                        <a:pt x="1027" y="3545"/>
                        <a:pt x="1028" y="3547"/>
                        <a:pt x="1028" y="3547"/>
                      </a:cubicBezTo>
                      <a:cubicBezTo>
                        <a:pt x="1027" y="3547"/>
                        <a:pt x="1026" y="3546"/>
                        <a:pt x="1026" y="3543"/>
                      </a:cubicBezTo>
                      <a:close/>
                      <a:moveTo>
                        <a:pt x="1689" y="3986"/>
                      </a:moveTo>
                      <a:lnTo>
                        <a:pt x="1689" y="3986"/>
                      </a:lnTo>
                      <a:cubicBezTo>
                        <a:pt x="1689" y="3987"/>
                        <a:pt x="1690" y="3987"/>
                        <a:pt x="1691" y="3987"/>
                      </a:cubicBezTo>
                      <a:lnTo>
                        <a:pt x="1691" y="3987"/>
                      </a:lnTo>
                      <a:cubicBezTo>
                        <a:pt x="1690" y="3988"/>
                        <a:pt x="1690" y="3989"/>
                        <a:pt x="1690" y="3989"/>
                      </a:cubicBezTo>
                      <a:cubicBezTo>
                        <a:pt x="1689" y="3989"/>
                        <a:pt x="1689" y="3988"/>
                        <a:pt x="1689" y="3986"/>
                      </a:cubicBezTo>
                      <a:close/>
                      <a:moveTo>
                        <a:pt x="450" y="0"/>
                      </a:moveTo>
                      <a:cubicBezTo>
                        <a:pt x="387" y="0"/>
                        <a:pt x="322" y="41"/>
                        <a:pt x="310" y="106"/>
                      </a:cubicBezTo>
                      <a:cubicBezTo>
                        <a:pt x="209" y="666"/>
                        <a:pt x="109" y="1227"/>
                        <a:pt x="15" y="1780"/>
                      </a:cubicBezTo>
                      <a:cubicBezTo>
                        <a:pt x="1" y="1859"/>
                        <a:pt x="37" y="1938"/>
                        <a:pt x="116" y="1967"/>
                      </a:cubicBezTo>
                      <a:lnTo>
                        <a:pt x="1089" y="2235"/>
                      </a:lnTo>
                      <a:lnTo>
                        <a:pt x="1089" y="2235"/>
                      </a:lnTo>
                      <a:cubicBezTo>
                        <a:pt x="1000" y="2549"/>
                        <a:pt x="906" y="2868"/>
                        <a:pt x="812" y="3181"/>
                      </a:cubicBezTo>
                      <a:cubicBezTo>
                        <a:pt x="769" y="3346"/>
                        <a:pt x="662" y="3561"/>
                        <a:pt x="791" y="3712"/>
                      </a:cubicBezTo>
                      <a:cubicBezTo>
                        <a:pt x="841" y="3784"/>
                        <a:pt x="927" y="3813"/>
                        <a:pt x="1014" y="3834"/>
                      </a:cubicBezTo>
                      <a:lnTo>
                        <a:pt x="1279" y="3892"/>
                      </a:lnTo>
                      <a:cubicBezTo>
                        <a:pt x="1366" y="3913"/>
                        <a:pt x="1466" y="3935"/>
                        <a:pt x="1560" y="3956"/>
                      </a:cubicBezTo>
                      <a:cubicBezTo>
                        <a:pt x="1595" y="3964"/>
                        <a:pt x="1631" y="3971"/>
                        <a:pt x="1674" y="3978"/>
                      </a:cubicBezTo>
                      <a:cubicBezTo>
                        <a:pt x="1674" y="3981"/>
                        <a:pt x="1682" y="3985"/>
                        <a:pt x="1689" y="3986"/>
                      </a:cubicBezTo>
                      <a:lnTo>
                        <a:pt x="1689" y="3986"/>
                      </a:lnTo>
                      <a:cubicBezTo>
                        <a:pt x="1688" y="4001"/>
                        <a:pt x="1682" y="4021"/>
                        <a:pt x="1682" y="4035"/>
                      </a:cubicBezTo>
                      <a:cubicBezTo>
                        <a:pt x="1667" y="4086"/>
                        <a:pt x="1660" y="4136"/>
                        <a:pt x="1646" y="4179"/>
                      </a:cubicBezTo>
                      <a:cubicBezTo>
                        <a:pt x="1624" y="4272"/>
                        <a:pt x="1610" y="4366"/>
                        <a:pt x="1588" y="4452"/>
                      </a:cubicBezTo>
                      <a:cubicBezTo>
                        <a:pt x="1545" y="4646"/>
                        <a:pt x="1502" y="4833"/>
                        <a:pt x="1459" y="5020"/>
                      </a:cubicBezTo>
                      <a:cubicBezTo>
                        <a:pt x="1437" y="5106"/>
                        <a:pt x="1401" y="5199"/>
                        <a:pt x="1409" y="5292"/>
                      </a:cubicBezTo>
                      <a:cubicBezTo>
                        <a:pt x="1416" y="5400"/>
                        <a:pt x="1488" y="5486"/>
                        <a:pt x="1603" y="5508"/>
                      </a:cubicBezTo>
                      <a:cubicBezTo>
                        <a:pt x="1696" y="5537"/>
                        <a:pt x="1804" y="5537"/>
                        <a:pt x="1912" y="5551"/>
                      </a:cubicBezTo>
                      <a:cubicBezTo>
                        <a:pt x="2012" y="5565"/>
                        <a:pt x="2120" y="5580"/>
                        <a:pt x="2228" y="5594"/>
                      </a:cubicBezTo>
                      <a:cubicBezTo>
                        <a:pt x="2378" y="5614"/>
                        <a:pt x="2529" y="5634"/>
                        <a:pt x="2680" y="5655"/>
                      </a:cubicBezTo>
                      <a:lnTo>
                        <a:pt x="2680" y="5655"/>
                      </a:lnTo>
                      <a:cubicBezTo>
                        <a:pt x="2574" y="6015"/>
                        <a:pt x="2511" y="6390"/>
                        <a:pt x="2486" y="6765"/>
                      </a:cubicBezTo>
                      <a:cubicBezTo>
                        <a:pt x="2486" y="6837"/>
                        <a:pt x="2536" y="6887"/>
                        <a:pt x="2594" y="6909"/>
                      </a:cubicBezTo>
                      <a:cubicBezTo>
                        <a:pt x="2815" y="6989"/>
                        <a:pt x="3048" y="7028"/>
                        <a:pt x="3281" y="7028"/>
                      </a:cubicBezTo>
                      <a:cubicBezTo>
                        <a:pt x="3404" y="7028"/>
                        <a:pt x="3528" y="7017"/>
                        <a:pt x="3650" y="6995"/>
                      </a:cubicBezTo>
                      <a:cubicBezTo>
                        <a:pt x="3693" y="6988"/>
                        <a:pt x="3729" y="6981"/>
                        <a:pt x="3772" y="6966"/>
                      </a:cubicBezTo>
                      <a:cubicBezTo>
                        <a:pt x="3778" y="6966"/>
                        <a:pt x="3784" y="6965"/>
                        <a:pt x="3791" y="6964"/>
                      </a:cubicBezTo>
                      <a:lnTo>
                        <a:pt x="3791" y="6964"/>
                      </a:lnTo>
                      <a:cubicBezTo>
                        <a:pt x="3792" y="6974"/>
                        <a:pt x="3794" y="6985"/>
                        <a:pt x="3794" y="6988"/>
                      </a:cubicBezTo>
                      <a:lnTo>
                        <a:pt x="3815" y="7124"/>
                      </a:lnTo>
                      <a:cubicBezTo>
                        <a:pt x="3837" y="7311"/>
                        <a:pt x="3851" y="7498"/>
                        <a:pt x="3873" y="7685"/>
                      </a:cubicBezTo>
                      <a:cubicBezTo>
                        <a:pt x="3901" y="7900"/>
                        <a:pt x="3923" y="8116"/>
                        <a:pt x="3944" y="8324"/>
                      </a:cubicBezTo>
                      <a:cubicBezTo>
                        <a:pt x="3959" y="8410"/>
                        <a:pt x="4009" y="8467"/>
                        <a:pt x="4095" y="8475"/>
                      </a:cubicBezTo>
                      <a:cubicBezTo>
                        <a:pt x="4570" y="8494"/>
                        <a:pt x="5051" y="8514"/>
                        <a:pt x="5527" y="8539"/>
                      </a:cubicBezTo>
                      <a:lnTo>
                        <a:pt x="5527" y="8539"/>
                      </a:lnTo>
                      <a:cubicBezTo>
                        <a:pt x="5516" y="8821"/>
                        <a:pt x="5488" y="9103"/>
                        <a:pt x="5438" y="9380"/>
                      </a:cubicBezTo>
                      <a:cubicBezTo>
                        <a:pt x="5425" y="9461"/>
                        <a:pt x="5475" y="9568"/>
                        <a:pt x="5565" y="9568"/>
                      </a:cubicBezTo>
                      <a:cubicBezTo>
                        <a:pt x="5571" y="9568"/>
                        <a:pt x="5576" y="9567"/>
                        <a:pt x="5582" y="9567"/>
                      </a:cubicBezTo>
                      <a:cubicBezTo>
                        <a:pt x="6107" y="9531"/>
                        <a:pt x="6624" y="9488"/>
                        <a:pt x="7148" y="9444"/>
                      </a:cubicBezTo>
                      <a:cubicBezTo>
                        <a:pt x="7227" y="9437"/>
                        <a:pt x="7292" y="9380"/>
                        <a:pt x="7292" y="9301"/>
                      </a:cubicBezTo>
                      <a:cubicBezTo>
                        <a:pt x="7292" y="9225"/>
                        <a:pt x="7233" y="9149"/>
                        <a:pt x="7158" y="9149"/>
                      </a:cubicBezTo>
                      <a:cubicBezTo>
                        <a:pt x="7155" y="9149"/>
                        <a:pt x="7151" y="9150"/>
                        <a:pt x="7148" y="9150"/>
                      </a:cubicBezTo>
                      <a:cubicBezTo>
                        <a:pt x="6682" y="9188"/>
                        <a:pt x="6221" y="9221"/>
                        <a:pt x="5756" y="9258"/>
                      </a:cubicBezTo>
                      <a:lnTo>
                        <a:pt x="5756" y="9258"/>
                      </a:lnTo>
                      <a:cubicBezTo>
                        <a:pt x="5796" y="8973"/>
                        <a:pt x="5821" y="8687"/>
                        <a:pt x="5826" y="8396"/>
                      </a:cubicBezTo>
                      <a:cubicBezTo>
                        <a:pt x="5826" y="8309"/>
                        <a:pt x="5755" y="8252"/>
                        <a:pt x="5676" y="8245"/>
                      </a:cubicBezTo>
                      <a:cubicBezTo>
                        <a:pt x="5194" y="8225"/>
                        <a:pt x="4706" y="8205"/>
                        <a:pt x="4223" y="8180"/>
                      </a:cubicBezTo>
                      <a:lnTo>
                        <a:pt x="4223" y="8180"/>
                      </a:lnTo>
                      <a:cubicBezTo>
                        <a:pt x="4185" y="7826"/>
                        <a:pt x="4148" y="7471"/>
                        <a:pt x="4110" y="7117"/>
                      </a:cubicBezTo>
                      <a:cubicBezTo>
                        <a:pt x="4095" y="7024"/>
                        <a:pt x="4095" y="6916"/>
                        <a:pt x="4066" y="6830"/>
                      </a:cubicBezTo>
                      <a:cubicBezTo>
                        <a:pt x="4032" y="6727"/>
                        <a:pt x="3933" y="6657"/>
                        <a:pt x="3824" y="6657"/>
                      </a:cubicBezTo>
                      <a:cubicBezTo>
                        <a:pt x="3818" y="6657"/>
                        <a:pt x="3813" y="6657"/>
                        <a:pt x="3808" y="6657"/>
                      </a:cubicBezTo>
                      <a:cubicBezTo>
                        <a:pt x="3715" y="6672"/>
                        <a:pt x="3621" y="6700"/>
                        <a:pt x="3528" y="6715"/>
                      </a:cubicBezTo>
                      <a:cubicBezTo>
                        <a:pt x="3442" y="6729"/>
                        <a:pt x="3355" y="6729"/>
                        <a:pt x="3269" y="6729"/>
                      </a:cubicBezTo>
                      <a:cubicBezTo>
                        <a:pt x="3102" y="6729"/>
                        <a:pt x="2945" y="6706"/>
                        <a:pt x="2789" y="6660"/>
                      </a:cubicBezTo>
                      <a:lnTo>
                        <a:pt x="2789" y="6660"/>
                      </a:lnTo>
                      <a:cubicBezTo>
                        <a:pt x="2823" y="6288"/>
                        <a:pt x="2899" y="5927"/>
                        <a:pt x="3011" y="5573"/>
                      </a:cubicBezTo>
                      <a:cubicBezTo>
                        <a:pt x="3046" y="5472"/>
                        <a:pt x="2960" y="5393"/>
                        <a:pt x="2867" y="5386"/>
                      </a:cubicBezTo>
                      <a:cubicBezTo>
                        <a:pt x="2508" y="5336"/>
                        <a:pt x="2149" y="5285"/>
                        <a:pt x="1782" y="5242"/>
                      </a:cubicBezTo>
                      <a:cubicBezTo>
                        <a:pt x="1760" y="5237"/>
                        <a:pt x="1734" y="5231"/>
                        <a:pt x="1710" y="5229"/>
                      </a:cubicBezTo>
                      <a:lnTo>
                        <a:pt x="1710" y="5229"/>
                      </a:lnTo>
                      <a:cubicBezTo>
                        <a:pt x="1710" y="5228"/>
                        <a:pt x="1710" y="5228"/>
                        <a:pt x="1710" y="5228"/>
                      </a:cubicBezTo>
                      <a:cubicBezTo>
                        <a:pt x="1718" y="5206"/>
                        <a:pt x="1725" y="5185"/>
                        <a:pt x="1725" y="5163"/>
                      </a:cubicBezTo>
                      <a:cubicBezTo>
                        <a:pt x="1739" y="5113"/>
                        <a:pt x="1753" y="5063"/>
                        <a:pt x="1761" y="5012"/>
                      </a:cubicBezTo>
                      <a:cubicBezTo>
                        <a:pt x="1804" y="4833"/>
                        <a:pt x="1840" y="4660"/>
                        <a:pt x="1883" y="4488"/>
                      </a:cubicBezTo>
                      <a:cubicBezTo>
                        <a:pt x="1904" y="4402"/>
                        <a:pt x="1919" y="4308"/>
                        <a:pt x="1940" y="4222"/>
                      </a:cubicBezTo>
                      <a:cubicBezTo>
                        <a:pt x="1962" y="4143"/>
                        <a:pt x="1991" y="4057"/>
                        <a:pt x="1991" y="3971"/>
                      </a:cubicBezTo>
                      <a:cubicBezTo>
                        <a:pt x="1991" y="3877"/>
                        <a:pt x="1940" y="3784"/>
                        <a:pt x="1854" y="3734"/>
                      </a:cubicBezTo>
                      <a:cubicBezTo>
                        <a:pt x="1789" y="3698"/>
                        <a:pt x="1710" y="3683"/>
                        <a:pt x="1631" y="3669"/>
                      </a:cubicBezTo>
                      <a:cubicBezTo>
                        <a:pt x="1466" y="3633"/>
                        <a:pt x="1294" y="3590"/>
                        <a:pt x="1121" y="3554"/>
                      </a:cubicBezTo>
                      <a:cubicBezTo>
                        <a:pt x="1088" y="3547"/>
                        <a:pt x="1054" y="3541"/>
                        <a:pt x="1027" y="3528"/>
                      </a:cubicBezTo>
                      <a:lnTo>
                        <a:pt x="1027" y="3528"/>
                      </a:lnTo>
                      <a:cubicBezTo>
                        <a:pt x="1029" y="3509"/>
                        <a:pt x="1035" y="3480"/>
                        <a:pt x="1035" y="3475"/>
                      </a:cubicBezTo>
                      <a:cubicBezTo>
                        <a:pt x="1050" y="3432"/>
                        <a:pt x="1064" y="3389"/>
                        <a:pt x="1078" y="3346"/>
                      </a:cubicBezTo>
                      <a:cubicBezTo>
                        <a:pt x="1186" y="2951"/>
                        <a:pt x="1301" y="2563"/>
                        <a:pt x="1416" y="2168"/>
                      </a:cubicBezTo>
                      <a:cubicBezTo>
                        <a:pt x="1437" y="2089"/>
                        <a:pt x="1387" y="2010"/>
                        <a:pt x="1315" y="1988"/>
                      </a:cubicBezTo>
                      <a:lnTo>
                        <a:pt x="321" y="1714"/>
                      </a:lnTo>
                      <a:lnTo>
                        <a:pt x="321" y="1714"/>
                      </a:lnTo>
                      <a:cubicBezTo>
                        <a:pt x="413" y="1203"/>
                        <a:pt x="505" y="697"/>
                        <a:pt x="597" y="185"/>
                      </a:cubicBezTo>
                      <a:cubicBezTo>
                        <a:pt x="604" y="106"/>
                        <a:pt x="568" y="27"/>
                        <a:pt x="489" y="6"/>
                      </a:cubicBezTo>
                      <a:cubicBezTo>
                        <a:pt x="477" y="2"/>
                        <a:pt x="464"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6"/>
                <p:cNvSpPr/>
                <p:nvPr/>
              </p:nvSpPr>
              <p:spPr>
                <a:xfrm>
                  <a:off x="6279926" y="3183316"/>
                  <a:ext cx="105949" cy="486533"/>
                </a:xfrm>
                <a:custGeom>
                  <a:avLst/>
                  <a:gdLst/>
                  <a:ahLst/>
                  <a:cxnLst/>
                  <a:rect l="l" t="t" r="r" b="b"/>
                  <a:pathLst>
                    <a:path w="2501" h="11485" extrusionOk="0">
                      <a:moveTo>
                        <a:pt x="1293" y="6888"/>
                      </a:moveTo>
                      <a:cubicBezTo>
                        <a:pt x="1293" y="6888"/>
                        <a:pt x="1297" y="6891"/>
                        <a:pt x="1299" y="6896"/>
                      </a:cubicBezTo>
                      <a:lnTo>
                        <a:pt x="1299" y="6896"/>
                      </a:lnTo>
                      <a:cubicBezTo>
                        <a:pt x="1297" y="6892"/>
                        <a:pt x="1293" y="6888"/>
                        <a:pt x="1293" y="6888"/>
                      </a:cubicBezTo>
                      <a:close/>
                      <a:moveTo>
                        <a:pt x="1302" y="6898"/>
                      </a:moveTo>
                      <a:cubicBezTo>
                        <a:pt x="1303" y="6899"/>
                        <a:pt x="1303" y="6900"/>
                        <a:pt x="1303" y="6900"/>
                      </a:cubicBezTo>
                      <a:cubicBezTo>
                        <a:pt x="1302" y="6900"/>
                        <a:pt x="1302" y="6900"/>
                        <a:pt x="1302" y="6899"/>
                      </a:cubicBezTo>
                      <a:lnTo>
                        <a:pt x="1302" y="6899"/>
                      </a:lnTo>
                      <a:cubicBezTo>
                        <a:pt x="1302" y="6899"/>
                        <a:pt x="1302" y="6899"/>
                        <a:pt x="1302" y="6898"/>
                      </a:cubicBezTo>
                      <a:close/>
                      <a:moveTo>
                        <a:pt x="888" y="8874"/>
                      </a:moveTo>
                      <a:cubicBezTo>
                        <a:pt x="889" y="8874"/>
                        <a:pt x="891" y="8878"/>
                        <a:pt x="891" y="8885"/>
                      </a:cubicBezTo>
                      <a:cubicBezTo>
                        <a:pt x="888" y="8878"/>
                        <a:pt x="888" y="8874"/>
                        <a:pt x="888" y="8874"/>
                      </a:cubicBezTo>
                      <a:close/>
                      <a:moveTo>
                        <a:pt x="889" y="8896"/>
                      </a:moveTo>
                      <a:cubicBezTo>
                        <a:pt x="888" y="8898"/>
                        <a:pt x="887" y="8899"/>
                        <a:pt x="887" y="8899"/>
                      </a:cubicBezTo>
                      <a:cubicBezTo>
                        <a:pt x="886" y="8899"/>
                        <a:pt x="887" y="8898"/>
                        <a:pt x="889" y="8896"/>
                      </a:cubicBezTo>
                      <a:close/>
                      <a:moveTo>
                        <a:pt x="1239" y="0"/>
                      </a:moveTo>
                      <a:cubicBezTo>
                        <a:pt x="1188" y="0"/>
                        <a:pt x="1143" y="27"/>
                        <a:pt x="1114" y="71"/>
                      </a:cubicBezTo>
                      <a:cubicBezTo>
                        <a:pt x="992" y="229"/>
                        <a:pt x="898" y="416"/>
                        <a:pt x="841" y="610"/>
                      </a:cubicBezTo>
                      <a:cubicBezTo>
                        <a:pt x="827" y="660"/>
                        <a:pt x="841" y="725"/>
                        <a:pt x="877" y="761"/>
                      </a:cubicBezTo>
                      <a:cubicBezTo>
                        <a:pt x="1186" y="1001"/>
                        <a:pt x="1485" y="1252"/>
                        <a:pt x="1772" y="1519"/>
                      </a:cubicBezTo>
                      <a:lnTo>
                        <a:pt x="1772" y="1519"/>
                      </a:lnTo>
                      <a:cubicBezTo>
                        <a:pt x="1479" y="1795"/>
                        <a:pt x="1260" y="2131"/>
                        <a:pt x="1114" y="2506"/>
                      </a:cubicBezTo>
                      <a:cubicBezTo>
                        <a:pt x="1092" y="2549"/>
                        <a:pt x="1114" y="2614"/>
                        <a:pt x="1150" y="2650"/>
                      </a:cubicBezTo>
                      <a:cubicBezTo>
                        <a:pt x="1483" y="3009"/>
                        <a:pt x="1811" y="3381"/>
                        <a:pt x="2137" y="3753"/>
                      </a:cubicBezTo>
                      <a:lnTo>
                        <a:pt x="2137" y="3753"/>
                      </a:lnTo>
                      <a:cubicBezTo>
                        <a:pt x="1819" y="4075"/>
                        <a:pt x="1508" y="4409"/>
                        <a:pt x="1214" y="4754"/>
                      </a:cubicBezTo>
                      <a:cubicBezTo>
                        <a:pt x="1150" y="4833"/>
                        <a:pt x="1164" y="4927"/>
                        <a:pt x="1243" y="4984"/>
                      </a:cubicBezTo>
                      <a:cubicBezTo>
                        <a:pt x="1553" y="5219"/>
                        <a:pt x="1841" y="5476"/>
                        <a:pt x="2103" y="5758"/>
                      </a:cubicBezTo>
                      <a:lnTo>
                        <a:pt x="2103" y="5758"/>
                      </a:lnTo>
                      <a:cubicBezTo>
                        <a:pt x="1785" y="5963"/>
                        <a:pt x="1497" y="6209"/>
                        <a:pt x="1250" y="6493"/>
                      </a:cubicBezTo>
                      <a:cubicBezTo>
                        <a:pt x="1179" y="6572"/>
                        <a:pt x="1092" y="6658"/>
                        <a:pt x="1042" y="6751"/>
                      </a:cubicBezTo>
                      <a:cubicBezTo>
                        <a:pt x="970" y="6881"/>
                        <a:pt x="1006" y="7010"/>
                        <a:pt x="1092" y="7118"/>
                      </a:cubicBezTo>
                      <a:cubicBezTo>
                        <a:pt x="1236" y="7297"/>
                        <a:pt x="1394" y="7455"/>
                        <a:pt x="1559" y="7613"/>
                      </a:cubicBezTo>
                      <a:cubicBezTo>
                        <a:pt x="1692" y="7736"/>
                        <a:pt x="1828" y="7856"/>
                        <a:pt x="1968" y="7970"/>
                      </a:cubicBezTo>
                      <a:lnTo>
                        <a:pt x="1968" y="7970"/>
                      </a:lnTo>
                      <a:cubicBezTo>
                        <a:pt x="1659" y="8136"/>
                        <a:pt x="1352" y="8302"/>
                        <a:pt x="1049" y="8468"/>
                      </a:cubicBezTo>
                      <a:cubicBezTo>
                        <a:pt x="956" y="8518"/>
                        <a:pt x="862" y="8569"/>
                        <a:pt x="769" y="8619"/>
                      </a:cubicBezTo>
                      <a:cubicBezTo>
                        <a:pt x="683" y="8669"/>
                        <a:pt x="604" y="8748"/>
                        <a:pt x="597" y="8856"/>
                      </a:cubicBezTo>
                      <a:cubicBezTo>
                        <a:pt x="589" y="8971"/>
                        <a:pt x="647" y="9057"/>
                        <a:pt x="712" y="9136"/>
                      </a:cubicBezTo>
                      <a:cubicBezTo>
                        <a:pt x="776" y="9215"/>
                        <a:pt x="841" y="9301"/>
                        <a:pt x="906" y="9380"/>
                      </a:cubicBezTo>
                      <a:cubicBezTo>
                        <a:pt x="1024" y="9521"/>
                        <a:pt x="1142" y="9662"/>
                        <a:pt x="1260" y="9802"/>
                      </a:cubicBezTo>
                      <a:lnTo>
                        <a:pt x="1260" y="9802"/>
                      </a:lnTo>
                      <a:cubicBezTo>
                        <a:pt x="987" y="10080"/>
                        <a:pt x="724" y="10365"/>
                        <a:pt x="467" y="10666"/>
                      </a:cubicBezTo>
                      <a:cubicBezTo>
                        <a:pt x="403" y="10752"/>
                        <a:pt x="331" y="10839"/>
                        <a:pt x="259" y="10925"/>
                      </a:cubicBezTo>
                      <a:cubicBezTo>
                        <a:pt x="194" y="11011"/>
                        <a:pt x="123" y="11090"/>
                        <a:pt x="58" y="11183"/>
                      </a:cubicBezTo>
                      <a:cubicBezTo>
                        <a:pt x="15" y="11248"/>
                        <a:pt x="0" y="11320"/>
                        <a:pt x="36" y="11392"/>
                      </a:cubicBezTo>
                      <a:cubicBezTo>
                        <a:pt x="65" y="11450"/>
                        <a:pt x="122" y="11484"/>
                        <a:pt x="185" y="11484"/>
                      </a:cubicBezTo>
                      <a:cubicBezTo>
                        <a:pt x="200" y="11484"/>
                        <a:pt x="215" y="11482"/>
                        <a:pt x="230" y="11478"/>
                      </a:cubicBezTo>
                      <a:cubicBezTo>
                        <a:pt x="288" y="11464"/>
                        <a:pt x="338" y="11413"/>
                        <a:pt x="352" y="11356"/>
                      </a:cubicBezTo>
                      <a:cubicBezTo>
                        <a:pt x="359" y="11329"/>
                        <a:pt x="358" y="11305"/>
                        <a:pt x="353" y="11284"/>
                      </a:cubicBezTo>
                      <a:lnTo>
                        <a:pt x="353" y="11284"/>
                      </a:lnTo>
                      <a:cubicBezTo>
                        <a:pt x="358" y="11279"/>
                        <a:pt x="362" y="11274"/>
                        <a:pt x="367" y="11270"/>
                      </a:cubicBezTo>
                      <a:cubicBezTo>
                        <a:pt x="388" y="11241"/>
                        <a:pt x="410" y="11212"/>
                        <a:pt x="431" y="11183"/>
                      </a:cubicBezTo>
                      <a:cubicBezTo>
                        <a:pt x="482" y="11119"/>
                        <a:pt x="532" y="11054"/>
                        <a:pt x="582" y="10997"/>
                      </a:cubicBezTo>
                      <a:cubicBezTo>
                        <a:pt x="683" y="10867"/>
                        <a:pt x="791" y="10745"/>
                        <a:pt x="898" y="10623"/>
                      </a:cubicBezTo>
                      <a:cubicBezTo>
                        <a:pt x="1114" y="10379"/>
                        <a:pt x="1337" y="10142"/>
                        <a:pt x="1566" y="9919"/>
                      </a:cubicBezTo>
                      <a:cubicBezTo>
                        <a:pt x="1631" y="9855"/>
                        <a:pt x="1624" y="9768"/>
                        <a:pt x="1566" y="9704"/>
                      </a:cubicBezTo>
                      <a:cubicBezTo>
                        <a:pt x="1444" y="9567"/>
                        <a:pt x="1322" y="9424"/>
                        <a:pt x="1207" y="9280"/>
                      </a:cubicBezTo>
                      <a:cubicBezTo>
                        <a:pt x="1143" y="9208"/>
                        <a:pt x="1085" y="9136"/>
                        <a:pt x="1028" y="9064"/>
                      </a:cubicBezTo>
                      <a:cubicBezTo>
                        <a:pt x="987" y="9010"/>
                        <a:pt x="927" y="8943"/>
                        <a:pt x="896" y="8893"/>
                      </a:cubicBezTo>
                      <a:lnTo>
                        <a:pt x="896" y="8893"/>
                      </a:lnTo>
                      <a:cubicBezTo>
                        <a:pt x="897" y="8893"/>
                        <a:pt x="898" y="8892"/>
                        <a:pt x="898" y="8892"/>
                      </a:cubicBezTo>
                      <a:lnTo>
                        <a:pt x="898" y="8892"/>
                      </a:lnTo>
                      <a:cubicBezTo>
                        <a:pt x="897" y="8892"/>
                        <a:pt x="897" y="8893"/>
                        <a:pt x="896" y="8893"/>
                      </a:cubicBezTo>
                      <a:lnTo>
                        <a:pt x="896" y="8893"/>
                      </a:lnTo>
                      <a:cubicBezTo>
                        <a:pt x="896" y="8892"/>
                        <a:pt x="895" y="8892"/>
                        <a:pt x="895" y="8891"/>
                      </a:cubicBezTo>
                      <a:lnTo>
                        <a:pt x="895" y="8891"/>
                      </a:lnTo>
                      <a:cubicBezTo>
                        <a:pt x="901" y="8888"/>
                        <a:pt x="913" y="8882"/>
                        <a:pt x="913" y="8878"/>
                      </a:cubicBezTo>
                      <a:cubicBezTo>
                        <a:pt x="934" y="8870"/>
                        <a:pt x="949" y="8863"/>
                        <a:pt x="970" y="8849"/>
                      </a:cubicBezTo>
                      <a:cubicBezTo>
                        <a:pt x="1056" y="8806"/>
                        <a:pt x="1143" y="8755"/>
                        <a:pt x="1222" y="8712"/>
                      </a:cubicBezTo>
                      <a:cubicBezTo>
                        <a:pt x="1394" y="8619"/>
                        <a:pt x="1566" y="8526"/>
                        <a:pt x="1732" y="8432"/>
                      </a:cubicBezTo>
                      <a:cubicBezTo>
                        <a:pt x="1926" y="8332"/>
                        <a:pt x="2120" y="8224"/>
                        <a:pt x="2306" y="8123"/>
                      </a:cubicBezTo>
                      <a:cubicBezTo>
                        <a:pt x="2414" y="8066"/>
                        <a:pt x="2392" y="7929"/>
                        <a:pt x="2306" y="7865"/>
                      </a:cubicBezTo>
                      <a:cubicBezTo>
                        <a:pt x="1983" y="7621"/>
                        <a:pt x="1689" y="7348"/>
                        <a:pt x="1416" y="7046"/>
                      </a:cubicBezTo>
                      <a:cubicBezTo>
                        <a:pt x="1387" y="7003"/>
                        <a:pt x="1351" y="6967"/>
                        <a:pt x="1322" y="6931"/>
                      </a:cubicBezTo>
                      <a:cubicBezTo>
                        <a:pt x="1316" y="6924"/>
                        <a:pt x="1309" y="6912"/>
                        <a:pt x="1302" y="6898"/>
                      </a:cubicBezTo>
                      <a:lnTo>
                        <a:pt x="1302" y="6898"/>
                      </a:lnTo>
                      <a:cubicBezTo>
                        <a:pt x="1332" y="6827"/>
                        <a:pt x="1409" y="6750"/>
                        <a:pt x="1466" y="6694"/>
                      </a:cubicBezTo>
                      <a:cubicBezTo>
                        <a:pt x="1595" y="6550"/>
                        <a:pt x="1732" y="6414"/>
                        <a:pt x="1875" y="6292"/>
                      </a:cubicBezTo>
                      <a:cubicBezTo>
                        <a:pt x="2041" y="6155"/>
                        <a:pt x="2220" y="6026"/>
                        <a:pt x="2407" y="5918"/>
                      </a:cubicBezTo>
                      <a:cubicBezTo>
                        <a:pt x="2493" y="5868"/>
                        <a:pt x="2500" y="5753"/>
                        <a:pt x="2443" y="5688"/>
                      </a:cubicBezTo>
                      <a:cubicBezTo>
                        <a:pt x="2159" y="5379"/>
                        <a:pt x="1858" y="5092"/>
                        <a:pt x="1531" y="4837"/>
                      </a:cubicBezTo>
                      <a:lnTo>
                        <a:pt x="1531" y="4837"/>
                      </a:lnTo>
                      <a:cubicBezTo>
                        <a:pt x="1823" y="4502"/>
                        <a:pt x="2130" y="4184"/>
                        <a:pt x="2443" y="3871"/>
                      </a:cubicBezTo>
                      <a:cubicBezTo>
                        <a:pt x="2500" y="3806"/>
                        <a:pt x="2493" y="3720"/>
                        <a:pt x="2443" y="3663"/>
                      </a:cubicBezTo>
                      <a:cubicBezTo>
                        <a:pt x="2112" y="3271"/>
                        <a:pt x="1768" y="2885"/>
                        <a:pt x="1424" y="2512"/>
                      </a:cubicBezTo>
                      <a:lnTo>
                        <a:pt x="1424" y="2512"/>
                      </a:lnTo>
                      <a:cubicBezTo>
                        <a:pt x="1571" y="2169"/>
                        <a:pt x="1809" y="1865"/>
                        <a:pt x="2098" y="1630"/>
                      </a:cubicBezTo>
                      <a:cubicBezTo>
                        <a:pt x="2155" y="1579"/>
                        <a:pt x="2148" y="1472"/>
                        <a:pt x="2098" y="1421"/>
                      </a:cubicBezTo>
                      <a:cubicBezTo>
                        <a:pt x="1796" y="1133"/>
                        <a:pt x="1481" y="863"/>
                        <a:pt x="1154" y="606"/>
                      </a:cubicBezTo>
                      <a:lnTo>
                        <a:pt x="1154" y="606"/>
                      </a:lnTo>
                      <a:cubicBezTo>
                        <a:pt x="1207" y="468"/>
                        <a:pt x="1277" y="340"/>
                        <a:pt x="1365" y="222"/>
                      </a:cubicBezTo>
                      <a:cubicBezTo>
                        <a:pt x="1416" y="157"/>
                        <a:pt x="1380" y="57"/>
                        <a:pt x="1315" y="21"/>
                      </a:cubicBezTo>
                      <a:cubicBezTo>
                        <a:pt x="1289" y="7"/>
                        <a:pt x="1263" y="0"/>
                        <a:pt x="1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6"/>
                <p:cNvSpPr/>
                <p:nvPr/>
              </p:nvSpPr>
              <p:spPr>
                <a:xfrm>
                  <a:off x="7199234" y="3852093"/>
                  <a:ext cx="496319" cy="216091"/>
                </a:xfrm>
                <a:custGeom>
                  <a:avLst/>
                  <a:gdLst/>
                  <a:ahLst/>
                  <a:cxnLst/>
                  <a:rect l="l" t="t" r="r" b="b"/>
                  <a:pathLst>
                    <a:path w="11716" h="5101" extrusionOk="0">
                      <a:moveTo>
                        <a:pt x="5070" y="931"/>
                      </a:moveTo>
                      <a:lnTo>
                        <a:pt x="5070" y="931"/>
                      </a:lnTo>
                      <a:cubicBezTo>
                        <a:pt x="5071" y="931"/>
                        <a:pt x="5073" y="936"/>
                        <a:pt x="5079" y="949"/>
                      </a:cubicBezTo>
                      <a:cubicBezTo>
                        <a:pt x="5074" y="945"/>
                        <a:pt x="5070" y="931"/>
                        <a:pt x="5070" y="931"/>
                      </a:cubicBezTo>
                      <a:close/>
                      <a:moveTo>
                        <a:pt x="8862" y="3668"/>
                      </a:moveTo>
                      <a:cubicBezTo>
                        <a:pt x="8865" y="3668"/>
                        <a:pt x="8869" y="3669"/>
                        <a:pt x="8871" y="3672"/>
                      </a:cubicBezTo>
                      <a:cubicBezTo>
                        <a:pt x="8852" y="3672"/>
                        <a:pt x="8855" y="3668"/>
                        <a:pt x="8862" y="3668"/>
                      </a:cubicBezTo>
                      <a:close/>
                      <a:moveTo>
                        <a:pt x="9877" y="3822"/>
                      </a:moveTo>
                      <a:lnTo>
                        <a:pt x="9877" y="3822"/>
                      </a:lnTo>
                      <a:cubicBezTo>
                        <a:pt x="9877" y="3822"/>
                        <a:pt x="9877" y="3824"/>
                        <a:pt x="9878" y="3828"/>
                      </a:cubicBezTo>
                      <a:lnTo>
                        <a:pt x="9878" y="3828"/>
                      </a:lnTo>
                      <a:cubicBezTo>
                        <a:pt x="9876" y="3826"/>
                        <a:pt x="9876" y="3824"/>
                        <a:pt x="9877" y="3822"/>
                      </a:cubicBezTo>
                      <a:close/>
                      <a:moveTo>
                        <a:pt x="9898" y="3841"/>
                      </a:moveTo>
                      <a:cubicBezTo>
                        <a:pt x="9901" y="3841"/>
                        <a:pt x="9904" y="3842"/>
                        <a:pt x="9906" y="3844"/>
                      </a:cubicBezTo>
                      <a:cubicBezTo>
                        <a:pt x="9906" y="3844"/>
                        <a:pt x="9903" y="3843"/>
                        <a:pt x="9898" y="3841"/>
                      </a:cubicBezTo>
                      <a:close/>
                      <a:moveTo>
                        <a:pt x="1569" y="1"/>
                      </a:moveTo>
                      <a:cubicBezTo>
                        <a:pt x="1501" y="1"/>
                        <a:pt x="1430" y="22"/>
                        <a:pt x="1365" y="51"/>
                      </a:cubicBezTo>
                      <a:cubicBezTo>
                        <a:pt x="941" y="238"/>
                        <a:pt x="517" y="425"/>
                        <a:pt x="86" y="604"/>
                      </a:cubicBezTo>
                      <a:cubicBezTo>
                        <a:pt x="14" y="640"/>
                        <a:pt x="0" y="748"/>
                        <a:pt x="36" y="813"/>
                      </a:cubicBezTo>
                      <a:cubicBezTo>
                        <a:pt x="64" y="859"/>
                        <a:pt x="110" y="882"/>
                        <a:pt x="159" y="882"/>
                      </a:cubicBezTo>
                      <a:cubicBezTo>
                        <a:pt x="185" y="882"/>
                        <a:pt x="212" y="875"/>
                        <a:pt x="237" y="863"/>
                      </a:cubicBezTo>
                      <a:cubicBezTo>
                        <a:pt x="625" y="698"/>
                        <a:pt x="1006" y="525"/>
                        <a:pt x="1394" y="360"/>
                      </a:cubicBezTo>
                      <a:cubicBezTo>
                        <a:pt x="1437" y="346"/>
                        <a:pt x="1480" y="324"/>
                        <a:pt x="1523" y="303"/>
                      </a:cubicBezTo>
                      <a:cubicBezTo>
                        <a:pt x="1523" y="303"/>
                        <a:pt x="1559" y="295"/>
                        <a:pt x="1559" y="295"/>
                      </a:cubicBezTo>
                      <a:cubicBezTo>
                        <a:pt x="1559" y="295"/>
                        <a:pt x="1549" y="279"/>
                        <a:pt x="1551" y="279"/>
                      </a:cubicBezTo>
                      <a:cubicBezTo>
                        <a:pt x="1552" y="279"/>
                        <a:pt x="1556" y="283"/>
                        <a:pt x="1566" y="295"/>
                      </a:cubicBezTo>
                      <a:cubicBezTo>
                        <a:pt x="1564" y="293"/>
                        <a:pt x="1562" y="292"/>
                        <a:pt x="1562" y="292"/>
                      </a:cubicBezTo>
                      <a:lnTo>
                        <a:pt x="1562" y="292"/>
                      </a:lnTo>
                      <a:cubicBezTo>
                        <a:pt x="1560" y="292"/>
                        <a:pt x="1580" y="317"/>
                        <a:pt x="1580" y="317"/>
                      </a:cubicBezTo>
                      <a:cubicBezTo>
                        <a:pt x="1588" y="338"/>
                        <a:pt x="1602" y="367"/>
                        <a:pt x="1616" y="389"/>
                      </a:cubicBezTo>
                      <a:cubicBezTo>
                        <a:pt x="1638" y="432"/>
                        <a:pt x="1659" y="482"/>
                        <a:pt x="1681" y="525"/>
                      </a:cubicBezTo>
                      <a:cubicBezTo>
                        <a:pt x="1782" y="712"/>
                        <a:pt x="1875" y="899"/>
                        <a:pt x="1968" y="1078"/>
                      </a:cubicBezTo>
                      <a:cubicBezTo>
                        <a:pt x="1992" y="1130"/>
                        <a:pt x="2041" y="1151"/>
                        <a:pt x="2091" y="1151"/>
                      </a:cubicBezTo>
                      <a:cubicBezTo>
                        <a:pt x="2118" y="1151"/>
                        <a:pt x="2145" y="1146"/>
                        <a:pt x="2169" y="1136"/>
                      </a:cubicBezTo>
                      <a:cubicBezTo>
                        <a:pt x="2667" y="920"/>
                        <a:pt x="3153" y="686"/>
                        <a:pt x="3626" y="434"/>
                      </a:cubicBezTo>
                      <a:lnTo>
                        <a:pt x="3626" y="434"/>
                      </a:lnTo>
                      <a:cubicBezTo>
                        <a:pt x="3777" y="737"/>
                        <a:pt x="3950" y="1025"/>
                        <a:pt x="4145" y="1301"/>
                      </a:cubicBezTo>
                      <a:cubicBezTo>
                        <a:pt x="4175" y="1341"/>
                        <a:pt x="4228" y="1374"/>
                        <a:pt x="4280" y="1374"/>
                      </a:cubicBezTo>
                      <a:cubicBezTo>
                        <a:pt x="4303" y="1374"/>
                        <a:pt x="4326" y="1367"/>
                        <a:pt x="4346" y="1351"/>
                      </a:cubicBezTo>
                      <a:cubicBezTo>
                        <a:pt x="4468" y="1272"/>
                        <a:pt x="4597" y="1193"/>
                        <a:pt x="4727" y="1121"/>
                      </a:cubicBezTo>
                      <a:cubicBezTo>
                        <a:pt x="4784" y="1086"/>
                        <a:pt x="4849" y="1057"/>
                        <a:pt x="4921" y="1028"/>
                      </a:cubicBezTo>
                      <a:cubicBezTo>
                        <a:pt x="4949" y="1014"/>
                        <a:pt x="4978" y="999"/>
                        <a:pt x="5014" y="985"/>
                      </a:cubicBezTo>
                      <a:cubicBezTo>
                        <a:pt x="5031" y="974"/>
                        <a:pt x="5061" y="967"/>
                        <a:pt x="5084" y="957"/>
                      </a:cubicBezTo>
                      <a:lnTo>
                        <a:pt x="5084" y="957"/>
                      </a:lnTo>
                      <a:cubicBezTo>
                        <a:pt x="5091" y="969"/>
                        <a:pt x="5088" y="969"/>
                        <a:pt x="5100" y="999"/>
                      </a:cubicBezTo>
                      <a:cubicBezTo>
                        <a:pt x="5129" y="1071"/>
                        <a:pt x="5158" y="1150"/>
                        <a:pt x="5186" y="1222"/>
                      </a:cubicBezTo>
                      <a:cubicBezTo>
                        <a:pt x="5244" y="1351"/>
                        <a:pt x="5309" y="1481"/>
                        <a:pt x="5388" y="1596"/>
                      </a:cubicBezTo>
                      <a:cubicBezTo>
                        <a:pt x="5474" y="1732"/>
                        <a:pt x="5567" y="1869"/>
                        <a:pt x="5740" y="1883"/>
                      </a:cubicBezTo>
                      <a:cubicBezTo>
                        <a:pt x="5749" y="1884"/>
                        <a:pt x="5759" y="1884"/>
                        <a:pt x="5769" y="1884"/>
                      </a:cubicBezTo>
                      <a:cubicBezTo>
                        <a:pt x="5832" y="1884"/>
                        <a:pt x="5900" y="1866"/>
                        <a:pt x="5962" y="1847"/>
                      </a:cubicBezTo>
                      <a:cubicBezTo>
                        <a:pt x="6041" y="1825"/>
                        <a:pt x="6120" y="1804"/>
                        <a:pt x="6199" y="1782"/>
                      </a:cubicBezTo>
                      <a:cubicBezTo>
                        <a:pt x="6357" y="1739"/>
                        <a:pt x="6508" y="1703"/>
                        <a:pt x="6659" y="1660"/>
                      </a:cubicBezTo>
                      <a:cubicBezTo>
                        <a:pt x="6738" y="1639"/>
                        <a:pt x="6810" y="1617"/>
                        <a:pt x="6882" y="1603"/>
                      </a:cubicBezTo>
                      <a:cubicBezTo>
                        <a:pt x="6877" y="1603"/>
                        <a:pt x="6904" y="1596"/>
                        <a:pt x="6915" y="1591"/>
                      </a:cubicBezTo>
                      <a:lnTo>
                        <a:pt x="6915" y="1591"/>
                      </a:lnTo>
                      <a:cubicBezTo>
                        <a:pt x="6916" y="1591"/>
                        <a:pt x="6917" y="1592"/>
                        <a:pt x="6918" y="1592"/>
                      </a:cubicBezTo>
                      <a:cubicBezTo>
                        <a:pt x="6919" y="1592"/>
                        <a:pt x="6921" y="1591"/>
                        <a:pt x="6923" y="1591"/>
                      </a:cubicBezTo>
                      <a:lnTo>
                        <a:pt x="6923" y="1591"/>
                      </a:lnTo>
                      <a:cubicBezTo>
                        <a:pt x="6922" y="1593"/>
                        <a:pt x="6923" y="1596"/>
                        <a:pt x="6925" y="1603"/>
                      </a:cubicBezTo>
                      <a:cubicBezTo>
                        <a:pt x="6997" y="1775"/>
                        <a:pt x="7054" y="1948"/>
                        <a:pt x="7119" y="2113"/>
                      </a:cubicBezTo>
                      <a:cubicBezTo>
                        <a:pt x="7183" y="2285"/>
                        <a:pt x="7241" y="2458"/>
                        <a:pt x="7305" y="2623"/>
                      </a:cubicBezTo>
                      <a:cubicBezTo>
                        <a:pt x="7330" y="2689"/>
                        <a:pt x="7384" y="2736"/>
                        <a:pt x="7448" y="2736"/>
                      </a:cubicBezTo>
                      <a:cubicBezTo>
                        <a:pt x="7460" y="2736"/>
                        <a:pt x="7473" y="2734"/>
                        <a:pt x="7485" y="2731"/>
                      </a:cubicBezTo>
                      <a:cubicBezTo>
                        <a:pt x="7790" y="2639"/>
                        <a:pt x="8090" y="2547"/>
                        <a:pt x="8394" y="2456"/>
                      </a:cubicBezTo>
                      <a:lnTo>
                        <a:pt x="8394" y="2456"/>
                      </a:lnTo>
                      <a:cubicBezTo>
                        <a:pt x="8448" y="2787"/>
                        <a:pt x="8499" y="3118"/>
                        <a:pt x="8555" y="3449"/>
                      </a:cubicBezTo>
                      <a:cubicBezTo>
                        <a:pt x="8570" y="3542"/>
                        <a:pt x="8584" y="3643"/>
                        <a:pt x="8598" y="3736"/>
                      </a:cubicBezTo>
                      <a:cubicBezTo>
                        <a:pt x="8613" y="3830"/>
                        <a:pt x="8670" y="3923"/>
                        <a:pt x="8771" y="3952"/>
                      </a:cubicBezTo>
                      <a:cubicBezTo>
                        <a:pt x="8800" y="3961"/>
                        <a:pt x="8829" y="3964"/>
                        <a:pt x="8858" y="3964"/>
                      </a:cubicBezTo>
                      <a:cubicBezTo>
                        <a:pt x="8922" y="3964"/>
                        <a:pt x="8987" y="3947"/>
                        <a:pt x="9051" y="3937"/>
                      </a:cubicBezTo>
                      <a:cubicBezTo>
                        <a:pt x="9144" y="3923"/>
                        <a:pt x="9231" y="3916"/>
                        <a:pt x="9317" y="3901"/>
                      </a:cubicBezTo>
                      <a:cubicBezTo>
                        <a:pt x="9504" y="3880"/>
                        <a:pt x="9690" y="3851"/>
                        <a:pt x="9870" y="3844"/>
                      </a:cubicBezTo>
                      <a:cubicBezTo>
                        <a:pt x="9873" y="3844"/>
                        <a:pt x="9876" y="3844"/>
                        <a:pt x="9879" y="3843"/>
                      </a:cubicBezTo>
                      <a:lnTo>
                        <a:pt x="9879" y="3843"/>
                      </a:lnTo>
                      <a:cubicBezTo>
                        <a:pt x="9881" y="3866"/>
                        <a:pt x="9884" y="3902"/>
                        <a:pt x="9884" y="3916"/>
                      </a:cubicBezTo>
                      <a:cubicBezTo>
                        <a:pt x="9884" y="4009"/>
                        <a:pt x="9891" y="4110"/>
                        <a:pt x="9891" y="4203"/>
                      </a:cubicBezTo>
                      <a:cubicBezTo>
                        <a:pt x="9899" y="4390"/>
                        <a:pt x="9891" y="4569"/>
                        <a:pt x="9906" y="4749"/>
                      </a:cubicBezTo>
                      <a:cubicBezTo>
                        <a:pt x="9920" y="4842"/>
                        <a:pt x="9942" y="4936"/>
                        <a:pt x="10006" y="5000"/>
                      </a:cubicBezTo>
                      <a:cubicBezTo>
                        <a:pt x="10071" y="5079"/>
                        <a:pt x="10172" y="5101"/>
                        <a:pt x="10265" y="5101"/>
                      </a:cubicBezTo>
                      <a:cubicBezTo>
                        <a:pt x="10480" y="5101"/>
                        <a:pt x="10689" y="5079"/>
                        <a:pt x="10897" y="5065"/>
                      </a:cubicBezTo>
                      <a:cubicBezTo>
                        <a:pt x="11120" y="5051"/>
                        <a:pt x="11342" y="5044"/>
                        <a:pt x="11565" y="5029"/>
                      </a:cubicBezTo>
                      <a:cubicBezTo>
                        <a:pt x="11644" y="5022"/>
                        <a:pt x="11716" y="4965"/>
                        <a:pt x="11716" y="4878"/>
                      </a:cubicBezTo>
                      <a:cubicBezTo>
                        <a:pt x="11716" y="4799"/>
                        <a:pt x="11644" y="4727"/>
                        <a:pt x="11565" y="4727"/>
                      </a:cubicBezTo>
                      <a:lnTo>
                        <a:pt x="10437" y="4799"/>
                      </a:lnTo>
                      <a:cubicBezTo>
                        <a:pt x="10389" y="4799"/>
                        <a:pt x="10332" y="4809"/>
                        <a:pt x="10282" y="4809"/>
                      </a:cubicBezTo>
                      <a:cubicBezTo>
                        <a:pt x="10261" y="4809"/>
                        <a:pt x="10242" y="4807"/>
                        <a:pt x="10225" y="4802"/>
                      </a:cubicBezTo>
                      <a:lnTo>
                        <a:pt x="10225" y="4802"/>
                      </a:lnTo>
                      <a:cubicBezTo>
                        <a:pt x="10225" y="4803"/>
                        <a:pt x="10226" y="4804"/>
                        <a:pt x="10225" y="4804"/>
                      </a:cubicBezTo>
                      <a:cubicBezTo>
                        <a:pt x="10225" y="4804"/>
                        <a:pt x="10224" y="4803"/>
                        <a:pt x="10222" y="4802"/>
                      </a:cubicBezTo>
                      <a:lnTo>
                        <a:pt x="10222" y="4802"/>
                      </a:lnTo>
                      <a:cubicBezTo>
                        <a:pt x="10223" y="4802"/>
                        <a:pt x="10224" y="4802"/>
                        <a:pt x="10225" y="4802"/>
                      </a:cubicBezTo>
                      <a:lnTo>
                        <a:pt x="10225" y="4802"/>
                      </a:lnTo>
                      <a:cubicBezTo>
                        <a:pt x="10224" y="4802"/>
                        <a:pt x="10223" y="4801"/>
                        <a:pt x="10221" y="4800"/>
                      </a:cubicBezTo>
                      <a:lnTo>
                        <a:pt x="10221" y="4800"/>
                      </a:lnTo>
                      <a:cubicBezTo>
                        <a:pt x="10221" y="4801"/>
                        <a:pt x="10222" y="4801"/>
                        <a:pt x="10222" y="4802"/>
                      </a:cubicBezTo>
                      <a:lnTo>
                        <a:pt x="10222" y="4802"/>
                      </a:lnTo>
                      <a:cubicBezTo>
                        <a:pt x="10220" y="4801"/>
                        <a:pt x="10217" y="4800"/>
                        <a:pt x="10215" y="4799"/>
                      </a:cubicBezTo>
                      <a:cubicBezTo>
                        <a:pt x="10217" y="4799"/>
                        <a:pt x="10219" y="4800"/>
                        <a:pt x="10221" y="4800"/>
                      </a:cubicBezTo>
                      <a:lnTo>
                        <a:pt x="10221" y="4800"/>
                      </a:lnTo>
                      <a:cubicBezTo>
                        <a:pt x="10220" y="4799"/>
                        <a:pt x="10219" y="4798"/>
                        <a:pt x="10218" y="4796"/>
                      </a:cubicBezTo>
                      <a:lnTo>
                        <a:pt x="10218" y="4796"/>
                      </a:lnTo>
                      <a:cubicBezTo>
                        <a:pt x="10219" y="4798"/>
                        <a:pt x="10219" y="4798"/>
                        <a:pt x="10220" y="4798"/>
                      </a:cubicBezTo>
                      <a:cubicBezTo>
                        <a:pt x="10221" y="4798"/>
                        <a:pt x="10217" y="4790"/>
                        <a:pt x="10214" y="4787"/>
                      </a:cubicBezTo>
                      <a:lnTo>
                        <a:pt x="10214" y="4787"/>
                      </a:lnTo>
                      <a:cubicBezTo>
                        <a:pt x="10213" y="4774"/>
                        <a:pt x="10207" y="4761"/>
                        <a:pt x="10207" y="4742"/>
                      </a:cubicBezTo>
                      <a:cubicBezTo>
                        <a:pt x="10207" y="4745"/>
                        <a:pt x="10207" y="4747"/>
                        <a:pt x="10207" y="4747"/>
                      </a:cubicBezTo>
                      <a:cubicBezTo>
                        <a:pt x="10205" y="4747"/>
                        <a:pt x="10200" y="4706"/>
                        <a:pt x="10200" y="4706"/>
                      </a:cubicBezTo>
                      <a:cubicBezTo>
                        <a:pt x="10193" y="4526"/>
                        <a:pt x="10193" y="4347"/>
                        <a:pt x="10186" y="4174"/>
                      </a:cubicBezTo>
                      <a:cubicBezTo>
                        <a:pt x="10186" y="4081"/>
                        <a:pt x="10186" y="3995"/>
                        <a:pt x="10179" y="3901"/>
                      </a:cubicBezTo>
                      <a:cubicBezTo>
                        <a:pt x="10179" y="3808"/>
                        <a:pt x="10172" y="3707"/>
                        <a:pt x="10107" y="3636"/>
                      </a:cubicBezTo>
                      <a:cubicBezTo>
                        <a:pt x="10050" y="3572"/>
                        <a:pt x="9976" y="3548"/>
                        <a:pt x="9896" y="3548"/>
                      </a:cubicBezTo>
                      <a:cubicBezTo>
                        <a:pt x="9885" y="3548"/>
                        <a:pt x="9874" y="3549"/>
                        <a:pt x="9863" y="3549"/>
                      </a:cubicBezTo>
                      <a:cubicBezTo>
                        <a:pt x="9769" y="3557"/>
                        <a:pt x="9676" y="3564"/>
                        <a:pt x="9583" y="3578"/>
                      </a:cubicBezTo>
                      <a:cubicBezTo>
                        <a:pt x="9403" y="3593"/>
                        <a:pt x="9223" y="3614"/>
                        <a:pt x="9037" y="3643"/>
                      </a:cubicBezTo>
                      <a:cubicBezTo>
                        <a:pt x="8994" y="3650"/>
                        <a:pt x="8950" y="3657"/>
                        <a:pt x="8907" y="3664"/>
                      </a:cubicBezTo>
                      <a:cubicBezTo>
                        <a:pt x="8901" y="3666"/>
                        <a:pt x="8895" y="3667"/>
                        <a:pt x="8891" y="3668"/>
                      </a:cubicBezTo>
                      <a:lnTo>
                        <a:pt x="8891" y="3668"/>
                      </a:lnTo>
                      <a:cubicBezTo>
                        <a:pt x="8887" y="3653"/>
                        <a:pt x="8881" y="3637"/>
                        <a:pt x="8879" y="3628"/>
                      </a:cubicBezTo>
                      <a:cubicBezTo>
                        <a:pt x="8871" y="3578"/>
                        <a:pt x="8864" y="3521"/>
                        <a:pt x="8857" y="3470"/>
                      </a:cubicBezTo>
                      <a:cubicBezTo>
                        <a:pt x="8792" y="3061"/>
                        <a:pt x="8721" y="2644"/>
                        <a:pt x="8656" y="2228"/>
                      </a:cubicBezTo>
                      <a:cubicBezTo>
                        <a:pt x="8644" y="2162"/>
                        <a:pt x="8578" y="2122"/>
                        <a:pt x="8515" y="2122"/>
                      </a:cubicBezTo>
                      <a:cubicBezTo>
                        <a:pt x="8502" y="2122"/>
                        <a:pt x="8489" y="2123"/>
                        <a:pt x="8476" y="2127"/>
                      </a:cubicBezTo>
                      <a:cubicBezTo>
                        <a:pt x="8160" y="2222"/>
                        <a:pt x="7849" y="2312"/>
                        <a:pt x="7538" y="2405"/>
                      </a:cubicBezTo>
                      <a:lnTo>
                        <a:pt x="7538" y="2405"/>
                      </a:lnTo>
                      <a:cubicBezTo>
                        <a:pt x="7436" y="2132"/>
                        <a:pt x="7338" y="1863"/>
                        <a:pt x="7241" y="1588"/>
                      </a:cubicBezTo>
                      <a:cubicBezTo>
                        <a:pt x="7212" y="1517"/>
                        <a:pt x="7191" y="1430"/>
                        <a:pt x="7133" y="1373"/>
                      </a:cubicBezTo>
                      <a:cubicBezTo>
                        <a:pt x="7072" y="1317"/>
                        <a:pt x="7002" y="1296"/>
                        <a:pt x="6927" y="1296"/>
                      </a:cubicBezTo>
                      <a:cubicBezTo>
                        <a:pt x="6905" y="1296"/>
                        <a:pt x="6883" y="1298"/>
                        <a:pt x="6860" y="1301"/>
                      </a:cubicBezTo>
                      <a:cubicBezTo>
                        <a:pt x="6702" y="1330"/>
                        <a:pt x="6544" y="1387"/>
                        <a:pt x="6386" y="1430"/>
                      </a:cubicBezTo>
                      <a:cubicBezTo>
                        <a:pt x="6221" y="1473"/>
                        <a:pt x="6048" y="1517"/>
                        <a:pt x="5883" y="1567"/>
                      </a:cubicBezTo>
                      <a:cubicBezTo>
                        <a:pt x="5847" y="1574"/>
                        <a:pt x="5811" y="1581"/>
                        <a:pt x="5775" y="1588"/>
                      </a:cubicBezTo>
                      <a:cubicBezTo>
                        <a:pt x="5768" y="1592"/>
                        <a:pt x="5765" y="1594"/>
                        <a:pt x="5761" y="1594"/>
                      </a:cubicBezTo>
                      <a:cubicBezTo>
                        <a:pt x="5757" y="1594"/>
                        <a:pt x="5754" y="1592"/>
                        <a:pt x="5747" y="1588"/>
                      </a:cubicBezTo>
                      <a:cubicBezTo>
                        <a:pt x="5704" y="1560"/>
                        <a:pt x="5668" y="1481"/>
                        <a:pt x="5632" y="1430"/>
                      </a:cubicBezTo>
                      <a:cubicBezTo>
                        <a:pt x="5553" y="1308"/>
                        <a:pt x="5481" y="1172"/>
                        <a:pt x="5431" y="1035"/>
                      </a:cubicBezTo>
                      <a:cubicBezTo>
                        <a:pt x="5373" y="892"/>
                        <a:pt x="5344" y="719"/>
                        <a:pt x="5186" y="669"/>
                      </a:cubicBezTo>
                      <a:cubicBezTo>
                        <a:pt x="5158" y="660"/>
                        <a:pt x="5131" y="656"/>
                        <a:pt x="5103" y="656"/>
                      </a:cubicBezTo>
                      <a:cubicBezTo>
                        <a:pt x="5026" y="656"/>
                        <a:pt x="4952" y="687"/>
                        <a:pt x="4878" y="719"/>
                      </a:cubicBezTo>
                      <a:cubicBezTo>
                        <a:pt x="4806" y="755"/>
                        <a:pt x="4734" y="791"/>
                        <a:pt x="4655" y="827"/>
                      </a:cubicBezTo>
                      <a:cubicBezTo>
                        <a:pt x="4538" y="885"/>
                        <a:pt x="4425" y="952"/>
                        <a:pt x="4316" y="1023"/>
                      </a:cubicBezTo>
                      <a:lnTo>
                        <a:pt x="4316" y="1023"/>
                      </a:lnTo>
                      <a:cubicBezTo>
                        <a:pt x="4130" y="746"/>
                        <a:pt x="3965" y="458"/>
                        <a:pt x="3822" y="159"/>
                      </a:cubicBezTo>
                      <a:cubicBezTo>
                        <a:pt x="3798" y="107"/>
                        <a:pt x="3746" y="83"/>
                        <a:pt x="3695" y="83"/>
                      </a:cubicBezTo>
                      <a:cubicBezTo>
                        <a:pt x="3669" y="83"/>
                        <a:pt x="3642" y="89"/>
                        <a:pt x="3620" y="101"/>
                      </a:cubicBezTo>
                      <a:cubicBezTo>
                        <a:pt x="3143" y="363"/>
                        <a:pt x="2660" y="601"/>
                        <a:pt x="2165" y="815"/>
                      </a:cubicBezTo>
                      <a:lnTo>
                        <a:pt x="2165" y="815"/>
                      </a:lnTo>
                      <a:cubicBezTo>
                        <a:pt x="2080" y="648"/>
                        <a:pt x="1998" y="485"/>
                        <a:pt x="1911" y="317"/>
                      </a:cubicBezTo>
                      <a:cubicBezTo>
                        <a:pt x="1861" y="224"/>
                        <a:pt x="1817" y="109"/>
                        <a:pt x="1717" y="44"/>
                      </a:cubicBezTo>
                      <a:cubicBezTo>
                        <a:pt x="1671" y="13"/>
                        <a:pt x="1620" y="1"/>
                        <a:pt x="1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6"/>
                <p:cNvSpPr/>
                <p:nvPr/>
              </p:nvSpPr>
              <p:spPr>
                <a:xfrm>
                  <a:off x="6541006" y="3244403"/>
                  <a:ext cx="16479" cy="12539"/>
                </a:xfrm>
                <a:custGeom>
                  <a:avLst/>
                  <a:gdLst/>
                  <a:ahLst/>
                  <a:cxnLst/>
                  <a:rect l="l" t="t" r="r" b="b"/>
                  <a:pathLst>
                    <a:path w="389" h="296" extrusionOk="0">
                      <a:moveTo>
                        <a:pt x="195" y="1"/>
                      </a:moveTo>
                      <a:cubicBezTo>
                        <a:pt x="1" y="1"/>
                        <a:pt x="1" y="295"/>
                        <a:pt x="195" y="295"/>
                      </a:cubicBezTo>
                      <a:cubicBezTo>
                        <a:pt x="381" y="295"/>
                        <a:pt x="389" y="1"/>
                        <a:pt x="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6"/>
                <p:cNvSpPr/>
                <p:nvPr/>
              </p:nvSpPr>
              <p:spPr>
                <a:xfrm>
                  <a:off x="6508132" y="3266008"/>
                  <a:ext cx="13768" cy="13768"/>
                </a:xfrm>
                <a:custGeom>
                  <a:avLst/>
                  <a:gdLst/>
                  <a:ahLst/>
                  <a:cxnLst/>
                  <a:rect l="l" t="t" r="r" b="b"/>
                  <a:pathLst>
                    <a:path w="325" h="325" extrusionOk="0">
                      <a:moveTo>
                        <a:pt x="152" y="1"/>
                      </a:moveTo>
                      <a:cubicBezTo>
                        <a:pt x="130" y="1"/>
                        <a:pt x="109" y="1"/>
                        <a:pt x="94" y="15"/>
                      </a:cubicBezTo>
                      <a:cubicBezTo>
                        <a:pt x="73" y="22"/>
                        <a:pt x="58" y="30"/>
                        <a:pt x="44" y="44"/>
                      </a:cubicBezTo>
                      <a:lnTo>
                        <a:pt x="22" y="73"/>
                      </a:lnTo>
                      <a:cubicBezTo>
                        <a:pt x="8" y="94"/>
                        <a:pt x="1" y="123"/>
                        <a:pt x="1" y="145"/>
                      </a:cubicBezTo>
                      <a:lnTo>
                        <a:pt x="8" y="188"/>
                      </a:lnTo>
                      <a:cubicBezTo>
                        <a:pt x="15" y="209"/>
                        <a:pt x="22" y="231"/>
                        <a:pt x="44" y="252"/>
                      </a:cubicBezTo>
                      <a:cubicBezTo>
                        <a:pt x="51" y="267"/>
                        <a:pt x="58" y="274"/>
                        <a:pt x="73" y="281"/>
                      </a:cubicBezTo>
                      <a:cubicBezTo>
                        <a:pt x="87" y="295"/>
                        <a:pt x="101" y="310"/>
                        <a:pt x="116" y="317"/>
                      </a:cubicBezTo>
                      <a:cubicBezTo>
                        <a:pt x="137" y="324"/>
                        <a:pt x="159" y="324"/>
                        <a:pt x="173" y="324"/>
                      </a:cubicBezTo>
                      <a:cubicBezTo>
                        <a:pt x="195" y="324"/>
                        <a:pt x="216" y="324"/>
                        <a:pt x="231" y="317"/>
                      </a:cubicBezTo>
                      <a:cubicBezTo>
                        <a:pt x="252" y="310"/>
                        <a:pt x="267" y="295"/>
                        <a:pt x="281" y="281"/>
                      </a:cubicBezTo>
                      <a:lnTo>
                        <a:pt x="303" y="252"/>
                      </a:lnTo>
                      <a:cubicBezTo>
                        <a:pt x="317" y="231"/>
                        <a:pt x="324" y="209"/>
                        <a:pt x="324" y="181"/>
                      </a:cubicBezTo>
                      <a:lnTo>
                        <a:pt x="317" y="137"/>
                      </a:lnTo>
                      <a:cubicBezTo>
                        <a:pt x="310" y="116"/>
                        <a:pt x="303" y="94"/>
                        <a:pt x="281" y="73"/>
                      </a:cubicBezTo>
                      <a:cubicBezTo>
                        <a:pt x="274" y="66"/>
                        <a:pt x="267" y="51"/>
                        <a:pt x="252" y="44"/>
                      </a:cubicBezTo>
                      <a:cubicBezTo>
                        <a:pt x="238" y="30"/>
                        <a:pt x="224" y="22"/>
                        <a:pt x="209" y="15"/>
                      </a:cubicBezTo>
                      <a:cubicBezTo>
                        <a:pt x="188" y="1"/>
                        <a:pt x="166"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6"/>
                <p:cNvSpPr/>
                <p:nvPr/>
              </p:nvSpPr>
              <p:spPr>
                <a:xfrm>
                  <a:off x="6514826" y="3299262"/>
                  <a:ext cx="14064" cy="15123"/>
                </a:xfrm>
                <a:custGeom>
                  <a:avLst/>
                  <a:gdLst/>
                  <a:ahLst/>
                  <a:cxnLst/>
                  <a:rect l="l" t="t" r="r" b="b"/>
                  <a:pathLst>
                    <a:path w="332" h="357" extrusionOk="0">
                      <a:moveTo>
                        <a:pt x="184" y="1"/>
                      </a:moveTo>
                      <a:cubicBezTo>
                        <a:pt x="172" y="1"/>
                        <a:pt x="159" y="2"/>
                        <a:pt x="145" y="6"/>
                      </a:cubicBezTo>
                      <a:lnTo>
                        <a:pt x="109" y="28"/>
                      </a:lnTo>
                      <a:cubicBezTo>
                        <a:pt x="87" y="35"/>
                        <a:pt x="73" y="56"/>
                        <a:pt x="58" y="78"/>
                      </a:cubicBezTo>
                      <a:cubicBezTo>
                        <a:pt x="44" y="99"/>
                        <a:pt x="37" y="114"/>
                        <a:pt x="30" y="135"/>
                      </a:cubicBezTo>
                      <a:cubicBezTo>
                        <a:pt x="15" y="150"/>
                        <a:pt x="8" y="171"/>
                        <a:pt x="8" y="193"/>
                      </a:cubicBezTo>
                      <a:cubicBezTo>
                        <a:pt x="1" y="207"/>
                        <a:pt x="8" y="229"/>
                        <a:pt x="8" y="250"/>
                      </a:cubicBezTo>
                      <a:cubicBezTo>
                        <a:pt x="15" y="265"/>
                        <a:pt x="22" y="286"/>
                        <a:pt x="37" y="301"/>
                      </a:cubicBezTo>
                      <a:cubicBezTo>
                        <a:pt x="51" y="315"/>
                        <a:pt x="66" y="329"/>
                        <a:pt x="80" y="337"/>
                      </a:cubicBezTo>
                      <a:lnTo>
                        <a:pt x="116" y="351"/>
                      </a:lnTo>
                      <a:cubicBezTo>
                        <a:pt x="127" y="354"/>
                        <a:pt x="139" y="356"/>
                        <a:pt x="153" y="356"/>
                      </a:cubicBezTo>
                      <a:cubicBezTo>
                        <a:pt x="166" y="356"/>
                        <a:pt x="181" y="354"/>
                        <a:pt x="195" y="351"/>
                      </a:cubicBezTo>
                      <a:lnTo>
                        <a:pt x="231" y="337"/>
                      </a:lnTo>
                      <a:cubicBezTo>
                        <a:pt x="252" y="322"/>
                        <a:pt x="267" y="308"/>
                        <a:pt x="281" y="286"/>
                      </a:cubicBezTo>
                      <a:cubicBezTo>
                        <a:pt x="288" y="265"/>
                        <a:pt x="303" y="243"/>
                        <a:pt x="310" y="229"/>
                      </a:cubicBezTo>
                      <a:cubicBezTo>
                        <a:pt x="324" y="207"/>
                        <a:pt x="331" y="193"/>
                        <a:pt x="331" y="171"/>
                      </a:cubicBezTo>
                      <a:cubicBezTo>
                        <a:pt x="331" y="150"/>
                        <a:pt x="331" y="135"/>
                        <a:pt x="324" y="114"/>
                      </a:cubicBezTo>
                      <a:cubicBezTo>
                        <a:pt x="324" y="92"/>
                        <a:pt x="317" y="78"/>
                        <a:pt x="303" y="64"/>
                      </a:cubicBezTo>
                      <a:cubicBezTo>
                        <a:pt x="288" y="49"/>
                        <a:pt x="274" y="35"/>
                        <a:pt x="260" y="28"/>
                      </a:cubicBezTo>
                      <a:lnTo>
                        <a:pt x="224" y="6"/>
                      </a:lnTo>
                      <a:cubicBezTo>
                        <a:pt x="209" y="2"/>
                        <a:pt x="197"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6"/>
                <p:cNvSpPr/>
                <p:nvPr/>
              </p:nvSpPr>
              <p:spPr>
                <a:xfrm>
                  <a:off x="6547402" y="3273929"/>
                  <a:ext cx="14954" cy="14954"/>
                </a:xfrm>
                <a:custGeom>
                  <a:avLst/>
                  <a:gdLst/>
                  <a:ahLst/>
                  <a:cxnLst/>
                  <a:rect l="l" t="t" r="r" b="b"/>
                  <a:pathLst>
                    <a:path w="353" h="353" extrusionOk="0">
                      <a:moveTo>
                        <a:pt x="223" y="58"/>
                      </a:moveTo>
                      <a:lnTo>
                        <a:pt x="229" y="60"/>
                      </a:lnTo>
                      <a:lnTo>
                        <a:pt x="229" y="60"/>
                      </a:lnTo>
                      <a:cubicBezTo>
                        <a:pt x="227" y="60"/>
                        <a:pt x="225" y="60"/>
                        <a:pt x="223" y="60"/>
                      </a:cubicBezTo>
                      <a:lnTo>
                        <a:pt x="223" y="60"/>
                      </a:lnTo>
                      <a:cubicBezTo>
                        <a:pt x="223" y="59"/>
                        <a:pt x="223" y="59"/>
                        <a:pt x="223" y="58"/>
                      </a:cubicBezTo>
                      <a:close/>
                      <a:moveTo>
                        <a:pt x="228" y="65"/>
                      </a:moveTo>
                      <a:lnTo>
                        <a:pt x="230" y="65"/>
                      </a:lnTo>
                      <a:cubicBezTo>
                        <a:pt x="230" y="65"/>
                        <a:pt x="229" y="65"/>
                        <a:pt x="228" y="65"/>
                      </a:cubicBezTo>
                      <a:close/>
                      <a:moveTo>
                        <a:pt x="245" y="67"/>
                      </a:moveTo>
                      <a:lnTo>
                        <a:pt x="247" y="68"/>
                      </a:lnTo>
                      <a:lnTo>
                        <a:pt x="247" y="68"/>
                      </a:lnTo>
                      <a:lnTo>
                        <a:pt x="251" y="71"/>
                      </a:lnTo>
                      <a:lnTo>
                        <a:pt x="251" y="71"/>
                      </a:lnTo>
                      <a:cubicBezTo>
                        <a:pt x="248" y="70"/>
                        <a:pt x="246" y="69"/>
                        <a:pt x="245" y="67"/>
                      </a:cubicBezTo>
                      <a:close/>
                      <a:moveTo>
                        <a:pt x="294" y="155"/>
                      </a:moveTo>
                      <a:lnTo>
                        <a:pt x="294" y="155"/>
                      </a:lnTo>
                      <a:lnTo>
                        <a:pt x="294" y="156"/>
                      </a:lnTo>
                      <a:lnTo>
                        <a:pt x="294" y="156"/>
                      </a:lnTo>
                      <a:cubicBezTo>
                        <a:pt x="294" y="156"/>
                        <a:pt x="294" y="155"/>
                        <a:pt x="294" y="155"/>
                      </a:cubicBezTo>
                      <a:close/>
                      <a:moveTo>
                        <a:pt x="151" y="1"/>
                      </a:moveTo>
                      <a:cubicBezTo>
                        <a:pt x="123" y="1"/>
                        <a:pt x="94" y="8"/>
                        <a:pt x="72" y="22"/>
                      </a:cubicBezTo>
                      <a:lnTo>
                        <a:pt x="44" y="44"/>
                      </a:lnTo>
                      <a:cubicBezTo>
                        <a:pt x="29" y="65"/>
                        <a:pt x="15" y="87"/>
                        <a:pt x="8" y="108"/>
                      </a:cubicBezTo>
                      <a:cubicBezTo>
                        <a:pt x="1" y="123"/>
                        <a:pt x="1" y="144"/>
                        <a:pt x="1" y="159"/>
                      </a:cubicBezTo>
                      <a:cubicBezTo>
                        <a:pt x="1" y="173"/>
                        <a:pt x="1" y="195"/>
                        <a:pt x="8" y="209"/>
                      </a:cubicBezTo>
                      <a:cubicBezTo>
                        <a:pt x="15" y="223"/>
                        <a:pt x="22" y="238"/>
                        <a:pt x="22" y="252"/>
                      </a:cubicBezTo>
                      <a:cubicBezTo>
                        <a:pt x="22" y="252"/>
                        <a:pt x="29" y="252"/>
                        <a:pt x="29" y="259"/>
                      </a:cubicBezTo>
                      <a:cubicBezTo>
                        <a:pt x="29" y="266"/>
                        <a:pt x="36" y="274"/>
                        <a:pt x="44" y="274"/>
                      </a:cubicBezTo>
                      <a:cubicBezTo>
                        <a:pt x="51" y="281"/>
                        <a:pt x="51" y="288"/>
                        <a:pt x="58" y="295"/>
                      </a:cubicBezTo>
                      <a:cubicBezTo>
                        <a:pt x="58" y="295"/>
                        <a:pt x="58" y="302"/>
                        <a:pt x="65" y="302"/>
                      </a:cubicBezTo>
                      <a:cubicBezTo>
                        <a:pt x="72" y="310"/>
                        <a:pt x="87" y="317"/>
                        <a:pt x="94" y="324"/>
                      </a:cubicBezTo>
                      <a:cubicBezTo>
                        <a:pt x="101" y="331"/>
                        <a:pt x="101" y="331"/>
                        <a:pt x="101" y="331"/>
                      </a:cubicBezTo>
                      <a:cubicBezTo>
                        <a:pt x="115" y="338"/>
                        <a:pt x="130" y="345"/>
                        <a:pt x="144" y="345"/>
                      </a:cubicBezTo>
                      <a:cubicBezTo>
                        <a:pt x="144" y="345"/>
                        <a:pt x="151" y="353"/>
                        <a:pt x="151" y="353"/>
                      </a:cubicBezTo>
                      <a:lnTo>
                        <a:pt x="202" y="353"/>
                      </a:lnTo>
                      <a:cubicBezTo>
                        <a:pt x="223" y="353"/>
                        <a:pt x="245" y="353"/>
                        <a:pt x="259" y="345"/>
                      </a:cubicBezTo>
                      <a:cubicBezTo>
                        <a:pt x="281" y="338"/>
                        <a:pt x="295" y="324"/>
                        <a:pt x="309" y="310"/>
                      </a:cubicBezTo>
                      <a:cubicBezTo>
                        <a:pt x="324" y="302"/>
                        <a:pt x="331" y="281"/>
                        <a:pt x="338" y="266"/>
                      </a:cubicBezTo>
                      <a:cubicBezTo>
                        <a:pt x="345" y="245"/>
                        <a:pt x="353" y="231"/>
                        <a:pt x="353" y="209"/>
                      </a:cubicBezTo>
                      <a:lnTo>
                        <a:pt x="345" y="166"/>
                      </a:lnTo>
                      <a:cubicBezTo>
                        <a:pt x="338" y="144"/>
                        <a:pt x="324" y="123"/>
                        <a:pt x="309" y="101"/>
                      </a:cubicBezTo>
                      <a:lnTo>
                        <a:pt x="281" y="80"/>
                      </a:lnTo>
                      <a:cubicBezTo>
                        <a:pt x="280" y="79"/>
                        <a:pt x="279" y="79"/>
                        <a:pt x="279" y="78"/>
                      </a:cubicBezTo>
                      <a:lnTo>
                        <a:pt x="279" y="78"/>
                      </a:lnTo>
                      <a:cubicBezTo>
                        <a:pt x="277" y="76"/>
                        <a:pt x="275" y="74"/>
                        <a:pt x="274" y="73"/>
                      </a:cubicBezTo>
                      <a:cubicBezTo>
                        <a:pt x="266" y="58"/>
                        <a:pt x="252" y="44"/>
                        <a:pt x="238" y="29"/>
                      </a:cubicBezTo>
                      <a:cubicBezTo>
                        <a:pt x="223" y="15"/>
                        <a:pt x="209" y="8"/>
                        <a:pt x="187" y="8"/>
                      </a:cubicBezTo>
                      <a:lnTo>
                        <a:pt x="1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6"/>
                <p:cNvSpPr/>
                <p:nvPr/>
              </p:nvSpPr>
              <p:spPr>
                <a:xfrm>
                  <a:off x="6577226" y="3316546"/>
                  <a:ext cx="15251" cy="15250"/>
                </a:xfrm>
                <a:custGeom>
                  <a:avLst/>
                  <a:gdLst/>
                  <a:ahLst/>
                  <a:cxnLst/>
                  <a:rect l="l" t="t" r="r" b="b"/>
                  <a:pathLst>
                    <a:path w="360" h="360" extrusionOk="0">
                      <a:moveTo>
                        <a:pt x="194" y="65"/>
                      </a:moveTo>
                      <a:lnTo>
                        <a:pt x="230" y="79"/>
                      </a:lnTo>
                      <a:lnTo>
                        <a:pt x="223" y="79"/>
                      </a:lnTo>
                      <a:cubicBezTo>
                        <a:pt x="209" y="72"/>
                        <a:pt x="194" y="65"/>
                        <a:pt x="173" y="65"/>
                      </a:cubicBezTo>
                      <a:close/>
                      <a:moveTo>
                        <a:pt x="80" y="108"/>
                      </a:moveTo>
                      <a:cubicBezTo>
                        <a:pt x="80" y="108"/>
                        <a:pt x="80" y="111"/>
                        <a:pt x="77" y="113"/>
                      </a:cubicBezTo>
                      <a:lnTo>
                        <a:pt x="77" y="113"/>
                      </a:lnTo>
                      <a:lnTo>
                        <a:pt x="80" y="108"/>
                      </a:lnTo>
                      <a:close/>
                      <a:moveTo>
                        <a:pt x="70" y="207"/>
                      </a:moveTo>
                      <a:cubicBezTo>
                        <a:pt x="73" y="213"/>
                        <a:pt x="76" y="218"/>
                        <a:pt x="80" y="223"/>
                      </a:cubicBezTo>
                      <a:cubicBezTo>
                        <a:pt x="80" y="223"/>
                        <a:pt x="80" y="230"/>
                        <a:pt x="80" y="230"/>
                      </a:cubicBezTo>
                      <a:lnTo>
                        <a:pt x="70" y="207"/>
                      </a:lnTo>
                      <a:close/>
                      <a:moveTo>
                        <a:pt x="187" y="0"/>
                      </a:moveTo>
                      <a:cubicBezTo>
                        <a:pt x="166" y="0"/>
                        <a:pt x="151" y="8"/>
                        <a:pt x="130" y="22"/>
                      </a:cubicBezTo>
                      <a:lnTo>
                        <a:pt x="101" y="43"/>
                      </a:lnTo>
                      <a:cubicBezTo>
                        <a:pt x="93" y="55"/>
                        <a:pt x="85" y="67"/>
                        <a:pt x="79" y="79"/>
                      </a:cubicBezTo>
                      <a:lnTo>
                        <a:pt x="79" y="79"/>
                      </a:lnTo>
                      <a:cubicBezTo>
                        <a:pt x="71" y="83"/>
                        <a:pt x="64" y="88"/>
                        <a:pt x="58" y="94"/>
                      </a:cubicBezTo>
                      <a:cubicBezTo>
                        <a:pt x="44" y="101"/>
                        <a:pt x="29" y="115"/>
                        <a:pt x="22" y="130"/>
                      </a:cubicBezTo>
                      <a:lnTo>
                        <a:pt x="8" y="166"/>
                      </a:lnTo>
                      <a:cubicBezTo>
                        <a:pt x="1" y="194"/>
                        <a:pt x="1" y="223"/>
                        <a:pt x="8" y="245"/>
                      </a:cubicBezTo>
                      <a:lnTo>
                        <a:pt x="22" y="280"/>
                      </a:lnTo>
                      <a:cubicBezTo>
                        <a:pt x="36" y="302"/>
                        <a:pt x="51" y="324"/>
                        <a:pt x="80" y="338"/>
                      </a:cubicBezTo>
                      <a:lnTo>
                        <a:pt x="72" y="331"/>
                      </a:lnTo>
                      <a:lnTo>
                        <a:pt x="72" y="331"/>
                      </a:lnTo>
                      <a:cubicBezTo>
                        <a:pt x="87" y="338"/>
                        <a:pt x="101" y="345"/>
                        <a:pt x="115" y="352"/>
                      </a:cubicBezTo>
                      <a:lnTo>
                        <a:pt x="123" y="352"/>
                      </a:lnTo>
                      <a:cubicBezTo>
                        <a:pt x="137" y="352"/>
                        <a:pt x="151" y="360"/>
                        <a:pt x="166" y="360"/>
                      </a:cubicBezTo>
                      <a:cubicBezTo>
                        <a:pt x="173" y="360"/>
                        <a:pt x="187" y="360"/>
                        <a:pt x="187" y="352"/>
                      </a:cubicBezTo>
                      <a:lnTo>
                        <a:pt x="216" y="352"/>
                      </a:lnTo>
                      <a:cubicBezTo>
                        <a:pt x="230" y="345"/>
                        <a:pt x="245" y="338"/>
                        <a:pt x="259" y="331"/>
                      </a:cubicBezTo>
                      <a:cubicBezTo>
                        <a:pt x="273" y="324"/>
                        <a:pt x="288" y="316"/>
                        <a:pt x="302" y="302"/>
                      </a:cubicBezTo>
                      <a:lnTo>
                        <a:pt x="302" y="295"/>
                      </a:lnTo>
                      <a:cubicBezTo>
                        <a:pt x="309" y="288"/>
                        <a:pt x="324" y="273"/>
                        <a:pt x="331" y="266"/>
                      </a:cubicBezTo>
                      <a:cubicBezTo>
                        <a:pt x="331" y="259"/>
                        <a:pt x="331" y="259"/>
                        <a:pt x="331" y="259"/>
                      </a:cubicBezTo>
                      <a:cubicBezTo>
                        <a:pt x="338" y="245"/>
                        <a:pt x="345" y="230"/>
                        <a:pt x="352" y="223"/>
                      </a:cubicBezTo>
                      <a:cubicBezTo>
                        <a:pt x="352" y="216"/>
                        <a:pt x="352" y="216"/>
                        <a:pt x="352" y="209"/>
                      </a:cubicBezTo>
                      <a:cubicBezTo>
                        <a:pt x="352" y="209"/>
                        <a:pt x="360" y="180"/>
                        <a:pt x="360" y="166"/>
                      </a:cubicBezTo>
                      <a:cubicBezTo>
                        <a:pt x="360" y="151"/>
                        <a:pt x="352" y="137"/>
                        <a:pt x="352" y="122"/>
                      </a:cubicBezTo>
                      <a:cubicBezTo>
                        <a:pt x="352" y="115"/>
                        <a:pt x="352" y="115"/>
                        <a:pt x="352" y="115"/>
                      </a:cubicBezTo>
                      <a:cubicBezTo>
                        <a:pt x="345" y="108"/>
                        <a:pt x="338" y="87"/>
                        <a:pt x="338" y="79"/>
                      </a:cubicBezTo>
                      <a:cubicBezTo>
                        <a:pt x="338" y="79"/>
                        <a:pt x="331" y="72"/>
                        <a:pt x="331" y="72"/>
                      </a:cubicBezTo>
                      <a:cubicBezTo>
                        <a:pt x="324" y="58"/>
                        <a:pt x="309" y="43"/>
                        <a:pt x="295" y="36"/>
                      </a:cubicBezTo>
                      <a:cubicBezTo>
                        <a:pt x="281" y="22"/>
                        <a:pt x="266" y="15"/>
                        <a:pt x="245" y="8"/>
                      </a:cubicBezTo>
                      <a:cubicBezTo>
                        <a:pt x="223" y="0"/>
                        <a:pt x="209"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6"/>
                <p:cNvSpPr/>
                <p:nvPr/>
              </p:nvSpPr>
              <p:spPr>
                <a:xfrm>
                  <a:off x="6596077" y="3261475"/>
                  <a:ext cx="16182" cy="12497"/>
                </a:xfrm>
                <a:custGeom>
                  <a:avLst/>
                  <a:gdLst/>
                  <a:ahLst/>
                  <a:cxnLst/>
                  <a:rect l="l" t="t" r="r" b="b"/>
                  <a:pathLst>
                    <a:path w="382" h="295" extrusionOk="0">
                      <a:moveTo>
                        <a:pt x="195" y="0"/>
                      </a:moveTo>
                      <a:cubicBezTo>
                        <a:pt x="1" y="0"/>
                        <a:pt x="1" y="295"/>
                        <a:pt x="195" y="295"/>
                      </a:cubicBezTo>
                      <a:cubicBezTo>
                        <a:pt x="382" y="295"/>
                        <a:pt x="382"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6"/>
                <p:cNvSpPr/>
                <p:nvPr/>
              </p:nvSpPr>
              <p:spPr>
                <a:xfrm>
                  <a:off x="6779295" y="2694622"/>
                  <a:ext cx="16479" cy="13895"/>
                </a:xfrm>
                <a:custGeom>
                  <a:avLst/>
                  <a:gdLst/>
                  <a:ahLst/>
                  <a:cxnLst/>
                  <a:rect l="l" t="t" r="r" b="b"/>
                  <a:pathLst>
                    <a:path w="389" h="328" extrusionOk="0">
                      <a:moveTo>
                        <a:pt x="241" y="1"/>
                      </a:moveTo>
                      <a:cubicBezTo>
                        <a:pt x="228" y="1"/>
                        <a:pt x="216" y="2"/>
                        <a:pt x="201" y="6"/>
                      </a:cubicBezTo>
                      <a:cubicBezTo>
                        <a:pt x="173" y="20"/>
                        <a:pt x="144" y="28"/>
                        <a:pt x="115" y="35"/>
                      </a:cubicBezTo>
                      <a:cubicBezTo>
                        <a:pt x="94" y="42"/>
                        <a:pt x="79" y="49"/>
                        <a:pt x="65" y="63"/>
                      </a:cubicBezTo>
                      <a:cubicBezTo>
                        <a:pt x="43" y="71"/>
                        <a:pt x="36" y="85"/>
                        <a:pt x="22" y="107"/>
                      </a:cubicBezTo>
                      <a:cubicBezTo>
                        <a:pt x="15" y="121"/>
                        <a:pt x="7" y="142"/>
                        <a:pt x="7" y="157"/>
                      </a:cubicBezTo>
                      <a:cubicBezTo>
                        <a:pt x="0" y="178"/>
                        <a:pt x="0" y="200"/>
                        <a:pt x="7" y="221"/>
                      </a:cubicBezTo>
                      <a:lnTo>
                        <a:pt x="22" y="250"/>
                      </a:lnTo>
                      <a:cubicBezTo>
                        <a:pt x="36" y="279"/>
                        <a:pt x="58" y="293"/>
                        <a:pt x="79" y="308"/>
                      </a:cubicBezTo>
                      <a:lnTo>
                        <a:pt x="115" y="322"/>
                      </a:lnTo>
                      <a:cubicBezTo>
                        <a:pt x="126" y="326"/>
                        <a:pt x="138" y="327"/>
                        <a:pt x="152" y="327"/>
                      </a:cubicBezTo>
                      <a:cubicBezTo>
                        <a:pt x="165" y="327"/>
                        <a:pt x="180" y="326"/>
                        <a:pt x="194" y="322"/>
                      </a:cubicBezTo>
                      <a:cubicBezTo>
                        <a:pt x="223" y="315"/>
                        <a:pt x="252" y="300"/>
                        <a:pt x="280" y="293"/>
                      </a:cubicBezTo>
                      <a:cubicBezTo>
                        <a:pt x="295" y="286"/>
                        <a:pt x="316" y="279"/>
                        <a:pt x="331" y="265"/>
                      </a:cubicBezTo>
                      <a:cubicBezTo>
                        <a:pt x="345" y="257"/>
                        <a:pt x="359" y="243"/>
                        <a:pt x="367" y="229"/>
                      </a:cubicBezTo>
                      <a:cubicBezTo>
                        <a:pt x="381" y="207"/>
                        <a:pt x="381" y="193"/>
                        <a:pt x="388" y="171"/>
                      </a:cubicBezTo>
                      <a:cubicBezTo>
                        <a:pt x="388" y="150"/>
                        <a:pt x="388" y="128"/>
                        <a:pt x="381" y="114"/>
                      </a:cubicBezTo>
                      <a:lnTo>
                        <a:pt x="367" y="78"/>
                      </a:lnTo>
                      <a:cubicBezTo>
                        <a:pt x="352" y="56"/>
                        <a:pt x="338" y="35"/>
                        <a:pt x="316" y="20"/>
                      </a:cubicBezTo>
                      <a:lnTo>
                        <a:pt x="280" y="6"/>
                      </a:lnTo>
                      <a:cubicBezTo>
                        <a:pt x="266" y="2"/>
                        <a:pt x="253" y="1"/>
                        <a:pt x="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6"/>
                <p:cNvSpPr/>
                <p:nvPr/>
              </p:nvSpPr>
              <p:spPr>
                <a:xfrm>
                  <a:off x="6799968" y="2726182"/>
                  <a:ext cx="13725" cy="13768"/>
                </a:xfrm>
                <a:custGeom>
                  <a:avLst/>
                  <a:gdLst/>
                  <a:ahLst/>
                  <a:cxnLst/>
                  <a:rect l="l" t="t" r="r" b="b"/>
                  <a:pathLst>
                    <a:path w="324" h="325" extrusionOk="0">
                      <a:moveTo>
                        <a:pt x="137" y="1"/>
                      </a:moveTo>
                      <a:cubicBezTo>
                        <a:pt x="116" y="8"/>
                        <a:pt x="94" y="22"/>
                        <a:pt x="72" y="44"/>
                      </a:cubicBezTo>
                      <a:cubicBezTo>
                        <a:pt x="65" y="51"/>
                        <a:pt x="51" y="58"/>
                        <a:pt x="44" y="73"/>
                      </a:cubicBezTo>
                      <a:cubicBezTo>
                        <a:pt x="29" y="80"/>
                        <a:pt x="22" y="101"/>
                        <a:pt x="15" y="116"/>
                      </a:cubicBezTo>
                      <a:cubicBezTo>
                        <a:pt x="1" y="137"/>
                        <a:pt x="1" y="152"/>
                        <a:pt x="1" y="173"/>
                      </a:cubicBezTo>
                      <a:cubicBezTo>
                        <a:pt x="1" y="195"/>
                        <a:pt x="1" y="216"/>
                        <a:pt x="15" y="231"/>
                      </a:cubicBezTo>
                      <a:cubicBezTo>
                        <a:pt x="22" y="252"/>
                        <a:pt x="29" y="267"/>
                        <a:pt x="44" y="281"/>
                      </a:cubicBezTo>
                      <a:lnTo>
                        <a:pt x="72" y="303"/>
                      </a:lnTo>
                      <a:cubicBezTo>
                        <a:pt x="94" y="317"/>
                        <a:pt x="123" y="324"/>
                        <a:pt x="144" y="324"/>
                      </a:cubicBezTo>
                      <a:lnTo>
                        <a:pt x="187" y="317"/>
                      </a:lnTo>
                      <a:cubicBezTo>
                        <a:pt x="209" y="310"/>
                        <a:pt x="231" y="295"/>
                        <a:pt x="252" y="281"/>
                      </a:cubicBezTo>
                      <a:cubicBezTo>
                        <a:pt x="259" y="267"/>
                        <a:pt x="274" y="259"/>
                        <a:pt x="281" y="252"/>
                      </a:cubicBezTo>
                      <a:cubicBezTo>
                        <a:pt x="295" y="238"/>
                        <a:pt x="310" y="224"/>
                        <a:pt x="310" y="202"/>
                      </a:cubicBezTo>
                      <a:cubicBezTo>
                        <a:pt x="324" y="188"/>
                        <a:pt x="324" y="166"/>
                        <a:pt x="324" y="145"/>
                      </a:cubicBezTo>
                      <a:cubicBezTo>
                        <a:pt x="324" y="123"/>
                        <a:pt x="324" y="109"/>
                        <a:pt x="310" y="87"/>
                      </a:cubicBezTo>
                      <a:cubicBezTo>
                        <a:pt x="310" y="73"/>
                        <a:pt x="295" y="51"/>
                        <a:pt x="281" y="44"/>
                      </a:cubicBezTo>
                      <a:lnTo>
                        <a:pt x="252" y="15"/>
                      </a:lnTo>
                      <a:cubicBezTo>
                        <a:pt x="231" y="8"/>
                        <a:pt x="202"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6"/>
                <p:cNvSpPr/>
                <p:nvPr/>
              </p:nvSpPr>
              <p:spPr>
                <a:xfrm>
                  <a:off x="6826148" y="2695766"/>
                  <a:ext cx="14022" cy="12539"/>
                </a:xfrm>
                <a:custGeom>
                  <a:avLst/>
                  <a:gdLst/>
                  <a:ahLst/>
                  <a:cxnLst/>
                  <a:rect l="l" t="t" r="r" b="b"/>
                  <a:pathLst>
                    <a:path w="331" h="296" extrusionOk="0">
                      <a:moveTo>
                        <a:pt x="151" y="1"/>
                      </a:moveTo>
                      <a:cubicBezTo>
                        <a:pt x="130" y="1"/>
                        <a:pt x="115" y="1"/>
                        <a:pt x="94" y="15"/>
                      </a:cubicBezTo>
                      <a:cubicBezTo>
                        <a:pt x="79" y="15"/>
                        <a:pt x="58" y="29"/>
                        <a:pt x="51" y="44"/>
                      </a:cubicBezTo>
                      <a:cubicBezTo>
                        <a:pt x="36" y="58"/>
                        <a:pt x="22" y="72"/>
                        <a:pt x="15" y="87"/>
                      </a:cubicBezTo>
                      <a:cubicBezTo>
                        <a:pt x="8" y="108"/>
                        <a:pt x="0" y="130"/>
                        <a:pt x="8" y="144"/>
                      </a:cubicBezTo>
                      <a:lnTo>
                        <a:pt x="8" y="187"/>
                      </a:lnTo>
                      <a:cubicBezTo>
                        <a:pt x="15" y="209"/>
                        <a:pt x="29" y="230"/>
                        <a:pt x="44" y="252"/>
                      </a:cubicBezTo>
                      <a:lnTo>
                        <a:pt x="79" y="273"/>
                      </a:lnTo>
                      <a:cubicBezTo>
                        <a:pt x="101" y="288"/>
                        <a:pt x="123" y="295"/>
                        <a:pt x="151" y="295"/>
                      </a:cubicBezTo>
                      <a:lnTo>
                        <a:pt x="180" y="295"/>
                      </a:lnTo>
                      <a:cubicBezTo>
                        <a:pt x="202" y="295"/>
                        <a:pt x="223" y="295"/>
                        <a:pt x="237" y="281"/>
                      </a:cubicBezTo>
                      <a:cubicBezTo>
                        <a:pt x="259" y="281"/>
                        <a:pt x="273" y="266"/>
                        <a:pt x="288" y="252"/>
                      </a:cubicBezTo>
                      <a:cubicBezTo>
                        <a:pt x="302" y="238"/>
                        <a:pt x="309" y="223"/>
                        <a:pt x="316" y="209"/>
                      </a:cubicBezTo>
                      <a:cubicBezTo>
                        <a:pt x="324" y="187"/>
                        <a:pt x="331" y="166"/>
                        <a:pt x="331" y="151"/>
                      </a:cubicBezTo>
                      <a:lnTo>
                        <a:pt x="324" y="108"/>
                      </a:lnTo>
                      <a:cubicBezTo>
                        <a:pt x="316" y="87"/>
                        <a:pt x="302" y="65"/>
                        <a:pt x="288" y="44"/>
                      </a:cubicBezTo>
                      <a:lnTo>
                        <a:pt x="259" y="22"/>
                      </a:lnTo>
                      <a:cubicBezTo>
                        <a:pt x="230" y="8"/>
                        <a:pt x="209"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6"/>
                <p:cNvSpPr/>
                <p:nvPr/>
              </p:nvSpPr>
              <p:spPr>
                <a:xfrm>
                  <a:off x="6850167" y="2732876"/>
                  <a:ext cx="15293" cy="13980"/>
                </a:xfrm>
                <a:custGeom>
                  <a:avLst/>
                  <a:gdLst/>
                  <a:ahLst/>
                  <a:cxnLst/>
                  <a:rect l="l" t="t" r="r" b="b"/>
                  <a:pathLst>
                    <a:path w="361" h="330" extrusionOk="0">
                      <a:moveTo>
                        <a:pt x="173" y="1"/>
                      </a:moveTo>
                      <a:cubicBezTo>
                        <a:pt x="152" y="1"/>
                        <a:pt x="130" y="1"/>
                        <a:pt x="116" y="8"/>
                      </a:cubicBezTo>
                      <a:cubicBezTo>
                        <a:pt x="94" y="8"/>
                        <a:pt x="80" y="22"/>
                        <a:pt x="66" y="30"/>
                      </a:cubicBezTo>
                      <a:cubicBezTo>
                        <a:pt x="44" y="44"/>
                        <a:pt x="37" y="58"/>
                        <a:pt x="22" y="73"/>
                      </a:cubicBezTo>
                      <a:lnTo>
                        <a:pt x="8" y="109"/>
                      </a:lnTo>
                      <a:cubicBezTo>
                        <a:pt x="1" y="137"/>
                        <a:pt x="1" y="159"/>
                        <a:pt x="8" y="188"/>
                      </a:cubicBezTo>
                      <a:lnTo>
                        <a:pt x="22" y="224"/>
                      </a:lnTo>
                      <a:cubicBezTo>
                        <a:pt x="37" y="245"/>
                        <a:pt x="58" y="259"/>
                        <a:pt x="80" y="274"/>
                      </a:cubicBezTo>
                      <a:cubicBezTo>
                        <a:pt x="94" y="288"/>
                        <a:pt x="116" y="295"/>
                        <a:pt x="137" y="310"/>
                      </a:cubicBezTo>
                      <a:cubicBezTo>
                        <a:pt x="152" y="317"/>
                        <a:pt x="173" y="324"/>
                        <a:pt x="188" y="324"/>
                      </a:cubicBezTo>
                      <a:cubicBezTo>
                        <a:pt x="198" y="328"/>
                        <a:pt x="209" y="330"/>
                        <a:pt x="220" y="330"/>
                      </a:cubicBezTo>
                      <a:cubicBezTo>
                        <a:pt x="231" y="330"/>
                        <a:pt x="242" y="328"/>
                        <a:pt x="252" y="324"/>
                      </a:cubicBezTo>
                      <a:cubicBezTo>
                        <a:pt x="267" y="317"/>
                        <a:pt x="288" y="310"/>
                        <a:pt x="303" y="295"/>
                      </a:cubicBezTo>
                      <a:cubicBezTo>
                        <a:pt x="317" y="281"/>
                        <a:pt x="331" y="274"/>
                        <a:pt x="339" y="252"/>
                      </a:cubicBezTo>
                      <a:lnTo>
                        <a:pt x="353" y="216"/>
                      </a:lnTo>
                      <a:cubicBezTo>
                        <a:pt x="360" y="195"/>
                        <a:pt x="360" y="166"/>
                        <a:pt x="353" y="137"/>
                      </a:cubicBezTo>
                      <a:lnTo>
                        <a:pt x="339" y="101"/>
                      </a:lnTo>
                      <a:cubicBezTo>
                        <a:pt x="324" y="80"/>
                        <a:pt x="310" y="66"/>
                        <a:pt x="281" y="51"/>
                      </a:cubicBezTo>
                      <a:cubicBezTo>
                        <a:pt x="267" y="44"/>
                        <a:pt x="245" y="30"/>
                        <a:pt x="224" y="22"/>
                      </a:cubicBezTo>
                      <a:cubicBezTo>
                        <a:pt x="209" y="8"/>
                        <a:pt x="19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 name="Google Shape;1018;p26"/>
                <p:cNvGrpSpPr/>
                <p:nvPr/>
              </p:nvGrpSpPr>
              <p:grpSpPr>
                <a:xfrm>
                  <a:off x="7405539" y="3156162"/>
                  <a:ext cx="96798" cy="97434"/>
                  <a:chOff x="7405539" y="3156162"/>
                  <a:chExt cx="96798" cy="97434"/>
                </a:xfrm>
              </p:grpSpPr>
              <p:sp>
                <p:nvSpPr>
                  <p:cNvPr id="1019" name="Google Shape;1019;p26"/>
                  <p:cNvSpPr/>
                  <p:nvPr/>
                </p:nvSpPr>
                <p:spPr>
                  <a:xfrm>
                    <a:off x="7447521" y="3196660"/>
                    <a:ext cx="14064" cy="14022"/>
                  </a:xfrm>
                  <a:custGeom>
                    <a:avLst/>
                    <a:gdLst/>
                    <a:ahLst/>
                    <a:cxnLst/>
                    <a:rect l="l" t="t" r="r" b="b"/>
                    <a:pathLst>
                      <a:path w="332" h="331" extrusionOk="0">
                        <a:moveTo>
                          <a:pt x="180" y="0"/>
                        </a:moveTo>
                        <a:lnTo>
                          <a:pt x="144" y="7"/>
                        </a:lnTo>
                        <a:cubicBezTo>
                          <a:pt x="116" y="15"/>
                          <a:pt x="94" y="29"/>
                          <a:pt x="72" y="43"/>
                        </a:cubicBezTo>
                        <a:cubicBezTo>
                          <a:pt x="65" y="58"/>
                          <a:pt x="58" y="65"/>
                          <a:pt x="44" y="72"/>
                        </a:cubicBezTo>
                        <a:cubicBezTo>
                          <a:pt x="29" y="86"/>
                          <a:pt x="22" y="108"/>
                          <a:pt x="15" y="122"/>
                        </a:cubicBezTo>
                        <a:cubicBezTo>
                          <a:pt x="8" y="144"/>
                          <a:pt x="1" y="158"/>
                          <a:pt x="1" y="180"/>
                        </a:cubicBezTo>
                        <a:cubicBezTo>
                          <a:pt x="1" y="201"/>
                          <a:pt x="8" y="223"/>
                          <a:pt x="15" y="237"/>
                        </a:cubicBezTo>
                        <a:cubicBezTo>
                          <a:pt x="22" y="259"/>
                          <a:pt x="29" y="273"/>
                          <a:pt x="44" y="287"/>
                        </a:cubicBezTo>
                        <a:lnTo>
                          <a:pt x="72" y="309"/>
                        </a:lnTo>
                        <a:cubicBezTo>
                          <a:pt x="101" y="323"/>
                          <a:pt x="123" y="331"/>
                          <a:pt x="151" y="331"/>
                        </a:cubicBezTo>
                        <a:lnTo>
                          <a:pt x="187" y="323"/>
                        </a:lnTo>
                        <a:cubicBezTo>
                          <a:pt x="216" y="316"/>
                          <a:pt x="238" y="302"/>
                          <a:pt x="252" y="287"/>
                        </a:cubicBezTo>
                        <a:cubicBezTo>
                          <a:pt x="266" y="273"/>
                          <a:pt x="274" y="266"/>
                          <a:pt x="288" y="259"/>
                        </a:cubicBezTo>
                        <a:cubicBezTo>
                          <a:pt x="302" y="244"/>
                          <a:pt x="310" y="230"/>
                          <a:pt x="317" y="208"/>
                        </a:cubicBezTo>
                        <a:cubicBezTo>
                          <a:pt x="324" y="194"/>
                          <a:pt x="331" y="173"/>
                          <a:pt x="331" y="151"/>
                        </a:cubicBezTo>
                        <a:cubicBezTo>
                          <a:pt x="331" y="129"/>
                          <a:pt x="324" y="115"/>
                          <a:pt x="317" y="94"/>
                        </a:cubicBezTo>
                        <a:cubicBezTo>
                          <a:pt x="310" y="79"/>
                          <a:pt x="302" y="58"/>
                          <a:pt x="288" y="50"/>
                        </a:cubicBezTo>
                        <a:lnTo>
                          <a:pt x="252" y="22"/>
                        </a:lnTo>
                        <a:cubicBezTo>
                          <a:pt x="230" y="7"/>
                          <a:pt x="209" y="7"/>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6"/>
                  <p:cNvSpPr/>
                  <p:nvPr/>
                </p:nvSpPr>
                <p:spPr>
                  <a:xfrm>
                    <a:off x="7405539" y="3213987"/>
                    <a:ext cx="13429" cy="13048"/>
                  </a:xfrm>
                  <a:custGeom>
                    <a:avLst/>
                    <a:gdLst/>
                    <a:ahLst/>
                    <a:cxnLst/>
                    <a:rect l="l" t="t" r="r" b="b"/>
                    <a:pathLst>
                      <a:path w="317" h="308" extrusionOk="0">
                        <a:moveTo>
                          <a:pt x="264" y="63"/>
                        </a:moveTo>
                        <a:lnTo>
                          <a:pt x="280" y="80"/>
                        </a:lnTo>
                        <a:lnTo>
                          <a:pt x="295" y="116"/>
                        </a:lnTo>
                        <a:lnTo>
                          <a:pt x="295" y="123"/>
                        </a:lnTo>
                        <a:lnTo>
                          <a:pt x="280" y="87"/>
                        </a:lnTo>
                        <a:cubicBezTo>
                          <a:pt x="275" y="79"/>
                          <a:pt x="270" y="71"/>
                          <a:pt x="264" y="63"/>
                        </a:cubicBezTo>
                        <a:close/>
                        <a:moveTo>
                          <a:pt x="43" y="72"/>
                        </a:moveTo>
                        <a:cubicBezTo>
                          <a:pt x="43" y="72"/>
                          <a:pt x="43" y="80"/>
                          <a:pt x="43" y="80"/>
                        </a:cubicBezTo>
                        <a:cubicBezTo>
                          <a:pt x="36" y="94"/>
                          <a:pt x="29" y="116"/>
                          <a:pt x="29" y="130"/>
                        </a:cubicBezTo>
                        <a:lnTo>
                          <a:pt x="29" y="108"/>
                        </a:lnTo>
                        <a:lnTo>
                          <a:pt x="43" y="72"/>
                        </a:lnTo>
                        <a:close/>
                        <a:moveTo>
                          <a:pt x="166" y="1"/>
                        </a:moveTo>
                        <a:cubicBezTo>
                          <a:pt x="151" y="1"/>
                          <a:pt x="122" y="8"/>
                          <a:pt x="122" y="8"/>
                        </a:cubicBezTo>
                        <a:lnTo>
                          <a:pt x="115" y="8"/>
                        </a:lnTo>
                        <a:cubicBezTo>
                          <a:pt x="101" y="8"/>
                          <a:pt x="87" y="15"/>
                          <a:pt x="79" y="22"/>
                        </a:cubicBezTo>
                        <a:lnTo>
                          <a:pt x="72" y="22"/>
                        </a:lnTo>
                        <a:cubicBezTo>
                          <a:pt x="72" y="22"/>
                          <a:pt x="43" y="44"/>
                          <a:pt x="43" y="44"/>
                        </a:cubicBezTo>
                        <a:lnTo>
                          <a:pt x="22" y="80"/>
                        </a:lnTo>
                        <a:cubicBezTo>
                          <a:pt x="8" y="101"/>
                          <a:pt x="0" y="123"/>
                          <a:pt x="0" y="151"/>
                        </a:cubicBezTo>
                        <a:cubicBezTo>
                          <a:pt x="0" y="166"/>
                          <a:pt x="0" y="180"/>
                          <a:pt x="8" y="195"/>
                        </a:cubicBezTo>
                        <a:cubicBezTo>
                          <a:pt x="22" y="230"/>
                          <a:pt x="22" y="230"/>
                          <a:pt x="43" y="259"/>
                        </a:cubicBezTo>
                        <a:lnTo>
                          <a:pt x="51" y="259"/>
                        </a:lnTo>
                        <a:cubicBezTo>
                          <a:pt x="58" y="274"/>
                          <a:pt x="65" y="281"/>
                          <a:pt x="79" y="288"/>
                        </a:cubicBezTo>
                        <a:cubicBezTo>
                          <a:pt x="94" y="295"/>
                          <a:pt x="115" y="302"/>
                          <a:pt x="137" y="302"/>
                        </a:cubicBezTo>
                        <a:cubicBezTo>
                          <a:pt x="144" y="306"/>
                          <a:pt x="153" y="308"/>
                          <a:pt x="163" y="308"/>
                        </a:cubicBezTo>
                        <a:cubicBezTo>
                          <a:pt x="173" y="308"/>
                          <a:pt x="184" y="306"/>
                          <a:pt x="194" y="302"/>
                        </a:cubicBezTo>
                        <a:cubicBezTo>
                          <a:pt x="201" y="299"/>
                          <a:pt x="209" y="296"/>
                          <a:pt x="218" y="292"/>
                        </a:cubicBezTo>
                        <a:lnTo>
                          <a:pt x="218" y="292"/>
                        </a:lnTo>
                        <a:lnTo>
                          <a:pt x="245" y="281"/>
                        </a:lnTo>
                        <a:cubicBezTo>
                          <a:pt x="264" y="268"/>
                          <a:pt x="284" y="255"/>
                          <a:pt x="298" y="230"/>
                        </a:cubicBezTo>
                        <a:lnTo>
                          <a:pt x="302" y="230"/>
                        </a:lnTo>
                        <a:cubicBezTo>
                          <a:pt x="302" y="223"/>
                          <a:pt x="316" y="195"/>
                          <a:pt x="316" y="195"/>
                        </a:cubicBezTo>
                        <a:cubicBezTo>
                          <a:pt x="316" y="180"/>
                          <a:pt x="316" y="159"/>
                          <a:pt x="316" y="151"/>
                        </a:cubicBezTo>
                        <a:lnTo>
                          <a:pt x="316" y="108"/>
                        </a:lnTo>
                        <a:cubicBezTo>
                          <a:pt x="316" y="108"/>
                          <a:pt x="302" y="80"/>
                          <a:pt x="302" y="72"/>
                        </a:cubicBezTo>
                        <a:cubicBezTo>
                          <a:pt x="295" y="72"/>
                          <a:pt x="288" y="58"/>
                          <a:pt x="288" y="58"/>
                        </a:cubicBezTo>
                        <a:cubicBezTo>
                          <a:pt x="273" y="37"/>
                          <a:pt x="273" y="37"/>
                          <a:pt x="245" y="22"/>
                        </a:cubicBezTo>
                        <a:cubicBezTo>
                          <a:pt x="230" y="15"/>
                          <a:pt x="223" y="8"/>
                          <a:pt x="209" y="8"/>
                        </a:cubicBezTo>
                        <a:cubicBezTo>
                          <a:pt x="194" y="1"/>
                          <a:pt x="180"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6"/>
                  <p:cNvSpPr/>
                  <p:nvPr/>
                </p:nvSpPr>
                <p:spPr>
                  <a:xfrm>
                    <a:off x="7411004" y="3172598"/>
                    <a:ext cx="14064" cy="14064"/>
                  </a:xfrm>
                  <a:custGeom>
                    <a:avLst/>
                    <a:gdLst/>
                    <a:ahLst/>
                    <a:cxnLst/>
                    <a:rect l="l" t="t" r="r" b="b"/>
                    <a:pathLst>
                      <a:path w="332" h="332" extrusionOk="0">
                        <a:moveTo>
                          <a:pt x="151" y="1"/>
                        </a:moveTo>
                        <a:cubicBezTo>
                          <a:pt x="130" y="1"/>
                          <a:pt x="116" y="8"/>
                          <a:pt x="94" y="15"/>
                        </a:cubicBezTo>
                        <a:cubicBezTo>
                          <a:pt x="80" y="22"/>
                          <a:pt x="58" y="29"/>
                          <a:pt x="51" y="44"/>
                        </a:cubicBezTo>
                        <a:lnTo>
                          <a:pt x="22" y="80"/>
                        </a:lnTo>
                        <a:cubicBezTo>
                          <a:pt x="8" y="101"/>
                          <a:pt x="8" y="123"/>
                          <a:pt x="1" y="152"/>
                        </a:cubicBezTo>
                        <a:lnTo>
                          <a:pt x="8" y="187"/>
                        </a:lnTo>
                        <a:cubicBezTo>
                          <a:pt x="15" y="216"/>
                          <a:pt x="29" y="238"/>
                          <a:pt x="44" y="259"/>
                        </a:cubicBezTo>
                        <a:cubicBezTo>
                          <a:pt x="58" y="266"/>
                          <a:pt x="65" y="274"/>
                          <a:pt x="72" y="288"/>
                        </a:cubicBezTo>
                        <a:cubicBezTo>
                          <a:pt x="87" y="302"/>
                          <a:pt x="108" y="310"/>
                          <a:pt x="123" y="317"/>
                        </a:cubicBezTo>
                        <a:cubicBezTo>
                          <a:pt x="144" y="324"/>
                          <a:pt x="159" y="331"/>
                          <a:pt x="180" y="331"/>
                        </a:cubicBezTo>
                        <a:cubicBezTo>
                          <a:pt x="202" y="331"/>
                          <a:pt x="223" y="324"/>
                          <a:pt x="238" y="317"/>
                        </a:cubicBezTo>
                        <a:cubicBezTo>
                          <a:pt x="259" y="310"/>
                          <a:pt x="274" y="302"/>
                          <a:pt x="288" y="288"/>
                        </a:cubicBezTo>
                        <a:lnTo>
                          <a:pt x="310" y="259"/>
                        </a:lnTo>
                        <a:cubicBezTo>
                          <a:pt x="324" y="231"/>
                          <a:pt x="331" y="209"/>
                          <a:pt x="331" y="180"/>
                        </a:cubicBezTo>
                        <a:lnTo>
                          <a:pt x="324" y="144"/>
                        </a:lnTo>
                        <a:cubicBezTo>
                          <a:pt x="317" y="116"/>
                          <a:pt x="302" y="94"/>
                          <a:pt x="288" y="80"/>
                        </a:cubicBezTo>
                        <a:cubicBezTo>
                          <a:pt x="274" y="65"/>
                          <a:pt x="266" y="58"/>
                          <a:pt x="259" y="44"/>
                        </a:cubicBezTo>
                        <a:cubicBezTo>
                          <a:pt x="245" y="29"/>
                          <a:pt x="231" y="22"/>
                          <a:pt x="209" y="15"/>
                        </a:cubicBezTo>
                        <a:cubicBezTo>
                          <a:pt x="195" y="8"/>
                          <a:pt x="173"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6"/>
                  <p:cNvSpPr/>
                  <p:nvPr/>
                </p:nvSpPr>
                <p:spPr>
                  <a:xfrm>
                    <a:off x="7445106" y="3241056"/>
                    <a:ext cx="16140" cy="12539"/>
                  </a:xfrm>
                  <a:custGeom>
                    <a:avLst/>
                    <a:gdLst/>
                    <a:ahLst/>
                    <a:cxnLst/>
                    <a:rect l="l" t="t" r="r" b="b"/>
                    <a:pathLst>
                      <a:path w="381" h="296" extrusionOk="0">
                        <a:moveTo>
                          <a:pt x="194" y="1"/>
                        </a:moveTo>
                        <a:cubicBezTo>
                          <a:pt x="0" y="1"/>
                          <a:pt x="0" y="295"/>
                          <a:pt x="194" y="295"/>
                        </a:cubicBezTo>
                        <a:cubicBezTo>
                          <a:pt x="381" y="295"/>
                          <a:pt x="381"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6"/>
                  <p:cNvSpPr/>
                  <p:nvPr/>
                </p:nvSpPr>
                <p:spPr>
                  <a:xfrm>
                    <a:off x="7489205" y="3218265"/>
                    <a:ext cx="13132" cy="12793"/>
                  </a:xfrm>
                  <a:custGeom>
                    <a:avLst/>
                    <a:gdLst/>
                    <a:ahLst/>
                    <a:cxnLst/>
                    <a:rect l="l" t="t" r="r" b="b"/>
                    <a:pathLst>
                      <a:path w="310" h="302" extrusionOk="0">
                        <a:moveTo>
                          <a:pt x="144" y="0"/>
                        </a:moveTo>
                        <a:cubicBezTo>
                          <a:pt x="123" y="0"/>
                          <a:pt x="108" y="7"/>
                          <a:pt x="87" y="15"/>
                        </a:cubicBezTo>
                        <a:cubicBezTo>
                          <a:pt x="73" y="22"/>
                          <a:pt x="58" y="29"/>
                          <a:pt x="44" y="43"/>
                        </a:cubicBezTo>
                        <a:cubicBezTo>
                          <a:pt x="29" y="58"/>
                          <a:pt x="15" y="72"/>
                          <a:pt x="8" y="94"/>
                        </a:cubicBezTo>
                        <a:cubicBezTo>
                          <a:pt x="1" y="108"/>
                          <a:pt x="1" y="129"/>
                          <a:pt x="1" y="151"/>
                        </a:cubicBezTo>
                        <a:lnTo>
                          <a:pt x="1" y="187"/>
                        </a:lnTo>
                        <a:cubicBezTo>
                          <a:pt x="8" y="216"/>
                          <a:pt x="22" y="237"/>
                          <a:pt x="44" y="252"/>
                        </a:cubicBezTo>
                        <a:lnTo>
                          <a:pt x="73" y="280"/>
                        </a:lnTo>
                        <a:cubicBezTo>
                          <a:pt x="94" y="287"/>
                          <a:pt x="116" y="295"/>
                          <a:pt x="144" y="302"/>
                        </a:cubicBezTo>
                        <a:lnTo>
                          <a:pt x="166" y="302"/>
                        </a:lnTo>
                        <a:cubicBezTo>
                          <a:pt x="187" y="302"/>
                          <a:pt x="202" y="295"/>
                          <a:pt x="223" y="287"/>
                        </a:cubicBezTo>
                        <a:cubicBezTo>
                          <a:pt x="238" y="280"/>
                          <a:pt x="252" y="273"/>
                          <a:pt x="267" y="259"/>
                        </a:cubicBezTo>
                        <a:cubicBezTo>
                          <a:pt x="281" y="244"/>
                          <a:pt x="295" y="223"/>
                          <a:pt x="302" y="208"/>
                        </a:cubicBezTo>
                        <a:cubicBezTo>
                          <a:pt x="310" y="187"/>
                          <a:pt x="310" y="173"/>
                          <a:pt x="310" y="151"/>
                        </a:cubicBezTo>
                        <a:lnTo>
                          <a:pt x="310" y="108"/>
                        </a:lnTo>
                        <a:cubicBezTo>
                          <a:pt x="302" y="86"/>
                          <a:pt x="288" y="65"/>
                          <a:pt x="267" y="43"/>
                        </a:cubicBezTo>
                        <a:lnTo>
                          <a:pt x="238" y="22"/>
                        </a:lnTo>
                        <a:cubicBezTo>
                          <a:pt x="216" y="7"/>
                          <a:pt x="195"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6"/>
                  <p:cNvSpPr/>
                  <p:nvPr/>
                </p:nvSpPr>
                <p:spPr>
                  <a:xfrm>
                    <a:off x="7456968" y="3156162"/>
                    <a:ext cx="13725" cy="14064"/>
                  </a:xfrm>
                  <a:custGeom>
                    <a:avLst/>
                    <a:gdLst/>
                    <a:ahLst/>
                    <a:cxnLst/>
                    <a:rect l="l" t="t" r="r" b="b"/>
                    <a:pathLst>
                      <a:path w="324" h="332" extrusionOk="0">
                        <a:moveTo>
                          <a:pt x="144" y="1"/>
                        </a:moveTo>
                        <a:cubicBezTo>
                          <a:pt x="122" y="1"/>
                          <a:pt x="108" y="8"/>
                          <a:pt x="87" y="15"/>
                        </a:cubicBezTo>
                        <a:cubicBezTo>
                          <a:pt x="72" y="22"/>
                          <a:pt x="58" y="30"/>
                          <a:pt x="43" y="44"/>
                        </a:cubicBezTo>
                        <a:lnTo>
                          <a:pt x="15" y="80"/>
                        </a:lnTo>
                        <a:cubicBezTo>
                          <a:pt x="7" y="101"/>
                          <a:pt x="0" y="123"/>
                          <a:pt x="0" y="152"/>
                        </a:cubicBezTo>
                        <a:lnTo>
                          <a:pt x="0" y="188"/>
                        </a:lnTo>
                        <a:cubicBezTo>
                          <a:pt x="7" y="216"/>
                          <a:pt x="22" y="238"/>
                          <a:pt x="43" y="259"/>
                        </a:cubicBezTo>
                        <a:cubicBezTo>
                          <a:pt x="51" y="267"/>
                          <a:pt x="58" y="274"/>
                          <a:pt x="72" y="288"/>
                        </a:cubicBezTo>
                        <a:cubicBezTo>
                          <a:pt x="79" y="302"/>
                          <a:pt x="101" y="310"/>
                          <a:pt x="115" y="317"/>
                        </a:cubicBezTo>
                        <a:cubicBezTo>
                          <a:pt x="137" y="324"/>
                          <a:pt x="151" y="331"/>
                          <a:pt x="173" y="331"/>
                        </a:cubicBezTo>
                        <a:cubicBezTo>
                          <a:pt x="194" y="331"/>
                          <a:pt x="216" y="324"/>
                          <a:pt x="230" y="317"/>
                        </a:cubicBezTo>
                        <a:cubicBezTo>
                          <a:pt x="252" y="310"/>
                          <a:pt x="266" y="302"/>
                          <a:pt x="280" y="288"/>
                        </a:cubicBezTo>
                        <a:lnTo>
                          <a:pt x="302" y="259"/>
                        </a:lnTo>
                        <a:cubicBezTo>
                          <a:pt x="316" y="231"/>
                          <a:pt x="324" y="209"/>
                          <a:pt x="324" y="180"/>
                        </a:cubicBezTo>
                        <a:lnTo>
                          <a:pt x="316" y="144"/>
                        </a:lnTo>
                        <a:cubicBezTo>
                          <a:pt x="309" y="116"/>
                          <a:pt x="295" y="94"/>
                          <a:pt x="280" y="80"/>
                        </a:cubicBezTo>
                        <a:cubicBezTo>
                          <a:pt x="273" y="65"/>
                          <a:pt x="259" y="58"/>
                          <a:pt x="252" y="44"/>
                        </a:cubicBezTo>
                        <a:cubicBezTo>
                          <a:pt x="237" y="30"/>
                          <a:pt x="223" y="22"/>
                          <a:pt x="201" y="15"/>
                        </a:cubicBezTo>
                        <a:cubicBezTo>
                          <a:pt x="187" y="8"/>
                          <a:pt x="166"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26"/>
                <p:cNvSpPr/>
                <p:nvPr/>
              </p:nvSpPr>
              <p:spPr>
                <a:xfrm>
                  <a:off x="7616123" y="2826920"/>
                  <a:ext cx="37745" cy="56046"/>
                </a:xfrm>
                <a:custGeom>
                  <a:avLst/>
                  <a:gdLst/>
                  <a:ahLst/>
                  <a:cxnLst/>
                  <a:rect l="l" t="t" r="r" b="b"/>
                  <a:pathLst>
                    <a:path w="891" h="1323" extrusionOk="0">
                      <a:moveTo>
                        <a:pt x="137" y="0"/>
                      </a:moveTo>
                      <a:cubicBezTo>
                        <a:pt x="115" y="8"/>
                        <a:pt x="94" y="22"/>
                        <a:pt x="72" y="44"/>
                      </a:cubicBezTo>
                      <a:cubicBezTo>
                        <a:pt x="65" y="51"/>
                        <a:pt x="50" y="58"/>
                        <a:pt x="43" y="72"/>
                      </a:cubicBezTo>
                      <a:cubicBezTo>
                        <a:pt x="29" y="87"/>
                        <a:pt x="15" y="101"/>
                        <a:pt x="15" y="115"/>
                      </a:cubicBezTo>
                      <a:cubicBezTo>
                        <a:pt x="0" y="137"/>
                        <a:pt x="0" y="151"/>
                        <a:pt x="0" y="173"/>
                      </a:cubicBezTo>
                      <a:cubicBezTo>
                        <a:pt x="0" y="194"/>
                        <a:pt x="0" y="216"/>
                        <a:pt x="15" y="230"/>
                      </a:cubicBezTo>
                      <a:cubicBezTo>
                        <a:pt x="15" y="252"/>
                        <a:pt x="29" y="266"/>
                        <a:pt x="43" y="281"/>
                      </a:cubicBezTo>
                      <a:lnTo>
                        <a:pt x="72" y="302"/>
                      </a:lnTo>
                      <a:cubicBezTo>
                        <a:pt x="94" y="317"/>
                        <a:pt x="122" y="324"/>
                        <a:pt x="144" y="324"/>
                      </a:cubicBezTo>
                      <a:lnTo>
                        <a:pt x="187" y="317"/>
                      </a:lnTo>
                      <a:cubicBezTo>
                        <a:pt x="208" y="317"/>
                        <a:pt x="230" y="302"/>
                        <a:pt x="252" y="281"/>
                      </a:cubicBezTo>
                      <a:cubicBezTo>
                        <a:pt x="259" y="273"/>
                        <a:pt x="273" y="259"/>
                        <a:pt x="280" y="252"/>
                      </a:cubicBezTo>
                      <a:cubicBezTo>
                        <a:pt x="295" y="238"/>
                        <a:pt x="309" y="223"/>
                        <a:pt x="309" y="202"/>
                      </a:cubicBezTo>
                      <a:cubicBezTo>
                        <a:pt x="323" y="187"/>
                        <a:pt x="323" y="166"/>
                        <a:pt x="323" y="144"/>
                      </a:cubicBezTo>
                      <a:cubicBezTo>
                        <a:pt x="323" y="130"/>
                        <a:pt x="323" y="108"/>
                        <a:pt x="309" y="87"/>
                      </a:cubicBezTo>
                      <a:cubicBezTo>
                        <a:pt x="309" y="72"/>
                        <a:pt x="295" y="58"/>
                        <a:pt x="280" y="44"/>
                      </a:cubicBezTo>
                      <a:lnTo>
                        <a:pt x="252" y="22"/>
                      </a:lnTo>
                      <a:cubicBezTo>
                        <a:pt x="230" y="8"/>
                        <a:pt x="201" y="0"/>
                        <a:pt x="180" y="0"/>
                      </a:cubicBezTo>
                      <a:close/>
                      <a:moveTo>
                        <a:pt x="704" y="999"/>
                      </a:moveTo>
                      <a:cubicBezTo>
                        <a:pt x="675" y="1006"/>
                        <a:pt x="654" y="1021"/>
                        <a:pt x="632" y="1035"/>
                      </a:cubicBezTo>
                      <a:cubicBezTo>
                        <a:pt x="625" y="1049"/>
                        <a:pt x="618" y="1056"/>
                        <a:pt x="604" y="1064"/>
                      </a:cubicBezTo>
                      <a:cubicBezTo>
                        <a:pt x="589" y="1078"/>
                        <a:pt x="582" y="1100"/>
                        <a:pt x="575" y="1114"/>
                      </a:cubicBezTo>
                      <a:cubicBezTo>
                        <a:pt x="568" y="1135"/>
                        <a:pt x="560" y="1150"/>
                        <a:pt x="560" y="1171"/>
                      </a:cubicBezTo>
                      <a:cubicBezTo>
                        <a:pt x="560" y="1193"/>
                        <a:pt x="568" y="1214"/>
                        <a:pt x="575" y="1229"/>
                      </a:cubicBezTo>
                      <a:cubicBezTo>
                        <a:pt x="582" y="1250"/>
                        <a:pt x="589" y="1265"/>
                        <a:pt x="604" y="1279"/>
                      </a:cubicBezTo>
                      <a:lnTo>
                        <a:pt x="632" y="1301"/>
                      </a:lnTo>
                      <a:cubicBezTo>
                        <a:pt x="661" y="1315"/>
                        <a:pt x="683" y="1322"/>
                        <a:pt x="711" y="1322"/>
                      </a:cubicBezTo>
                      <a:lnTo>
                        <a:pt x="747" y="1315"/>
                      </a:lnTo>
                      <a:cubicBezTo>
                        <a:pt x="776" y="1308"/>
                        <a:pt x="797" y="1293"/>
                        <a:pt x="819" y="1279"/>
                      </a:cubicBezTo>
                      <a:cubicBezTo>
                        <a:pt x="826" y="1265"/>
                        <a:pt x="833" y="1258"/>
                        <a:pt x="848" y="1250"/>
                      </a:cubicBezTo>
                      <a:cubicBezTo>
                        <a:pt x="862" y="1236"/>
                        <a:pt x="869" y="1222"/>
                        <a:pt x="877" y="1200"/>
                      </a:cubicBezTo>
                      <a:cubicBezTo>
                        <a:pt x="884" y="1186"/>
                        <a:pt x="891" y="1164"/>
                        <a:pt x="891" y="1143"/>
                      </a:cubicBezTo>
                      <a:cubicBezTo>
                        <a:pt x="891" y="1121"/>
                        <a:pt x="884" y="1107"/>
                        <a:pt x="877" y="1085"/>
                      </a:cubicBezTo>
                      <a:cubicBezTo>
                        <a:pt x="869" y="1071"/>
                        <a:pt x="862" y="1056"/>
                        <a:pt x="848" y="1042"/>
                      </a:cubicBezTo>
                      <a:lnTo>
                        <a:pt x="819" y="1013"/>
                      </a:lnTo>
                      <a:cubicBezTo>
                        <a:pt x="790" y="1006"/>
                        <a:pt x="769" y="999"/>
                        <a:pt x="740" y="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 name="Google Shape;1026;p26"/>
                <p:cNvGrpSpPr/>
                <p:nvPr/>
              </p:nvGrpSpPr>
              <p:grpSpPr>
                <a:xfrm>
                  <a:off x="6732399" y="3018950"/>
                  <a:ext cx="54224" cy="54436"/>
                  <a:chOff x="6732399" y="3018950"/>
                  <a:chExt cx="54224" cy="54436"/>
                </a:xfrm>
              </p:grpSpPr>
              <p:sp>
                <p:nvSpPr>
                  <p:cNvPr id="1027" name="Google Shape;1027;p26"/>
                  <p:cNvSpPr/>
                  <p:nvPr/>
                </p:nvSpPr>
                <p:spPr>
                  <a:xfrm>
                    <a:off x="6732399" y="3018950"/>
                    <a:ext cx="13768" cy="13725"/>
                  </a:xfrm>
                  <a:custGeom>
                    <a:avLst/>
                    <a:gdLst/>
                    <a:ahLst/>
                    <a:cxnLst/>
                    <a:rect l="l" t="t" r="r" b="b"/>
                    <a:pathLst>
                      <a:path w="325" h="324" extrusionOk="0">
                        <a:moveTo>
                          <a:pt x="181" y="0"/>
                        </a:moveTo>
                        <a:lnTo>
                          <a:pt x="137" y="7"/>
                        </a:lnTo>
                        <a:cubicBezTo>
                          <a:pt x="116" y="14"/>
                          <a:pt x="94" y="22"/>
                          <a:pt x="73" y="43"/>
                        </a:cubicBezTo>
                        <a:cubicBezTo>
                          <a:pt x="58" y="50"/>
                          <a:pt x="51" y="58"/>
                          <a:pt x="44" y="72"/>
                        </a:cubicBezTo>
                        <a:cubicBezTo>
                          <a:pt x="30" y="86"/>
                          <a:pt x="15" y="101"/>
                          <a:pt x="8" y="115"/>
                        </a:cubicBezTo>
                        <a:cubicBezTo>
                          <a:pt x="1" y="137"/>
                          <a:pt x="1" y="158"/>
                          <a:pt x="1" y="173"/>
                        </a:cubicBezTo>
                        <a:cubicBezTo>
                          <a:pt x="1" y="194"/>
                          <a:pt x="1" y="216"/>
                          <a:pt x="8" y="230"/>
                        </a:cubicBezTo>
                        <a:cubicBezTo>
                          <a:pt x="15" y="252"/>
                          <a:pt x="30" y="266"/>
                          <a:pt x="44" y="280"/>
                        </a:cubicBezTo>
                        <a:lnTo>
                          <a:pt x="73" y="302"/>
                        </a:lnTo>
                        <a:cubicBezTo>
                          <a:pt x="94" y="316"/>
                          <a:pt x="116" y="323"/>
                          <a:pt x="145" y="323"/>
                        </a:cubicBezTo>
                        <a:lnTo>
                          <a:pt x="188" y="316"/>
                        </a:lnTo>
                        <a:cubicBezTo>
                          <a:pt x="209" y="309"/>
                          <a:pt x="231" y="302"/>
                          <a:pt x="252" y="280"/>
                        </a:cubicBezTo>
                        <a:cubicBezTo>
                          <a:pt x="260" y="273"/>
                          <a:pt x="274" y="266"/>
                          <a:pt x="281" y="252"/>
                        </a:cubicBezTo>
                        <a:cubicBezTo>
                          <a:pt x="295" y="237"/>
                          <a:pt x="303" y="223"/>
                          <a:pt x="310" y="208"/>
                        </a:cubicBezTo>
                        <a:cubicBezTo>
                          <a:pt x="324" y="187"/>
                          <a:pt x="324" y="165"/>
                          <a:pt x="324" y="151"/>
                        </a:cubicBezTo>
                        <a:cubicBezTo>
                          <a:pt x="324" y="129"/>
                          <a:pt x="324" y="108"/>
                          <a:pt x="310" y="94"/>
                        </a:cubicBezTo>
                        <a:cubicBezTo>
                          <a:pt x="303" y="72"/>
                          <a:pt x="295" y="58"/>
                          <a:pt x="281" y="43"/>
                        </a:cubicBezTo>
                        <a:lnTo>
                          <a:pt x="252" y="22"/>
                        </a:lnTo>
                        <a:cubicBezTo>
                          <a:pt x="231" y="7"/>
                          <a:pt x="202" y="0"/>
                          <a:pt x="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6"/>
                  <p:cNvSpPr/>
                  <p:nvPr/>
                </p:nvSpPr>
                <p:spPr>
                  <a:xfrm>
                    <a:off x="6742482" y="3058262"/>
                    <a:ext cx="14022" cy="15123"/>
                  </a:xfrm>
                  <a:custGeom>
                    <a:avLst/>
                    <a:gdLst/>
                    <a:ahLst/>
                    <a:cxnLst/>
                    <a:rect l="l" t="t" r="r" b="b"/>
                    <a:pathLst>
                      <a:path w="331" h="357" extrusionOk="0">
                        <a:moveTo>
                          <a:pt x="183" y="1"/>
                        </a:moveTo>
                        <a:cubicBezTo>
                          <a:pt x="171" y="1"/>
                          <a:pt x="158" y="2"/>
                          <a:pt x="144" y="6"/>
                        </a:cubicBezTo>
                        <a:lnTo>
                          <a:pt x="108" y="20"/>
                        </a:lnTo>
                        <a:cubicBezTo>
                          <a:pt x="86" y="35"/>
                          <a:pt x="65" y="56"/>
                          <a:pt x="57" y="78"/>
                        </a:cubicBezTo>
                        <a:cubicBezTo>
                          <a:pt x="43" y="92"/>
                          <a:pt x="36" y="114"/>
                          <a:pt x="22" y="135"/>
                        </a:cubicBezTo>
                        <a:cubicBezTo>
                          <a:pt x="14" y="150"/>
                          <a:pt x="7" y="171"/>
                          <a:pt x="7" y="186"/>
                        </a:cubicBezTo>
                        <a:cubicBezTo>
                          <a:pt x="0" y="207"/>
                          <a:pt x="0" y="229"/>
                          <a:pt x="7" y="250"/>
                        </a:cubicBezTo>
                        <a:cubicBezTo>
                          <a:pt x="14" y="265"/>
                          <a:pt x="22" y="286"/>
                          <a:pt x="36" y="300"/>
                        </a:cubicBezTo>
                        <a:cubicBezTo>
                          <a:pt x="43" y="315"/>
                          <a:pt x="57" y="329"/>
                          <a:pt x="79" y="336"/>
                        </a:cubicBezTo>
                        <a:lnTo>
                          <a:pt x="115" y="351"/>
                        </a:lnTo>
                        <a:cubicBezTo>
                          <a:pt x="126" y="354"/>
                          <a:pt x="138" y="356"/>
                          <a:pt x="152" y="356"/>
                        </a:cubicBezTo>
                        <a:cubicBezTo>
                          <a:pt x="165" y="356"/>
                          <a:pt x="180" y="354"/>
                          <a:pt x="194" y="351"/>
                        </a:cubicBezTo>
                        <a:lnTo>
                          <a:pt x="223" y="336"/>
                        </a:lnTo>
                        <a:cubicBezTo>
                          <a:pt x="251" y="322"/>
                          <a:pt x="266" y="308"/>
                          <a:pt x="280" y="279"/>
                        </a:cubicBezTo>
                        <a:cubicBezTo>
                          <a:pt x="287" y="265"/>
                          <a:pt x="302" y="243"/>
                          <a:pt x="309" y="221"/>
                        </a:cubicBezTo>
                        <a:cubicBezTo>
                          <a:pt x="323" y="207"/>
                          <a:pt x="330" y="193"/>
                          <a:pt x="330" y="171"/>
                        </a:cubicBezTo>
                        <a:cubicBezTo>
                          <a:pt x="330" y="150"/>
                          <a:pt x="330" y="128"/>
                          <a:pt x="323" y="114"/>
                        </a:cubicBezTo>
                        <a:cubicBezTo>
                          <a:pt x="323" y="92"/>
                          <a:pt x="309" y="78"/>
                          <a:pt x="302" y="63"/>
                        </a:cubicBezTo>
                        <a:cubicBezTo>
                          <a:pt x="287" y="42"/>
                          <a:pt x="273" y="35"/>
                          <a:pt x="259" y="20"/>
                        </a:cubicBezTo>
                        <a:lnTo>
                          <a:pt x="223" y="6"/>
                        </a:lnTo>
                        <a:cubicBezTo>
                          <a:pt x="208" y="2"/>
                          <a:pt x="196"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6"/>
                  <p:cNvSpPr/>
                  <p:nvPr/>
                </p:nvSpPr>
                <p:spPr>
                  <a:xfrm>
                    <a:off x="6772601" y="3030515"/>
                    <a:ext cx="14022" cy="12793"/>
                  </a:xfrm>
                  <a:custGeom>
                    <a:avLst/>
                    <a:gdLst/>
                    <a:ahLst/>
                    <a:cxnLst/>
                    <a:rect l="l" t="t" r="r" b="b"/>
                    <a:pathLst>
                      <a:path w="331" h="302" extrusionOk="0">
                        <a:moveTo>
                          <a:pt x="151" y="0"/>
                        </a:moveTo>
                        <a:cubicBezTo>
                          <a:pt x="129" y="0"/>
                          <a:pt x="115" y="7"/>
                          <a:pt x="94" y="14"/>
                        </a:cubicBezTo>
                        <a:cubicBezTo>
                          <a:pt x="79" y="22"/>
                          <a:pt x="58" y="29"/>
                          <a:pt x="50" y="43"/>
                        </a:cubicBezTo>
                        <a:cubicBezTo>
                          <a:pt x="36" y="58"/>
                          <a:pt x="22" y="72"/>
                          <a:pt x="15" y="93"/>
                        </a:cubicBezTo>
                        <a:cubicBezTo>
                          <a:pt x="7" y="108"/>
                          <a:pt x="0" y="129"/>
                          <a:pt x="7" y="151"/>
                        </a:cubicBezTo>
                        <a:lnTo>
                          <a:pt x="7" y="187"/>
                        </a:lnTo>
                        <a:cubicBezTo>
                          <a:pt x="15" y="216"/>
                          <a:pt x="29" y="237"/>
                          <a:pt x="43" y="259"/>
                        </a:cubicBezTo>
                        <a:lnTo>
                          <a:pt x="79" y="280"/>
                        </a:lnTo>
                        <a:cubicBezTo>
                          <a:pt x="101" y="295"/>
                          <a:pt x="122" y="302"/>
                          <a:pt x="151" y="302"/>
                        </a:cubicBezTo>
                        <a:lnTo>
                          <a:pt x="180" y="302"/>
                        </a:lnTo>
                        <a:cubicBezTo>
                          <a:pt x="201" y="302"/>
                          <a:pt x="223" y="295"/>
                          <a:pt x="237" y="287"/>
                        </a:cubicBezTo>
                        <a:cubicBezTo>
                          <a:pt x="259" y="280"/>
                          <a:pt x="273" y="273"/>
                          <a:pt x="287" y="259"/>
                        </a:cubicBezTo>
                        <a:cubicBezTo>
                          <a:pt x="302" y="244"/>
                          <a:pt x="309" y="230"/>
                          <a:pt x="316" y="208"/>
                        </a:cubicBezTo>
                        <a:cubicBezTo>
                          <a:pt x="323" y="194"/>
                          <a:pt x="331" y="172"/>
                          <a:pt x="331" y="151"/>
                        </a:cubicBezTo>
                        <a:lnTo>
                          <a:pt x="323" y="115"/>
                        </a:lnTo>
                        <a:cubicBezTo>
                          <a:pt x="316" y="86"/>
                          <a:pt x="302" y="65"/>
                          <a:pt x="287" y="43"/>
                        </a:cubicBezTo>
                        <a:lnTo>
                          <a:pt x="259" y="22"/>
                        </a:lnTo>
                        <a:cubicBezTo>
                          <a:pt x="230" y="7"/>
                          <a:pt x="208"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 name="Google Shape;1030;p26"/>
                <p:cNvSpPr/>
                <p:nvPr/>
              </p:nvSpPr>
              <p:spPr>
                <a:xfrm>
                  <a:off x="6793867" y="3504297"/>
                  <a:ext cx="16182" cy="12836"/>
                </a:xfrm>
                <a:custGeom>
                  <a:avLst/>
                  <a:gdLst/>
                  <a:ahLst/>
                  <a:cxnLst/>
                  <a:rect l="l" t="t" r="r" b="b"/>
                  <a:pathLst>
                    <a:path w="382" h="303" extrusionOk="0">
                      <a:moveTo>
                        <a:pt x="188" y="0"/>
                      </a:moveTo>
                      <a:cubicBezTo>
                        <a:pt x="1" y="0"/>
                        <a:pt x="1" y="302"/>
                        <a:pt x="188" y="302"/>
                      </a:cubicBezTo>
                      <a:cubicBezTo>
                        <a:pt x="382" y="302"/>
                        <a:pt x="382"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6"/>
                <p:cNvSpPr/>
                <p:nvPr/>
              </p:nvSpPr>
              <p:spPr>
                <a:xfrm>
                  <a:off x="6804543" y="3550133"/>
                  <a:ext cx="14022" cy="13853"/>
                </a:xfrm>
                <a:custGeom>
                  <a:avLst/>
                  <a:gdLst/>
                  <a:ahLst/>
                  <a:cxnLst/>
                  <a:rect l="l" t="t" r="r" b="b"/>
                  <a:pathLst>
                    <a:path w="331" h="327" extrusionOk="0">
                      <a:moveTo>
                        <a:pt x="170" y="0"/>
                      </a:moveTo>
                      <a:cubicBezTo>
                        <a:pt x="164" y="0"/>
                        <a:pt x="158" y="1"/>
                        <a:pt x="151" y="3"/>
                      </a:cubicBezTo>
                      <a:cubicBezTo>
                        <a:pt x="130" y="3"/>
                        <a:pt x="115" y="3"/>
                        <a:pt x="94" y="10"/>
                      </a:cubicBezTo>
                      <a:cubicBezTo>
                        <a:pt x="79" y="17"/>
                        <a:pt x="58" y="25"/>
                        <a:pt x="51" y="46"/>
                      </a:cubicBezTo>
                      <a:lnTo>
                        <a:pt x="22" y="75"/>
                      </a:lnTo>
                      <a:cubicBezTo>
                        <a:pt x="8" y="96"/>
                        <a:pt x="8" y="118"/>
                        <a:pt x="0" y="147"/>
                      </a:cubicBezTo>
                      <a:lnTo>
                        <a:pt x="8" y="190"/>
                      </a:lnTo>
                      <a:cubicBezTo>
                        <a:pt x="15" y="211"/>
                        <a:pt x="29" y="233"/>
                        <a:pt x="44" y="255"/>
                      </a:cubicBezTo>
                      <a:cubicBezTo>
                        <a:pt x="58" y="262"/>
                        <a:pt x="65" y="269"/>
                        <a:pt x="72" y="283"/>
                      </a:cubicBezTo>
                      <a:cubicBezTo>
                        <a:pt x="87" y="298"/>
                        <a:pt x="108" y="305"/>
                        <a:pt x="123" y="312"/>
                      </a:cubicBezTo>
                      <a:cubicBezTo>
                        <a:pt x="144" y="319"/>
                        <a:pt x="158" y="326"/>
                        <a:pt x="180" y="326"/>
                      </a:cubicBezTo>
                      <a:cubicBezTo>
                        <a:pt x="202" y="326"/>
                        <a:pt x="223" y="319"/>
                        <a:pt x="237" y="312"/>
                      </a:cubicBezTo>
                      <a:cubicBezTo>
                        <a:pt x="252" y="305"/>
                        <a:pt x="273" y="298"/>
                        <a:pt x="288" y="283"/>
                      </a:cubicBezTo>
                      <a:lnTo>
                        <a:pt x="309" y="255"/>
                      </a:lnTo>
                      <a:cubicBezTo>
                        <a:pt x="324" y="226"/>
                        <a:pt x="331" y="204"/>
                        <a:pt x="331" y="175"/>
                      </a:cubicBezTo>
                      <a:lnTo>
                        <a:pt x="324" y="140"/>
                      </a:lnTo>
                      <a:cubicBezTo>
                        <a:pt x="316" y="111"/>
                        <a:pt x="302" y="89"/>
                        <a:pt x="288" y="75"/>
                      </a:cubicBezTo>
                      <a:cubicBezTo>
                        <a:pt x="273" y="61"/>
                        <a:pt x="266" y="53"/>
                        <a:pt x="259" y="46"/>
                      </a:cubicBezTo>
                      <a:cubicBezTo>
                        <a:pt x="245" y="32"/>
                        <a:pt x="230" y="17"/>
                        <a:pt x="209" y="10"/>
                      </a:cubicBezTo>
                      <a:cubicBezTo>
                        <a:pt x="199" y="5"/>
                        <a:pt x="185"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6"/>
                <p:cNvSpPr/>
                <p:nvPr/>
              </p:nvSpPr>
              <p:spPr>
                <a:xfrm>
                  <a:off x="6835891" y="3522258"/>
                  <a:ext cx="13725" cy="14022"/>
                </a:xfrm>
                <a:custGeom>
                  <a:avLst/>
                  <a:gdLst/>
                  <a:ahLst/>
                  <a:cxnLst/>
                  <a:rect l="l" t="t" r="r" b="b"/>
                  <a:pathLst>
                    <a:path w="324" h="331" extrusionOk="0">
                      <a:moveTo>
                        <a:pt x="180" y="0"/>
                      </a:moveTo>
                      <a:lnTo>
                        <a:pt x="137" y="7"/>
                      </a:lnTo>
                      <a:cubicBezTo>
                        <a:pt x="115" y="15"/>
                        <a:pt x="94" y="29"/>
                        <a:pt x="72" y="43"/>
                      </a:cubicBezTo>
                      <a:cubicBezTo>
                        <a:pt x="65" y="58"/>
                        <a:pt x="51" y="65"/>
                        <a:pt x="43" y="72"/>
                      </a:cubicBezTo>
                      <a:cubicBezTo>
                        <a:pt x="29" y="86"/>
                        <a:pt x="22" y="101"/>
                        <a:pt x="15" y="122"/>
                      </a:cubicBezTo>
                      <a:cubicBezTo>
                        <a:pt x="0" y="137"/>
                        <a:pt x="0" y="158"/>
                        <a:pt x="0" y="180"/>
                      </a:cubicBezTo>
                      <a:cubicBezTo>
                        <a:pt x="0" y="201"/>
                        <a:pt x="0" y="216"/>
                        <a:pt x="15" y="237"/>
                      </a:cubicBezTo>
                      <a:cubicBezTo>
                        <a:pt x="22" y="252"/>
                        <a:pt x="29" y="273"/>
                        <a:pt x="43" y="288"/>
                      </a:cubicBezTo>
                      <a:lnTo>
                        <a:pt x="72" y="309"/>
                      </a:lnTo>
                      <a:cubicBezTo>
                        <a:pt x="94" y="323"/>
                        <a:pt x="122" y="331"/>
                        <a:pt x="151" y="331"/>
                      </a:cubicBezTo>
                      <a:lnTo>
                        <a:pt x="187" y="323"/>
                      </a:lnTo>
                      <a:cubicBezTo>
                        <a:pt x="216" y="316"/>
                        <a:pt x="237" y="302"/>
                        <a:pt x="252" y="288"/>
                      </a:cubicBezTo>
                      <a:cubicBezTo>
                        <a:pt x="266" y="273"/>
                        <a:pt x="273" y="266"/>
                        <a:pt x="280" y="259"/>
                      </a:cubicBezTo>
                      <a:cubicBezTo>
                        <a:pt x="295" y="244"/>
                        <a:pt x="309" y="230"/>
                        <a:pt x="316" y="209"/>
                      </a:cubicBezTo>
                      <a:cubicBezTo>
                        <a:pt x="324" y="194"/>
                        <a:pt x="324" y="173"/>
                        <a:pt x="324" y="151"/>
                      </a:cubicBezTo>
                      <a:cubicBezTo>
                        <a:pt x="324" y="130"/>
                        <a:pt x="324" y="115"/>
                        <a:pt x="316" y="94"/>
                      </a:cubicBezTo>
                      <a:cubicBezTo>
                        <a:pt x="309" y="79"/>
                        <a:pt x="295" y="58"/>
                        <a:pt x="280" y="43"/>
                      </a:cubicBezTo>
                      <a:lnTo>
                        <a:pt x="252" y="22"/>
                      </a:lnTo>
                      <a:cubicBezTo>
                        <a:pt x="230" y="7"/>
                        <a:pt x="20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26"/>
                <p:cNvGrpSpPr/>
                <p:nvPr/>
              </p:nvGrpSpPr>
              <p:grpSpPr>
                <a:xfrm>
                  <a:off x="7257652" y="3473542"/>
                  <a:ext cx="133611" cy="87690"/>
                  <a:chOff x="7257652" y="3473542"/>
                  <a:chExt cx="133611" cy="87690"/>
                </a:xfrm>
              </p:grpSpPr>
              <p:sp>
                <p:nvSpPr>
                  <p:cNvPr id="1034" name="Google Shape;1034;p26"/>
                  <p:cNvSpPr/>
                  <p:nvPr/>
                </p:nvSpPr>
                <p:spPr>
                  <a:xfrm>
                    <a:off x="7307852" y="3473542"/>
                    <a:ext cx="17369" cy="12836"/>
                  </a:xfrm>
                  <a:custGeom>
                    <a:avLst/>
                    <a:gdLst/>
                    <a:ahLst/>
                    <a:cxnLst/>
                    <a:rect l="l" t="t" r="r" b="b"/>
                    <a:pathLst>
                      <a:path w="410" h="303" extrusionOk="0">
                        <a:moveTo>
                          <a:pt x="144" y="1"/>
                        </a:moveTo>
                        <a:cubicBezTo>
                          <a:pt x="123" y="1"/>
                          <a:pt x="108" y="8"/>
                          <a:pt x="87" y="15"/>
                        </a:cubicBezTo>
                        <a:cubicBezTo>
                          <a:pt x="72" y="22"/>
                          <a:pt x="58" y="30"/>
                          <a:pt x="44" y="44"/>
                        </a:cubicBezTo>
                        <a:cubicBezTo>
                          <a:pt x="29" y="58"/>
                          <a:pt x="15" y="73"/>
                          <a:pt x="8" y="94"/>
                        </a:cubicBezTo>
                        <a:cubicBezTo>
                          <a:pt x="1" y="109"/>
                          <a:pt x="1" y="130"/>
                          <a:pt x="1" y="152"/>
                        </a:cubicBezTo>
                        <a:lnTo>
                          <a:pt x="1" y="188"/>
                        </a:lnTo>
                        <a:cubicBezTo>
                          <a:pt x="8" y="216"/>
                          <a:pt x="22" y="238"/>
                          <a:pt x="44" y="252"/>
                        </a:cubicBezTo>
                        <a:lnTo>
                          <a:pt x="72" y="281"/>
                        </a:lnTo>
                        <a:cubicBezTo>
                          <a:pt x="94" y="288"/>
                          <a:pt x="115" y="295"/>
                          <a:pt x="144" y="295"/>
                        </a:cubicBezTo>
                        <a:cubicBezTo>
                          <a:pt x="187" y="295"/>
                          <a:pt x="223" y="303"/>
                          <a:pt x="259" y="303"/>
                        </a:cubicBezTo>
                        <a:cubicBezTo>
                          <a:pt x="281" y="303"/>
                          <a:pt x="302" y="295"/>
                          <a:pt x="317" y="288"/>
                        </a:cubicBezTo>
                        <a:cubicBezTo>
                          <a:pt x="338" y="281"/>
                          <a:pt x="352" y="274"/>
                          <a:pt x="367" y="260"/>
                        </a:cubicBezTo>
                        <a:cubicBezTo>
                          <a:pt x="381" y="245"/>
                          <a:pt x="388" y="231"/>
                          <a:pt x="396" y="209"/>
                        </a:cubicBezTo>
                        <a:cubicBezTo>
                          <a:pt x="403" y="195"/>
                          <a:pt x="410" y="173"/>
                          <a:pt x="410" y="152"/>
                        </a:cubicBezTo>
                        <a:lnTo>
                          <a:pt x="403" y="116"/>
                        </a:lnTo>
                        <a:cubicBezTo>
                          <a:pt x="396" y="87"/>
                          <a:pt x="381" y="66"/>
                          <a:pt x="367" y="44"/>
                        </a:cubicBezTo>
                        <a:lnTo>
                          <a:pt x="338" y="22"/>
                        </a:lnTo>
                        <a:cubicBezTo>
                          <a:pt x="317" y="8"/>
                          <a:pt x="288" y="1"/>
                          <a:pt x="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6"/>
                  <p:cNvSpPr/>
                  <p:nvPr/>
                </p:nvSpPr>
                <p:spPr>
                  <a:xfrm>
                    <a:off x="7263413" y="3482692"/>
                    <a:ext cx="13725" cy="13725"/>
                  </a:xfrm>
                  <a:custGeom>
                    <a:avLst/>
                    <a:gdLst/>
                    <a:ahLst/>
                    <a:cxnLst/>
                    <a:rect l="l" t="t" r="r" b="b"/>
                    <a:pathLst>
                      <a:path w="324" h="324" extrusionOk="0">
                        <a:moveTo>
                          <a:pt x="144" y="0"/>
                        </a:moveTo>
                        <a:cubicBezTo>
                          <a:pt x="130" y="0"/>
                          <a:pt x="109" y="0"/>
                          <a:pt x="87" y="15"/>
                        </a:cubicBezTo>
                        <a:cubicBezTo>
                          <a:pt x="73" y="22"/>
                          <a:pt x="58" y="29"/>
                          <a:pt x="44" y="44"/>
                        </a:cubicBezTo>
                        <a:lnTo>
                          <a:pt x="22" y="72"/>
                        </a:lnTo>
                        <a:cubicBezTo>
                          <a:pt x="8" y="94"/>
                          <a:pt x="1" y="123"/>
                          <a:pt x="1" y="144"/>
                        </a:cubicBezTo>
                        <a:lnTo>
                          <a:pt x="1" y="187"/>
                        </a:lnTo>
                        <a:cubicBezTo>
                          <a:pt x="8" y="216"/>
                          <a:pt x="22" y="237"/>
                          <a:pt x="44" y="252"/>
                        </a:cubicBezTo>
                        <a:cubicBezTo>
                          <a:pt x="51" y="266"/>
                          <a:pt x="58" y="273"/>
                          <a:pt x="73" y="281"/>
                        </a:cubicBezTo>
                        <a:cubicBezTo>
                          <a:pt x="87" y="295"/>
                          <a:pt x="101" y="309"/>
                          <a:pt x="116" y="316"/>
                        </a:cubicBezTo>
                        <a:cubicBezTo>
                          <a:pt x="137" y="324"/>
                          <a:pt x="152" y="324"/>
                          <a:pt x="173" y="324"/>
                        </a:cubicBezTo>
                        <a:cubicBezTo>
                          <a:pt x="195" y="324"/>
                          <a:pt x="216" y="324"/>
                          <a:pt x="231" y="316"/>
                        </a:cubicBezTo>
                        <a:cubicBezTo>
                          <a:pt x="252" y="309"/>
                          <a:pt x="267" y="295"/>
                          <a:pt x="281" y="281"/>
                        </a:cubicBezTo>
                        <a:lnTo>
                          <a:pt x="302" y="252"/>
                        </a:lnTo>
                        <a:cubicBezTo>
                          <a:pt x="317" y="230"/>
                          <a:pt x="324" y="209"/>
                          <a:pt x="324" y="180"/>
                        </a:cubicBezTo>
                        <a:lnTo>
                          <a:pt x="317" y="137"/>
                        </a:lnTo>
                        <a:cubicBezTo>
                          <a:pt x="310" y="115"/>
                          <a:pt x="302" y="94"/>
                          <a:pt x="281" y="72"/>
                        </a:cubicBezTo>
                        <a:cubicBezTo>
                          <a:pt x="274" y="65"/>
                          <a:pt x="259" y="51"/>
                          <a:pt x="252" y="44"/>
                        </a:cubicBezTo>
                        <a:cubicBezTo>
                          <a:pt x="238" y="29"/>
                          <a:pt x="223" y="22"/>
                          <a:pt x="202" y="15"/>
                        </a:cubicBezTo>
                        <a:cubicBezTo>
                          <a:pt x="188" y="0"/>
                          <a:pt x="166"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6"/>
                  <p:cNvSpPr/>
                  <p:nvPr/>
                </p:nvSpPr>
                <p:spPr>
                  <a:xfrm>
                    <a:off x="7257652" y="3532891"/>
                    <a:ext cx="13725" cy="14064"/>
                  </a:xfrm>
                  <a:custGeom>
                    <a:avLst/>
                    <a:gdLst/>
                    <a:ahLst/>
                    <a:cxnLst/>
                    <a:rect l="l" t="t" r="r" b="b"/>
                    <a:pathLst>
                      <a:path w="324" h="332" extrusionOk="0">
                        <a:moveTo>
                          <a:pt x="144" y="1"/>
                        </a:moveTo>
                        <a:cubicBezTo>
                          <a:pt x="122" y="1"/>
                          <a:pt x="108" y="8"/>
                          <a:pt x="86" y="15"/>
                        </a:cubicBezTo>
                        <a:cubicBezTo>
                          <a:pt x="72" y="22"/>
                          <a:pt x="58" y="29"/>
                          <a:pt x="43" y="44"/>
                        </a:cubicBezTo>
                        <a:lnTo>
                          <a:pt x="15" y="80"/>
                        </a:lnTo>
                        <a:cubicBezTo>
                          <a:pt x="7" y="101"/>
                          <a:pt x="0" y="123"/>
                          <a:pt x="0" y="151"/>
                        </a:cubicBezTo>
                        <a:lnTo>
                          <a:pt x="0" y="187"/>
                        </a:lnTo>
                        <a:cubicBezTo>
                          <a:pt x="7" y="216"/>
                          <a:pt x="22" y="238"/>
                          <a:pt x="43" y="259"/>
                        </a:cubicBezTo>
                        <a:cubicBezTo>
                          <a:pt x="51" y="266"/>
                          <a:pt x="58" y="274"/>
                          <a:pt x="72" y="288"/>
                        </a:cubicBezTo>
                        <a:cubicBezTo>
                          <a:pt x="79" y="302"/>
                          <a:pt x="101" y="310"/>
                          <a:pt x="115" y="317"/>
                        </a:cubicBezTo>
                        <a:cubicBezTo>
                          <a:pt x="137" y="324"/>
                          <a:pt x="151" y="331"/>
                          <a:pt x="173" y="331"/>
                        </a:cubicBezTo>
                        <a:cubicBezTo>
                          <a:pt x="194" y="331"/>
                          <a:pt x="216" y="324"/>
                          <a:pt x="230" y="317"/>
                        </a:cubicBezTo>
                        <a:cubicBezTo>
                          <a:pt x="252" y="310"/>
                          <a:pt x="266" y="302"/>
                          <a:pt x="280" y="288"/>
                        </a:cubicBezTo>
                        <a:lnTo>
                          <a:pt x="302" y="259"/>
                        </a:lnTo>
                        <a:cubicBezTo>
                          <a:pt x="316" y="231"/>
                          <a:pt x="324" y="209"/>
                          <a:pt x="324" y="180"/>
                        </a:cubicBezTo>
                        <a:lnTo>
                          <a:pt x="316" y="144"/>
                        </a:lnTo>
                        <a:cubicBezTo>
                          <a:pt x="309" y="116"/>
                          <a:pt x="295" y="94"/>
                          <a:pt x="280" y="80"/>
                        </a:cubicBezTo>
                        <a:cubicBezTo>
                          <a:pt x="273" y="65"/>
                          <a:pt x="259" y="58"/>
                          <a:pt x="252" y="44"/>
                        </a:cubicBezTo>
                        <a:cubicBezTo>
                          <a:pt x="237" y="29"/>
                          <a:pt x="223" y="22"/>
                          <a:pt x="201" y="15"/>
                        </a:cubicBezTo>
                        <a:cubicBezTo>
                          <a:pt x="187" y="8"/>
                          <a:pt x="165"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6"/>
                  <p:cNvSpPr/>
                  <p:nvPr/>
                </p:nvSpPr>
                <p:spPr>
                  <a:xfrm>
                    <a:off x="7285018" y="3510058"/>
                    <a:ext cx="12539" cy="13768"/>
                  </a:xfrm>
                  <a:custGeom>
                    <a:avLst/>
                    <a:gdLst/>
                    <a:ahLst/>
                    <a:cxnLst/>
                    <a:rect l="l" t="t" r="r" b="b"/>
                    <a:pathLst>
                      <a:path w="296" h="325" extrusionOk="0">
                        <a:moveTo>
                          <a:pt x="144" y="1"/>
                        </a:moveTo>
                        <a:lnTo>
                          <a:pt x="109" y="8"/>
                        </a:lnTo>
                        <a:cubicBezTo>
                          <a:pt x="80" y="15"/>
                          <a:pt x="58" y="30"/>
                          <a:pt x="44" y="44"/>
                        </a:cubicBezTo>
                        <a:lnTo>
                          <a:pt x="22" y="73"/>
                        </a:lnTo>
                        <a:cubicBezTo>
                          <a:pt x="8" y="94"/>
                          <a:pt x="1" y="123"/>
                          <a:pt x="1" y="152"/>
                        </a:cubicBezTo>
                        <a:lnTo>
                          <a:pt x="1" y="180"/>
                        </a:lnTo>
                        <a:cubicBezTo>
                          <a:pt x="1" y="195"/>
                          <a:pt x="1" y="216"/>
                          <a:pt x="8" y="238"/>
                        </a:cubicBezTo>
                        <a:cubicBezTo>
                          <a:pt x="15" y="252"/>
                          <a:pt x="30" y="267"/>
                          <a:pt x="44" y="281"/>
                        </a:cubicBezTo>
                        <a:cubicBezTo>
                          <a:pt x="58" y="295"/>
                          <a:pt x="73" y="310"/>
                          <a:pt x="87" y="310"/>
                        </a:cubicBezTo>
                        <a:cubicBezTo>
                          <a:pt x="109" y="324"/>
                          <a:pt x="123" y="324"/>
                          <a:pt x="144" y="324"/>
                        </a:cubicBezTo>
                        <a:lnTo>
                          <a:pt x="188" y="317"/>
                        </a:lnTo>
                        <a:cubicBezTo>
                          <a:pt x="209" y="310"/>
                          <a:pt x="231" y="303"/>
                          <a:pt x="252" y="281"/>
                        </a:cubicBezTo>
                        <a:lnTo>
                          <a:pt x="274" y="252"/>
                        </a:lnTo>
                        <a:cubicBezTo>
                          <a:pt x="288" y="231"/>
                          <a:pt x="295" y="202"/>
                          <a:pt x="295" y="180"/>
                        </a:cubicBezTo>
                        <a:lnTo>
                          <a:pt x="295" y="152"/>
                        </a:lnTo>
                        <a:cubicBezTo>
                          <a:pt x="295" y="130"/>
                          <a:pt x="295" y="109"/>
                          <a:pt x="281" y="94"/>
                        </a:cubicBezTo>
                        <a:cubicBezTo>
                          <a:pt x="274" y="73"/>
                          <a:pt x="267" y="58"/>
                          <a:pt x="252" y="44"/>
                        </a:cubicBezTo>
                        <a:cubicBezTo>
                          <a:pt x="238" y="30"/>
                          <a:pt x="223" y="22"/>
                          <a:pt x="202" y="15"/>
                        </a:cubicBezTo>
                        <a:cubicBezTo>
                          <a:pt x="188" y="8"/>
                          <a:pt x="166"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6"/>
                  <p:cNvSpPr/>
                  <p:nvPr/>
                </p:nvSpPr>
                <p:spPr>
                  <a:xfrm>
                    <a:off x="7318823" y="3547507"/>
                    <a:ext cx="12497" cy="13725"/>
                  </a:xfrm>
                  <a:custGeom>
                    <a:avLst/>
                    <a:gdLst/>
                    <a:ahLst/>
                    <a:cxnLst/>
                    <a:rect l="l" t="t" r="r" b="b"/>
                    <a:pathLst>
                      <a:path w="295" h="324" extrusionOk="0">
                        <a:moveTo>
                          <a:pt x="151" y="0"/>
                        </a:moveTo>
                        <a:lnTo>
                          <a:pt x="108" y="8"/>
                        </a:lnTo>
                        <a:cubicBezTo>
                          <a:pt x="86" y="15"/>
                          <a:pt x="65" y="29"/>
                          <a:pt x="43" y="44"/>
                        </a:cubicBezTo>
                        <a:lnTo>
                          <a:pt x="22" y="72"/>
                        </a:lnTo>
                        <a:cubicBezTo>
                          <a:pt x="7" y="101"/>
                          <a:pt x="0" y="123"/>
                          <a:pt x="0" y="151"/>
                        </a:cubicBezTo>
                        <a:lnTo>
                          <a:pt x="0" y="180"/>
                        </a:lnTo>
                        <a:cubicBezTo>
                          <a:pt x="0" y="202"/>
                          <a:pt x="0" y="216"/>
                          <a:pt x="14" y="237"/>
                        </a:cubicBezTo>
                        <a:cubicBezTo>
                          <a:pt x="14" y="252"/>
                          <a:pt x="29" y="266"/>
                          <a:pt x="43" y="281"/>
                        </a:cubicBezTo>
                        <a:cubicBezTo>
                          <a:pt x="58" y="295"/>
                          <a:pt x="72" y="309"/>
                          <a:pt x="86" y="317"/>
                        </a:cubicBezTo>
                        <a:cubicBezTo>
                          <a:pt x="108" y="324"/>
                          <a:pt x="129" y="324"/>
                          <a:pt x="144" y="324"/>
                        </a:cubicBezTo>
                        <a:lnTo>
                          <a:pt x="187" y="324"/>
                        </a:lnTo>
                        <a:cubicBezTo>
                          <a:pt x="208" y="317"/>
                          <a:pt x="230" y="302"/>
                          <a:pt x="252" y="281"/>
                        </a:cubicBezTo>
                        <a:lnTo>
                          <a:pt x="273" y="252"/>
                        </a:lnTo>
                        <a:cubicBezTo>
                          <a:pt x="287" y="230"/>
                          <a:pt x="295" y="209"/>
                          <a:pt x="295" y="180"/>
                        </a:cubicBezTo>
                        <a:lnTo>
                          <a:pt x="295" y="151"/>
                        </a:lnTo>
                        <a:cubicBezTo>
                          <a:pt x="295" y="130"/>
                          <a:pt x="295" y="108"/>
                          <a:pt x="280" y="94"/>
                        </a:cubicBezTo>
                        <a:cubicBezTo>
                          <a:pt x="280" y="72"/>
                          <a:pt x="266" y="58"/>
                          <a:pt x="252" y="44"/>
                        </a:cubicBezTo>
                        <a:cubicBezTo>
                          <a:pt x="237" y="29"/>
                          <a:pt x="223" y="22"/>
                          <a:pt x="208" y="15"/>
                        </a:cubicBezTo>
                        <a:cubicBezTo>
                          <a:pt x="187" y="8"/>
                          <a:pt x="165"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6"/>
                  <p:cNvSpPr/>
                  <p:nvPr/>
                </p:nvSpPr>
                <p:spPr>
                  <a:xfrm>
                    <a:off x="7345893" y="3519801"/>
                    <a:ext cx="16182" cy="12539"/>
                  </a:xfrm>
                  <a:custGeom>
                    <a:avLst/>
                    <a:gdLst/>
                    <a:ahLst/>
                    <a:cxnLst/>
                    <a:rect l="l" t="t" r="r" b="b"/>
                    <a:pathLst>
                      <a:path w="382" h="296" extrusionOk="0">
                        <a:moveTo>
                          <a:pt x="187" y="1"/>
                        </a:moveTo>
                        <a:cubicBezTo>
                          <a:pt x="0" y="1"/>
                          <a:pt x="0" y="295"/>
                          <a:pt x="187" y="295"/>
                        </a:cubicBezTo>
                        <a:cubicBezTo>
                          <a:pt x="381" y="295"/>
                          <a:pt x="381"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6"/>
                  <p:cNvSpPr/>
                  <p:nvPr/>
                </p:nvSpPr>
                <p:spPr>
                  <a:xfrm>
                    <a:off x="7375123" y="3537467"/>
                    <a:ext cx="16140" cy="12497"/>
                  </a:xfrm>
                  <a:custGeom>
                    <a:avLst/>
                    <a:gdLst/>
                    <a:ahLst/>
                    <a:cxnLst/>
                    <a:rect l="l" t="t" r="r" b="b"/>
                    <a:pathLst>
                      <a:path w="381" h="295" extrusionOk="0">
                        <a:moveTo>
                          <a:pt x="187" y="0"/>
                        </a:moveTo>
                        <a:cubicBezTo>
                          <a:pt x="0" y="0"/>
                          <a:pt x="0" y="295"/>
                          <a:pt x="187" y="295"/>
                        </a:cubicBezTo>
                        <a:cubicBezTo>
                          <a:pt x="381" y="295"/>
                          <a:pt x="381"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6"/>
                  <p:cNvSpPr/>
                  <p:nvPr/>
                </p:nvSpPr>
                <p:spPr>
                  <a:xfrm>
                    <a:off x="7369616" y="3485742"/>
                    <a:ext cx="16182" cy="12497"/>
                  </a:xfrm>
                  <a:custGeom>
                    <a:avLst/>
                    <a:gdLst/>
                    <a:ahLst/>
                    <a:cxnLst/>
                    <a:rect l="l" t="t" r="r" b="b"/>
                    <a:pathLst>
                      <a:path w="382" h="295" extrusionOk="0">
                        <a:moveTo>
                          <a:pt x="195" y="0"/>
                        </a:moveTo>
                        <a:cubicBezTo>
                          <a:pt x="1" y="0"/>
                          <a:pt x="1" y="295"/>
                          <a:pt x="195" y="295"/>
                        </a:cubicBezTo>
                        <a:cubicBezTo>
                          <a:pt x="381" y="295"/>
                          <a:pt x="381"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 name="Google Shape;1042;p26"/>
                <p:cNvSpPr/>
                <p:nvPr/>
              </p:nvSpPr>
              <p:spPr>
                <a:xfrm>
                  <a:off x="7634975" y="3760505"/>
                  <a:ext cx="14022" cy="14064"/>
                </a:xfrm>
                <a:custGeom>
                  <a:avLst/>
                  <a:gdLst/>
                  <a:ahLst/>
                  <a:cxnLst/>
                  <a:rect l="l" t="t" r="r" b="b"/>
                  <a:pathLst>
                    <a:path w="331" h="332" extrusionOk="0">
                      <a:moveTo>
                        <a:pt x="151" y="1"/>
                      </a:moveTo>
                      <a:cubicBezTo>
                        <a:pt x="130" y="1"/>
                        <a:pt x="108" y="8"/>
                        <a:pt x="94" y="15"/>
                      </a:cubicBezTo>
                      <a:cubicBezTo>
                        <a:pt x="72" y="22"/>
                        <a:pt x="58" y="29"/>
                        <a:pt x="44" y="44"/>
                      </a:cubicBezTo>
                      <a:lnTo>
                        <a:pt x="22" y="73"/>
                      </a:lnTo>
                      <a:cubicBezTo>
                        <a:pt x="8" y="101"/>
                        <a:pt x="1" y="123"/>
                        <a:pt x="1" y="152"/>
                      </a:cubicBezTo>
                      <a:lnTo>
                        <a:pt x="8" y="187"/>
                      </a:lnTo>
                      <a:cubicBezTo>
                        <a:pt x="15" y="216"/>
                        <a:pt x="29" y="238"/>
                        <a:pt x="44" y="259"/>
                      </a:cubicBezTo>
                      <a:cubicBezTo>
                        <a:pt x="58" y="267"/>
                        <a:pt x="65" y="274"/>
                        <a:pt x="72" y="288"/>
                      </a:cubicBezTo>
                      <a:cubicBezTo>
                        <a:pt x="87" y="302"/>
                        <a:pt x="101" y="310"/>
                        <a:pt x="123" y="317"/>
                      </a:cubicBezTo>
                      <a:cubicBezTo>
                        <a:pt x="137" y="324"/>
                        <a:pt x="159" y="331"/>
                        <a:pt x="180" y="331"/>
                      </a:cubicBezTo>
                      <a:cubicBezTo>
                        <a:pt x="202" y="331"/>
                        <a:pt x="216" y="324"/>
                        <a:pt x="238" y="317"/>
                      </a:cubicBezTo>
                      <a:cubicBezTo>
                        <a:pt x="252" y="310"/>
                        <a:pt x="273" y="302"/>
                        <a:pt x="281" y="288"/>
                      </a:cubicBezTo>
                      <a:lnTo>
                        <a:pt x="309" y="259"/>
                      </a:lnTo>
                      <a:cubicBezTo>
                        <a:pt x="317" y="231"/>
                        <a:pt x="324" y="209"/>
                        <a:pt x="331" y="180"/>
                      </a:cubicBezTo>
                      <a:lnTo>
                        <a:pt x="324" y="144"/>
                      </a:lnTo>
                      <a:cubicBezTo>
                        <a:pt x="317" y="116"/>
                        <a:pt x="302" y="94"/>
                        <a:pt x="288" y="73"/>
                      </a:cubicBezTo>
                      <a:cubicBezTo>
                        <a:pt x="273" y="65"/>
                        <a:pt x="266" y="58"/>
                        <a:pt x="259" y="44"/>
                      </a:cubicBezTo>
                      <a:cubicBezTo>
                        <a:pt x="245" y="29"/>
                        <a:pt x="223" y="22"/>
                        <a:pt x="209" y="15"/>
                      </a:cubicBezTo>
                      <a:cubicBezTo>
                        <a:pt x="187" y="8"/>
                        <a:pt x="173"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6"/>
                <p:cNvSpPr/>
                <p:nvPr/>
              </p:nvSpPr>
              <p:spPr>
                <a:xfrm>
                  <a:off x="7586004" y="3782110"/>
                  <a:ext cx="16437" cy="12539"/>
                </a:xfrm>
                <a:custGeom>
                  <a:avLst/>
                  <a:gdLst/>
                  <a:ahLst/>
                  <a:cxnLst/>
                  <a:rect l="l" t="t" r="r" b="b"/>
                  <a:pathLst>
                    <a:path w="388" h="296" extrusionOk="0">
                      <a:moveTo>
                        <a:pt x="194" y="1"/>
                      </a:moveTo>
                      <a:cubicBezTo>
                        <a:pt x="0" y="1"/>
                        <a:pt x="0" y="295"/>
                        <a:pt x="194" y="295"/>
                      </a:cubicBezTo>
                      <a:cubicBezTo>
                        <a:pt x="388" y="295"/>
                        <a:pt x="388"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6"/>
                <p:cNvSpPr/>
                <p:nvPr/>
              </p:nvSpPr>
              <p:spPr>
                <a:xfrm>
                  <a:off x="7631925" y="3800072"/>
                  <a:ext cx="14954" cy="12539"/>
                </a:xfrm>
                <a:custGeom>
                  <a:avLst/>
                  <a:gdLst/>
                  <a:ahLst/>
                  <a:cxnLst/>
                  <a:rect l="l" t="t" r="r" b="b"/>
                  <a:pathLst>
                    <a:path w="353" h="296" extrusionOk="0">
                      <a:moveTo>
                        <a:pt x="152" y="1"/>
                      </a:moveTo>
                      <a:cubicBezTo>
                        <a:pt x="130" y="1"/>
                        <a:pt x="108" y="1"/>
                        <a:pt x="94" y="8"/>
                      </a:cubicBezTo>
                      <a:cubicBezTo>
                        <a:pt x="73" y="15"/>
                        <a:pt x="58" y="29"/>
                        <a:pt x="44" y="44"/>
                      </a:cubicBezTo>
                      <a:cubicBezTo>
                        <a:pt x="29" y="51"/>
                        <a:pt x="22" y="72"/>
                        <a:pt x="15" y="87"/>
                      </a:cubicBezTo>
                      <a:cubicBezTo>
                        <a:pt x="1" y="108"/>
                        <a:pt x="1" y="123"/>
                        <a:pt x="1" y="144"/>
                      </a:cubicBezTo>
                      <a:lnTo>
                        <a:pt x="8" y="187"/>
                      </a:lnTo>
                      <a:cubicBezTo>
                        <a:pt x="15" y="209"/>
                        <a:pt x="22" y="230"/>
                        <a:pt x="44" y="252"/>
                      </a:cubicBezTo>
                      <a:lnTo>
                        <a:pt x="73" y="274"/>
                      </a:lnTo>
                      <a:cubicBezTo>
                        <a:pt x="94" y="288"/>
                        <a:pt x="123" y="295"/>
                        <a:pt x="144" y="295"/>
                      </a:cubicBezTo>
                      <a:lnTo>
                        <a:pt x="209" y="295"/>
                      </a:lnTo>
                      <a:cubicBezTo>
                        <a:pt x="223" y="295"/>
                        <a:pt x="245" y="295"/>
                        <a:pt x="266" y="281"/>
                      </a:cubicBezTo>
                      <a:cubicBezTo>
                        <a:pt x="281" y="274"/>
                        <a:pt x="295" y="266"/>
                        <a:pt x="310" y="252"/>
                      </a:cubicBezTo>
                      <a:cubicBezTo>
                        <a:pt x="324" y="238"/>
                        <a:pt x="331" y="223"/>
                        <a:pt x="338" y="202"/>
                      </a:cubicBezTo>
                      <a:cubicBezTo>
                        <a:pt x="353" y="187"/>
                        <a:pt x="353" y="166"/>
                        <a:pt x="353" y="144"/>
                      </a:cubicBezTo>
                      <a:lnTo>
                        <a:pt x="345" y="108"/>
                      </a:lnTo>
                      <a:cubicBezTo>
                        <a:pt x="338" y="80"/>
                        <a:pt x="331" y="58"/>
                        <a:pt x="310" y="44"/>
                      </a:cubicBezTo>
                      <a:lnTo>
                        <a:pt x="281" y="22"/>
                      </a:lnTo>
                      <a:cubicBezTo>
                        <a:pt x="259" y="8"/>
                        <a:pt x="231" y="1"/>
                        <a:pt x="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6"/>
                <p:cNvSpPr/>
                <p:nvPr/>
              </p:nvSpPr>
              <p:spPr>
                <a:xfrm>
                  <a:off x="6457933" y="3588598"/>
                  <a:ext cx="16182" cy="12497"/>
                </a:xfrm>
                <a:custGeom>
                  <a:avLst/>
                  <a:gdLst/>
                  <a:ahLst/>
                  <a:cxnLst/>
                  <a:rect l="l" t="t" r="r" b="b"/>
                  <a:pathLst>
                    <a:path w="382" h="295" extrusionOk="0">
                      <a:moveTo>
                        <a:pt x="195" y="0"/>
                      </a:moveTo>
                      <a:cubicBezTo>
                        <a:pt x="1" y="0"/>
                        <a:pt x="1" y="295"/>
                        <a:pt x="195" y="295"/>
                      </a:cubicBezTo>
                      <a:cubicBezTo>
                        <a:pt x="381" y="295"/>
                        <a:pt x="381"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6"/>
                <p:cNvSpPr/>
                <p:nvPr/>
              </p:nvSpPr>
              <p:spPr>
                <a:xfrm>
                  <a:off x="6417477" y="3609906"/>
                  <a:ext cx="14022" cy="12793"/>
                </a:xfrm>
                <a:custGeom>
                  <a:avLst/>
                  <a:gdLst/>
                  <a:ahLst/>
                  <a:cxnLst/>
                  <a:rect l="l" t="t" r="r" b="b"/>
                  <a:pathLst>
                    <a:path w="331" h="302" extrusionOk="0">
                      <a:moveTo>
                        <a:pt x="151" y="0"/>
                      </a:moveTo>
                      <a:cubicBezTo>
                        <a:pt x="130" y="0"/>
                        <a:pt x="108" y="7"/>
                        <a:pt x="94" y="14"/>
                      </a:cubicBezTo>
                      <a:cubicBezTo>
                        <a:pt x="72" y="22"/>
                        <a:pt x="58" y="29"/>
                        <a:pt x="43" y="43"/>
                      </a:cubicBezTo>
                      <a:cubicBezTo>
                        <a:pt x="29" y="57"/>
                        <a:pt x="22" y="79"/>
                        <a:pt x="15" y="93"/>
                      </a:cubicBezTo>
                      <a:cubicBezTo>
                        <a:pt x="7" y="115"/>
                        <a:pt x="0" y="129"/>
                        <a:pt x="0" y="151"/>
                      </a:cubicBezTo>
                      <a:lnTo>
                        <a:pt x="7" y="194"/>
                      </a:lnTo>
                      <a:cubicBezTo>
                        <a:pt x="15" y="216"/>
                        <a:pt x="29" y="237"/>
                        <a:pt x="43" y="259"/>
                      </a:cubicBezTo>
                      <a:lnTo>
                        <a:pt x="79" y="280"/>
                      </a:lnTo>
                      <a:cubicBezTo>
                        <a:pt x="101" y="295"/>
                        <a:pt x="122" y="302"/>
                        <a:pt x="151" y="302"/>
                      </a:cubicBezTo>
                      <a:lnTo>
                        <a:pt x="180" y="302"/>
                      </a:lnTo>
                      <a:cubicBezTo>
                        <a:pt x="201" y="302"/>
                        <a:pt x="216" y="295"/>
                        <a:pt x="237" y="287"/>
                      </a:cubicBezTo>
                      <a:cubicBezTo>
                        <a:pt x="252" y="280"/>
                        <a:pt x="273" y="273"/>
                        <a:pt x="280" y="259"/>
                      </a:cubicBezTo>
                      <a:cubicBezTo>
                        <a:pt x="302" y="244"/>
                        <a:pt x="309" y="230"/>
                        <a:pt x="316" y="208"/>
                      </a:cubicBezTo>
                      <a:cubicBezTo>
                        <a:pt x="324" y="194"/>
                        <a:pt x="331" y="172"/>
                        <a:pt x="324" y="151"/>
                      </a:cubicBezTo>
                      <a:lnTo>
                        <a:pt x="324" y="115"/>
                      </a:lnTo>
                      <a:cubicBezTo>
                        <a:pt x="316" y="86"/>
                        <a:pt x="302" y="65"/>
                        <a:pt x="280" y="50"/>
                      </a:cubicBezTo>
                      <a:lnTo>
                        <a:pt x="252" y="22"/>
                      </a:lnTo>
                      <a:cubicBezTo>
                        <a:pt x="230" y="7"/>
                        <a:pt x="209" y="7"/>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6"/>
                <p:cNvSpPr/>
                <p:nvPr/>
              </p:nvSpPr>
              <p:spPr>
                <a:xfrm>
                  <a:off x="6443953" y="3622954"/>
                  <a:ext cx="16140" cy="12539"/>
                </a:xfrm>
                <a:custGeom>
                  <a:avLst/>
                  <a:gdLst/>
                  <a:ahLst/>
                  <a:cxnLst/>
                  <a:rect l="l" t="t" r="r" b="b"/>
                  <a:pathLst>
                    <a:path w="381" h="296" extrusionOk="0">
                      <a:moveTo>
                        <a:pt x="187" y="1"/>
                      </a:moveTo>
                      <a:cubicBezTo>
                        <a:pt x="0" y="1"/>
                        <a:pt x="0" y="295"/>
                        <a:pt x="187" y="295"/>
                      </a:cubicBezTo>
                      <a:cubicBezTo>
                        <a:pt x="381" y="295"/>
                        <a:pt x="381"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6"/>
                <p:cNvSpPr/>
                <p:nvPr/>
              </p:nvSpPr>
              <p:spPr>
                <a:xfrm>
                  <a:off x="7041603" y="1447936"/>
                  <a:ext cx="62696" cy="404054"/>
                </a:xfrm>
                <a:custGeom>
                  <a:avLst/>
                  <a:gdLst/>
                  <a:ahLst/>
                  <a:cxnLst/>
                  <a:rect l="l" t="t" r="r" b="b"/>
                  <a:pathLst>
                    <a:path w="1480" h="9538" extrusionOk="0">
                      <a:moveTo>
                        <a:pt x="167" y="0"/>
                      </a:moveTo>
                      <a:cubicBezTo>
                        <a:pt x="154" y="0"/>
                        <a:pt x="142" y="2"/>
                        <a:pt x="129" y="5"/>
                      </a:cubicBezTo>
                      <a:cubicBezTo>
                        <a:pt x="58" y="27"/>
                        <a:pt x="0" y="113"/>
                        <a:pt x="29" y="192"/>
                      </a:cubicBezTo>
                      <a:cubicBezTo>
                        <a:pt x="417" y="1341"/>
                        <a:pt x="711" y="2526"/>
                        <a:pt x="898" y="3726"/>
                      </a:cubicBezTo>
                      <a:cubicBezTo>
                        <a:pt x="1085" y="4919"/>
                        <a:pt x="1164" y="6132"/>
                        <a:pt x="1142" y="7339"/>
                      </a:cubicBezTo>
                      <a:cubicBezTo>
                        <a:pt x="1128" y="8029"/>
                        <a:pt x="1085" y="8711"/>
                        <a:pt x="1006" y="9394"/>
                      </a:cubicBezTo>
                      <a:cubicBezTo>
                        <a:pt x="999" y="9473"/>
                        <a:pt x="1078" y="9537"/>
                        <a:pt x="1157" y="9537"/>
                      </a:cubicBezTo>
                      <a:cubicBezTo>
                        <a:pt x="1243" y="9537"/>
                        <a:pt x="1293" y="9473"/>
                        <a:pt x="1300" y="9394"/>
                      </a:cubicBezTo>
                      <a:cubicBezTo>
                        <a:pt x="1444" y="8180"/>
                        <a:pt x="1480" y="6951"/>
                        <a:pt x="1408" y="5730"/>
                      </a:cubicBezTo>
                      <a:cubicBezTo>
                        <a:pt x="1336" y="4509"/>
                        <a:pt x="1157" y="3281"/>
                        <a:pt x="877" y="2088"/>
                      </a:cubicBezTo>
                      <a:cubicBezTo>
                        <a:pt x="726" y="1420"/>
                        <a:pt x="532" y="759"/>
                        <a:pt x="316" y="113"/>
                      </a:cubicBezTo>
                      <a:cubicBezTo>
                        <a:pt x="292" y="46"/>
                        <a:pt x="232"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6"/>
                <p:cNvSpPr/>
                <p:nvPr/>
              </p:nvSpPr>
              <p:spPr>
                <a:xfrm>
                  <a:off x="7004748" y="1364736"/>
                  <a:ext cx="18004" cy="27154"/>
                </a:xfrm>
                <a:custGeom>
                  <a:avLst/>
                  <a:gdLst/>
                  <a:ahLst/>
                  <a:cxnLst/>
                  <a:rect l="l" t="t" r="r" b="b"/>
                  <a:pathLst>
                    <a:path w="425" h="641" extrusionOk="0">
                      <a:moveTo>
                        <a:pt x="171" y="1"/>
                      </a:moveTo>
                      <a:cubicBezTo>
                        <a:pt x="157" y="1"/>
                        <a:pt x="143" y="3"/>
                        <a:pt x="130" y="8"/>
                      </a:cubicBezTo>
                      <a:cubicBezTo>
                        <a:pt x="51" y="30"/>
                        <a:pt x="1" y="109"/>
                        <a:pt x="30" y="188"/>
                      </a:cubicBezTo>
                      <a:cubicBezTo>
                        <a:pt x="58" y="303"/>
                        <a:pt x="87" y="418"/>
                        <a:pt x="116" y="533"/>
                      </a:cubicBezTo>
                      <a:cubicBezTo>
                        <a:pt x="130" y="568"/>
                        <a:pt x="152" y="604"/>
                        <a:pt x="188" y="619"/>
                      </a:cubicBezTo>
                      <a:cubicBezTo>
                        <a:pt x="206" y="633"/>
                        <a:pt x="234" y="641"/>
                        <a:pt x="261" y="641"/>
                      </a:cubicBezTo>
                      <a:cubicBezTo>
                        <a:pt x="275" y="641"/>
                        <a:pt x="290" y="638"/>
                        <a:pt x="303" y="633"/>
                      </a:cubicBezTo>
                      <a:cubicBezTo>
                        <a:pt x="375" y="612"/>
                        <a:pt x="425" y="533"/>
                        <a:pt x="403" y="454"/>
                      </a:cubicBezTo>
                      <a:cubicBezTo>
                        <a:pt x="375" y="339"/>
                        <a:pt x="346" y="224"/>
                        <a:pt x="310" y="109"/>
                      </a:cubicBezTo>
                      <a:cubicBezTo>
                        <a:pt x="303" y="73"/>
                        <a:pt x="274" y="44"/>
                        <a:pt x="245" y="23"/>
                      </a:cubicBezTo>
                      <a:cubicBezTo>
                        <a:pt x="222" y="9"/>
                        <a:pt x="196"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6"/>
                <p:cNvSpPr/>
                <p:nvPr/>
              </p:nvSpPr>
              <p:spPr>
                <a:xfrm>
                  <a:off x="7661451" y="1677626"/>
                  <a:ext cx="123571" cy="278661"/>
                </a:xfrm>
                <a:custGeom>
                  <a:avLst/>
                  <a:gdLst/>
                  <a:ahLst/>
                  <a:cxnLst/>
                  <a:rect l="l" t="t" r="r" b="b"/>
                  <a:pathLst>
                    <a:path w="2917" h="6578" extrusionOk="0">
                      <a:moveTo>
                        <a:pt x="2745" y="1"/>
                      </a:moveTo>
                      <a:cubicBezTo>
                        <a:pt x="2694" y="1"/>
                        <a:pt x="2644" y="30"/>
                        <a:pt x="2615" y="78"/>
                      </a:cubicBezTo>
                      <a:cubicBezTo>
                        <a:pt x="2141" y="833"/>
                        <a:pt x="1710" y="1616"/>
                        <a:pt x="1344" y="2427"/>
                      </a:cubicBezTo>
                      <a:cubicBezTo>
                        <a:pt x="970" y="3239"/>
                        <a:pt x="654" y="4079"/>
                        <a:pt x="396" y="4927"/>
                      </a:cubicBezTo>
                      <a:cubicBezTo>
                        <a:pt x="252" y="5416"/>
                        <a:pt x="123" y="5897"/>
                        <a:pt x="15" y="6392"/>
                      </a:cubicBezTo>
                      <a:cubicBezTo>
                        <a:pt x="0" y="6471"/>
                        <a:pt x="36" y="6550"/>
                        <a:pt x="115" y="6572"/>
                      </a:cubicBezTo>
                      <a:cubicBezTo>
                        <a:pt x="129" y="6576"/>
                        <a:pt x="143" y="6578"/>
                        <a:pt x="157" y="6578"/>
                      </a:cubicBezTo>
                      <a:cubicBezTo>
                        <a:pt x="222" y="6578"/>
                        <a:pt x="284" y="6537"/>
                        <a:pt x="302" y="6471"/>
                      </a:cubicBezTo>
                      <a:cubicBezTo>
                        <a:pt x="489" y="5602"/>
                        <a:pt x="740" y="4755"/>
                        <a:pt x="1042" y="3921"/>
                      </a:cubicBezTo>
                      <a:cubicBezTo>
                        <a:pt x="1351" y="3088"/>
                        <a:pt x="1710" y="2291"/>
                        <a:pt x="2120" y="1515"/>
                      </a:cubicBezTo>
                      <a:cubicBezTo>
                        <a:pt x="2357" y="1077"/>
                        <a:pt x="2608" y="646"/>
                        <a:pt x="2874" y="222"/>
                      </a:cubicBezTo>
                      <a:cubicBezTo>
                        <a:pt x="2917" y="157"/>
                        <a:pt x="2888" y="64"/>
                        <a:pt x="2816" y="21"/>
                      </a:cubicBezTo>
                      <a:cubicBezTo>
                        <a:pt x="2793" y="7"/>
                        <a:pt x="2769" y="1"/>
                        <a:pt x="2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6"/>
                <p:cNvSpPr/>
                <p:nvPr/>
              </p:nvSpPr>
              <p:spPr>
                <a:xfrm>
                  <a:off x="7820311" y="1619462"/>
                  <a:ext cx="26815" cy="29018"/>
                </a:xfrm>
                <a:custGeom>
                  <a:avLst/>
                  <a:gdLst/>
                  <a:ahLst/>
                  <a:cxnLst/>
                  <a:rect l="l" t="t" r="r" b="b"/>
                  <a:pathLst>
                    <a:path w="633" h="685" extrusionOk="0">
                      <a:moveTo>
                        <a:pt x="481" y="0"/>
                      </a:moveTo>
                      <a:cubicBezTo>
                        <a:pt x="445" y="0"/>
                        <a:pt x="402" y="15"/>
                        <a:pt x="381" y="43"/>
                      </a:cubicBezTo>
                      <a:cubicBezTo>
                        <a:pt x="266" y="173"/>
                        <a:pt x="151" y="302"/>
                        <a:pt x="43" y="431"/>
                      </a:cubicBezTo>
                      <a:cubicBezTo>
                        <a:pt x="14" y="460"/>
                        <a:pt x="0" y="496"/>
                        <a:pt x="0" y="539"/>
                      </a:cubicBezTo>
                      <a:cubicBezTo>
                        <a:pt x="0" y="575"/>
                        <a:pt x="14" y="618"/>
                        <a:pt x="43" y="640"/>
                      </a:cubicBezTo>
                      <a:cubicBezTo>
                        <a:pt x="62" y="665"/>
                        <a:pt x="97" y="684"/>
                        <a:pt x="129" y="684"/>
                      </a:cubicBezTo>
                      <a:cubicBezTo>
                        <a:pt x="134" y="684"/>
                        <a:pt x="139" y="684"/>
                        <a:pt x="144" y="683"/>
                      </a:cubicBezTo>
                      <a:cubicBezTo>
                        <a:pt x="187" y="683"/>
                        <a:pt x="223" y="668"/>
                        <a:pt x="252" y="640"/>
                      </a:cubicBezTo>
                      <a:cubicBezTo>
                        <a:pt x="366" y="510"/>
                        <a:pt x="474" y="381"/>
                        <a:pt x="589" y="252"/>
                      </a:cubicBezTo>
                      <a:cubicBezTo>
                        <a:pt x="611" y="223"/>
                        <a:pt x="632" y="187"/>
                        <a:pt x="632" y="144"/>
                      </a:cubicBezTo>
                      <a:cubicBezTo>
                        <a:pt x="632" y="108"/>
                        <a:pt x="618" y="65"/>
                        <a:pt x="589" y="43"/>
                      </a:cubicBezTo>
                      <a:cubicBezTo>
                        <a:pt x="560" y="15"/>
                        <a:pt x="524" y="0"/>
                        <a:pt x="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26"/>
              <p:cNvGrpSpPr/>
              <p:nvPr/>
            </p:nvGrpSpPr>
            <p:grpSpPr>
              <a:xfrm>
                <a:off x="7045812" y="4271098"/>
                <a:ext cx="283072" cy="219302"/>
                <a:chOff x="7331963" y="4565102"/>
                <a:chExt cx="301879" cy="233873"/>
              </a:xfrm>
            </p:grpSpPr>
            <p:sp>
              <p:nvSpPr>
                <p:cNvPr id="1053" name="Google Shape;1053;p26"/>
                <p:cNvSpPr/>
                <p:nvPr/>
              </p:nvSpPr>
              <p:spPr>
                <a:xfrm>
                  <a:off x="7331963" y="4565102"/>
                  <a:ext cx="77904" cy="116457"/>
                </a:xfrm>
                <a:custGeom>
                  <a:avLst/>
                  <a:gdLst/>
                  <a:ahLst/>
                  <a:cxnLst/>
                  <a:rect l="l" t="t" r="r" b="b"/>
                  <a:pathLst>
                    <a:path w="976" h="1459" extrusionOk="0">
                      <a:moveTo>
                        <a:pt x="881" y="0"/>
                      </a:moveTo>
                      <a:cubicBezTo>
                        <a:pt x="843" y="0"/>
                        <a:pt x="815" y="27"/>
                        <a:pt x="801" y="64"/>
                      </a:cubicBezTo>
                      <a:cubicBezTo>
                        <a:pt x="663" y="422"/>
                        <a:pt x="472" y="764"/>
                        <a:pt x="236" y="1068"/>
                      </a:cubicBezTo>
                      <a:cubicBezTo>
                        <a:pt x="175" y="1154"/>
                        <a:pt x="106" y="1235"/>
                        <a:pt x="33" y="1316"/>
                      </a:cubicBezTo>
                      <a:cubicBezTo>
                        <a:pt x="4" y="1349"/>
                        <a:pt x="0" y="1402"/>
                        <a:pt x="33" y="1434"/>
                      </a:cubicBezTo>
                      <a:cubicBezTo>
                        <a:pt x="49" y="1451"/>
                        <a:pt x="71" y="1459"/>
                        <a:pt x="93" y="1459"/>
                      </a:cubicBezTo>
                      <a:cubicBezTo>
                        <a:pt x="115" y="1459"/>
                        <a:pt x="136" y="1451"/>
                        <a:pt x="151" y="1434"/>
                      </a:cubicBezTo>
                      <a:cubicBezTo>
                        <a:pt x="423" y="1134"/>
                        <a:pt x="651" y="796"/>
                        <a:pt x="821" y="430"/>
                      </a:cubicBezTo>
                      <a:cubicBezTo>
                        <a:pt x="874" y="324"/>
                        <a:pt x="919" y="219"/>
                        <a:pt x="960" y="109"/>
                      </a:cubicBezTo>
                      <a:cubicBezTo>
                        <a:pt x="976" y="64"/>
                        <a:pt x="943" y="15"/>
                        <a:pt x="903" y="3"/>
                      </a:cubicBezTo>
                      <a:cubicBezTo>
                        <a:pt x="895" y="1"/>
                        <a:pt x="888" y="0"/>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6"/>
                <p:cNvSpPr/>
                <p:nvPr/>
              </p:nvSpPr>
              <p:spPr>
                <a:xfrm>
                  <a:off x="7418248" y="4633428"/>
                  <a:ext cx="96183" cy="130266"/>
                </a:xfrm>
                <a:custGeom>
                  <a:avLst/>
                  <a:gdLst/>
                  <a:ahLst/>
                  <a:cxnLst/>
                  <a:rect l="l" t="t" r="r" b="b"/>
                  <a:pathLst>
                    <a:path w="1205" h="1632" extrusionOk="0">
                      <a:moveTo>
                        <a:pt x="1105" y="1"/>
                      </a:moveTo>
                      <a:cubicBezTo>
                        <a:pt x="1068" y="1"/>
                        <a:pt x="1039" y="29"/>
                        <a:pt x="1025" y="62"/>
                      </a:cubicBezTo>
                      <a:cubicBezTo>
                        <a:pt x="863" y="485"/>
                        <a:pt x="619" y="879"/>
                        <a:pt x="310" y="1213"/>
                      </a:cubicBezTo>
                      <a:cubicBezTo>
                        <a:pt x="224" y="1310"/>
                        <a:pt x="131" y="1404"/>
                        <a:pt x="33" y="1489"/>
                      </a:cubicBezTo>
                      <a:cubicBezTo>
                        <a:pt x="1" y="1518"/>
                        <a:pt x="1" y="1578"/>
                        <a:pt x="33" y="1607"/>
                      </a:cubicBezTo>
                      <a:cubicBezTo>
                        <a:pt x="49" y="1623"/>
                        <a:pt x="71" y="1631"/>
                        <a:pt x="92" y="1631"/>
                      </a:cubicBezTo>
                      <a:cubicBezTo>
                        <a:pt x="114" y="1631"/>
                        <a:pt x="135" y="1623"/>
                        <a:pt x="151" y="1607"/>
                      </a:cubicBezTo>
                      <a:cubicBezTo>
                        <a:pt x="505" y="1290"/>
                        <a:pt x="802" y="908"/>
                        <a:pt x="1021" y="485"/>
                      </a:cubicBezTo>
                      <a:cubicBezTo>
                        <a:pt x="1082" y="363"/>
                        <a:pt x="1139" y="233"/>
                        <a:pt x="1188" y="107"/>
                      </a:cubicBezTo>
                      <a:cubicBezTo>
                        <a:pt x="1204" y="66"/>
                        <a:pt x="1172" y="13"/>
                        <a:pt x="1131" y="5"/>
                      </a:cubicBezTo>
                      <a:cubicBezTo>
                        <a:pt x="1122" y="2"/>
                        <a:pt x="1114" y="1"/>
                        <a:pt x="1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6"/>
                <p:cNvSpPr/>
                <p:nvPr/>
              </p:nvSpPr>
              <p:spPr>
                <a:xfrm>
                  <a:off x="7546759" y="4687626"/>
                  <a:ext cx="87084" cy="111349"/>
                </a:xfrm>
                <a:custGeom>
                  <a:avLst/>
                  <a:gdLst/>
                  <a:ahLst/>
                  <a:cxnLst/>
                  <a:rect l="l" t="t" r="r" b="b"/>
                  <a:pathLst>
                    <a:path w="1091" h="1395" extrusionOk="0">
                      <a:moveTo>
                        <a:pt x="989" y="1"/>
                      </a:moveTo>
                      <a:cubicBezTo>
                        <a:pt x="954" y="1"/>
                        <a:pt x="925" y="29"/>
                        <a:pt x="911" y="62"/>
                      </a:cubicBezTo>
                      <a:cubicBezTo>
                        <a:pt x="765" y="416"/>
                        <a:pt x="545" y="745"/>
                        <a:pt x="281" y="1021"/>
                      </a:cubicBezTo>
                      <a:cubicBezTo>
                        <a:pt x="204" y="1103"/>
                        <a:pt x="119" y="1180"/>
                        <a:pt x="33" y="1253"/>
                      </a:cubicBezTo>
                      <a:cubicBezTo>
                        <a:pt x="1" y="1282"/>
                        <a:pt x="5" y="1339"/>
                        <a:pt x="33" y="1371"/>
                      </a:cubicBezTo>
                      <a:cubicBezTo>
                        <a:pt x="51" y="1387"/>
                        <a:pt x="71" y="1394"/>
                        <a:pt x="92" y="1394"/>
                      </a:cubicBezTo>
                      <a:cubicBezTo>
                        <a:pt x="113" y="1394"/>
                        <a:pt x="134" y="1386"/>
                        <a:pt x="151" y="1371"/>
                      </a:cubicBezTo>
                      <a:cubicBezTo>
                        <a:pt x="464" y="1107"/>
                        <a:pt x="724" y="786"/>
                        <a:pt x="919" y="432"/>
                      </a:cubicBezTo>
                      <a:cubicBezTo>
                        <a:pt x="976" y="326"/>
                        <a:pt x="1025" y="216"/>
                        <a:pt x="1074" y="107"/>
                      </a:cubicBezTo>
                      <a:cubicBezTo>
                        <a:pt x="1090" y="66"/>
                        <a:pt x="1054" y="13"/>
                        <a:pt x="1013" y="5"/>
                      </a:cubicBezTo>
                      <a:cubicBezTo>
                        <a:pt x="1005" y="2"/>
                        <a:pt x="997"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26"/>
              <p:cNvGrpSpPr/>
              <p:nvPr/>
            </p:nvGrpSpPr>
            <p:grpSpPr>
              <a:xfrm>
                <a:off x="7367529" y="4304565"/>
                <a:ext cx="67288" cy="40867"/>
                <a:chOff x="7697698" y="4600063"/>
                <a:chExt cx="71758" cy="43582"/>
              </a:xfrm>
            </p:grpSpPr>
            <p:sp>
              <p:nvSpPr>
                <p:cNvPr id="1057" name="Google Shape;1057;p26"/>
                <p:cNvSpPr/>
                <p:nvPr/>
              </p:nvSpPr>
              <p:spPr>
                <a:xfrm>
                  <a:off x="7727551" y="4600063"/>
                  <a:ext cx="17560" cy="13330"/>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6"/>
                <p:cNvSpPr/>
                <p:nvPr/>
              </p:nvSpPr>
              <p:spPr>
                <a:xfrm>
                  <a:off x="7697698" y="4626963"/>
                  <a:ext cx="17241" cy="13410"/>
                </a:xfrm>
                <a:custGeom>
                  <a:avLst/>
                  <a:gdLst/>
                  <a:ahLst/>
                  <a:cxnLst/>
                  <a:rect l="l" t="t" r="r" b="b"/>
                  <a:pathLst>
                    <a:path w="216" h="168" extrusionOk="0">
                      <a:moveTo>
                        <a:pt x="106" y="1"/>
                      </a:moveTo>
                      <a:cubicBezTo>
                        <a:pt x="0" y="1"/>
                        <a:pt x="0" y="167"/>
                        <a:pt x="106" y="167"/>
                      </a:cubicBezTo>
                      <a:cubicBezTo>
                        <a:pt x="216" y="167"/>
                        <a:pt x="216"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6"/>
                <p:cNvSpPr/>
                <p:nvPr/>
              </p:nvSpPr>
              <p:spPr>
                <a:xfrm>
                  <a:off x="7752215" y="4630235"/>
                  <a:ext cx="17241" cy="13410"/>
                </a:xfrm>
                <a:custGeom>
                  <a:avLst/>
                  <a:gdLst/>
                  <a:ahLst/>
                  <a:cxnLst/>
                  <a:rect l="l" t="t" r="r" b="b"/>
                  <a:pathLst>
                    <a:path w="216" h="168" extrusionOk="0">
                      <a:moveTo>
                        <a:pt x="110" y="0"/>
                      </a:moveTo>
                      <a:cubicBezTo>
                        <a:pt x="0" y="0"/>
                        <a:pt x="0" y="167"/>
                        <a:pt x="110" y="167"/>
                      </a:cubicBezTo>
                      <a:cubicBezTo>
                        <a:pt x="216" y="167"/>
                        <a:pt x="216"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60" name="Google Shape;1060;p26"/>
          <p:cNvSpPr txBox="1">
            <a:spLocks noGrp="1"/>
          </p:cNvSpPr>
          <p:nvPr>
            <p:ph type="ctrTitle"/>
          </p:nvPr>
        </p:nvSpPr>
        <p:spPr>
          <a:xfrm>
            <a:off x="713225" y="1264000"/>
            <a:ext cx="5234100" cy="218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Celebrate Lunar Year of Rabbit</a:t>
            </a:r>
            <a:r>
              <a:rPr lang="en" dirty="0"/>
              <a:t> </a:t>
            </a:r>
            <a:br>
              <a:rPr lang="en" dirty="0"/>
            </a:br>
            <a:r>
              <a:rPr lang="en" dirty="0"/>
              <a:t>CHINESE NEW YEAR 2023 - </a:t>
            </a:r>
            <a:r>
              <a:rPr lang="en" dirty="0">
                <a:solidFill>
                  <a:schemeClr val="accent2"/>
                </a:solidFill>
              </a:rPr>
              <a:t>MINITHEME</a:t>
            </a:r>
            <a:endParaRPr dirty="0">
              <a:solidFill>
                <a:schemeClr val="accent2"/>
              </a:solidFill>
            </a:endParaRPr>
          </a:p>
        </p:txBody>
      </p:sp>
      <p:sp>
        <p:nvSpPr>
          <p:cNvPr id="1061" name="Google Shape;1061;p26"/>
          <p:cNvSpPr txBox="1">
            <a:spLocks noGrp="1"/>
          </p:cNvSpPr>
          <p:nvPr>
            <p:ph type="subTitle" idx="1"/>
          </p:nvPr>
        </p:nvSpPr>
        <p:spPr>
          <a:xfrm>
            <a:off x="713225" y="3479100"/>
            <a:ext cx="5234100" cy="39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grpSp>
        <p:nvGrpSpPr>
          <p:cNvPr id="1062" name="Google Shape;1062;p26"/>
          <p:cNvGrpSpPr/>
          <p:nvPr/>
        </p:nvGrpSpPr>
        <p:grpSpPr>
          <a:xfrm>
            <a:off x="5655462" y="-488303"/>
            <a:ext cx="668775" cy="2055628"/>
            <a:chOff x="3242922" y="2030750"/>
            <a:chExt cx="275375" cy="846425"/>
          </a:xfrm>
        </p:grpSpPr>
        <p:sp>
          <p:nvSpPr>
            <p:cNvPr id="1063" name="Google Shape;1063;p26"/>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6"/>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6"/>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6"/>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6"/>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6"/>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6"/>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6"/>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6"/>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6"/>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6"/>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6"/>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6"/>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6"/>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6"/>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6"/>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6"/>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6"/>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6"/>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6"/>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6"/>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6"/>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6"/>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6"/>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6"/>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6"/>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6"/>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6"/>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6"/>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6"/>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6"/>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6"/>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6"/>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6"/>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6"/>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6"/>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6"/>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6"/>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6"/>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6"/>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6"/>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6"/>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6"/>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 name="Google Shape;1118;p26"/>
          <p:cNvSpPr/>
          <p:nvPr/>
        </p:nvSpPr>
        <p:spPr>
          <a:xfrm>
            <a:off x="5404200" y="21055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31"/>
        <p:cNvGrpSpPr/>
        <p:nvPr/>
      </p:nvGrpSpPr>
      <p:grpSpPr>
        <a:xfrm>
          <a:off x="0" y="0"/>
          <a:ext cx="0" cy="0"/>
          <a:chOff x="0" y="0"/>
          <a:chExt cx="0" cy="0"/>
        </a:xfrm>
      </p:grpSpPr>
      <p:sp>
        <p:nvSpPr>
          <p:cNvPr id="2532" name="Google Shape;2532;p36"/>
          <p:cNvSpPr/>
          <p:nvPr/>
        </p:nvSpPr>
        <p:spPr>
          <a:xfrm>
            <a:off x="2011500" y="504820"/>
            <a:ext cx="5121000" cy="1108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6"/>
          <p:cNvSpPr txBox="1">
            <a:spLocks noGrp="1"/>
          </p:cNvSpPr>
          <p:nvPr>
            <p:ph type="title"/>
          </p:nvPr>
        </p:nvSpPr>
        <p:spPr>
          <a:xfrm>
            <a:off x="1769550" y="445025"/>
            <a:ext cx="5604900" cy="110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2534" name="Google Shape;2534;p36"/>
          <p:cNvGrpSpPr/>
          <p:nvPr/>
        </p:nvGrpSpPr>
        <p:grpSpPr>
          <a:xfrm>
            <a:off x="500777" y="-159559"/>
            <a:ext cx="778714" cy="2103371"/>
            <a:chOff x="2920125" y="1994875"/>
            <a:chExt cx="286450" cy="773725"/>
          </a:xfrm>
        </p:grpSpPr>
        <p:sp>
          <p:nvSpPr>
            <p:cNvPr id="2535" name="Google Shape;2535;p36"/>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6"/>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6"/>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6"/>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6"/>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6"/>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6"/>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6"/>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6"/>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6"/>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6"/>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6"/>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6"/>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6"/>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6"/>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6"/>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6"/>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6"/>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6"/>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6"/>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6"/>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6"/>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6"/>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6"/>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6"/>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6"/>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6"/>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6"/>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6"/>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6"/>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6"/>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6"/>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6"/>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6"/>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6"/>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6"/>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6"/>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6"/>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6"/>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6"/>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6"/>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6"/>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6"/>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6"/>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6"/>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6"/>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6"/>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85"/>
        <p:cNvGrpSpPr/>
        <p:nvPr/>
      </p:nvGrpSpPr>
      <p:grpSpPr>
        <a:xfrm>
          <a:off x="0" y="0"/>
          <a:ext cx="0" cy="0"/>
          <a:chOff x="0" y="0"/>
          <a:chExt cx="0" cy="0"/>
        </a:xfrm>
      </p:grpSpPr>
      <p:grpSp>
        <p:nvGrpSpPr>
          <p:cNvPr id="2586" name="Google Shape;2586;p37"/>
          <p:cNvGrpSpPr/>
          <p:nvPr/>
        </p:nvGrpSpPr>
        <p:grpSpPr>
          <a:xfrm>
            <a:off x="4223399" y="-97566"/>
            <a:ext cx="668775" cy="2055628"/>
            <a:chOff x="3242922" y="2030750"/>
            <a:chExt cx="275375" cy="846425"/>
          </a:xfrm>
        </p:grpSpPr>
        <p:sp>
          <p:nvSpPr>
            <p:cNvPr id="2587" name="Google Shape;2587;p37"/>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7"/>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7"/>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7"/>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7"/>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7"/>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7"/>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7"/>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7"/>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7"/>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7"/>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7"/>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7"/>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7"/>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7"/>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7"/>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7"/>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7"/>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7"/>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7"/>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7"/>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7"/>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7"/>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7"/>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7"/>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7"/>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7"/>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7"/>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7"/>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7"/>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7"/>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7"/>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7"/>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7"/>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7"/>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7"/>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7"/>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7"/>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7"/>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7"/>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7"/>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7"/>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7"/>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7"/>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7"/>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7"/>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7"/>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7"/>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7"/>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7"/>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7"/>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7"/>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7"/>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7"/>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7"/>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37"/>
          <p:cNvGrpSpPr/>
          <p:nvPr/>
        </p:nvGrpSpPr>
        <p:grpSpPr>
          <a:xfrm>
            <a:off x="824006" y="943808"/>
            <a:ext cx="3255152" cy="3255884"/>
            <a:chOff x="713225" y="1214132"/>
            <a:chExt cx="2707212" cy="2707821"/>
          </a:xfrm>
        </p:grpSpPr>
        <p:sp>
          <p:nvSpPr>
            <p:cNvPr id="2643" name="Google Shape;2643;p37"/>
            <p:cNvSpPr/>
            <p:nvPr/>
          </p:nvSpPr>
          <p:spPr>
            <a:xfrm>
              <a:off x="713225" y="1214132"/>
              <a:ext cx="2707200" cy="2707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4" name="Google Shape;2644;p37"/>
            <p:cNvGrpSpPr/>
            <p:nvPr/>
          </p:nvGrpSpPr>
          <p:grpSpPr>
            <a:xfrm>
              <a:off x="713229" y="1221541"/>
              <a:ext cx="2707208" cy="2700412"/>
              <a:chOff x="4421825" y="2068575"/>
              <a:chExt cx="637350" cy="635750"/>
            </a:xfrm>
          </p:grpSpPr>
          <p:sp>
            <p:nvSpPr>
              <p:cNvPr id="2645" name="Google Shape;2645;p37"/>
              <p:cNvSpPr/>
              <p:nvPr/>
            </p:nvSpPr>
            <p:spPr>
              <a:xfrm>
                <a:off x="4548775" y="2120125"/>
                <a:ext cx="72050" cy="56525"/>
              </a:xfrm>
              <a:custGeom>
                <a:avLst/>
                <a:gdLst/>
                <a:ahLst/>
                <a:cxnLst/>
                <a:rect l="l" t="t" r="r" b="b"/>
                <a:pathLst>
                  <a:path w="2882" h="2261" extrusionOk="0">
                    <a:moveTo>
                      <a:pt x="612" y="1"/>
                    </a:moveTo>
                    <a:cubicBezTo>
                      <a:pt x="403" y="137"/>
                      <a:pt x="202" y="281"/>
                      <a:pt x="1" y="432"/>
                    </a:cubicBezTo>
                    <a:cubicBezTo>
                      <a:pt x="942" y="661"/>
                      <a:pt x="1653" y="1215"/>
                      <a:pt x="2134" y="2069"/>
                    </a:cubicBezTo>
                    <a:cubicBezTo>
                      <a:pt x="2206" y="2194"/>
                      <a:pt x="2313" y="2261"/>
                      <a:pt x="2437" y="2261"/>
                    </a:cubicBezTo>
                    <a:cubicBezTo>
                      <a:pt x="2513" y="2261"/>
                      <a:pt x="2596" y="2236"/>
                      <a:pt x="2680" y="2184"/>
                    </a:cubicBezTo>
                    <a:cubicBezTo>
                      <a:pt x="2881" y="2069"/>
                      <a:pt x="2716" y="1933"/>
                      <a:pt x="2659" y="1832"/>
                    </a:cubicBezTo>
                    <a:cubicBezTo>
                      <a:pt x="2149" y="913"/>
                      <a:pt x="1445" y="309"/>
                      <a:pt x="61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7"/>
              <p:cNvSpPr/>
              <p:nvPr/>
            </p:nvSpPr>
            <p:spPr>
              <a:xfrm>
                <a:off x="4516650" y="2142750"/>
                <a:ext cx="76325" cy="44450"/>
              </a:xfrm>
              <a:custGeom>
                <a:avLst/>
                <a:gdLst/>
                <a:ahLst/>
                <a:cxnLst/>
                <a:rect l="l" t="t" r="r" b="b"/>
                <a:pathLst>
                  <a:path w="3053" h="1778" extrusionOk="0">
                    <a:moveTo>
                      <a:pt x="697" y="1"/>
                    </a:moveTo>
                    <a:cubicBezTo>
                      <a:pt x="460" y="202"/>
                      <a:pt x="223" y="417"/>
                      <a:pt x="0" y="633"/>
                    </a:cubicBezTo>
                    <a:cubicBezTo>
                      <a:pt x="169" y="591"/>
                      <a:pt x="340" y="570"/>
                      <a:pt x="510" y="570"/>
                    </a:cubicBezTo>
                    <a:cubicBezTo>
                      <a:pt x="1218" y="570"/>
                      <a:pt x="1912" y="928"/>
                      <a:pt x="2363" y="1617"/>
                    </a:cubicBezTo>
                    <a:cubicBezTo>
                      <a:pt x="2435" y="1726"/>
                      <a:pt x="2489" y="1778"/>
                      <a:pt x="2564" y="1778"/>
                    </a:cubicBezTo>
                    <a:cubicBezTo>
                      <a:pt x="2632" y="1778"/>
                      <a:pt x="2718" y="1735"/>
                      <a:pt x="2852" y="1653"/>
                    </a:cubicBezTo>
                    <a:cubicBezTo>
                      <a:pt x="3053" y="1531"/>
                      <a:pt x="2917" y="1416"/>
                      <a:pt x="2852" y="1308"/>
                    </a:cubicBezTo>
                    <a:cubicBezTo>
                      <a:pt x="2306" y="460"/>
                      <a:pt x="1530" y="37"/>
                      <a:pt x="697"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7"/>
              <p:cNvSpPr/>
              <p:nvPr/>
            </p:nvSpPr>
            <p:spPr>
              <a:xfrm>
                <a:off x="4491150" y="2171350"/>
                <a:ext cx="74900" cy="34650"/>
              </a:xfrm>
              <a:custGeom>
                <a:avLst/>
                <a:gdLst/>
                <a:ahLst/>
                <a:cxnLst/>
                <a:rect l="l" t="t" r="r" b="b"/>
                <a:pathLst>
                  <a:path w="2996" h="1386" extrusionOk="0">
                    <a:moveTo>
                      <a:pt x="1525" y="1"/>
                    </a:moveTo>
                    <a:cubicBezTo>
                      <a:pt x="1053" y="1"/>
                      <a:pt x="581" y="199"/>
                      <a:pt x="273" y="609"/>
                    </a:cubicBezTo>
                    <a:cubicBezTo>
                      <a:pt x="0" y="961"/>
                      <a:pt x="14" y="1040"/>
                      <a:pt x="345" y="1321"/>
                    </a:cubicBezTo>
                    <a:cubicBezTo>
                      <a:pt x="392" y="1357"/>
                      <a:pt x="429" y="1380"/>
                      <a:pt x="462" y="1380"/>
                    </a:cubicBezTo>
                    <a:cubicBezTo>
                      <a:pt x="499" y="1380"/>
                      <a:pt x="530" y="1350"/>
                      <a:pt x="560" y="1277"/>
                    </a:cubicBezTo>
                    <a:cubicBezTo>
                      <a:pt x="618" y="1127"/>
                      <a:pt x="683" y="990"/>
                      <a:pt x="805" y="875"/>
                    </a:cubicBezTo>
                    <a:cubicBezTo>
                      <a:pt x="1017" y="672"/>
                      <a:pt x="1277" y="575"/>
                      <a:pt x="1532" y="575"/>
                    </a:cubicBezTo>
                    <a:cubicBezTo>
                      <a:pt x="1917" y="575"/>
                      <a:pt x="2293" y="795"/>
                      <a:pt x="2478" y="1206"/>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7"/>
              <p:cNvSpPr/>
              <p:nvPr/>
            </p:nvSpPr>
            <p:spPr>
              <a:xfrm>
                <a:off x="4517900" y="2200050"/>
                <a:ext cx="22650" cy="12050"/>
              </a:xfrm>
              <a:custGeom>
                <a:avLst/>
                <a:gdLst/>
                <a:ahLst/>
                <a:cxnLst/>
                <a:rect l="l" t="t" r="r" b="b"/>
                <a:pathLst>
                  <a:path w="906" h="482" extrusionOk="0">
                    <a:moveTo>
                      <a:pt x="442" y="1"/>
                    </a:moveTo>
                    <a:cubicBezTo>
                      <a:pt x="343" y="1"/>
                      <a:pt x="249" y="34"/>
                      <a:pt x="166" y="108"/>
                    </a:cubicBezTo>
                    <a:cubicBezTo>
                      <a:pt x="79" y="180"/>
                      <a:pt x="0" y="266"/>
                      <a:pt x="29" y="381"/>
                    </a:cubicBezTo>
                    <a:cubicBezTo>
                      <a:pt x="52" y="462"/>
                      <a:pt x="111" y="472"/>
                      <a:pt x="176" y="472"/>
                    </a:cubicBezTo>
                    <a:cubicBezTo>
                      <a:pt x="197" y="472"/>
                      <a:pt x="220" y="471"/>
                      <a:pt x="241" y="471"/>
                    </a:cubicBezTo>
                    <a:cubicBezTo>
                      <a:pt x="257" y="471"/>
                      <a:pt x="273" y="472"/>
                      <a:pt x="288" y="474"/>
                    </a:cubicBezTo>
                    <a:cubicBezTo>
                      <a:pt x="307" y="477"/>
                      <a:pt x="326" y="477"/>
                      <a:pt x="345" y="477"/>
                    </a:cubicBezTo>
                    <a:cubicBezTo>
                      <a:pt x="384" y="477"/>
                      <a:pt x="422" y="474"/>
                      <a:pt x="460" y="474"/>
                    </a:cubicBezTo>
                    <a:lnTo>
                      <a:pt x="460" y="481"/>
                    </a:lnTo>
                    <a:lnTo>
                      <a:pt x="561" y="481"/>
                    </a:lnTo>
                    <a:lnTo>
                      <a:pt x="561" y="474"/>
                    </a:lnTo>
                    <a:cubicBezTo>
                      <a:pt x="575" y="471"/>
                      <a:pt x="592" y="470"/>
                      <a:pt x="608" y="470"/>
                    </a:cubicBezTo>
                    <a:cubicBezTo>
                      <a:pt x="650" y="470"/>
                      <a:pt x="697" y="477"/>
                      <a:pt x="740" y="477"/>
                    </a:cubicBezTo>
                    <a:cubicBezTo>
                      <a:pt x="813" y="477"/>
                      <a:pt x="876" y="458"/>
                      <a:pt x="884" y="359"/>
                    </a:cubicBezTo>
                    <a:cubicBezTo>
                      <a:pt x="906" y="180"/>
                      <a:pt x="755" y="65"/>
                      <a:pt x="582" y="22"/>
                    </a:cubicBezTo>
                    <a:cubicBezTo>
                      <a:pt x="534" y="8"/>
                      <a:pt x="487" y="1"/>
                      <a:pt x="44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7"/>
              <p:cNvSpPr/>
              <p:nvPr/>
            </p:nvSpPr>
            <p:spPr>
              <a:xfrm>
                <a:off x="4687600" y="2068575"/>
                <a:ext cx="40425" cy="33500"/>
              </a:xfrm>
              <a:custGeom>
                <a:avLst/>
                <a:gdLst/>
                <a:ahLst/>
                <a:cxnLst/>
                <a:rect l="l" t="t" r="r" b="b"/>
                <a:pathLst>
                  <a:path w="1617" h="1340" extrusionOk="0">
                    <a:moveTo>
                      <a:pt x="740" y="1"/>
                    </a:moveTo>
                    <a:cubicBezTo>
                      <a:pt x="489" y="30"/>
                      <a:pt x="245" y="66"/>
                      <a:pt x="1" y="109"/>
                    </a:cubicBezTo>
                    <a:cubicBezTo>
                      <a:pt x="345" y="382"/>
                      <a:pt x="640" y="726"/>
                      <a:pt x="877" y="1143"/>
                    </a:cubicBezTo>
                    <a:cubicBezTo>
                      <a:pt x="949" y="1270"/>
                      <a:pt x="1059" y="1340"/>
                      <a:pt x="1186" y="1340"/>
                    </a:cubicBezTo>
                    <a:cubicBezTo>
                      <a:pt x="1260" y="1340"/>
                      <a:pt x="1341" y="1316"/>
                      <a:pt x="1423" y="1265"/>
                    </a:cubicBezTo>
                    <a:cubicBezTo>
                      <a:pt x="1617" y="1150"/>
                      <a:pt x="1459" y="1007"/>
                      <a:pt x="1401" y="906"/>
                    </a:cubicBezTo>
                    <a:cubicBezTo>
                      <a:pt x="1207" y="561"/>
                      <a:pt x="985" y="260"/>
                      <a:pt x="74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7"/>
              <p:cNvSpPr/>
              <p:nvPr/>
            </p:nvSpPr>
            <p:spPr>
              <a:xfrm>
                <a:off x="4641275" y="2075225"/>
                <a:ext cx="59100" cy="37375"/>
              </a:xfrm>
              <a:custGeom>
                <a:avLst/>
                <a:gdLst/>
                <a:ahLst/>
                <a:cxnLst/>
                <a:rect l="l" t="t" r="r" b="b"/>
                <a:pathLst>
                  <a:path w="2364" h="1495" extrusionOk="0">
                    <a:moveTo>
                      <a:pt x="1063" y="1"/>
                    </a:moveTo>
                    <a:cubicBezTo>
                      <a:pt x="704" y="80"/>
                      <a:pt x="352" y="180"/>
                      <a:pt x="0" y="295"/>
                    </a:cubicBezTo>
                    <a:cubicBezTo>
                      <a:pt x="640" y="353"/>
                      <a:pt x="1257" y="705"/>
                      <a:pt x="1674" y="1330"/>
                    </a:cubicBezTo>
                    <a:cubicBezTo>
                      <a:pt x="1745" y="1443"/>
                      <a:pt x="1799" y="1494"/>
                      <a:pt x="1873" y="1494"/>
                    </a:cubicBezTo>
                    <a:cubicBezTo>
                      <a:pt x="1941" y="1494"/>
                      <a:pt x="2025" y="1451"/>
                      <a:pt x="2155" y="1373"/>
                    </a:cubicBezTo>
                    <a:cubicBezTo>
                      <a:pt x="2364" y="1243"/>
                      <a:pt x="2227" y="1129"/>
                      <a:pt x="2162" y="1021"/>
                    </a:cubicBezTo>
                    <a:cubicBezTo>
                      <a:pt x="1861" y="554"/>
                      <a:pt x="1480" y="216"/>
                      <a:pt x="106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7"/>
              <p:cNvSpPr/>
              <p:nvPr/>
            </p:nvSpPr>
            <p:spPr>
              <a:xfrm>
                <a:off x="4598525" y="2096750"/>
                <a:ext cx="74725" cy="34550"/>
              </a:xfrm>
              <a:custGeom>
                <a:avLst/>
                <a:gdLst/>
                <a:ahLst/>
                <a:cxnLst/>
                <a:rect l="l" t="t" r="r" b="b"/>
                <a:pathLst>
                  <a:path w="2989" h="1382" extrusionOk="0">
                    <a:moveTo>
                      <a:pt x="1522" y="0"/>
                    </a:moveTo>
                    <a:cubicBezTo>
                      <a:pt x="1050" y="0"/>
                      <a:pt x="577" y="198"/>
                      <a:pt x="266" y="605"/>
                    </a:cubicBezTo>
                    <a:cubicBezTo>
                      <a:pt x="1" y="957"/>
                      <a:pt x="15" y="1036"/>
                      <a:pt x="345" y="1316"/>
                    </a:cubicBezTo>
                    <a:cubicBezTo>
                      <a:pt x="393" y="1357"/>
                      <a:pt x="430" y="1381"/>
                      <a:pt x="463" y="1381"/>
                    </a:cubicBezTo>
                    <a:cubicBezTo>
                      <a:pt x="500" y="1381"/>
                      <a:pt x="530" y="1350"/>
                      <a:pt x="561" y="1273"/>
                    </a:cubicBezTo>
                    <a:cubicBezTo>
                      <a:pt x="611" y="1130"/>
                      <a:pt x="683" y="986"/>
                      <a:pt x="805" y="878"/>
                    </a:cubicBezTo>
                    <a:cubicBezTo>
                      <a:pt x="1017" y="672"/>
                      <a:pt x="1278" y="574"/>
                      <a:pt x="1533" y="574"/>
                    </a:cubicBezTo>
                    <a:cubicBezTo>
                      <a:pt x="1918" y="574"/>
                      <a:pt x="2293" y="796"/>
                      <a:pt x="2479" y="1201"/>
                    </a:cubicBezTo>
                    <a:cubicBezTo>
                      <a:pt x="2508" y="1273"/>
                      <a:pt x="2500" y="1381"/>
                      <a:pt x="2615" y="1381"/>
                    </a:cubicBezTo>
                    <a:cubicBezTo>
                      <a:pt x="2687" y="1381"/>
                      <a:pt x="2989" y="1058"/>
                      <a:pt x="2989" y="957"/>
                    </a:cubicBezTo>
                    <a:cubicBezTo>
                      <a:pt x="2975" y="914"/>
                      <a:pt x="2946"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7"/>
              <p:cNvSpPr/>
              <p:nvPr/>
            </p:nvSpPr>
            <p:spPr>
              <a:xfrm>
                <a:off x="4625275" y="2125400"/>
                <a:ext cx="22675" cy="12075"/>
              </a:xfrm>
              <a:custGeom>
                <a:avLst/>
                <a:gdLst/>
                <a:ahLst/>
                <a:cxnLst/>
                <a:rect l="l" t="t" r="r" b="b"/>
                <a:pathLst>
                  <a:path w="907" h="483" extrusionOk="0">
                    <a:moveTo>
                      <a:pt x="449" y="0"/>
                    </a:moveTo>
                    <a:cubicBezTo>
                      <a:pt x="348" y="0"/>
                      <a:pt x="252" y="35"/>
                      <a:pt x="166" y="106"/>
                    </a:cubicBezTo>
                    <a:cubicBezTo>
                      <a:pt x="80" y="177"/>
                      <a:pt x="1" y="271"/>
                      <a:pt x="30" y="379"/>
                    </a:cubicBezTo>
                    <a:cubicBezTo>
                      <a:pt x="53" y="461"/>
                      <a:pt x="113" y="473"/>
                      <a:pt x="179" y="473"/>
                    </a:cubicBezTo>
                    <a:cubicBezTo>
                      <a:pt x="207" y="473"/>
                      <a:pt x="236" y="471"/>
                      <a:pt x="263" y="471"/>
                    </a:cubicBezTo>
                    <a:cubicBezTo>
                      <a:pt x="271" y="471"/>
                      <a:pt x="280" y="471"/>
                      <a:pt x="288" y="472"/>
                    </a:cubicBezTo>
                    <a:cubicBezTo>
                      <a:pt x="313" y="479"/>
                      <a:pt x="342" y="481"/>
                      <a:pt x="372" y="481"/>
                    </a:cubicBezTo>
                    <a:cubicBezTo>
                      <a:pt x="401" y="481"/>
                      <a:pt x="432"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6"/>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7"/>
              <p:cNvSpPr/>
              <p:nvPr/>
            </p:nvSpPr>
            <p:spPr>
              <a:xfrm>
                <a:off x="4652050" y="2114025"/>
                <a:ext cx="181225" cy="62625"/>
              </a:xfrm>
              <a:custGeom>
                <a:avLst/>
                <a:gdLst/>
                <a:ahLst/>
                <a:cxnLst/>
                <a:rect l="l" t="t" r="r" b="b"/>
                <a:pathLst>
                  <a:path w="7249" h="2505" extrusionOk="0">
                    <a:moveTo>
                      <a:pt x="3750" y="0"/>
                    </a:moveTo>
                    <a:cubicBezTo>
                      <a:pt x="2615" y="8"/>
                      <a:pt x="1753" y="331"/>
                      <a:pt x="1020" y="977"/>
                    </a:cubicBezTo>
                    <a:cubicBezTo>
                      <a:pt x="640" y="1308"/>
                      <a:pt x="331" y="1710"/>
                      <a:pt x="108" y="2170"/>
                    </a:cubicBezTo>
                    <a:cubicBezTo>
                      <a:pt x="65" y="2256"/>
                      <a:pt x="0" y="2349"/>
                      <a:pt x="130" y="2428"/>
                    </a:cubicBezTo>
                    <a:cubicBezTo>
                      <a:pt x="214" y="2478"/>
                      <a:pt x="296" y="2503"/>
                      <a:pt x="372" y="2503"/>
                    </a:cubicBezTo>
                    <a:cubicBezTo>
                      <a:pt x="502" y="2503"/>
                      <a:pt x="615" y="2430"/>
                      <a:pt x="697" y="2285"/>
                    </a:cubicBezTo>
                    <a:cubicBezTo>
                      <a:pt x="1296" y="1218"/>
                      <a:pt x="2405" y="576"/>
                      <a:pt x="3582" y="576"/>
                    </a:cubicBezTo>
                    <a:cubicBezTo>
                      <a:pt x="3816" y="576"/>
                      <a:pt x="4053" y="602"/>
                      <a:pt x="4289" y="654"/>
                    </a:cubicBezTo>
                    <a:cubicBezTo>
                      <a:pt x="5273" y="870"/>
                      <a:pt x="6006" y="1430"/>
                      <a:pt x="6501" y="2313"/>
                    </a:cubicBezTo>
                    <a:cubicBezTo>
                      <a:pt x="6573" y="2438"/>
                      <a:pt x="6680" y="2505"/>
                      <a:pt x="6806" y="2505"/>
                    </a:cubicBezTo>
                    <a:cubicBezTo>
                      <a:pt x="6883" y="2505"/>
                      <a:pt x="6967" y="2480"/>
                      <a:pt x="7054" y="2428"/>
                    </a:cubicBezTo>
                    <a:cubicBezTo>
                      <a:pt x="7248" y="2313"/>
                      <a:pt x="7083" y="2177"/>
                      <a:pt x="7033" y="2076"/>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7"/>
              <p:cNvSpPr/>
              <p:nvPr/>
            </p:nvSpPr>
            <p:spPr>
              <a:xfrm>
                <a:off x="4679150" y="2142750"/>
                <a:ext cx="126275" cy="44700"/>
              </a:xfrm>
              <a:custGeom>
                <a:avLst/>
                <a:gdLst/>
                <a:ahLst/>
                <a:cxnLst/>
                <a:rect l="l" t="t" r="r" b="b"/>
                <a:pathLst>
                  <a:path w="5051" h="1788" extrusionOk="0">
                    <a:moveTo>
                      <a:pt x="2673" y="1"/>
                    </a:moveTo>
                    <a:cubicBezTo>
                      <a:pt x="1545" y="1"/>
                      <a:pt x="619" y="525"/>
                      <a:pt x="145" y="1337"/>
                    </a:cubicBezTo>
                    <a:cubicBezTo>
                      <a:pt x="80" y="1459"/>
                      <a:pt x="1" y="1581"/>
                      <a:pt x="188" y="1660"/>
                    </a:cubicBezTo>
                    <a:cubicBezTo>
                      <a:pt x="280" y="1699"/>
                      <a:pt x="375" y="1787"/>
                      <a:pt x="467" y="1787"/>
                    </a:cubicBezTo>
                    <a:cubicBezTo>
                      <a:pt x="526" y="1787"/>
                      <a:pt x="584" y="1752"/>
                      <a:pt x="640" y="1646"/>
                    </a:cubicBezTo>
                    <a:cubicBezTo>
                      <a:pt x="726" y="1480"/>
                      <a:pt x="841" y="1337"/>
                      <a:pt x="971" y="1215"/>
                    </a:cubicBezTo>
                    <a:cubicBezTo>
                      <a:pt x="1426" y="784"/>
                      <a:pt x="1975" y="574"/>
                      <a:pt x="2516" y="574"/>
                    </a:cubicBezTo>
                    <a:cubicBezTo>
                      <a:pt x="3220" y="574"/>
                      <a:pt x="3910" y="930"/>
                      <a:pt x="4361" y="1617"/>
                    </a:cubicBezTo>
                    <a:cubicBezTo>
                      <a:pt x="4436" y="1726"/>
                      <a:pt x="4490" y="1778"/>
                      <a:pt x="4564" y="1778"/>
                    </a:cubicBezTo>
                    <a:cubicBezTo>
                      <a:pt x="4632" y="1778"/>
                      <a:pt x="4716" y="1735"/>
                      <a:pt x="4850" y="1653"/>
                    </a:cubicBezTo>
                    <a:cubicBezTo>
                      <a:pt x="5051" y="1531"/>
                      <a:pt x="4922" y="1416"/>
                      <a:pt x="4850" y="1308"/>
                    </a:cubicBezTo>
                    <a:cubicBezTo>
                      <a:pt x="4304" y="453"/>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7"/>
              <p:cNvSpPr/>
              <p:nvPr/>
            </p:nvSpPr>
            <p:spPr>
              <a:xfrm>
                <a:off x="4703775" y="2171350"/>
                <a:ext cx="74725" cy="34650"/>
              </a:xfrm>
              <a:custGeom>
                <a:avLst/>
                <a:gdLst/>
                <a:ahLst/>
                <a:cxnLst/>
                <a:rect l="l" t="t" r="r" b="b"/>
                <a:pathLst>
                  <a:path w="2989" h="1386" extrusionOk="0">
                    <a:moveTo>
                      <a:pt x="1518" y="1"/>
                    </a:moveTo>
                    <a:cubicBezTo>
                      <a:pt x="1046" y="1"/>
                      <a:pt x="574" y="199"/>
                      <a:pt x="266" y="609"/>
                    </a:cubicBezTo>
                    <a:cubicBezTo>
                      <a:pt x="0" y="961"/>
                      <a:pt x="7" y="1040"/>
                      <a:pt x="338" y="1321"/>
                    </a:cubicBezTo>
                    <a:cubicBezTo>
                      <a:pt x="385" y="1357"/>
                      <a:pt x="424" y="1380"/>
                      <a:pt x="457" y="1380"/>
                    </a:cubicBezTo>
                    <a:cubicBezTo>
                      <a:pt x="495" y="1380"/>
                      <a:pt x="526" y="1350"/>
                      <a:pt x="553" y="1277"/>
                    </a:cubicBezTo>
                    <a:cubicBezTo>
                      <a:pt x="611" y="1127"/>
                      <a:pt x="682" y="990"/>
                      <a:pt x="797" y="875"/>
                    </a:cubicBezTo>
                    <a:cubicBezTo>
                      <a:pt x="1012" y="672"/>
                      <a:pt x="1273" y="575"/>
                      <a:pt x="1528" y="575"/>
                    </a:cubicBezTo>
                    <a:cubicBezTo>
                      <a:pt x="1913" y="575"/>
                      <a:pt x="2285" y="795"/>
                      <a:pt x="2471" y="1206"/>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7"/>
              <p:cNvSpPr/>
              <p:nvPr/>
            </p:nvSpPr>
            <p:spPr>
              <a:xfrm>
                <a:off x="4730350" y="2200050"/>
                <a:ext cx="22650" cy="11975"/>
              </a:xfrm>
              <a:custGeom>
                <a:avLst/>
                <a:gdLst/>
                <a:ahLst/>
                <a:cxnLst/>
                <a:rect l="l" t="t" r="r" b="b"/>
                <a:pathLst>
                  <a:path w="906" h="479" extrusionOk="0">
                    <a:moveTo>
                      <a:pt x="441" y="1"/>
                    </a:moveTo>
                    <a:cubicBezTo>
                      <a:pt x="342" y="1"/>
                      <a:pt x="249" y="34"/>
                      <a:pt x="165" y="108"/>
                    </a:cubicBezTo>
                    <a:cubicBezTo>
                      <a:pt x="86" y="180"/>
                      <a:pt x="0" y="266"/>
                      <a:pt x="36" y="381"/>
                    </a:cubicBezTo>
                    <a:cubicBezTo>
                      <a:pt x="54" y="462"/>
                      <a:pt x="112" y="472"/>
                      <a:pt x="176" y="472"/>
                    </a:cubicBezTo>
                    <a:cubicBezTo>
                      <a:pt x="197" y="472"/>
                      <a:pt x="219" y="471"/>
                      <a:pt x="241" y="471"/>
                    </a:cubicBezTo>
                    <a:cubicBezTo>
                      <a:pt x="257" y="471"/>
                      <a:pt x="273" y="472"/>
                      <a:pt x="288" y="474"/>
                    </a:cubicBezTo>
                    <a:cubicBezTo>
                      <a:pt x="307" y="477"/>
                      <a:pt x="326" y="477"/>
                      <a:pt x="345" y="477"/>
                    </a:cubicBezTo>
                    <a:cubicBezTo>
                      <a:pt x="383" y="477"/>
                      <a:pt x="422" y="474"/>
                      <a:pt x="460" y="474"/>
                    </a:cubicBezTo>
                    <a:cubicBezTo>
                      <a:pt x="484" y="474"/>
                      <a:pt x="505" y="477"/>
                      <a:pt x="526" y="477"/>
                    </a:cubicBezTo>
                    <a:cubicBezTo>
                      <a:pt x="537" y="477"/>
                      <a:pt x="549" y="477"/>
                      <a:pt x="560" y="474"/>
                    </a:cubicBezTo>
                    <a:cubicBezTo>
                      <a:pt x="574" y="472"/>
                      <a:pt x="589" y="471"/>
                      <a:pt x="604" y="471"/>
                    </a:cubicBezTo>
                    <a:cubicBezTo>
                      <a:pt x="649" y="471"/>
                      <a:pt x="700" y="479"/>
                      <a:pt x="747" y="479"/>
                    </a:cubicBezTo>
                    <a:cubicBezTo>
                      <a:pt x="818" y="479"/>
                      <a:pt x="879" y="459"/>
                      <a:pt x="891" y="359"/>
                    </a:cubicBezTo>
                    <a:cubicBezTo>
                      <a:pt x="905" y="180"/>
                      <a:pt x="762" y="65"/>
                      <a:pt x="582" y="22"/>
                    </a:cubicBezTo>
                    <a:cubicBezTo>
                      <a:pt x="534" y="8"/>
                      <a:pt x="487" y="1"/>
                      <a:pt x="441"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7"/>
              <p:cNvSpPr/>
              <p:nvPr/>
            </p:nvSpPr>
            <p:spPr>
              <a:xfrm>
                <a:off x="4759250" y="2069125"/>
                <a:ext cx="38450" cy="32800"/>
              </a:xfrm>
              <a:custGeom>
                <a:avLst/>
                <a:gdLst/>
                <a:ahLst/>
                <a:cxnLst/>
                <a:rect l="l" t="t" r="r" b="b"/>
                <a:pathLst>
                  <a:path w="1538" h="1312" extrusionOk="0">
                    <a:moveTo>
                      <a:pt x="798" y="1"/>
                    </a:moveTo>
                    <a:cubicBezTo>
                      <a:pt x="525" y="288"/>
                      <a:pt x="288" y="618"/>
                      <a:pt x="116" y="985"/>
                    </a:cubicBezTo>
                    <a:cubicBezTo>
                      <a:pt x="73" y="1064"/>
                      <a:pt x="1" y="1164"/>
                      <a:pt x="137" y="1236"/>
                    </a:cubicBezTo>
                    <a:cubicBezTo>
                      <a:pt x="219" y="1286"/>
                      <a:pt x="300" y="1311"/>
                      <a:pt x="376" y="1311"/>
                    </a:cubicBezTo>
                    <a:cubicBezTo>
                      <a:pt x="507" y="1311"/>
                      <a:pt x="623" y="1238"/>
                      <a:pt x="705" y="1092"/>
                    </a:cubicBezTo>
                    <a:cubicBezTo>
                      <a:pt x="920" y="704"/>
                      <a:pt x="1207" y="374"/>
                      <a:pt x="1538" y="115"/>
                    </a:cubicBezTo>
                    <a:cubicBezTo>
                      <a:pt x="1294" y="72"/>
                      <a:pt x="1049" y="29"/>
                      <a:pt x="79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7"/>
              <p:cNvSpPr/>
              <p:nvPr/>
            </p:nvSpPr>
            <p:spPr>
              <a:xfrm>
                <a:off x="4786550" y="2076125"/>
                <a:ext cx="54625" cy="36700"/>
              </a:xfrm>
              <a:custGeom>
                <a:avLst/>
                <a:gdLst/>
                <a:ahLst/>
                <a:cxnLst/>
                <a:rect l="l" t="t" r="r" b="b"/>
                <a:pathLst>
                  <a:path w="2185" h="1468" extrusionOk="0">
                    <a:moveTo>
                      <a:pt x="1236" y="1"/>
                    </a:moveTo>
                    <a:cubicBezTo>
                      <a:pt x="769" y="238"/>
                      <a:pt x="396" y="583"/>
                      <a:pt x="144" y="1014"/>
                    </a:cubicBezTo>
                    <a:cubicBezTo>
                      <a:pt x="72" y="1136"/>
                      <a:pt x="1" y="1258"/>
                      <a:pt x="187" y="1337"/>
                    </a:cubicBezTo>
                    <a:lnTo>
                      <a:pt x="187" y="1344"/>
                    </a:lnTo>
                    <a:cubicBezTo>
                      <a:pt x="279" y="1379"/>
                      <a:pt x="374" y="1468"/>
                      <a:pt x="467" y="1468"/>
                    </a:cubicBezTo>
                    <a:cubicBezTo>
                      <a:pt x="526" y="1468"/>
                      <a:pt x="584" y="1432"/>
                      <a:pt x="640" y="1322"/>
                    </a:cubicBezTo>
                    <a:cubicBezTo>
                      <a:pt x="726" y="1164"/>
                      <a:pt x="834" y="1021"/>
                      <a:pt x="970" y="891"/>
                    </a:cubicBezTo>
                    <a:cubicBezTo>
                      <a:pt x="1337" y="547"/>
                      <a:pt x="1753" y="345"/>
                      <a:pt x="2184" y="281"/>
                    </a:cubicBezTo>
                    <a:cubicBezTo>
                      <a:pt x="1875" y="173"/>
                      <a:pt x="1559" y="87"/>
                      <a:pt x="123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7"/>
              <p:cNvSpPr/>
              <p:nvPr/>
            </p:nvSpPr>
            <p:spPr>
              <a:xfrm>
                <a:off x="4810975" y="2096750"/>
                <a:ext cx="74725" cy="34550"/>
              </a:xfrm>
              <a:custGeom>
                <a:avLst/>
                <a:gdLst/>
                <a:ahLst/>
                <a:cxnLst/>
                <a:rect l="l" t="t" r="r" b="b"/>
                <a:pathLst>
                  <a:path w="2989" h="1382" extrusionOk="0">
                    <a:moveTo>
                      <a:pt x="1522" y="0"/>
                    </a:moveTo>
                    <a:cubicBezTo>
                      <a:pt x="1050" y="0"/>
                      <a:pt x="577" y="198"/>
                      <a:pt x="266" y="605"/>
                    </a:cubicBezTo>
                    <a:cubicBezTo>
                      <a:pt x="0" y="957"/>
                      <a:pt x="15" y="1036"/>
                      <a:pt x="345" y="1316"/>
                    </a:cubicBezTo>
                    <a:cubicBezTo>
                      <a:pt x="392" y="1357"/>
                      <a:pt x="430" y="1381"/>
                      <a:pt x="463" y="1381"/>
                    </a:cubicBezTo>
                    <a:cubicBezTo>
                      <a:pt x="500" y="1381"/>
                      <a:pt x="530" y="1350"/>
                      <a:pt x="561" y="1273"/>
                    </a:cubicBezTo>
                    <a:cubicBezTo>
                      <a:pt x="618" y="1130"/>
                      <a:pt x="683" y="986"/>
                      <a:pt x="805" y="878"/>
                    </a:cubicBezTo>
                    <a:cubicBezTo>
                      <a:pt x="1017" y="672"/>
                      <a:pt x="1277" y="574"/>
                      <a:pt x="1533" y="574"/>
                    </a:cubicBezTo>
                    <a:cubicBezTo>
                      <a:pt x="1918" y="574"/>
                      <a:pt x="2293" y="796"/>
                      <a:pt x="2479" y="1201"/>
                    </a:cubicBezTo>
                    <a:cubicBezTo>
                      <a:pt x="2507" y="1273"/>
                      <a:pt x="2500" y="1381"/>
                      <a:pt x="2615" y="1381"/>
                    </a:cubicBezTo>
                    <a:cubicBezTo>
                      <a:pt x="2694" y="1381"/>
                      <a:pt x="2989" y="1058"/>
                      <a:pt x="2989" y="957"/>
                    </a:cubicBezTo>
                    <a:cubicBezTo>
                      <a:pt x="2974" y="914"/>
                      <a:pt x="2953"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7"/>
              <p:cNvSpPr/>
              <p:nvPr/>
            </p:nvSpPr>
            <p:spPr>
              <a:xfrm>
                <a:off x="4837725" y="2125400"/>
                <a:ext cx="22650" cy="12075"/>
              </a:xfrm>
              <a:custGeom>
                <a:avLst/>
                <a:gdLst/>
                <a:ahLst/>
                <a:cxnLst/>
                <a:rect l="l" t="t" r="r" b="b"/>
                <a:pathLst>
                  <a:path w="906" h="483" extrusionOk="0">
                    <a:moveTo>
                      <a:pt x="449" y="0"/>
                    </a:moveTo>
                    <a:cubicBezTo>
                      <a:pt x="348" y="0"/>
                      <a:pt x="251" y="35"/>
                      <a:pt x="166" y="106"/>
                    </a:cubicBezTo>
                    <a:cubicBezTo>
                      <a:pt x="80" y="177"/>
                      <a:pt x="1" y="271"/>
                      <a:pt x="30" y="379"/>
                    </a:cubicBezTo>
                    <a:cubicBezTo>
                      <a:pt x="52" y="461"/>
                      <a:pt x="113" y="473"/>
                      <a:pt x="179" y="473"/>
                    </a:cubicBezTo>
                    <a:cubicBezTo>
                      <a:pt x="207" y="473"/>
                      <a:pt x="235" y="471"/>
                      <a:pt x="262" y="471"/>
                    </a:cubicBezTo>
                    <a:cubicBezTo>
                      <a:pt x="271" y="471"/>
                      <a:pt x="280" y="471"/>
                      <a:pt x="288" y="472"/>
                    </a:cubicBezTo>
                    <a:cubicBezTo>
                      <a:pt x="317" y="479"/>
                      <a:pt x="346" y="481"/>
                      <a:pt x="374" y="481"/>
                    </a:cubicBezTo>
                    <a:cubicBezTo>
                      <a:pt x="403" y="481"/>
                      <a:pt x="432" y="479"/>
                      <a:pt x="461" y="479"/>
                    </a:cubicBezTo>
                    <a:cubicBezTo>
                      <a:pt x="480" y="479"/>
                      <a:pt x="502" y="482"/>
                      <a:pt x="525" y="482"/>
                    </a:cubicBezTo>
                    <a:cubicBezTo>
                      <a:pt x="537" y="482"/>
                      <a:pt x="549" y="482"/>
                      <a:pt x="561" y="479"/>
                    </a:cubicBezTo>
                    <a:lnTo>
                      <a:pt x="554" y="479"/>
                    </a:ln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7" y="6"/>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7"/>
              <p:cNvSpPr/>
              <p:nvPr/>
            </p:nvSpPr>
            <p:spPr>
              <a:xfrm>
                <a:off x="4864500" y="2121025"/>
                <a:ext cx="68250" cy="55600"/>
              </a:xfrm>
              <a:custGeom>
                <a:avLst/>
                <a:gdLst/>
                <a:ahLst/>
                <a:cxnLst/>
                <a:rect l="l" t="t" r="r" b="b"/>
                <a:pathLst>
                  <a:path w="2730" h="2224" extrusionOk="0">
                    <a:moveTo>
                      <a:pt x="2155" y="0"/>
                    </a:moveTo>
                    <a:cubicBezTo>
                      <a:pt x="1738" y="166"/>
                      <a:pt x="1365" y="396"/>
                      <a:pt x="1020" y="697"/>
                    </a:cubicBezTo>
                    <a:cubicBezTo>
                      <a:pt x="639" y="1035"/>
                      <a:pt x="331" y="1430"/>
                      <a:pt x="108" y="1890"/>
                    </a:cubicBezTo>
                    <a:cubicBezTo>
                      <a:pt x="65" y="1976"/>
                      <a:pt x="0" y="2069"/>
                      <a:pt x="129" y="2148"/>
                    </a:cubicBezTo>
                    <a:cubicBezTo>
                      <a:pt x="214" y="2198"/>
                      <a:pt x="296" y="2223"/>
                      <a:pt x="372" y="2223"/>
                    </a:cubicBezTo>
                    <a:cubicBezTo>
                      <a:pt x="502" y="2223"/>
                      <a:pt x="615" y="2150"/>
                      <a:pt x="697" y="2005"/>
                    </a:cubicBezTo>
                    <a:cubicBezTo>
                      <a:pt x="1149" y="1200"/>
                      <a:pt x="1889" y="640"/>
                      <a:pt x="2730" y="410"/>
                    </a:cubicBezTo>
                    <a:cubicBezTo>
                      <a:pt x="2543" y="273"/>
                      <a:pt x="2349" y="137"/>
                      <a:pt x="215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7"/>
              <p:cNvSpPr/>
              <p:nvPr/>
            </p:nvSpPr>
            <p:spPr>
              <a:xfrm>
                <a:off x="4891775" y="2143300"/>
                <a:ext cx="71700" cy="44150"/>
              </a:xfrm>
              <a:custGeom>
                <a:avLst/>
                <a:gdLst/>
                <a:ahLst/>
                <a:cxnLst/>
                <a:rect l="l" t="t" r="r" b="b"/>
                <a:pathLst>
                  <a:path w="2868" h="1766" extrusionOk="0">
                    <a:moveTo>
                      <a:pt x="2235" y="0"/>
                    </a:moveTo>
                    <a:cubicBezTo>
                      <a:pt x="1301" y="122"/>
                      <a:pt x="554" y="611"/>
                      <a:pt x="137" y="1315"/>
                    </a:cubicBezTo>
                    <a:cubicBezTo>
                      <a:pt x="73" y="1437"/>
                      <a:pt x="1" y="1559"/>
                      <a:pt x="188" y="1638"/>
                    </a:cubicBezTo>
                    <a:cubicBezTo>
                      <a:pt x="276" y="1677"/>
                      <a:pt x="369" y="1765"/>
                      <a:pt x="461" y="1765"/>
                    </a:cubicBezTo>
                    <a:cubicBezTo>
                      <a:pt x="519" y="1765"/>
                      <a:pt x="577" y="1730"/>
                      <a:pt x="633" y="1624"/>
                    </a:cubicBezTo>
                    <a:cubicBezTo>
                      <a:pt x="719" y="1458"/>
                      <a:pt x="834" y="1315"/>
                      <a:pt x="964" y="1193"/>
                    </a:cubicBezTo>
                    <a:cubicBezTo>
                      <a:pt x="1420" y="759"/>
                      <a:pt x="1968" y="550"/>
                      <a:pt x="2505" y="550"/>
                    </a:cubicBezTo>
                    <a:cubicBezTo>
                      <a:pt x="2627" y="550"/>
                      <a:pt x="2748" y="561"/>
                      <a:pt x="2867" y="582"/>
                    </a:cubicBezTo>
                    <a:cubicBezTo>
                      <a:pt x="2666" y="381"/>
                      <a:pt x="2450" y="187"/>
                      <a:pt x="223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7"/>
              <p:cNvSpPr/>
              <p:nvPr/>
            </p:nvSpPr>
            <p:spPr>
              <a:xfrm>
                <a:off x="4916200" y="2171350"/>
                <a:ext cx="74750" cy="34650"/>
              </a:xfrm>
              <a:custGeom>
                <a:avLst/>
                <a:gdLst/>
                <a:ahLst/>
                <a:cxnLst/>
                <a:rect l="l" t="t" r="r" b="b"/>
                <a:pathLst>
                  <a:path w="2990" h="1386" extrusionOk="0">
                    <a:moveTo>
                      <a:pt x="1519" y="1"/>
                    </a:moveTo>
                    <a:cubicBezTo>
                      <a:pt x="1047" y="1"/>
                      <a:pt x="574" y="199"/>
                      <a:pt x="267" y="609"/>
                    </a:cubicBezTo>
                    <a:cubicBezTo>
                      <a:pt x="1" y="961"/>
                      <a:pt x="8" y="1040"/>
                      <a:pt x="338" y="1321"/>
                    </a:cubicBezTo>
                    <a:cubicBezTo>
                      <a:pt x="385" y="1357"/>
                      <a:pt x="424" y="1380"/>
                      <a:pt x="458" y="1380"/>
                    </a:cubicBezTo>
                    <a:cubicBezTo>
                      <a:pt x="496" y="1380"/>
                      <a:pt x="527" y="1350"/>
                      <a:pt x="554" y="1277"/>
                    </a:cubicBezTo>
                    <a:cubicBezTo>
                      <a:pt x="611" y="1127"/>
                      <a:pt x="683" y="990"/>
                      <a:pt x="798" y="875"/>
                    </a:cubicBezTo>
                    <a:cubicBezTo>
                      <a:pt x="1013" y="672"/>
                      <a:pt x="1275" y="575"/>
                      <a:pt x="1531" y="575"/>
                    </a:cubicBezTo>
                    <a:cubicBezTo>
                      <a:pt x="1918" y="575"/>
                      <a:pt x="2293" y="795"/>
                      <a:pt x="2479" y="1206"/>
                    </a:cubicBez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7"/>
              <p:cNvSpPr/>
              <p:nvPr/>
            </p:nvSpPr>
            <p:spPr>
              <a:xfrm>
                <a:off x="4942975" y="2200050"/>
                <a:ext cx="22475" cy="12050"/>
              </a:xfrm>
              <a:custGeom>
                <a:avLst/>
                <a:gdLst/>
                <a:ahLst/>
                <a:cxnLst/>
                <a:rect l="l" t="t" r="r" b="b"/>
                <a:pathLst>
                  <a:path w="899" h="482" extrusionOk="0">
                    <a:moveTo>
                      <a:pt x="438" y="1"/>
                    </a:moveTo>
                    <a:cubicBezTo>
                      <a:pt x="338" y="1"/>
                      <a:pt x="247" y="34"/>
                      <a:pt x="158" y="108"/>
                    </a:cubicBezTo>
                    <a:cubicBezTo>
                      <a:pt x="79" y="180"/>
                      <a:pt x="0" y="266"/>
                      <a:pt x="29" y="381"/>
                    </a:cubicBezTo>
                    <a:cubicBezTo>
                      <a:pt x="47" y="462"/>
                      <a:pt x="105" y="472"/>
                      <a:pt x="169" y="472"/>
                    </a:cubicBezTo>
                    <a:cubicBezTo>
                      <a:pt x="190" y="472"/>
                      <a:pt x="212" y="471"/>
                      <a:pt x="234" y="471"/>
                    </a:cubicBezTo>
                    <a:cubicBezTo>
                      <a:pt x="250" y="471"/>
                      <a:pt x="266" y="472"/>
                      <a:pt x="280" y="474"/>
                    </a:cubicBezTo>
                    <a:cubicBezTo>
                      <a:pt x="299" y="477"/>
                      <a:pt x="319" y="477"/>
                      <a:pt x="338" y="477"/>
                    </a:cubicBezTo>
                    <a:cubicBezTo>
                      <a:pt x="376" y="477"/>
                      <a:pt x="414" y="474"/>
                      <a:pt x="453" y="474"/>
                    </a:cubicBezTo>
                    <a:lnTo>
                      <a:pt x="453" y="481"/>
                    </a:lnTo>
                    <a:lnTo>
                      <a:pt x="553" y="481"/>
                    </a:lnTo>
                    <a:lnTo>
                      <a:pt x="553" y="474"/>
                    </a:lnTo>
                    <a:cubicBezTo>
                      <a:pt x="568" y="471"/>
                      <a:pt x="584" y="470"/>
                      <a:pt x="601" y="470"/>
                    </a:cubicBezTo>
                    <a:cubicBezTo>
                      <a:pt x="643" y="470"/>
                      <a:pt x="690" y="477"/>
                      <a:pt x="733" y="477"/>
                    </a:cubicBezTo>
                    <a:cubicBezTo>
                      <a:pt x="807" y="477"/>
                      <a:pt x="872" y="458"/>
                      <a:pt x="884" y="359"/>
                    </a:cubicBezTo>
                    <a:cubicBezTo>
                      <a:pt x="898" y="180"/>
                      <a:pt x="754" y="65"/>
                      <a:pt x="582" y="22"/>
                    </a:cubicBezTo>
                    <a:cubicBezTo>
                      <a:pt x="532" y="8"/>
                      <a:pt x="484" y="1"/>
                      <a:pt x="43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7"/>
              <p:cNvSpPr/>
              <p:nvPr/>
            </p:nvSpPr>
            <p:spPr>
              <a:xfrm>
                <a:off x="4462400" y="2217100"/>
                <a:ext cx="53200" cy="51550"/>
              </a:xfrm>
              <a:custGeom>
                <a:avLst/>
                <a:gdLst/>
                <a:ahLst/>
                <a:cxnLst/>
                <a:rect l="l" t="t" r="r" b="b"/>
                <a:pathLst>
                  <a:path w="2128" h="2062" extrusionOk="0">
                    <a:moveTo>
                      <a:pt x="302" y="1"/>
                    </a:moveTo>
                    <a:cubicBezTo>
                      <a:pt x="195" y="166"/>
                      <a:pt x="94" y="338"/>
                      <a:pt x="1" y="511"/>
                    </a:cubicBezTo>
                    <a:cubicBezTo>
                      <a:pt x="583" y="805"/>
                      <a:pt x="1042" y="1258"/>
                      <a:pt x="1387" y="1868"/>
                    </a:cubicBezTo>
                    <a:cubicBezTo>
                      <a:pt x="1459" y="1995"/>
                      <a:pt x="1569" y="2062"/>
                      <a:pt x="1695" y="2062"/>
                    </a:cubicBezTo>
                    <a:cubicBezTo>
                      <a:pt x="1770" y="2062"/>
                      <a:pt x="1850" y="2038"/>
                      <a:pt x="1933" y="1990"/>
                    </a:cubicBezTo>
                    <a:cubicBezTo>
                      <a:pt x="2127" y="1868"/>
                      <a:pt x="1969" y="1732"/>
                      <a:pt x="1912" y="1631"/>
                    </a:cubicBezTo>
                    <a:cubicBezTo>
                      <a:pt x="1488" y="884"/>
                      <a:pt x="942" y="338"/>
                      <a:pt x="30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7"/>
              <p:cNvSpPr/>
              <p:nvPr/>
            </p:nvSpPr>
            <p:spPr>
              <a:xfrm>
                <a:off x="4449475" y="2242050"/>
                <a:ext cx="38275" cy="37125"/>
              </a:xfrm>
              <a:custGeom>
                <a:avLst/>
                <a:gdLst/>
                <a:ahLst/>
                <a:cxnLst/>
                <a:rect l="l" t="t" r="r" b="b"/>
                <a:pathLst>
                  <a:path w="1531" h="1485" extrusionOk="0">
                    <a:moveTo>
                      <a:pt x="259" y="1"/>
                    </a:moveTo>
                    <a:cubicBezTo>
                      <a:pt x="166" y="173"/>
                      <a:pt x="80" y="353"/>
                      <a:pt x="1" y="533"/>
                    </a:cubicBezTo>
                    <a:cubicBezTo>
                      <a:pt x="324" y="712"/>
                      <a:pt x="618" y="971"/>
                      <a:pt x="848" y="1323"/>
                    </a:cubicBezTo>
                    <a:cubicBezTo>
                      <a:pt x="920" y="1433"/>
                      <a:pt x="975" y="1485"/>
                      <a:pt x="1050" y="1485"/>
                    </a:cubicBezTo>
                    <a:cubicBezTo>
                      <a:pt x="1117" y="1485"/>
                      <a:pt x="1201" y="1444"/>
                      <a:pt x="1329" y="1366"/>
                    </a:cubicBezTo>
                    <a:cubicBezTo>
                      <a:pt x="1531" y="1237"/>
                      <a:pt x="1401" y="1122"/>
                      <a:pt x="1329" y="1014"/>
                    </a:cubicBezTo>
                    <a:cubicBezTo>
                      <a:pt x="1035" y="554"/>
                      <a:pt x="669" y="216"/>
                      <a:pt x="25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7"/>
              <p:cNvSpPr/>
              <p:nvPr/>
            </p:nvSpPr>
            <p:spPr>
              <a:xfrm>
                <a:off x="4438875" y="2268450"/>
                <a:ext cx="21950" cy="29475"/>
              </a:xfrm>
              <a:custGeom>
                <a:avLst/>
                <a:gdLst/>
                <a:ahLst/>
                <a:cxnLst/>
                <a:rect l="l" t="t" r="r" b="b"/>
                <a:pathLst>
                  <a:path w="878" h="1179" extrusionOk="0">
                    <a:moveTo>
                      <a:pt x="209" y="1"/>
                    </a:moveTo>
                    <a:cubicBezTo>
                      <a:pt x="130" y="188"/>
                      <a:pt x="65" y="367"/>
                      <a:pt x="1" y="561"/>
                    </a:cubicBezTo>
                    <a:cubicBezTo>
                      <a:pt x="152" y="662"/>
                      <a:pt x="281" y="813"/>
                      <a:pt x="367" y="999"/>
                    </a:cubicBezTo>
                    <a:cubicBezTo>
                      <a:pt x="396" y="1064"/>
                      <a:pt x="381" y="1179"/>
                      <a:pt x="504" y="1179"/>
                    </a:cubicBezTo>
                    <a:cubicBezTo>
                      <a:pt x="575" y="1179"/>
                      <a:pt x="877" y="849"/>
                      <a:pt x="877" y="755"/>
                    </a:cubicBezTo>
                    <a:cubicBezTo>
                      <a:pt x="856" y="712"/>
                      <a:pt x="834" y="655"/>
                      <a:pt x="805" y="597"/>
                    </a:cubicBezTo>
                    <a:cubicBezTo>
                      <a:pt x="662" y="331"/>
                      <a:pt x="446" y="137"/>
                      <a:pt x="20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7"/>
              <p:cNvSpPr/>
              <p:nvPr/>
            </p:nvSpPr>
            <p:spPr>
              <a:xfrm>
                <a:off x="4432425" y="2297375"/>
                <a:ext cx="2700" cy="6500"/>
              </a:xfrm>
              <a:custGeom>
                <a:avLst/>
                <a:gdLst/>
                <a:ahLst/>
                <a:cxnLst/>
                <a:rect l="l" t="t" r="r" b="b"/>
                <a:pathLst>
                  <a:path w="108" h="260" extrusionOk="0">
                    <a:moveTo>
                      <a:pt x="72" y="0"/>
                    </a:moveTo>
                    <a:cubicBezTo>
                      <a:pt x="43" y="87"/>
                      <a:pt x="22" y="173"/>
                      <a:pt x="0" y="259"/>
                    </a:cubicBezTo>
                    <a:cubicBezTo>
                      <a:pt x="50" y="252"/>
                      <a:pt x="94" y="223"/>
                      <a:pt x="101" y="144"/>
                    </a:cubicBezTo>
                    <a:cubicBezTo>
                      <a:pt x="108" y="94"/>
                      <a:pt x="94" y="44"/>
                      <a:pt x="7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7"/>
              <p:cNvSpPr/>
              <p:nvPr/>
            </p:nvSpPr>
            <p:spPr>
              <a:xfrm>
                <a:off x="4439425" y="2280675"/>
                <a:ext cx="181400" cy="62625"/>
              </a:xfrm>
              <a:custGeom>
                <a:avLst/>
                <a:gdLst/>
                <a:ahLst/>
                <a:cxnLst/>
                <a:rect l="l" t="t" r="r" b="b"/>
                <a:pathLst>
                  <a:path w="7256" h="2505" extrusionOk="0">
                    <a:moveTo>
                      <a:pt x="3757" y="0"/>
                    </a:moveTo>
                    <a:cubicBezTo>
                      <a:pt x="2615" y="8"/>
                      <a:pt x="1760" y="331"/>
                      <a:pt x="1028" y="977"/>
                    </a:cubicBezTo>
                    <a:cubicBezTo>
                      <a:pt x="647" y="1308"/>
                      <a:pt x="338" y="1710"/>
                      <a:pt x="115" y="2170"/>
                    </a:cubicBezTo>
                    <a:cubicBezTo>
                      <a:pt x="72" y="2256"/>
                      <a:pt x="0" y="2349"/>
                      <a:pt x="137" y="2428"/>
                    </a:cubicBezTo>
                    <a:cubicBezTo>
                      <a:pt x="217" y="2478"/>
                      <a:pt x="297" y="2502"/>
                      <a:pt x="372" y="2502"/>
                    </a:cubicBezTo>
                    <a:cubicBezTo>
                      <a:pt x="504" y="2502"/>
                      <a:pt x="622" y="2427"/>
                      <a:pt x="704" y="2285"/>
                    </a:cubicBezTo>
                    <a:cubicBezTo>
                      <a:pt x="1304" y="1218"/>
                      <a:pt x="2413" y="576"/>
                      <a:pt x="3590" y="576"/>
                    </a:cubicBezTo>
                    <a:cubicBezTo>
                      <a:pt x="3823" y="576"/>
                      <a:pt x="4060" y="602"/>
                      <a:pt x="4296" y="654"/>
                    </a:cubicBezTo>
                    <a:cubicBezTo>
                      <a:pt x="5273" y="870"/>
                      <a:pt x="6013" y="1430"/>
                      <a:pt x="6508" y="2313"/>
                    </a:cubicBezTo>
                    <a:cubicBezTo>
                      <a:pt x="6580" y="2438"/>
                      <a:pt x="6687" y="2505"/>
                      <a:pt x="6811" y="2505"/>
                    </a:cubicBezTo>
                    <a:cubicBezTo>
                      <a:pt x="6887" y="2505"/>
                      <a:pt x="6970" y="2480"/>
                      <a:pt x="7054" y="2428"/>
                    </a:cubicBezTo>
                    <a:cubicBezTo>
                      <a:pt x="7255" y="2313"/>
                      <a:pt x="7090" y="2177"/>
                      <a:pt x="7033" y="2069"/>
                    </a:cubicBezTo>
                    <a:cubicBezTo>
                      <a:pt x="6278" y="733"/>
                      <a:pt x="5122" y="58"/>
                      <a:pt x="3757"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7"/>
              <p:cNvSpPr/>
              <p:nvPr/>
            </p:nvSpPr>
            <p:spPr>
              <a:xfrm>
                <a:off x="4466725" y="2309225"/>
                <a:ext cx="126250" cy="44875"/>
              </a:xfrm>
              <a:custGeom>
                <a:avLst/>
                <a:gdLst/>
                <a:ahLst/>
                <a:cxnLst/>
                <a:rect l="l" t="t" r="r" b="b"/>
                <a:pathLst>
                  <a:path w="5050" h="1795" extrusionOk="0">
                    <a:moveTo>
                      <a:pt x="2672" y="1"/>
                    </a:moveTo>
                    <a:cubicBezTo>
                      <a:pt x="1537" y="8"/>
                      <a:pt x="618" y="532"/>
                      <a:pt x="144" y="1344"/>
                    </a:cubicBezTo>
                    <a:cubicBezTo>
                      <a:pt x="72" y="1466"/>
                      <a:pt x="0" y="1588"/>
                      <a:pt x="187" y="1667"/>
                    </a:cubicBezTo>
                    <a:cubicBezTo>
                      <a:pt x="279" y="1707"/>
                      <a:pt x="374" y="1794"/>
                      <a:pt x="467" y="1794"/>
                    </a:cubicBezTo>
                    <a:cubicBezTo>
                      <a:pt x="526" y="1794"/>
                      <a:pt x="584" y="1759"/>
                      <a:pt x="639" y="1653"/>
                    </a:cubicBezTo>
                    <a:cubicBezTo>
                      <a:pt x="726" y="1487"/>
                      <a:pt x="833" y="1344"/>
                      <a:pt x="970" y="1214"/>
                    </a:cubicBezTo>
                    <a:cubicBezTo>
                      <a:pt x="1424" y="786"/>
                      <a:pt x="1970" y="577"/>
                      <a:pt x="2509" y="577"/>
                    </a:cubicBezTo>
                    <a:cubicBezTo>
                      <a:pt x="3215" y="577"/>
                      <a:pt x="3908" y="935"/>
                      <a:pt x="4360" y="1624"/>
                    </a:cubicBezTo>
                    <a:cubicBezTo>
                      <a:pt x="4432" y="1733"/>
                      <a:pt x="4486" y="1785"/>
                      <a:pt x="4561" y="1785"/>
                    </a:cubicBezTo>
                    <a:cubicBezTo>
                      <a:pt x="4629" y="1785"/>
                      <a:pt x="4715" y="1742"/>
                      <a:pt x="4849" y="1660"/>
                    </a:cubicBezTo>
                    <a:cubicBezTo>
                      <a:pt x="5050" y="1538"/>
                      <a:pt x="4914" y="1423"/>
                      <a:pt x="4849" y="1315"/>
                    </a:cubicBezTo>
                    <a:cubicBezTo>
                      <a:pt x="4296" y="460"/>
                      <a:pt x="3513" y="36"/>
                      <a:pt x="267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7"/>
              <p:cNvSpPr/>
              <p:nvPr/>
            </p:nvSpPr>
            <p:spPr>
              <a:xfrm>
                <a:off x="4491150" y="2338000"/>
                <a:ext cx="74900" cy="34650"/>
              </a:xfrm>
              <a:custGeom>
                <a:avLst/>
                <a:gdLst/>
                <a:ahLst/>
                <a:cxnLst/>
                <a:rect l="l" t="t" r="r" b="b"/>
                <a:pathLst>
                  <a:path w="2996" h="1386" extrusionOk="0">
                    <a:moveTo>
                      <a:pt x="1525" y="1"/>
                    </a:moveTo>
                    <a:cubicBezTo>
                      <a:pt x="1053" y="1"/>
                      <a:pt x="581" y="199"/>
                      <a:pt x="273" y="609"/>
                    </a:cubicBezTo>
                    <a:cubicBezTo>
                      <a:pt x="0" y="961"/>
                      <a:pt x="14" y="1040"/>
                      <a:pt x="345" y="1313"/>
                    </a:cubicBezTo>
                    <a:cubicBezTo>
                      <a:pt x="393" y="1354"/>
                      <a:pt x="432" y="1379"/>
                      <a:pt x="466" y="1379"/>
                    </a:cubicBezTo>
                    <a:cubicBezTo>
                      <a:pt x="504" y="1379"/>
                      <a:pt x="534" y="1349"/>
                      <a:pt x="560" y="1277"/>
                    </a:cubicBezTo>
                    <a:cubicBezTo>
                      <a:pt x="618" y="1127"/>
                      <a:pt x="683" y="990"/>
                      <a:pt x="805" y="875"/>
                    </a:cubicBezTo>
                    <a:cubicBezTo>
                      <a:pt x="1020" y="671"/>
                      <a:pt x="1281" y="574"/>
                      <a:pt x="1537" y="574"/>
                    </a:cubicBezTo>
                    <a:cubicBezTo>
                      <a:pt x="1921" y="574"/>
                      <a:pt x="2293" y="793"/>
                      <a:pt x="2478" y="1198"/>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7"/>
              <p:cNvSpPr/>
              <p:nvPr/>
            </p:nvSpPr>
            <p:spPr>
              <a:xfrm>
                <a:off x="4517900" y="2366575"/>
                <a:ext cx="22650" cy="12075"/>
              </a:xfrm>
              <a:custGeom>
                <a:avLst/>
                <a:gdLst/>
                <a:ahLst/>
                <a:cxnLst/>
                <a:rect l="l" t="t" r="r" b="b"/>
                <a:pathLst>
                  <a:path w="906" h="483" extrusionOk="0">
                    <a:moveTo>
                      <a:pt x="451" y="0"/>
                    </a:moveTo>
                    <a:cubicBezTo>
                      <a:pt x="348" y="0"/>
                      <a:pt x="252" y="37"/>
                      <a:pt x="166" y="113"/>
                    </a:cubicBezTo>
                    <a:cubicBezTo>
                      <a:pt x="79" y="185"/>
                      <a:pt x="0" y="271"/>
                      <a:pt x="29" y="386"/>
                    </a:cubicBezTo>
                    <a:cubicBezTo>
                      <a:pt x="54" y="471"/>
                      <a:pt x="124" y="476"/>
                      <a:pt x="196" y="476"/>
                    </a:cubicBezTo>
                    <a:cubicBezTo>
                      <a:pt x="206" y="476"/>
                      <a:pt x="215" y="476"/>
                      <a:pt x="225" y="476"/>
                    </a:cubicBezTo>
                    <a:cubicBezTo>
                      <a:pt x="246" y="476"/>
                      <a:pt x="268" y="476"/>
                      <a:pt x="288" y="479"/>
                    </a:cubicBezTo>
                    <a:cubicBezTo>
                      <a:pt x="307" y="482"/>
                      <a:pt x="326" y="482"/>
                      <a:pt x="345" y="482"/>
                    </a:cubicBezTo>
                    <a:cubicBezTo>
                      <a:pt x="384" y="482"/>
                      <a:pt x="422" y="479"/>
                      <a:pt x="460" y="479"/>
                    </a:cubicBezTo>
                    <a:cubicBezTo>
                      <a:pt x="484" y="479"/>
                      <a:pt x="505" y="482"/>
                      <a:pt x="527" y="482"/>
                    </a:cubicBezTo>
                    <a:cubicBezTo>
                      <a:pt x="538" y="482"/>
                      <a:pt x="549" y="482"/>
                      <a:pt x="561" y="479"/>
                    </a:cubicBezTo>
                    <a:cubicBezTo>
                      <a:pt x="575" y="476"/>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7"/>
              <p:cNvSpPr/>
              <p:nvPr/>
            </p:nvSpPr>
            <p:spPr>
              <a:xfrm>
                <a:off x="4546800" y="2205975"/>
                <a:ext cx="181225" cy="62675"/>
              </a:xfrm>
              <a:custGeom>
                <a:avLst/>
                <a:gdLst/>
                <a:ahLst/>
                <a:cxnLst/>
                <a:rect l="l" t="t" r="r" b="b"/>
                <a:pathLst>
                  <a:path w="7249" h="2507" extrusionOk="0">
                    <a:moveTo>
                      <a:pt x="3751" y="0"/>
                    </a:moveTo>
                    <a:cubicBezTo>
                      <a:pt x="2616" y="15"/>
                      <a:pt x="1761" y="338"/>
                      <a:pt x="1028" y="977"/>
                    </a:cubicBezTo>
                    <a:cubicBezTo>
                      <a:pt x="640" y="1315"/>
                      <a:pt x="331" y="1710"/>
                      <a:pt x="109" y="2169"/>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1" y="2440"/>
                      <a:pt x="6690" y="2507"/>
                      <a:pt x="6817" y="2507"/>
                    </a:cubicBezTo>
                    <a:cubicBezTo>
                      <a:pt x="6892" y="2507"/>
                      <a:pt x="6972" y="2483"/>
                      <a:pt x="7055" y="2435"/>
                    </a:cubicBezTo>
                    <a:cubicBezTo>
                      <a:pt x="7249" y="2313"/>
                      <a:pt x="7091" y="2177"/>
                      <a:pt x="7033" y="2076"/>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7"/>
              <p:cNvSpPr/>
              <p:nvPr/>
            </p:nvSpPr>
            <p:spPr>
              <a:xfrm>
                <a:off x="4574100" y="2234700"/>
                <a:ext cx="126275" cy="44775"/>
              </a:xfrm>
              <a:custGeom>
                <a:avLst/>
                <a:gdLst/>
                <a:ahLst/>
                <a:cxnLst/>
                <a:rect l="l" t="t" r="r" b="b"/>
                <a:pathLst>
                  <a:path w="5051" h="1791" extrusionOk="0">
                    <a:moveTo>
                      <a:pt x="2673" y="0"/>
                    </a:moveTo>
                    <a:cubicBezTo>
                      <a:pt x="1538" y="0"/>
                      <a:pt x="619" y="525"/>
                      <a:pt x="144" y="1337"/>
                    </a:cubicBezTo>
                    <a:cubicBezTo>
                      <a:pt x="73" y="1459"/>
                      <a:pt x="1" y="1581"/>
                      <a:pt x="188" y="1660"/>
                    </a:cubicBezTo>
                    <a:cubicBezTo>
                      <a:pt x="280" y="1699"/>
                      <a:pt x="375" y="1790"/>
                      <a:pt x="468" y="1790"/>
                    </a:cubicBezTo>
                    <a:cubicBezTo>
                      <a:pt x="527" y="1790"/>
                      <a:pt x="584" y="1754"/>
                      <a:pt x="640" y="1645"/>
                    </a:cubicBezTo>
                    <a:cubicBezTo>
                      <a:pt x="726" y="1487"/>
                      <a:pt x="834" y="1337"/>
                      <a:pt x="971" y="1214"/>
                    </a:cubicBezTo>
                    <a:cubicBezTo>
                      <a:pt x="1426" y="784"/>
                      <a:pt x="1975" y="574"/>
                      <a:pt x="2516" y="574"/>
                    </a:cubicBezTo>
                    <a:cubicBezTo>
                      <a:pt x="3220" y="574"/>
                      <a:pt x="3910" y="930"/>
                      <a:pt x="4361" y="1617"/>
                    </a:cubicBezTo>
                    <a:cubicBezTo>
                      <a:pt x="4433" y="1727"/>
                      <a:pt x="4487" y="1779"/>
                      <a:pt x="4563" y="1779"/>
                    </a:cubicBezTo>
                    <a:cubicBezTo>
                      <a:pt x="4630" y="1779"/>
                      <a:pt x="4714" y="1738"/>
                      <a:pt x="4842" y="1660"/>
                    </a:cubicBezTo>
                    <a:cubicBezTo>
                      <a:pt x="5051" y="1531"/>
                      <a:pt x="4914" y="1416"/>
                      <a:pt x="4849" y="1308"/>
                    </a:cubicBezTo>
                    <a:cubicBezTo>
                      <a:pt x="4296" y="460"/>
                      <a:pt x="3513" y="29"/>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7"/>
              <p:cNvSpPr/>
              <p:nvPr/>
            </p:nvSpPr>
            <p:spPr>
              <a:xfrm>
                <a:off x="4598525" y="2263400"/>
                <a:ext cx="74725" cy="34525"/>
              </a:xfrm>
              <a:custGeom>
                <a:avLst/>
                <a:gdLst/>
                <a:ahLst/>
                <a:cxnLst/>
                <a:rect l="l" t="t" r="r" b="b"/>
                <a:pathLst>
                  <a:path w="2989" h="1381" extrusionOk="0">
                    <a:moveTo>
                      <a:pt x="1522" y="0"/>
                    </a:moveTo>
                    <a:cubicBezTo>
                      <a:pt x="1050" y="0"/>
                      <a:pt x="577" y="198"/>
                      <a:pt x="266" y="605"/>
                    </a:cubicBezTo>
                    <a:cubicBezTo>
                      <a:pt x="1" y="957"/>
                      <a:pt x="15" y="1036"/>
                      <a:pt x="345" y="1316"/>
                    </a:cubicBezTo>
                    <a:cubicBezTo>
                      <a:pt x="392" y="1356"/>
                      <a:pt x="429" y="1379"/>
                      <a:pt x="461" y="1379"/>
                    </a:cubicBezTo>
                    <a:cubicBezTo>
                      <a:pt x="499" y="1379"/>
                      <a:pt x="530" y="1347"/>
                      <a:pt x="561" y="1273"/>
                    </a:cubicBezTo>
                    <a:cubicBezTo>
                      <a:pt x="611" y="1130"/>
                      <a:pt x="683" y="986"/>
                      <a:pt x="805" y="871"/>
                    </a:cubicBezTo>
                    <a:cubicBezTo>
                      <a:pt x="1016" y="669"/>
                      <a:pt x="1275" y="572"/>
                      <a:pt x="1529" y="572"/>
                    </a:cubicBezTo>
                    <a:cubicBezTo>
                      <a:pt x="1916" y="572"/>
                      <a:pt x="2293" y="794"/>
                      <a:pt x="2479" y="1201"/>
                    </a:cubicBezTo>
                    <a:cubicBezTo>
                      <a:pt x="2508" y="1266"/>
                      <a:pt x="2500" y="1381"/>
                      <a:pt x="2615" y="1381"/>
                    </a:cubicBezTo>
                    <a:cubicBezTo>
                      <a:pt x="2687" y="1381"/>
                      <a:pt x="2989" y="1051"/>
                      <a:pt x="2989" y="957"/>
                    </a:cubicBezTo>
                    <a:cubicBezTo>
                      <a:pt x="2975" y="914"/>
                      <a:pt x="2946"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7"/>
              <p:cNvSpPr/>
              <p:nvPr/>
            </p:nvSpPr>
            <p:spPr>
              <a:xfrm>
                <a:off x="4625275" y="2292050"/>
                <a:ext cx="22675" cy="12075"/>
              </a:xfrm>
              <a:custGeom>
                <a:avLst/>
                <a:gdLst/>
                <a:ahLst/>
                <a:cxnLst/>
                <a:rect l="l" t="t" r="r" b="b"/>
                <a:pathLst>
                  <a:path w="907" h="483" extrusionOk="0">
                    <a:moveTo>
                      <a:pt x="449" y="0"/>
                    </a:moveTo>
                    <a:cubicBezTo>
                      <a:pt x="348" y="0"/>
                      <a:pt x="252" y="35"/>
                      <a:pt x="166" y="106"/>
                    </a:cubicBezTo>
                    <a:cubicBezTo>
                      <a:pt x="80" y="178"/>
                      <a:pt x="1" y="271"/>
                      <a:pt x="30" y="379"/>
                    </a:cubicBezTo>
                    <a:cubicBezTo>
                      <a:pt x="53" y="461"/>
                      <a:pt x="113" y="473"/>
                      <a:pt x="179" y="473"/>
                    </a:cubicBezTo>
                    <a:cubicBezTo>
                      <a:pt x="207" y="473"/>
                      <a:pt x="236" y="471"/>
                      <a:pt x="263" y="471"/>
                    </a:cubicBezTo>
                    <a:cubicBezTo>
                      <a:pt x="271" y="471"/>
                      <a:pt x="280" y="471"/>
                      <a:pt x="288" y="472"/>
                    </a:cubicBezTo>
                    <a:cubicBezTo>
                      <a:pt x="339" y="479"/>
                      <a:pt x="403" y="479"/>
                      <a:pt x="461" y="479"/>
                    </a:cubicBezTo>
                    <a:cubicBezTo>
                      <a:pt x="480" y="479"/>
                      <a:pt x="502" y="482"/>
                      <a:pt x="524" y="482"/>
                    </a:cubicBezTo>
                    <a:cubicBezTo>
                      <a:pt x="534" y="482"/>
                      <a:pt x="545" y="482"/>
                      <a:pt x="554" y="479"/>
                    </a:cubicBezTo>
                    <a:cubicBezTo>
                      <a:pt x="570" y="476"/>
                      <a:pt x="587" y="475"/>
                      <a:pt x="604" y="475"/>
                    </a:cubicBezTo>
                    <a:cubicBezTo>
                      <a:pt x="646" y="475"/>
                      <a:pt x="690" y="481"/>
                      <a:pt x="732" y="481"/>
                    </a:cubicBezTo>
                    <a:cubicBezTo>
                      <a:pt x="808" y="481"/>
                      <a:pt x="872" y="462"/>
                      <a:pt x="885" y="357"/>
                    </a:cubicBezTo>
                    <a:cubicBezTo>
                      <a:pt x="906" y="185"/>
                      <a:pt x="755" y="63"/>
                      <a:pt x="583" y="19"/>
                    </a:cubicBezTo>
                    <a:cubicBezTo>
                      <a:pt x="538"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7"/>
              <p:cNvSpPr/>
              <p:nvPr/>
            </p:nvSpPr>
            <p:spPr>
              <a:xfrm>
                <a:off x="4652050" y="2280675"/>
                <a:ext cx="181225" cy="62575"/>
              </a:xfrm>
              <a:custGeom>
                <a:avLst/>
                <a:gdLst/>
                <a:ahLst/>
                <a:cxnLst/>
                <a:rect l="l" t="t" r="r" b="b"/>
                <a:pathLst>
                  <a:path w="7249" h="2503" extrusionOk="0">
                    <a:moveTo>
                      <a:pt x="3750" y="0"/>
                    </a:moveTo>
                    <a:cubicBezTo>
                      <a:pt x="2615" y="8"/>
                      <a:pt x="1753" y="331"/>
                      <a:pt x="1020" y="977"/>
                    </a:cubicBezTo>
                    <a:cubicBezTo>
                      <a:pt x="640" y="1308"/>
                      <a:pt x="331" y="1710"/>
                      <a:pt x="108" y="2170"/>
                    </a:cubicBezTo>
                    <a:cubicBezTo>
                      <a:pt x="65" y="2256"/>
                      <a:pt x="0" y="2349"/>
                      <a:pt x="130" y="2428"/>
                    </a:cubicBezTo>
                    <a:cubicBezTo>
                      <a:pt x="212" y="2477"/>
                      <a:pt x="292" y="2501"/>
                      <a:pt x="366" y="2501"/>
                    </a:cubicBezTo>
                    <a:cubicBezTo>
                      <a:pt x="499" y="2501"/>
                      <a:pt x="614" y="2425"/>
                      <a:pt x="697" y="2277"/>
                    </a:cubicBezTo>
                    <a:cubicBezTo>
                      <a:pt x="1296" y="1217"/>
                      <a:pt x="2405" y="576"/>
                      <a:pt x="3582" y="576"/>
                    </a:cubicBezTo>
                    <a:cubicBezTo>
                      <a:pt x="3816" y="576"/>
                      <a:pt x="4053" y="602"/>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7"/>
                      <a:pt x="7033" y="2069"/>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7"/>
              <p:cNvSpPr/>
              <p:nvPr/>
            </p:nvSpPr>
            <p:spPr>
              <a:xfrm>
                <a:off x="4679150" y="2309225"/>
                <a:ext cx="126275" cy="44875"/>
              </a:xfrm>
              <a:custGeom>
                <a:avLst/>
                <a:gdLst/>
                <a:ahLst/>
                <a:cxnLst/>
                <a:rect l="l" t="t" r="r" b="b"/>
                <a:pathLst>
                  <a:path w="5051" h="1795" extrusionOk="0">
                    <a:moveTo>
                      <a:pt x="2673" y="1"/>
                    </a:moveTo>
                    <a:cubicBezTo>
                      <a:pt x="1545" y="8"/>
                      <a:pt x="619" y="532"/>
                      <a:pt x="145" y="1344"/>
                    </a:cubicBezTo>
                    <a:cubicBezTo>
                      <a:pt x="80" y="1466"/>
                      <a:pt x="1" y="1588"/>
                      <a:pt x="188" y="1667"/>
                    </a:cubicBezTo>
                    <a:cubicBezTo>
                      <a:pt x="280" y="1707"/>
                      <a:pt x="375" y="1794"/>
                      <a:pt x="467" y="1794"/>
                    </a:cubicBezTo>
                    <a:cubicBezTo>
                      <a:pt x="526" y="1794"/>
                      <a:pt x="584" y="1759"/>
                      <a:pt x="640" y="1653"/>
                    </a:cubicBezTo>
                    <a:cubicBezTo>
                      <a:pt x="726" y="1487"/>
                      <a:pt x="841" y="1344"/>
                      <a:pt x="971" y="1214"/>
                    </a:cubicBezTo>
                    <a:cubicBezTo>
                      <a:pt x="1425" y="786"/>
                      <a:pt x="1971" y="577"/>
                      <a:pt x="2510" y="577"/>
                    </a:cubicBezTo>
                    <a:cubicBezTo>
                      <a:pt x="3216" y="577"/>
                      <a:pt x="3909" y="935"/>
                      <a:pt x="4361" y="1624"/>
                    </a:cubicBezTo>
                    <a:cubicBezTo>
                      <a:pt x="4436" y="1733"/>
                      <a:pt x="4490" y="1785"/>
                      <a:pt x="4564" y="1785"/>
                    </a:cubicBezTo>
                    <a:cubicBezTo>
                      <a:pt x="4632" y="1785"/>
                      <a:pt x="4716" y="1742"/>
                      <a:pt x="4850" y="1660"/>
                    </a:cubicBezTo>
                    <a:cubicBezTo>
                      <a:pt x="5051" y="1538"/>
                      <a:pt x="4922" y="1423"/>
                      <a:pt x="4850" y="1315"/>
                    </a:cubicBezTo>
                    <a:cubicBezTo>
                      <a:pt x="4304" y="460"/>
                      <a:pt x="3514" y="36"/>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7"/>
              <p:cNvSpPr/>
              <p:nvPr/>
            </p:nvSpPr>
            <p:spPr>
              <a:xfrm>
                <a:off x="4703775" y="2338000"/>
                <a:ext cx="74725" cy="34650"/>
              </a:xfrm>
              <a:custGeom>
                <a:avLst/>
                <a:gdLst/>
                <a:ahLst/>
                <a:cxnLst/>
                <a:rect l="l" t="t" r="r" b="b"/>
                <a:pathLst>
                  <a:path w="2989" h="1386" extrusionOk="0">
                    <a:moveTo>
                      <a:pt x="1518" y="1"/>
                    </a:moveTo>
                    <a:cubicBezTo>
                      <a:pt x="1046" y="1"/>
                      <a:pt x="574" y="199"/>
                      <a:pt x="266" y="609"/>
                    </a:cubicBezTo>
                    <a:cubicBezTo>
                      <a:pt x="0" y="961"/>
                      <a:pt x="7" y="1033"/>
                      <a:pt x="338" y="1313"/>
                    </a:cubicBezTo>
                    <a:cubicBezTo>
                      <a:pt x="386" y="1354"/>
                      <a:pt x="425" y="1379"/>
                      <a:pt x="459" y="1379"/>
                    </a:cubicBezTo>
                    <a:cubicBezTo>
                      <a:pt x="497" y="1379"/>
                      <a:pt x="527" y="1349"/>
                      <a:pt x="553" y="1277"/>
                    </a:cubicBezTo>
                    <a:cubicBezTo>
                      <a:pt x="611" y="1127"/>
                      <a:pt x="682" y="990"/>
                      <a:pt x="797" y="875"/>
                    </a:cubicBezTo>
                    <a:cubicBezTo>
                      <a:pt x="1013" y="671"/>
                      <a:pt x="1274" y="574"/>
                      <a:pt x="1530" y="574"/>
                    </a:cubicBezTo>
                    <a:cubicBezTo>
                      <a:pt x="1914" y="574"/>
                      <a:pt x="2286" y="793"/>
                      <a:pt x="2471" y="1198"/>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7"/>
              <p:cNvSpPr/>
              <p:nvPr/>
            </p:nvSpPr>
            <p:spPr>
              <a:xfrm>
                <a:off x="4730350" y="236657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2"/>
                      <a:pt x="345" y="482"/>
                    </a:cubicBezTo>
                    <a:cubicBezTo>
                      <a:pt x="383" y="482"/>
                      <a:pt x="422" y="479"/>
                      <a:pt x="460" y="479"/>
                    </a:cubicBezTo>
                    <a:cubicBezTo>
                      <a:pt x="484" y="479"/>
                      <a:pt x="505" y="482"/>
                      <a:pt x="526" y="482"/>
                    </a:cubicBezTo>
                    <a:cubicBezTo>
                      <a:pt x="537" y="482"/>
                      <a:pt x="549" y="482"/>
                      <a:pt x="560" y="479"/>
                    </a:cubicBezTo>
                    <a:cubicBezTo>
                      <a:pt x="575" y="476"/>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7"/>
              <p:cNvSpPr/>
              <p:nvPr/>
            </p:nvSpPr>
            <p:spPr>
              <a:xfrm>
                <a:off x="4759250" y="2205975"/>
                <a:ext cx="181225" cy="62675"/>
              </a:xfrm>
              <a:custGeom>
                <a:avLst/>
                <a:gdLst/>
                <a:ahLst/>
                <a:cxnLst/>
                <a:rect l="l" t="t" r="r" b="b"/>
                <a:pathLst>
                  <a:path w="7249" h="2507" extrusionOk="0">
                    <a:moveTo>
                      <a:pt x="3758" y="0"/>
                    </a:moveTo>
                    <a:cubicBezTo>
                      <a:pt x="2623" y="15"/>
                      <a:pt x="1761" y="338"/>
                      <a:pt x="1028" y="977"/>
                    </a:cubicBezTo>
                    <a:cubicBezTo>
                      <a:pt x="647" y="1315"/>
                      <a:pt x="338" y="1710"/>
                      <a:pt x="116" y="2169"/>
                    </a:cubicBezTo>
                    <a:cubicBezTo>
                      <a:pt x="73" y="2256"/>
                      <a:pt x="1" y="2349"/>
                      <a:pt x="137" y="2428"/>
                    </a:cubicBezTo>
                    <a:cubicBezTo>
                      <a:pt x="219" y="2478"/>
                      <a:pt x="300" y="2503"/>
                      <a:pt x="376" y="2503"/>
                    </a:cubicBezTo>
                    <a:cubicBezTo>
                      <a:pt x="507" y="2503"/>
                      <a:pt x="623" y="2430"/>
                      <a:pt x="705" y="2284"/>
                    </a:cubicBezTo>
                    <a:cubicBezTo>
                      <a:pt x="1305" y="1216"/>
                      <a:pt x="2417" y="579"/>
                      <a:pt x="3593" y="579"/>
                    </a:cubicBezTo>
                    <a:cubicBezTo>
                      <a:pt x="3824" y="579"/>
                      <a:pt x="4057" y="603"/>
                      <a:pt x="4289" y="654"/>
                    </a:cubicBezTo>
                    <a:cubicBezTo>
                      <a:pt x="5273" y="877"/>
                      <a:pt x="6013" y="1437"/>
                      <a:pt x="6509" y="2313"/>
                    </a:cubicBezTo>
                    <a:cubicBezTo>
                      <a:pt x="6581" y="2440"/>
                      <a:pt x="6690" y="2507"/>
                      <a:pt x="6817" y="2507"/>
                    </a:cubicBezTo>
                    <a:cubicBezTo>
                      <a:pt x="6891" y="2507"/>
                      <a:pt x="6972" y="2483"/>
                      <a:pt x="7055" y="2435"/>
                    </a:cubicBezTo>
                    <a:cubicBezTo>
                      <a:pt x="7249" y="2313"/>
                      <a:pt x="7091" y="2177"/>
                      <a:pt x="7033" y="2076"/>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7"/>
              <p:cNvSpPr/>
              <p:nvPr/>
            </p:nvSpPr>
            <p:spPr>
              <a:xfrm>
                <a:off x="4786550" y="2234700"/>
                <a:ext cx="126275" cy="44775"/>
              </a:xfrm>
              <a:custGeom>
                <a:avLst/>
                <a:gdLst/>
                <a:ahLst/>
                <a:cxnLst/>
                <a:rect l="l" t="t" r="r" b="b"/>
                <a:pathLst>
                  <a:path w="5051" h="1791" extrusionOk="0">
                    <a:moveTo>
                      <a:pt x="2673" y="0"/>
                    </a:moveTo>
                    <a:cubicBezTo>
                      <a:pt x="1538" y="0"/>
                      <a:pt x="618" y="525"/>
                      <a:pt x="144" y="1337"/>
                    </a:cubicBezTo>
                    <a:cubicBezTo>
                      <a:pt x="72" y="1459"/>
                      <a:pt x="1" y="1581"/>
                      <a:pt x="187" y="1660"/>
                    </a:cubicBezTo>
                    <a:cubicBezTo>
                      <a:pt x="280" y="1699"/>
                      <a:pt x="375" y="1790"/>
                      <a:pt x="468" y="1790"/>
                    </a:cubicBezTo>
                    <a:cubicBezTo>
                      <a:pt x="526" y="1790"/>
                      <a:pt x="584" y="1754"/>
                      <a:pt x="640" y="1645"/>
                    </a:cubicBezTo>
                    <a:cubicBezTo>
                      <a:pt x="726" y="1487"/>
                      <a:pt x="834" y="1337"/>
                      <a:pt x="970" y="1214"/>
                    </a:cubicBezTo>
                    <a:cubicBezTo>
                      <a:pt x="1426" y="784"/>
                      <a:pt x="1975" y="574"/>
                      <a:pt x="2515" y="574"/>
                    </a:cubicBezTo>
                    <a:cubicBezTo>
                      <a:pt x="3220" y="574"/>
                      <a:pt x="3910" y="930"/>
                      <a:pt x="4361" y="1617"/>
                    </a:cubicBezTo>
                    <a:cubicBezTo>
                      <a:pt x="4433" y="1727"/>
                      <a:pt x="4487" y="1779"/>
                      <a:pt x="4564" y="1779"/>
                    </a:cubicBezTo>
                    <a:cubicBezTo>
                      <a:pt x="4632" y="1779"/>
                      <a:pt x="4717" y="1738"/>
                      <a:pt x="4849" y="1660"/>
                    </a:cubicBezTo>
                    <a:cubicBezTo>
                      <a:pt x="5050" y="1531"/>
                      <a:pt x="4914" y="1416"/>
                      <a:pt x="4849" y="1308"/>
                    </a:cubicBezTo>
                    <a:cubicBezTo>
                      <a:pt x="4296" y="460"/>
                      <a:pt x="3513" y="29"/>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7"/>
              <p:cNvSpPr/>
              <p:nvPr/>
            </p:nvSpPr>
            <p:spPr>
              <a:xfrm>
                <a:off x="4810975" y="2263400"/>
                <a:ext cx="74725" cy="34525"/>
              </a:xfrm>
              <a:custGeom>
                <a:avLst/>
                <a:gdLst/>
                <a:ahLst/>
                <a:cxnLst/>
                <a:rect l="l" t="t" r="r" b="b"/>
                <a:pathLst>
                  <a:path w="2989" h="1381" extrusionOk="0">
                    <a:moveTo>
                      <a:pt x="1522" y="0"/>
                    </a:moveTo>
                    <a:cubicBezTo>
                      <a:pt x="1050" y="0"/>
                      <a:pt x="577" y="198"/>
                      <a:pt x="266" y="605"/>
                    </a:cubicBezTo>
                    <a:cubicBezTo>
                      <a:pt x="0" y="957"/>
                      <a:pt x="15" y="1036"/>
                      <a:pt x="345" y="1316"/>
                    </a:cubicBezTo>
                    <a:cubicBezTo>
                      <a:pt x="391" y="1356"/>
                      <a:pt x="429" y="1379"/>
                      <a:pt x="461" y="1379"/>
                    </a:cubicBezTo>
                    <a:cubicBezTo>
                      <a:pt x="499" y="1379"/>
                      <a:pt x="530" y="1347"/>
                      <a:pt x="561" y="1273"/>
                    </a:cubicBezTo>
                    <a:cubicBezTo>
                      <a:pt x="618" y="1130"/>
                      <a:pt x="683" y="986"/>
                      <a:pt x="805" y="871"/>
                    </a:cubicBezTo>
                    <a:cubicBezTo>
                      <a:pt x="1016" y="669"/>
                      <a:pt x="1275" y="572"/>
                      <a:pt x="1529" y="572"/>
                    </a:cubicBezTo>
                    <a:cubicBezTo>
                      <a:pt x="1915" y="572"/>
                      <a:pt x="2292" y="794"/>
                      <a:pt x="2479" y="1201"/>
                    </a:cubicBezTo>
                    <a:cubicBezTo>
                      <a:pt x="2507" y="1266"/>
                      <a:pt x="2500" y="1381"/>
                      <a:pt x="2615" y="1381"/>
                    </a:cubicBezTo>
                    <a:cubicBezTo>
                      <a:pt x="2694" y="1381"/>
                      <a:pt x="2989" y="1051"/>
                      <a:pt x="2989" y="957"/>
                    </a:cubicBezTo>
                    <a:cubicBezTo>
                      <a:pt x="2974" y="914"/>
                      <a:pt x="2953"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7"/>
              <p:cNvSpPr/>
              <p:nvPr/>
            </p:nvSpPr>
            <p:spPr>
              <a:xfrm>
                <a:off x="4837725" y="2292050"/>
                <a:ext cx="22650" cy="12075"/>
              </a:xfrm>
              <a:custGeom>
                <a:avLst/>
                <a:gdLst/>
                <a:ahLst/>
                <a:cxnLst/>
                <a:rect l="l" t="t" r="r" b="b"/>
                <a:pathLst>
                  <a:path w="906" h="483" extrusionOk="0">
                    <a:moveTo>
                      <a:pt x="449" y="0"/>
                    </a:moveTo>
                    <a:cubicBezTo>
                      <a:pt x="348" y="0"/>
                      <a:pt x="251" y="35"/>
                      <a:pt x="166" y="106"/>
                    </a:cubicBezTo>
                    <a:cubicBezTo>
                      <a:pt x="80" y="178"/>
                      <a:pt x="1" y="271"/>
                      <a:pt x="30" y="379"/>
                    </a:cubicBezTo>
                    <a:cubicBezTo>
                      <a:pt x="52" y="461"/>
                      <a:pt x="113" y="473"/>
                      <a:pt x="179" y="473"/>
                    </a:cubicBezTo>
                    <a:cubicBezTo>
                      <a:pt x="207" y="473"/>
                      <a:pt x="235" y="471"/>
                      <a:pt x="262" y="471"/>
                    </a:cubicBezTo>
                    <a:cubicBezTo>
                      <a:pt x="271" y="471"/>
                      <a:pt x="280" y="471"/>
                      <a:pt x="288" y="472"/>
                    </a:cubicBezTo>
                    <a:cubicBezTo>
                      <a:pt x="346" y="479"/>
                      <a:pt x="403" y="479"/>
                      <a:pt x="461" y="479"/>
                    </a:cubicBezTo>
                    <a:cubicBezTo>
                      <a:pt x="480" y="479"/>
                      <a:pt x="502" y="482"/>
                      <a:pt x="525" y="482"/>
                    </a:cubicBezTo>
                    <a:cubicBezTo>
                      <a:pt x="537" y="482"/>
                      <a:pt x="549" y="482"/>
                      <a:pt x="561" y="479"/>
                    </a:cubicBezTo>
                    <a:lnTo>
                      <a:pt x="554" y="479"/>
                    </a:lnTo>
                    <a:cubicBezTo>
                      <a:pt x="570" y="476"/>
                      <a:pt x="587" y="475"/>
                      <a:pt x="605" y="475"/>
                    </a:cubicBezTo>
                    <a:cubicBezTo>
                      <a:pt x="646" y="475"/>
                      <a:pt x="692" y="481"/>
                      <a:pt x="734" y="481"/>
                    </a:cubicBezTo>
                    <a:cubicBezTo>
                      <a:pt x="811" y="481"/>
                      <a:pt x="876" y="462"/>
                      <a:pt x="884" y="357"/>
                    </a:cubicBezTo>
                    <a:cubicBezTo>
                      <a:pt x="906" y="185"/>
                      <a:pt x="755" y="63"/>
                      <a:pt x="583" y="19"/>
                    </a:cubicBezTo>
                    <a:cubicBezTo>
                      <a:pt x="537"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7"/>
              <p:cNvSpPr/>
              <p:nvPr/>
            </p:nvSpPr>
            <p:spPr>
              <a:xfrm>
                <a:off x="4864500" y="2280675"/>
                <a:ext cx="181200" cy="62575"/>
              </a:xfrm>
              <a:custGeom>
                <a:avLst/>
                <a:gdLst/>
                <a:ahLst/>
                <a:cxnLst/>
                <a:rect l="l" t="t" r="r" b="b"/>
                <a:pathLst>
                  <a:path w="7248" h="2503" extrusionOk="0">
                    <a:moveTo>
                      <a:pt x="3750" y="0"/>
                    </a:moveTo>
                    <a:cubicBezTo>
                      <a:pt x="2615" y="8"/>
                      <a:pt x="1753" y="331"/>
                      <a:pt x="1020" y="977"/>
                    </a:cubicBezTo>
                    <a:cubicBezTo>
                      <a:pt x="639" y="1308"/>
                      <a:pt x="331" y="1710"/>
                      <a:pt x="108" y="2170"/>
                    </a:cubicBezTo>
                    <a:cubicBezTo>
                      <a:pt x="65" y="2256"/>
                      <a:pt x="0" y="2349"/>
                      <a:pt x="129" y="2428"/>
                    </a:cubicBezTo>
                    <a:cubicBezTo>
                      <a:pt x="212" y="2477"/>
                      <a:pt x="292" y="2501"/>
                      <a:pt x="366" y="2501"/>
                    </a:cubicBezTo>
                    <a:cubicBezTo>
                      <a:pt x="499" y="2501"/>
                      <a:pt x="614" y="2425"/>
                      <a:pt x="697" y="2277"/>
                    </a:cubicBezTo>
                    <a:cubicBezTo>
                      <a:pt x="1302" y="1217"/>
                      <a:pt x="2407" y="576"/>
                      <a:pt x="3582" y="576"/>
                    </a:cubicBezTo>
                    <a:cubicBezTo>
                      <a:pt x="3816" y="576"/>
                      <a:pt x="4053" y="602"/>
                      <a:pt x="4289" y="654"/>
                    </a:cubicBezTo>
                    <a:cubicBezTo>
                      <a:pt x="5273" y="870"/>
                      <a:pt x="6012" y="1430"/>
                      <a:pt x="6508" y="2306"/>
                    </a:cubicBezTo>
                    <a:cubicBezTo>
                      <a:pt x="6576" y="2433"/>
                      <a:pt x="6684" y="2503"/>
                      <a:pt x="6812" y="2503"/>
                    </a:cubicBezTo>
                    <a:cubicBezTo>
                      <a:pt x="6887" y="2503"/>
                      <a:pt x="6969" y="2479"/>
                      <a:pt x="7054" y="2428"/>
                    </a:cubicBezTo>
                    <a:cubicBezTo>
                      <a:pt x="7248" y="2313"/>
                      <a:pt x="7083" y="2177"/>
                      <a:pt x="7033" y="2069"/>
                    </a:cubicBezTo>
                    <a:cubicBezTo>
                      <a:pt x="6278" y="733"/>
                      <a:pt x="5122"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7"/>
              <p:cNvSpPr/>
              <p:nvPr/>
            </p:nvSpPr>
            <p:spPr>
              <a:xfrm>
                <a:off x="4891775" y="2309225"/>
                <a:ext cx="126100" cy="44875"/>
              </a:xfrm>
              <a:custGeom>
                <a:avLst/>
                <a:gdLst/>
                <a:ahLst/>
                <a:cxnLst/>
                <a:rect l="l" t="t" r="r" b="b"/>
                <a:pathLst>
                  <a:path w="5044" h="1795" extrusionOk="0">
                    <a:moveTo>
                      <a:pt x="2666" y="1"/>
                    </a:moveTo>
                    <a:cubicBezTo>
                      <a:pt x="1538" y="8"/>
                      <a:pt x="612" y="532"/>
                      <a:pt x="137" y="1344"/>
                    </a:cubicBezTo>
                    <a:cubicBezTo>
                      <a:pt x="73" y="1466"/>
                      <a:pt x="1" y="1588"/>
                      <a:pt x="188" y="1667"/>
                    </a:cubicBezTo>
                    <a:cubicBezTo>
                      <a:pt x="276" y="1707"/>
                      <a:pt x="369" y="1794"/>
                      <a:pt x="461" y="1794"/>
                    </a:cubicBezTo>
                    <a:cubicBezTo>
                      <a:pt x="519" y="1794"/>
                      <a:pt x="577" y="1759"/>
                      <a:pt x="633" y="1653"/>
                    </a:cubicBezTo>
                    <a:cubicBezTo>
                      <a:pt x="719" y="1487"/>
                      <a:pt x="834" y="1344"/>
                      <a:pt x="964" y="1214"/>
                    </a:cubicBezTo>
                    <a:cubicBezTo>
                      <a:pt x="1420" y="786"/>
                      <a:pt x="1967" y="577"/>
                      <a:pt x="2506" y="577"/>
                    </a:cubicBezTo>
                    <a:cubicBezTo>
                      <a:pt x="3211" y="577"/>
                      <a:pt x="3902" y="935"/>
                      <a:pt x="4354" y="1624"/>
                    </a:cubicBezTo>
                    <a:cubicBezTo>
                      <a:pt x="4429" y="1733"/>
                      <a:pt x="4483" y="1785"/>
                      <a:pt x="4557" y="1785"/>
                    </a:cubicBezTo>
                    <a:cubicBezTo>
                      <a:pt x="4624" y="1785"/>
                      <a:pt x="4709" y="1742"/>
                      <a:pt x="4842" y="1660"/>
                    </a:cubicBezTo>
                    <a:cubicBezTo>
                      <a:pt x="5044" y="1538"/>
                      <a:pt x="4914" y="1423"/>
                      <a:pt x="4842" y="1315"/>
                    </a:cubicBezTo>
                    <a:cubicBezTo>
                      <a:pt x="4297" y="460"/>
                      <a:pt x="3506" y="36"/>
                      <a:pt x="266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7"/>
              <p:cNvSpPr/>
              <p:nvPr/>
            </p:nvSpPr>
            <p:spPr>
              <a:xfrm>
                <a:off x="4916200" y="2338000"/>
                <a:ext cx="74750" cy="34650"/>
              </a:xfrm>
              <a:custGeom>
                <a:avLst/>
                <a:gdLst/>
                <a:ahLst/>
                <a:cxnLst/>
                <a:rect l="l" t="t" r="r" b="b"/>
                <a:pathLst>
                  <a:path w="2990" h="1386" extrusionOk="0">
                    <a:moveTo>
                      <a:pt x="1519" y="1"/>
                    </a:moveTo>
                    <a:cubicBezTo>
                      <a:pt x="1047" y="1"/>
                      <a:pt x="574" y="199"/>
                      <a:pt x="267" y="609"/>
                    </a:cubicBezTo>
                    <a:cubicBezTo>
                      <a:pt x="1" y="961"/>
                      <a:pt x="8" y="1040"/>
                      <a:pt x="338" y="1313"/>
                    </a:cubicBezTo>
                    <a:cubicBezTo>
                      <a:pt x="386" y="1354"/>
                      <a:pt x="426" y="1379"/>
                      <a:pt x="460" y="1379"/>
                    </a:cubicBezTo>
                    <a:cubicBezTo>
                      <a:pt x="497" y="1379"/>
                      <a:pt x="528" y="1349"/>
                      <a:pt x="554" y="1277"/>
                    </a:cubicBezTo>
                    <a:cubicBezTo>
                      <a:pt x="611" y="1127"/>
                      <a:pt x="683" y="990"/>
                      <a:pt x="798" y="875"/>
                    </a:cubicBezTo>
                    <a:cubicBezTo>
                      <a:pt x="1014" y="671"/>
                      <a:pt x="1276" y="574"/>
                      <a:pt x="1533" y="574"/>
                    </a:cubicBezTo>
                    <a:cubicBezTo>
                      <a:pt x="1919" y="574"/>
                      <a:pt x="2294" y="793"/>
                      <a:pt x="2479" y="1198"/>
                    </a:cubicBezTo>
                    <a:lnTo>
                      <a:pt x="2472" y="1198"/>
                    </a:ln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7"/>
              <p:cNvSpPr/>
              <p:nvPr/>
            </p:nvSpPr>
            <p:spPr>
              <a:xfrm>
                <a:off x="4942975" y="2366575"/>
                <a:ext cx="22475" cy="12075"/>
              </a:xfrm>
              <a:custGeom>
                <a:avLst/>
                <a:gdLst/>
                <a:ahLst/>
                <a:cxnLst/>
                <a:rect l="l" t="t" r="r" b="b"/>
                <a:pathLst>
                  <a:path w="899" h="483" extrusionOk="0">
                    <a:moveTo>
                      <a:pt x="447" y="0"/>
                    </a:moveTo>
                    <a:cubicBezTo>
                      <a:pt x="344" y="0"/>
                      <a:pt x="249" y="37"/>
                      <a:pt x="158" y="113"/>
                    </a:cubicBezTo>
                    <a:cubicBezTo>
                      <a:pt x="79" y="185"/>
                      <a:pt x="0" y="271"/>
                      <a:pt x="29" y="386"/>
                    </a:cubicBezTo>
                    <a:cubicBezTo>
                      <a:pt x="49" y="471"/>
                      <a:pt x="118" y="476"/>
                      <a:pt x="189" y="476"/>
                    </a:cubicBezTo>
                    <a:cubicBezTo>
                      <a:pt x="199" y="476"/>
                      <a:pt x="208" y="476"/>
                      <a:pt x="217" y="476"/>
                    </a:cubicBezTo>
                    <a:cubicBezTo>
                      <a:pt x="239" y="476"/>
                      <a:pt x="260" y="476"/>
                      <a:pt x="280" y="479"/>
                    </a:cubicBezTo>
                    <a:cubicBezTo>
                      <a:pt x="299" y="482"/>
                      <a:pt x="319" y="482"/>
                      <a:pt x="338" y="482"/>
                    </a:cubicBezTo>
                    <a:cubicBezTo>
                      <a:pt x="376" y="482"/>
                      <a:pt x="414" y="479"/>
                      <a:pt x="453" y="479"/>
                    </a:cubicBezTo>
                    <a:cubicBezTo>
                      <a:pt x="477" y="479"/>
                      <a:pt x="497" y="482"/>
                      <a:pt x="519" y="482"/>
                    </a:cubicBezTo>
                    <a:cubicBezTo>
                      <a:pt x="530" y="482"/>
                      <a:pt x="541" y="482"/>
                      <a:pt x="553" y="479"/>
                    </a:cubicBezTo>
                    <a:cubicBezTo>
                      <a:pt x="568" y="476"/>
                      <a:pt x="584" y="476"/>
                      <a:pt x="601" y="476"/>
                    </a:cubicBezTo>
                    <a:cubicBezTo>
                      <a:pt x="643" y="476"/>
                      <a:pt x="690" y="482"/>
                      <a:pt x="733" y="482"/>
                    </a:cubicBezTo>
                    <a:cubicBezTo>
                      <a:pt x="807" y="482"/>
                      <a:pt x="872" y="463"/>
                      <a:pt x="884" y="364"/>
                    </a:cubicBezTo>
                    <a:cubicBezTo>
                      <a:pt x="898" y="185"/>
                      <a:pt x="754" y="70"/>
                      <a:pt x="582" y="20"/>
                    </a:cubicBezTo>
                    <a:cubicBezTo>
                      <a:pt x="535" y="7"/>
                      <a:pt x="490" y="0"/>
                      <a:pt x="447"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7"/>
              <p:cNvSpPr/>
              <p:nvPr/>
            </p:nvSpPr>
            <p:spPr>
              <a:xfrm>
                <a:off x="4971700" y="2219425"/>
                <a:ext cx="48150" cy="49150"/>
              </a:xfrm>
              <a:custGeom>
                <a:avLst/>
                <a:gdLst/>
                <a:ahLst/>
                <a:cxnLst/>
                <a:rect l="l" t="t" r="r" b="b"/>
                <a:pathLst>
                  <a:path w="1926" h="1966" extrusionOk="0">
                    <a:moveTo>
                      <a:pt x="1631" y="1"/>
                    </a:moveTo>
                    <a:cubicBezTo>
                      <a:pt x="1423" y="130"/>
                      <a:pt x="1222" y="274"/>
                      <a:pt x="1028" y="439"/>
                    </a:cubicBezTo>
                    <a:cubicBezTo>
                      <a:pt x="647" y="777"/>
                      <a:pt x="338" y="1172"/>
                      <a:pt x="115" y="1639"/>
                    </a:cubicBezTo>
                    <a:cubicBezTo>
                      <a:pt x="72" y="1718"/>
                      <a:pt x="1" y="1818"/>
                      <a:pt x="137" y="1890"/>
                    </a:cubicBezTo>
                    <a:cubicBezTo>
                      <a:pt x="222" y="1940"/>
                      <a:pt x="303" y="1965"/>
                      <a:pt x="379" y="1965"/>
                    </a:cubicBezTo>
                    <a:cubicBezTo>
                      <a:pt x="509" y="1965"/>
                      <a:pt x="623" y="1892"/>
                      <a:pt x="704" y="1746"/>
                    </a:cubicBezTo>
                    <a:cubicBezTo>
                      <a:pt x="1006" y="1215"/>
                      <a:pt x="1430" y="791"/>
                      <a:pt x="1926" y="504"/>
                    </a:cubicBezTo>
                    <a:cubicBezTo>
                      <a:pt x="1832" y="331"/>
                      <a:pt x="1732" y="166"/>
                      <a:pt x="1631"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7"/>
              <p:cNvSpPr/>
              <p:nvPr/>
            </p:nvSpPr>
            <p:spPr>
              <a:xfrm>
                <a:off x="4999000" y="2244750"/>
                <a:ext cx="33600" cy="34725"/>
              </a:xfrm>
              <a:custGeom>
                <a:avLst/>
                <a:gdLst/>
                <a:ahLst/>
                <a:cxnLst/>
                <a:rect l="l" t="t" r="r" b="b"/>
                <a:pathLst>
                  <a:path w="1344" h="1389" extrusionOk="0">
                    <a:moveTo>
                      <a:pt x="1099" y="1"/>
                    </a:moveTo>
                    <a:cubicBezTo>
                      <a:pt x="697" y="231"/>
                      <a:pt x="367" y="547"/>
                      <a:pt x="144" y="935"/>
                    </a:cubicBezTo>
                    <a:cubicBezTo>
                      <a:pt x="72" y="1057"/>
                      <a:pt x="0" y="1179"/>
                      <a:pt x="187" y="1258"/>
                    </a:cubicBezTo>
                    <a:cubicBezTo>
                      <a:pt x="280" y="1297"/>
                      <a:pt x="375" y="1388"/>
                      <a:pt x="468" y="1388"/>
                    </a:cubicBezTo>
                    <a:cubicBezTo>
                      <a:pt x="526" y="1388"/>
                      <a:pt x="584" y="1352"/>
                      <a:pt x="640" y="1243"/>
                    </a:cubicBezTo>
                    <a:cubicBezTo>
                      <a:pt x="726" y="1085"/>
                      <a:pt x="834" y="935"/>
                      <a:pt x="970" y="812"/>
                    </a:cubicBezTo>
                    <a:cubicBezTo>
                      <a:pt x="1085" y="698"/>
                      <a:pt x="1214" y="604"/>
                      <a:pt x="1344" y="525"/>
                    </a:cubicBezTo>
                    <a:cubicBezTo>
                      <a:pt x="1265" y="346"/>
                      <a:pt x="1186" y="173"/>
                      <a:pt x="109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7"/>
              <p:cNvSpPr/>
              <p:nvPr/>
            </p:nvSpPr>
            <p:spPr>
              <a:xfrm>
                <a:off x="5023425" y="2270975"/>
                <a:ext cx="19775" cy="26900"/>
              </a:xfrm>
              <a:custGeom>
                <a:avLst/>
                <a:gdLst/>
                <a:ahLst/>
                <a:cxnLst/>
                <a:rect l="l" t="t" r="r" b="b"/>
                <a:pathLst>
                  <a:path w="791" h="1076" extrusionOk="0">
                    <a:moveTo>
                      <a:pt x="582" y="0"/>
                    </a:moveTo>
                    <a:cubicBezTo>
                      <a:pt x="467" y="80"/>
                      <a:pt x="359" y="180"/>
                      <a:pt x="266" y="302"/>
                    </a:cubicBezTo>
                    <a:cubicBezTo>
                      <a:pt x="0" y="654"/>
                      <a:pt x="15" y="733"/>
                      <a:pt x="345" y="1013"/>
                    </a:cubicBezTo>
                    <a:cubicBezTo>
                      <a:pt x="391" y="1053"/>
                      <a:pt x="430" y="1076"/>
                      <a:pt x="463" y="1076"/>
                    </a:cubicBezTo>
                    <a:cubicBezTo>
                      <a:pt x="502" y="1076"/>
                      <a:pt x="533" y="1044"/>
                      <a:pt x="561" y="970"/>
                    </a:cubicBezTo>
                    <a:cubicBezTo>
                      <a:pt x="611" y="827"/>
                      <a:pt x="683" y="697"/>
                      <a:pt x="790" y="582"/>
                    </a:cubicBezTo>
                    <a:cubicBezTo>
                      <a:pt x="726" y="388"/>
                      <a:pt x="654" y="194"/>
                      <a:pt x="58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7"/>
              <p:cNvSpPr/>
              <p:nvPr/>
            </p:nvSpPr>
            <p:spPr>
              <a:xfrm>
                <a:off x="4421825" y="2372625"/>
                <a:ext cx="93775" cy="62625"/>
              </a:xfrm>
              <a:custGeom>
                <a:avLst/>
                <a:gdLst/>
                <a:ahLst/>
                <a:cxnLst/>
                <a:rect l="l" t="t" r="r" b="b"/>
                <a:pathLst>
                  <a:path w="3751" h="2505" extrusionOk="0">
                    <a:moveTo>
                      <a:pt x="252" y="0"/>
                    </a:moveTo>
                    <a:cubicBezTo>
                      <a:pt x="173" y="0"/>
                      <a:pt x="87" y="0"/>
                      <a:pt x="8" y="7"/>
                    </a:cubicBezTo>
                    <a:cubicBezTo>
                      <a:pt x="8" y="173"/>
                      <a:pt x="0" y="345"/>
                      <a:pt x="0" y="517"/>
                    </a:cubicBezTo>
                    <a:lnTo>
                      <a:pt x="0" y="575"/>
                    </a:lnTo>
                    <a:cubicBezTo>
                      <a:pt x="26" y="574"/>
                      <a:pt x="53" y="574"/>
                      <a:pt x="79" y="574"/>
                    </a:cubicBezTo>
                    <a:cubicBezTo>
                      <a:pt x="313" y="574"/>
                      <a:pt x="552" y="602"/>
                      <a:pt x="791" y="654"/>
                    </a:cubicBezTo>
                    <a:cubicBezTo>
                      <a:pt x="1775" y="869"/>
                      <a:pt x="2515" y="1430"/>
                      <a:pt x="3010" y="2313"/>
                    </a:cubicBezTo>
                    <a:cubicBezTo>
                      <a:pt x="3082" y="2438"/>
                      <a:pt x="3189" y="2505"/>
                      <a:pt x="3313" y="2505"/>
                    </a:cubicBezTo>
                    <a:cubicBezTo>
                      <a:pt x="3389" y="2505"/>
                      <a:pt x="3472" y="2480"/>
                      <a:pt x="3556" y="2428"/>
                    </a:cubicBezTo>
                    <a:cubicBezTo>
                      <a:pt x="3750" y="2313"/>
                      <a:pt x="3592" y="2177"/>
                      <a:pt x="3535" y="2076"/>
                    </a:cubicBezTo>
                    <a:cubicBezTo>
                      <a:pt x="2780" y="733"/>
                      <a:pt x="1624" y="58"/>
                      <a:pt x="25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7"/>
              <p:cNvSpPr/>
              <p:nvPr/>
            </p:nvSpPr>
            <p:spPr>
              <a:xfrm>
                <a:off x="4422175" y="2401350"/>
                <a:ext cx="65575" cy="44450"/>
              </a:xfrm>
              <a:custGeom>
                <a:avLst/>
                <a:gdLst/>
                <a:ahLst/>
                <a:cxnLst/>
                <a:rect l="l" t="t" r="r" b="b"/>
                <a:pathLst>
                  <a:path w="2623" h="1778" extrusionOk="0">
                    <a:moveTo>
                      <a:pt x="252" y="1"/>
                    </a:moveTo>
                    <a:cubicBezTo>
                      <a:pt x="166" y="1"/>
                      <a:pt x="80" y="1"/>
                      <a:pt x="1" y="8"/>
                    </a:cubicBezTo>
                    <a:cubicBezTo>
                      <a:pt x="8" y="194"/>
                      <a:pt x="22" y="388"/>
                      <a:pt x="44" y="575"/>
                    </a:cubicBezTo>
                    <a:cubicBezTo>
                      <a:pt x="64" y="575"/>
                      <a:pt x="85" y="574"/>
                      <a:pt x="105" y="574"/>
                    </a:cubicBezTo>
                    <a:cubicBezTo>
                      <a:pt x="802" y="574"/>
                      <a:pt x="1487" y="933"/>
                      <a:pt x="1940" y="1617"/>
                    </a:cubicBezTo>
                    <a:cubicBezTo>
                      <a:pt x="2012" y="1726"/>
                      <a:pt x="2065" y="1778"/>
                      <a:pt x="2140" y="1778"/>
                    </a:cubicBezTo>
                    <a:cubicBezTo>
                      <a:pt x="2207" y="1778"/>
                      <a:pt x="2291" y="1735"/>
                      <a:pt x="2421" y="1653"/>
                    </a:cubicBezTo>
                    <a:cubicBezTo>
                      <a:pt x="2623" y="1531"/>
                      <a:pt x="2493" y="1416"/>
                      <a:pt x="2421" y="1308"/>
                    </a:cubicBezTo>
                    <a:cubicBezTo>
                      <a:pt x="1876" y="453"/>
                      <a:pt x="1085" y="29"/>
                      <a:pt x="25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7"/>
              <p:cNvSpPr/>
              <p:nvPr/>
            </p:nvSpPr>
            <p:spPr>
              <a:xfrm>
                <a:off x="4424875" y="2429900"/>
                <a:ext cx="35950" cy="34700"/>
              </a:xfrm>
              <a:custGeom>
                <a:avLst/>
                <a:gdLst/>
                <a:ahLst/>
                <a:cxnLst/>
                <a:rect l="l" t="t" r="r" b="b"/>
                <a:pathLst>
                  <a:path w="1438" h="1388" extrusionOk="0">
                    <a:moveTo>
                      <a:pt x="0" y="1"/>
                    </a:moveTo>
                    <a:cubicBezTo>
                      <a:pt x="29" y="202"/>
                      <a:pt x="58" y="396"/>
                      <a:pt x="94" y="583"/>
                    </a:cubicBezTo>
                    <a:cubicBezTo>
                      <a:pt x="439" y="626"/>
                      <a:pt x="762" y="841"/>
                      <a:pt x="927" y="1207"/>
                    </a:cubicBezTo>
                    <a:cubicBezTo>
                      <a:pt x="956" y="1272"/>
                      <a:pt x="949" y="1380"/>
                      <a:pt x="1064" y="1387"/>
                    </a:cubicBezTo>
                    <a:cubicBezTo>
                      <a:pt x="1135" y="1387"/>
                      <a:pt x="1437" y="1057"/>
                      <a:pt x="1437" y="956"/>
                    </a:cubicBezTo>
                    <a:cubicBezTo>
                      <a:pt x="1416" y="920"/>
                      <a:pt x="1394" y="855"/>
                      <a:pt x="1365" y="798"/>
                    </a:cubicBezTo>
                    <a:cubicBezTo>
                      <a:pt x="1078" y="288"/>
                      <a:pt x="546" y="15"/>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7"/>
              <p:cNvSpPr/>
              <p:nvPr/>
            </p:nvSpPr>
            <p:spPr>
              <a:xfrm>
                <a:off x="4430625" y="2460425"/>
                <a:ext cx="4700" cy="9900"/>
              </a:xfrm>
              <a:custGeom>
                <a:avLst/>
                <a:gdLst/>
                <a:ahLst/>
                <a:cxnLst/>
                <a:rect l="l" t="t" r="r" b="b"/>
                <a:pathLst>
                  <a:path w="188" h="396" extrusionOk="0">
                    <a:moveTo>
                      <a:pt x="0" y="1"/>
                    </a:moveTo>
                    <a:cubicBezTo>
                      <a:pt x="36" y="137"/>
                      <a:pt x="65" y="267"/>
                      <a:pt x="101" y="396"/>
                    </a:cubicBezTo>
                    <a:cubicBezTo>
                      <a:pt x="137" y="382"/>
                      <a:pt x="166" y="353"/>
                      <a:pt x="173" y="288"/>
                    </a:cubicBezTo>
                    <a:cubicBezTo>
                      <a:pt x="187" y="159"/>
                      <a:pt x="108" y="65"/>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7"/>
              <p:cNvSpPr/>
              <p:nvPr/>
            </p:nvSpPr>
            <p:spPr>
              <a:xfrm>
                <a:off x="4443000" y="2447150"/>
                <a:ext cx="177825" cy="62750"/>
              </a:xfrm>
              <a:custGeom>
                <a:avLst/>
                <a:gdLst/>
                <a:ahLst/>
                <a:cxnLst/>
                <a:rect l="l" t="t" r="r" b="b"/>
                <a:pathLst>
                  <a:path w="7113" h="2510" extrusionOk="0">
                    <a:moveTo>
                      <a:pt x="3614" y="0"/>
                    </a:moveTo>
                    <a:cubicBezTo>
                      <a:pt x="2479" y="15"/>
                      <a:pt x="1617" y="338"/>
                      <a:pt x="885" y="977"/>
                    </a:cubicBezTo>
                    <a:cubicBezTo>
                      <a:pt x="518" y="1300"/>
                      <a:pt x="224" y="1681"/>
                      <a:pt x="1" y="2112"/>
                    </a:cubicBezTo>
                    <a:cubicBezTo>
                      <a:pt x="51" y="2241"/>
                      <a:pt x="102" y="2371"/>
                      <a:pt x="152" y="2500"/>
                    </a:cubicBezTo>
                    <a:cubicBezTo>
                      <a:pt x="175" y="2504"/>
                      <a:pt x="199" y="2506"/>
                      <a:pt x="221" y="2506"/>
                    </a:cubicBezTo>
                    <a:cubicBezTo>
                      <a:pt x="357" y="2506"/>
                      <a:pt x="475" y="2432"/>
                      <a:pt x="561" y="2285"/>
                    </a:cubicBezTo>
                    <a:cubicBezTo>
                      <a:pt x="1162" y="1216"/>
                      <a:pt x="2274" y="579"/>
                      <a:pt x="3454" y="579"/>
                    </a:cubicBezTo>
                    <a:cubicBezTo>
                      <a:pt x="3685" y="579"/>
                      <a:pt x="3919" y="603"/>
                      <a:pt x="4153" y="654"/>
                    </a:cubicBezTo>
                    <a:lnTo>
                      <a:pt x="4153" y="661"/>
                    </a:lnTo>
                    <a:cubicBezTo>
                      <a:pt x="5130" y="877"/>
                      <a:pt x="5870" y="1437"/>
                      <a:pt x="6365" y="2313"/>
                    </a:cubicBezTo>
                    <a:cubicBezTo>
                      <a:pt x="6438" y="2440"/>
                      <a:pt x="6547" y="2510"/>
                      <a:pt x="6674" y="2510"/>
                    </a:cubicBezTo>
                    <a:cubicBezTo>
                      <a:pt x="6749" y="2510"/>
                      <a:pt x="6829" y="2486"/>
                      <a:pt x="6911" y="2435"/>
                    </a:cubicBezTo>
                    <a:cubicBezTo>
                      <a:pt x="7112" y="2320"/>
                      <a:pt x="6947" y="2177"/>
                      <a:pt x="6890" y="2076"/>
                    </a:cubicBezTo>
                    <a:cubicBezTo>
                      <a:pt x="6135" y="740"/>
                      <a:pt x="4979" y="65"/>
                      <a:pt x="3614"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7"/>
              <p:cNvSpPr/>
              <p:nvPr/>
            </p:nvSpPr>
            <p:spPr>
              <a:xfrm>
                <a:off x="4466725" y="2475875"/>
                <a:ext cx="126250" cy="44825"/>
              </a:xfrm>
              <a:custGeom>
                <a:avLst/>
                <a:gdLst/>
                <a:ahLst/>
                <a:cxnLst/>
                <a:rect l="l" t="t" r="r" b="b"/>
                <a:pathLst>
                  <a:path w="5050" h="1793" extrusionOk="0">
                    <a:moveTo>
                      <a:pt x="2672" y="1"/>
                    </a:moveTo>
                    <a:cubicBezTo>
                      <a:pt x="1537" y="1"/>
                      <a:pt x="618" y="525"/>
                      <a:pt x="144" y="1344"/>
                    </a:cubicBezTo>
                    <a:cubicBezTo>
                      <a:pt x="72" y="1459"/>
                      <a:pt x="0" y="1588"/>
                      <a:pt x="187" y="1667"/>
                    </a:cubicBezTo>
                    <a:cubicBezTo>
                      <a:pt x="278" y="1706"/>
                      <a:pt x="372" y="1793"/>
                      <a:pt x="464" y="1793"/>
                    </a:cubicBezTo>
                    <a:cubicBezTo>
                      <a:pt x="524" y="1793"/>
                      <a:pt x="583" y="1756"/>
                      <a:pt x="639" y="1646"/>
                    </a:cubicBezTo>
                    <a:cubicBezTo>
                      <a:pt x="726" y="1488"/>
                      <a:pt x="833" y="1344"/>
                      <a:pt x="970" y="1215"/>
                    </a:cubicBezTo>
                    <a:cubicBezTo>
                      <a:pt x="1425" y="784"/>
                      <a:pt x="1974" y="574"/>
                      <a:pt x="2515" y="574"/>
                    </a:cubicBezTo>
                    <a:cubicBezTo>
                      <a:pt x="3219" y="574"/>
                      <a:pt x="3909" y="930"/>
                      <a:pt x="4360" y="1617"/>
                    </a:cubicBezTo>
                    <a:cubicBezTo>
                      <a:pt x="4432" y="1731"/>
                      <a:pt x="4486" y="1784"/>
                      <a:pt x="4563" y="1784"/>
                    </a:cubicBezTo>
                    <a:cubicBezTo>
                      <a:pt x="4631" y="1784"/>
                      <a:pt x="4717" y="1741"/>
                      <a:pt x="4849" y="1660"/>
                    </a:cubicBezTo>
                    <a:cubicBezTo>
                      <a:pt x="5050" y="1538"/>
                      <a:pt x="4914" y="1416"/>
                      <a:pt x="4849" y="1308"/>
                    </a:cubicBezTo>
                    <a:cubicBezTo>
                      <a:pt x="4296" y="460"/>
                      <a:pt x="3513" y="29"/>
                      <a:pt x="267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7"/>
              <p:cNvSpPr/>
              <p:nvPr/>
            </p:nvSpPr>
            <p:spPr>
              <a:xfrm>
                <a:off x="4491150" y="2504575"/>
                <a:ext cx="74900" cy="34550"/>
              </a:xfrm>
              <a:custGeom>
                <a:avLst/>
                <a:gdLst/>
                <a:ahLst/>
                <a:cxnLst/>
                <a:rect l="l" t="t" r="r" b="b"/>
                <a:pathLst>
                  <a:path w="2996" h="1382" extrusionOk="0">
                    <a:moveTo>
                      <a:pt x="1525" y="0"/>
                    </a:moveTo>
                    <a:cubicBezTo>
                      <a:pt x="1053" y="0"/>
                      <a:pt x="581" y="198"/>
                      <a:pt x="273" y="605"/>
                    </a:cubicBezTo>
                    <a:cubicBezTo>
                      <a:pt x="0" y="957"/>
                      <a:pt x="14" y="1036"/>
                      <a:pt x="345" y="1316"/>
                    </a:cubicBezTo>
                    <a:cubicBezTo>
                      <a:pt x="392" y="1357"/>
                      <a:pt x="430" y="1381"/>
                      <a:pt x="462" y="1381"/>
                    </a:cubicBezTo>
                    <a:cubicBezTo>
                      <a:pt x="499" y="1381"/>
                      <a:pt x="530" y="1350"/>
                      <a:pt x="560" y="1273"/>
                    </a:cubicBezTo>
                    <a:cubicBezTo>
                      <a:pt x="618" y="1130"/>
                      <a:pt x="683" y="986"/>
                      <a:pt x="805" y="878"/>
                    </a:cubicBezTo>
                    <a:cubicBezTo>
                      <a:pt x="1017" y="672"/>
                      <a:pt x="1277" y="574"/>
                      <a:pt x="1533" y="574"/>
                    </a:cubicBezTo>
                    <a:cubicBezTo>
                      <a:pt x="1918" y="574"/>
                      <a:pt x="2293" y="796"/>
                      <a:pt x="2478" y="1202"/>
                    </a:cubicBezTo>
                    <a:cubicBezTo>
                      <a:pt x="2514" y="1273"/>
                      <a:pt x="2500" y="1381"/>
                      <a:pt x="2615" y="1381"/>
                    </a:cubicBezTo>
                    <a:cubicBezTo>
                      <a:pt x="2616" y="1381"/>
                      <a:pt x="2617" y="1381"/>
                      <a:pt x="2617" y="1381"/>
                    </a:cubicBezTo>
                    <a:cubicBezTo>
                      <a:pt x="2700" y="1381"/>
                      <a:pt x="2995" y="1057"/>
                      <a:pt x="2988" y="957"/>
                    </a:cubicBezTo>
                    <a:cubicBezTo>
                      <a:pt x="2974" y="914"/>
                      <a:pt x="2952" y="857"/>
                      <a:pt x="2917" y="799"/>
                    </a:cubicBezTo>
                    <a:cubicBezTo>
                      <a:pt x="2630" y="272"/>
                      <a:pt x="2077" y="0"/>
                      <a:pt x="152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7"/>
              <p:cNvSpPr/>
              <p:nvPr/>
            </p:nvSpPr>
            <p:spPr>
              <a:xfrm>
                <a:off x="4517900" y="2533225"/>
                <a:ext cx="22650" cy="12075"/>
              </a:xfrm>
              <a:custGeom>
                <a:avLst/>
                <a:gdLst/>
                <a:ahLst/>
                <a:cxnLst/>
                <a:rect l="l" t="t" r="r" b="b"/>
                <a:pathLst>
                  <a:path w="906" h="483" extrusionOk="0">
                    <a:moveTo>
                      <a:pt x="451" y="0"/>
                    </a:moveTo>
                    <a:cubicBezTo>
                      <a:pt x="348" y="0"/>
                      <a:pt x="252" y="37"/>
                      <a:pt x="166" y="113"/>
                    </a:cubicBezTo>
                    <a:cubicBezTo>
                      <a:pt x="79" y="185"/>
                      <a:pt x="0" y="271"/>
                      <a:pt x="36" y="386"/>
                    </a:cubicBezTo>
                    <a:cubicBezTo>
                      <a:pt x="56" y="471"/>
                      <a:pt x="125" y="476"/>
                      <a:pt x="197" y="476"/>
                    </a:cubicBezTo>
                    <a:cubicBezTo>
                      <a:pt x="206" y="476"/>
                      <a:pt x="215" y="476"/>
                      <a:pt x="225" y="476"/>
                    </a:cubicBezTo>
                    <a:cubicBezTo>
                      <a:pt x="246" y="476"/>
                      <a:pt x="268" y="476"/>
                      <a:pt x="288" y="479"/>
                    </a:cubicBezTo>
                    <a:cubicBezTo>
                      <a:pt x="307" y="482"/>
                      <a:pt x="326" y="483"/>
                      <a:pt x="345" y="483"/>
                    </a:cubicBezTo>
                    <a:cubicBezTo>
                      <a:pt x="384" y="483"/>
                      <a:pt x="422" y="479"/>
                      <a:pt x="460" y="479"/>
                    </a:cubicBezTo>
                    <a:cubicBezTo>
                      <a:pt x="484" y="479"/>
                      <a:pt x="505" y="483"/>
                      <a:pt x="527" y="483"/>
                    </a:cubicBezTo>
                    <a:cubicBezTo>
                      <a:pt x="538" y="483"/>
                      <a:pt x="549" y="482"/>
                      <a:pt x="561" y="479"/>
                    </a:cubicBezTo>
                    <a:cubicBezTo>
                      <a:pt x="575" y="477"/>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7"/>
              <p:cNvSpPr/>
              <p:nvPr/>
            </p:nvSpPr>
            <p:spPr>
              <a:xfrm>
                <a:off x="4546800" y="2372625"/>
                <a:ext cx="181225" cy="62625"/>
              </a:xfrm>
              <a:custGeom>
                <a:avLst/>
                <a:gdLst/>
                <a:ahLst/>
                <a:cxnLst/>
                <a:rect l="l" t="t" r="r" b="b"/>
                <a:pathLst>
                  <a:path w="7249" h="2505" extrusionOk="0">
                    <a:moveTo>
                      <a:pt x="3751" y="0"/>
                    </a:moveTo>
                    <a:cubicBezTo>
                      <a:pt x="2616" y="15"/>
                      <a:pt x="1761" y="331"/>
                      <a:pt x="1028" y="977"/>
                    </a:cubicBezTo>
                    <a:cubicBezTo>
                      <a:pt x="640" y="1308"/>
                      <a:pt x="331" y="1710"/>
                      <a:pt x="109" y="2170"/>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0" y="2438"/>
                      <a:pt x="6688" y="2505"/>
                      <a:pt x="6812" y="2505"/>
                    </a:cubicBezTo>
                    <a:cubicBezTo>
                      <a:pt x="6888" y="2505"/>
                      <a:pt x="6970" y="2480"/>
                      <a:pt x="7055" y="2428"/>
                    </a:cubicBezTo>
                    <a:cubicBezTo>
                      <a:pt x="7249" y="2313"/>
                      <a:pt x="7091" y="2177"/>
                      <a:pt x="7033" y="2076"/>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7"/>
              <p:cNvSpPr/>
              <p:nvPr/>
            </p:nvSpPr>
            <p:spPr>
              <a:xfrm>
                <a:off x="4574100" y="2401350"/>
                <a:ext cx="126275" cy="44700"/>
              </a:xfrm>
              <a:custGeom>
                <a:avLst/>
                <a:gdLst/>
                <a:ahLst/>
                <a:cxnLst/>
                <a:rect l="l" t="t" r="r" b="b"/>
                <a:pathLst>
                  <a:path w="5051" h="1788" extrusionOk="0">
                    <a:moveTo>
                      <a:pt x="2673" y="1"/>
                    </a:moveTo>
                    <a:cubicBezTo>
                      <a:pt x="1538" y="1"/>
                      <a:pt x="619" y="525"/>
                      <a:pt x="144" y="1337"/>
                    </a:cubicBezTo>
                    <a:cubicBezTo>
                      <a:pt x="73" y="1459"/>
                      <a:pt x="1" y="1581"/>
                      <a:pt x="188" y="1660"/>
                    </a:cubicBezTo>
                    <a:cubicBezTo>
                      <a:pt x="280" y="1699"/>
                      <a:pt x="375" y="1787"/>
                      <a:pt x="467" y="1787"/>
                    </a:cubicBezTo>
                    <a:cubicBezTo>
                      <a:pt x="526" y="1787"/>
                      <a:pt x="584" y="1752"/>
                      <a:pt x="640" y="1646"/>
                    </a:cubicBezTo>
                    <a:cubicBezTo>
                      <a:pt x="726" y="1480"/>
                      <a:pt x="834" y="1337"/>
                      <a:pt x="971" y="1215"/>
                    </a:cubicBezTo>
                    <a:cubicBezTo>
                      <a:pt x="1426" y="784"/>
                      <a:pt x="1974" y="574"/>
                      <a:pt x="2513" y="574"/>
                    </a:cubicBezTo>
                    <a:cubicBezTo>
                      <a:pt x="3216" y="574"/>
                      <a:pt x="3906" y="930"/>
                      <a:pt x="4361" y="1617"/>
                    </a:cubicBezTo>
                    <a:cubicBezTo>
                      <a:pt x="4432" y="1726"/>
                      <a:pt x="4486" y="1778"/>
                      <a:pt x="4560" y="1778"/>
                    </a:cubicBezTo>
                    <a:cubicBezTo>
                      <a:pt x="4628" y="1778"/>
                      <a:pt x="4712" y="1735"/>
                      <a:pt x="4842" y="1653"/>
                    </a:cubicBezTo>
                    <a:cubicBezTo>
                      <a:pt x="5051" y="1531"/>
                      <a:pt x="4914" y="1416"/>
                      <a:pt x="4849" y="1308"/>
                    </a:cubicBezTo>
                    <a:cubicBezTo>
                      <a:pt x="4296" y="453"/>
                      <a:pt x="3506"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7"/>
              <p:cNvSpPr/>
              <p:nvPr/>
            </p:nvSpPr>
            <p:spPr>
              <a:xfrm>
                <a:off x="4598525" y="2429950"/>
                <a:ext cx="74725" cy="34650"/>
              </a:xfrm>
              <a:custGeom>
                <a:avLst/>
                <a:gdLst/>
                <a:ahLst/>
                <a:cxnLst/>
                <a:rect l="l" t="t" r="r" b="b"/>
                <a:pathLst>
                  <a:path w="2989" h="1386" extrusionOk="0">
                    <a:moveTo>
                      <a:pt x="1522" y="1"/>
                    </a:moveTo>
                    <a:cubicBezTo>
                      <a:pt x="1050" y="1"/>
                      <a:pt x="577" y="199"/>
                      <a:pt x="266" y="609"/>
                    </a:cubicBezTo>
                    <a:cubicBezTo>
                      <a:pt x="1" y="961"/>
                      <a:pt x="15" y="1040"/>
                      <a:pt x="345" y="1320"/>
                    </a:cubicBezTo>
                    <a:cubicBezTo>
                      <a:pt x="392" y="1360"/>
                      <a:pt x="429" y="1383"/>
                      <a:pt x="461" y="1383"/>
                    </a:cubicBezTo>
                    <a:cubicBezTo>
                      <a:pt x="499" y="1383"/>
                      <a:pt x="530" y="1351"/>
                      <a:pt x="561" y="1277"/>
                    </a:cubicBezTo>
                    <a:cubicBezTo>
                      <a:pt x="611" y="1126"/>
                      <a:pt x="683" y="990"/>
                      <a:pt x="798" y="875"/>
                    </a:cubicBezTo>
                    <a:cubicBezTo>
                      <a:pt x="1013" y="672"/>
                      <a:pt x="1275" y="574"/>
                      <a:pt x="1531" y="574"/>
                    </a:cubicBezTo>
                    <a:cubicBezTo>
                      <a:pt x="1918" y="574"/>
                      <a:pt x="2293" y="795"/>
                      <a:pt x="2479" y="1205"/>
                    </a:cubicBezTo>
                    <a:cubicBezTo>
                      <a:pt x="2508" y="1270"/>
                      <a:pt x="2500" y="1378"/>
                      <a:pt x="2615" y="1385"/>
                    </a:cubicBezTo>
                    <a:cubicBezTo>
                      <a:pt x="2687" y="1385"/>
                      <a:pt x="2989" y="1055"/>
                      <a:pt x="2989" y="954"/>
                    </a:cubicBezTo>
                    <a:cubicBezTo>
                      <a:pt x="2975" y="918"/>
                      <a:pt x="2946" y="853"/>
                      <a:pt x="2917" y="796"/>
                    </a:cubicBezTo>
                    <a:cubicBezTo>
                      <a:pt x="2626" y="273"/>
                      <a:pt x="2075"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7"/>
              <p:cNvSpPr/>
              <p:nvPr/>
            </p:nvSpPr>
            <p:spPr>
              <a:xfrm>
                <a:off x="4625275" y="2458600"/>
                <a:ext cx="22675" cy="12100"/>
              </a:xfrm>
              <a:custGeom>
                <a:avLst/>
                <a:gdLst/>
                <a:ahLst/>
                <a:cxnLst/>
                <a:rect l="l" t="t" r="r" b="b"/>
                <a:pathLst>
                  <a:path w="907" h="484"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5" y="478"/>
                      <a:pt x="323" y="479"/>
                      <a:pt x="343" y="479"/>
                    </a:cubicBezTo>
                    <a:cubicBezTo>
                      <a:pt x="381" y="479"/>
                      <a:pt x="422" y="476"/>
                      <a:pt x="461" y="476"/>
                    </a:cubicBezTo>
                    <a:lnTo>
                      <a:pt x="461" y="483"/>
                    </a:lnTo>
                    <a:lnTo>
                      <a:pt x="554" y="483"/>
                    </a:lnTo>
                    <a:lnTo>
                      <a:pt x="554" y="476"/>
                    </a:lnTo>
                    <a:cubicBezTo>
                      <a:pt x="570" y="473"/>
                      <a:pt x="587" y="472"/>
                      <a:pt x="604" y="472"/>
                    </a:cubicBezTo>
                    <a:cubicBezTo>
                      <a:pt x="647" y="472"/>
                      <a:pt x="694" y="478"/>
                      <a:pt x="737" y="478"/>
                    </a:cubicBezTo>
                    <a:cubicBezTo>
                      <a:pt x="810" y="478"/>
                      <a:pt x="873" y="460"/>
                      <a:pt x="885" y="361"/>
                    </a:cubicBezTo>
                    <a:cubicBezTo>
                      <a:pt x="906" y="182"/>
                      <a:pt x="755" y="67"/>
                      <a:pt x="583" y="16"/>
                    </a:cubicBezTo>
                    <a:cubicBezTo>
                      <a:pt x="539" y="6"/>
                      <a:pt x="496" y="0"/>
                      <a:pt x="45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7"/>
              <p:cNvSpPr/>
              <p:nvPr/>
            </p:nvSpPr>
            <p:spPr>
              <a:xfrm>
                <a:off x="4652050" y="2447325"/>
                <a:ext cx="181225" cy="62575"/>
              </a:xfrm>
              <a:custGeom>
                <a:avLst/>
                <a:gdLst/>
                <a:ahLst/>
                <a:cxnLst/>
                <a:rect l="l" t="t" r="r" b="b"/>
                <a:pathLst>
                  <a:path w="7249" h="2503" extrusionOk="0">
                    <a:moveTo>
                      <a:pt x="3750" y="0"/>
                    </a:moveTo>
                    <a:cubicBezTo>
                      <a:pt x="2615" y="8"/>
                      <a:pt x="1753" y="331"/>
                      <a:pt x="1020" y="970"/>
                    </a:cubicBezTo>
                    <a:cubicBezTo>
                      <a:pt x="640" y="1308"/>
                      <a:pt x="331" y="1703"/>
                      <a:pt x="108" y="2170"/>
                    </a:cubicBezTo>
                    <a:cubicBezTo>
                      <a:pt x="65" y="2249"/>
                      <a:pt x="0" y="2349"/>
                      <a:pt x="130" y="2421"/>
                    </a:cubicBezTo>
                    <a:cubicBezTo>
                      <a:pt x="214" y="2471"/>
                      <a:pt x="296" y="2496"/>
                      <a:pt x="372" y="2496"/>
                    </a:cubicBezTo>
                    <a:cubicBezTo>
                      <a:pt x="502" y="2496"/>
                      <a:pt x="615" y="2423"/>
                      <a:pt x="697" y="2278"/>
                    </a:cubicBezTo>
                    <a:cubicBezTo>
                      <a:pt x="1296" y="1212"/>
                      <a:pt x="2403" y="576"/>
                      <a:pt x="3578" y="576"/>
                    </a:cubicBezTo>
                    <a:cubicBezTo>
                      <a:pt x="3813" y="576"/>
                      <a:pt x="4051" y="601"/>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0"/>
                      <a:pt x="7033" y="2069"/>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7"/>
              <p:cNvSpPr/>
              <p:nvPr/>
            </p:nvSpPr>
            <p:spPr>
              <a:xfrm>
                <a:off x="4679150" y="2475875"/>
                <a:ext cx="126275" cy="44825"/>
              </a:xfrm>
              <a:custGeom>
                <a:avLst/>
                <a:gdLst/>
                <a:ahLst/>
                <a:cxnLst/>
                <a:rect l="l" t="t" r="r" b="b"/>
                <a:pathLst>
                  <a:path w="5051" h="1793" extrusionOk="0">
                    <a:moveTo>
                      <a:pt x="2673" y="1"/>
                    </a:moveTo>
                    <a:cubicBezTo>
                      <a:pt x="1545" y="1"/>
                      <a:pt x="619" y="525"/>
                      <a:pt x="145" y="1344"/>
                    </a:cubicBezTo>
                    <a:cubicBezTo>
                      <a:pt x="80" y="1459"/>
                      <a:pt x="1" y="1588"/>
                      <a:pt x="188" y="1667"/>
                    </a:cubicBezTo>
                    <a:cubicBezTo>
                      <a:pt x="279" y="1706"/>
                      <a:pt x="373" y="1793"/>
                      <a:pt x="465" y="1793"/>
                    </a:cubicBezTo>
                    <a:cubicBezTo>
                      <a:pt x="525" y="1793"/>
                      <a:pt x="584" y="1756"/>
                      <a:pt x="640" y="1646"/>
                    </a:cubicBezTo>
                    <a:cubicBezTo>
                      <a:pt x="726" y="1488"/>
                      <a:pt x="841" y="1344"/>
                      <a:pt x="971" y="1215"/>
                    </a:cubicBezTo>
                    <a:cubicBezTo>
                      <a:pt x="1426" y="784"/>
                      <a:pt x="1975" y="574"/>
                      <a:pt x="2516" y="574"/>
                    </a:cubicBezTo>
                    <a:cubicBezTo>
                      <a:pt x="3220" y="574"/>
                      <a:pt x="3910" y="930"/>
                      <a:pt x="4361" y="1617"/>
                    </a:cubicBezTo>
                    <a:cubicBezTo>
                      <a:pt x="4437" y="1731"/>
                      <a:pt x="4491" y="1784"/>
                      <a:pt x="4566" y="1784"/>
                    </a:cubicBezTo>
                    <a:cubicBezTo>
                      <a:pt x="4633" y="1784"/>
                      <a:pt x="4717" y="1741"/>
                      <a:pt x="4850" y="1660"/>
                    </a:cubicBezTo>
                    <a:cubicBezTo>
                      <a:pt x="5051" y="1538"/>
                      <a:pt x="4922" y="1416"/>
                      <a:pt x="4850" y="1308"/>
                    </a:cubicBezTo>
                    <a:cubicBezTo>
                      <a:pt x="4304" y="460"/>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7"/>
              <p:cNvSpPr/>
              <p:nvPr/>
            </p:nvSpPr>
            <p:spPr>
              <a:xfrm>
                <a:off x="4703775" y="2504575"/>
                <a:ext cx="74725" cy="34550"/>
              </a:xfrm>
              <a:custGeom>
                <a:avLst/>
                <a:gdLst/>
                <a:ahLst/>
                <a:cxnLst/>
                <a:rect l="l" t="t" r="r" b="b"/>
                <a:pathLst>
                  <a:path w="2989" h="1382" extrusionOk="0">
                    <a:moveTo>
                      <a:pt x="1518" y="0"/>
                    </a:moveTo>
                    <a:cubicBezTo>
                      <a:pt x="1046" y="0"/>
                      <a:pt x="574" y="198"/>
                      <a:pt x="266" y="605"/>
                    </a:cubicBezTo>
                    <a:cubicBezTo>
                      <a:pt x="0" y="964"/>
                      <a:pt x="7" y="1036"/>
                      <a:pt x="338" y="1316"/>
                    </a:cubicBezTo>
                    <a:cubicBezTo>
                      <a:pt x="385" y="1357"/>
                      <a:pt x="424" y="1381"/>
                      <a:pt x="458" y="1381"/>
                    </a:cubicBezTo>
                    <a:cubicBezTo>
                      <a:pt x="496" y="1381"/>
                      <a:pt x="526" y="1350"/>
                      <a:pt x="553" y="1273"/>
                    </a:cubicBezTo>
                    <a:cubicBezTo>
                      <a:pt x="611" y="1130"/>
                      <a:pt x="682" y="986"/>
                      <a:pt x="797" y="878"/>
                    </a:cubicBezTo>
                    <a:cubicBezTo>
                      <a:pt x="1012" y="672"/>
                      <a:pt x="1273" y="574"/>
                      <a:pt x="1529" y="574"/>
                    </a:cubicBezTo>
                    <a:cubicBezTo>
                      <a:pt x="1913" y="574"/>
                      <a:pt x="2286" y="796"/>
                      <a:pt x="2471" y="1202"/>
                    </a:cubicBezTo>
                    <a:cubicBezTo>
                      <a:pt x="2507" y="1273"/>
                      <a:pt x="2493" y="1381"/>
                      <a:pt x="2608" y="1381"/>
                    </a:cubicBezTo>
                    <a:cubicBezTo>
                      <a:pt x="2608" y="1381"/>
                      <a:pt x="2609" y="1381"/>
                      <a:pt x="2610" y="1381"/>
                    </a:cubicBezTo>
                    <a:cubicBezTo>
                      <a:pt x="2693" y="1381"/>
                      <a:pt x="2988" y="1057"/>
                      <a:pt x="2988" y="957"/>
                    </a:cubicBezTo>
                    <a:cubicBezTo>
                      <a:pt x="2967" y="921"/>
                      <a:pt x="2945" y="857"/>
                      <a:pt x="2909" y="799"/>
                    </a:cubicBezTo>
                    <a:cubicBezTo>
                      <a:pt x="2623" y="272"/>
                      <a:pt x="2070" y="0"/>
                      <a:pt x="151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7"/>
              <p:cNvSpPr/>
              <p:nvPr/>
            </p:nvSpPr>
            <p:spPr>
              <a:xfrm>
                <a:off x="4730350" y="253322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3"/>
                      <a:pt x="345" y="483"/>
                    </a:cubicBezTo>
                    <a:cubicBezTo>
                      <a:pt x="383" y="483"/>
                      <a:pt x="422" y="479"/>
                      <a:pt x="460" y="479"/>
                    </a:cubicBezTo>
                    <a:cubicBezTo>
                      <a:pt x="484" y="479"/>
                      <a:pt x="505" y="483"/>
                      <a:pt x="526" y="483"/>
                    </a:cubicBezTo>
                    <a:cubicBezTo>
                      <a:pt x="537" y="483"/>
                      <a:pt x="549" y="482"/>
                      <a:pt x="560" y="479"/>
                    </a:cubicBezTo>
                    <a:cubicBezTo>
                      <a:pt x="575" y="477"/>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7"/>
              <p:cNvSpPr/>
              <p:nvPr/>
            </p:nvSpPr>
            <p:spPr>
              <a:xfrm>
                <a:off x="4759250" y="2372625"/>
                <a:ext cx="181225" cy="62625"/>
              </a:xfrm>
              <a:custGeom>
                <a:avLst/>
                <a:gdLst/>
                <a:ahLst/>
                <a:cxnLst/>
                <a:rect l="l" t="t" r="r" b="b"/>
                <a:pathLst>
                  <a:path w="7249" h="2505" extrusionOk="0">
                    <a:moveTo>
                      <a:pt x="3758" y="0"/>
                    </a:moveTo>
                    <a:cubicBezTo>
                      <a:pt x="2623" y="15"/>
                      <a:pt x="1761" y="331"/>
                      <a:pt x="1028" y="977"/>
                    </a:cubicBezTo>
                    <a:cubicBezTo>
                      <a:pt x="647" y="1315"/>
                      <a:pt x="338" y="1710"/>
                      <a:pt x="116" y="2170"/>
                    </a:cubicBezTo>
                    <a:cubicBezTo>
                      <a:pt x="73" y="2256"/>
                      <a:pt x="1" y="2349"/>
                      <a:pt x="137" y="2428"/>
                    </a:cubicBezTo>
                    <a:cubicBezTo>
                      <a:pt x="219" y="2478"/>
                      <a:pt x="300" y="2503"/>
                      <a:pt x="376" y="2503"/>
                    </a:cubicBezTo>
                    <a:cubicBezTo>
                      <a:pt x="507" y="2503"/>
                      <a:pt x="623" y="2430"/>
                      <a:pt x="705" y="2284"/>
                    </a:cubicBezTo>
                    <a:cubicBezTo>
                      <a:pt x="1304" y="1218"/>
                      <a:pt x="2413" y="576"/>
                      <a:pt x="3590" y="576"/>
                    </a:cubicBezTo>
                    <a:cubicBezTo>
                      <a:pt x="3824" y="576"/>
                      <a:pt x="4060" y="601"/>
                      <a:pt x="4296" y="654"/>
                    </a:cubicBezTo>
                    <a:cubicBezTo>
                      <a:pt x="5273" y="869"/>
                      <a:pt x="6013" y="1430"/>
                      <a:pt x="6509" y="2313"/>
                    </a:cubicBezTo>
                    <a:cubicBezTo>
                      <a:pt x="6580" y="2438"/>
                      <a:pt x="6687" y="2505"/>
                      <a:pt x="6812" y="2505"/>
                    </a:cubicBezTo>
                    <a:cubicBezTo>
                      <a:pt x="6888" y="2505"/>
                      <a:pt x="6970" y="2480"/>
                      <a:pt x="7055" y="2428"/>
                    </a:cubicBezTo>
                    <a:cubicBezTo>
                      <a:pt x="7249" y="2313"/>
                      <a:pt x="7091" y="2177"/>
                      <a:pt x="7033" y="2076"/>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7"/>
              <p:cNvSpPr/>
              <p:nvPr/>
            </p:nvSpPr>
            <p:spPr>
              <a:xfrm>
                <a:off x="4786550" y="2401350"/>
                <a:ext cx="126275" cy="44700"/>
              </a:xfrm>
              <a:custGeom>
                <a:avLst/>
                <a:gdLst/>
                <a:ahLst/>
                <a:cxnLst/>
                <a:rect l="l" t="t" r="r" b="b"/>
                <a:pathLst>
                  <a:path w="5051" h="1788" extrusionOk="0">
                    <a:moveTo>
                      <a:pt x="2673" y="1"/>
                    </a:moveTo>
                    <a:cubicBezTo>
                      <a:pt x="1538" y="1"/>
                      <a:pt x="618" y="525"/>
                      <a:pt x="144" y="1337"/>
                    </a:cubicBezTo>
                    <a:cubicBezTo>
                      <a:pt x="72" y="1459"/>
                      <a:pt x="1" y="1581"/>
                      <a:pt x="187" y="1660"/>
                    </a:cubicBezTo>
                    <a:cubicBezTo>
                      <a:pt x="280" y="1699"/>
                      <a:pt x="374" y="1787"/>
                      <a:pt x="467" y="1787"/>
                    </a:cubicBezTo>
                    <a:cubicBezTo>
                      <a:pt x="526" y="1787"/>
                      <a:pt x="584" y="1752"/>
                      <a:pt x="640" y="1646"/>
                    </a:cubicBezTo>
                    <a:cubicBezTo>
                      <a:pt x="726" y="1480"/>
                      <a:pt x="834" y="1337"/>
                      <a:pt x="970" y="1215"/>
                    </a:cubicBezTo>
                    <a:cubicBezTo>
                      <a:pt x="1425" y="781"/>
                      <a:pt x="1973" y="571"/>
                      <a:pt x="2513" y="571"/>
                    </a:cubicBezTo>
                    <a:cubicBezTo>
                      <a:pt x="3218" y="571"/>
                      <a:pt x="3909" y="929"/>
                      <a:pt x="4361" y="1617"/>
                    </a:cubicBezTo>
                    <a:cubicBezTo>
                      <a:pt x="4432" y="1726"/>
                      <a:pt x="4486" y="1778"/>
                      <a:pt x="4561" y="1778"/>
                    </a:cubicBezTo>
                    <a:cubicBezTo>
                      <a:pt x="4630" y="1778"/>
                      <a:pt x="4716" y="1735"/>
                      <a:pt x="4849" y="1653"/>
                    </a:cubicBezTo>
                    <a:cubicBezTo>
                      <a:pt x="5050" y="1531"/>
                      <a:pt x="4914" y="1416"/>
                      <a:pt x="4849" y="1308"/>
                    </a:cubicBezTo>
                    <a:cubicBezTo>
                      <a:pt x="4296" y="453"/>
                      <a:pt x="3513"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7"/>
              <p:cNvSpPr/>
              <p:nvPr/>
            </p:nvSpPr>
            <p:spPr>
              <a:xfrm>
                <a:off x="4810975" y="2429950"/>
                <a:ext cx="74725" cy="34650"/>
              </a:xfrm>
              <a:custGeom>
                <a:avLst/>
                <a:gdLst/>
                <a:ahLst/>
                <a:cxnLst/>
                <a:rect l="l" t="t" r="r" b="b"/>
                <a:pathLst>
                  <a:path w="2989" h="1386" extrusionOk="0">
                    <a:moveTo>
                      <a:pt x="1522" y="1"/>
                    </a:moveTo>
                    <a:cubicBezTo>
                      <a:pt x="1050" y="1"/>
                      <a:pt x="577" y="199"/>
                      <a:pt x="266" y="609"/>
                    </a:cubicBezTo>
                    <a:cubicBezTo>
                      <a:pt x="0" y="961"/>
                      <a:pt x="15" y="1040"/>
                      <a:pt x="345" y="1320"/>
                    </a:cubicBezTo>
                    <a:cubicBezTo>
                      <a:pt x="392" y="1357"/>
                      <a:pt x="430" y="1380"/>
                      <a:pt x="462" y="1380"/>
                    </a:cubicBezTo>
                    <a:cubicBezTo>
                      <a:pt x="499" y="1380"/>
                      <a:pt x="530" y="1350"/>
                      <a:pt x="561" y="1277"/>
                    </a:cubicBezTo>
                    <a:cubicBezTo>
                      <a:pt x="618" y="1126"/>
                      <a:pt x="683" y="990"/>
                      <a:pt x="805" y="875"/>
                    </a:cubicBezTo>
                    <a:cubicBezTo>
                      <a:pt x="1017" y="672"/>
                      <a:pt x="1277" y="574"/>
                      <a:pt x="1533" y="574"/>
                    </a:cubicBezTo>
                    <a:cubicBezTo>
                      <a:pt x="1918" y="574"/>
                      <a:pt x="2293" y="795"/>
                      <a:pt x="2479" y="1205"/>
                    </a:cubicBezTo>
                    <a:cubicBezTo>
                      <a:pt x="2507" y="1270"/>
                      <a:pt x="2500" y="1378"/>
                      <a:pt x="2615" y="1385"/>
                    </a:cubicBezTo>
                    <a:cubicBezTo>
                      <a:pt x="2694" y="1385"/>
                      <a:pt x="2989" y="1055"/>
                      <a:pt x="2989" y="954"/>
                    </a:cubicBezTo>
                    <a:cubicBezTo>
                      <a:pt x="2974" y="918"/>
                      <a:pt x="2953" y="853"/>
                      <a:pt x="2917" y="796"/>
                    </a:cubicBezTo>
                    <a:cubicBezTo>
                      <a:pt x="2626" y="273"/>
                      <a:pt x="2074"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7"/>
              <p:cNvSpPr/>
              <p:nvPr/>
            </p:nvSpPr>
            <p:spPr>
              <a:xfrm>
                <a:off x="4837725" y="2458600"/>
                <a:ext cx="22650" cy="12025"/>
              </a:xfrm>
              <a:custGeom>
                <a:avLst/>
                <a:gdLst/>
                <a:ahLst/>
                <a:cxnLst/>
                <a:rect l="l" t="t" r="r" b="b"/>
                <a:pathLst>
                  <a:path w="906" h="481"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7" y="478"/>
                      <a:pt x="326" y="479"/>
                      <a:pt x="346" y="479"/>
                    </a:cubicBezTo>
                    <a:cubicBezTo>
                      <a:pt x="384" y="479"/>
                      <a:pt x="422" y="476"/>
                      <a:pt x="461" y="476"/>
                    </a:cubicBezTo>
                    <a:cubicBezTo>
                      <a:pt x="480" y="476"/>
                      <a:pt x="502" y="479"/>
                      <a:pt x="523" y="479"/>
                    </a:cubicBezTo>
                    <a:cubicBezTo>
                      <a:pt x="534" y="479"/>
                      <a:pt x="544" y="478"/>
                      <a:pt x="554" y="476"/>
                    </a:cubicBezTo>
                    <a:cubicBezTo>
                      <a:pt x="568" y="474"/>
                      <a:pt x="584" y="473"/>
                      <a:pt x="600" y="473"/>
                    </a:cubicBezTo>
                    <a:cubicBezTo>
                      <a:pt x="647" y="473"/>
                      <a:pt x="699" y="481"/>
                      <a:pt x="745" y="481"/>
                    </a:cubicBezTo>
                    <a:cubicBezTo>
                      <a:pt x="817" y="481"/>
                      <a:pt x="877" y="461"/>
                      <a:pt x="884" y="361"/>
                    </a:cubicBezTo>
                    <a:cubicBezTo>
                      <a:pt x="906" y="189"/>
                      <a:pt x="755" y="67"/>
                      <a:pt x="583" y="24"/>
                    </a:cubicBezTo>
                    <a:lnTo>
                      <a:pt x="583" y="16"/>
                    </a:lnTo>
                    <a:cubicBezTo>
                      <a:pt x="539" y="6"/>
                      <a:pt x="495" y="0"/>
                      <a:pt x="45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7"/>
              <p:cNvSpPr/>
              <p:nvPr/>
            </p:nvSpPr>
            <p:spPr>
              <a:xfrm>
                <a:off x="4864500" y="2447325"/>
                <a:ext cx="174575" cy="62525"/>
              </a:xfrm>
              <a:custGeom>
                <a:avLst/>
                <a:gdLst/>
                <a:ahLst/>
                <a:cxnLst/>
                <a:rect l="l" t="t" r="r" b="b"/>
                <a:pathLst>
                  <a:path w="6983" h="2501" extrusionOk="0">
                    <a:moveTo>
                      <a:pt x="3750" y="0"/>
                    </a:moveTo>
                    <a:cubicBezTo>
                      <a:pt x="2615" y="8"/>
                      <a:pt x="1753" y="331"/>
                      <a:pt x="1020" y="970"/>
                    </a:cubicBezTo>
                    <a:cubicBezTo>
                      <a:pt x="639" y="1308"/>
                      <a:pt x="331" y="1703"/>
                      <a:pt x="108" y="2170"/>
                    </a:cubicBezTo>
                    <a:cubicBezTo>
                      <a:pt x="65" y="2249"/>
                      <a:pt x="0" y="2349"/>
                      <a:pt x="129" y="2421"/>
                    </a:cubicBezTo>
                    <a:cubicBezTo>
                      <a:pt x="214" y="2471"/>
                      <a:pt x="296" y="2496"/>
                      <a:pt x="372" y="2496"/>
                    </a:cubicBezTo>
                    <a:cubicBezTo>
                      <a:pt x="502" y="2496"/>
                      <a:pt x="615" y="2423"/>
                      <a:pt x="697" y="2278"/>
                    </a:cubicBezTo>
                    <a:cubicBezTo>
                      <a:pt x="1301" y="1212"/>
                      <a:pt x="2404" y="576"/>
                      <a:pt x="3578" y="576"/>
                    </a:cubicBezTo>
                    <a:cubicBezTo>
                      <a:pt x="3813" y="576"/>
                      <a:pt x="4051" y="601"/>
                      <a:pt x="4289" y="654"/>
                    </a:cubicBezTo>
                    <a:cubicBezTo>
                      <a:pt x="5273" y="870"/>
                      <a:pt x="6012" y="1430"/>
                      <a:pt x="6508" y="2306"/>
                    </a:cubicBezTo>
                    <a:cubicBezTo>
                      <a:pt x="6573" y="2421"/>
                      <a:pt x="6666" y="2493"/>
                      <a:pt x="6781" y="2500"/>
                    </a:cubicBezTo>
                    <a:cubicBezTo>
                      <a:pt x="6853" y="2335"/>
                      <a:pt x="6918" y="2163"/>
                      <a:pt x="6982" y="1997"/>
                    </a:cubicBezTo>
                    <a:cubicBezTo>
                      <a:pt x="6228" y="704"/>
                      <a:pt x="5093"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7"/>
              <p:cNvSpPr/>
              <p:nvPr/>
            </p:nvSpPr>
            <p:spPr>
              <a:xfrm>
                <a:off x="4891775" y="2475875"/>
                <a:ext cx="126100" cy="44825"/>
              </a:xfrm>
              <a:custGeom>
                <a:avLst/>
                <a:gdLst/>
                <a:ahLst/>
                <a:cxnLst/>
                <a:rect l="l" t="t" r="r" b="b"/>
                <a:pathLst>
                  <a:path w="5044" h="1793" extrusionOk="0">
                    <a:moveTo>
                      <a:pt x="2666" y="1"/>
                    </a:moveTo>
                    <a:cubicBezTo>
                      <a:pt x="1538" y="1"/>
                      <a:pt x="612" y="525"/>
                      <a:pt x="137" y="1344"/>
                    </a:cubicBezTo>
                    <a:cubicBezTo>
                      <a:pt x="73" y="1459"/>
                      <a:pt x="1" y="1588"/>
                      <a:pt x="188" y="1667"/>
                    </a:cubicBezTo>
                    <a:cubicBezTo>
                      <a:pt x="275" y="1706"/>
                      <a:pt x="367" y="1793"/>
                      <a:pt x="458" y="1793"/>
                    </a:cubicBezTo>
                    <a:cubicBezTo>
                      <a:pt x="517" y="1793"/>
                      <a:pt x="576" y="1756"/>
                      <a:pt x="633" y="1646"/>
                    </a:cubicBezTo>
                    <a:cubicBezTo>
                      <a:pt x="719" y="1488"/>
                      <a:pt x="834" y="1344"/>
                      <a:pt x="964" y="1215"/>
                    </a:cubicBezTo>
                    <a:cubicBezTo>
                      <a:pt x="1422" y="784"/>
                      <a:pt x="1971" y="574"/>
                      <a:pt x="2512" y="574"/>
                    </a:cubicBezTo>
                    <a:cubicBezTo>
                      <a:pt x="3215" y="574"/>
                      <a:pt x="3903" y="930"/>
                      <a:pt x="4354" y="1617"/>
                    </a:cubicBezTo>
                    <a:cubicBezTo>
                      <a:pt x="4430" y="1731"/>
                      <a:pt x="4484" y="1784"/>
                      <a:pt x="4559" y="1784"/>
                    </a:cubicBezTo>
                    <a:cubicBezTo>
                      <a:pt x="4626" y="1784"/>
                      <a:pt x="4710" y="1741"/>
                      <a:pt x="4842" y="1660"/>
                    </a:cubicBezTo>
                    <a:cubicBezTo>
                      <a:pt x="5044" y="1538"/>
                      <a:pt x="4914" y="1416"/>
                      <a:pt x="4842" y="1308"/>
                    </a:cubicBezTo>
                    <a:cubicBezTo>
                      <a:pt x="4297" y="460"/>
                      <a:pt x="3506" y="29"/>
                      <a:pt x="266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7"/>
              <p:cNvSpPr/>
              <p:nvPr/>
            </p:nvSpPr>
            <p:spPr>
              <a:xfrm>
                <a:off x="4916200" y="2504575"/>
                <a:ext cx="74750" cy="34550"/>
              </a:xfrm>
              <a:custGeom>
                <a:avLst/>
                <a:gdLst/>
                <a:ahLst/>
                <a:cxnLst/>
                <a:rect l="l" t="t" r="r" b="b"/>
                <a:pathLst>
                  <a:path w="2990" h="1382" extrusionOk="0">
                    <a:moveTo>
                      <a:pt x="1519" y="0"/>
                    </a:moveTo>
                    <a:cubicBezTo>
                      <a:pt x="1046" y="0"/>
                      <a:pt x="574" y="198"/>
                      <a:pt x="267" y="605"/>
                    </a:cubicBezTo>
                    <a:cubicBezTo>
                      <a:pt x="1" y="964"/>
                      <a:pt x="8" y="1036"/>
                      <a:pt x="338" y="1316"/>
                    </a:cubicBezTo>
                    <a:cubicBezTo>
                      <a:pt x="386" y="1357"/>
                      <a:pt x="425" y="1381"/>
                      <a:pt x="458" y="1381"/>
                    </a:cubicBezTo>
                    <a:cubicBezTo>
                      <a:pt x="496" y="1381"/>
                      <a:pt x="527" y="1350"/>
                      <a:pt x="554" y="1273"/>
                    </a:cubicBezTo>
                    <a:cubicBezTo>
                      <a:pt x="611" y="1130"/>
                      <a:pt x="683" y="986"/>
                      <a:pt x="798" y="878"/>
                    </a:cubicBezTo>
                    <a:cubicBezTo>
                      <a:pt x="1013" y="672"/>
                      <a:pt x="1275" y="574"/>
                      <a:pt x="1532" y="574"/>
                    </a:cubicBezTo>
                    <a:cubicBezTo>
                      <a:pt x="1918" y="574"/>
                      <a:pt x="2293" y="796"/>
                      <a:pt x="2479" y="1202"/>
                    </a:cubicBezTo>
                    <a:cubicBezTo>
                      <a:pt x="2508" y="1273"/>
                      <a:pt x="2493" y="1381"/>
                      <a:pt x="2608" y="1381"/>
                    </a:cubicBezTo>
                    <a:cubicBezTo>
                      <a:pt x="2609" y="1381"/>
                      <a:pt x="2610" y="1381"/>
                      <a:pt x="2611" y="1381"/>
                    </a:cubicBezTo>
                    <a:cubicBezTo>
                      <a:pt x="2694" y="1381"/>
                      <a:pt x="2989" y="1057"/>
                      <a:pt x="2989" y="957"/>
                    </a:cubicBezTo>
                    <a:cubicBezTo>
                      <a:pt x="2968" y="921"/>
                      <a:pt x="2946" y="857"/>
                      <a:pt x="2917" y="799"/>
                    </a:cubicBezTo>
                    <a:cubicBezTo>
                      <a:pt x="2627" y="272"/>
                      <a:pt x="2073" y="0"/>
                      <a:pt x="151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7"/>
              <p:cNvSpPr/>
              <p:nvPr/>
            </p:nvSpPr>
            <p:spPr>
              <a:xfrm>
                <a:off x="4942775" y="2533225"/>
                <a:ext cx="22675" cy="12075"/>
              </a:xfrm>
              <a:custGeom>
                <a:avLst/>
                <a:gdLst/>
                <a:ahLst/>
                <a:cxnLst/>
                <a:rect l="l" t="t" r="r" b="b"/>
                <a:pathLst>
                  <a:path w="907" h="483" extrusionOk="0">
                    <a:moveTo>
                      <a:pt x="449" y="0"/>
                    </a:moveTo>
                    <a:cubicBezTo>
                      <a:pt x="348" y="0"/>
                      <a:pt x="252" y="35"/>
                      <a:pt x="166" y="106"/>
                    </a:cubicBezTo>
                    <a:cubicBezTo>
                      <a:pt x="80" y="178"/>
                      <a:pt x="1" y="271"/>
                      <a:pt x="37" y="379"/>
                    </a:cubicBezTo>
                    <a:cubicBezTo>
                      <a:pt x="55" y="461"/>
                      <a:pt x="114" y="474"/>
                      <a:pt x="179" y="474"/>
                    </a:cubicBezTo>
                    <a:cubicBezTo>
                      <a:pt x="207" y="474"/>
                      <a:pt x="236" y="471"/>
                      <a:pt x="263" y="471"/>
                    </a:cubicBezTo>
                    <a:cubicBezTo>
                      <a:pt x="271" y="471"/>
                      <a:pt x="280" y="472"/>
                      <a:pt x="288" y="472"/>
                    </a:cubicBezTo>
                    <a:cubicBezTo>
                      <a:pt x="317" y="479"/>
                      <a:pt x="346" y="481"/>
                      <a:pt x="375" y="481"/>
                    </a:cubicBezTo>
                    <a:cubicBezTo>
                      <a:pt x="403" y="481"/>
                      <a:pt x="432" y="479"/>
                      <a:pt x="461" y="479"/>
                    </a:cubicBezTo>
                    <a:cubicBezTo>
                      <a:pt x="485" y="479"/>
                      <a:pt x="505" y="483"/>
                      <a:pt x="527" y="483"/>
                    </a:cubicBezTo>
                    <a:cubicBezTo>
                      <a:pt x="538" y="483"/>
                      <a:pt x="549" y="482"/>
                      <a:pt x="561" y="479"/>
                    </a:cubicBezTo>
                    <a:cubicBezTo>
                      <a:pt x="576" y="477"/>
                      <a:pt x="592" y="476"/>
                      <a:pt x="609" y="476"/>
                    </a:cubicBezTo>
                    <a:cubicBezTo>
                      <a:pt x="651" y="476"/>
                      <a:pt x="698" y="482"/>
                      <a:pt x="741" y="482"/>
                    </a:cubicBezTo>
                    <a:cubicBezTo>
                      <a:pt x="815" y="482"/>
                      <a:pt x="880" y="463"/>
                      <a:pt x="892" y="364"/>
                    </a:cubicBezTo>
                    <a:cubicBezTo>
                      <a:pt x="906" y="185"/>
                      <a:pt x="762" y="70"/>
                      <a:pt x="583" y="20"/>
                    </a:cubicBezTo>
                    <a:cubicBezTo>
                      <a:pt x="538"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7"/>
              <p:cNvSpPr/>
              <p:nvPr/>
            </p:nvSpPr>
            <p:spPr>
              <a:xfrm>
                <a:off x="4971700" y="2372800"/>
                <a:ext cx="87475" cy="62425"/>
              </a:xfrm>
              <a:custGeom>
                <a:avLst/>
                <a:gdLst/>
                <a:ahLst/>
                <a:cxnLst/>
                <a:rect l="l" t="t" r="r" b="b"/>
                <a:pathLst>
                  <a:path w="3499" h="2497" extrusionOk="0">
                    <a:moveTo>
                      <a:pt x="3492" y="0"/>
                    </a:moveTo>
                    <a:cubicBezTo>
                      <a:pt x="2486" y="58"/>
                      <a:pt x="1703" y="381"/>
                      <a:pt x="1028" y="970"/>
                    </a:cubicBezTo>
                    <a:cubicBezTo>
                      <a:pt x="647" y="1308"/>
                      <a:pt x="338" y="1703"/>
                      <a:pt x="115" y="2163"/>
                    </a:cubicBezTo>
                    <a:cubicBezTo>
                      <a:pt x="72" y="2249"/>
                      <a:pt x="1" y="2342"/>
                      <a:pt x="137" y="2421"/>
                    </a:cubicBezTo>
                    <a:cubicBezTo>
                      <a:pt x="222" y="2471"/>
                      <a:pt x="303" y="2496"/>
                      <a:pt x="379" y="2496"/>
                    </a:cubicBezTo>
                    <a:cubicBezTo>
                      <a:pt x="509" y="2496"/>
                      <a:pt x="623" y="2423"/>
                      <a:pt x="704" y="2277"/>
                    </a:cubicBezTo>
                    <a:cubicBezTo>
                      <a:pt x="1293" y="1236"/>
                      <a:pt x="2357" y="604"/>
                      <a:pt x="3499" y="575"/>
                    </a:cubicBezTo>
                    <a:lnTo>
                      <a:pt x="3499" y="510"/>
                    </a:lnTo>
                    <a:cubicBezTo>
                      <a:pt x="3499" y="338"/>
                      <a:pt x="3499" y="173"/>
                      <a:pt x="349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7"/>
              <p:cNvSpPr/>
              <p:nvPr/>
            </p:nvSpPr>
            <p:spPr>
              <a:xfrm>
                <a:off x="4999000" y="2401525"/>
                <a:ext cx="59825" cy="44525"/>
              </a:xfrm>
              <a:custGeom>
                <a:avLst/>
                <a:gdLst/>
                <a:ahLst/>
                <a:cxnLst/>
                <a:rect l="l" t="t" r="r" b="b"/>
                <a:pathLst>
                  <a:path w="2393" h="1781" extrusionOk="0">
                    <a:moveTo>
                      <a:pt x="2392" y="1"/>
                    </a:moveTo>
                    <a:lnTo>
                      <a:pt x="2392" y="1"/>
                    </a:lnTo>
                    <a:cubicBezTo>
                      <a:pt x="1387" y="87"/>
                      <a:pt x="575" y="583"/>
                      <a:pt x="144" y="1330"/>
                    </a:cubicBezTo>
                    <a:cubicBezTo>
                      <a:pt x="72" y="1452"/>
                      <a:pt x="0" y="1574"/>
                      <a:pt x="187" y="1653"/>
                    </a:cubicBezTo>
                    <a:cubicBezTo>
                      <a:pt x="279" y="1692"/>
                      <a:pt x="374" y="1780"/>
                      <a:pt x="467" y="1780"/>
                    </a:cubicBezTo>
                    <a:cubicBezTo>
                      <a:pt x="526" y="1780"/>
                      <a:pt x="584" y="1745"/>
                      <a:pt x="640" y="1639"/>
                    </a:cubicBezTo>
                    <a:cubicBezTo>
                      <a:pt x="726" y="1473"/>
                      <a:pt x="834" y="1330"/>
                      <a:pt x="970" y="1208"/>
                    </a:cubicBezTo>
                    <a:cubicBezTo>
                      <a:pt x="1380" y="820"/>
                      <a:pt x="1868" y="611"/>
                      <a:pt x="2349" y="568"/>
                    </a:cubicBezTo>
                    <a:cubicBezTo>
                      <a:pt x="2371" y="381"/>
                      <a:pt x="2385" y="195"/>
                      <a:pt x="239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7"/>
              <p:cNvSpPr/>
              <p:nvPr/>
            </p:nvSpPr>
            <p:spPr>
              <a:xfrm>
                <a:off x="5023425" y="2430275"/>
                <a:ext cx="32700" cy="34200"/>
              </a:xfrm>
              <a:custGeom>
                <a:avLst/>
                <a:gdLst/>
                <a:ahLst/>
                <a:cxnLst/>
                <a:rect l="l" t="t" r="r" b="b"/>
                <a:pathLst>
                  <a:path w="1308" h="1368" extrusionOk="0">
                    <a:moveTo>
                      <a:pt x="1308" y="0"/>
                    </a:moveTo>
                    <a:cubicBezTo>
                      <a:pt x="913" y="58"/>
                      <a:pt x="532" y="251"/>
                      <a:pt x="273" y="596"/>
                    </a:cubicBezTo>
                    <a:cubicBezTo>
                      <a:pt x="0" y="948"/>
                      <a:pt x="15" y="1027"/>
                      <a:pt x="345" y="1307"/>
                    </a:cubicBezTo>
                    <a:cubicBezTo>
                      <a:pt x="392" y="1344"/>
                      <a:pt x="431" y="1367"/>
                      <a:pt x="464" y="1367"/>
                    </a:cubicBezTo>
                    <a:cubicBezTo>
                      <a:pt x="503" y="1367"/>
                      <a:pt x="534" y="1337"/>
                      <a:pt x="561" y="1264"/>
                    </a:cubicBezTo>
                    <a:cubicBezTo>
                      <a:pt x="618" y="1113"/>
                      <a:pt x="683" y="977"/>
                      <a:pt x="805" y="862"/>
                    </a:cubicBezTo>
                    <a:cubicBezTo>
                      <a:pt x="927" y="747"/>
                      <a:pt x="1063" y="668"/>
                      <a:pt x="1207" y="618"/>
                    </a:cubicBezTo>
                    <a:cubicBezTo>
                      <a:pt x="1243" y="417"/>
                      <a:pt x="1279" y="208"/>
                      <a:pt x="130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7"/>
              <p:cNvSpPr/>
              <p:nvPr/>
            </p:nvSpPr>
            <p:spPr>
              <a:xfrm>
                <a:off x="4466725" y="2548600"/>
                <a:ext cx="48875" cy="53200"/>
              </a:xfrm>
              <a:custGeom>
                <a:avLst/>
                <a:gdLst/>
                <a:ahLst/>
                <a:cxnLst/>
                <a:rect l="l" t="t" r="r" b="b"/>
                <a:pathLst>
                  <a:path w="1955" h="2128" extrusionOk="0">
                    <a:moveTo>
                      <a:pt x="0" y="1"/>
                    </a:moveTo>
                    <a:cubicBezTo>
                      <a:pt x="453" y="762"/>
                      <a:pt x="984" y="1473"/>
                      <a:pt x="1588" y="2127"/>
                    </a:cubicBezTo>
                    <a:cubicBezTo>
                      <a:pt x="1645" y="2113"/>
                      <a:pt x="1703" y="2091"/>
                      <a:pt x="1760" y="2055"/>
                    </a:cubicBezTo>
                    <a:cubicBezTo>
                      <a:pt x="1954" y="1940"/>
                      <a:pt x="1796" y="1804"/>
                      <a:pt x="1739" y="1696"/>
                    </a:cubicBezTo>
                    <a:cubicBezTo>
                      <a:pt x="1286" y="899"/>
                      <a:pt x="697" y="338"/>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7"/>
              <p:cNvSpPr/>
              <p:nvPr/>
            </p:nvSpPr>
            <p:spPr>
              <a:xfrm>
                <a:off x="4519150" y="2613800"/>
                <a:ext cx="101675" cy="62700"/>
              </a:xfrm>
              <a:custGeom>
                <a:avLst/>
                <a:gdLst/>
                <a:ahLst/>
                <a:cxnLst/>
                <a:rect l="l" t="t" r="r" b="b"/>
                <a:pathLst>
                  <a:path w="4067" h="2508" extrusionOk="0">
                    <a:moveTo>
                      <a:pt x="568" y="0"/>
                    </a:moveTo>
                    <a:cubicBezTo>
                      <a:pt x="367" y="8"/>
                      <a:pt x="180" y="15"/>
                      <a:pt x="1" y="36"/>
                    </a:cubicBezTo>
                    <a:cubicBezTo>
                      <a:pt x="195" y="230"/>
                      <a:pt x="396" y="410"/>
                      <a:pt x="604" y="589"/>
                    </a:cubicBezTo>
                    <a:cubicBezTo>
                      <a:pt x="769" y="597"/>
                      <a:pt x="935" y="625"/>
                      <a:pt x="1107" y="661"/>
                    </a:cubicBezTo>
                    <a:cubicBezTo>
                      <a:pt x="2084" y="877"/>
                      <a:pt x="2824" y="1437"/>
                      <a:pt x="3319" y="2313"/>
                    </a:cubicBezTo>
                    <a:cubicBezTo>
                      <a:pt x="3334" y="2335"/>
                      <a:pt x="3348" y="2356"/>
                      <a:pt x="3362" y="2378"/>
                    </a:cubicBezTo>
                    <a:cubicBezTo>
                      <a:pt x="3456" y="2421"/>
                      <a:pt x="3549" y="2464"/>
                      <a:pt x="3643" y="2507"/>
                    </a:cubicBezTo>
                    <a:cubicBezTo>
                      <a:pt x="3714" y="2507"/>
                      <a:pt x="3786" y="2479"/>
                      <a:pt x="3865" y="2435"/>
                    </a:cubicBezTo>
                    <a:cubicBezTo>
                      <a:pt x="4066" y="2313"/>
                      <a:pt x="3901" y="2177"/>
                      <a:pt x="3844" y="2076"/>
                    </a:cubicBezTo>
                    <a:cubicBezTo>
                      <a:pt x="3089" y="740"/>
                      <a:pt x="1933" y="65"/>
                      <a:pt x="56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7"/>
              <p:cNvSpPr/>
              <p:nvPr/>
            </p:nvSpPr>
            <p:spPr>
              <a:xfrm>
                <a:off x="4546800" y="2539275"/>
                <a:ext cx="181225" cy="62575"/>
              </a:xfrm>
              <a:custGeom>
                <a:avLst/>
                <a:gdLst/>
                <a:ahLst/>
                <a:cxnLst/>
                <a:rect l="l" t="t" r="r" b="b"/>
                <a:pathLst>
                  <a:path w="7249" h="2503" extrusionOk="0">
                    <a:moveTo>
                      <a:pt x="3751" y="0"/>
                    </a:moveTo>
                    <a:cubicBezTo>
                      <a:pt x="2616" y="7"/>
                      <a:pt x="1761" y="331"/>
                      <a:pt x="1028" y="977"/>
                    </a:cubicBezTo>
                    <a:cubicBezTo>
                      <a:pt x="640" y="1308"/>
                      <a:pt x="331" y="1710"/>
                      <a:pt x="109" y="2170"/>
                    </a:cubicBezTo>
                    <a:cubicBezTo>
                      <a:pt x="73" y="2249"/>
                      <a:pt x="1" y="2349"/>
                      <a:pt x="130" y="2428"/>
                    </a:cubicBezTo>
                    <a:cubicBezTo>
                      <a:pt x="213" y="2477"/>
                      <a:pt x="293" y="2501"/>
                      <a:pt x="369" y="2501"/>
                    </a:cubicBezTo>
                    <a:cubicBezTo>
                      <a:pt x="504" y="2501"/>
                      <a:pt x="622" y="2425"/>
                      <a:pt x="705" y="2277"/>
                    </a:cubicBezTo>
                    <a:cubicBezTo>
                      <a:pt x="1303" y="1212"/>
                      <a:pt x="2410" y="576"/>
                      <a:pt x="3581" y="576"/>
                    </a:cubicBezTo>
                    <a:cubicBezTo>
                      <a:pt x="3816" y="576"/>
                      <a:pt x="4053" y="601"/>
                      <a:pt x="4289" y="654"/>
                    </a:cubicBezTo>
                    <a:cubicBezTo>
                      <a:pt x="5273" y="869"/>
                      <a:pt x="6013" y="1430"/>
                      <a:pt x="6509" y="2306"/>
                    </a:cubicBezTo>
                    <a:cubicBezTo>
                      <a:pt x="6581" y="2433"/>
                      <a:pt x="6691" y="2503"/>
                      <a:pt x="6818" y="2503"/>
                    </a:cubicBezTo>
                    <a:cubicBezTo>
                      <a:pt x="6892" y="2503"/>
                      <a:pt x="6973" y="2479"/>
                      <a:pt x="7055" y="2428"/>
                    </a:cubicBezTo>
                    <a:cubicBezTo>
                      <a:pt x="7249" y="2313"/>
                      <a:pt x="7091" y="2177"/>
                      <a:pt x="7033" y="2069"/>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7"/>
              <p:cNvSpPr/>
              <p:nvPr/>
            </p:nvSpPr>
            <p:spPr>
              <a:xfrm>
                <a:off x="4574100" y="2567825"/>
                <a:ext cx="126275" cy="44875"/>
              </a:xfrm>
              <a:custGeom>
                <a:avLst/>
                <a:gdLst/>
                <a:ahLst/>
                <a:cxnLst/>
                <a:rect l="l" t="t" r="r" b="b"/>
                <a:pathLst>
                  <a:path w="5051" h="1795" extrusionOk="0">
                    <a:moveTo>
                      <a:pt x="2673" y="0"/>
                    </a:moveTo>
                    <a:cubicBezTo>
                      <a:pt x="1538" y="8"/>
                      <a:pt x="619" y="532"/>
                      <a:pt x="144" y="1344"/>
                    </a:cubicBezTo>
                    <a:cubicBezTo>
                      <a:pt x="73" y="1466"/>
                      <a:pt x="1" y="1588"/>
                      <a:pt x="188" y="1667"/>
                    </a:cubicBezTo>
                    <a:cubicBezTo>
                      <a:pt x="280" y="1706"/>
                      <a:pt x="375" y="1794"/>
                      <a:pt x="467" y="1794"/>
                    </a:cubicBezTo>
                    <a:cubicBezTo>
                      <a:pt x="526" y="1794"/>
                      <a:pt x="584" y="1759"/>
                      <a:pt x="640" y="1653"/>
                    </a:cubicBezTo>
                    <a:cubicBezTo>
                      <a:pt x="726" y="1487"/>
                      <a:pt x="834" y="1344"/>
                      <a:pt x="971" y="1214"/>
                    </a:cubicBezTo>
                    <a:cubicBezTo>
                      <a:pt x="1424" y="785"/>
                      <a:pt x="1970" y="577"/>
                      <a:pt x="2507" y="577"/>
                    </a:cubicBezTo>
                    <a:cubicBezTo>
                      <a:pt x="3212" y="577"/>
                      <a:pt x="3905" y="935"/>
                      <a:pt x="4361" y="1624"/>
                    </a:cubicBezTo>
                    <a:cubicBezTo>
                      <a:pt x="4432" y="1733"/>
                      <a:pt x="4486" y="1785"/>
                      <a:pt x="4560" y="1785"/>
                    </a:cubicBezTo>
                    <a:cubicBezTo>
                      <a:pt x="4628" y="1785"/>
                      <a:pt x="4712" y="1742"/>
                      <a:pt x="4842" y="1660"/>
                    </a:cubicBezTo>
                    <a:cubicBezTo>
                      <a:pt x="5051" y="1538"/>
                      <a:pt x="4914" y="1423"/>
                      <a:pt x="4849" y="1315"/>
                    </a:cubicBezTo>
                    <a:cubicBezTo>
                      <a:pt x="4296" y="460"/>
                      <a:pt x="3506" y="36"/>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7"/>
              <p:cNvSpPr/>
              <p:nvPr/>
            </p:nvSpPr>
            <p:spPr>
              <a:xfrm>
                <a:off x="4598525" y="2596600"/>
                <a:ext cx="74725" cy="34650"/>
              </a:xfrm>
              <a:custGeom>
                <a:avLst/>
                <a:gdLst/>
                <a:ahLst/>
                <a:cxnLst/>
                <a:rect l="l" t="t" r="r" b="b"/>
                <a:pathLst>
                  <a:path w="2989" h="1386" extrusionOk="0">
                    <a:moveTo>
                      <a:pt x="1522" y="1"/>
                    </a:moveTo>
                    <a:cubicBezTo>
                      <a:pt x="1050" y="1"/>
                      <a:pt x="577" y="199"/>
                      <a:pt x="266" y="609"/>
                    </a:cubicBezTo>
                    <a:cubicBezTo>
                      <a:pt x="1" y="961"/>
                      <a:pt x="15" y="1033"/>
                      <a:pt x="345" y="1313"/>
                    </a:cubicBezTo>
                    <a:cubicBezTo>
                      <a:pt x="393" y="1354"/>
                      <a:pt x="431" y="1379"/>
                      <a:pt x="464" y="1379"/>
                    </a:cubicBezTo>
                    <a:cubicBezTo>
                      <a:pt x="501" y="1379"/>
                      <a:pt x="531" y="1349"/>
                      <a:pt x="561" y="1277"/>
                    </a:cubicBezTo>
                    <a:cubicBezTo>
                      <a:pt x="611" y="1127"/>
                      <a:pt x="683" y="990"/>
                      <a:pt x="805" y="875"/>
                    </a:cubicBezTo>
                    <a:cubicBezTo>
                      <a:pt x="1018" y="671"/>
                      <a:pt x="1278" y="574"/>
                      <a:pt x="1535" y="574"/>
                    </a:cubicBezTo>
                    <a:cubicBezTo>
                      <a:pt x="1919" y="574"/>
                      <a:pt x="2294" y="793"/>
                      <a:pt x="2479" y="1198"/>
                    </a:cubicBezTo>
                    <a:cubicBezTo>
                      <a:pt x="2508" y="1270"/>
                      <a:pt x="2500" y="1378"/>
                      <a:pt x="2615" y="1385"/>
                    </a:cubicBezTo>
                    <a:cubicBezTo>
                      <a:pt x="2687" y="1385"/>
                      <a:pt x="2989" y="1055"/>
                      <a:pt x="2989" y="954"/>
                    </a:cubicBezTo>
                    <a:cubicBezTo>
                      <a:pt x="2975" y="918"/>
                      <a:pt x="2946" y="854"/>
                      <a:pt x="2917" y="796"/>
                    </a:cubicBezTo>
                    <a:cubicBezTo>
                      <a:pt x="2626" y="273"/>
                      <a:pt x="2075"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7"/>
              <p:cNvSpPr/>
              <p:nvPr/>
            </p:nvSpPr>
            <p:spPr>
              <a:xfrm>
                <a:off x="4625275" y="2625175"/>
                <a:ext cx="22675" cy="12075"/>
              </a:xfrm>
              <a:custGeom>
                <a:avLst/>
                <a:gdLst/>
                <a:ahLst/>
                <a:cxnLst/>
                <a:rect l="l" t="t" r="r" b="b"/>
                <a:pathLst>
                  <a:path w="907" h="483" extrusionOk="0">
                    <a:moveTo>
                      <a:pt x="451" y="0"/>
                    </a:moveTo>
                    <a:cubicBezTo>
                      <a:pt x="349" y="0"/>
                      <a:pt x="252" y="37"/>
                      <a:pt x="166" y="113"/>
                    </a:cubicBezTo>
                    <a:cubicBezTo>
                      <a:pt x="80" y="177"/>
                      <a:pt x="1" y="271"/>
                      <a:pt x="30" y="386"/>
                    </a:cubicBezTo>
                    <a:cubicBezTo>
                      <a:pt x="55" y="471"/>
                      <a:pt x="125" y="476"/>
                      <a:pt x="195" y="476"/>
                    </a:cubicBezTo>
                    <a:cubicBezTo>
                      <a:pt x="204" y="476"/>
                      <a:pt x="213" y="476"/>
                      <a:pt x="222" y="476"/>
                    </a:cubicBezTo>
                    <a:cubicBezTo>
                      <a:pt x="243" y="476"/>
                      <a:pt x="263" y="476"/>
                      <a:pt x="281" y="479"/>
                    </a:cubicBezTo>
                    <a:cubicBezTo>
                      <a:pt x="300" y="482"/>
                      <a:pt x="319" y="482"/>
                      <a:pt x="339" y="482"/>
                    </a:cubicBezTo>
                    <a:cubicBezTo>
                      <a:pt x="378" y="482"/>
                      <a:pt x="418"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7"/>
              <p:cNvSpPr/>
              <p:nvPr/>
            </p:nvSpPr>
            <p:spPr>
              <a:xfrm>
                <a:off x="4652050" y="2613800"/>
                <a:ext cx="181225" cy="62750"/>
              </a:xfrm>
              <a:custGeom>
                <a:avLst/>
                <a:gdLst/>
                <a:ahLst/>
                <a:cxnLst/>
                <a:rect l="l" t="t" r="r" b="b"/>
                <a:pathLst>
                  <a:path w="7249" h="2510" extrusionOk="0">
                    <a:moveTo>
                      <a:pt x="3750" y="0"/>
                    </a:moveTo>
                    <a:cubicBezTo>
                      <a:pt x="2615" y="15"/>
                      <a:pt x="1753" y="338"/>
                      <a:pt x="1020" y="977"/>
                    </a:cubicBezTo>
                    <a:cubicBezTo>
                      <a:pt x="640" y="1315"/>
                      <a:pt x="331" y="1710"/>
                      <a:pt x="108" y="2177"/>
                    </a:cubicBezTo>
                    <a:cubicBezTo>
                      <a:pt x="65" y="2256"/>
                      <a:pt x="0" y="2356"/>
                      <a:pt x="130" y="2428"/>
                    </a:cubicBezTo>
                    <a:cubicBezTo>
                      <a:pt x="214" y="2478"/>
                      <a:pt x="296" y="2503"/>
                      <a:pt x="372" y="2503"/>
                    </a:cubicBezTo>
                    <a:cubicBezTo>
                      <a:pt x="502" y="2503"/>
                      <a:pt x="615" y="2430"/>
                      <a:pt x="697" y="2285"/>
                    </a:cubicBezTo>
                    <a:cubicBezTo>
                      <a:pt x="1296" y="1219"/>
                      <a:pt x="2403" y="583"/>
                      <a:pt x="3578" y="583"/>
                    </a:cubicBezTo>
                    <a:cubicBezTo>
                      <a:pt x="3813" y="583"/>
                      <a:pt x="4051" y="608"/>
                      <a:pt x="4289" y="661"/>
                    </a:cubicBezTo>
                    <a:cubicBezTo>
                      <a:pt x="5273" y="877"/>
                      <a:pt x="6006" y="1437"/>
                      <a:pt x="6501" y="2313"/>
                    </a:cubicBezTo>
                    <a:cubicBezTo>
                      <a:pt x="6574" y="2440"/>
                      <a:pt x="6683" y="2510"/>
                      <a:pt x="6812" y="2510"/>
                    </a:cubicBezTo>
                    <a:cubicBezTo>
                      <a:pt x="6887" y="2510"/>
                      <a:pt x="6969" y="2486"/>
                      <a:pt x="7054" y="2435"/>
                    </a:cubicBezTo>
                    <a:cubicBezTo>
                      <a:pt x="7248" y="2313"/>
                      <a:pt x="7083" y="2177"/>
                      <a:pt x="7033" y="2076"/>
                    </a:cubicBezTo>
                    <a:cubicBezTo>
                      <a:pt x="6278" y="740"/>
                      <a:pt x="5115" y="65"/>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7"/>
              <p:cNvSpPr/>
              <p:nvPr/>
            </p:nvSpPr>
            <p:spPr>
              <a:xfrm>
                <a:off x="4679150" y="2642525"/>
                <a:ext cx="126275" cy="44775"/>
              </a:xfrm>
              <a:custGeom>
                <a:avLst/>
                <a:gdLst/>
                <a:ahLst/>
                <a:cxnLst/>
                <a:rect l="l" t="t" r="r" b="b"/>
                <a:pathLst>
                  <a:path w="5051" h="1791" extrusionOk="0">
                    <a:moveTo>
                      <a:pt x="2673" y="1"/>
                    </a:moveTo>
                    <a:cubicBezTo>
                      <a:pt x="1545" y="1"/>
                      <a:pt x="619" y="525"/>
                      <a:pt x="145" y="1337"/>
                    </a:cubicBezTo>
                    <a:cubicBezTo>
                      <a:pt x="80" y="1459"/>
                      <a:pt x="1" y="1581"/>
                      <a:pt x="188" y="1660"/>
                    </a:cubicBezTo>
                    <a:cubicBezTo>
                      <a:pt x="280" y="1700"/>
                      <a:pt x="375" y="1790"/>
                      <a:pt x="468" y="1790"/>
                    </a:cubicBezTo>
                    <a:cubicBezTo>
                      <a:pt x="527" y="1790"/>
                      <a:pt x="585" y="1754"/>
                      <a:pt x="640" y="1646"/>
                    </a:cubicBezTo>
                    <a:cubicBezTo>
                      <a:pt x="726" y="1488"/>
                      <a:pt x="841" y="1344"/>
                      <a:pt x="971" y="1215"/>
                    </a:cubicBezTo>
                    <a:cubicBezTo>
                      <a:pt x="1426" y="784"/>
                      <a:pt x="1975" y="574"/>
                      <a:pt x="2516" y="574"/>
                    </a:cubicBezTo>
                    <a:cubicBezTo>
                      <a:pt x="3220" y="574"/>
                      <a:pt x="3910" y="930"/>
                      <a:pt x="4361" y="1617"/>
                    </a:cubicBezTo>
                    <a:cubicBezTo>
                      <a:pt x="4436" y="1730"/>
                      <a:pt x="4490" y="1782"/>
                      <a:pt x="4564" y="1782"/>
                    </a:cubicBezTo>
                    <a:cubicBezTo>
                      <a:pt x="4632" y="1782"/>
                      <a:pt x="4716" y="1739"/>
                      <a:pt x="4850" y="1660"/>
                    </a:cubicBezTo>
                    <a:cubicBezTo>
                      <a:pt x="5051" y="1531"/>
                      <a:pt x="4922" y="1416"/>
                      <a:pt x="4850" y="1308"/>
                    </a:cubicBezTo>
                    <a:cubicBezTo>
                      <a:pt x="4304" y="460"/>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7"/>
              <p:cNvSpPr/>
              <p:nvPr/>
            </p:nvSpPr>
            <p:spPr>
              <a:xfrm>
                <a:off x="4703950" y="2671225"/>
                <a:ext cx="74550" cy="32200"/>
              </a:xfrm>
              <a:custGeom>
                <a:avLst/>
                <a:gdLst/>
                <a:ahLst/>
                <a:cxnLst/>
                <a:rect l="l" t="t" r="r" b="b"/>
                <a:pathLst>
                  <a:path w="2982" h="1288" extrusionOk="0">
                    <a:moveTo>
                      <a:pt x="1511" y="0"/>
                    </a:moveTo>
                    <a:cubicBezTo>
                      <a:pt x="1039" y="0"/>
                      <a:pt x="567" y="198"/>
                      <a:pt x="259" y="605"/>
                    </a:cubicBezTo>
                    <a:cubicBezTo>
                      <a:pt x="7" y="936"/>
                      <a:pt x="0" y="1022"/>
                      <a:pt x="273" y="1266"/>
                    </a:cubicBezTo>
                    <a:cubicBezTo>
                      <a:pt x="359" y="1273"/>
                      <a:pt x="453" y="1281"/>
                      <a:pt x="539" y="1288"/>
                    </a:cubicBezTo>
                    <a:cubicBezTo>
                      <a:pt x="539" y="1281"/>
                      <a:pt x="546" y="1281"/>
                      <a:pt x="546" y="1273"/>
                    </a:cubicBezTo>
                    <a:cubicBezTo>
                      <a:pt x="604" y="1130"/>
                      <a:pt x="668" y="986"/>
                      <a:pt x="790" y="878"/>
                    </a:cubicBezTo>
                    <a:cubicBezTo>
                      <a:pt x="1005" y="672"/>
                      <a:pt x="1266" y="574"/>
                      <a:pt x="1522" y="574"/>
                    </a:cubicBezTo>
                    <a:cubicBezTo>
                      <a:pt x="1906" y="574"/>
                      <a:pt x="2279" y="796"/>
                      <a:pt x="2464" y="1202"/>
                    </a:cubicBezTo>
                    <a:cubicBezTo>
                      <a:pt x="2478" y="1223"/>
                      <a:pt x="2486" y="1252"/>
                      <a:pt x="2493" y="1281"/>
                    </a:cubicBezTo>
                    <a:cubicBezTo>
                      <a:pt x="2586" y="1273"/>
                      <a:pt x="2680" y="1266"/>
                      <a:pt x="2773" y="1252"/>
                    </a:cubicBezTo>
                    <a:cubicBezTo>
                      <a:pt x="2874" y="1151"/>
                      <a:pt x="2981" y="1015"/>
                      <a:pt x="2981" y="957"/>
                    </a:cubicBezTo>
                    <a:cubicBezTo>
                      <a:pt x="2960" y="914"/>
                      <a:pt x="2938" y="857"/>
                      <a:pt x="2902" y="799"/>
                    </a:cubicBezTo>
                    <a:cubicBezTo>
                      <a:pt x="2616" y="272"/>
                      <a:pt x="2063" y="0"/>
                      <a:pt x="151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7"/>
              <p:cNvSpPr/>
              <p:nvPr/>
            </p:nvSpPr>
            <p:spPr>
              <a:xfrm>
                <a:off x="4732850" y="2699875"/>
                <a:ext cx="18175" cy="4450"/>
              </a:xfrm>
              <a:custGeom>
                <a:avLst/>
                <a:gdLst/>
                <a:ahLst/>
                <a:cxnLst/>
                <a:rect l="l" t="t" r="r" b="b"/>
                <a:pathLst>
                  <a:path w="727" h="178" extrusionOk="0">
                    <a:moveTo>
                      <a:pt x="349" y="0"/>
                    </a:moveTo>
                    <a:cubicBezTo>
                      <a:pt x="247" y="0"/>
                      <a:pt x="151" y="35"/>
                      <a:pt x="65" y="106"/>
                    </a:cubicBezTo>
                    <a:cubicBezTo>
                      <a:pt x="44" y="127"/>
                      <a:pt x="22" y="149"/>
                      <a:pt x="1" y="171"/>
                    </a:cubicBezTo>
                    <a:cubicBezTo>
                      <a:pt x="101" y="178"/>
                      <a:pt x="202" y="178"/>
                      <a:pt x="310" y="178"/>
                    </a:cubicBezTo>
                    <a:cubicBezTo>
                      <a:pt x="446" y="178"/>
                      <a:pt x="590" y="171"/>
                      <a:pt x="726" y="171"/>
                    </a:cubicBezTo>
                    <a:cubicBezTo>
                      <a:pt x="676" y="99"/>
                      <a:pt x="583" y="41"/>
                      <a:pt x="482" y="20"/>
                    </a:cubicBezTo>
                    <a:cubicBezTo>
                      <a:pt x="437" y="7"/>
                      <a:pt x="392" y="0"/>
                      <a:pt x="3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7"/>
              <p:cNvSpPr/>
              <p:nvPr/>
            </p:nvSpPr>
            <p:spPr>
              <a:xfrm>
                <a:off x="4759250" y="2539275"/>
                <a:ext cx="181225" cy="62575"/>
              </a:xfrm>
              <a:custGeom>
                <a:avLst/>
                <a:gdLst/>
                <a:ahLst/>
                <a:cxnLst/>
                <a:rect l="l" t="t" r="r" b="b"/>
                <a:pathLst>
                  <a:path w="7249" h="2503" extrusionOk="0">
                    <a:moveTo>
                      <a:pt x="3758" y="0"/>
                    </a:moveTo>
                    <a:cubicBezTo>
                      <a:pt x="2623" y="7"/>
                      <a:pt x="1761" y="331"/>
                      <a:pt x="1028" y="977"/>
                    </a:cubicBezTo>
                    <a:cubicBezTo>
                      <a:pt x="647" y="1308"/>
                      <a:pt x="338" y="1710"/>
                      <a:pt x="116" y="2170"/>
                    </a:cubicBezTo>
                    <a:cubicBezTo>
                      <a:pt x="73" y="2249"/>
                      <a:pt x="1" y="2349"/>
                      <a:pt x="137" y="2428"/>
                    </a:cubicBezTo>
                    <a:cubicBezTo>
                      <a:pt x="217" y="2477"/>
                      <a:pt x="296" y="2501"/>
                      <a:pt x="371" y="2501"/>
                    </a:cubicBezTo>
                    <a:cubicBezTo>
                      <a:pt x="503" y="2501"/>
                      <a:pt x="622" y="2425"/>
                      <a:pt x="705" y="2277"/>
                    </a:cubicBezTo>
                    <a:cubicBezTo>
                      <a:pt x="1303" y="1212"/>
                      <a:pt x="2410" y="576"/>
                      <a:pt x="3585" y="576"/>
                    </a:cubicBezTo>
                    <a:cubicBezTo>
                      <a:pt x="3821" y="576"/>
                      <a:pt x="4059" y="601"/>
                      <a:pt x="4296" y="654"/>
                    </a:cubicBezTo>
                    <a:cubicBezTo>
                      <a:pt x="5273" y="869"/>
                      <a:pt x="6013" y="1430"/>
                      <a:pt x="6509" y="2306"/>
                    </a:cubicBezTo>
                    <a:cubicBezTo>
                      <a:pt x="6581" y="2433"/>
                      <a:pt x="6691" y="2503"/>
                      <a:pt x="6818" y="2503"/>
                    </a:cubicBezTo>
                    <a:cubicBezTo>
                      <a:pt x="6892" y="2503"/>
                      <a:pt x="6972" y="2479"/>
                      <a:pt x="7055" y="2428"/>
                    </a:cubicBezTo>
                    <a:cubicBezTo>
                      <a:pt x="7249" y="2313"/>
                      <a:pt x="7091" y="2177"/>
                      <a:pt x="7033" y="2069"/>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7"/>
              <p:cNvSpPr/>
              <p:nvPr/>
            </p:nvSpPr>
            <p:spPr>
              <a:xfrm>
                <a:off x="4786550" y="2567825"/>
                <a:ext cx="126275" cy="44875"/>
              </a:xfrm>
              <a:custGeom>
                <a:avLst/>
                <a:gdLst/>
                <a:ahLst/>
                <a:cxnLst/>
                <a:rect l="l" t="t" r="r" b="b"/>
                <a:pathLst>
                  <a:path w="5051" h="1795" extrusionOk="0">
                    <a:moveTo>
                      <a:pt x="2673" y="0"/>
                    </a:moveTo>
                    <a:cubicBezTo>
                      <a:pt x="1538" y="8"/>
                      <a:pt x="618" y="532"/>
                      <a:pt x="144" y="1344"/>
                    </a:cubicBezTo>
                    <a:cubicBezTo>
                      <a:pt x="72" y="1466"/>
                      <a:pt x="1" y="1588"/>
                      <a:pt x="187" y="1667"/>
                    </a:cubicBezTo>
                    <a:cubicBezTo>
                      <a:pt x="280" y="1706"/>
                      <a:pt x="374" y="1794"/>
                      <a:pt x="467" y="1794"/>
                    </a:cubicBezTo>
                    <a:cubicBezTo>
                      <a:pt x="526" y="1794"/>
                      <a:pt x="584" y="1759"/>
                      <a:pt x="640" y="1653"/>
                    </a:cubicBezTo>
                    <a:cubicBezTo>
                      <a:pt x="726" y="1487"/>
                      <a:pt x="834" y="1344"/>
                      <a:pt x="970" y="1214"/>
                    </a:cubicBezTo>
                    <a:cubicBezTo>
                      <a:pt x="1424" y="785"/>
                      <a:pt x="1971" y="577"/>
                      <a:pt x="2509" y="577"/>
                    </a:cubicBezTo>
                    <a:cubicBezTo>
                      <a:pt x="3216" y="577"/>
                      <a:pt x="3908" y="935"/>
                      <a:pt x="4361" y="1624"/>
                    </a:cubicBezTo>
                    <a:cubicBezTo>
                      <a:pt x="4432" y="1733"/>
                      <a:pt x="4486" y="1785"/>
                      <a:pt x="4560" y="1785"/>
                    </a:cubicBezTo>
                    <a:cubicBezTo>
                      <a:pt x="4628" y="1785"/>
                      <a:pt x="4712" y="1742"/>
                      <a:pt x="4842" y="1660"/>
                    </a:cubicBezTo>
                    <a:cubicBezTo>
                      <a:pt x="5050" y="1538"/>
                      <a:pt x="4914" y="1423"/>
                      <a:pt x="4849" y="1315"/>
                    </a:cubicBezTo>
                    <a:cubicBezTo>
                      <a:pt x="4296" y="460"/>
                      <a:pt x="3513" y="36"/>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7"/>
              <p:cNvSpPr/>
              <p:nvPr/>
            </p:nvSpPr>
            <p:spPr>
              <a:xfrm>
                <a:off x="4810975" y="2596600"/>
                <a:ext cx="74725" cy="34650"/>
              </a:xfrm>
              <a:custGeom>
                <a:avLst/>
                <a:gdLst/>
                <a:ahLst/>
                <a:cxnLst/>
                <a:rect l="l" t="t" r="r" b="b"/>
                <a:pathLst>
                  <a:path w="2989" h="1386" extrusionOk="0">
                    <a:moveTo>
                      <a:pt x="1522" y="1"/>
                    </a:moveTo>
                    <a:cubicBezTo>
                      <a:pt x="1050" y="1"/>
                      <a:pt x="577" y="199"/>
                      <a:pt x="266" y="609"/>
                    </a:cubicBezTo>
                    <a:cubicBezTo>
                      <a:pt x="0" y="961"/>
                      <a:pt x="15" y="1033"/>
                      <a:pt x="345" y="1313"/>
                    </a:cubicBezTo>
                    <a:cubicBezTo>
                      <a:pt x="393" y="1354"/>
                      <a:pt x="431" y="1379"/>
                      <a:pt x="464" y="1379"/>
                    </a:cubicBezTo>
                    <a:cubicBezTo>
                      <a:pt x="501" y="1379"/>
                      <a:pt x="531" y="1349"/>
                      <a:pt x="561" y="1277"/>
                    </a:cubicBezTo>
                    <a:cubicBezTo>
                      <a:pt x="618" y="1127"/>
                      <a:pt x="683" y="990"/>
                      <a:pt x="805" y="875"/>
                    </a:cubicBezTo>
                    <a:cubicBezTo>
                      <a:pt x="1018" y="671"/>
                      <a:pt x="1278" y="574"/>
                      <a:pt x="1534" y="574"/>
                    </a:cubicBezTo>
                    <a:cubicBezTo>
                      <a:pt x="1919" y="574"/>
                      <a:pt x="2293" y="793"/>
                      <a:pt x="2479" y="1198"/>
                    </a:cubicBezTo>
                    <a:cubicBezTo>
                      <a:pt x="2507" y="1270"/>
                      <a:pt x="2500" y="1378"/>
                      <a:pt x="2615" y="1385"/>
                    </a:cubicBezTo>
                    <a:cubicBezTo>
                      <a:pt x="2694" y="1385"/>
                      <a:pt x="2989" y="1055"/>
                      <a:pt x="2989" y="954"/>
                    </a:cubicBezTo>
                    <a:cubicBezTo>
                      <a:pt x="2974" y="918"/>
                      <a:pt x="2953" y="854"/>
                      <a:pt x="2917" y="796"/>
                    </a:cubicBezTo>
                    <a:cubicBezTo>
                      <a:pt x="2626" y="273"/>
                      <a:pt x="2074"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7"/>
              <p:cNvSpPr/>
              <p:nvPr/>
            </p:nvSpPr>
            <p:spPr>
              <a:xfrm>
                <a:off x="4837725" y="2625175"/>
                <a:ext cx="22650" cy="12075"/>
              </a:xfrm>
              <a:custGeom>
                <a:avLst/>
                <a:gdLst/>
                <a:ahLst/>
                <a:cxnLst/>
                <a:rect l="l" t="t" r="r" b="b"/>
                <a:pathLst>
                  <a:path w="906" h="483" extrusionOk="0">
                    <a:moveTo>
                      <a:pt x="451" y="0"/>
                    </a:moveTo>
                    <a:cubicBezTo>
                      <a:pt x="349" y="0"/>
                      <a:pt x="252" y="37"/>
                      <a:pt x="166" y="113"/>
                    </a:cubicBezTo>
                    <a:cubicBezTo>
                      <a:pt x="80" y="177"/>
                      <a:pt x="1" y="271"/>
                      <a:pt x="30" y="386"/>
                    </a:cubicBezTo>
                    <a:cubicBezTo>
                      <a:pt x="55" y="471"/>
                      <a:pt x="125" y="476"/>
                      <a:pt x="197" y="476"/>
                    </a:cubicBezTo>
                    <a:cubicBezTo>
                      <a:pt x="206" y="476"/>
                      <a:pt x="216" y="476"/>
                      <a:pt x="225" y="476"/>
                    </a:cubicBezTo>
                    <a:cubicBezTo>
                      <a:pt x="247" y="476"/>
                      <a:pt x="268" y="476"/>
                      <a:pt x="288" y="479"/>
                    </a:cubicBezTo>
                    <a:cubicBezTo>
                      <a:pt x="307" y="482"/>
                      <a:pt x="326" y="482"/>
                      <a:pt x="346" y="482"/>
                    </a:cubicBezTo>
                    <a:cubicBezTo>
                      <a:pt x="384" y="482"/>
                      <a:pt x="422" y="479"/>
                      <a:pt x="461" y="479"/>
                    </a:cubicBezTo>
                    <a:cubicBezTo>
                      <a:pt x="480" y="479"/>
                      <a:pt x="502" y="482"/>
                      <a:pt x="523" y="482"/>
                    </a:cubicBezTo>
                    <a:cubicBezTo>
                      <a:pt x="534" y="482"/>
                      <a:pt x="544" y="482"/>
                      <a:pt x="554" y="479"/>
                    </a:cubicBez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7"/>
              <p:cNvSpPr/>
              <p:nvPr/>
            </p:nvSpPr>
            <p:spPr>
              <a:xfrm>
                <a:off x="4864500" y="2613800"/>
                <a:ext cx="98075" cy="62325"/>
              </a:xfrm>
              <a:custGeom>
                <a:avLst/>
                <a:gdLst/>
                <a:ahLst/>
                <a:cxnLst/>
                <a:rect l="l" t="t" r="r" b="b"/>
                <a:pathLst>
                  <a:path w="3923" h="2493" extrusionOk="0">
                    <a:moveTo>
                      <a:pt x="3750" y="0"/>
                    </a:moveTo>
                    <a:cubicBezTo>
                      <a:pt x="2615" y="15"/>
                      <a:pt x="1753" y="338"/>
                      <a:pt x="1020" y="977"/>
                    </a:cubicBezTo>
                    <a:cubicBezTo>
                      <a:pt x="639" y="1315"/>
                      <a:pt x="331" y="1710"/>
                      <a:pt x="108" y="2177"/>
                    </a:cubicBezTo>
                    <a:cubicBezTo>
                      <a:pt x="65" y="2256"/>
                      <a:pt x="0" y="2356"/>
                      <a:pt x="129" y="2428"/>
                    </a:cubicBezTo>
                    <a:cubicBezTo>
                      <a:pt x="180" y="2464"/>
                      <a:pt x="230" y="2486"/>
                      <a:pt x="280" y="2493"/>
                    </a:cubicBezTo>
                    <a:cubicBezTo>
                      <a:pt x="417" y="2435"/>
                      <a:pt x="553" y="2371"/>
                      <a:pt x="690" y="2299"/>
                    </a:cubicBezTo>
                    <a:cubicBezTo>
                      <a:pt x="690" y="2299"/>
                      <a:pt x="697" y="2292"/>
                      <a:pt x="697" y="2285"/>
                    </a:cubicBezTo>
                    <a:cubicBezTo>
                      <a:pt x="1250" y="1315"/>
                      <a:pt x="2220" y="697"/>
                      <a:pt x="3283" y="597"/>
                    </a:cubicBezTo>
                    <a:cubicBezTo>
                      <a:pt x="3498" y="410"/>
                      <a:pt x="3714" y="216"/>
                      <a:pt x="3922" y="15"/>
                    </a:cubicBezTo>
                    <a:cubicBezTo>
                      <a:pt x="3865" y="15"/>
                      <a:pt x="3807" y="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7"/>
              <p:cNvSpPr/>
              <p:nvPr/>
            </p:nvSpPr>
            <p:spPr>
              <a:xfrm>
                <a:off x="4971700" y="2553275"/>
                <a:ext cx="39900" cy="47075"/>
              </a:xfrm>
              <a:custGeom>
                <a:avLst/>
                <a:gdLst/>
                <a:ahLst/>
                <a:cxnLst/>
                <a:rect l="l" t="t" r="r" b="b"/>
                <a:pathLst>
                  <a:path w="1596" h="1883" extrusionOk="0">
                    <a:moveTo>
                      <a:pt x="1595" y="1"/>
                    </a:moveTo>
                    <a:lnTo>
                      <a:pt x="1595" y="1"/>
                    </a:lnTo>
                    <a:cubicBezTo>
                      <a:pt x="1394" y="123"/>
                      <a:pt x="1207" y="259"/>
                      <a:pt x="1028" y="417"/>
                    </a:cubicBezTo>
                    <a:cubicBezTo>
                      <a:pt x="647" y="748"/>
                      <a:pt x="338" y="1150"/>
                      <a:pt x="115" y="1610"/>
                    </a:cubicBezTo>
                    <a:cubicBezTo>
                      <a:pt x="72" y="1696"/>
                      <a:pt x="1" y="1789"/>
                      <a:pt x="137" y="1868"/>
                    </a:cubicBezTo>
                    <a:cubicBezTo>
                      <a:pt x="144" y="1875"/>
                      <a:pt x="159" y="1875"/>
                      <a:pt x="166" y="1883"/>
                    </a:cubicBezTo>
                    <a:cubicBezTo>
                      <a:pt x="697" y="1301"/>
                      <a:pt x="1179" y="669"/>
                      <a:pt x="159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35" name="Google Shape;2735;p37"/>
          <p:cNvSpPr txBox="1">
            <a:spLocks noGrp="1"/>
          </p:cNvSpPr>
          <p:nvPr>
            <p:ph type="title"/>
          </p:nvPr>
        </p:nvSpPr>
        <p:spPr>
          <a:xfrm>
            <a:off x="5036425" y="1435350"/>
            <a:ext cx="3123000" cy="10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PRODUCT DEMO</a:t>
            </a:r>
            <a:endParaRPr/>
          </a:p>
        </p:txBody>
      </p:sp>
      <p:sp>
        <p:nvSpPr>
          <p:cNvPr id="2736" name="Google Shape;2736;p37"/>
          <p:cNvSpPr txBox="1">
            <a:spLocks noGrp="1"/>
          </p:cNvSpPr>
          <p:nvPr>
            <p:ph type="subTitle" idx="1"/>
          </p:nvPr>
        </p:nvSpPr>
        <p:spPr>
          <a:xfrm>
            <a:off x="5036425" y="2545050"/>
            <a:ext cx="3123000" cy="116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2737" name="Google Shape;2737;p37"/>
          <p:cNvGrpSpPr/>
          <p:nvPr/>
        </p:nvGrpSpPr>
        <p:grpSpPr>
          <a:xfrm>
            <a:off x="1000649" y="1608274"/>
            <a:ext cx="2901849" cy="1926962"/>
            <a:chOff x="1052800" y="1567150"/>
            <a:chExt cx="2451300" cy="1627777"/>
          </a:xfrm>
        </p:grpSpPr>
        <p:sp>
          <p:nvSpPr>
            <p:cNvPr id="2738" name="Google Shape;2738;p37"/>
            <p:cNvSpPr/>
            <p:nvPr/>
          </p:nvSpPr>
          <p:spPr>
            <a:xfrm>
              <a:off x="2097400" y="2949550"/>
              <a:ext cx="362100" cy="129000"/>
            </a:xfrm>
            <a:prstGeom prst="rect">
              <a:avLst/>
            </a:pr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7"/>
            <p:cNvSpPr/>
            <p:nvPr/>
          </p:nvSpPr>
          <p:spPr>
            <a:xfrm>
              <a:off x="1052800" y="1567150"/>
              <a:ext cx="2451300" cy="1382400"/>
            </a:xfrm>
            <a:prstGeom prst="rect">
              <a:avLst/>
            </a:pr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7"/>
            <p:cNvSpPr/>
            <p:nvPr/>
          </p:nvSpPr>
          <p:spPr>
            <a:xfrm>
              <a:off x="1687450" y="3065927"/>
              <a:ext cx="1182000" cy="129000"/>
            </a:xfrm>
            <a:prstGeom prst="rect">
              <a:avLst/>
            </a:pr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41" name="Google Shape;2741;p37"/>
          <p:cNvPicPr preferRelativeResize="0"/>
          <p:nvPr/>
        </p:nvPicPr>
        <p:blipFill>
          <a:blip r:embed="rId3">
            <a:alphaModFix/>
          </a:blip>
          <a:stretch>
            <a:fillRect/>
          </a:stretch>
        </p:blipFill>
        <p:spPr>
          <a:xfrm>
            <a:off x="1102187" y="1669847"/>
            <a:ext cx="2698776" cy="1518049"/>
          </a:xfrm>
          <a:prstGeom prst="rect">
            <a:avLst/>
          </a:prstGeom>
          <a:noFill/>
          <a:ln w="9525" cap="flat" cmpd="sng">
            <a:solidFill>
              <a:schemeClr val="dk2"/>
            </a:solidFill>
            <a:prstDash val="solid"/>
            <a:round/>
            <a:headEnd type="none" w="sm" len="sm"/>
            <a:tailEnd type="none" w="sm" len="sm"/>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45"/>
        <p:cNvGrpSpPr/>
        <p:nvPr/>
      </p:nvGrpSpPr>
      <p:grpSpPr>
        <a:xfrm>
          <a:off x="0" y="0"/>
          <a:ext cx="0" cy="0"/>
          <a:chOff x="0" y="0"/>
          <a:chExt cx="0" cy="0"/>
        </a:xfrm>
      </p:grpSpPr>
      <p:sp>
        <p:nvSpPr>
          <p:cNvPr id="2746" name="Google Shape;2746;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b="1"/>
          </a:p>
        </p:txBody>
      </p:sp>
      <p:grpSp>
        <p:nvGrpSpPr>
          <p:cNvPr id="2747" name="Google Shape;2747;p38"/>
          <p:cNvGrpSpPr/>
          <p:nvPr/>
        </p:nvGrpSpPr>
        <p:grpSpPr>
          <a:xfrm>
            <a:off x="3853040" y="1708582"/>
            <a:ext cx="4168183" cy="2220543"/>
            <a:chOff x="233350" y="949250"/>
            <a:chExt cx="7137300" cy="3802300"/>
          </a:xfrm>
        </p:grpSpPr>
        <p:sp>
          <p:nvSpPr>
            <p:cNvPr id="2748" name="Google Shape;2748;p3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9" name="Google Shape;2799;p38"/>
          <p:cNvSpPr txBox="1">
            <a:spLocks noGrp="1"/>
          </p:cNvSpPr>
          <p:nvPr>
            <p:ph type="subTitle" idx="4294967295"/>
          </p:nvPr>
        </p:nvSpPr>
        <p:spPr>
          <a:xfrm>
            <a:off x="1122786" y="2568384"/>
            <a:ext cx="21480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MERCURY</a:t>
            </a:r>
            <a:endParaRPr sz="2400">
              <a:latin typeface="Rubik ExtraBold"/>
              <a:ea typeface="Rubik ExtraBold"/>
              <a:cs typeface="Rubik ExtraBold"/>
              <a:sym typeface="Rubik ExtraBold"/>
            </a:endParaRPr>
          </a:p>
        </p:txBody>
      </p:sp>
      <p:sp>
        <p:nvSpPr>
          <p:cNvPr id="2800" name="Google Shape;2800;p38"/>
          <p:cNvSpPr txBox="1">
            <a:spLocks noGrp="1"/>
          </p:cNvSpPr>
          <p:nvPr>
            <p:ph type="subTitle" idx="4294967295"/>
          </p:nvPr>
        </p:nvSpPr>
        <p:spPr>
          <a:xfrm>
            <a:off x="1122786" y="2910459"/>
            <a:ext cx="21480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2801" name="Google Shape;2801;p38"/>
          <p:cNvSpPr/>
          <p:nvPr/>
        </p:nvSpPr>
        <p:spPr>
          <a:xfrm>
            <a:off x="1854038" y="1749853"/>
            <a:ext cx="685500" cy="685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38"/>
          <p:cNvGrpSpPr/>
          <p:nvPr/>
        </p:nvGrpSpPr>
        <p:grpSpPr>
          <a:xfrm>
            <a:off x="2001118" y="1908584"/>
            <a:ext cx="391301" cy="368040"/>
            <a:chOff x="3015243" y="3208979"/>
            <a:chExt cx="391301" cy="368040"/>
          </a:xfrm>
        </p:grpSpPr>
        <p:sp>
          <p:nvSpPr>
            <p:cNvPr id="2803" name="Google Shape;2803;p3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 name="Google Shape;2807;p38"/>
          <p:cNvGrpSpPr/>
          <p:nvPr/>
        </p:nvGrpSpPr>
        <p:grpSpPr>
          <a:xfrm>
            <a:off x="7063506" y="2516418"/>
            <a:ext cx="267767" cy="251813"/>
            <a:chOff x="3015243" y="3208979"/>
            <a:chExt cx="391301" cy="368040"/>
          </a:xfrm>
        </p:grpSpPr>
        <p:sp>
          <p:nvSpPr>
            <p:cNvPr id="2808" name="Google Shape;2808;p3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38"/>
          <p:cNvGrpSpPr/>
          <p:nvPr/>
        </p:nvGrpSpPr>
        <p:grpSpPr>
          <a:xfrm rot="10800000">
            <a:off x="5404575" y="4145800"/>
            <a:ext cx="1065126" cy="505905"/>
            <a:chOff x="3392250" y="4293075"/>
            <a:chExt cx="1065126" cy="505905"/>
          </a:xfrm>
        </p:grpSpPr>
        <p:sp>
          <p:nvSpPr>
            <p:cNvPr id="2813" name="Google Shape;2813;p38"/>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8"/>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8"/>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8"/>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8"/>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8"/>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8"/>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8"/>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8"/>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2" name="Google Shape;2822;p38"/>
          <p:cNvSpPr/>
          <p:nvPr/>
        </p:nvSpPr>
        <p:spPr>
          <a:xfrm>
            <a:off x="3131158" y="15935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3" name="Google Shape;2823;p38"/>
          <p:cNvGrpSpPr/>
          <p:nvPr/>
        </p:nvGrpSpPr>
        <p:grpSpPr>
          <a:xfrm>
            <a:off x="719990" y="-9"/>
            <a:ext cx="778714" cy="2103371"/>
            <a:chOff x="2920125" y="1994875"/>
            <a:chExt cx="286450" cy="773725"/>
          </a:xfrm>
        </p:grpSpPr>
        <p:sp>
          <p:nvSpPr>
            <p:cNvPr id="2824" name="Google Shape;2824;p38"/>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8"/>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8"/>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8"/>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8"/>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8"/>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8"/>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8"/>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8"/>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8"/>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8"/>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8"/>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8"/>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8"/>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8"/>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8"/>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8"/>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8"/>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8"/>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8"/>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8"/>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8"/>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8"/>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8"/>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8"/>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8"/>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8"/>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8"/>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8"/>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8"/>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8"/>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8"/>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8"/>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8"/>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8"/>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8"/>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8"/>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8"/>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8"/>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8"/>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8"/>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8"/>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8"/>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8"/>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8"/>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8"/>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8"/>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74"/>
        <p:cNvGrpSpPr/>
        <p:nvPr/>
      </p:nvGrpSpPr>
      <p:grpSpPr>
        <a:xfrm>
          <a:off x="0" y="0"/>
          <a:ext cx="0" cy="0"/>
          <a:chOff x="0" y="0"/>
          <a:chExt cx="0" cy="0"/>
        </a:xfrm>
      </p:grpSpPr>
      <p:sp>
        <p:nvSpPr>
          <p:cNvPr id="2875" name="Google Shape;2875;p39"/>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CHINESE NEW YEAR’S TIMELINE</a:t>
            </a:r>
            <a:endParaRPr/>
          </a:p>
        </p:txBody>
      </p:sp>
      <p:sp>
        <p:nvSpPr>
          <p:cNvPr id="2876" name="Google Shape;2876;p39"/>
          <p:cNvSpPr txBox="1">
            <a:spLocks noGrp="1"/>
          </p:cNvSpPr>
          <p:nvPr>
            <p:ph type="subTitle" idx="4294967295"/>
          </p:nvPr>
        </p:nvSpPr>
        <p:spPr>
          <a:xfrm>
            <a:off x="1176925" y="3612321"/>
            <a:ext cx="2050800" cy="73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2877" name="Google Shape;2877;p39"/>
          <p:cNvSpPr txBox="1">
            <a:spLocks noGrp="1"/>
          </p:cNvSpPr>
          <p:nvPr>
            <p:ph type="subTitle" idx="4294967295"/>
          </p:nvPr>
        </p:nvSpPr>
        <p:spPr>
          <a:xfrm>
            <a:off x="1176925" y="327026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ORIGIN</a:t>
            </a:r>
            <a:endParaRPr sz="2400">
              <a:latin typeface="Rubik ExtraBold"/>
              <a:ea typeface="Rubik ExtraBold"/>
              <a:cs typeface="Rubik ExtraBold"/>
              <a:sym typeface="Rubik ExtraBold"/>
            </a:endParaRPr>
          </a:p>
        </p:txBody>
      </p:sp>
      <p:sp>
        <p:nvSpPr>
          <p:cNvPr id="2878" name="Google Shape;2878;p39"/>
          <p:cNvSpPr/>
          <p:nvPr/>
        </p:nvSpPr>
        <p:spPr>
          <a:xfrm>
            <a:off x="1544038" y="1653351"/>
            <a:ext cx="1227300" cy="12273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79" name="Google Shape;2879;p39"/>
          <p:cNvCxnSpPr/>
          <p:nvPr/>
        </p:nvCxnSpPr>
        <p:spPr>
          <a:xfrm>
            <a:off x="723300" y="3149200"/>
            <a:ext cx="7706400" cy="0"/>
          </a:xfrm>
          <a:prstGeom prst="straightConnector1">
            <a:avLst/>
          </a:prstGeom>
          <a:noFill/>
          <a:ln w="9525" cap="flat" cmpd="sng">
            <a:solidFill>
              <a:schemeClr val="dk2"/>
            </a:solidFill>
            <a:prstDash val="solid"/>
            <a:round/>
            <a:headEnd type="none" w="med" len="med"/>
            <a:tailEnd type="none" w="med" len="med"/>
          </a:ln>
        </p:spPr>
      </p:cxnSp>
      <p:sp>
        <p:nvSpPr>
          <p:cNvPr id="2880" name="Google Shape;2880;p39"/>
          <p:cNvSpPr txBox="1">
            <a:spLocks noGrp="1"/>
          </p:cNvSpPr>
          <p:nvPr>
            <p:ph type="subTitle" idx="4294967295"/>
          </p:nvPr>
        </p:nvSpPr>
        <p:spPr>
          <a:xfrm>
            <a:off x="3551100" y="3612321"/>
            <a:ext cx="2050800" cy="73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a:t>
            </a:r>
            <a:endParaRPr/>
          </a:p>
        </p:txBody>
      </p:sp>
      <p:sp>
        <p:nvSpPr>
          <p:cNvPr id="2881" name="Google Shape;2881;p39"/>
          <p:cNvSpPr txBox="1">
            <a:spLocks noGrp="1"/>
          </p:cNvSpPr>
          <p:nvPr>
            <p:ph type="subTitle" idx="4294967295"/>
          </p:nvPr>
        </p:nvSpPr>
        <p:spPr>
          <a:xfrm>
            <a:off x="3551100" y="327026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CALENDAR</a:t>
            </a:r>
            <a:endParaRPr sz="2400">
              <a:latin typeface="Rubik ExtraBold"/>
              <a:ea typeface="Rubik ExtraBold"/>
              <a:cs typeface="Rubik ExtraBold"/>
              <a:sym typeface="Rubik ExtraBold"/>
            </a:endParaRPr>
          </a:p>
        </p:txBody>
      </p:sp>
      <p:sp>
        <p:nvSpPr>
          <p:cNvPr id="2882" name="Google Shape;2882;p39"/>
          <p:cNvSpPr txBox="1">
            <a:spLocks noGrp="1"/>
          </p:cNvSpPr>
          <p:nvPr>
            <p:ph type="subTitle" idx="4294967295"/>
          </p:nvPr>
        </p:nvSpPr>
        <p:spPr>
          <a:xfrm>
            <a:off x="5925425" y="3612321"/>
            <a:ext cx="2050800" cy="73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beautiful and is the second planet from the Sun</a:t>
            </a:r>
            <a:endParaRPr/>
          </a:p>
        </p:txBody>
      </p:sp>
      <p:sp>
        <p:nvSpPr>
          <p:cNvPr id="2883" name="Google Shape;2883;p39"/>
          <p:cNvSpPr txBox="1">
            <a:spLocks noGrp="1"/>
          </p:cNvSpPr>
          <p:nvPr>
            <p:ph type="subTitle" idx="4294967295"/>
          </p:nvPr>
        </p:nvSpPr>
        <p:spPr>
          <a:xfrm>
            <a:off x="5925325" y="327026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SOCIAL</a:t>
            </a:r>
            <a:endParaRPr sz="2400">
              <a:latin typeface="Rubik ExtraBold"/>
              <a:ea typeface="Rubik ExtraBold"/>
              <a:cs typeface="Rubik ExtraBold"/>
              <a:sym typeface="Rubik ExtraBold"/>
            </a:endParaRPr>
          </a:p>
        </p:txBody>
      </p:sp>
      <p:sp>
        <p:nvSpPr>
          <p:cNvPr id="2884" name="Google Shape;2884;p39"/>
          <p:cNvSpPr/>
          <p:nvPr/>
        </p:nvSpPr>
        <p:spPr>
          <a:xfrm>
            <a:off x="3962850" y="1655650"/>
            <a:ext cx="1227300" cy="12273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9"/>
          <p:cNvSpPr/>
          <p:nvPr/>
        </p:nvSpPr>
        <p:spPr>
          <a:xfrm>
            <a:off x="6337074" y="1644650"/>
            <a:ext cx="1227300" cy="12273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9"/>
          <p:cNvSpPr txBox="1">
            <a:spLocks noGrp="1"/>
          </p:cNvSpPr>
          <p:nvPr>
            <p:ph type="subTitle" idx="4294967295"/>
          </p:nvPr>
        </p:nvSpPr>
        <p:spPr>
          <a:xfrm>
            <a:off x="1544050" y="2043201"/>
            <a:ext cx="12273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chemeClr val="dk2"/>
                </a:solidFill>
                <a:latin typeface="Rubik ExtraBold"/>
                <a:ea typeface="Rubik ExtraBold"/>
                <a:cs typeface="Rubik ExtraBold"/>
                <a:sym typeface="Rubik ExtraBold"/>
              </a:rPr>
              <a:t>1600 BC</a:t>
            </a:r>
            <a:endParaRPr sz="1900">
              <a:solidFill>
                <a:schemeClr val="dk2"/>
              </a:solidFill>
              <a:latin typeface="Rubik ExtraBold"/>
              <a:ea typeface="Rubik ExtraBold"/>
              <a:cs typeface="Rubik ExtraBold"/>
              <a:sym typeface="Rubik ExtraBold"/>
            </a:endParaRPr>
          </a:p>
        </p:txBody>
      </p:sp>
      <p:sp>
        <p:nvSpPr>
          <p:cNvPr id="2887" name="Google Shape;2887;p39"/>
          <p:cNvSpPr txBox="1">
            <a:spLocks noGrp="1"/>
          </p:cNvSpPr>
          <p:nvPr>
            <p:ph type="subTitle" idx="4294967295"/>
          </p:nvPr>
        </p:nvSpPr>
        <p:spPr>
          <a:xfrm>
            <a:off x="3962850" y="2045500"/>
            <a:ext cx="12273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chemeClr val="dk2"/>
                </a:solidFill>
                <a:latin typeface="Rubik ExtraBold"/>
                <a:ea typeface="Rubik ExtraBold"/>
                <a:cs typeface="Rubik ExtraBold"/>
                <a:sym typeface="Rubik ExtraBold"/>
              </a:rPr>
              <a:t>1046 BC</a:t>
            </a:r>
            <a:endParaRPr sz="1900">
              <a:solidFill>
                <a:schemeClr val="dk2"/>
              </a:solidFill>
              <a:latin typeface="Rubik ExtraBold"/>
              <a:ea typeface="Rubik ExtraBold"/>
              <a:cs typeface="Rubik ExtraBold"/>
              <a:sym typeface="Rubik ExtraBold"/>
            </a:endParaRPr>
          </a:p>
        </p:txBody>
      </p:sp>
      <p:sp>
        <p:nvSpPr>
          <p:cNvPr id="2888" name="Google Shape;2888;p39"/>
          <p:cNvSpPr txBox="1">
            <a:spLocks noGrp="1"/>
          </p:cNvSpPr>
          <p:nvPr>
            <p:ph type="subTitle" idx="4294967295"/>
          </p:nvPr>
        </p:nvSpPr>
        <p:spPr>
          <a:xfrm>
            <a:off x="6337075" y="2045488"/>
            <a:ext cx="12273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chemeClr val="dk2"/>
                </a:solidFill>
                <a:latin typeface="Rubik ExtraBold"/>
                <a:ea typeface="Rubik ExtraBold"/>
                <a:cs typeface="Rubik ExtraBold"/>
                <a:sym typeface="Rubik ExtraBold"/>
              </a:rPr>
              <a:t>220 AD</a:t>
            </a:r>
            <a:endParaRPr sz="1900">
              <a:solidFill>
                <a:schemeClr val="dk2"/>
              </a:solidFill>
              <a:latin typeface="Rubik ExtraBold"/>
              <a:ea typeface="Rubik ExtraBold"/>
              <a:cs typeface="Rubik ExtraBold"/>
              <a:sym typeface="Rubik ExtraBold"/>
            </a:endParaRPr>
          </a:p>
        </p:txBody>
      </p:sp>
      <p:cxnSp>
        <p:nvCxnSpPr>
          <p:cNvPr id="2889" name="Google Shape;2889;p39"/>
          <p:cNvCxnSpPr>
            <a:stCxn id="2878" idx="4"/>
          </p:cNvCxnSpPr>
          <p:nvPr/>
        </p:nvCxnSpPr>
        <p:spPr>
          <a:xfrm>
            <a:off x="2157688" y="2880651"/>
            <a:ext cx="0" cy="261900"/>
          </a:xfrm>
          <a:prstGeom prst="straightConnector1">
            <a:avLst/>
          </a:prstGeom>
          <a:noFill/>
          <a:ln w="9525" cap="flat" cmpd="sng">
            <a:solidFill>
              <a:schemeClr val="dk2"/>
            </a:solidFill>
            <a:prstDash val="solid"/>
            <a:round/>
            <a:headEnd type="none" w="med" len="med"/>
            <a:tailEnd type="none" w="med" len="med"/>
          </a:ln>
        </p:spPr>
      </p:cxnSp>
      <p:cxnSp>
        <p:nvCxnSpPr>
          <p:cNvPr id="2890" name="Google Shape;2890;p39"/>
          <p:cNvCxnSpPr>
            <a:stCxn id="2884" idx="4"/>
          </p:cNvCxnSpPr>
          <p:nvPr/>
        </p:nvCxnSpPr>
        <p:spPr>
          <a:xfrm>
            <a:off x="4576500" y="2882950"/>
            <a:ext cx="0" cy="273600"/>
          </a:xfrm>
          <a:prstGeom prst="straightConnector1">
            <a:avLst/>
          </a:prstGeom>
          <a:noFill/>
          <a:ln w="9525" cap="flat" cmpd="sng">
            <a:solidFill>
              <a:schemeClr val="dk2"/>
            </a:solidFill>
            <a:prstDash val="solid"/>
            <a:round/>
            <a:headEnd type="none" w="med" len="med"/>
            <a:tailEnd type="none" w="med" len="med"/>
          </a:ln>
        </p:spPr>
      </p:cxnSp>
      <p:cxnSp>
        <p:nvCxnSpPr>
          <p:cNvPr id="2891" name="Google Shape;2891;p39"/>
          <p:cNvCxnSpPr>
            <a:stCxn id="2885" idx="4"/>
          </p:cNvCxnSpPr>
          <p:nvPr/>
        </p:nvCxnSpPr>
        <p:spPr>
          <a:xfrm>
            <a:off x="6950724" y="2871950"/>
            <a:ext cx="0" cy="260400"/>
          </a:xfrm>
          <a:prstGeom prst="straightConnector1">
            <a:avLst/>
          </a:prstGeom>
          <a:noFill/>
          <a:ln w="9525" cap="flat" cmpd="sng">
            <a:solidFill>
              <a:schemeClr val="dk2"/>
            </a:solidFill>
            <a:prstDash val="solid"/>
            <a:round/>
            <a:headEnd type="none" w="med" len="med"/>
            <a:tailEnd type="none" w="med" len="med"/>
          </a:ln>
        </p:spPr>
      </p:cxnSp>
      <p:sp>
        <p:nvSpPr>
          <p:cNvPr id="2892" name="Google Shape;2892;p39"/>
          <p:cNvSpPr/>
          <p:nvPr/>
        </p:nvSpPr>
        <p:spPr>
          <a:xfrm>
            <a:off x="5820833" y="24881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9"/>
          <p:cNvSpPr/>
          <p:nvPr/>
        </p:nvSpPr>
        <p:spPr>
          <a:xfrm>
            <a:off x="7880109" y="20142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9"/>
          <p:cNvSpPr/>
          <p:nvPr/>
        </p:nvSpPr>
        <p:spPr>
          <a:xfrm>
            <a:off x="3285484" y="23885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9"/>
          <p:cNvSpPr/>
          <p:nvPr/>
        </p:nvSpPr>
        <p:spPr>
          <a:xfrm>
            <a:off x="897858" y="160020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899"/>
        <p:cNvGrpSpPr/>
        <p:nvPr/>
      </p:nvGrpSpPr>
      <p:grpSpPr>
        <a:xfrm>
          <a:off x="0" y="0"/>
          <a:ext cx="0" cy="0"/>
          <a:chOff x="0" y="0"/>
          <a:chExt cx="0" cy="0"/>
        </a:xfrm>
      </p:grpSpPr>
      <p:sp>
        <p:nvSpPr>
          <p:cNvPr id="2900" name="Google Shape;2900;p40"/>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AN INFOGRAPHIC</a:t>
            </a:r>
            <a:endParaRPr/>
          </a:p>
        </p:txBody>
      </p:sp>
      <p:sp>
        <p:nvSpPr>
          <p:cNvPr id="2901" name="Google Shape;2901;p40"/>
          <p:cNvSpPr txBox="1">
            <a:spLocks noGrp="1"/>
          </p:cNvSpPr>
          <p:nvPr>
            <p:ph type="subTitle" idx="4294967295"/>
          </p:nvPr>
        </p:nvSpPr>
        <p:spPr>
          <a:xfrm>
            <a:off x="1028125" y="2178234"/>
            <a:ext cx="2050800" cy="50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2902" name="Google Shape;2902;p40"/>
          <p:cNvSpPr txBox="1">
            <a:spLocks noGrp="1"/>
          </p:cNvSpPr>
          <p:nvPr>
            <p:ph type="subTitle" idx="4294967295"/>
          </p:nvPr>
        </p:nvSpPr>
        <p:spPr>
          <a:xfrm>
            <a:off x="1028025" y="1836167"/>
            <a:ext cx="20508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Rubik ExtraBold"/>
                <a:ea typeface="Rubik ExtraBold"/>
                <a:cs typeface="Rubik ExtraBold"/>
                <a:sym typeface="Rubik ExtraBold"/>
              </a:rPr>
              <a:t>MARS</a:t>
            </a:r>
            <a:endParaRPr sz="2400">
              <a:latin typeface="Rubik ExtraBold"/>
              <a:ea typeface="Rubik ExtraBold"/>
              <a:cs typeface="Rubik ExtraBold"/>
              <a:sym typeface="Rubik ExtraBold"/>
            </a:endParaRPr>
          </a:p>
        </p:txBody>
      </p:sp>
      <p:sp>
        <p:nvSpPr>
          <p:cNvPr id="2903" name="Google Shape;2903;p40"/>
          <p:cNvSpPr txBox="1">
            <a:spLocks noGrp="1"/>
          </p:cNvSpPr>
          <p:nvPr>
            <p:ph type="subTitle" idx="4294967295"/>
          </p:nvPr>
        </p:nvSpPr>
        <p:spPr>
          <a:xfrm>
            <a:off x="1028075" y="3456669"/>
            <a:ext cx="2050800" cy="50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2904" name="Google Shape;2904;p40"/>
          <p:cNvSpPr txBox="1">
            <a:spLocks noGrp="1"/>
          </p:cNvSpPr>
          <p:nvPr>
            <p:ph type="subTitle" idx="4294967295"/>
          </p:nvPr>
        </p:nvSpPr>
        <p:spPr>
          <a:xfrm>
            <a:off x="1027975" y="3114602"/>
            <a:ext cx="20508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Rubik ExtraBold"/>
                <a:ea typeface="Rubik ExtraBold"/>
                <a:cs typeface="Rubik ExtraBold"/>
                <a:sym typeface="Rubik ExtraBold"/>
              </a:rPr>
              <a:t>VENUS</a:t>
            </a:r>
            <a:endParaRPr sz="2400">
              <a:latin typeface="Rubik ExtraBold"/>
              <a:ea typeface="Rubik ExtraBold"/>
              <a:cs typeface="Rubik ExtraBold"/>
              <a:sym typeface="Rubik ExtraBold"/>
            </a:endParaRPr>
          </a:p>
        </p:txBody>
      </p:sp>
      <p:sp>
        <p:nvSpPr>
          <p:cNvPr id="2905" name="Google Shape;2905;p40"/>
          <p:cNvSpPr txBox="1">
            <a:spLocks noGrp="1"/>
          </p:cNvSpPr>
          <p:nvPr>
            <p:ph type="subTitle" idx="4294967295"/>
          </p:nvPr>
        </p:nvSpPr>
        <p:spPr>
          <a:xfrm>
            <a:off x="6056125" y="2178234"/>
            <a:ext cx="2050800" cy="501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a:t>
            </a:r>
            <a:endParaRPr/>
          </a:p>
        </p:txBody>
      </p:sp>
      <p:sp>
        <p:nvSpPr>
          <p:cNvPr id="2906" name="Google Shape;2906;p40"/>
          <p:cNvSpPr txBox="1">
            <a:spLocks noGrp="1"/>
          </p:cNvSpPr>
          <p:nvPr>
            <p:ph type="subTitle" idx="4294967295"/>
          </p:nvPr>
        </p:nvSpPr>
        <p:spPr>
          <a:xfrm>
            <a:off x="6056025" y="1836167"/>
            <a:ext cx="2050800" cy="447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a:latin typeface="Rubik ExtraBold"/>
                <a:ea typeface="Rubik ExtraBold"/>
                <a:cs typeface="Rubik ExtraBold"/>
                <a:sym typeface="Rubik ExtraBold"/>
              </a:rPr>
              <a:t>MERCURY</a:t>
            </a:r>
            <a:endParaRPr sz="2400">
              <a:latin typeface="Rubik ExtraBold"/>
              <a:ea typeface="Rubik ExtraBold"/>
              <a:cs typeface="Rubik ExtraBold"/>
              <a:sym typeface="Rubik ExtraBold"/>
            </a:endParaRPr>
          </a:p>
        </p:txBody>
      </p:sp>
      <p:sp>
        <p:nvSpPr>
          <p:cNvPr id="2907" name="Google Shape;2907;p40"/>
          <p:cNvSpPr txBox="1">
            <a:spLocks noGrp="1"/>
          </p:cNvSpPr>
          <p:nvPr>
            <p:ph type="subTitle" idx="4294967295"/>
          </p:nvPr>
        </p:nvSpPr>
        <p:spPr>
          <a:xfrm>
            <a:off x="6056075" y="3456669"/>
            <a:ext cx="2050800" cy="501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Earth is the third planet from the Sun</a:t>
            </a:r>
            <a:endParaRPr/>
          </a:p>
        </p:txBody>
      </p:sp>
      <p:sp>
        <p:nvSpPr>
          <p:cNvPr id="2908" name="Google Shape;2908;p40"/>
          <p:cNvSpPr txBox="1">
            <a:spLocks noGrp="1"/>
          </p:cNvSpPr>
          <p:nvPr>
            <p:ph type="subTitle" idx="4294967295"/>
          </p:nvPr>
        </p:nvSpPr>
        <p:spPr>
          <a:xfrm>
            <a:off x="6055975" y="3114602"/>
            <a:ext cx="2050800" cy="447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a:latin typeface="Rubik ExtraBold"/>
                <a:ea typeface="Rubik ExtraBold"/>
                <a:cs typeface="Rubik ExtraBold"/>
                <a:sym typeface="Rubik ExtraBold"/>
              </a:rPr>
              <a:t>EARTH</a:t>
            </a:r>
            <a:endParaRPr sz="2400">
              <a:latin typeface="Rubik ExtraBold"/>
              <a:ea typeface="Rubik ExtraBold"/>
              <a:cs typeface="Rubik ExtraBold"/>
              <a:sym typeface="Rubik ExtraBold"/>
            </a:endParaRPr>
          </a:p>
        </p:txBody>
      </p:sp>
      <p:sp>
        <p:nvSpPr>
          <p:cNvPr id="2909" name="Google Shape;2909;p40"/>
          <p:cNvSpPr/>
          <p:nvPr/>
        </p:nvSpPr>
        <p:spPr>
          <a:xfrm>
            <a:off x="3501000" y="1787950"/>
            <a:ext cx="2142000" cy="2142000"/>
          </a:xfrm>
          <a:prstGeom prst="ellipse">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0"/>
          <p:cNvSpPr/>
          <p:nvPr/>
        </p:nvSpPr>
        <p:spPr>
          <a:xfrm>
            <a:off x="3356989" y="1917350"/>
            <a:ext cx="765600" cy="7656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0"/>
          <p:cNvSpPr/>
          <p:nvPr/>
        </p:nvSpPr>
        <p:spPr>
          <a:xfrm>
            <a:off x="5012264" y="1917350"/>
            <a:ext cx="765600" cy="7656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0"/>
          <p:cNvSpPr/>
          <p:nvPr/>
        </p:nvSpPr>
        <p:spPr>
          <a:xfrm>
            <a:off x="3357027" y="3203835"/>
            <a:ext cx="765600" cy="7656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0"/>
          <p:cNvSpPr/>
          <p:nvPr/>
        </p:nvSpPr>
        <p:spPr>
          <a:xfrm>
            <a:off x="5012302" y="3203835"/>
            <a:ext cx="765600" cy="7656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4" name="Google Shape;2914;p40"/>
          <p:cNvGrpSpPr/>
          <p:nvPr/>
        </p:nvGrpSpPr>
        <p:grpSpPr>
          <a:xfrm>
            <a:off x="3575651" y="2099316"/>
            <a:ext cx="328309" cy="401654"/>
            <a:chOff x="2656024" y="3365144"/>
            <a:chExt cx="298735" cy="365472"/>
          </a:xfrm>
        </p:grpSpPr>
        <p:sp>
          <p:nvSpPr>
            <p:cNvPr id="2915" name="Google Shape;2915;p40"/>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0"/>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0"/>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0"/>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0"/>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0"/>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0"/>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0"/>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0"/>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0"/>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0"/>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0"/>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0"/>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0"/>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0"/>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0"/>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0"/>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0"/>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0"/>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0"/>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0"/>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0"/>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0"/>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0"/>
          <p:cNvGrpSpPr/>
          <p:nvPr/>
        </p:nvGrpSpPr>
        <p:grpSpPr>
          <a:xfrm>
            <a:off x="5195455" y="2116009"/>
            <a:ext cx="399235" cy="368279"/>
            <a:chOff x="4885202" y="1999260"/>
            <a:chExt cx="363271" cy="335104"/>
          </a:xfrm>
        </p:grpSpPr>
        <p:sp>
          <p:nvSpPr>
            <p:cNvPr id="2939" name="Google Shape;2939;p40"/>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0"/>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0"/>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0"/>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0"/>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0"/>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0"/>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0"/>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0"/>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0"/>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0"/>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0"/>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0"/>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0"/>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0"/>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0"/>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0"/>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0"/>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0"/>
          <p:cNvGrpSpPr/>
          <p:nvPr/>
        </p:nvGrpSpPr>
        <p:grpSpPr>
          <a:xfrm>
            <a:off x="3547102" y="3424643"/>
            <a:ext cx="385381" cy="323980"/>
            <a:chOff x="3593052" y="2313712"/>
            <a:chExt cx="385381" cy="323980"/>
          </a:xfrm>
        </p:grpSpPr>
        <p:sp>
          <p:nvSpPr>
            <p:cNvPr id="2958" name="Google Shape;2958;p40"/>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0"/>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0"/>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0"/>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0"/>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0"/>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0"/>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0"/>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0"/>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0"/>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0"/>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0"/>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40"/>
          <p:cNvGrpSpPr/>
          <p:nvPr/>
        </p:nvGrpSpPr>
        <p:grpSpPr>
          <a:xfrm>
            <a:off x="5187834" y="3393945"/>
            <a:ext cx="414483" cy="385381"/>
            <a:chOff x="7358871" y="3665165"/>
            <a:chExt cx="414483" cy="385381"/>
          </a:xfrm>
        </p:grpSpPr>
        <p:sp>
          <p:nvSpPr>
            <p:cNvPr id="2971" name="Google Shape;2971;p40"/>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0"/>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0"/>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0"/>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0"/>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0"/>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0"/>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0"/>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0"/>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0"/>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0"/>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0"/>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0"/>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0"/>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0"/>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6" name="Google Shape;2986;p40"/>
          <p:cNvSpPr/>
          <p:nvPr/>
        </p:nvSpPr>
        <p:spPr>
          <a:xfrm>
            <a:off x="4468067" y="2754859"/>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990"/>
        <p:cNvGrpSpPr/>
        <p:nvPr/>
      </p:nvGrpSpPr>
      <p:grpSpPr>
        <a:xfrm>
          <a:off x="0" y="0"/>
          <a:ext cx="0" cy="0"/>
          <a:chOff x="0" y="0"/>
          <a:chExt cx="0" cy="0"/>
        </a:xfrm>
      </p:grpSpPr>
      <p:sp>
        <p:nvSpPr>
          <p:cNvPr id="2991" name="Google Shape;2991;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2992" name="Google Shape;2992;p41"/>
          <p:cNvGraphicFramePr/>
          <p:nvPr/>
        </p:nvGraphicFramePr>
        <p:xfrm>
          <a:off x="715100" y="1518700"/>
          <a:ext cx="7704000" cy="2726010"/>
        </p:xfrm>
        <a:graphic>
          <a:graphicData uri="http://schemas.openxmlformats.org/drawingml/2006/table">
            <a:tbl>
              <a:tblPr>
                <a:noFill/>
                <a:tableStyleId>{73DC7E91-8394-4BA1-A1DE-81FBDF704FA3}</a:tableStyleId>
              </a:tblPr>
              <a:tblGrid>
                <a:gridCol w="2596050">
                  <a:extLst>
                    <a:ext uri="{9D8B030D-6E8A-4147-A177-3AD203B41FA5}">
                      <a16:colId xmlns:a16="http://schemas.microsoft.com/office/drawing/2014/main" val="20000"/>
                    </a:ext>
                  </a:extLst>
                </a:gridCol>
                <a:gridCol w="2596050">
                  <a:extLst>
                    <a:ext uri="{9D8B030D-6E8A-4147-A177-3AD203B41FA5}">
                      <a16:colId xmlns:a16="http://schemas.microsoft.com/office/drawing/2014/main" val="20001"/>
                    </a:ext>
                  </a:extLst>
                </a:gridCol>
                <a:gridCol w="2511900">
                  <a:extLst>
                    <a:ext uri="{9D8B030D-6E8A-4147-A177-3AD203B41FA5}">
                      <a16:colId xmlns:a16="http://schemas.microsoft.com/office/drawing/2014/main" val="20002"/>
                    </a:ext>
                  </a:extLst>
                </a:gridCol>
              </a:tblGrid>
              <a:tr h="544350">
                <a:tc>
                  <a:txBody>
                    <a:bodyPr/>
                    <a:lstStyle/>
                    <a:p>
                      <a:pPr marL="0" lvl="0" indent="0" algn="ctr" rtl="0">
                        <a:spcBef>
                          <a:spcPts val="0"/>
                        </a:spcBef>
                        <a:spcAft>
                          <a:spcPts val="0"/>
                        </a:spcAft>
                        <a:buNone/>
                      </a:pPr>
                      <a:r>
                        <a:rPr lang="en" sz="2400">
                          <a:solidFill>
                            <a:schemeClr val="dk1"/>
                          </a:solidFill>
                          <a:latin typeface="Rubik ExtraBold"/>
                          <a:ea typeface="Rubik ExtraBold"/>
                          <a:cs typeface="Rubik ExtraBold"/>
                          <a:sym typeface="Rubik ExtraBold"/>
                        </a:rPr>
                        <a:t>YEAR</a:t>
                      </a:r>
                      <a:endParaRPr sz="2400">
                        <a:solidFill>
                          <a:schemeClr val="dk1"/>
                        </a:solidFill>
                        <a:latin typeface="Rubik ExtraBold"/>
                        <a:ea typeface="Rubik ExtraBold"/>
                        <a:cs typeface="Rubik ExtraBold"/>
                        <a:sym typeface="Rubik ExtraBold"/>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dk1"/>
                          </a:solidFill>
                          <a:latin typeface="Rubik ExtraBold"/>
                          <a:ea typeface="Rubik ExtraBold"/>
                          <a:cs typeface="Rubik ExtraBold"/>
                          <a:sym typeface="Rubik ExtraBold"/>
                        </a:rPr>
                        <a:t>MARS</a:t>
                      </a:r>
                      <a:endParaRPr sz="2400">
                        <a:solidFill>
                          <a:schemeClr val="dk1"/>
                        </a:solidFill>
                        <a:latin typeface="Rubik ExtraBold"/>
                        <a:ea typeface="Rubik ExtraBold"/>
                        <a:cs typeface="Rubik ExtraBold"/>
                        <a:sym typeface="Rubik ExtraBold"/>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dk1"/>
                          </a:solidFill>
                          <a:latin typeface="Rubik ExtraBold"/>
                          <a:ea typeface="Rubik ExtraBold"/>
                          <a:cs typeface="Rubik ExtraBold"/>
                          <a:sym typeface="Rubik ExtraBold"/>
                        </a:rPr>
                        <a:t>MERCURY</a:t>
                      </a:r>
                      <a:endParaRPr sz="2400">
                        <a:solidFill>
                          <a:schemeClr val="dk1"/>
                        </a:solidFill>
                        <a:latin typeface="Rubik ExtraBold"/>
                        <a:ea typeface="Rubik ExtraBold"/>
                        <a:cs typeface="Rubik ExtraBold"/>
                        <a:sym typeface="Rubik ExtraBold"/>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44350">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2020</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Mars is a very cold place</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$31.90</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44350">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2021</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Mars is made of basalt</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$15.40</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44350">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2022</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Mars is a red planet</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$492.80</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44350">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2023</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Mars was named after a god</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Noto Sans"/>
                          <a:ea typeface="Noto Sans"/>
                          <a:cs typeface="Noto Sans"/>
                          <a:sym typeface="Noto Sans"/>
                        </a:rPr>
                        <a:t>$13,929.80</a:t>
                      </a:r>
                      <a:endParaRPr>
                        <a:solidFill>
                          <a:schemeClr val="dk1"/>
                        </a:solidFill>
                        <a:latin typeface="Noto Sans"/>
                        <a:ea typeface="Noto Sans"/>
                        <a:cs typeface="Noto Sans"/>
                        <a:sym typeface="Noto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996"/>
        <p:cNvGrpSpPr/>
        <p:nvPr/>
      </p:nvGrpSpPr>
      <p:grpSpPr>
        <a:xfrm>
          <a:off x="0" y="0"/>
          <a:ext cx="0" cy="0"/>
          <a:chOff x="0" y="0"/>
          <a:chExt cx="0" cy="0"/>
        </a:xfrm>
      </p:grpSpPr>
      <p:pic>
        <p:nvPicPr>
          <p:cNvPr id="2997" name="Google Shape;2997;p42" title="Chart">
            <a:hlinkClick r:id="rId3"/>
          </p:cNvPr>
          <p:cNvPicPr preferRelativeResize="0"/>
          <p:nvPr/>
        </p:nvPicPr>
        <p:blipFill>
          <a:blip r:embed="rId4">
            <a:alphaModFix/>
          </a:blip>
          <a:stretch>
            <a:fillRect/>
          </a:stretch>
        </p:blipFill>
        <p:spPr>
          <a:xfrm>
            <a:off x="3043400" y="1274031"/>
            <a:ext cx="3057200" cy="2961019"/>
          </a:xfrm>
          <a:prstGeom prst="rect">
            <a:avLst/>
          </a:prstGeom>
          <a:noFill/>
          <a:ln>
            <a:noFill/>
          </a:ln>
        </p:spPr>
      </p:pic>
      <p:sp>
        <p:nvSpPr>
          <p:cNvPr id="2998" name="Google Shape;2998;p42"/>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sp>
        <p:nvSpPr>
          <p:cNvPr id="2999" name="Google Shape;2999;p42"/>
          <p:cNvSpPr txBox="1">
            <a:spLocks noGrp="1"/>
          </p:cNvSpPr>
          <p:nvPr>
            <p:ph type="subTitle" idx="4294967295"/>
          </p:nvPr>
        </p:nvSpPr>
        <p:spPr>
          <a:xfrm>
            <a:off x="726800" y="4270175"/>
            <a:ext cx="7704000" cy="333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t>Follow the link in the graph to modify its data and then paste the new one here. </a:t>
            </a:r>
            <a:r>
              <a:rPr lang="en" sz="1100" b="1">
                <a:uFill>
                  <a:noFill/>
                </a:uFill>
                <a:hlinkClick r:id="rId5"/>
              </a:rPr>
              <a:t>For more info, click here</a:t>
            </a:r>
            <a:endParaRPr sz="1100" b="1"/>
          </a:p>
        </p:txBody>
      </p:sp>
      <p:sp>
        <p:nvSpPr>
          <p:cNvPr id="3000" name="Google Shape;3000;p42"/>
          <p:cNvSpPr txBox="1">
            <a:spLocks noGrp="1"/>
          </p:cNvSpPr>
          <p:nvPr>
            <p:ph type="subTitle" idx="4294967295"/>
          </p:nvPr>
        </p:nvSpPr>
        <p:spPr>
          <a:xfrm>
            <a:off x="848138" y="3129144"/>
            <a:ext cx="21771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3001" name="Google Shape;3001;p42"/>
          <p:cNvSpPr txBox="1">
            <a:spLocks noGrp="1"/>
          </p:cNvSpPr>
          <p:nvPr>
            <p:ph type="subTitle" idx="4294967295"/>
          </p:nvPr>
        </p:nvSpPr>
        <p:spPr>
          <a:xfrm>
            <a:off x="848038" y="2787100"/>
            <a:ext cx="21771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MERCURY</a:t>
            </a:r>
            <a:endParaRPr sz="2400">
              <a:latin typeface="Rubik ExtraBold"/>
              <a:ea typeface="Rubik ExtraBold"/>
              <a:cs typeface="Rubik ExtraBold"/>
              <a:sym typeface="Rubik ExtraBold"/>
            </a:endParaRPr>
          </a:p>
        </p:txBody>
      </p:sp>
      <p:sp>
        <p:nvSpPr>
          <p:cNvPr id="3002" name="Google Shape;3002;p42"/>
          <p:cNvSpPr/>
          <p:nvPr/>
        </p:nvSpPr>
        <p:spPr>
          <a:xfrm>
            <a:off x="1425050" y="1551775"/>
            <a:ext cx="1023300" cy="1023300"/>
          </a:xfrm>
          <a:prstGeom prst="ellipse">
            <a:avLst/>
          </a:prstGeom>
          <a:solidFill>
            <a:schemeClr val="l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Rubik ExtraBold"/>
                <a:ea typeface="Rubik ExtraBold"/>
                <a:cs typeface="Rubik ExtraBold"/>
                <a:sym typeface="Rubik ExtraBold"/>
              </a:rPr>
              <a:t>60%</a:t>
            </a:r>
            <a:endParaRPr/>
          </a:p>
        </p:txBody>
      </p:sp>
      <p:sp>
        <p:nvSpPr>
          <p:cNvPr id="3003" name="Google Shape;3003;p42"/>
          <p:cNvSpPr txBox="1">
            <a:spLocks noGrp="1"/>
          </p:cNvSpPr>
          <p:nvPr>
            <p:ph type="subTitle" idx="4294967295"/>
          </p:nvPr>
        </p:nvSpPr>
        <p:spPr>
          <a:xfrm>
            <a:off x="6118863" y="3129144"/>
            <a:ext cx="21771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3004" name="Google Shape;3004;p42"/>
          <p:cNvSpPr txBox="1">
            <a:spLocks noGrp="1"/>
          </p:cNvSpPr>
          <p:nvPr>
            <p:ph type="subTitle" idx="4294967295"/>
          </p:nvPr>
        </p:nvSpPr>
        <p:spPr>
          <a:xfrm>
            <a:off x="6118863" y="2787100"/>
            <a:ext cx="21771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Rubik ExtraBold"/>
                <a:ea typeface="Rubik ExtraBold"/>
                <a:cs typeface="Rubik ExtraBold"/>
                <a:sym typeface="Rubik ExtraBold"/>
              </a:rPr>
              <a:t>JUPITER</a:t>
            </a:r>
            <a:endParaRPr sz="2400">
              <a:latin typeface="Rubik ExtraBold"/>
              <a:ea typeface="Rubik ExtraBold"/>
              <a:cs typeface="Rubik ExtraBold"/>
              <a:sym typeface="Rubik ExtraBold"/>
            </a:endParaRPr>
          </a:p>
        </p:txBody>
      </p:sp>
      <p:sp>
        <p:nvSpPr>
          <p:cNvPr id="3005" name="Google Shape;3005;p42"/>
          <p:cNvSpPr/>
          <p:nvPr/>
        </p:nvSpPr>
        <p:spPr>
          <a:xfrm>
            <a:off x="6695763" y="1551790"/>
            <a:ext cx="1023300" cy="10233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Rubik ExtraBold"/>
                <a:ea typeface="Rubik ExtraBold"/>
                <a:cs typeface="Rubik ExtraBold"/>
                <a:sym typeface="Rubik ExtraBold"/>
              </a:rPr>
              <a:t>40%</a:t>
            </a:r>
            <a:endParaRPr/>
          </a:p>
        </p:txBody>
      </p:sp>
      <p:sp>
        <p:nvSpPr>
          <p:cNvPr id="3006" name="Google Shape;3006;p42"/>
          <p:cNvSpPr/>
          <p:nvPr/>
        </p:nvSpPr>
        <p:spPr>
          <a:xfrm>
            <a:off x="4482544" y="2650434"/>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7" name="Google Shape;3007;p42"/>
          <p:cNvGrpSpPr/>
          <p:nvPr/>
        </p:nvGrpSpPr>
        <p:grpSpPr>
          <a:xfrm>
            <a:off x="259393" y="-73728"/>
            <a:ext cx="668775" cy="2055628"/>
            <a:chOff x="3242922" y="2030750"/>
            <a:chExt cx="275375" cy="846425"/>
          </a:xfrm>
        </p:grpSpPr>
        <p:sp>
          <p:nvSpPr>
            <p:cNvPr id="3008" name="Google Shape;3008;p42"/>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2"/>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2"/>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2"/>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2"/>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2"/>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2"/>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2"/>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2"/>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2"/>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2"/>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2"/>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2"/>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2"/>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066"/>
        <p:cNvGrpSpPr/>
        <p:nvPr/>
      </p:nvGrpSpPr>
      <p:grpSpPr>
        <a:xfrm>
          <a:off x="0" y="0"/>
          <a:ext cx="0" cy="0"/>
          <a:chOff x="0" y="0"/>
          <a:chExt cx="0" cy="0"/>
        </a:xfrm>
      </p:grpSpPr>
      <p:sp>
        <p:nvSpPr>
          <p:cNvPr id="3067" name="Google Shape;3067;p43"/>
          <p:cNvSpPr txBox="1">
            <a:spLocks noGrp="1"/>
          </p:cNvSpPr>
          <p:nvPr>
            <p:ph type="title"/>
          </p:nvPr>
        </p:nvSpPr>
        <p:spPr>
          <a:xfrm>
            <a:off x="3560275" y="1876650"/>
            <a:ext cx="4870500" cy="799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21 MILLION</a:t>
            </a:r>
            <a:endParaRPr/>
          </a:p>
        </p:txBody>
      </p:sp>
      <p:sp>
        <p:nvSpPr>
          <p:cNvPr id="3068" name="Google Shape;3068;p43"/>
          <p:cNvSpPr txBox="1">
            <a:spLocks noGrp="1"/>
          </p:cNvSpPr>
          <p:nvPr>
            <p:ph type="subTitle" idx="1"/>
          </p:nvPr>
        </p:nvSpPr>
        <p:spPr>
          <a:xfrm>
            <a:off x="3560275" y="2892450"/>
            <a:ext cx="4870500" cy="37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Big numbers catch your audience’s attention</a:t>
            </a:r>
            <a:endParaRPr/>
          </a:p>
        </p:txBody>
      </p:sp>
      <p:grpSp>
        <p:nvGrpSpPr>
          <p:cNvPr id="3069" name="Google Shape;3069;p43"/>
          <p:cNvGrpSpPr/>
          <p:nvPr/>
        </p:nvGrpSpPr>
        <p:grpSpPr>
          <a:xfrm>
            <a:off x="530492" y="1094591"/>
            <a:ext cx="2954318" cy="2954318"/>
            <a:chOff x="493605" y="282868"/>
            <a:chExt cx="3150600" cy="3150600"/>
          </a:xfrm>
        </p:grpSpPr>
        <p:sp>
          <p:nvSpPr>
            <p:cNvPr id="3070" name="Google Shape;3070;p43"/>
            <p:cNvSpPr/>
            <p:nvPr/>
          </p:nvSpPr>
          <p:spPr>
            <a:xfrm>
              <a:off x="493605" y="282868"/>
              <a:ext cx="3150600" cy="3150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3"/>
            <p:cNvSpPr/>
            <p:nvPr/>
          </p:nvSpPr>
          <p:spPr>
            <a:xfrm>
              <a:off x="493651" y="285949"/>
              <a:ext cx="3150508" cy="3144437"/>
            </a:xfrm>
            <a:custGeom>
              <a:avLst/>
              <a:gdLst/>
              <a:ahLst/>
              <a:cxnLst/>
              <a:rect l="l" t="t" r="r" b="b"/>
              <a:pathLst>
                <a:path w="42039" h="41958" extrusionOk="0">
                  <a:moveTo>
                    <a:pt x="12408" y="3241"/>
                  </a:moveTo>
                  <a:cubicBezTo>
                    <a:pt x="13026" y="3241"/>
                    <a:pt x="13595" y="3444"/>
                    <a:pt x="14059" y="3782"/>
                  </a:cubicBezTo>
                  <a:cubicBezTo>
                    <a:pt x="13595" y="4119"/>
                    <a:pt x="13026" y="4318"/>
                    <a:pt x="12408" y="4318"/>
                  </a:cubicBezTo>
                  <a:cubicBezTo>
                    <a:pt x="11790" y="4318"/>
                    <a:pt x="11221" y="4119"/>
                    <a:pt x="10758" y="3782"/>
                  </a:cubicBezTo>
                  <a:cubicBezTo>
                    <a:pt x="11221" y="3444"/>
                    <a:pt x="11790" y="3241"/>
                    <a:pt x="12408" y="3241"/>
                  </a:cubicBezTo>
                  <a:close/>
                  <a:moveTo>
                    <a:pt x="16323" y="3241"/>
                  </a:moveTo>
                  <a:cubicBezTo>
                    <a:pt x="16941" y="3241"/>
                    <a:pt x="17511" y="3444"/>
                    <a:pt x="17970" y="3782"/>
                  </a:cubicBezTo>
                  <a:cubicBezTo>
                    <a:pt x="17511" y="4119"/>
                    <a:pt x="16941" y="4318"/>
                    <a:pt x="16323" y="4318"/>
                  </a:cubicBezTo>
                  <a:cubicBezTo>
                    <a:pt x="15705" y="4318"/>
                    <a:pt x="15136" y="4119"/>
                    <a:pt x="14673" y="3782"/>
                  </a:cubicBezTo>
                  <a:cubicBezTo>
                    <a:pt x="15136" y="3444"/>
                    <a:pt x="15705" y="3241"/>
                    <a:pt x="16323" y="3241"/>
                  </a:cubicBezTo>
                  <a:close/>
                  <a:moveTo>
                    <a:pt x="20239" y="3241"/>
                  </a:moveTo>
                  <a:cubicBezTo>
                    <a:pt x="20853" y="3241"/>
                    <a:pt x="21422" y="3444"/>
                    <a:pt x="21885" y="3782"/>
                  </a:cubicBezTo>
                  <a:cubicBezTo>
                    <a:pt x="21422" y="4119"/>
                    <a:pt x="20853" y="4318"/>
                    <a:pt x="20239" y="4318"/>
                  </a:cubicBezTo>
                  <a:cubicBezTo>
                    <a:pt x="19621" y="4318"/>
                    <a:pt x="19051" y="4119"/>
                    <a:pt x="18588" y="3782"/>
                  </a:cubicBezTo>
                  <a:cubicBezTo>
                    <a:pt x="19051" y="3444"/>
                    <a:pt x="19621" y="3241"/>
                    <a:pt x="20239" y="3241"/>
                  </a:cubicBezTo>
                  <a:close/>
                  <a:moveTo>
                    <a:pt x="24154" y="3241"/>
                  </a:moveTo>
                  <a:cubicBezTo>
                    <a:pt x="24768" y="3241"/>
                    <a:pt x="25337" y="3444"/>
                    <a:pt x="25800" y="3782"/>
                  </a:cubicBezTo>
                  <a:cubicBezTo>
                    <a:pt x="25337" y="4119"/>
                    <a:pt x="24768" y="4318"/>
                    <a:pt x="24154" y="4318"/>
                  </a:cubicBezTo>
                  <a:cubicBezTo>
                    <a:pt x="23536" y="4318"/>
                    <a:pt x="22967" y="4119"/>
                    <a:pt x="22503" y="3782"/>
                  </a:cubicBezTo>
                  <a:cubicBezTo>
                    <a:pt x="22967" y="3444"/>
                    <a:pt x="23536" y="3241"/>
                    <a:pt x="24154" y="3241"/>
                  </a:cubicBezTo>
                  <a:close/>
                  <a:moveTo>
                    <a:pt x="28065" y="3241"/>
                  </a:moveTo>
                  <a:cubicBezTo>
                    <a:pt x="28683" y="3241"/>
                    <a:pt x="29252" y="3444"/>
                    <a:pt x="29716" y="3782"/>
                  </a:cubicBezTo>
                  <a:cubicBezTo>
                    <a:pt x="29252" y="4119"/>
                    <a:pt x="28683" y="4318"/>
                    <a:pt x="28065" y="4318"/>
                  </a:cubicBezTo>
                  <a:cubicBezTo>
                    <a:pt x="27451" y="4318"/>
                    <a:pt x="26882" y="4119"/>
                    <a:pt x="26418" y="3782"/>
                  </a:cubicBezTo>
                  <a:cubicBezTo>
                    <a:pt x="26882" y="3444"/>
                    <a:pt x="27451" y="3241"/>
                    <a:pt x="28065" y="3241"/>
                  </a:cubicBezTo>
                  <a:close/>
                  <a:moveTo>
                    <a:pt x="30886" y="4526"/>
                  </a:moveTo>
                  <a:cubicBezTo>
                    <a:pt x="31228" y="4652"/>
                    <a:pt x="31598" y="4717"/>
                    <a:pt x="31980" y="4717"/>
                  </a:cubicBezTo>
                  <a:cubicBezTo>
                    <a:pt x="32366" y="4717"/>
                    <a:pt x="32732" y="4652"/>
                    <a:pt x="33074" y="4526"/>
                  </a:cubicBezTo>
                  <a:lnTo>
                    <a:pt x="33074" y="4526"/>
                  </a:lnTo>
                  <a:cubicBezTo>
                    <a:pt x="32830" y="4977"/>
                    <a:pt x="32692" y="5493"/>
                    <a:pt x="32692" y="6046"/>
                  </a:cubicBezTo>
                  <a:cubicBezTo>
                    <a:pt x="32692" y="6554"/>
                    <a:pt x="32814" y="7038"/>
                    <a:pt x="33025" y="7465"/>
                  </a:cubicBezTo>
                  <a:cubicBezTo>
                    <a:pt x="32700" y="7355"/>
                    <a:pt x="32346" y="7290"/>
                    <a:pt x="31980" y="7290"/>
                  </a:cubicBezTo>
                  <a:cubicBezTo>
                    <a:pt x="31614" y="7290"/>
                    <a:pt x="31265" y="7355"/>
                    <a:pt x="30935" y="7465"/>
                  </a:cubicBezTo>
                  <a:cubicBezTo>
                    <a:pt x="31151" y="7038"/>
                    <a:pt x="31269" y="6554"/>
                    <a:pt x="31269" y="6046"/>
                  </a:cubicBezTo>
                  <a:cubicBezTo>
                    <a:pt x="31269" y="5493"/>
                    <a:pt x="31130" y="4977"/>
                    <a:pt x="30886" y="4526"/>
                  </a:cubicBezTo>
                  <a:close/>
                  <a:moveTo>
                    <a:pt x="11315" y="4526"/>
                  </a:moveTo>
                  <a:lnTo>
                    <a:pt x="11315" y="4526"/>
                  </a:lnTo>
                  <a:cubicBezTo>
                    <a:pt x="11656" y="4652"/>
                    <a:pt x="12022" y="4721"/>
                    <a:pt x="12408" y="4721"/>
                  </a:cubicBezTo>
                  <a:cubicBezTo>
                    <a:pt x="12790" y="4721"/>
                    <a:pt x="13160" y="4652"/>
                    <a:pt x="13502" y="4526"/>
                  </a:cubicBezTo>
                  <a:lnTo>
                    <a:pt x="13502" y="4526"/>
                  </a:lnTo>
                  <a:cubicBezTo>
                    <a:pt x="13258" y="4977"/>
                    <a:pt x="13120" y="5497"/>
                    <a:pt x="13120" y="6046"/>
                  </a:cubicBezTo>
                  <a:cubicBezTo>
                    <a:pt x="13120" y="6554"/>
                    <a:pt x="13242" y="7038"/>
                    <a:pt x="13453" y="7469"/>
                  </a:cubicBezTo>
                  <a:cubicBezTo>
                    <a:pt x="13124" y="7355"/>
                    <a:pt x="12774" y="7290"/>
                    <a:pt x="12408" y="7290"/>
                  </a:cubicBezTo>
                  <a:cubicBezTo>
                    <a:pt x="12042" y="7290"/>
                    <a:pt x="11689" y="7355"/>
                    <a:pt x="11363" y="7469"/>
                  </a:cubicBezTo>
                  <a:cubicBezTo>
                    <a:pt x="11575" y="7038"/>
                    <a:pt x="11697" y="6554"/>
                    <a:pt x="11697" y="6046"/>
                  </a:cubicBezTo>
                  <a:cubicBezTo>
                    <a:pt x="11697" y="5497"/>
                    <a:pt x="11559" y="4977"/>
                    <a:pt x="11315" y="4526"/>
                  </a:cubicBezTo>
                  <a:close/>
                  <a:moveTo>
                    <a:pt x="15230" y="4526"/>
                  </a:moveTo>
                  <a:cubicBezTo>
                    <a:pt x="15571" y="4652"/>
                    <a:pt x="15937" y="4721"/>
                    <a:pt x="16323" y="4721"/>
                  </a:cubicBezTo>
                  <a:cubicBezTo>
                    <a:pt x="16706" y="4721"/>
                    <a:pt x="17076" y="4652"/>
                    <a:pt x="17417" y="4526"/>
                  </a:cubicBezTo>
                  <a:lnTo>
                    <a:pt x="17417" y="4526"/>
                  </a:lnTo>
                  <a:cubicBezTo>
                    <a:pt x="17173" y="4977"/>
                    <a:pt x="17035" y="5497"/>
                    <a:pt x="17035" y="6046"/>
                  </a:cubicBezTo>
                  <a:cubicBezTo>
                    <a:pt x="17035" y="6554"/>
                    <a:pt x="17153" y="7038"/>
                    <a:pt x="17368" y="7469"/>
                  </a:cubicBezTo>
                  <a:cubicBezTo>
                    <a:pt x="17039" y="7355"/>
                    <a:pt x="16689" y="7290"/>
                    <a:pt x="16323" y="7290"/>
                  </a:cubicBezTo>
                  <a:cubicBezTo>
                    <a:pt x="15958" y="7290"/>
                    <a:pt x="15604" y="7355"/>
                    <a:pt x="15279" y="7469"/>
                  </a:cubicBezTo>
                  <a:cubicBezTo>
                    <a:pt x="15490" y="7038"/>
                    <a:pt x="15612" y="6554"/>
                    <a:pt x="15612" y="6046"/>
                  </a:cubicBezTo>
                  <a:cubicBezTo>
                    <a:pt x="15612" y="5497"/>
                    <a:pt x="15470" y="4977"/>
                    <a:pt x="15230" y="4526"/>
                  </a:cubicBezTo>
                  <a:close/>
                  <a:moveTo>
                    <a:pt x="19141" y="4526"/>
                  </a:moveTo>
                  <a:lnTo>
                    <a:pt x="19141" y="4526"/>
                  </a:lnTo>
                  <a:cubicBezTo>
                    <a:pt x="19482" y="4652"/>
                    <a:pt x="19852" y="4721"/>
                    <a:pt x="20239" y="4721"/>
                  </a:cubicBezTo>
                  <a:cubicBezTo>
                    <a:pt x="20621" y="4721"/>
                    <a:pt x="20991" y="4652"/>
                    <a:pt x="21332" y="4526"/>
                  </a:cubicBezTo>
                  <a:lnTo>
                    <a:pt x="21332" y="4526"/>
                  </a:lnTo>
                  <a:cubicBezTo>
                    <a:pt x="21088" y="4977"/>
                    <a:pt x="20950" y="5497"/>
                    <a:pt x="20950" y="6046"/>
                  </a:cubicBezTo>
                  <a:cubicBezTo>
                    <a:pt x="20950" y="6554"/>
                    <a:pt x="21068" y="7038"/>
                    <a:pt x="21284" y="7469"/>
                  </a:cubicBezTo>
                  <a:lnTo>
                    <a:pt x="21279" y="7469"/>
                  </a:lnTo>
                  <a:cubicBezTo>
                    <a:pt x="20954" y="7355"/>
                    <a:pt x="20600" y="7290"/>
                    <a:pt x="20235" y="7290"/>
                  </a:cubicBezTo>
                  <a:cubicBezTo>
                    <a:pt x="19869" y="7290"/>
                    <a:pt x="19519" y="7355"/>
                    <a:pt x="19190" y="7469"/>
                  </a:cubicBezTo>
                  <a:cubicBezTo>
                    <a:pt x="19405" y="7038"/>
                    <a:pt x="19523" y="6554"/>
                    <a:pt x="19523" y="6046"/>
                  </a:cubicBezTo>
                  <a:cubicBezTo>
                    <a:pt x="19523" y="5497"/>
                    <a:pt x="19385" y="4977"/>
                    <a:pt x="19141" y="4526"/>
                  </a:cubicBezTo>
                  <a:close/>
                  <a:moveTo>
                    <a:pt x="23056" y="4526"/>
                  </a:moveTo>
                  <a:lnTo>
                    <a:pt x="23056" y="4526"/>
                  </a:lnTo>
                  <a:cubicBezTo>
                    <a:pt x="23398" y="4652"/>
                    <a:pt x="23768" y="4721"/>
                    <a:pt x="24150" y="4721"/>
                  </a:cubicBezTo>
                  <a:cubicBezTo>
                    <a:pt x="24536" y="4721"/>
                    <a:pt x="24906" y="4652"/>
                    <a:pt x="25247" y="4526"/>
                  </a:cubicBezTo>
                  <a:lnTo>
                    <a:pt x="25247" y="4526"/>
                  </a:lnTo>
                  <a:cubicBezTo>
                    <a:pt x="25004" y="4977"/>
                    <a:pt x="24865" y="5497"/>
                    <a:pt x="24865" y="6046"/>
                  </a:cubicBezTo>
                  <a:cubicBezTo>
                    <a:pt x="24865" y="6554"/>
                    <a:pt x="24983" y="7038"/>
                    <a:pt x="25199" y="7469"/>
                  </a:cubicBezTo>
                  <a:lnTo>
                    <a:pt x="25195" y="7469"/>
                  </a:lnTo>
                  <a:cubicBezTo>
                    <a:pt x="24869" y="7355"/>
                    <a:pt x="24516" y="7290"/>
                    <a:pt x="24150" y="7290"/>
                  </a:cubicBezTo>
                  <a:cubicBezTo>
                    <a:pt x="23784" y="7290"/>
                    <a:pt x="23434" y="7355"/>
                    <a:pt x="23105" y="7469"/>
                  </a:cubicBezTo>
                  <a:cubicBezTo>
                    <a:pt x="23320" y="7038"/>
                    <a:pt x="23438" y="6554"/>
                    <a:pt x="23438" y="6046"/>
                  </a:cubicBezTo>
                  <a:cubicBezTo>
                    <a:pt x="23438" y="5497"/>
                    <a:pt x="23300" y="4977"/>
                    <a:pt x="23056" y="4526"/>
                  </a:cubicBezTo>
                  <a:close/>
                  <a:moveTo>
                    <a:pt x="26971" y="4526"/>
                  </a:moveTo>
                  <a:lnTo>
                    <a:pt x="26971" y="4526"/>
                  </a:lnTo>
                  <a:cubicBezTo>
                    <a:pt x="27313" y="4652"/>
                    <a:pt x="27683" y="4721"/>
                    <a:pt x="28065" y="4721"/>
                  </a:cubicBezTo>
                  <a:cubicBezTo>
                    <a:pt x="28451" y="4721"/>
                    <a:pt x="28817" y="4652"/>
                    <a:pt x="29159" y="4526"/>
                  </a:cubicBezTo>
                  <a:lnTo>
                    <a:pt x="29159" y="4526"/>
                  </a:lnTo>
                  <a:cubicBezTo>
                    <a:pt x="28915" y="4977"/>
                    <a:pt x="28776" y="5497"/>
                    <a:pt x="28776" y="6046"/>
                  </a:cubicBezTo>
                  <a:cubicBezTo>
                    <a:pt x="28776" y="6554"/>
                    <a:pt x="28898" y="7038"/>
                    <a:pt x="29110" y="7469"/>
                  </a:cubicBezTo>
                  <a:cubicBezTo>
                    <a:pt x="28785" y="7355"/>
                    <a:pt x="28431" y="7290"/>
                    <a:pt x="28065" y="7290"/>
                  </a:cubicBezTo>
                  <a:cubicBezTo>
                    <a:pt x="27699" y="7290"/>
                    <a:pt x="27349" y="7355"/>
                    <a:pt x="27020" y="7469"/>
                  </a:cubicBezTo>
                  <a:cubicBezTo>
                    <a:pt x="27236" y="7038"/>
                    <a:pt x="27353" y="6554"/>
                    <a:pt x="27353" y="6046"/>
                  </a:cubicBezTo>
                  <a:cubicBezTo>
                    <a:pt x="27353" y="5497"/>
                    <a:pt x="27215" y="4977"/>
                    <a:pt x="26971" y="4526"/>
                  </a:cubicBezTo>
                  <a:close/>
                  <a:moveTo>
                    <a:pt x="10449" y="4050"/>
                  </a:moveTo>
                  <a:cubicBezTo>
                    <a:pt x="10465" y="4062"/>
                    <a:pt x="10481" y="4074"/>
                    <a:pt x="10497" y="4086"/>
                  </a:cubicBezTo>
                  <a:cubicBezTo>
                    <a:pt x="10989" y="4591"/>
                    <a:pt x="11294" y="5282"/>
                    <a:pt x="11294" y="6046"/>
                  </a:cubicBezTo>
                  <a:cubicBezTo>
                    <a:pt x="11294" y="6709"/>
                    <a:pt x="11063" y="7323"/>
                    <a:pt x="10676" y="7802"/>
                  </a:cubicBezTo>
                  <a:cubicBezTo>
                    <a:pt x="10599" y="7851"/>
                    <a:pt x="10522" y="7904"/>
                    <a:pt x="10449" y="7961"/>
                  </a:cubicBezTo>
                  <a:cubicBezTo>
                    <a:pt x="10380" y="7904"/>
                    <a:pt x="10302" y="7851"/>
                    <a:pt x="10225" y="7802"/>
                  </a:cubicBezTo>
                  <a:cubicBezTo>
                    <a:pt x="9839" y="7323"/>
                    <a:pt x="9607" y="6709"/>
                    <a:pt x="9607" y="6046"/>
                  </a:cubicBezTo>
                  <a:cubicBezTo>
                    <a:pt x="9607" y="5282"/>
                    <a:pt x="9912" y="4591"/>
                    <a:pt x="10404" y="4086"/>
                  </a:cubicBezTo>
                  <a:cubicBezTo>
                    <a:pt x="10420" y="4074"/>
                    <a:pt x="10436" y="4062"/>
                    <a:pt x="10449" y="4050"/>
                  </a:cubicBezTo>
                  <a:close/>
                  <a:moveTo>
                    <a:pt x="14364" y="4050"/>
                  </a:moveTo>
                  <a:cubicBezTo>
                    <a:pt x="14380" y="4062"/>
                    <a:pt x="14396" y="4074"/>
                    <a:pt x="14409" y="4086"/>
                  </a:cubicBezTo>
                  <a:cubicBezTo>
                    <a:pt x="14905" y="4591"/>
                    <a:pt x="15209" y="5282"/>
                    <a:pt x="15209" y="6046"/>
                  </a:cubicBezTo>
                  <a:cubicBezTo>
                    <a:pt x="15209" y="6709"/>
                    <a:pt x="14978" y="7319"/>
                    <a:pt x="14592" y="7802"/>
                  </a:cubicBezTo>
                  <a:cubicBezTo>
                    <a:pt x="14514" y="7851"/>
                    <a:pt x="14437" y="7904"/>
                    <a:pt x="14364" y="7961"/>
                  </a:cubicBezTo>
                  <a:cubicBezTo>
                    <a:pt x="14291" y="7904"/>
                    <a:pt x="14217" y="7851"/>
                    <a:pt x="14140" y="7802"/>
                  </a:cubicBezTo>
                  <a:cubicBezTo>
                    <a:pt x="13754" y="7319"/>
                    <a:pt x="13518" y="6709"/>
                    <a:pt x="13518" y="6046"/>
                  </a:cubicBezTo>
                  <a:cubicBezTo>
                    <a:pt x="13518" y="5282"/>
                    <a:pt x="13827" y="4591"/>
                    <a:pt x="14319" y="4086"/>
                  </a:cubicBezTo>
                  <a:cubicBezTo>
                    <a:pt x="14335" y="4074"/>
                    <a:pt x="14352" y="4062"/>
                    <a:pt x="14364" y="4050"/>
                  </a:cubicBezTo>
                  <a:close/>
                  <a:moveTo>
                    <a:pt x="18279" y="4050"/>
                  </a:moveTo>
                  <a:cubicBezTo>
                    <a:pt x="18295" y="4062"/>
                    <a:pt x="18312" y="4074"/>
                    <a:pt x="18324" y="4086"/>
                  </a:cubicBezTo>
                  <a:cubicBezTo>
                    <a:pt x="18820" y="4591"/>
                    <a:pt x="19125" y="5282"/>
                    <a:pt x="19125" y="6046"/>
                  </a:cubicBezTo>
                  <a:cubicBezTo>
                    <a:pt x="19125" y="6709"/>
                    <a:pt x="18893" y="7319"/>
                    <a:pt x="18507" y="7802"/>
                  </a:cubicBezTo>
                  <a:cubicBezTo>
                    <a:pt x="18429" y="7851"/>
                    <a:pt x="18352" y="7904"/>
                    <a:pt x="18279" y="7961"/>
                  </a:cubicBezTo>
                  <a:cubicBezTo>
                    <a:pt x="18206" y="7904"/>
                    <a:pt x="18133" y="7851"/>
                    <a:pt x="18055" y="7802"/>
                  </a:cubicBezTo>
                  <a:cubicBezTo>
                    <a:pt x="17665" y="7319"/>
                    <a:pt x="17433" y="6709"/>
                    <a:pt x="17433" y="6046"/>
                  </a:cubicBezTo>
                  <a:cubicBezTo>
                    <a:pt x="17433" y="5282"/>
                    <a:pt x="17738" y="4591"/>
                    <a:pt x="18234" y="4086"/>
                  </a:cubicBezTo>
                  <a:cubicBezTo>
                    <a:pt x="18251" y="4074"/>
                    <a:pt x="18263" y="4062"/>
                    <a:pt x="18279" y="4050"/>
                  </a:cubicBezTo>
                  <a:close/>
                  <a:moveTo>
                    <a:pt x="22194" y="4050"/>
                  </a:moveTo>
                  <a:cubicBezTo>
                    <a:pt x="22210" y="4062"/>
                    <a:pt x="22223" y="4074"/>
                    <a:pt x="22239" y="4086"/>
                  </a:cubicBezTo>
                  <a:cubicBezTo>
                    <a:pt x="22735" y="4591"/>
                    <a:pt x="23040" y="5282"/>
                    <a:pt x="23040" y="6046"/>
                  </a:cubicBezTo>
                  <a:cubicBezTo>
                    <a:pt x="23040" y="6709"/>
                    <a:pt x="22808" y="7319"/>
                    <a:pt x="22422" y="7802"/>
                  </a:cubicBezTo>
                  <a:cubicBezTo>
                    <a:pt x="22345" y="7851"/>
                    <a:pt x="22267" y="7904"/>
                    <a:pt x="22194" y="7961"/>
                  </a:cubicBezTo>
                  <a:cubicBezTo>
                    <a:pt x="22121" y="7904"/>
                    <a:pt x="22048" y="7851"/>
                    <a:pt x="21967" y="7802"/>
                  </a:cubicBezTo>
                  <a:cubicBezTo>
                    <a:pt x="21580" y="7319"/>
                    <a:pt x="21349" y="6709"/>
                    <a:pt x="21349" y="6046"/>
                  </a:cubicBezTo>
                  <a:cubicBezTo>
                    <a:pt x="21349" y="5282"/>
                    <a:pt x="21653" y="4591"/>
                    <a:pt x="22149" y="4086"/>
                  </a:cubicBezTo>
                  <a:cubicBezTo>
                    <a:pt x="22166" y="4074"/>
                    <a:pt x="22178" y="4062"/>
                    <a:pt x="22194" y="4050"/>
                  </a:cubicBezTo>
                  <a:close/>
                  <a:moveTo>
                    <a:pt x="26109" y="4050"/>
                  </a:moveTo>
                  <a:cubicBezTo>
                    <a:pt x="26126" y="4062"/>
                    <a:pt x="26138" y="4074"/>
                    <a:pt x="26154" y="4086"/>
                  </a:cubicBezTo>
                  <a:cubicBezTo>
                    <a:pt x="26650" y="4591"/>
                    <a:pt x="26955" y="5282"/>
                    <a:pt x="26955" y="6046"/>
                  </a:cubicBezTo>
                  <a:cubicBezTo>
                    <a:pt x="26955" y="6709"/>
                    <a:pt x="26723" y="7319"/>
                    <a:pt x="26337" y="7802"/>
                  </a:cubicBezTo>
                  <a:cubicBezTo>
                    <a:pt x="26256" y="7851"/>
                    <a:pt x="26183" y="7904"/>
                    <a:pt x="26109" y="7961"/>
                  </a:cubicBezTo>
                  <a:cubicBezTo>
                    <a:pt x="26036" y="7904"/>
                    <a:pt x="25959" y="7851"/>
                    <a:pt x="25882" y="7802"/>
                  </a:cubicBezTo>
                  <a:cubicBezTo>
                    <a:pt x="25495" y="7319"/>
                    <a:pt x="25264" y="6709"/>
                    <a:pt x="25264" y="6046"/>
                  </a:cubicBezTo>
                  <a:cubicBezTo>
                    <a:pt x="25264" y="5282"/>
                    <a:pt x="25569" y="4591"/>
                    <a:pt x="26065" y="4086"/>
                  </a:cubicBezTo>
                  <a:cubicBezTo>
                    <a:pt x="26081" y="4074"/>
                    <a:pt x="26093" y="4062"/>
                    <a:pt x="26109" y="4050"/>
                  </a:cubicBezTo>
                  <a:close/>
                  <a:moveTo>
                    <a:pt x="30025" y="4050"/>
                  </a:moveTo>
                  <a:cubicBezTo>
                    <a:pt x="30041" y="4062"/>
                    <a:pt x="30053" y="4074"/>
                    <a:pt x="30069" y="4086"/>
                  </a:cubicBezTo>
                  <a:cubicBezTo>
                    <a:pt x="30565" y="4591"/>
                    <a:pt x="30870" y="5282"/>
                    <a:pt x="30870" y="6046"/>
                  </a:cubicBezTo>
                  <a:cubicBezTo>
                    <a:pt x="30870" y="6709"/>
                    <a:pt x="30638" y="7319"/>
                    <a:pt x="30248" y="7802"/>
                  </a:cubicBezTo>
                  <a:cubicBezTo>
                    <a:pt x="30171" y="7851"/>
                    <a:pt x="30098" y="7904"/>
                    <a:pt x="30025" y="7961"/>
                  </a:cubicBezTo>
                  <a:cubicBezTo>
                    <a:pt x="29951" y="7904"/>
                    <a:pt x="29874" y="7851"/>
                    <a:pt x="29797" y="7802"/>
                  </a:cubicBezTo>
                  <a:cubicBezTo>
                    <a:pt x="29411" y="7319"/>
                    <a:pt x="29179" y="6709"/>
                    <a:pt x="29179" y="6046"/>
                  </a:cubicBezTo>
                  <a:cubicBezTo>
                    <a:pt x="29179" y="5282"/>
                    <a:pt x="29484" y="4591"/>
                    <a:pt x="29980" y="4086"/>
                  </a:cubicBezTo>
                  <a:cubicBezTo>
                    <a:pt x="29992" y="4074"/>
                    <a:pt x="30008" y="4062"/>
                    <a:pt x="30025" y="4050"/>
                  </a:cubicBezTo>
                  <a:close/>
                  <a:moveTo>
                    <a:pt x="8493" y="7693"/>
                  </a:moveTo>
                  <a:cubicBezTo>
                    <a:pt x="9030" y="7693"/>
                    <a:pt x="9530" y="7843"/>
                    <a:pt x="9953" y="8103"/>
                  </a:cubicBezTo>
                  <a:cubicBezTo>
                    <a:pt x="10001" y="8160"/>
                    <a:pt x="10054" y="8217"/>
                    <a:pt x="10103" y="8270"/>
                  </a:cubicBezTo>
                  <a:cubicBezTo>
                    <a:pt x="10054" y="8323"/>
                    <a:pt x="10001" y="8380"/>
                    <a:pt x="9953" y="8437"/>
                  </a:cubicBezTo>
                  <a:cubicBezTo>
                    <a:pt x="9530" y="8697"/>
                    <a:pt x="9030" y="8847"/>
                    <a:pt x="8493" y="8847"/>
                  </a:cubicBezTo>
                  <a:cubicBezTo>
                    <a:pt x="7956" y="8847"/>
                    <a:pt x="7456" y="8697"/>
                    <a:pt x="7029" y="8437"/>
                  </a:cubicBezTo>
                  <a:cubicBezTo>
                    <a:pt x="6985" y="8380"/>
                    <a:pt x="6932" y="8323"/>
                    <a:pt x="6883" y="8270"/>
                  </a:cubicBezTo>
                  <a:cubicBezTo>
                    <a:pt x="6932" y="8217"/>
                    <a:pt x="6985" y="8160"/>
                    <a:pt x="7029" y="8103"/>
                  </a:cubicBezTo>
                  <a:cubicBezTo>
                    <a:pt x="7456" y="7843"/>
                    <a:pt x="7956" y="7693"/>
                    <a:pt x="8493" y="7693"/>
                  </a:cubicBezTo>
                  <a:close/>
                  <a:moveTo>
                    <a:pt x="12408" y="7693"/>
                  </a:moveTo>
                  <a:cubicBezTo>
                    <a:pt x="12941" y="7693"/>
                    <a:pt x="13441" y="7843"/>
                    <a:pt x="13868" y="8103"/>
                  </a:cubicBezTo>
                  <a:cubicBezTo>
                    <a:pt x="13917" y="8160"/>
                    <a:pt x="13965" y="8217"/>
                    <a:pt x="14018" y="8270"/>
                  </a:cubicBezTo>
                  <a:cubicBezTo>
                    <a:pt x="13965" y="8323"/>
                    <a:pt x="13917" y="8380"/>
                    <a:pt x="13868" y="8437"/>
                  </a:cubicBezTo>
                  <a:cubicBezTo>
                    <a:pt x="13441" y="8697"/>
                    <a:pt x="12941" y="8847"/>
                    <a:pt x="12408" y="8847"/>
                  </a:cubicBezTo>
                  <a:cubicBezTo>
                    <a:pt x="11872" y="8847"/>
                    <a:pt x="11372" y="8697"/>
                    <a:pt x="10945" y="8437"/>
                  </a:cubicBezTo>
                  <a:cubicBezTo>
                    <a:pt x="10896" y="8380"/>
                    <a:pt x="10847" y="8323"/>
                    <a:pt x="10794" y="8270"/>
                  </a:cubicBezTo>
                  <a:cubicBezTo>
                    <a:pt x="10847" y="8217"/>
                    <a:pt x="10896" y="8160"/>
                    <a:pt x="10945" y="8103"/>
                  </a:cubicBezTo>
                  <a:cubicBezTo>
                    <a:pt x="11372" y="7843"/>
                    <a:pt x="11872" y="7693"/>
                    <a:pt x="12408" y="7693"/>
                  </a:cubicBezTo>
                  <a:close/>
                  <a:moveTo>
                    <a:pt x="16323" y="7693"/>
                  </a:moveTo>
                  <a:cubicBezTo>
                    <a:pt x="16856" y="7693"/>
                    <a:pt x="17356" y="7843"/>
                    <a:pt x="17783" y="8103"/>
                  </a:cubicBezTo>
                  <a:cubicBezTo>
                    <a:pt x="17832" y="8160"/>
                    <a:pt x="17881" y="8217"/>
                    <a:pt x="17933" y="8270"/>
                  </a:cubicBezTo>
                  <a:cubicBezTo>
                    <a:pt x="17881" y="8323"/>
                    <a:pt x="17832" y="8380"/>
                    <a:pt x="17783" y="8437"/>
                  </a:cubicBezTo>
                  <a:cubicBezTo>
                    <a:pt x="17356" y="8697"/>
                    <a:pt x="16856" y="8847"/>
                    <a:pt x="16323" y="8847"/>
                  </a:cubicBezTo>
                  <a:cubicBezTo>
                    <a:pt x="15787" y="8847"/>
                    <a:pt x="15287" y="8697"/>
                    <a:pt x="14860" y="8437"/>
                  </a:cubicBezTo>
                  <a:cubicBezTo>
                    <a:pt x="14811" y="8380"/>
                    <a:pt x="14762" y="8323"/>
                    <a:pt x="14709" y="8270"/>
                  </a:cubicBezTo>
                  <a:cubicBezTo>
                    <a:pt x="14762" y="8217"/>
                    <a:pt x="14811" y="8160"/>
                    <a:pt x="14860" y="8103"/>
                  </a:cubicBezTo>
                  <a:cubicBezTo>
                    <a:pt x="15287" y="7843"/>
                    <a:pt x="15787" y="7693"/>
                    <a:pt x="16323" y="7693"/>
                  </a:cubicBezTo>
                  <a:close/>
                  <a:moveTo>
                    <a:pt x="20235" y="7693"/>
                  </a:moveTo>
                  <a:cubicBezTo>
                    <a:pt x="20771" y="7693"/>
                    <a:pt x="21271" y="7843"/>
                    <a:pt x="21698" y="8103"/>
                  </a:cubicBezTo>
                  <a:cubicBezTo>
                    <a:pt x="21747" y="8160"/>
                    <a:pt x="21796" y="8217"/>
                    <a:pt x="21849" y="8270"/>
                  </a:cubicBezTo>
                  <a:cubicBezTo>
                    <a:pt x="21796" y="8323"/>
                    <a:pt x="21747" y="8380"/>
                    <a:pt x="21698" y="8437"/>
                  </a:cubicBezTo>
                  <a:cubicBezTo>
                    <a:pt x="21271" y="8697"/>
                    <a:pt x="20771" y="8847"/>
                    <a:pt x="20235" y="8847"/>
                  </a:cubicBezTo>
                  <a:cubicBezTo>
                    <a:pt x="19698" y="8847"/>
                    <a:pt x="19198" y="8697"/>
                    <a:pt x="18775" y="8437"/>
                  </a:cubicBezTo>
                  <a:cubicBezTo>
                    <a:pt x="18726" y="8380"/>
                    <a:pt x="18677" y="8323"/>
                    <a:pt x="18625" y="8270"/>
                  </a:cubicBezTo>
                  <a:cubicBezTo>
                    <a:pt x="18677" y="8217"/>
                    <a:pt x="18726" y="8160"/>
                    <a:pt x="18775" y="8103"/>
                  </a:cubicBezTo>
                  <a:cubicBezTo>
                    <a:pt x="19202" y="7843"/>
                    <a:pt x="19702" y="7693"/>
                    <a:pt x="20235" y="7693"/>
                  </a:cubicBezTo>
                  <a:close/>
                  <a:moveTo>
                    <a:pt x="24150" y="7693"/>
                  </a:moveTo>
                  <a:cubicBezTo>
                    <a:pt x="24686" y="7693"/>
                    <a:pt x="25186" y="7843"/>
                    <a:pt x="25613" y="8103"/>
                  </a:cubicBezTo>
                  <a:cubicBezTo>
                    <a:pt x="25662" y="8160"/>
                    <a:pt x="25711" y="8217"/>
                    <a:pt x="25764" y="8270"/>
                  </a:cubicBezTo>
                  <a:cubicBezTo>
                    <a:pt x="25711" y="8323"/>
                    <a:pt x="25662" y="8380"/>
                    <a:pt x="25613" y="8437"/>
                  </a:cubicBezTo>
                  <a:cubicBezTo>
                    <a:pt x="25186" y="8697"/>
                    <a:pt x="24686" y="8847"/>
                    <a:pt x="24150" y="8847"/>
                  </a:cubicBezTo>
                  <a:cubicBezTo>
                    <a:pt x="23613" y="8847"/>
                    <a:pt x="23113" y="8697"/>
                    <a:pt x="22690" y="8437"/>
                  </a:cubicBezTo>
                  <a:cubicBezTo>
                    <a:pt x="22641" y="8380"/>
                    <a:pt x="22593" y="8323"/>
                    <a:pt x="22540" y="8270"/>
                  </a:cubicBezTo>
                  <a:cubicBezTo>
                    <a:pt x="22593" y="8217"/>
                    <a:pt x="22641" y="8160"/>
                    <a:pt x="22690" y="8103"/>
                  </a:cubicBezTo>
                  <a:cubicBezTo>
                    <a:pt x="23113" y="7843"/>
                    <a:pt x="23617" y="7693"/>
                    <a:pt x="24150" y="7693"/>
                  </a:cubicBezTo>
                  <a:close/>
                  <a:moveTo>
                    <a:pt x="28065" y="7693"/>
                  </a:moveTo>
                  <a:cubicBezTo>
                    <a:pt x="28602" y="7693"/>
                    <a:pt x="29102" y="7843"/>
                    <a:pt x="29529" y="8103"/>
                  </a:cubicBezTo>
                  <a:cubicBezTo>
                    <a:pt x="29577" y="8160"/>
                    <a:pt x="29626" y="8217"/>
                    <a:pt x="29679" y="8270"/>
                  </a:cubicBezTo>
                  <a:cubicBezTo>
                    <a:pt x="29626" y="8323"/>
                    <a:pt x="29573" y="8380"/>
                    <a:pt x="29529" y="8437"/>
                  </a:cubicBezTo>
                  <a:cubicBezTo>
                    <a:pt x="29102" y="8697"/>
                    <a:pt x="28602" y="8847"/>
                    <a:pt x="28065" y="8847"/>
                  </a:cubicBezTo>
                  <a:cubicBezTo>
                    <a:pt x="27528" y="8847"/>
                    <a:pt x="27028" y="8697"/>
                    <a:pt x="26605" y="8437"/>
                  </a:cubicBezTo>
                  <a:cubicBezTo>
                    <a:pt x="26557" y="8380"/>
                    <a:pt x="26508" y="8323"/>
                    <a:pt x="26455" y="8270"/>
                  </a:cubicBezTo>
                  <a:cubicBezTo>
                    <a:pt x="26508" y="8217"/>
                    <a:pt x="26557" y="8160"/>
                    <a:pt x="26605" y="8103"/>
                  </a:cubicBezTo>
                  <a:cubicBezTo>
                    <a:pt x="27028" y="7843"/>
                    <a:pt x="27528" y="7693"/>
                    <a:pt x="28065" y="7693"/>
                  </a:cubicBezTo>
                  <a:close/>
                  <a:moveTo>
                    <a:pt x="31980" y="7693"/>
                  </a:moveTo>
                  <a:cubicBezTo>
                    <a:pt x="32517" y="7693"/>
                    <a:pt x="33017" y="7843"/>
                    <a:pt x="33444" y="8103"/>
                  </a:cubicBezTo>
                  <a:cubicBezTo>
                    <a:pt x="33493" y="8160"/>
                    <a:pt x="33541" y="8217"/>
                    <a:pt x="33594" y="8270"/>
                  </a:cubicBezTo>
                  <a:cubicBezTo>
                    <a:pt x="33541" y="8323"/>
                    <a:pt x="33488" y="8380"/>
                    <a:pt x="33444" y="8437"/>
                  </a:cubicBezTo>
                  <a:cubicBezTo>
                    <a:pt x="33017" y="8697"/>
                    <a:pt x="32517" y="8847"/>
                    <a:pt x="31980" y="8847"/>
                  </a:cubicBezTo>
                  <a:cubicBezTo>
                    <a:pt x="31443" y="8847"/>
                    <a:pt x="30943" y="8697"/>
                    <a:pt x="30521" y="8437"/>
                  </a:cubicBezTo>
                  <a:cubicBezTo>
                    <a:pt x="30472" y="8380"/>
                    <a:pt x="30423" y="8323"/>
                    <a:pt x="30370" y="8270"/>
                  </a:cubicBezTo>
                  <a:cubicBezTo>
                    <a:pt x="30423" y="8217"/>
                    <a:pt x="30472" y="8160"/>
                    <a:pt x="30521" y="8103"/>
                  </a:cubicBezTo>
                  <a:cubicBezTo>
                    <a:pt x="30943" y="7843"/>
                    <a:pt x="31443" y="7693"/>
                    <a:pt x="31980" y="7693"/>
                  </a:cubicBezTo>
                  <a:close/>
                  <a:moveTo>
                    <a:pt x="35895" y="7693"/>
                  </a:moveTo>
                  <a:cubicBezTo>
                    <a:pt x="36432" y="7693"/>
                    <a:pt x="36932" y="7843"/>
                    <a:pt x="37355" y="8103"/>
                  </a:cubicBezTo>
                  <a:cubicBezTo>
                    <a:pt x="37404" y="8160"/>
                    <a:pt x="37457" y="8217"/>
                    <a:pt x="37505" y="8270"/>
                  </a:cubicBezTo>
                  <a:cubicBezTo>
                    <a:pt x="37457" y="8323"/>
                    <a:pt x="37404" y="8380"/>
                    <a:pt x="37355" y="8437"/>
                  </a:cubicBezTo>
                  <a:cubicBezTo>
                    <a:pt x="36932" y="8697"/>
                    <a:pt x="36432" y="8847"/>
                    <a:pt x="35895" y="8847"/>
                  </a:cubicBezTo>
                  <a:cubicBezTo>
                    <a:pt x="35359" y="8847"/>
                    <a:pt x="34859" y="8697"/>
                    <a:pt x="34432" y="8437"/>
                  </a:cubicBezTo>
                  <a:cubicBezTo>
                    <a:pt x="34383" y="8380"/>
                    <a:pt x="34334" y="8323"/>
                    <a:pt x="34281" y="8270"/>
                  </a:cubicBezTo>
                  <a:cubicBezTo>
                    <a:pt x="34334" y="8217"/>
                    <a:pt x="34387" y="8160"/>
                    <a:pt x="34432" y="8103"/>
                  </a:cubicBezTo>
                  <a:cubicBezTo>
                    <a:pt x="34859" y="7843"/>
                    <a:pt x="35359" y="7693"/>
                    <a:pt x="35895" y="7693"/>
                  </a:cubicBezTo>
                  <a:close/>
                  <a:moveTo>
                    <a:pt x="38123" y="8794"/>
                  </a:moveTo>
                  <a:cubicBezTo>
                    <a:pt x="38163" y="8850"/>
                    <a:pt x="38202" y="8905"/>
                    <a:pt x="38241" y="8962"/>
                  </a:cubicBezTo>
                  <a:lnTo>
                    <a:pt x="38241" y="8962"/>
                  </a:lnTo>
                  <a:cubicBezTo>
                    <a:pt x="38204" y="8904"/>
                    <a:pt x="38164" y="8848"/>
                    <a:pt x="38123" y="8794"/>
                  </a:cubicBezTo>
                  <a:close/>
                  <a:moveTo>
                    <a:pt x="7448" y="9071"/>
                  </a:moveTo>
                  <a:cubicBezTo>
                    <a:pt x="7773" y="9185"/>
                    <a:pt x="8127" y="9246"/>
                    <a:pt x="8493" y="9246"/>
                  </a:cubicBezTo>
                  <a:cubicBezTo>
                    <a:pt x="8859" y="9246"/>
                    <a:pt x="9209" y="9185"/>
                    <a:pt x="9538" y="9071"/>
                  </a:cubicBezTo>
                  <a:lnTo>
                    <a:pt x="9538" y="9071"/>
                  </a:lnTo>
                  <a:cubicBezTo>
                    <a:pt x="9322" y="9502"/>
                    <a:pt x="9205" y="9982"/>
                    <a:pt x="9205" y="10494"/>
                  </a:cubicBezTo>
                  <a:cubicBezTo>
                    <a:pt x="9205" y="11043"/>
                    <a:pt x="9343" y="11559"/>
                    <a:pt x="9587" y="12010"/>
                  </a:cubicBezTo>
                  <a:cubicBezTo>
                    <a:pt x="9245" y="11888"/>
                    <a:pt x="8875" y="11819"/>
                    <a:pt x="8493" y="11819"/>
                  </a:cubicBezTo>
                  <a:cubicBezTo>
                    <a:pt x="8107" y="11819"/>
                    <a:pt x="7737" y="11888"/>
                    <a:pt x="7395" y="12010"/>
                  </a:cubicBezTo>
                  <a:cubicBezTo>
                    <a:pt x="7639" y="11559"/>
                    <a:pt x="7778" y="11043"/>
                    <a:pt x="7778" y="10494"/>
                  </a:cubicBezTo>
                  <a:cubicBezTo>
                    <a:pt x="7778" y="9982"/>
                    <a:pt x="7660" y="9502"/>
                    <a:pt x="7444" y="9071"/>
                  </a:cubicBezTo>
                  <a:close/>
                  <a:moveTo>
                    <a:pt x="11363" y="9071"/>
                  </a:moveTo>
                  <a:cubicBezTo>
                    <a:pt x="11689" y="9185"/>
                    <a:pt x="12042" y="9246"/>
                    <a:pt x="12408" y="9246"/>
                  </a:cubicBezTo>
                  <a:cubicBezTo>
                    <a:pt x="12774" y="9246"/>
                    <a:pt x="13124" y="9185"/>
                    <a:pt x="13453" y="9071"/>
                  </a:cubicBezTo>
                  <a:lnTo>
                    <a:pt x="13453" y="9071"/>
                  </a:lnTo>
                  <a:cubicBezTo>
                    <a:pt x="13238" y="9498"/>
                    <a:pt x="13120" y="9982"/>
                    <a:pt x="13120" y="10494"/>
                  </a:cubicBezTo>
                  <a:cubicBezTo>
                    <a:pt x="13120" y="11043"/>
                    <a:pt x="13258" y="11559"/>
                    <a:pt x="13502" y="12010"/>
                  </a:cubicBezTo>
                  <a:cubicBezTo>
                    <a:pt x="13160" y="11888"/>
                    <a:pt x="12790" y="11819"/>
                    <a:pt x="12404" y="11819"/>
                  </a:cubicBezTo>
                  <a:cubicBezTo>
                    <a:pt x="12022" y="11819"/>
                    <a:pt x="11652" y="11888"/>
                    <a:pt x="11311" y="12010"/>
                  </a:cubicBezTo>
                  <a:cubicBezTo>
                    <a:pt x="11554" y="11559"/>
                    <a:pt x="11693" y="11043"/>
                    <a:pt x="11693" y="10494"/>
                  </a:cubicBezTo>
                  <a:cubicBezTo>
                    <a:pt x="11693" y="9982"/>
                    <a:pt x="11575" y="9502"/>
                    <a:pt x="11359" y="9071"/>
                  </a:cubicBezTo>
                  <a:close/>
                  <a:moveTo>
                    <a:pt x="15275" y="9071"/>
                  </a:moveTo>
                  <a:cubicBezTo>
                    <a:pt x="15604" y="9185"/>
                    <a:pt x="15953" y="9246"/>
                    <a:pt x="16319" y="9246"/>
                  </a:cubicBezTo>
                  <a:cubicBezTo>
                    <a:pt x="16685" y="9246"/>
                    <a:pt x="17039" y="9185"/>
                    <a:pt x="17364" y="9071"/>
                  </a:cubicBezTo>
                  <a:lnTo>
                    <a:pt x="17364" y="9071"/>
                  </a:lnTo>
                  <a:cubicBezTo>
                    <a:pt x="17153" y="9498"/>
                    <a:pt x="17031" y="9982"/>
                    <a:pt x="17031" y="10494"/>
                  </a:cubicBezTo>
                  <a:cubicBezTo>
                    <a:pt x="17031" y="11043"/>
                    <a:pt x="17173" y="11559"/>
                    <a:pt x="17413" y="12010"/>
                  </a:cubicBezTo>
                  <a:cubicBezTo>
                    <a:pt x="17072" y="11888"/>
                    <a:pt x="16706" y="11819"/>
                    <a:pt x="16319" y="11819"/>
                  </a:cubicBezTo>
                  <a:cubicBezTo>
                    <a:pt x="15937" y="11819"/>
                    <a:pt x="15567" y="11888"/>
                    <a:pt x="15226" y="12010"/>
                  </a:cubicBezTo>
                  <a:cubicBezTo>
                    <a:pt x="15470" y="11559"/>
                    <a:pt x="15608" y="11043"/>
                    <a:pt x="15608" y="10494"/>
                  </a:cubicBezTo>
                  <a:cubicBezTo>
                    <a:pt x="15608" y="9982"/>
                    <a:pt x="15486" y="9502"/>
                    <a:pt x="15275" y="9071"/>
                  </a:cubicBezTo>
                  <a:close/>
                  <a:moveTo>
                    <a:pt x="19190" y="9071"/>
                  </a:moveTo>
                  <a:cubicBezTo>
                    <a:pt x="19519" y="9185"/>
                    <a:pt x="19869" y="9246"/>
                    <a:pt x="20235" y="9246"/>
                  </a:cubicBezTo>
                  <a:cubicBezTo>
                    <a:pt x="20600" y="9246"/>
                    <a:pt x="20954" y="9185"/>
                    <a:pt x="21279" y="9071"/>
                  </a:cubicBezTo>
                  <a:lnTo>
                    <a:pt x="21279" y="9071"/>
                  </a:lnTo>
                  <a:cubicBezTo>
                    <a:pt x="21068" y="9498"/>
                    <a:pt x="20946" y="9982"/>
                    <a:pt x="20946" y="10494"/>
                  </a:cubicBezTo>
                  <a:cubicBezTo>
                    <a:pt x="20946" y="11043"/>
                    <a:pt x="21084" y="11559"/>
                    <a:pt x="21328" y="12010"/>
                  </a:cubicBezTo>
                  <a:cubicBezTo>
                    <a:pt x="20987" y="11888"/>
                    <a:pt x="20621" y="11819"/>
                    <a:pt x="20235" y="11819"/>
                  </a:cubicBezTo>
                  <a:cubicBezTo>
                    <a:pt x="19848" y="11819"/>
                    <a:pt x="19482" y="11888"/>
                    <a:pt x="19141" y="12010"/>
                  </a:cubicBezTo>
                  <a:cubicBezTo>
                    <a:pt x="19385" y="11559"/>
                    <a:pt x="19523" y="11043"/>
                    <a:pt x="19523" y="10494"/>
                  </a:cubicBezTo>
                  <a:cubicBezTo>
                    <a:pt x="19523" y="9982"/>
                    <a:pt x="19401" y="9502"/>
                    <a:pt x="19190" y="9071"/>
                  </a:cubicBezTo>
                  <a:close/>
                  <a:moveTo>
                    <a:pt x="23105" y="9071"/>
                  </a:moveTo>
                  <a:cubicBezTo>
                    <a:pt x="23434" y="9185"/>
                    <a:pt x="23784" y="9246"/>
                    <a:pt x="24150" y="9246"/>
                  </a:cubicBezTo>
                  <a:cubicBezTo>
                    <a:pt x="24516" y="9246"/>
                    <a:pt x="24865" y="9185"/>
                    <a:pt x="25195" y="9071"/>
                  </a:cubicBezTo>
                  <a:lnTo>
                    <a:pt x="25195" y="9071"/>
                  </a:lnTo>
                  <a:cubicBezTo>
                    <a:pt x="24983" y="9498"/>
                    <a:pt x="24861" y="9982"/>
                    <a:pt x="24861" y="10494"/>
                  </a:cubicBezTo>
                  <a:cubicBezTo>
                    <a:pt x="24861" y="11043"/>
                    <a:pt x="24999" y="11559"/>
                    <a:pt x="25243" y="12010"/>
                  </a:cubicBezTo>
                  <a:cubicBezTo>
                    <a:pt x="24902" y="11888"/>
                    <a:pt x="24532" y="11819"/>
                    <a:pt x="24150" y="11819"/>
                  </a:cubicBezTo>
                  <a:cubicBezTo>
                    <a:pt x="23764" y="11819"/>
                    <a:pt x="23398" y="11888"/>
                    <a:pt x="23056" y="12010"/>
                  </a:cubicBezTo>
                  <a:cubicBezTo>
                    <a:pt x="23300" y="11559"/>
                    <a:pt x="23438" y="11043"/>
                    <a:pt x="23438" y="10494"/>
                  </a:cubicBezTo>
                  <a:cubicBezTo>
                    <a:pt x="23438" y="9982"/>
                    <a:pt x="23316" y="9502"/>
                    <a:pt x="23105" y="9071"/>
                  </a:cubicBezTo>
                  <a:close/>
                  <a:moveTo>
                    <a:pt x="27020" y="9071"/>
                  </a:moveTo>
                  <a:cubicBezTo>
                    <a:pt x="27345" y="9185"/>
                    <a:pt x="27699" y="9246"/>
                    <a:pt x="28065" y="9246"/>
                  </a:cubicBezTo>
                  <a:cubicBezTo>
                    <a:pt x="28431" y="9246"/>
                    <a:pt x="28780" y="9185"/>
                    <a:pt x="29110" y="9071"/>
                  </a:cubicBezTo>
                  <a:lnTo>
                    <a:pt x="29110" y="9071"/>
                  </a:lnTo>
                  <a:cubicBezTo>
                    <a:pt x="28894" y="9498"/>
                    <a:pt x="28776" y="9982"/>
                    <a:pt x="28776" y="10494"/>
                  </a:cubicBezTo>
                  <a:cubicBezTo>
                    <a:pt x="28776" y="11043"/>
                    <a:pt x="28915" y="11559"/>
                    <a:pt x="29159" y="12010"/>
                  </a:cubicBezTo>
                  <a:cubicBezTo>
                    <a:pt x="28817" y="11888"/>
                    <a:pt x="28447" y="11819"/>
                    <a:pt x="28061" y="11819"/>
                  </a:cubicBezTo>
                  <a:cubicBezTo>
                    <a:pt x="27679" y="11819"/>
                    <a:pt x="27309" y="11888"/>
                    <a:pt x="26967" y="12010"/>
                  </a:cubicBezTo>
                  <a:cubicBezTo>
                    <a:pt x="27211" y="11559"/>
                    <a:pt x="27349" y="11043"/>
                    <a:pt x="27349" y="10494"/>
                  </a:cubicBezTo>
                  <a:cubicBezTo>
                    <a:pt x="27349" y="9982"/>
                    <a:pt x="27231" y="9502"/>
                    <a:pt x="27016" y="9071"/>
                  </a:cubicBezTo>
                  <a:close/>
                  <a:moveTo>
                    <a:pt x="30935" y="9071"/>
                  </a:moveTo>
                  <a:cubicBezTo>
                    <a:pt x="31265" y="9185"/>
                    <a:pt x="31614" y="9246"/>
                    <a:pt x="31980" y="9246"/>
                  </a:cubicBezTo>
                  <a:cubicBezTo>
                    <a:pt x="32346" y="9246"/>
                    <a:pt x="32696" y="9185"/>
                    <a:pt x="33025" y="9071"/>
                  </a:cubicBezTo>
                  <a:lnTo>
                    <a:pt x="33025" y="9071"/>
                  </a:lnTo>
                  <a:cubicBezTo>
                    <a:pt x="32814" y="9502"/>
                    <a:pt x="32692" y="9982"/>
                    <a:pt x="32692" y="10494"/>
                  </a:cubicBezTo>
                  <a:cubicBezTo>
                    <a:pt x="32692" y="11043"/>
                    <a:pt x="32830" y="11559"/>
                    <a:pt x="33074" y="12010"/>
                  </a:cubicBezTo>
                  <a:cubicBezTo>
                    <a:pt x="32732" y="11888"/>
                    <a:pt x="32362" y="11819"/>
                    <a:pt x="31980" y="11819"/>
                  </a:cubicBezTo>
                  <a:cubicBezTo>
                    <a:pt x="31594" y="11819"/>
                    <a:pt x="31228" y="11888"/>
                    <a:pt x="30886" y="12010"/>
                  </a:cubicBezTo>
                  <a:cubicBezTo>
                    <a:pt x="31130" y="11559"/>
                    <a:pt x="31269" y="11043"/>
                    <a:pt x="31269" y="10494"/>
                  </a:cubicBezTo>
                  <a:cubicBezTo>
                    <a:pt x="31269" y="9982"/>
                    <a:pt x="31147" y="9502"/>
                    <a:pt x="30935" y="9071"/>
                  </a:cubicBezTo>
                  <a:close/>
                  <a:moveTo>
                    <a:pt x="34850" y="9071"/>
                  </a:moveTo>
                  <a:cubicBezTo>
                    <a:pt x="35176" y="9185"/>
                    <a:pt x="35529" y="9246"/>
                    <a:pt x="35895" y="9246"/>
                  </a:cubicBezTo>
                  <a:cubicBezTo>
                    <a:pt x="36261" y="9246"/>
                    <a:pt x="36611" y="9185"/>
                    <a:pt x="36940" y="9071"/>
                  </a:cubicBezTo>
                  <a:lnTo>
                    <a:pt x="36940" y="9071"/>
                  </a:lnTo>
                  <a:cubicBezTo>
                    <a:pt x="36725" y="9502"/>
                    <a:pt x="36607" y="9982"/>
                    <a:pt x="36607" y="10494"/>
                  </a:cubicBezTo>
                  <a:cubicBezTo>
                    <a:pt x="36607" y="11043"/>
                    <a:pt x="36745" y="11559"/>
                    <a:pt x="36989" y="12010"/>
                  </a:cubicBezTo>
                  <a:cubicBezTo>
                    <a:pt x="36647" y="11888"/>
                    <a:pt x="36277" y="11819"/>
                    <a:pt x="35895" y="11819"/>
                  </a:cubicBezTo>
                  <a:cubicBezTo>
                    <a:pt x="35509" y="11819"/>
                    <a:pt x="35139" y="11888"/>
                    <a:pt x="34798" y="12010"/>
                  </a:cubicBezTo>
                  <a:cubicBezTo>
                    <a:pt x="35042" y="11559"/>
                    <a:pt x="35180" y="11043"/>
                    <a:pt x="35180" y="10494"/>
                  </a:cubicBezTo>
                  <a:cubicBezTo>
                    <a:pt x="35180" y="9982"/>
                    <a:pt x="35062" y="9502"/>
                    <a:pt x="34846" y="9071"/>
                  </a:cubicBezTo>
                  <a:close/>
                  <a:moveTo>
                    <a:pt x="10453" y="8579"/>
                  </a:moveTo>
                  <a:cubicBezTo>
                    <a:pt x="10526" y="8632"/>
                    <a:pt x="10599" y="8689"/>
                    <a:pt x="10676" y="8738"/>
                  </a:cubicBezTo>
                  <a:cubicBezTo>
                    <a:pt x="11067" y="9217"/>
                    <a:pt x="11298" y="9827"/>
                    <a:pt x="11298" y="10494"/>
                  </a:cubicBezTo>
                  <a:cubicBezTo>
                    <a:pt x="11298" y="11254"/>
                    <a:pt x="10993" y="11945"/>
                    <a:pt x="10497" y="12453"/>
                  </a:cubicBezTo>
                  <a:cubicBezTo>
                    <a:pt x="10481" y="12462"/>
                    <a:pt x="10469" y="12474"/>
                    <a:pt x="10453" y="12486"/>
                  </a:cubicBezTo>
                  <a:cubicBezTo>
                    <a:pt x="10436" y="12474"/>
                    <a:pt x="10420" y="12462"/>
                    <a:pt x="10408" y="12453"/>
                  </a:cubicBezTo>
                  <a:cubicBezTo>
                    <a:pt x="9912" y="11945"/>
                    <a:pt x="9607" y="11254"/>
                    <a:pt x="9607" y="10494"/>
                  </a:cubicBezTo>
                  <a:cubicBezTo>
                    <a:pt x="9607" y="9827"/>
                    <a:pt x="9839" y="9217"/>
                    <a:pt x="10225" y="8738"/>
                  </a:cubicBezTo>
                  <a:cubicBezTo>
                    <a:pt x="10302" y="8689"/>
                    <a:pt x="10380" y="8632"/>
                    <a:pt x="10453" y="8579"/>
                  </a:cubicBezTo>
                  <a:close/>
                  <a:moveTo>
                    <a:pt x="14368" y="8579"/>
                  </a:moveTo>
                  <a:cubicBezTo>
                    <a:pt x="14437" y="8632"/>
                    <a:pt x="14514" y="8689"/>
                    <a:pt x="14592" y="8738"/>
                  </a:cubicBezTo>
                  <a:cubicBezTo>
                    <a:pt x="14978" y="9217"/>
                    <a:pt x="15209" y="9827"/>
                    <a:pt x="15209" y="10494"/>
                  </a:cubicBezTo>
                  <a:cubicBezTo>
                    <a:pt x="15209" y="11254"/>
                    <a:pt x="14905" y="11945"/>
                    <a:pt x="14413" y="12453"/>
                  </a:cubicBezTo>
                  <a:cubicBezTo>
                    <a:pt x="14396" y="12462"/>
                    <a:pt x="14380" y="12474"/>
                    <a:pt x="14368" y="12486"/>
                  </a:cubicBezTo>
                  <a:cubicBezTo>
                    <a:pt x="14352" y="12474"/>
                    <a:pt x="14335" y="12462"/>
                    <a:pt x="14319" y="12453"/>
                  </a:cubicBezTo>
                  <a:cubicBezTo>
                    <a:pt x="13827" y="11945"/>
                    <a:pt x="13522" y="11254"/>
                    <a:pt x="13522" y="10494"/>
                  </a:cubicBezTo>
                  <a:cubicBezTo>
                    <a:pt x="13522" y="9827"/>
                    <a:pt x="13754" y="9217"/>
                    <a:pt x="14140" y="8738"/>
                  </a:cubicBezTo>
                  <a:cubicBezTo>
                    <a:pt x="14217" y="8689"/>
                    <a:pt x="14295" y="8632"/>
                    <a:pt x="14368" y="8579"/>
                  </a:cubicBezTo>
                  <a:close/>
                  <a:moveTo>
                    <a:pt x="18279" y="8579"/>
                  </a:moveTo>
                  <a:cubicBezTo>
                    <a:pt x="18352" y="8632"/>
                    <a:pt x="18429" y="8689"/>
                    <a:pt x="18507" y="8738"/>
                  </a:cubicBezTo>
                  <a:cubicBezTo>
                    <a:pt x="18893" y="9217"/>
                    <a:pt x="19125" y="9827"/>
                    <a:pt x="19125" y="10494"/>
                  </a:cubicBezTo>
                  <a:cubicBezTo>
                    <a:pt x="19125" y="11254"/>
                    <a:pt x="18820" y="11945"/>
                    <a:pt x="18324" y="12453"/>
                  </a:cubicBezTo>
                  <a:cubicBezTo>
                    <a:pt x="18312" y="12462"/>
                    <a:pt x="18295" y="12474"/>
                    <a:pt x="18279" y="12486"/>
                  </a:cubicBezTo>
                  <a:cubicBezTo>
                    <a:pt x="18267" y="12474"/>
                    <a:pt x="18251" y="12462"/>
                    <a:pt x="18234" y="12453"/>
                  </a:cubicBezTo>
                  <a:cubicBezTo>
                    <a:pt x="17742" y="11945"/>
                    <a:pt x="17433" y="11254"/>
                    <a:pt x="17433" y="10494"/>
                  </a:cubicBezTo>
                  <a:cubicBezTo>
                    <a:pt x="17433" y="9827"/>
                    <a:pt x="17669" y="9217"/>
                    <a:pt x="18055" y="8738"/>
                  </a:cubicBezTo>
                  <a:cubicBezTo>
                    <a:pt x="18133" y="8689"/>
                    <a:pt x="18206" y="8632"/>
                    <a:pt x="18279" y="8579"/>
                  </a:cubicBezTo>
                  <a:close/>
                  <a:moveTo>
                    <a:pt x="22194" y="8579"/>
                  </a:moveTo>
                  <a:cubicBezTo>
                    <a:pt x="22267" y="8632"/>
                    <a:pt x="22345" y="8689"/>
                    <a:pt x="22422" y="8738"/>
                  </a:cubicBezTo>
                  <a:cubicBezTo>
                    <a:pt x="22808" y="9217"/>
                    <a:pt x="23040" y="9827"/>
                    <a:pt x="23040" y="10494"/>
                  </a:cubicBezTo>
                  <a:cubicBezTo>
                    <a:pt x="23040" y="11254"/>
                    <a:pt x="22735" y="11945"/>
                    <a:pt x="22239" y="12453"/>
                  </a:cubicBezTo>
                  <a:cubicBezTo>
                    <a:pt x="22223" y="12462"/>
                    <a:pt x="22210" y="12474"/>
                    <a:pt x="22194" y="12486"/>
                  </a:cubicBezTo>
                  <a:cubicBezTo>
                    <a:pt x="22178" y="12474"/>
                    <a:pt x="22166" y="12462"/>
                    <a:pt x="22149" y="12453"/>
                  </a:cubicBezTo>
                  <a:cubicBezTo>
                    <a:pt x="21653" y="11945"/>
                    <a:pt x="21349" y="11254"/>
                    <a:pt x="21349" y="10494"/>
                  </a:cubicBezTo>
                  <a:cubicBezTo>
                    <a:pt x="21349" y="9827"/>
                    <a:pt x="21580" y="9217"/>
                    <a:pt x="21967" y="8738"/>
                  </a:cubicBezTo>
                  <a:cubicBezTo>
                    <a:pt x="22048" y="8689"/>
                    <a:pt x="22121" y="8632"/>
                    <a:pt x="22194" y="8579"/>
                  </a:cubicBezTo>
                  <a:close/>
                  <a:moveTo>
                    <a:pt x="26109" y="8579"/>
                  </a:moveTo>
                  <a:cubicBezTo>
                    <a:pt x="26183" y="8632"/>
                    <a:pt x="26256" y="8689"/>
                    <a:pt x="26333" y="8738"/>
                  </a:cubicBezTo>
                  <a:cubicBezTo>
                    <a:pt x="26723" y="9217"/>
                    <a:pt x="26955" y="9827"/>
                    <a:pt x="26955" y="10494"/>
                  </a:cubicBezTo>
                  <a:cubicBezTo>
                    <a:pt x="26955" y="11254"/>
                    <a:pt x="26650" y="11945"/>
                    <a:pt x="26154" y="12453"/>
                  </a:cubicBezTo>
                  <a:cubicBezTo>
                    <a:pt x="26138" y="12462"/>
                    <a:pt x="26126" y="12474"/>
                    <a:pt x="26109" y="12486"/>
                  </a:cubicBezTo>
                  <a:cubicBezTo>
                    <a:pt x="26093" y="12474"/>
                    <a:pt x="26077" y="12462"/>
                    <a:pt x="26065" y="12453"/>
                  </a:cubicBezTo>
                  <a:cubicBezTo>
                    <a:pt x="25569" y="11945"/>
                    <a:pt x="25264" y="11254"/>
                    <a:pt x="25264" y="10494"/>
                  </a:cubicBezTo>
                  <a:cubicBezTo>
                    <a:pt x="25264" y="9827"/>
                    <a:pt x="25495" y="9217"/>
                    <a:pt x="25882" y="8738"/>
                  </a:cubicBezTo>
                  <a:cubicBezTo>
                    <a:pt x="25959" y="8689"/>
                    <a:pt x="26036" y="8632"/>
                    <a:pt x="26109" y="8579"/>
                  </a:cubicBezTo>
                  <a:close/>
                  <a:moveTo>
                    <a:pt x="30025" y="8579"/>
                  </a:moveTo>
                  <a:cubicBezTo>
                    <a:pt x="30098" y="8632"/>
                    <a:pt x="30171" y="8689"/>
                    <a:pt x="30248" y="8738"/>
                  </a:cubicBezTo>
                  <a:cubicBezTo>
                    <a:pt x="30634" y="9217"/>
                    <a:pt x="30870" y="9827"/>
                    <a:pt x="30870" y="10494"/>
                  </a:cubicBezTo>
                  <a:cubicBezTo>
                    <a:pt x="30870" y="11254"/>
                    <a:pt x="30561" y="11945"/>
                    <a:pt x="30069" y="12453"/>
                  </a:cubicBezTo>
                  <a:cubicBezTo>
                    <a:pt x="30053" y="12462"/>
                    <a:pt x="30037" y="12474"/>
                    <a:pt x="30025" y="12486"/>
                  </a:cubicBezTo>
                  <a:cubicBezTo>
                    <a:pt x="30008" y="12474"/>
                    <a:pt x="29992" y="12462"/>
                    <a:pt x="29980" y="12453"/>
                  </a:cubicBezTo>
                  <a:cubicBezTo>
                    <a:pt x="29484" y="11945"/>
                    <a:pt x="29179" y="11254"/>
                    <a:pt x="29179" y="10494"/>
                  </a:cubicBezTo>
                  <a:cubicBezTo>
                    <a:pt x="29179" y="9827"/>
                    <a:pt x="29411" y="9217"/>
                    <a:pt x="29797" y="8738"/>
                  </a:cubicBezTo>
                  <a:cubicBezTo>
                    <a:pt x="29874" y="8689"/>
                    <a:pt x="29951" y="8632"/>
                    <a:pt x="30025" y="8579"/>
                  </a:cubicBezTo>
                  <a:close/>
                  <a:moveTo>
                    <a:pt x="6538" y="8579"/>
                  </a:moveTo>
                  <a:cubicBezTo>
                    <a:pt x="6611" y="8636"/>
                    <a:pt x="6684" y="8689"/>
                    <a:pt x="6761" y="8738"/>
                  </a:cubicBezTo>
                  <a:cubicBezTo>
                    <a:pt x="7147" y="9221"/>
                    <a:pt x="7383" y="9831"/>
                    <a:pt x="7383" y="10494"/>
                  </a:cubicBezTo>
                  <a:cubicBezTo>
                    <a:pt x="7383" y="11258"/>
                    <a:pt x="7074" y="11949"/>
                    <a:pt x="6582" y="12453"/>
                  </a:cubicBezTo>
                  <a:cubicBezTo>
                    <a:pt x="6566" y="12466"/>
                    <a:pt x="6550" y="12478"/>
                    <a:pt x="6538" y="12490"/>
                  </a:cubicBezTo>
                  <a:cubicBezTo>
                    <a:pt x="6521" y="12478"/>
                    <a:pt x="6505" y="12466"/>
                    <a:pt x="6493" y="12453"/>
                  </a:cubicBezTo>
                  <a:cubicBezTo>
                    <a:pt x="5997" y="11949"/>
                    <a:pt x="5692" y="11258"/>
                    <a:pt x="5692" y="10494"/>
                  </a:cubicBezTo>
                  <a:cubicBezTo>
                    <a:pt x="5692" y="9831"/>
                    <a:pt x="5924" y="9221"/>
                    <a:pt x="6310" y="8738"/>
                  </a:cubicBezTo>
                  <a:cubicBezTo>
                    <a:pt x="6387" y="8689"/>
                    <a:pt x="6464" y="8636"/>
                    <a:pt x="6538" y="8579"/>
                  </a:cubicBezTo>
                  <a:close/>
                  <a:moveTo>
                    <a:pt x="33940" y="8579"/>
                  </a:moveTo>
                  <a:cubicBezTo>
                    <a:pt x="34009" y="8636"/>
                    <a:pt x="34086" y="8689"/>
                    <a:pt x="34163" y="8738"/>
                  </a:cubicBezTo>
                  <a:cubicBezTo>
                    <a:pt x="34550" y="9217"/>
                    <a:pt x="34781" y="9827"/>
                    <a:pt x="34781" y="10494"/>
                  </a:cubicBezTo>
                  <a:cubicBezTo>
                    <a:pt x="34781" y="11258"/>
                    <a:pt x="34476" y="11949"/>
                    <a:pt x="33984" y="12453"/>
                  </a:cubicBezTo>
                  <a:cubicBezTo>
                    <a:pt x="33968" y="12466"/>
                    <a:pt x="33952" y="12478"/>
                    <a:pt x="33940" y="12490"/>
                  </a:cubicBezTo>
                  <a:cubicBezTo>
                    <a:pt x="33923" y="12478"/>
                    <a:pt x="33907" y="12466"/>
                    <a:pt x="33891" y="12453"/>
                  </a:cubicBezTo>
                  <a:cubicBezTo>
                    <a:pt x="33399" y="11949"/>
                    <a:pt x="33094" y="11258"/>
                    <a:pt x="33094" y="10494"/>
                  </a:cubicBezTo>
                  <a:cubicBezTo>
                    <a:pt x="33094" y="9827"/>
                    <a:pt x="33326" y="9217"/>
                    <a:pt x="33712" y="8738"/>
                  </a:cubicBezTo>
                  <a:cubicBezTo>
                    <a:pt x="33789" y="8689"/>
                    <a:pt x="33867" y="8636"/>
                    <a:pt x="33940" y="8579"/>
                  </a:cubicBezTo>
                  <a:close/>
                  <a:moveTo>
                    <a:pt x="12408" y="12222"/>
                  </a:moveTo>
                  <a:cubicBezTo>
                    <a:pt x="13022" y="12222"/>
                    <a:pt x="13591" y="12421"/>
                    <a:pt x="14055" y="12758"/>
                  </a:cubicBezTo>
                  <a:cubicBezTo>
                    <a:pt x="13591" y="13096"/>
                    <a:pt x="13022" y="13295"/>
                    <a:pt x="12408" y="13295"/>
                  </a:cubicBezTo>
                  <a:cubicBezTo>
                    <a:pt x="11790" y="13295"/>
                    <a:pt x="11221" y="13096"/>
                    <a:pt x="10758" y="12758"/>
                  </a:cubicBezTo>
                  <a:cubicBezTo>
                    <a:pt x="11221" y="12421"/>
                    <a:pt x="11790" y="12222"/>
                    <a:pt x="12408" y="12222"/>
                  </a:cubicBezTo>
                  <a:close/>
                  <a:moveTo>
                    <a:pt x="16319" y="12222"/>
                  </a:moveTo>
                  <a:cubicBezTo>
                    <a:pt x="16937" y="12222"/>
                    <a:pt x="17507" y="12421"/>
                    <a:pt x="17970" y="12758"/>
                  </a:cubicBezTo>
                  <a:cubicBezTo>
                    <a:pt x="17507" y="13096"/>
                    <a:pt x="16937" y="13295"/>
                    <a:pt x="16319" y="13295"/>
                  </a:cubicBezTo>
                  <a:cubicBezTo>
                    <a:pt x="15705" y="13295"/>
                    <a:pt x="15136" y="13096"/>
                    <a:pt x="14673" y="12758"/>
                  </a:cubicBezTo>
                  <a:cubicBezTo>
                    <a:pt x="15136" y="12421"/>
                    <a:pt x="15705" y="12222"/>
                    <a:pt x="16319" y="12222"/>
                  </a:cubicBezTo>
                  <a:close/>
                  <a:moveTo>
                    <a:pt x="20235" y="12222"/>
                  </a:moveTo>
                  <a:cubicBezTo>
                    <a:pt x="20853" y="12222"/>
                    <a:pt x="21422" y="12421"/>
                    <a:pt x="21885" y="12758"/>
                  </a:cubicBezTo>
                  <a:cubicBezTo>
                    <a:pt x="21422" y="13096"/>
                    <a:pt x="20853" y="13295"/>
                    <a:pt x="20235" y="13295"/>
                  </a:cubicBezTo>
                  <a:cubicBezTo>
                    <a:pt x="19617" y="13295"/>
                    <a:pt x="19047" y="13096"/>
                    <a:pt x="18588" y="12758"/>
                  </a:cubicBezTo>
                  <a:cubicBezTo>
                    <a:pt x="19047" y="12421"/>
                    <a:pt x="19617" y="12222"/>
                    <a:pt x="20235" y="12222"/>
                  </a:cubicBezTo>
                  <a:close/>
                  <a:moveTo>
                    <a:pt x="24150" y="12222"/>
                  </a:moveTo>
                  <a:cubicBezTo>
                    <a:pt x="24768" y="12222"/>
                    <a:pt x="25337" y="12421"/>
                    <a:pt x="25796" y="12758"/>
                  </a:cubicBezTo>
                  <a:cubicBezTo>
                    <a:pt x="25337" y="13096"/>
                    <a:pt x="24768" y="13295"/>
                    <a:pt x="24150" y="13295"/>
                  </a:cubicBezTo>
                  <a:cubicBezTo>
                    <a:pt x="23532" y="13295"/>
                    <a:pt x="22963" y="13096"/>
                    <a:pt x="22499" y="12758"/>
                  </a:cubicBezTo>
                  <a:cubicBezTo>
                    <a:pt x="22963" y="12421"/>
                    <a:pt x="23532" y="12222"/>
                    <a:pt x="24150" y="12222"/>
                  </a:cubicBezTo>
                  <a:close/>
                  <a:moveTo>
                    <a:pt x="28065" y="12222"/>
                  </a:moveTo>
                  <a:cubicBezTo>
                    <a:pt x="28679" y="12222"/>
                    <a:pt x="29248" y="12421"/>
                    <a:pt x="29712" y="12758"/>
                  </a:cubicBezTo>
                  <a:cubicBezTo>
                    <a:pt x="29248" y="13096"/>
                    <a:pt x="28679" y="13295"/>
                    <a:pt x="28065" y="13295"/>
                  </a:cubicBezTo>
                  <a:cubicBezTo>
                    <a:pt x="27447" y="13295"/>
                    <a:pt x="26878" y="13096"/>
                    <a:pt x="26414" y="12758"/>
                  </a:cubicBezTo>
                  <a:cubicBezTo>
                    <a:pt x="26878" y="12421"/>
                    <a:pt x="27447" y="12222"/>
                    <a:pt x="28065" y="12222"/>
                  </a:cubicBezTo>
                  <a:close/>
                  <a:moveTo>
                    <a:pt x="4578" y="12222"/>
                  </a:moveTo>
                  <a:cubicBezTo>
                    <a:pt x="5196" y="12222"/>
                    <a:pt x="5765" y="12421"/>
                    <a:pt x="6229" y="12758"/>
                  </a:cubicBezTo>
                  <a:lnTo>
                    <a:pt x="6229" y="12762"/>
                  </a:lnTo>
                  <a:cubicBezTo>
                    <a:pt x="5765" y="13100"/>
                    <a:pt x="5196" y="13299"/>
                    <a:pt x="4578" y="13299"/>
                  </a:cubicBezTo>
                  <a:cubicBezTo>
                    <a:pt x="3964" y="13299"/>
                    <a:pt x="3395" y="13100"/>
                    <a:pt x="2931" y="12762"/>
                  </a:cubicBezTo>
                  <a:lnTo>
                    <a:pt x="2927" y="12758"/>
                  </a:lnTo>
                  <a:lnTo>
                    <a:pt x="2931" y="12758"/>
                  </a:lnTo>
                  <a:cubicBezTo>
                    <a:pt x="3395" y="12421"/>
                    <a:pt x="3964" y="12222"/>
                    <a:pt x="4578" y="12222"/>
                  </a:cubicBezTo>
                  <a:close/>
                  <a:moveTo>
                    <a:pt x="8493" y="12222"/>
                  </a:moveTo>
                  <a:cubicBezTo>
                    <a:pt x="9107" y="12222"/>
                    <a:pt x="9676" y="12421"/>
                    <a:pt x="10140" y="12758"/>
                  </a:cubicBezTo>
                  <a:cubicBezTo>
                    <a:pt x="9676" y="13096"/>
                    <a:pt x="9107" y="13299"/>
                    <a:pt x="8493" y="13299"/>
                  </a:cubicBezTo>
                  <a:cubicBezTo>
                    <a:pt x="7875" y="13299"/>
                    <a:pt x="7306" y="13096"/>
                    <a:pt x="6842" y="12758"/>
                  </a:cubicBezTo>
                  <a:cubicBezTo>
                    <a:pt x="7306" y="12421"/>
                    <a:pt x="7875" y="12222"/>
                    <a:pt x="8493" y="12222"/>
                  </a:cubicBezTo>
                  <a:close/>
                  <a:moveTo>
                    <a:pt x="31980" y="12222"/>
                  </a:moveTo>
                  <a:cubicBezTo>
                    <a:pt x="32598" y="12222"/>
                    <a:pt x="33167" y="12421"/>
                    <a:pt x="33631" y="12758"/>
                  </a:cubicBezTo>
                  <a:cubicBezTo>
                    <a:pt x="33167" y="13096"/>
                    <a:pt x="32598" y="13299"/>
                    <a:pt x="31980" y="13299"/>
                  </a:cubicBezTo>
                  <a:cubicBezTo>
                    <a:pt x="31362" y="13299"/>
                    <a:pt x="30793" y="13096"/>
                    <a:pt x="30329" y="12758"/>
                  </a:cubicBezTo>
                  <a:cubicBezTo>
                    <a:pt x="30793" y="12421"/>
                    <a:pt x="31362" y="12222"/>
                    <a:pt x="31980" y="12222"/>
                  </a:cubicBezTo>
                  <a:close/>
                  <a:moveTo>
                    <a:pt x="35895" y="12222"/>
                  </a:moveTo>
                  <a:cubicBezTo>
                    <a:pt x="36509" y="12222"/>
                    <a:pt x="37078" y="12421"/>
                    <a:pt x="37542" y="12758"/>
                  </a:cubicBezTo>
                  <a:cubicBezTo>
                    <a:pt x="37082" y="13096"/>
                    <a:pt x="36513" y="13299"/>
                    <a:pt x="35895" y="13299"/>
                  </a:cubicBezTo>
                  <a:cubicBezTo>
                    <a:pt x="35277" y="13299"/>
                    <a:pt x="34708" y="13096"/>
                    <a:pt x="34245" y="12758"/>
                  </a:cubicBezTo>
                  <a:cubicBezTo>
                    <a:pt x="34708" y="12421"/>
                    <a:pt x="35277" y="12222"/>
                    <a:pt x="35895" y="12222"/>
                  </a:cubicBezTo>
                  <a:close/>
                  <a:moveTo>
                    <a:pt x="3484" y="13506"/>
                  </a:moveTo>
                  <a:lnTo>
                    <a:pt x="3484" y="13506"/>
                  </a:lnTo>
                  <a:cubicBezTo>
                    <a:pt x="3826" y="13628"/>
                    <a:pt x="4196" y="13698"/>
                    <a:pt x="4578" y="13698"/>
                  </a:cubicBezTo>
                  <a:cubicBezTo>
                    <a:pt x="4964" y="13698"/>
                    <a:pt x="5330" y="13628"/>
                    <a:pt x="5672" y="13506"/>
                  </a:cubicBezTo>
                  <a:lnTo>
                    <a:pt x="5672" y="13506"/>
                  </a:lnTo>
                  <a:cubicBezTo>
                    <a:pt x="5428" y="13958"/>
                    <a:pt x="5289" y="14474"/>
                    <a:pt x="5289" y="15023"/>
                  </a:cubicBezTo>
                  <a:cubicBezTo>
                    <a:pt x="5289" y="15535"/>
                    <a:pt x="5411" y="16015"/>
                    <a:pt x="5623" y="16446"/>
                  </a:cubicBezTo>
                  <a:cubicBezTo>
                    <a:pt x="5293" y="16332"/>
                    <a:pt x="4944" y="16271"/>
                    <a:pt x="4578" y="16271"/>
                  </a:cubicBezTo>
                  <a:cubicBezTo>
                    <a:pt x="4212" y="16271"/>
                    <a:pt x="3858" y="16332"/>
                    <a:pt x="3533" y="16446"/>
                  </a:cubicBezTo>
                  <a:cubicBezTo>
                    <a:pt x="3744" y="16019"/>
                    <a:pt x="3866" y="15535"/>
                    <a:pt x="3866" y="15023"/>
                  </a:cubicBezTo>
                  <a:cubicBezTo>
                    <a:pt x="3866" y="14474"/>
                    <a:pt x="3728" y="13958"/>
                    <a:pt x="3484" y="13506"/>
                  </a:cubicBezTo>
                  <a:close/>
                  <a:moveTo>
                    <a:pt x="7399" y="13506"/>
                  </a:moveTo>
                  <a:lnTo>
                    <a:pt x="7399" y="13506"/>
                  </a:lnTo>
                  <a:cubicBezTo>
                    <a:pt x="7741" y="13628"/>
                    <a:pt x="8107" y="13698"/>
                    <a:pt x="8493" y="13698"/>
                  </a:cubicBezTo>
                  <a:cubicBezTo>
                    <a:pt x="8879" y="13698"/>
                    <a:pt x="9245" y="13628"/>
                    <a:pt x="9587" y="13506"/>
                  </a:cubicBezTo>
                  <a:lnTo>
                    <a:pt x="9587" y="13506"/>
                  </a:lnTo>
                  <a:cubicBezTo>
                    <a:pt x="9343" y="13958"/>
                    <a:pt x="9205" y="14474"/>
                    <a:pt x="9205" y="15023"/>
                  </a:cubicBezTo>
                  <a:cubicBezTo>
                    <a:pt x="9205" y="15535"/>
                    <a:pt x="9327" y="16015"/>
                    <a:pt x="9538" y="16446"/>
                  </a:cubicBezTo>
                  <a:cubicBezTo>
                    <a:pt x="9209" y="16332"/>
                    <a:pt x="8859" y="16271"/>
                    <a:pt x="8493" y="16271"/>
                  </a:cubicBezTo>
                  <a:cubicBezTo>
                    <a:pt x="8127" y="16271"/>
                    <a:pt x="7773" y="16332"/>
                    <a:pt x="7448" y="16446"/>
                  </a:cubicBezTo>
                  <a:cubicBezTo>
                    <a:pt x="7660" y="16015"/>
                    <a:pt x="7782" y="15535"/>
                    <a:pt x="7782" y="15023"/>
                  </a:cubicBezTo>
                  <a:cubicBezTo>
                    <a:pt x="7782" y="14474"/>
                    <a:pt x="7643" y="13958"/>
                    <a:pt x="7399" y="13506"/>
                  </a:cubicBezTo>
                  <a:close/>
                  <a:moveTo>
                    <a:pt x="11315" y="13502"/>
                  </a:moveTo>
                  <a:cubicBezTo>
                    <a:pt x="11656" y="13628"/>
                    <a:pt x="12022" y="13698"/>
                    <a:pt x="12408" y="13698"/>
                  </a:cubicBezTo>
                  <a:cubicBezTo>
                    <a:pt x="12790" y="13698"/>
                    <a:pt x="13160" y="13628"/>
                    <a:pt x="13502" y="13502"/>
                  </a:cubicBezTo>
                  <a:lnTo>
                    <a:pt x="13502" y="13502"/>
                  </a:lnTo>
                  <a:cubicBezTo>
                    <a:pt x="13258" y="13958"/>
                    <a:pt x="13120" y="14474"/>
                    <a:pt x="13120" y="15023"/>
                  </a:cubicBezTo>
                  <a:cubicBezTo>
                    <a:pt x="13120" y="15535"/>
                    <a:pt x="13238" y="16015"/>
                    <a:pt x="13453" y="16446"/>
                  </a:cubicBezTo>
                  <a:cubicBezTo>
                    <a:pt x="13124" y="16332"/>
                    <a:pt x="12774" y="16271"/>
                    <a:pt x="12408" y="16271"/>
                  </a:cubicBezTo>
                  <a:cubicBezTo>
                    <a:pt x="12042" y="16271"/>
                    <a:pt x="11689" y="16332"/>
                    <a:pt x="11363" y="16446"/>
                  </a:cubicBezTo>
                  <a:cubicBezTo>
                    <a:pt x="11575" y="16015"/>
                    <a:pt x="11697" y="15535"/>
                    <a:pt x="11697" y="15023"/>
                  </a:cubicBezTo>
                  <a:cubicBezTo>
                    <a:pt x="11697" y="14474"/>
                    <a:pt x="11554" y="13958"/>
                    <a:pt x="11315" y="13502"/>
                  </a:cubicBezTo>
                  <a:close/>
                  <a:moveTo>
                    <a:pt x="15226" y="13502"/>
                  </a:moveTo>
                  <a:lnTo>
                    <a:pt x="15226" y="13502"/>
                  </a:lnTo>
                  <a:cubicBezTo>
                    <a:pt x="15567" y="13628"/>
                    <a:pt x="15937" y="13698"/>
                    <a:pt x="16323" y="13698"/>
                  </a:cubicBezTo>
                  <a:cubicBezTo>
                    <a:pt x="16706" y="13698"/>
                    <a:pt x="17076" y="13628"/>
                    <a:pt x="17417" y="13502"/>
                  </a:cubicBezTo>
                  <a:lnTo>
                    <a:pt x="17417" y="13502"/>
                  </a:lnTo>
                  <a:cubicBezTo>
                    <a:pt x="17173" y="13958"/>
                    <a:pt x="17035" y="14474"/>
                    <a:pt x="17035" y="15023"/>
                  </a:cubicBezTo>
                  <a:cubicBezTo>
                    <a:pt x="17035" y="15535"/>
                    <a:pt x="17153" y="16015"/>
                    <a:pt x="17368" y="16446"/>
                  </a:cubicBezTo>
                  <a:lnTo>
                    <a:pt x="17364" y="16446"/>
                  </a:lnTo>
                  <a:cubicBezTo>
                    <a:pt x="17039" y="16332"/>
                    <a:pt x="16685" y="16271"/>
                    <a:pt x="16319" y="16271"/>
                  </a:cubicBezTo>
                  <a:cubicBezTo>
                    <a:pt x="15953" y="16271"/>
                    <a:pt x="15604" y="16332"/>
                    <a:pt x="15275" y="16446"/>
                  </a:cubicBezTo>
                  <a:cubicBezTo>
                    <a:pt x="15490" y="16015"/>
                    <a:pt x="15608" y="15535"/>
                    <a:pt x="15608" y="15023"/>
                  </a:cubicBezTo>
                  <a:cubicBezTo>
                    <a:pt x="15608" y="14474"/>
                    <a:pt x="15470" y="13958"/>
                    <a:pt x="15226" y="13502"/>
                  </a:cubicBezTo>
                  <a:close/>
                  <a:moveTo>
                    <a:pt x="19141" y="13502"/>
                  </a:moveTo>
                  <a:cubicBezTo>
                    <a:pt x="19482" y="13628"/>
                    <a:pt x="19852" y="13698"/>
                    <a:pt x="20239" y="13698"/>
                  </a:cubicBezTo>
                  <a:cubicBezTo>
                    <a:pt x="20621" y="13698"/>
                    <a:pt x="20991" y="13628"/>
                    <a:pt x="21332" y="13502"/>
                  </a:cubicBezTo>
                  <a:lnTo>
                    <a:pt x="21332" y="13502"/>
                  </a:lnTo>
                  <a:cubicBezTo>
                    <a:pt x="21088" y="13958"/>
                    <a:pt x="20950" y="14474"/>
                    <a:pt x="20950" y="15023"/>
                  </a:cubicBezTo>
                  <a:cubicBezTo>
                    <a:pt x="20950" y="15535"/>
                    <a:pt x="21068" y="16015"/>
                    <a:pt x="21284" y="16446"/>
                  </a:cubicBezTo>
                  <a:lnTo>
                    <a:pt x="21279" y="16446"/>
                  </a:lnTo>
                  <a:cubicBezTo>
                    <a:pt x="20954" y="16332"/>
                    <a:pt x="20600" y="16271"/>
                    <a:pt x="20235" y="16271"/>
                  </a:cubicBezTo>
                  <a:cubicBezTo>
                    <a:pt x="19869" y="16271"/>
                    <a:pt x="19519" y="16332"/>
                    <a:pt x="19190" y="16446"/>
                  </a:cubicBezTo>
                  <a:cubicBezTo>
                    <a:pt x="19405" y="16015"/>
                    <a:pt x="19523" y="15535"/>
                    <a:pt x="19523" y="15023"/>
                  </a:cubicBezTo>
                  <a:cubicBezTo>
                    <a:pt x="19523" y="14474"/>
                    <a:pt x="19385" y="13958"/>
                    <a:pt x="19141" y="13502"/>
                  </a:cubicBezTo>
                  <a:close/>
                  <a:moveTo>
                    <a:pt x="23056" y="13502"/>
                  </a:moveTo>
                  <a:cubicBezTo>
                    <a:pt x="23398" y="13628"/>
                    <a:pt x="23768" y="13698"/>
                    <a:pt x="24150" y="13698"/>
                  </a:cubicBezTo>
                  <a:cubicBezTo>
                    <a:pt x="24536" y="13698"/>
                    <a:pt x="24906" y="13628"/>
                    <a:pt x="25247" y="13502"/>
                  </a:cubicBezTo>
                  <a:lnTo>
                    <a:pt x="25247" y="13502"/>
                  </a:lnTo>
                  <a:cubicBezTo>
                    <a:pt x="25004" y="13958"/>
                    <a:pt x="24865" y="14474"/>
                    <a:pt x="24865" y="15023"/>
                  </a:cubicBezTo>
                  <a:cubicBezTo>
                    <a:pt x="24865" y="15535"/>
                    <a:pt x="24983" y="16015"/>
                    <a:pt x="25199" y="16446"/>
                  </a:cubicBezTo>
                  <a:lnTo>
                    <a:pt x="25195" y="16446"/>
                  </a:lnTo>
                  <a:cubicBezTo>
                    <a:pt x="24869" y="16332"/>
                    <a:pt x="24516" y="16271"/>
                    <a:pt x="24150" y="16271"/>
                  </a:cubicBezTo>
                  <a:cubicBezTo>
                    <a:pt x="23784" y="16271"/>
                    <a:pt x="23434" y="16332"/>
                    <a:pt x="23105" y="16446"/>
                  </a:cubicBezTo>
                  <a:cubicBezTo>
                    <a:pt x="23320" y="16015"/>
                    <a:pt x="23438" y="15535"/>
                    <a:pt x="23438" y="15023"/>
                  </a:cubicBezTo>
                  <a:cubicBezTo>
                    <a:pt x="23438" y="14474"/>
                    <a:pt x="23300" y="13958"/>
                    <a:pt x="23056" y="13502"/>
                  </a:cubicBezTo>
                  <a:close/>
                  <a:moveTo>
                    <a:pt x="26971" y="13502"/>
                  </a:moveTo>
                  <a:lnTo>
                    <a:pt x="26971" y="13502"/>
                  </a:lnTo>
                  <a:cubicBezTo>
                    <a:pt x="27313" y="13628"/>
                    <a:pt x="27683" y="13698"/>
                    <a:pt x="28065" y="13698"/>
                  </a:cubicBezTo>
                  <a:cubicBezTo>
                    <a:pt x="28451" y="13698"/>
                    <a:pt x="28817" y="13628"/>
                    <a:pt x="29159" y="13502"/>
                  </a:cubicBezTo>
                  <a:lnTo>
                    <a:pt x="29159" y="13502"/>
                  </a:lnTo>
                  <a:cubicBezTo>
                    <a:pt x="28915" y="13958"/>
                    <a:pt x="28776" y="14474"/>
                    <a:pt x="28776" y="15023"/>
                  </a:cubicBezTo>
                  <a:cubicBezTo>
                    <a:pt x="28776" y="15535"/>
                    <a:pt x="28898" y="16015"/>
                    <a:pt x="29110" y="16446"/>
                  </a:cubicBezTo>
                  <a:cubicBezTo>
                    <a:pt x="28785" y="16332"/>
                    <a:pt x="28431" y="16271"/>
                    <a:pt x="28065" y="16271"/>
                  </a:cubicBezTo>
                  <a:cubicBezTo>
                    <a:pt x="27699" y="16271"/>
                    <a:pt x="27349" y="16332"/>
                    <a:pt x="27020" y="16446"/>
                  </a:cubicBezTo>
                  <a:cubicBezTo>
                    <a:pt x="27236" y="16015"/>
                    <a:pt x="27353" y="15535"/>
                    <a:pt x="27353" y="15023"/>
                  </a:cubicBezTo>
                  <a:cubicBezTo>
                    <a:pt x="27353" y="14474"/>
                    <a:pt x="27215" y="13958"/>
                    <a:pt x="26971" y="13502"/>
                  </a:cubicBezTo>
                  <a:close/>
                  <a:moveTo>
                    <a:pt x="30886" y="13506"/>
                  </a:moveTo>
                  <a:cubicBezTo>
                    <a:pt x="31228" y="13628"/>
                    <a:pt x="31594" y="13698"/>
                    <a:pt x="31980" y="13698"/>
                  </a:cubicBezTo>
                  <a:cubicBezTo>
                    <a:pt x="32362" y="13698"/>
                    <a:pt x="32732" y="13628"/>
                    <a:pt x="33074" y="13506"/>
                  </a:cubicBezTo>
                  <a:lnTo>
                    <a:pt x="33074" y="13506"/>
                  </a:lnTo>
                  <a:cubicBezTo>
                    <a:pt x="32830" y="13958"/>
                    <a:pt x="32692" y="14474"/>
                    <a:pt x="32692" y="15023"/>
                  </a:cubicBezTo>
                  <a:cubicBezTo>
                    <a:pt x="32692" y="15535"/>
                    <a:pt x="32810" y="16015"/>
                    <a:pt x="33025" y="16446"/>
                  </a:cubicBezTo>
                  <a:cubicBezTo>
                    <a:pt x="32696" y="16332"/>
                    <a:pt x="32346" y="16271"/>
                    <a:pt x="31980" y="16271"/>
                  </a:cubicBezTo>
                  <a:cubicBezTo>
                    <a:pt x="31614" y="16271"/>
                    <a:pt x="31261" y="16332"/>
                    <a:pt x="30935" y="16446"/>
                  </a:cubicBezTo>
                  <a:cubicBezTo>
                    <a:pt x="31147" y="16015"/>
                    <a:pt x="31269" y="15535"/>
                    <a:pt x="31269" y="15023"/>
                  </a:cubicBezTo>
                  <a:cubicBezTo>
                    <a:pt x="31269" y="14474"/>
                    <a:pt x="31126" y="13958"/>
                    <a:pt x="30886" y="13506"/>
                  </a:cubicBezTo>
                  <a:close/>
                  <a:moveTo>
                    <a:pt x="34802" y="13502"/>
                  </a:moveTo>
                  <a:lnTo>
                    <a:pt x="34802" y="13502"/>
                  </a:lnTo>
                  <a:cubicBezTo>
                    <a:pt x="35143" y="13628"/>
                    <a:pt x="35513" y="13698"/>
                    <a:pt x="35895" y="13698"/>
                  </a:cubicBezTo>
                  <a:cubicBezTo>
                    <a:pt x="36282" y="13698"/>
                    <a:pt x="36647" y="13628"/>
                    <a:pt x="36989" y="13502"/>
                  </a:cubicBezTo>
                  <a:lnTo>
                    <a:pt x="36989" y="13502"/>
                  </a:lnTo>
                  <a:cubicBezTo>
                    <a:pt x="36745" y="13954"/>
                    <a:pt x="36607" y="14474"/>
                    <a:pt x="36607" y="15023"/>
                  </a:cubicBezTo>
                  <a:cubicBezTo>
                    <a:pt x="36607" y="15531"/>
                    <a:pt x="36729" y="16015"/>
                    <a:pt x="36940" y="16446"/>
                  </a:cubicBezTo>
                  <a:cubicBezTo>
                    <a:pt x="36611" y="16332"/>
                    <a:pt x="36261" y="16267"/>
                    <a:pt x="35895" y="16267"/>
                  </a:cubicBezTo>
                  <a:cubicBezTo>
                    <a:pt x="35529" y="16267"/>
                    <a:pt x="35176" y="16332"/>
                    <a:pt x="34850" y="16446"/>
                  </a:cubicBezTo>
                  <a:cubicBezTo>
                    <a:pt x="35062" y="16015"/>
                    <a:pt x="35184" y="15531"/>
                    <a:pt x="35184" y="15023"/>
                  </a:cubicBezTo>
                  <a:cubicBezTo>
                    <a:pt x="35184" y="14474"/>
                    <a:pt x="35046" y="13954"/>
                    <a:pt x="34802" y="13502"/>
                  </a:cubicBezTo>
                  <a:close/>
                  <a:moveTo>
                    <a:pt x="2622" y="13031"/>
                  </a:moveTo>
                  <a:cubicBezTo>
                    <a:pt x="2639" y="13039"/>
                    <a:pt x="2651" y="13051"/>
                    <a:pt x="2667" y="13063"/>
                  </a:cubicBezTo>
                  <a:cubicBezTo>
                    <a:pt x="3163" y="13567"/>
                    <a:pt x="3468" y="14263"/>
                    <a:pt x="3468" y="15023"/>
                  </a:cubicBezTo>
                  <a:cubicBezTo>
                    <a:pt x="3468" y="15690"/>
                    <a:pt x="3236" y="16300"/>
                    <a:pt x="2846" y="16779"/>
                  </a:cubicBezTo>
                  <a:cubicBezTo>
                    <a:pt x="2769" y="16828"/>
                    <a:pt x="2696" y="16881"/>
                    <a:pt x="2622" y="16938"/>
                  </a:cubicBezTo>
                  <a:cubicBezTo>
                    <a:pt x="2549" y="16881"/>
                    <a:pt x="2472" y="16828"/>
                    <a:pt x="2395" y="16779"/>
                  </a:cubicBezTo>
                  <a:cubicBezTo>
                    <a:pt x="2008" y="16300"/>
                    <a:pt x="1777" y="15690"/>
                    <a:pt x="1777" y="15023"/>
                  </a:cubicBezTo>
                  <a:cubicBezTo>
                    <a:pt x="1777" y="14263"/>
                    <a:pt x="2082" y="13572"/>
                    <a:pt x="2578" y="13063"/>
                  </a:cubicBezTo>
                  <a:cubicBezTo>
                    <a:pt x="2594" y="13051"/>
                    <a:pt x="2606" y="13039"/>
                    <a:pt x="2622" y="13031"/>
                  </a:cubicBezTo>
                  <a:close/>
                  <a:moveTo>
                    <a:pt x="6538" y="13027"/>
                  </a:moveTo>
                  <a:cubicBezTo>
                    <a:pt x="6554" y="13039"/>
                    <a:pt x="6566" y="13051"/>
                    <a:pt x="6582" y="13063"/>
                  </a:cubicBezTo>
                  <a:cubicBezTo>
                    <a:pt x="7078" y="13567"/>
                    <a:pt x="7383" y="14259"/>
                    <a:pt x="7383" y="15023"/>
                  </a:cubicBezTo>
                  <a:cubicBezTo>
                    <a:pt x="7383" y="15686"/>
                    <a:pt x="7151" y="16295"/>
                    <a:pt x="6765" y="16775"/>
                  </a:cubicBezTo>
                  <a:cubicBezTo>
                    <a:pt x="6688" y="16828"/>
                    <a:pt x="6611" y="16881"/>
                    <a:pt x="6538" y="16938"/>
                  </a:cubicBezTo>
                  <a:cubicBezTo>
                    <a:pt x="6464" y="16881"/>
                    <a:pt x="6391" y="16828"/>
                    <a:pt x="6310" y="16775"/>
                  </a:cubicBezTo>
                  <a:cubicBezTo>
                    <a:pt x="5924" y="16295"/>
                    <a:pt x="5692" y="15686"/>
                    <a:pt x="5692" y="15023"/>
                  </a:cubicBezTo>
                  <a:cubicBezTo>
                    <a:pt x="5692" y="14259"/>
                    <a:pt x="5997" y="13567"/>
                    <a:pt x="6493" y="13063"/>
                  </a:cubicBezTo>
                  <a:cubicBezTo>
                    <a:pt x="6509" y="13051"/>
                    <a:pt x="6521" y="13039"/>
                    <a:pt x="6538" y="13027"/>
                  </a:cubicBezTo>
                  <a:close/>
                  <a:moveTo>
                    <a:pt x="10453" y="13027"/>
                  </a:moveTo>
                  <a:cubicBezTo>
                    <a:pt x="10465" y="13039"/>
                    <a:pt x="10481" y="13051"/>
                    <a:pt x="10497" y="13063"/>
                  </a:cubicBezTo>
                  <a:cubicBezTo>
                    <a:pt x="10989" y="13567"/>
                    <a:pt x="11298" y="14259"/>
                    <a:pt x="11298" y="15023"/>
                  </a:cubicBezTo>
                  <a:cubicBezTo>
                    <a:pt x="11298" y="15686"/>
                    <a:pt x="11063" y="16300"/>
                    <a:pt x="10676" y="16779"/>
                  </a:cubicBezTo>
                  <a:cubicBezTo>
                    <a:pt x="10599" y="16828"/>
                    <a:pt x="10526" y="16881"/>
                    <a:pt x="10453" y="16938"/>
                  </a:cubicBezTo>
                  <a:cubicBezTo>
                    <a:pt x="10380" y="16881"/>
                    <a:pt x="10302" y="16828"/>
                    <a:pt x="10225" y="16779"/>
                  </a:cubicBezTo>
                  <a:cubicBezTo>
                    <a:pt x="9839" y="16300"/>
                    <a:pt x="9607" y="15686"/>
                    <a:pt x="9607" y="15023"/>
                  </a:cubicBezTo>
                  <a:cubicBezTo>
                    <a:pt x="9607" y="14259"/>
                    <a:pt x="9912" y="13567"/>
                    <a:pt x="10408" y="13063"/>
                  </a:cubicBezTo>
                  <a:cubicBezTo>
                    <a:pt x="10420" y="13051"/>
                    <a:pt x="10436" y="13039"/>
                    <a:pt x="10453" y="13027"/>
                  </a:cubicBezTo>
                  <a:close/>
                  <a:moveTo>
                    <a:pt x="14364" y="13027"/>
                  </a:moveTo>
                  <a:cubicBezTo>
                    <a:pt x="14380" y="13039"/>
                    <a:pt x="14396" y="13051"/>
                    <a:pt x="14413" y="13063"/>
                  </a:cubicBezTo>
                  <a:cubicBezTo>
                    <a:pt x="14905" y="13567"/>
                    <a:pt x="15209" y="14259"/>
                    <a:pt x="15209" y="15023"/>
                  </a:cubicBezTo>
                  <a:cubicBezTo>
                    <a:pt x="15209" y="15686"/>
                    <a:pt x="14978" y="16300"/>
                    <a:pt x="14592" y="16779"/>
                  </a:cubicBezTo>
                  <a:cubicBezTo>
                    <a:pt x="14514" y="16828"/>
                    <a:pt x="14437" y="16881"/>
                    <a:pt x="14364" y="16938"/>
                  </a:cubicBezTo>
                  <a:cubicBezTo>
                    <a:pt x="14295" y="16881"/>
                    <a:pt x="14217" y="16828"/>
                    <a:pt x="14140" y="16779"/>
                  </a:cubicBezTo>
                  <a:cubicBezTo>
                    <a:pt x="13754" y="16300"/>
                    <a:pt x="13522" y="15686"/>
                    <a:pt x="13522" y="15023"/>
                  </a:cubicBezTo>
                  <a:cubicBezTo>
                    <a:pt x="13522" y="14259"/>
                    <a:pt x="13827" y="13567"/>
                    <a:pt x="14319" y="13063"/>
                  </a:cubicBezTo>
                  <a:cubicBezTo>
                    <a:pt x="14335" y="13051"/>
                    <a:pt x="14352" y="13039"/>
                    <a:pt x="14364" y="13027"/>
                  </a:cubicBezTo>
                  <a:close/>
                  <a:moveTo>
                    <a:pt x="18279" y="13027"/>
                  </a:moveTo>
                  <a:cubicBezTo>
                    <a:pt x="18295" y="13039"/>
                    <a:pt x="18312" y="13051"/>
                    <a:pt x="18324" y="13063"/>
                  </a:cubicBezTo>
                  <a:cubicBezTo>
                    <a:pt x="18820" y="13567"/>
                    <a:pt x="19125" y="14259"/>
                    <a:pt x="19125" y="15023"/>
                  </a:cubicBezTo>
                  <a:cubicBezTo>
                    <a:pt x="19125" y="15686"/>
                    <a:pt x="18893" y="16300"/>
                    <a:pt x="18507" y="16779"/>
                  </a:cubicBezTo>
                  <a:cubicBezTo>
                    <a:pt x="18429" y="16828"/>
                    <a:pt x="18352" y="16881"/>
                    <a:pt x="18279" y="16938"/>
                  </a:cubicBezTo>
                  <a:cubicBezTo>
                    <a:pt x="18206" y="16881"/>
                    <a:pt x="18133" y="16828"/>
                    <a:pt x="18055" y="16779"/>
                  </a:cubicBezTo>
                  <a:cubicBezTo>
                    <a:pt x="17665" y="16300"/>
                    <a:pt x="17433" y="15686"/>
                    <a:pt x="17433" y="15023"/>
                  </a:cubicBezTo>
                  <a:cubicBezTo>
                    <a:pt x="17433" y="14259"/>
                    <a:pt x="17738" y="13567"/>
                    <a:pt x="18234" y="13063"/>
                  </a:cubicBezTo>
                  <a:cubicBezTo>
                    <a:pt x="18251" y="13051"/>
                    <a:pt x="18263" y="13039"/>
                    <a:pt x="18279" y="13027"/>
                  </a:cubicBezTo>
                  <a:close/>
                  <a:moveTo>
                    <a:pt x="22194" y="13027"/>
                  </a:moveTo>
                  <a:cubicBezTo>
                    <a:pt x="22210" y="13039"/>
                    <a:pt x="22223" y="13051"/>
                    <a:pt x="22239" y="13063"/>
                  </a:cubicBezTo>
                  <a:cubicBezTo>
                    <a:pt x="22735" y="13567"/>
                    <a:pt x="23040" y="14259"/>
                    <a:pt x="23040" y="15023"/>
                  </a:cubicBezTo>
                  <a:cubicBezTo>
                    <a:pt x="23040" y="15686"/>
                    <a:pt x="22808" y="16300"/>
                    <a:pt x="22422" y="16779"/>
                  </a:cubicBezTo>
                  <a:cubicBezTo>
                    <a:pt x="22341" y="16828"/>
                    <a:pt x="22267" y="16881"/>
                    <a:pt x="22194" y="16938"/>
                  </a:cubicBezTo>
                  <a:cubicBezTo>
                    <a:pt x="22121" y="16881"/>
                    <a:pt x="22044" y="16828"/>
                    <a:pt x="21967" y="16779"/>
                  </a:cubicBezTo>
                  <a:cubicBezTo>
                    <a:pt x="21580" y="16300"/>
                    <a:pt x="21349" y="15686"/>
                    <a:pt x="21349" y="15023"/>
                  </a:cubicBezTo>
                  <a:cubicBezTo>
                    <a:pt x="21349" y="14259"/>
                    <a:pt x="21653" y="13567"/>
                    <a:pt x="22149" y="13063"/>
                  </a:cubicBezTo>
                  <a:cubicBezTo>
                    <a:pt x="22166" y="13051"/>
                    <a:pt x="22178" y="13039"/>
                    <a:pt x="22194" y="13027"/>
                  </a:cubicBezTo>
                  <a:close/>
                  <a:moveTo>
                    <a:pt x="26109" y="13027"/>
                  </a:moveTo>
                  <a:cubicBezTo>
                    <a:pt x="26122" y="13039"/>
                    <a:pt x="26138" y="13051"/>
                    <a:pt x="26154" y="13063"/>
                  </a:cubicBezTo>
                  <a:cubicBezTo>
                    <a:pt x="26646" y="13567"/>
                    <a:pt x="26955" y="14259"/>
                    <a:pt x="26955" y="15023"/>
                  </a:cubicBezTo>
                  <a:cubicBezTo>
                    <a:pt x="26955" y="15686"/>
                    <a:pt x="26719" y="16300"/>
                    <a:pt x="26333" y="16779"/>
                  </a:cubicBezTo>
                  <a:cubicBezTo>
                    <a:pt x="26256" y="16828"/>
                    <a:pt x="26183" y="16881"/>
                    <a:pt x="26109" y="16938"/>
                  </a:cubicBezTo>
                  <a:cubicBezTo>
                    <a:pt x="26036" y="16881"/>
                    <a:pt x="25959" y="16828"/>
                    <a:pt x="25882" y="16779"/>
                  </a:cubicBezTo>
                  <a:cubicBezTo>
                    <a:pt x="25495" y="16300"/>
                    <a:pt x="25264" y="15686"/>
                    <a:pt x="25264" y="15023"/>
                  </a:cubicBezTo>
                  <a:cubicBezTo>
                    <a:pt x="25264" y="14259"/>
                    <a:pt x="25569" y="13567"/>
                    <a:pt x="26065" y="13063"/>
                  </a:cubicBezTo>
                  <a:cubicBezTo>
                    <a:pt x="26077" y="13051"/>
                    <a:pt x="26093" y="13039"/>
                    <a:pt x="26109" y="13027"/>
                  </a:cubicBezTo>
                  <a:close/>
                  <a:moveTo>
                    <a:pt x="30020" y="13027"/>
                  </a:moveTo>
                  <a:cubicBezTo>
                    <a:pt x="30037" y="13039"/>
                    <a:pt x="30053" y="13051"/>
                    <a:pt x="30069" y="13063"/>
                  </a:cubicBezTo>
                  <a:cubicBezTo>
                    <a:pt x="30561" y="13567"/>
                    <a:pt x="30866" y="14259"/>
                    <a:pt x="30866" y="15023"/>
                  </a:cubicBezTo>
                  <a:cubicBezTo>
                    <a:pt x="30866" y="15686"/>
                    <a:pt x="30634" y="16300"/>
                    <a:pt x="30248" y="16779"/>
                  </a:cubicBezTo>
                  <a:cubicBezTo>
                    <a:pt x="30171" y="16828"/>
                    <a:pt x="30094" y="16881"/>
                    <a:pt x="30020" y="16938"/>
                  </a:cubicBezTo>
                  <a:cubicBezTo>
                    <a:pt x="29951" y="16881"/>
                    <a:pt x="29874" y="16828"/>
                    <a:pt x="29797" y="16779"/>
                  </a:cubicBezTo>
                  <a:cubicBezTo>
                    <a:pt x="29411" y="16300"/>
                    <a:pt x="29179" y="15686"/>
                    <a:pt x="29179" y="15023"/>
                  </a:cubicBezTo>
                  <a:cubicBezTo>
                    <a:pt x="29179" y="14259"/>
                    <a:pt x="29484" y="13567"/>
                    <a:pt x="29976" y="13063"/>
                  </a:cubicBezTo>
                  <a:cubicBezTo>
                    <a:pt x="29992" y="13051"/>
                    <a:pt x="30008" y="13039"/>
                    <a:pt x="30020" y="13027"/>
                  </a:cubicBezTo>
                  <a:close/>
                  <a:moveTo>
                    <a:pt x="33936" y="13027"/>
                  </a:moveTo>
                  <a:cubicBezTo>
                    <a:pt x="33952" y="13039"/>
                    <a:pt x="33968" y="13051"/>
                    <a:pt x="33984" y="13063"/>
                  </a:cubicBezTo>
                  <a:cubicBezTo>
                    <a:pt x="34476" y="13567"/>
                    <a:pt x="34781" y="14259"/>
                    <a:pt x="34781" y="15023"/>
                  </a:cubicBezTo>
                  <a:cubicBezTo>
                    <a:pt x="34781" y="15686"/>
                    <a:pt x="34550" y="16295"/>
                    <a:pt x="34163" y="16779"/>
                  </a:cubicBezTo>
                  <a:cubicBezTo>
                    <a:pt x="34086" y="16828"/>
                    <a:pt x="34009" y="16881"/>
                    <a:pt x="33936" y="16938"/>
                  </a:cubicBezTo>
                  <a:cubicBezTo>
                    <a:pt x="33867" y="16881"/>
                    <a:pt x="33789" y="16828"/>
                    <a:pt x="33712" y="16779"/>
                  </a:cubicBezTo>
                  <a:cubicBezTo>
                    <a:pt x="33326" y="16295"/>
                    <a:pt x="33094" y="15686"/>
                    <a:pt x="33094" y="15023"/>
                  </a:cubicBezTo>
                  <a:cubicBezTo>
                    <a:pt x="33094" y="14259"/>
                    <a:pt x="33399" y="13567"/>
                    <a:pt x="33891" y="13063"/>
                  </a:cubicBezTo>
                  <a:cubicBezTo>
                    <a:pt x="33907" y="13051"/>
                    <a:pt x="33923" y="13039"/>
                    <a:pt x="33936" y="13027"/>
                  </a:cubicBezTo>
                  <a:close/>
                  <a:moveTo>
                    <a:pt x="37851" y="13027"/>
                  </a:moveTo>
                  <a:cubicBezTo>
                    <a:pt x="37867" y="13039"/>
                    <a:pt x="37883" y="13051"/>
                    <a:pt x="37900" y="13063"/>
                  </a:cubicBezTo>
                  <a:cubicBezTo>
                    <a:pt x="38392" y="13567"/>
                    <a:pt x="38697" y="14259"/>
                    <a:pt x="38697" y="15023"/>
                  </a:cubicBezTo>
                  <a:cubicBezTo>
                    <a:pt x="38697" y="15686"/>
                    <a:pt x="38465" y="16300"/>
                    <a:pt x="38079" y="16779"/>
                  </a:cubicBezTo>
                  <a:cubicBezTo>
                    <a:pt x="38001" y="16828"/>
                    <a:pt x="37924" y="16881"/>
                    <a:pt x="37851" y="16938"/>
                  </a:cubicBezTo>
                  <a:cubicBezTo>
                    <a:pt x="37782" y="16881"/>
                    <a:pt x="37705" y="16828"/>
                    <a:pt x="37627" y="16779"/>
                  </a:cubicBezTo>
                  <a:cubicBezTo>
                    <a:pt x="37241" y="16300"/>
                    <a:pt x="37009" y="15686"/>
                    <a:pt x="37009" y="15023"/>
                  </a:cubicBezTo>
                  <a:cubicBezTo>
                    <a:pt x="37009" y="14259"/>
                    <a:pt x="37314" y="13567"/>
                    <a:pt x="37806" y="13063"/>
                  </a:cubicBezTo>
                  <a:cubicBezTo>
                    <a:pt x="37822" y="13051"/>
                    <a:pt x="37839" y="13039"/>
                    <a:pt x="37851" y="13027"/>
                  </a:cubicBezTo>
                  <a:close/>
                  <a:moveTo>
                    <a:pt x="4578" y="16670"/>
                  </a:moveTo>
                  <a:cubicBezTo>
                    <a:pt x="5115" y="16670"/>
                    <a:pt x="5615" y="16820"/>
                    <a:pt x="6042" y="17080"/>
                  </a:cubicBezTo>
                  <a:cubicBezTo>
                    <a:pt x="6086" y="17141"/>
                    <a:pt x="6139" y="17194"/>
                    <a:pt x="6188" y="17247"/>
                  </a:cubicBezTo>
                  <a:cubicBezTo>
                    <a:pt x="6139" y="17304"/>
                    <a:pt x="6086" y="17357"/>
                    <a:pt x="6042" y="17414"/>
                  </a:cubicBezTo>
                  <a:cubicBezTo>
                    <a:pt x="5615" y="17674"/>
                    <a:pt x="5115" y="17824"/>
                    <a:pt x="4578" y="17824"/>
                  </a:cubicBezTo>
                  <a:cubicBezTo>
                    <a:pt x="4041" y="17824"/>
                    <a:pt x="3541" y="17674"/>
                    <a:pt x="3114" y="17414"/>
                  </a:cubicBezTo>
                  <a:cubicBezTo>
                    <a:pt x="3070" y="17357"/>
                    <a:pt x="3017" y="17304"/>
                    <a:pt x="2968" y="17247"/>
                  </a:cubicBezTo>
                  <a:cubicBezTo>
                    <a:pt x="3017" y="17194"/>
                    <a:pt x="3070" y="17141"/>
                    <a:pt x="3114" y="17080"/>
                  </a:cubicBezTo>
                  <a:cubicBezTo>
                    <a:pt x="3541" y="16820"/>
                    <a:pt x="4041" y="16670"/>
                    <a:pt x="4578" y="16670"/>
                  </a:cubicBezTo>
                  <a:close/>
                  <a:moveTo>
                    <a:pt x="8493" y="16670"/>
                  </a:moveTo>
                  <a:cubicBezTo>
                    <a:pt x="9030" y="16670"/>
                    <a:pt x="9530" y="16820"/>
                    <a:pt x="9953" y="17080"/>
                  </a:cubicBezTo>
                  <a:cubicBezTo>
                    <a:pt x="10001" y="17137"/>
                    <a:pt x="10054" y="17194"/>
                    <a:pt x="10103" y="17247"/>
                  </a:cubicBezTo>
                  <a:cubicBezTo>
                    <a:pt x="10054" y="17300"/>
                    <a:pt x="10001" y="17357"/>
                    <a:pt x="9953" y="17414"/>
                  </a:cubicBezTo>
                  <a:cubicBezTo>
                    <a:pt x="9530" y="17674"/>
                    <a:pt x="9030" y="17824"/>
                    <a:pt x="8493" y="17824"/>
                  </a:cubicBezTo>
                  <a:cubicBezTo>
                    <a:pt x="7956" y="17824"/>
                    <a:pt x="7456" y="17674"/>
                    <a:pt x="7029" y="17414"/>
                  </a:cubicBezTo>
                  <a:cubicBezTo>
                    <a:pt x="6985" y="17357"/>
                    <a:pt x="6932" y="17300"/>
                    <a:pt x="6883" y="17247"/>
                  </a:cubicBezTo>
                  <a:cubicBezTo>
                    <a:pt x="6932" y="17194"/>
                    <a:pt x="6985" y="17137"/>
                    <a:pt x="7029" y="17080"/>
                  </a:cubicBezTo>
                  <a:cubicBezTo>
                    <a:pt x="7456" y="16820"/>
                    <a:pt x="7956" y="16670"/>
                    <a:pt x="8493" y="16670"/>
                  </a:cubicBezTo>
                  <a:close/>
                  <a:moveTo>
                    <a:pt x="12408" y="16670"/>
                  </a:moveTo>
                  <a:cubicBezTo>
                    <a:pt x="12941" y="16670"/>
                    <a:pt x="13441" y="16820"/>
                    <a:pt x="13868" y="17080"/>
                  </a:cubicBezTo>
                  <a:cubicBezTo>
                    <a:pt x="13917" y="17137"/>
                    <a:pt x="13965" y="17194"/>
                    <a:pt x="14018" y="17247"/>
                  </a:cubicBezTo>
                  <a:cubicBezTo>
                    <a:pt x="13965" y="17300"/>
                    <a:pt x="13917" y="17357"/>
                    <a:pt x="13868" y="17414"/>
                  </a:cubicBezTo>
                  <a:cubicBezTo>
                    <a:pt x="13441" y="17674"/>
                    <a:pt x="12941" y="17824"/>
                    <a:pt x="12408" y="17824"/>
                  </a:cubicBezTo>
                  <a:cubicBezTo>
                    <a:pt x="11872" y="17824"/>
                    <a:pt x="11372" y="17674"/>
                    <a:pt x="10945" y="17414"/>
                  </a:cubicBezTo>
                  <a:cubicBezTo>
                    <a:pt x="10896" y="17357"/>
                    <a:pt x="10847" y="17300"/>
                    <a:pt x="10794" y="17247"/>
                  </a:cubicBezTo>
                  <a:cubicBezTo>
                    <a:pt x="10847" y="17194"/>
                    <a:pt x="10896" y="17137"/>
                    <a:pt x="10945" y="17080"/>
                  </a:cubicBezTo>
                  <a:cubicBezTo>
                    <a:pt x="11372" y="16820"/>
                    <a:pt x="11872" y="16670"/>
                    <a:pt x="12408" y="16670"/>
                  </a:cubicBezTo>
                  <a:close/>
                  <a:moveTo>
                    <a:pt x="16319" y="16670"/>
                  </a:moveTo>
                  <a:cubicBezTo>
                    <a:pt x="16856" y="16670"/>
                    <a:pt x="17356" y="16820"/>
                    <a:pt x="17783" y="17080"/>
                  </a:cubicBezTo>
                  <a:cubicBezTo>
                    <a:pt x="17832" y="17137"/>
                    <a:pt x="17881" y="17194"/>
                    <a:pt x="17933" y="17247"/>
                  </a:cubicBezTo>
                  <a:cubicBezTo>
                    <a:pt x="17881" y="17300"/>
                    <a:pt x="17832" y="17357"/>
                    <a:pt x="17783" y="17414"/>
                  </a:cubicBezTo>
                  <a:cubicBezTo>
                    <a:pt x="17356" y="17674"/>
                    <a:pt x="16856" y="17824"/>
                    <a:pt x="16319" y="17824"/>
                  </a:cubicBezTo>
                  <a:cubicBezTo>
                    <a:pt x="15787" y="17824"/>
                    <a:pt x="15287" y="17674"/>
                    <a:pt x="14860" y="17414"/>
                  </a:cubicBezTo>
                  <a:cubicBezTo>
                    <a:pt x="14811" y="17357"/>
                    <a:pt x="14762" y="17300"/>
                    <a:pt x="14709" y="17247"/>
                  </a:cubicBezTo>
                  <a:cubicBezTo>
                    <a:pt x="14762" y="17194"/>
                    <a:pt x="14811" y="17137"/>
                    <a:pt x="14860" y="17080"/>
                  </a:cubicBezTo>
                  <a:cubicBezTo>
                    <a:pt x="15287" y="16820"/>
                    <a:pt x="15787" y="16670"/>
                    <a:pt x="16319" y="16670"/>
                  </a:cubicBezTo>
                  <a:close/>
                  <a:moveTo>
                    <a:pt x="20235" y="16670"/>
                  </a:moveTo>
                  <a:cubicBezTo>
                    <a:pt x="20771" y="16670"/>
                    <a:pt x="21271" y="16820"/>
                    <a:pt x="21698" y="17080"/>
                  </a:cubicBezTo>
                  <a:cubicBezTo>
                    <a:pt x="21747" y="17137"/>
                    <a:pt x="21796" y="17194"/>
                    <a:pt x="21849" y="17247"/>
                  </a:cubicBezTo>
                  <a:cubicBezTo>
                    <a:pt x="21796" y="17300"/>
                    <a:pt x="21747" y="17357"/>
                    <a:pt x="21698" y="17414"/>
                  </a:cubicBezTo>
                  <a:cubicBezTo>
                    <a:pt x="21271" y="17674"/>
                    <a:pt x="20771" y="17824"/>
                    <a:pt x="20235" y="17824"/>
                  </a:cubicBezTo>
                  <a:cubicBezTo>
                    <a:pt x="19702" y="17824"/>
                    <a:pt x="19202" y="17674"/>
                    <a:pt x="18775" y="17414"/>
                  </a:cubicBezTo>
                  <a:cubicBezTo>
                    <a:pt x="18726" y="17357"/>
                    <a:pt x="18677" y="17300"/>
                    <a:pt x="18625" y="17247"/>
                  </a:cubicBezTo>
                  <a:cubicBezTo>
                    <a:pt x="18677" y="17194"/>
                    <a:pt x="18726" y="17137"/>
                    <a:pt x="18775" y="17080"/>
                  </a:cubicBezTo>
                  <a:cubicBezTo>
                    <a:pt x="19202" y="16820"/>
                    <a:pt x="19702" y="16670"/>
                    <a:pt x="20235" y="16670"/>
                  </a:cubicBezTo>
                  <a:close/>
                  <a:moveTo>
                    <a:pt x="24150" y="16670"/>
                  </a:moveTo>
                  <a:cubicBezTo>
                    <a:pt x="24686" y="16670"/>
                    <a:pt x="25186" y="16820"/>
                    <a:pt x="25613" y="17080"/>
                  </a:cubicBezTo>
                  <a:cubicBezTo>
                    <a:pt x="25662" y="17137"/>
                    <a:pt x="25711" y="17194"/>
                    <a:pt x="25764" y="17247"/>
                  </a:cubicBezTo>
                  <a:cubicBezTo>
                    <a:pt x="25711" y="17300"/>
                    <a:pt x="25662" y="17357"/>
                    <a:pt x="25613" y="17414"/>
                  </a:cubicBezTo>
                  <a:cubicBezTo>
                    <a:pt x="25186" y="17674"/>
                    <a:pt x="24686" y="17824"/>
                    <a:pt x="24150" y="17824"/>
                  </a:cubicBezTo>
                  <a:cubicBezTo>
                    <a:pt x="23617" y="17824"/>
                    <a:pt x="23117" y="17674"/>
                    <a:pt x="22690" y="17414"/>
                  </a:cubicBezTo>
                  <a:cubicBezTo>
                    <a:pt x="22641" y="17357"/>
                    <a:pt x="22593" y="17300"/>
                    <a:pt x="22540" y="17247"/>
                  </a:cubicBezTo>
                  <a:cubicBezTo>
                    <a:pt x="22593" y="17194"/>
                    <a:pt x="22641" y="17137"/>
                    <a:pt x="22690" y="17080"/>
                  </a:cubicBezTo>
                  <a:cubicBezTo>
                    <a:pt x="23113" y="16820"/>
                    <a:pt x="23617" y="16670"/>
                    <a:pt x="24150" y="16670"/>
                  </a:cubicBezTo>
                  <a:close/>
                  <a:moveTo>
                    <a:pt x="28065" y="16670"/>
                  </a:moveTo>
                  <a:cubicBezTo>
                    <a:pt x="28602" y="16670"/>
                    <a:pt x="29102" y="16820"/>
                    <a:pt x="29529" y="17080"/>
                  </a:cubicBezTo>
                  <a:cubicBezTo>
                    <a:pt x="29577" y="17137"/>
                    <a:pt x="29626" y="17194"/>
                    <a:pt x="29679" y="17247"/>
                  </a:cubicBezTo>
                  <a:cubicBezTo>
                    <a:pt x="29626" y="17300"/>
                    <a:pt x="29573" y="17357"/>
                    <a:pt x="29529" y="17414"/>
                  </a:cubicBezTo>
                  <a:cubicBezTo>
                    <a:pt x="29102" y="17674"/>
                    <a:pt x="28602" y="17824"/>
                    <a:pt x="28065" y="17824"/>
                  </a:cubicBezTo>
                  <a:cubicBezTo>
                    <a:pt x="27528" y="17824"/>
                    <a:pt x="27028" y="17674"/>
                    <a:pt x="26605" y="17414"/>
                  </a:cubicBezTo>
                  <a:cubicBezTo>
                    <a:pt x="26557" y="17357"/>
                    <a:pt x="26508" y="17300"/>
                    <a:pt x="26455" y="17247"/>
                  </a:cubicBezTo>
                  <a:cubicBezTo>
                    <a:pt x="26508" y="17194"/>
                    <a:pt x="26557" y="17137"/>
                    <a:pt x="26605" y="17080"/>
                  </a:cubicBezTo>
                  <a:cubicBezTo>
                    <a:pt x="27028" y="16820"/>
                    <a:pt x="27528" y="16670"/>
                    <a:pt x="28065" y="16670"/>
                  </a:cubicBezTo>
                  <a:close/>
                  <a:moveTo>
                    <a:pt x="31980" y="16670"/>
                  </a:moveTo>
                  <a:cubicBezTo>
                    <a:pt x="32513" y="16670"/>
                    <a:pt x="33013" y="16820"/>
                    <a:pt x="33440" y="17080"/>
                  </a:cubicBezTo>
                  <a:cubicBezTo>
                    <a:pt x="33488" y="17137"/>
                    <a:pt x="33537" y="17194"/>
                    <a:pt x="33590" y="17247"/>
                  </a:cubicBezTo>
                  <a:cubicBezTo>
                    <a:pt x="33537" y="17300"/>
                    <a:pt x="33488" y="17357"/>
                    <a:pt x="33440" y="17414"/>
                  </a:cubicBezTo>
                  <a:cubicBezTo>
                    <a:pt x="33013" y="17674"/>
                    <a:pt x="32513" y="17824"/>
                    <a:pt x="31980" y="17824"/>
                  </a:cubicBezTo>
                  <a:cubicBezTo>
                    <a:pt x="31443" y="17824"/>
                    <a:pt x="30943" y="17674"/>
                    <a:pt x="30517" y="17414"/>
                  </a:cubicBezTo>
                  <a:cubicBezTo>
                    <a:pt x="30468" y="17357"/>
                    <a:pt x="30419" y="17300"/>
                    <a:pt x="30366" y="17247"/>
                  </a:cubicBezTo>
                  <a:cubicBezTo>
                    <a:pt x="30419" y="17194"/>
                    <a:pt x="30468" y="17137"/>
                    <a:pt x="30517" y="17080"/>
                  </a:cubicBezTo>
                  <a:cubicBezTo>
                    <a:pt x="30943" y="16820"/>
                    <a:pt x="31443" y="16670"/>
                    <a:pt x="31980" y="16670"/>
                  </a:cubicBezTo>
                  <a:close/>
                  <a:moveTo>
                    <a:pt x="35895" y="16670"/>
                  </a:moveTo>
                  <a:cubicBezTo>
                    <a:pt x="36432" y="16670"/>
                    <a:pt x="36932" y="16820"/>
                    <a:pt x="37355" y="17080"/>
                  </a:cubicBezTo>
                  <a:cubicBezTo>
                    <a:pt x="37404" y="17137"/>
                    <a:pt x="37457" y="17194"/>
                    <a:pt x="37505" y="17247"/>
                  </a:cubicBezTo>
                  <a:cubicBezTo>
                    <a:pt x="37457" y="17300"/>
                    <a:pt x="37404" y="17357"/>
                    <a:pt x="37355" y="17414"/>
                  </a:cubicBezTo>
                  <a:cubicBezTo>
                    <a:pt x="36932" y="17674"/>
                    <a:pt x="36432" y="17824"/>
                    <a:pt x="35895" y="17824"/>
                  </a:cubicBezTo>
                  <a:cubicBezTo>
                    <a:pt x="35359" y="17824"/>
                    <a:pt x="34859" y="17674"/>
                    <a:pt x="34432" y="17414"/>
                  </a:cubicBezTo>
                  <a:cubicBezTo>
                    <a:pt x="34387" y="17357"/>
                    <a:pt x="34334" y="17300"/>
                    <a:pt x="34285" y="17247"/>
                  </a:cubicBezTo>
                  <a:cubicBezTo>
                    <a:pt x="34334" y="17194"/>
                    <a:pt x="34387" y="17137"/>
                    <a:pt x="34432" y="17080"/>
                  </a:cubicBezTo>
                  <a:cubicBezTo>
                    <a:pt x="34859" y="16820"/>
                    <a:pt x="35359" y="16670"/>
                    <a:pt x="35895" y="16670"/>
                  </a:cubicBezTo>
                  <a:close/>
                  <a:moveTo>
                    <a:pt x="39810" y="16670"/>
                  </a:moveTo>
                  <a:cubicBezTo>
                    <a:pt x="40453" y="16670"/>
                    <a:pt x="41042" y="16885"/>
                    <a:pt x="41514" y="17247"/>
                  </a:cubicBezTo>
                  <a:cubicBezTo>
                    <a:pt x="41042" y="17609"/>
                    <a:pt x="40453" y="17824"/>
                    <a:pt x="39810" y="17824"/>
                  </a:cubicBezTo>
                  <a:cubicBezTo>
                    <a:pt x="39274" y="17824"/>
                    <a:pt x="38774" y="17674"/>
                    <a:pt x="38347" y="17414"/>
                  </a:cubicBezTo>
                  <a:cubicBezTo>
                    <a:pt x="38302" y="17357"/>
                    <a:pt x="38249" y="17300"/>
                    <a:pt x="38201" y="17247"/>
                  </a:cubicBezTo>
                  <a:cubicBezTo>
                    <a:pt x="38249" y="17194"/>
                    <a:pt x="38302" y="17137"/>
                    <a:pt x="38347" y="17080"/>
                  </a:cubicBezTo>
                  <a:cubicBezTo>
                    <a:pt x="38774" y="16820"/>
                    <a:pt x="39274" y="16670"/>
                    <a:pt x="39810" y="16670"/>
                  </a:cubicBezTo>
                  <a:close/>
                  <a:moveTo>
                    <a:pt x="3537" y="18048"/>
                  </a:moveTo>
                  <a:cubicBezTo>
                    <a:pt x="3862" y="18162"/>
                    <a:pt x="4216" y="18223"/>
                    <a:pt x="4582" y="18223"/>
                  </a:cubicBezTo>
                  <a:cubicBezTo>
                    <a:pt x="4948" y="18223"/>
                    <a:pt x="5298" y="18162"/>
                    <a:pt x="5627" y="18048"/>
                  </a:cubicBezTo>
                  <a:lnTo>
                    <a:pt x="5627" y="18048"/>
                  </a:lnTo>
                  <a:cubicBezTo>
                    <a:pt x="5411" y="18479"/>
                    <a:pt x="5293" y="18958"/>
                    <a:pt x="5293" y="19471"/>
                  </a:cubicBezTo>
                  <a:cubicBezTo>
                    <a:pt x="5293" y="20020"/>
                    <a:pt x="5432" y="20536"/>
                    <a:pt x="5676" y="20987"/>
                  </a:cubicBezTo>
                  <a:cubicBezTo>
                    <a:pt x="5334" y="20865"/>
                    <a:pt x="4964" y="20796"/>
                    <a:pt x="4582" y="20796"/>
                  </a:cubicBezTo>
                  <a:cubicBezTo>
                    <a:pt x="4196" y="20796"/>
                    <a:pt x="3826" y="20865"/>
                    <a:pt x="3484" y="20987"/>
                  </a:cubicBezTo>
                  <a:cubicBezTo>
                    <a:pt x="3728" y="20536"/>
                    <a:pt x="3866" y="20020"/>
                    <a:pt x="3866" y="19471"/>
                  </a:cubicBezTo>
                  <a:cubicBezTo>
                    <a:pt x="3866" y="18958"/>
                    <a:pt x="3749" y="18479"/>
                    <a:pt x="3533" y="18048"/>
                  </a:cubicBezTo>
                  <a:close/>
                  <a:moveTo>
                    <a:pt x="7448" y="18048"/>
                  </a:moveTo>
                  <a:cubicBezTo>
                    <a:pt x="7773" y="18162"/>
                    <a:pt x="8127" y="18227"/>
                    <a:pt x="8493" y="18227"/>
                  </a:cubicBezTo>
                  <a:cubicBezTo>
                    <a:pt x="8859" y="18227"/>
                    <a:pt x="9209" y="18162"/>
                    <a:pt x="9538" y="18048"/>
                  </a:cubicBezTo>
                  <a:lnTo>
                    <a:pt x="9538" y="18048"/>
                  </a:lnTo>
                  <a:cubicBezTo>
                    <a:pt x="9322" y="18479"/>
                    <a:pt x="9205" y="18963"/>
                    <a:pt x="9205" y="19471"/>
                  </a:cubicBezTo>
                  <a:cubicBezTo>
                    <a:pt x="9205" y="20020"/>
                    <a:pt x="9343" y="20540"/>
                    <a:pt x="9587" y="20991"/>
                  </a:cubicBezTo>
                  <a:cubicBezTo>
                    <a:pt x="9245" y="20865"/>
                    <a:pt x="8875" y="20796"/>
                    <a:pt x="8493" y="20796"/>
                  </a:cubicBezTo>
                  <a:cubicBezTo>
                    <a:pt x="8107" y="20796"/>
                    <a:pt x="7737" y="20865"/>
                    <a:pt x="7395" y="20991"/>
                  </a:cubicBezTo>
                  <a:cubicBezTo>
                    <a:pt x="7639" y="20540"/>
                    <a:pt x="7778" y="20020"/>
                    <a:pt x="7778" y="19471"/>
                  </a:cubicBezTo>
                  <a:cubicBezTo>
                    <a:pt x="7778" y="18963"/>
                    <a:pt x="7660" y="18479"/>
                    <a:pt x="7444" y="18048"/>
                  </a:cubicBezTo>
                  <a:close/>
                  <a:moveTo>
                    <a:pt x="11363" y="18048"/>
                  </a:moveTo>
                  <a:lnTo>
                    <a:pt x="11363" y="18048"/>
                  </a:lnTo>
                  <a:cubicBezTo>
                    <a:pt x="11693" y="18162"/>
                    <a:pt x="12042" y="18223"/>
                    <a:pt x="12408" y="18223"/>
                  </a:cubicBezTo>
                  <a:cubicBezTo>
                    <a:pt x="12774" y="18223"/>
                    <a:pt x="13124" y="18162"/>
                    <a:pt x="13453" y="18048"/>
                  </a:cubicBezTo>
                  <a:lnTo>
                    <a:pt x="13453" y="18048"/>
                  </a:lnTo>
                  <a:cubicBezTo>
                    <a:pt x="13242" y="18479"/>
                    <a:pt x="13120" y="18958"/>
                    <a:pt x="13120" y="19471"/>
                  </a:cubicBezTo>
                  <a:cubicBezTo>
                    <a:pt x="13120" y="20020"/>
                    <a:pt x="13258" y="20536"/>
                    <a:pt x="13502" y="20991"/>
                  </a:cubicBezTo>
                  <a:cubicBezTo>
                    <a:pt x="13160" y="20865"/>
                    <a:pt x="12790" y="20796"/>
                    <a:pt x="12408" y="20796"/>
                  </a:cubicBezTo>
                  <a:cubicBezTo>
                    <a:pt x="12022" y="20796"/>
                    <a:pt x="11656" y="20865"/>
                    <a:pt x="11315" y="20991"/>
                  </a:cubicBezTo>
                  <a:cubicBezTo>
                    <a:pt x="11559" y="20536"/>
                    <a:pt x="11697" y="20020"/>
                    <a:pt x="11697" y="19471"/>
                  </a:cubicBezTo>
                  <a:cubicBezTo>
                    <a:pt x="11697" y="18958"/>
                    <a:pt x="11575" y="18479"/>
                    <a:pt x="11363" y="18048"/>
                  </a:cubicBezTo>
                  <a:close/>
                  <a:moveTo>
                    <a:pt x="15279" y="18048"/>
                  </a:moveTo>
                  <a:cubicBezTo>
                    <a:pt x="15604" y="18162"/>
                    <a:pt x="15958" y="18223"/>
                    <a:pt x="16323" y="18223"/>
                  </a:cubicBezTo>
                  <a:cubicBezTo>
                    <a:pt x="16689" y="18223"/>
                    <a:pt x="17039" y="18162"/>
                    <a:pt x="17368" y="18048"/>
                  </a:cubicBezTo>
                  <a:lnTo>
                    <a:pt x="17368" y="18048"/>
                  </a:lnTo>
                  <a:cubicBezTo>
                    <a:pt x="17153" y="18479"/>
                    <a:pt x="17035" y="18958"/>
                    <a:pt x="17035" y="19471"/>
                  </a:cubicBezTo>
                  <a:cubicBezTo>
                    <a:pt x="17035" y="20020"/>
                    <a:pt x="17173" y="20536"/>
                    <a:pt x="17417" y="20991"/>
                  </a:cubicBezTo>
                  <a:cubicBezTo>
                    <a:pt x="17076" y="20865"/>
                    <a:pt x="16706" y="20796"/>
                    <a:pt x="16323" y="20796"/>
                  </a:cubicBezTo>
                  <a:cubicBezTo>
                    <a:pt x="15937" y="20796"/>
                    <a:pt x="15567" y="20865"/>
                    <a:pt x="15226" y="20991"/>
                  </a:cubicBezTo>
                  <a:cubicBezTo>
                    <a:pt x="15470" y="20536"/>
                    <a:pt x="15608" y="20020"/>
                    <a:pt x="15608" y="19471"/>
                  </a:cubicBezTo>
                  <a:cubicBezTo>
                    <a:pt x="15608" y="18958"/>
                    <a:pt x="15490" y="18479"/>
                    <a:pt x="15275" y="18048"/>
                  </a:cubicBezTo>
                  <a:close/>
                  <a:moveTo>
                    <a:pt x="19190" y="18048"/>
                  </a:moveTo>
                  <a:cubicBezTo>
                    <a:pt x="19519" y="18162"/>
                    <a:pt x="19869" y="18227"/>
                    <a:pt x="20235" y="18227"/>
                  </a:cubicBezTo>
                  <a:cubicBezTo>
                    <a:pt x="20600" y="18227"/>
                    <a:pt x="20954" y="18162"/>
                    <a:pt x="21279" y="18048"/>
                  </a:cubicBezTo>
                  <a:lnTo>
                    <a:pt x="21279" y="18048"/>
                  </a:lnTo>
                  <a:cubicBezTo>
                    <a:pt x="21068" y="18479"/>
                    <a:pt x="20946" y="18963"/>
                    <a:pt x="20946" y="19471"/>
                  </a:cubicBezTo>
                  <a:cubicBezTo>
                    <a:pt x="20946" y="20020"/>
                    <a:pt x="21088" y="20540"/>
                    <a:pt x="21328" y="20991"/>
                  </a:cubicBezTo>
                  <a:cubicBezTo>
                    <a:pt x="20987" y="20865"/>
                    <a:pt x="20621" y="20796"/>
                    <a:pt x="20235" y="20796"/>
                  </a:cubicBezTo>
                  <a:cubicBezTo>
                    <a:pt x="19852" y="20796"/>
                    <a:pt x="19482" y="20865"/>
                    <a:pt x="19141" y="20991"/>
                  </a:cubicBezTo>
                  <a:cubicBezTo>
                    <a:pt x="19385" y="20540"/>
                    <a:pt x="19523" y="20020"/>
                    <a:pt x="19523" y="19471"/>
                  </a:cubicBezTo>
                  <a:cubicBezTo>
                    <a:pt x="19523" y="18963"/>
                    <a:pt x="19401" y="18479"/>
                    <a:pt x="19190" y="18048"/>
                  </a:cubicBezTo>
                  <a:close/>
                  <a:moveTo>
                    <a:pt x="23105" y="18048"/>
                  </a:moveTo>
                  <a:cubicBezTo>
                    <a:pt x="23434" y="18162"/>
                    <a:pt x="23784" y="18227"/>
                    <a:pt x="24150" y="18227"/>
                  </a:cubicBezTo>
                  <a:cubicBezTo>
                    <a:pt x="24516" y="18227"/>
                    <a:pt x="24869" y="18162"/>
                    <a:pt x="25195" y="18048"/>
                  </a:cubicBezTo>
                  <a:lnTo>
                    <a:pt x="25195" y="18048"/>
                  </a:lnTo>
                  <a:cubicBezTo>
                    <a:pt x="24983" y="18479"/>
                    <a:pt x="24861" y="18963"/>
                    <a:pt x="24861" y="19471"/>
                  </a:cubicBezTo>
                  <a:cubicBezTo>
                    <a:pt x="24861" y="20020"/>
                    <a:pt x="24999" y="20540"/>
                    <a:pt x="25243" y="20991"/>
                  </a:cubicBezTo>
                  <a:cubicBezTo>
                    <a:pt x="24902" y="20865"/>
                    <a:pt x="24536" y="20796"/>
                    <a:pt x="24150" y="20796"/>
                  </a:cubicBezTo>
                  <a:cubicBezTo>
                    <a:pt x="23768" y="20796"/>
                    <a:pt x="23398" y="20865"/>
                    <a:pt x="23056" y="20991"/>
                  </a:cubicBezTo>
                  <a:cubicBezTo>
                    <a:pt x="23300" y="20540"/>
                    <a:pt x="23438" y="20020"/>
                    <a:pt x="23438" y="19471"/>
                  </a:cubicBezTo>
                  <a:cubicBezTo>
                    <a:pt x="23438" y="18963"/>
                    <a:pt x="23316" y="18479"/>
                    <a:pt x="23105" y="18048"/>
                  </a:cubicBezTo>
                  <a:close/>
                  <a:moveTo>
                    <a:pt x="27020" y="18048"/>
                  </a:moveTo>
                  <a:cubicBezTo>
                    <a:pt x="27349" y="18162"/>
                    <a:pt x="27699" y="18227"/>
                    <a:pt x="28065" y="18227"/>
                  </a:cubicBezTo>
                  <a:cubicBezTo>
                    <a:pt x="28431" y="18227"/>
                    <a:pt x="28785" y="18162"/>
                    <a:pt x="29110" y="18048"/>
                  </a:cubicBezTo>
                  <a:lnTo>
                    <a:pt x="29110" y="18048"/>
                  </a:lnTo>
                  <a:cubicBezTo>
                    <a:pt x="28898" y="18479"/>
                    <a:pt x="28776" y="18963"/>
                    <a:pt x="28776" y="19471"/>
                  </a:cubicBezTo>
                  <a:cubicBezTo>
                    <a:pt x="28776" y="20020"/>
                    <a:pt x="28915" y="20540"/>
                    <a:pt x="29159" y="20991"/>
                  </a:cubicBezTo>
                  <a:cubicBezTo>
                    <a:pt x="28817" y="20865"/>
                    <a:pt x="28447" y="20796"/>
                    <a:pt x="28065" y="20796"/>
                  </a:cubicBezTo>
                  <a:cubicBezTo>
                    <a:pt x="27679" y="20796"/>
                    <a:pt x="27313" y="20865"/>
                    <a:pt x="26971" y="20991"/>
                  </a:cubicBezTo>
                  <a:cubicBezTo>
                    <a:pt x="27215" y="20540"/>
                    <a:pt x="27353" y="20020"/>
                    <a:pt x="27353" y="19471"/>
                  </a:cubicBezTo>
                  <a:cubicBezTo>
                    <a:pt x="27353" y="18963"/>
                    <a:pt x="27231" y="18479"/>
                    <a:pt x="27020" y="18048"/>
                  </a:cubicBezTo>
                  <a:close/>
                  <a:moveTo>
                    <a:pt x="30935" y="18048"/>
                  </a:moveTo>
                  <a:cubicBezTo>
                    <a:pt x="31265" y="18162"/>
                    <a:pt x="31614" y="18227"/>
                    <a:pt x="31980" y="18227"/>
                  </a:cubicBezTo>
                  <a:cubicBezTo>
                    <a:pt x="32346" y="18227"/>
                    <a:pt x="32696" y="18162"/>
                    <a:pt x="33025" y="18048"/>
                  </a:cubicBezTo>
                  <a:lnTo>
                    <a:pt x="33025" y="18048"/>
                  </a:lnTo>
                  <a:cubicBezTo>
                    <a:pt x="32814" y="18479"/>
                    <a:pt x="32692" y="18963"/>
                    <a:pt x="32692" y="19471"/>
                  </a:cubicBezTo>
                  <a:cubicBezTo>
                    <a:pt x="32692" y="20020"/>
                    <a:pt x="32830" y="20540"/>
                    <a:pt x="33074" y="20991"/>
                  </a:cubicBezTo>
                  <a:cubicBezTo>
                    <a:pt x="32732" y="20865"/>
                    <a:pt x="32362" y="20796"/>
                    <a:pt x="31980" y="20796"/>
                  </a:cubicBezTo>
                  <a:cubicBezTo>
                    <a:pt x="31594" y="20796"/>
                    <a:pt x="31228" y="20865"/>
                    <a:pt x="30886" y="20991"/>
                  </a:cubicBezTo>
                  <a:cubicBezTo>
                    <a:pt x="31130" y="20540"/>
                    <a:pt x="31269" y="20020"/>
                    <a:pt x="31269" y="19471"/>
                  </a:cubicBezTo>
                  <a:cubicBezTo>
                    <a:pt x="31269" y="18963"/>
                    <a:pt x="31147" y="18479"/>
                    <a:pt x="30935" y="18048"/>
                  </a:cubicBezTo>
                  <a:close/>
                  <a:moveTo>
                    <a:pt x="36940" y="18048"/>
                  </a:moveTo>
                  <a:cubicBezTo>
                    <a:pt x="36725" y="18479"/>
                    <a:pt x="36607" y="18958"/>
                    <a:pt x="36607" y="19471"/>
                  </a:cubicBezTo>
                  <a:cubicBezTo>
                    <a:pt x="36607" y="20020"/>
                    <a:pt x="36745" y="20536"/>
                    <a:pt x="36989" y="20991"/>
                  </a:cubicBezTo>
                  <a:cubicBezTo>
                    <a:pt x="36647" y="20865"/>
                    <a:pt x="36277" y="20796"/>
                    <a:pt x="35895" y="20796"/>
                  </a:cubicBezTo>
                  <a:cubicBezTo>
                    <a:pt x="35509" y="20796"/>
                    <a:pt x="35143" y="20865"/>
                    <a:pt x="34802" y="20991"/>
                  </a:cubicBezTo>
                  <a:cubicBezTo>
                    <a:pt x="35046" y="20536"/>
                    <a:pt x="35184" y="20020"/>
                    <a:pt x="35184" y="19471"/>
                  </a:cubicBezTo>
                  <a:cubicBezTo>
                    <a:pt x="35184" y="18958"/>
                    <a:pt x="35062" y="18479"/>
                    <a:pt x="34850" y="18048"/>
                  </a:cubicBezTo>
                  <a:lnTo>
                    <a:pt x="34850" y="18048"/>
                  </a:lnTo>
                  <a:cubicBezTo>
                    <a:pt x="35176" y="18162"/>
                    <a:pt x="35529" y="18223"/>
                    <a:pt x="35895" y="18223"/>
                  </a:cubicBezTo>
                  <a:cubicBezTo>
                    <a:pt x="36261" y="18223"/>
                    <a:pt x="36611" y="18162"/>
                    <a:pt x="36940" y="18048"/>
                  </a:cubicBezTo>
                  <a:close/>
                  <a:moveTo>
                    <a:pt x="2622" y="17556"/>
                  </a:moveTo>
                  <a:cubicBezTo>
                    <a:pt x="2696" y="17613"/>
                    <a:pt x="2769" y="17666"/>
                    <a:pt x="2846" y="17718"/>
                  </a:cubicBezTo>
                  <a:cubicBezTo>
                    <a:pt x="3236" y="18198"/>
                    <a:pt x="3468" y="18808"/>
                    <a:pt x="3468" y="19475"/>
                  </a:cubicBezTo>
                  <a:cubicBezTo>
                    <a:pt x="3468" y="20235"/>
                    <a:pt x="3163" y="20926"/>
                    <a:pt x="2667" y="21434"/>
                  </a:cubicBezTo>
                  <a:cubicBezTo>
                    <a:pt x="2651" y="21443"/>
                    <a:pt x="2639" y="21455"/>
                    <a:pt x="2622" y="21467"/>
                  </a:cubicBezTo>
                  <a:cubicBezTo>
                    <a:pt x="2606" y="21455"/>
                    <a:pt x="2590" y="21443"/>
                    <a:pt x="2578" y="21434"/>
                  </a:cubicBezTo>
                  <a:cubicBezTo>
                    <a:pt x="2082" y="20926"/>
                    <a:pt x="1777" y="20235"/>
                    <a:pt x="1777" y="19475"/>
                  </a:cubicBezTo>
                  <a:cubicBezTo>
                    <a:pt x="1777" y="18808"/>
                    <a:pt x="2008" y="18198"/>
                    <a:pt x="2395" y="17718"/>
                  </a:cubicBezTo>
                  <a:cubicBezTo>
                    <a:pt x="2472" y="17666"/>
                    <a:pt x="2549" y="17613"/>
                    <a:pt x="2622" y="17556"/>
                  </a:cubicBezTo>
                  <a:close/>
                  <a:moveTo>
                    <a:pt x="6538" y="17556"/>
                  </a:moveTo>
                  <a:cubicBezTo>
                    <a:pt x="6611" y="17613"/>
                    <a:pt x="6684" y="17666"/>
                    <a:pt x="6765" y="17714"/>
                  </a:cubicBezTo>
                  <a:cubicBezTo>
                    <a:pt x="7151" y="18194"/>
                    <a:pt x="7383" y="18808"/>
                    <a:pt x="7383" y="19471"/>
                  </a:cubicBezTo>
                  <a:cubicBezTo>
                    <a:pt x="7383" y="20235"/>
                    <a:pt x="7078" y="20926"/>
                    <a:pt x="6582" y="21430"/>
                  </a:cubicBezTo>
                  <a:cubicBezTo>
                    <a:pt x="6566" y="21443"/>
                    <a:pt x="6554" y="21455"/>
                    <a:pt x="6538" y="21467"/>
                  </a:cubicBezTo>
                  <a:cubicBezTo>
                    <a:pt x="6521" y="21455"/>
                    <a:pt x="6509" y="21443"/>
                    <a:pt x="6493" y="21430"/>
                  </a:cubicBezTo>
                  <a:cubicBezTo>
                    <a:pt x="5997" y="20926"/>
                    <a:pt x="5692" y="20235"/>
                    <a:pt x="5692" y="19471"/>
                  </a:cubicBezTo>
                  <a:cubicBezTo>
                    <a:pt x="5692" y="18808"/>
                    <a:pt x="5924" y="18194"/>
                    <a:pt x="6310" y="17714"/>
                  </a:cubicBezTo>
                  <a:cubicBezTo>
                    <a:pt x="6387" y="17666"/>
                    <a:pt x="6464" y="17613"/>
                    <a:pt x="6538" y="17556"/>
                  </a:cubicBezTo>
                  <a:close/>
                  <a:moveTo>
                    <a:pt x="10449" y="17556"/>
                  </a:moveTo>
                  <a:cubicBezTo>
                    <a:pt x="10522" y="17613"/>
                    <a:pt x="10599" y="17666"/>
                    <a:pt x="10676" y="17714"/>
                  </a:cubicBezTo>
                  <a:cubicBezTo>
                    <a:pt x="11063" y="18198"/>
                    <a:pt x="11294" y="18808"/>
                    <a:pt x="11294" y="19471"/>
                  </a:cubicBezTo>
                  <a:cubicBezTo>
                    <a:pt x="11294" y="20235"/>
                    <a:pt x="10989" y="20926"/>
                    <a:pt x="10493" y="21430"/>
                  </a:cubicBezTo>
                  <a:cubicBezTo>
                    <a:pt x="10481" y="21443"/>
                    <a:pt x="10465" y="21455"/>
                    <a:pt x="10449" y="21467"/>
                  </a:cubicBezTo>
                  <a:cubicBezTo>
                    <a:pt x="10432" y="21455"/>
                    <a:pt x="10420" y="21443"/>
                    <a:pt x="10404" y="21430"/>
                  </a:cubicBezTo>
                  <a:cubicBezTo>
                    <a:pt x="9908" y="20926"/>
                    <a:pt x="9603" y="20235"/>
                    <a:pt x="9603" y="19471"/>
                  </a:cubicBezTo>
                  <a:cubicBezTo>
                    <a:pt x="9603" y="18808"/>
                    <a:pt x="9835" y="18198"/>
                    <a:pt x="10225" y="17714"/>
                  </a:cubicBezTo>
                  <a:cubicBezTo>
                    <a:pt x="10302" y="17666"/>
                    <a:pt x="10375" y="17613"/>
                    <a:pt x="10449" y="17556"/>
                  </a:cubicBezTo>
                  <a:close/>
                  <a:moveTo>
                    <a:pt x="14364" y="17556"/>
                  </a:moveTo>
                  <a:cubicBezTo>
                    <a:pt x="14437" y="17613"/>
                    <a:pt x="14514" y="17666"/>
                    <a:pt x="14592" y="17714"/>
                  </a:cubicBezTo>
                  <a:cubicBezTo>
                    <a:pt x="14978" y="18194"/>
                    <a:pt x="15209" y="18808"/>
                    <a:pt x="15209" y="19471"/>
                  </a:cubicBezTo>
                  <a:cubicBezTo>
                    <a:pt x="15209" y="20235"/>
                    <a:pt x="14905" y="20926"/>
                    <a:pt x="14409" y="21430"/>
                  </a:cubicBezTo>
                  <a:cubicBezTo>
                    <a:pt x="14396" y="21443"/>
                    <a:pt x="14380" y="21455"/>
                    <a:pt x="14364" y="21467"/>
                  </a:cubicBezTo>
                  <a:cubicBezTo>
                    <a:pt x="14352" y="21455"/>
                    <a:pt x="14335" y="21443"/>
                    <a:pt x="14319" y="21430"/>
                  </a:cubicBezTo>
                  <a:cubicBezTo>
                    <a:pt x="13827" y="20926"/>
                    <a:pt x="13518" y="20235"/>
                    <a:pt x="13518" y="19471"/>
                  </a:cubicBezTo>
                  <a:cubicBezTo>
                    <a:pt x="13518" y="18808"/>
                    <a:pt x="13754" y="18194"/>
                    <a:pt x="14140" y="17714"/>
                  </a:cubicBezTo>
                  <a:cubicBezTo>
                    <a:pt x="14217" y="17666"/>
                    <a:pt x="14291" y="17613"/>
                    <a:pt x="14364" y="17556"/>
                  </a:cubicBezTo>
                  <a:close/>
                  <a:moveTo>
                    <a:pt x="18279" y="17556"/>
                  </a:moveTo>
                  <a:cubicBezTo>
                    <a:pt x="18352" y="17613"/>
                    <a:pt x="18429" y="17666"/>
                    <a:pt x="18507" y="17714"/>
                  </a:cubicBezTo>
                  <a:cubicBezTo>
                    <a:pt x="18893" y="18194"/>
                    <a:pt x="19125" y="18808"/>
                    <a:pt x="19125" y="19471"/>
                  </a:cubicBezTo>
                  <a:cubicBezTo>
                    <a:pt x="19125" y="20235"/>
                    <a:pt x="18820" y="20926"/>
                    <a:pt x="18324" y="21430"/>
                  </a:cubicBezTo>
                  <a:cubicBezTo>
                    <a:pt x="18307" y="21443"/>
                    <a:pt x="18295" y="21455"/>
                    <a:pt x="18279" y="21467"/>
                  </a:cubicBezTo>
                  <a:cubicBezTo>
                    <a:pt x="18263" y="21455"/>
                    <a:pt x="18251" y="21443"/>
                    <a:pt x="18234" y="21430"/>
                  </a:cubicBezTo>
                  <a:cubicBezTo>
                    <a:pt x="17738" y="20926"/>
                    <a:pt x="17433" y="20235"/>
                    <a:pt x="17433" y="19471"/>
                  </a:cubicBezTo>
                  <a:cubicBezTo>
                    <a:pt x="17433" y="18808"/>
                    <a:pt x="17665" y="18198"/>
                    <a:pt x="18051" y="17714"/>
                  </a:cubicBezTo>
                  <a:cubicBezTo>
                    <a:pt x="18133" y="17666"/>
                    <a:pt x="18206" y="17613"/>
                    <a:pt x="18279" y="17556"/>
                  </a:cubicBezTo>
                  <a:close/>
                  <a:moveTo>
                    <a:pt x="22194" y="17556"/>
                  </a:moveTo>
                  <a:cubicBezTo>
                    <a:pt x="22267" y="17613"/>
                    <a:pt x="22341" y="17666"/>
                    <a:pt x="22418" y="17714"/>
                  </a:cubicBezTo>
                  <a:cubicBezTo>
                    <a:pt x="22808" y="18194"/>
                    <a:pt x="23040" y="18808"/>
                    <a:pt x="23040" y="19471"/>
                  </a:cubicBezTo>
                  <a:cubicBezTo>
                    <a:pt x="23040" y="20235"/>
                    <a:pt x="22735" y="20926"/>
                    <a:pt x="22239" y="21430"/>
                  </a:cubicBezTo>
                  <a:cubicBezTo>
                    <a:pt x="22223" y="21443"/>
                    <a:pt x="22210" y="21455"/>
                    <a:pt x="22194" y="21467"/>
                  </a:cubicBezTo>
                  <a:cubicBezTo>
                    <a:pt x="22178" y="21455"/>
                    <a:pt x="22162" y="21443"/>
                    <a:pt x="22149" y="21430"/>
                  </a:cubicBezTo>
                  <a:cubicBezTo>
                    <a:pt x="21653" y="20926"/>
                    <a:pt x="21349" y="20235"/>
                    <a:pt x="21349" y="19471"/>
                  </a:cubicBezTo>
                  <a:cubicBezTo>
                    <a:pt x="21349" y="18808"/>
                    <a:pt x="21580" y="18198"/>
                    <a:pt x="21967" y="17714"/>
                  </a:cubicBezTo>
                  <a:cubicBezTo>
                    <a:pt x="22044" y="17666"/>
                    <a:pt x="22121" y="17613"/>
                    <a:pt x="22194" y="17556"/>
                  </a:cubicBezTo>
                  <a:close/>
                  <a:moveTo>
                    <a:pt x="26109" y="17556"/>
                  </a:moveTo>
                  <a:cubicBezTo>
                    <a:pt x="26178" y="17613"/>
                    <a:pt x="26256" y="17666"/>
                    <a:pt x="26333" y="17714"/>
                  </a:cubicBezTo>
                  <a:cubicBezTo>
                    <a:pt x="26719" y="18194"/>
                    <a:pt x="26951" y="18808"/>
                    <a:pt x="26951" y="19471"/>
                  </a:cubicBezTo>
                  <a:cubicBezTo>
                    <a:pt x="26951" y="20235"/>
                    <a:pt x="26646" y="20926"/>
                    <a:pt x="26154" y="21430"/>
                  </a:cubicBezTo>
                  <a:cubicBezTo>
                    <a:pt x="26138" y="21443"/>
                    <a:pt x="26122" y="21455"/>
                    <a:pt x="26109" y="21467"/>
                  </a:cubicBezTo>
                  <a:cubicBezTo>
                    <a:pt x="26093" y="21455"/>
                    <a:pt x="26077" y="21443"/>
                    <a:pt x="26061" y="21430"/>
                  </a:cubicBezTo>
                  <a:cubicBezTo>
                    <a:pt x="25569" y="20926"/>
                    <a:pt x="25264" y="20235"/>
                    <a:pt x="25264" y="19471"/>
                  </a:cubicBezTo>
                  <a:cubicBezTo>
                    <a:pt x="25264" y="18808"/>
                    <a:pt x="25495" y="18198"/>
                    <a:pt x="25882" y="17714"/>
                  </a:cubicBezTo>
                  <a:cubicBezTo>
                    <a:pt x="25959" y="17666"/>
                    <a:pt x="26036" y="17613"/>
                    <a:pt x="26109" y="17556"/>
                  </a:cubicBezTo>
                  <a:close/>
                  <a:moveTo>
                    <a:pt x="30020" y="17556"/>
                  </a:moveTo>
                  <a:cubicBezTo>
                    <a:pt x="30094" y="17613"/>
                    <a:pt x="30171" y="17666"/>
                    <a:pt x="30248" y="17714"/>
                  </a:cubicBezTo>
                  <a:cubicBezTo>
                    <a:pt x="30634" y="18194"/>
                    <a:pt x="30866" y="18808"/>
                    <a:pt x="30866" y="19471"/>
                  </a:cubicBezTo>
                  <a:cubicBezTo>
                    <a:pt x="30866" y="20235"/>
                    <a:pt x="30561" y="20926"/>
                    <a:pt x="30069" y="21430"/>
                  </a:cubicBezTo>
                  <a:cubicBezTo>
                    <a:pt x="30053" y="21443"/>
                    <a:pt x="30037" y="21455"/>
                    <a:pt x="30020" y="21467"/>
                  </a:cubicBezTo>
                  <a:cubicBezTo>
                    <a:pt x="30008" y="21455"/>
                    <a:pt x="29992" y="21443"/>
                    <a:pt x="29976" y="21430"/>
                  </a:cubicBezTo>
                  <a:cubicBezTo>
                    <a:pt x="29484" y="20926"/>
                    <a:pt x="29179" y="20235"/>
                    <a:pt x="29179" y="19471"/>
                  </a:cubicBezTo>
                  <a:cubicBezTo>
                    <a:pt x="29179" y="18808"/>
                    <a:pt x="29411" y="18198"/>
                    <a:pt x="29797" y="17714"/>
                  </a:cubicBezTo>
                  <a:cubicBezTo>
                    <a:pt x="29874" y="17666"/>
                    <a:pt x="29947" y="17613"/>
                    <a:pt x="30020" y="17556"/>
                  </a:cubicBezTo>
                  <a:close/>
                  <a:moveTo>
                    <a:pt x="33936" y="17556"/>
                  </a:moveTo>
                  <a:cubicBezTo>
                    <a:pt x="34009" y="17613"/>
                    <a:pt x="34086" y="17666"/>
                    <a:pt x="34163" y="17714"/>
                  </a:cubicBezTo>
                  <a:cubicBezTo>
                    <a:pt x="34550" y="18194"/>
                    <a:pt x="34781" y="18808"/>
                    <a:pt x="34781" y="19471"/>
                  </a:cubicBezTo>
                  <a:cubicBezTo>
                    <a:pt x="34781" y="20235"/>
                    <a:pt x="34476" y="20926"/>
                    <a:pt x="33980" y="21430"/>
                  </a:cubicBezTo>
                  <a:cubicBezTo>
                    <a:pt x="33968" y="21443"/>
                    <a:pt x="33952" y="21455"/>
                    <a:pt x="33936" y="21467"/>
                  </a:cubicBezTo>
                  <a:cubicBezTo>
                    <a:pt x="33923" y="21455"/>
                    <a:pt x="33907" y="21443"/>
                    <a:pt x="33891" y="21430"/>
                  </a:cubicBezTo>
                  <a:cubicBezTo>
                    <a:pt x="33399" y="20926"/>
                    <a:pt x="33090" y="20235"/>
                    <a:pt x="33090" y="19471"/>
                  </a:cubicBezTo>
                  <a:cubicBezTo>
                    <a:pt x="33090" y="18808"/>
                    <a:pt x="33326" y="18194"/>
                    <a:pt x="33712" y="17714"/>
                  </a:cubicBezTo>
                  <a:cubicBezTo>
                    <a:pt x="33789" y="17666"/>
                    <a:pt x="33863" y="17613"/>
                    <a:pt x="33936" y="17556"/>
                  </a:cubicBezTo>
                  <a:close/>
                  <a:moveTo>
                    <a:pt x="37851" y="17556"/>
                  </a:moveTo>
                  <a:cubicBezTo>
                    <a:pt x="37924" y="17613"/>
                    <a:pt x="38001" y="17666"/>
                    <a:pt x="38079" y="17714"/>
                  </a:cubicBezTo>
                  <a:cubicBezTo>
                    <a:pt x="38465" y="18194"/>
                    <a:pt x="38697" y="18808"/>
                    <a:pt x="38697" y="19471"/>
                  </a:cubicBezTo>
                  <a:cubicBezTo>
                    <a:pt x="38697" y="20235"/>
                    <a:pt x="38392" y="20926"/>
                    <a:pt x="37896" y="21430"/>
                  </a:cubicBezTo>
                  <a:cubicBezTo>
                    <a:pt x="37883" y="21443"/>
                    <a:pt x="37867" y="21455"/>
                    <a:pt x="37851" y="21467"/>
                  </a:cubicBezTo>
                  <a:cubicBezTo>
                    <a:pt x="37839" y="21455"/>
                    <a:pt x="37822" y="21443"/>
                    <a:pt x="37806" y="21430"/>
                  </a:cubicBezTo>
                  <a:cubicBezTo>
                    <a:pt x="37314" y="20926"/>
                    <a:pt x="37005" y="20235"/>
                    <a:pt x="37005" y="19471"/>
                  </a:cubicBezTo>
                  <a:cubicBezTo>
                    <a:pt x="37005" y="18808"/>
                    <a:pt x="37241" y="18194"/>
                    <a:pt x="37627" y="17714"/>
                  </a:cubicBezTo>
                  <a:cubicBezTo>
                    <a:pt x="37705" y="17666"/>
                    <a:pt x="37778" y="17613"/>
                    <a:pt x="37851" y="17556"/>
                  </a:cubicBezTo>
                  <a:close/>
                  <a:moveTo>
                    <a:pt x="35895" y="21199"/>
                  </a:moveTo>
                  <a:cubicBezTo>
                    <a:pt x="36513" y="21199"/>
                    <a:pt x="37082" y="21398"/>
                    <a:pt x="37542" y="21735"/>
                  </a:cubicBezTo>
                  <a:cubicBezTo>
                    <a:pt x="37082" y="22073"/>
                    <a:pt x="36513" y="22272"/>
                    <a:pt x="35895" y="22272"/>
                  </a:cubicBezTo>
                  <a:cubicBezTo>
                    <a:pt x="35277" y="22272"/>
                    <a:pt x="34708" y="22073"/>
                    <a:pt x="34245" y="21735"/>
                  </a:cubicBezTo>
                  <a:cubicBezTo>
                    <a:pt x="34708" y="21398"/>
                    <a:pt x="35277" y="21199"/>
                    <a:pt x="35895" y="21199"/>
                  </a:cubicBezTo>
                  <a:close/>
                  <a:moveTo>
                    <a:pt x="39810" y="21199"/>
                  </a:moveTo>
                  <a:cubicBezTo>
                    <a:pt x="40428" y="21199"/>
                    <a:pt x="40998" y="21398"/>
                    <a:pt x="41461" y="21735"/>
                  </a:cubicBezTo>
                  <a:cubicBezTo>
                    <a:pt x="40998" y="22073"/>
                    <a:pt x="40428" y="22272"/>
                    <a:pt x="39810" y="22272"/>
                  </a:cubicBezTo>
                  <a:cubicBezTo>
                    <a:pt x="39193" y="22272"/>
                    <a:pt x="38623" y="22073"/>
                    <a:pt x="38160" y="21735"/>
                  </a:cubicBezTo>
                  <a:cubicBezTo>
                    <a:pt x="38623" y="21398"/>
                    <a:pt x="39193" y="21199"/>
                    <a:pt x="39810" y="21199"/>
                  </a:cubicBezTo>
                  <a:close/>
                  <a:moveTo>
                    <a:pt x="4582" y="21199"/>
                  </a:moveTo>
                  <a:cubicBezTo>
                    <a:pt x="5196" y="21199"/>
                    <a:pt x="5765" y="21398"/>
                    <a:pt x="6229" y="21735"/>
                  </a:cubicBezTo>
                  <a:cubicBezTo>
                    <a:pt x="5769" y="22073"/>
                    <a:pt x="5196" y="22276"/>
                    <a:pt x="4582" y="22276"/>
                  </a:cubicBezTo>
                  <a:cubicBezTo>
                    <a:pt x="3964" y="22276"/>
                    <a:pt x="3395" y="22073"/>
                    <a:pt x="2931" y="21735"/>
                  </a:cubicBezTo>
                  <a:cubicBezTo>
                    <a:pt x="3395" y="21398"/>
                    <a:pt x="3964" y="21199"/>
                    <a:pt x="4582" y="21199"/>
                  </a:cubicBezTo>
                  <a:close/>
                  <a:moveTo>
                    <a:pt x="8493" y="21199"/>
                  </a:moveTo>
                  <a:cubicBezTo>
                    <a:pt x="9107" y="21199"/>
                    <a:pt x="9676" y="21398"/>
                    <a:pt x="10140" y="21735"/>
                  </a:cubicBezTo>
                  <a:cubicBezTo>
                    <a:pt x="9676" y="22073"/>
                    <a:pt x="9107" y="22276"/>
                    <a:pt x="8493" y="22276"/>
                  </a:cubicBezTo>
                  <a:cubicBezTo>
                    <a:pt x="7875" y="22276"/>
                    <a:pt x="7306" y="22077"/>
                    <a:pt x="6842" y="21735"/>
                  </a:cubicBezTo>
                  <a:cubicBezTo>
                    <a:pt x="7306" y="21398"/>
                    <a:pt x="7875" y="21199"/>
                    <a:pt x="8493" y="21199"/>
                  </a:cubicBezTo>
                  <a:close/>
                  <a:moveTo>
                    <a:pt x="12404" y="21199"/>
                  </a:moveTo>
                  <a:cubicBezTo>
                    <a:pt x="13022" y="21199"/>
                    <a:pt x="13591" y="21398"/>
                    <a:pt x="14055" y="21735"/>
                  </a:cubicBezTo>
                  <a:cubicBezTo>
                    <a:pt x="13591" y="22073"/>
                    <a:pt x="13022" y="22276"/>
                    <a:pt x="12404" y="22276"/>
                  </a:cubicBezTo>
                  <a:cubicBezTo>
                    <a:pt x="11790" y="22276"/>
                    <a:pt x="11221" y="22077"/>
                    <a:pt x="10758" y="21735"/>
                  </a:cubicBezTo>
                  <a:cubicBezTo>
                    <a:pt x="11221" y="21398"/>
                    <a:pt x="11790" y="21199"/>
                    <a:pt x="12404" y="21199"/>
                  </a:cubicBezTo>
                  <a:close/>
                  <a:moveTo>
                    <a:pt x="16323" y="21199"/>
                  </a:moveTo>
                  <a:cubicBezTo>
                    <a:pt x="16937" y="21199"/>
                    <a:pt x="17507" y="21398"/>
                    <a:pt x="17970" y="21735"/>
                  </a:cubicBezTo>
                  <a:cubicBezTo>
                    <a:pt x="17507" y="22073"/>
                    <a:pt x="16937" y="22276"/>
                    <a:pt x="16323" y="22276"/>
                  </a:cubicBezTo>
                  <a:cubicBezTo>
                    <a:pt x="15705" y="22276"/>
                    <a:pt x="15136" y="22073"/>
                    <a:pt x="14673" y="21735"/>
                  </a:cubicBezTo>
                  <a:cubicBezTo>
                    <a:pt x="15136" y="21398"/>
                    <a:pt x="15705" y="21199"/>
                    <a:pt x="16323" y="21199"/>
                  </a:cubicBezTo>
                  <a:close/>
                  <a:moveTo>
                    <a:pt x="20235" y="21199"/>
                  </a:moveTo>
                  <a:cubicBezTo>
                    <a:pt x="20853" y="21199"/>
                    <a:pt x="21422" y="21398"/>
                    <a:pt x="21885" y="21735"/>
                  </a:cubicBezTo>
                  <a:cubicBezTo>
                    <a:pt x="21422" y="22073"/>
                    <a:pt x="20853" y="22276"/>
                    <a:pt x="20235" y="22276"/>
                  </a:cubicBezTo>
                  <a:cubicBezTo>
                    <a:pt x="19621" y="22276"/>
                    <a:pt x="19051" y="22073"/>
                    <a:pt x="18588" y="21735"/>
                  </a:cubicBezTo>
                  <a:cubicBezTo>
                    <a:pt x="19051" y="21398"/>
                    <a:pt x="19621" y="21199"/>
                    <a:pt x="20235" y="21199"/>
                  </a:cubicBezTo>
                  <a:close/>
                  <a:moveTo>
                    <a:pt x="24150" y="21199"/>
                  </a:moveTo>
                  <a:cubicBezTo>
                    <a:pt x="24768" y="21199"/>
                    <a:pt x="25337" y="21398"/>
                    <a:pt x="25800" y="21735"/>
                  </a:cubicBezTo>
                  <a:lnTo>
                    <a:pt x="25800" y="21739"/>
                  </a:lnTo>
                  <a:cubicBezTo>
                    <a:pt x="25337" y="22077"/>
                    <a:pt x="24768" y="22276"/>
                    <a:pt x="24150" y="22276"/>
                  </a:cubicBezTo>
                  <a:cubicBezTo>
                    <a:pt x="23536" y="22276"/>
                    <a:pt x="22967" y="22077"/>
                    <a:pt x="22503" y="21739"/>
                  </a:cubicBezTo>
                  <a:lnTo>
                    <a:pt x="22499" y="21735"/>
                  </a:lnTo>
                  <a:lnTo>
                    <a:pt x="22503" y="21735"/>
                  </a:lnTo>
                  <a:cubicBezTo>
                    <a:pt x="22967" y="21398"/>
                    <a:pt x="23536" y="21199"/>
                    <a:pt x="24150" y="21199"/>
                  </a:cubicBezTo>
                  <a:close/>
                  <a:moveTo>
                    <a:pt x="28065" y="21199"/>
                  </a:moveTo>
                  <a:cubicBezTo>
                    <a:pt x="28683" y="21199"/>
                    <a:pt x="29252" y="21398"/>
                    <a:pt x="29716" y="21735"/>
                  </a:cubicBezTo>
                  <a:lnTo>
                    <a:pt x="29716" y="21739"/>
                  </a:lnTo>
                  <a:cubicBezTo>
                    <a:pt x="29252" y="22077"/>
                    <a:pt x="28683" y="22276"/>
                    <a:pt x="28065" y="22276"/>
                  </a:cubicBezTo>
                  <a:cubicBezTo>
                    <a:pt x="27447" y="22276"/>
                    <a:pt x="26878" y="22077"/>
                    <a:pt x="26414" y="21739"/>
                  </a:cubicBezTo>
                  <a:lnTo>
                    <a:pt x="26414" y="21735"/>
                  </a:lnTo>
                  <a:cubicBezTo>
                    <a:pt x="26878" y="21398"/>
                    <a:pt x="27447" y="21199"/>
                    <a:pt x="28065" y="21199"/>
                  </a:cubicBezTo>
                  <a:close/>
                  <a:moveTo>
                    <a:pt x="31980" y="21199"/>
                  </a:moveTo>
                  <a:cubicBezTo>
                    <a:pt x="32598" y="21199"/>
                    <a:pt x="33167" y="21398"/>
                    <a:pt x="33631" y="21735"/>
                  </a:cubicBezTo>
                  <a:lnTo>
                    <a:pt x="33631" y="21739"/>
                  </a:lnTo>
                  <a:cubicBezTo>
                    <a:pt x="33167" y="22077"/>
                    <a:pt x="32598" y="22276"/>
                    <a:pt x="31980" y="22276"/>
                  </a:cubicBezTo>
                  <a:cubicBezTo>
                    <a:pt x="31362" y="22276"/>
                    <a:pt x="30793" y="22077"/>
                    <a:pt x="30329" y="21739"/>
                  </a:cubicBezTo>
                  <a:lnTo>
                    <a:pt x="30329" y="21735"/>
                  </a:lnTo>
                  <a:cubicBezTo>
                    <a:pt x="30793" y="21398"/>
                    <a:pt x="31362" y="21199"/>
                    <a:pt x="31980" y="21199"/>
                  </a:cubicBezTo>
                  <a:close/>
                  <a:moveTo>
                    <a:pt x="3488" y="22479"/>
                  </a:moveTo>
                  <a:cubicBezTo>
                    <a:pt x="3830" y="22605"/>
                    <a:pt x="4196" y="22674"/>
                    <a:pt x="4582" y="22674"/>
                  </a:cubicBezTo>
                  <a:cubicBezTo>
                    <a:pt x="4964" y="22674"/>
                    <a:pt x="5334" y="22605"/>
                    <a:pt x="5676" y="22479"/>
                  </a:cubicBezTo>
                  <a:lnTo>
                    <a:pt x="5676" y="22479"/>
                  </a:lnTo>
                  <a:cubicBezTo>
                    <a:pt x="5432" y="22935"/>
                    <a:pt x="5293" y="23451"/>
                    <a:pt x="5293" y="24000"/>
                  </a:cubicBezTo>
                  <a:cubicBezTo>
                    <a:pt x="5293" y="24512"/>
                    <a:pt x="5411" y="24992"/>
                    <a:pt x="5627" y="25423"/>
                  </a:cubicBezTo>
                  <a:cubicBezTo>
                    <a:pt x="5298" y="25309"/>
                    <a:pt x="4948" y="25248"/>
                    <a:pt x="4582" y="25248"/>
                  </a:cubicBezTo>
                  <a:cubicBezTo>
                    <a:pt x="4216" y="25248"/>
                    <a:pt x="3862" y="25309"/>
                    <a:pt x="3537" y="25423"/>
                  </a:cubicBezTo>
                  <a:cubicBezTo>
                    <a:pt x="3749" y="24992"/>
                    <a:pt x="3870" y="24512"/>
                    <a:pt x="3870" y="24000"/>
                  </a:cubicBezTo>
                  <a:cubicBezTo>
                    <a:pt x="3870" y="23451"/>
                    <a:pt x="3732" y="22935"/>
                    <a:pt x="3488" y="22479"/>
                  </a:cubicBezTo>
                  <a:close/>
                  <a:moveTo>
                    <a:pt x="7399" y="22483"/>
                  </a:moveTo>
                  <a:lnTo>
                    <a:pt x="7399" y="22483"/>
                  </a:lnTo>
                  <a:cubicBezTo>
                    <a:pt x="7741" y="22605"/>
                    <a:pt x="8107" y="22674"/>
                    <a:pt x="8493" y="22674"/>
                  </a:cubicBezTo>
                  <a:cubicBezTo>
                    <a:pt x="8875" y="22674"/>
                    <a:pt x="9245" y="22609"/>
                    <a:pt x="9587" y="22483"/>
                  </a:cubicBezTo>
                  <a:lnTo>
                    <a:pt x="9587" y="22483"/>
                  </a:lnTo>
                  <a:cubicBezTo>
                    <a:pt x="9343" y="22935"/>
                    <a:pt x="9205" y="23451"/>
                    <a:pt x="9205" y="24000"/>
                  </a:cubicBezTo>
                  <a:cubicBezTo>
                    <a:pt x="9205" y="24512"/>
                    <a:pt x="9327" y="24996"/>
                    <a:pt x="9538" y="25423"/>
                  </a:cubicBezTo>
                  <a:cubicBezTo>
                    <a:pt x="9209" y="25309"/>
                    <a:pt x="8859" y="25248"/>
                    <a:pt x="8493" y="25248"/>
                  </a:cubicBezTo>
                  <a:cubicBezTo>
                    <a:pt x="8127" y="25248"/>
                    <a:pt x="7773" y="25309"/>
                    <a:pt x="7448" y="25423"/>
                  </a:cubicBezTo>
                  <a:cubicBezTo>
                    <a:pt x="7660" y="24996"/>
                    <a:pt x="7782" y="24512"/>
                    <a:pt x="7782" y="24000"/>
                  </a:cubicBezTo>
                  <a:cubicBezTo>
                    <a:pt x="7782" y="23451"/>
                    <a:pt x="7643" y="22935"/>
                    <a:pt x="7399" y="22483"/>
                  </a:cubicBezTo>
                  <a:close/>
                  <a:moveTo>
                    <a:pt x="11311" y="22483"/>
                  </a:moveTo>
                  <a:lnTo>
                    <a:pt x="11311" y="22483"/>
                  </a:lnTo>
                  <a:cubicBezTo>
                    <a:pt x="11652" y="22605"/>
                    <a:pt x="12022" y="22674"/>
                    <a:pt x="12408" y="22674"/>
                  </a:cubicBezTo>
                  <a:cubicBezTo>
                    <a:pt x="12790" y="22674"/>
                    <a:pt x="13160" y="22605"/>
                    <a:pt x="13502" y="22483"/>
                  </a:cubicBezTo>
                  <a:lnTo>
                    <a:pt x="13502" y="22483"/>
                  </a:lnTo>
                  <a:cubicBezTo>
                    <a:pt x="13258" y="22935"/>
                    <a:pt x="13120" y="23451"/>
                    <a:pt x="13120" y="24000"/>
                  </a:cubicBezTo>
                  <a:cubicBezTo>
                    <a:pt x="13120" y="24512"/>
                    <a:pt x="13238" y="24996"/>
                    <a:pt x="13453" y="25423"/>
                  </a:cubicBezTo>
                  <a:lnTo>
                    <a:pt x="13449" y="25423"/>
                  </a:lnTo>
                  <a:cubicBezTo>
                    <a:pt x="13124" y="25309"/>
                    <a:pt x="12770" y="25248"/>
                    <a:pt x="12404" y="25248"/>
                  </a:cubicBezTo>
                  <a:cubicBezTo>
                    <a:pt x="12042" y="25248"/>
                    <a:pt x="11689" y="25309"/>
                    <a:pt x="11359" y="25423"/>
                  </a:cubicBezTo>
                  <a:cubicBezTo>
                    <a:pt x="11575" y="24996"/>
                    <a:pt x="11693" y="24512"/>
                    <a:pt x="11693" y="24000"/>
                  </a:cubicBezTo>
                  <a:cubicBezTo>
                    <a:pt x="11693" y="23451"/>
                    <a:pt x="11554" y="22935"/>
                    <a:pt x="11311" y="22483"/>
                  </a:cubicBezTo>
                  <a:close/>
                  <a:moveTo>
                    <a:pt x="15230" y="22483"/>
                  </a:moveTo>
                  <a:cubicBezTo>
                    <a:pt x="15571" y="22605"/>
                    <a:pt x="15937" y="22674"/>
                    <a:pt x="16323" y="22674"/>
                  </a:cubicBezTo>
                  <a:cubicBezTo>
                    <a:pt x="16706" y="22674"/>
                    <a:pt x="17076" y="22605"/>
                    <a:pt x="17417" y="22483"/>
                  </a:cubicBezTo>
                  <a:lnTo>
                    <a:pt x="17417" y="22483"/>
                  </a:lnTo>
                  <a:cubicBezTo>
                    <a:pt x="17173" y="22935"/>
                    <a:pt x="17035" y="23451"/>
                    <a:pt x="17035" y="24000"/>
                  </a:cubicBezTo>
                  <a:cubicBezTo>
                    <a:pt x="17035" y="24512"/>
                    <a:pt x="17157" y="24996"/>
                    <a:pt x="17368" y="25423"/>
                  </a:cubicBezTo>
                  <a:cubicBezTo>
                    <a:pt x="17039" y="25309"/>
                    <a:pt x="16689" y="25248"/>
                    <a:pt x="16323" y="25248"/>
                  </a:cubicBezTo>
                  <a:cubicBezTo>
                    <a:pt x="15958" y="25248"/>
                    <a:pt x="15604" y="25309"/>
                    <a:pt x="15279" y="25423"/>
                  </a:cubicBezTo>
                  <a:cubicBezTo>
                    <a:pt x="15490" y="24996"/>
                    <a:pt x="15612" y="24512"/>
                    <a:pt x="15612" y="24000"/>
                  </a:cubicBezTo>
                  <a:cubicBezTo>
                    <a:pt x="15612" y="23451"/>
                    <a:pt x="15474" y="22935"/>
                    <a:pt x="15230" y="22483"/>
                  </a:cubicBezTo>
                  <a:close/>
                  <a:moveTo>
                    <a:pt x="19141" y="22483"/>
                  </a:moveTo>
                  <a:lnTo>
                    <a:pt x="19141" y="22483"/>
                  </a:lnTo>
                  <a:cubicBezTo>
                    <a:pt x="19482" y="22605"/>
                    <a:pt x="19852" y="22674"/>
                    <a:pt x="20239" y="22674"/>
                  </a:cubicBezTo>
                  <a:cubicBezTo>
                    <a:pt x="20621" y="22674"/>
                    <a:pt x="20991" y="22609"/>
                    <a:pt x="21332" y="22483"/>
                  </a:cubicBezTo>
                  <a:lnTo>
                    <a:pt x="21332" y="22483"/>
                  </a:lnTo>
                  <a:cubicBezTo>
                    <a:pt x="21088" y="22935"/>
                    <a:pt x="20950" y="23451"/>
                    <a:pt x="20950" y="24000"/>
                  </a:cubicBezTo>
                  <a:cubicBezTo>
                    <a:pt x="20950" y="24512"/>
                    <a:pt x="21068" y="24996"/>
                    <a:pt x="21284" y="25423"/>
                  </a:cubicBezTo>
                  <a:lnTo>
                    <a:pt x="21279" y="25423"/>
                  </a:lnTo>
                  <a:cubicBezTo>
                    <a:pt x="20954" y="25309"/>
                    <a:pt x="20600" y="25248"/>
                    <a:pt x="20235" y="25248"/>
                  </a:cubicBezTo>
                  <a:cubicBezTo>
                    <a:pt x="19869" y="25248"/>
                    <a:pt x="19519" y="25309"/>
                    <a:pt x="19190" y="25423"/>
                  </a:cubicBezTo>
                  <a:cubicBezTo>
                    <a:pt x="19405" y="24996"/>
                    <a:pt x="19523" y="24512"/>
                    <a:pt x="19523" y="24000"/>
                  </a:cubicBezTo>
                  <a:cubicBezTo>
                    <a:pt x="19523" y="23451"/>
                    <a:pt x="19385" y="22935"/>
                    <a:pt x="19141" y="22483"/>
                  </a:cubicBezTo>
                  <a:close/>
                  <a:moveTo>
                    <a:pt x="23056" y="22483"/>
                  </a:moveTo>
                  <a:lnTo>
                    <a:pt x="23056" y="22483"/>
                  </a:lnTo>
                  <a:cubicBezTo>
                    <a:pt x="23398" y="22605"/>
                    <a:pt x="23768" y="22674"/>
                    <a:pt x="24150" y="22674"/>
                  </a:cubicBezTo>
                  <a:cubicBezTo>
                    <a:pt x="24536" y="22674"/>
                    <a:pt x="24906" y="22609"/>
                    <a:pt x="25247" y="22483"/>
                  </a:cubicBezTo>
                  <a:lnTo>
                    <a:pt x="25247" y="22483"/>
                  </a:lnTo>
                  <a:cubicBezTo>
                    <a:pt x="25004" y="22935"/>
                    <a:pt x="24865" y="23451"/>
                    <a:pt x="24865" y="24000"/>
                  </a:cubicBezTo>
                  <a:cubicBezTo>
                    <a:pt x="24865" y="24512"/>
                    <a:pt x="24983" y="24996"/>
                    <a:pt x="25199" y="25423"/>
                  </a:cubicBezTo>
                  <a:lnTo>
                    <a:pt x="25195" y="25423"/>
                  </a:lnTo>
                  <a:cubicBezTo>
                    <a:pt x="24869" y="25309"/>
                    <a:pt x="24516" y="25248"/>
                    <a:pt x="24150" y="25248"/>
                  </a:cubicBezTo>
                  <a:cubicBezTo>
                    <a:pt x="23784" y="25248"/>
                    <a:pt x="23434" y="25309"/>
                    <a:pt x="23105" y="25423"/>
                  </a:cubicBezTo>
                  <a:cubicBezTo>
                    <a:pt x="23320" y="24996"/>
                    <a:pt x="23438" y="24512"/>
                    <a:pt x="23438" y="24000"/>
                  </a:cubicBezTo>
                  <a:cubicBezTo>
                    <a:pt x="23438" y="23451"/>
                    <a:pt x="23300" y="22935"/>
                    <a:pt x="23056" y="22483"/>
                  </a:cubicBezTo>
                  <a:close/>
                  <a:moveTo>
                    <a:pt x="26971" y="22483"/>
                  </a:moveTo>
                  <a:lnTo>
                    <a:pt x="26971" y="22483"/>
                  </a:lnTo>
                  <a:cubicBezTo>
                    <a:pt x="27313" y="22605"/>
                    <a:pt x="27683" y="22674"/>
                    <a:pt x="28065" y="22674"/>
                  </a:cubicBezTo>
                  <a:cubicBezTo>
                    <a:pt x="28451" y="22674"/>
                    <a:pt x="28817" y="22605"/>
                    <a:pt x="29159" y="22483"/>
                  </a:cubicBezTo>
                  <a:lnTo>
                    <a:pt x="29159" y="22483"/>
                  </a:lnTo>
                  <a:cubicBezTo>
                    <a:pt x="28915" y="22935"/>
                    <a:pt x="28776" y="23451"/>
                    <a:pt x="28776" y="24000"/>
                  </a:cubicBezTo>
                  <a:cubicBezTo>
                    <a:pt x="28776" y="24512"/>
                    <a:pt x="28898" y="24996"/>
                    <a:pt x="29110" y="25423"/>
                  </a:cubicBezTo>
                  <a:cubicBezTo>
                    <a:pt x="28780" y="25309"/>
                    <a:pt x="28431" y="25248"/>
                    <a:pt x="28065" y="25248"/>
                  </a:cubicBezTo>
                  <a:cubicBezTo>
                    <a:pt x="27699" y="25248"/>
                    <a:pt x="27349" y="25309"/>
                    <a:pt x="27020" y="25423"/>
                  </a:cubicBezTo>
                  <a:cubicBezTo>
                    <a:pt x="27231" y="24996"/>
                    <a:pt x="27353" y="24512"/>
                    <a:pt x="27353" y="24000"/>
                  </a:cubicBezTo>
                  <a:cubicBezTo>
                    <a:pt x="27353" y="23451"/>
                    <a:pt x="27215" y="22935"/>
                    <a:pt x="26971" y="22483"/>
                  </a:cubicBezTo>
                  <a:close/>
                  <a:moveTo>
                    <a:pt x="30886" y="22483"/>
                  </a:moveTo>
                  <a:lnTo>
                    <a:pt x="30886" y="22483"/>
                  </a:lnTo>
                  <a:cubicBezTo>
                    <a:pt x="31228" y="22605"/>
                    <a:pt x="31598" y="22674"/>
                    <a:pt x="31980" y="22674"/>
                  </a:cubicBezTo>
                  <a:cubicBezTo>
                    <a:pt x="32366" y="22674"/>
                    <a:pt x="32732" y="22605"/>
                    <a:pt x="33074" y="22483"/>
                  </a:cubicBezTo>
                  <a:lnTo>
                    <a:pt x="33074" y="22483"/>
                  </a:lnTo>
                  <a:cubicBezTo>
                    <a:pt x="32830" y="22935"/>
                    <a:pt x="32692" y="23451"/>
                    <a:pt x="32692" y="24000"/>
                  </a:cubicBezTo>
                  <a:cubicBezTo>
                    <a:pt x="32692" y="24512"/>
                    <a:pt x="32814" y="24996"/>
                    <a:pt x="33025" y="25423"/>
                  </a:cubicBezTo>
                  <a:cubicBezTo>
                    <a:pt x="32696" y="25309"/>
                    <a:pt x="32346" y="25248"/>
                    <a:pt x="31980" y="25248"/>
                  </a:cubicBezTo>
                  <a:cubicBezTo>
                    <a:pt x="31614" y="25248"/>
                    <a:pt x="31261" y="25309"/>
                    <a:pt x="30935" y="25423"/>
                  </a:cubicBezTo>
                  <a:cubicBezTo>
                    <a:pt x="31147" y="24996"/>
                    <a:pt x="31269" y="24512"/>
                    <a:pt x="31269" y="24000"/>
                  </a:cubicBezTo>
                  <a:cubicBezTo>
                    <a:pt x="31269" y="23451"/>
                    <a:pt x="31130" y="22935"/>
                    <a:pt x="30886" y="22483"/>
                  </a:cubicBezTo>
                  <a:close/>
                  <a:moveTo>
                    <a:pt x="34802" y="22483"/>
                  </a:moveTo>
                  <a:lnTo>
                    <a:pt x="34802" y="22483"/>
                  </a:lnTo>
                  <a:cubicBezTo>
                    <a:pt x="35143" y="22605"/>
                    <a:pt x="35509" y="22674"/>
                    <a:pt x="35895" y="22674"/>
                  </a:cubicBezTo>
                  <a:cubicBezTo>
                    <a:pt x="36277" y="22674"/>
                    <a:pt x="36647" y="22605"/>
                    <a:pt x="36989" y="22483"/>
                  </a:cubicBezTo>
                  <a:lnTo>
                    <a:pt x="36989" y="22483"/>
                  </a:lnTo>
                  <a:cubicBezTo>
                    <a:pt x="36745" y="22935"/>
                    <a:pt x="36607" y="23451"/>
                    <a:pt x="36607" y="24000"/>
                  </a:cubicBezTo>
                  <a:cubicBezTo>
                    <a:pt x="36607" y="24512"/>
                    <a:pt x="36729" y="24996"/>
                    <a:pt x="36940" y="25423"/>
                  </a:cubicBezTo>
                  <a:cubicBezTo>
                    <a:pt x="36611" y="25309"/>
                    <a:pt x="36261" y="25248"/>
                    <a:pt x="35895" y="25248"/>
                  </a:cubicBezTo>
                  <a:cubicBezTo>
                    <a:pt x="35529" y="25248"/>
                    <a:pt x="35176" y="25309"/>
                    <a:pt x="34850" y="25423"/>
                  </a:cubicBezTo>
                  <a:cubicBezTo>
                    <a:pt x="35062" y="24996"/>
                    <a:pt x="35184" y="24512"/>
                    <a:pt x="35184" y="24000"/>
                  </a:cubicBezTo>
                  <a:cubicBezTo>
                    <a:pt x="35184" y="23451"/>
                    <a:pt x="35046" y="22935"/>
                    <a:pt x="34802" y="22483"/>
                  </a:cubicBezTo>
                  <a:close/>
                  <a:moveTo>
                    <a:pt x="6538" y="22008"/>
                  </a:moveTo>
                  <a:cubicBezTo>
                    <a:pt x="6554" y="22016"/>
                    <a:pt x="6566" y="22028"/>
                    <a:pt x="6582" y="22040"/>
                  </a:cubicBezTo>
                  <a:cubicBezTo>
                    <a:pt x="7078" y="22544"/>
                    <a:pt x="7383" y="23240"/>
                    <a:pt x="7383" y="24000"/>
                  </a:cubicBezTo>
                  <a:cubicBezTo>
                    <a:pt x="7383" y="24667"/>
                    <a:pt x="7151" y="25276"/>
                    <a:pt x="6765" y="25756"/>
                  </a:cubicBezTo>
                  <a:cubicBezTo>
                    <a:pt x="6684" y="25805"/>
                    <a:pt x="6611" y="25858"/>
                    <a:pt x="6538" y="25915"/>
                  </a:cubicBezTo>
                  <a:cubicBezTo>
                    <a:pt x="6464" y="25858"/>
                    <a:pt x="6387" y="25805"/>
                    <a:pt x="6310" y="25756"/>
                  </a:cubicBezTo>
                  <a:cubicBezTo>
                    <a:pt x="5924" y="25276"/>
                    <a:pt x="5692" y="24667"/>
                    <a:pt x="5692" y="24000"/>
                  </a:cubicBezTo>
                  <a:cubicBezTo>
                    <a:pt x="5692" y="23236"/>
                    <a:pt x="5997" y="22544"/>
                    <a:pt x="6493" y="22040"/>
                  </a:cubicBezTo>
                  <a:cubicBezTo>
                    <a:pt x="6509" y="22028"/>
                    <a:pt x="6521" y="22016"/>
                    <a:pt x="6538" y="22008"/>
                  </a:cubicBezTo>
                  <a:close/>
                  <a:moveTo>
                    <a:pt x="10453" y="22008"/>
                  </a:moveTo>
                  <a:cubicBezTo>
                    <a:pt x="10469" y="22016"/>
                    <a:pt x="10481" y="22028"/>
                    <a:pt x="10497" y="22040"/>
                  </a:cubicBezTo>
                  <a:cubicBezTo>
                    <a:pt x="10993" y="22544"/>
                    <a:pt x="11298" y="23240"/>
                    <a:pt x="11298" y="24000"/>
                  </a:cubicBezTo>
                  <a:cubicBezTo>
                    <a:pt x="11298" y="24667"/>
                    <a:pt x="11063" y="25276"/>
                    <a:pt x="10676" y="25756"/>
                  </a:cubicBezTo>
                  <a:cubicBezTo>
                    <a:pt x="10599" y="25805"/>
                    <a:pt x="10526" y="25858"/>
                    <a:pt x="10453" y="25915"/>
                  </a:cubicBezTo>
                  <a:cubicBezTo>
                    <a:pt x="10380" y="25858"/>
                    <a:pt x="10302" y="25805"/>
                    <a:pt x="10225" y="25756"/>
                  </a:cubicBezTo>
                  <a:cubicBezTo>
                    <a:pt x="9839" y="25276"/>
                    <a:pt x="9607" y="24667"/>
                    <a:pt x="9607" y="24000"/>
                  </a:cubicBezTo>
                  <a:cubicBezTo>
                    <a:pt x="9607" y="23236"/>
                    <a:pt x="9912" y="22544"/>
                    <a:pt x="10408" y="22040"/>
                  </a:cubicBezTo>
                  <a:cubicBezTo>
                    <a:pt x="10420" y="22028"/>
                    <a:pt x="10436" y="22016"/>
                    <a:pt x="10453" y="22008"/>
                  </a:cubicBezTo>
                  <a:close/>
                  <a:moveTo>
                    <a:pt x="14364" y="22008"/>
                  </a:moveTo>
                  <a:cubicBezTo>
                    <a:pt x="14380" y="22016"/>
                    <a:pt x="14396" y="22028"/>
                    <a:pt x="14413" y="22040"/>
                  </a:cubicBezTo>
                  <a:cubicBezTo>
                    <a:pt x="14905" y="22544"/>
                    <a:pt x="15209" y="23240"/>
                    <a:pt x="15209" y="24000"/>
                  </a:cubicBezTo>
                  <a:cubicBezTo>
                    <a:pt x="15209" y="24667"/>
                    <a:pt x="14978" y="25276"/>
                    <a:pt x="14592" y="25756"/>
                  </a:cubicBezTo>
                  <a:cubicBezTo>
                    <a:pt x="14514" y="25805"/>
                    <a:pt x="14437" y="25858"/>
                    <a:pt x="14364" y="25915"/>
                  </a:cubicBezTo>
                  <a:cubicBezTo>
                    <a:pt x="14295" y="25858"/>
                    <a:pt x="14217" y="25805"/>
                    <a:pt x="14140" y="25756"/>
                  </a:cubicBezTo>
                  <a:cubicBezTo>
                    <a:pt x="13754" y="25276"/>
                    <a:pt x="13522" y="24667"/>
                    <a:pt x="13522" y="24000"/>
                  </a:cubicBezTo>
                  <a:cubicBezTo>
                    <a:pt x="13522" y="23236"/>
                    <a:pt x="13827" y="22544"/>
                    <a:pt x="14319" y="22040"/>
                  </a:cubicBezTo>
                  <a:cubicBezTo>
                    <a:pt x="14335" y="22028"/>
                    <a:pt x="14352" y="22016"/>
                    <a:pt x="14364" y="22008"/>
                  </a:cubicBezTo>
                  <a:close/>
                  <a:moveTo>
                    <a:pt x="18279" y="22008"/>
                  </a:moveTo>
                  <a:cubicBezTo>
                    <a:pt x="18295" y="22016"/>
                    <a:pt x="18312" y="22028"/>
                    <a:pt x="18324" y="22040"/>
                  </a:cubicBezTo>
                  <a:cubicBezTo>
                    <a:pt x="18820" y="22544"/>
                    <a:pt x="19125" y="23240"/>
                    <a:pt x="19125" y="24000"/>
                  </a:cubicBezTo>
                  <a:cubicBezTo>
                    <a:pt x="19125" y="24667"/>
                    <a:pt x="18893" y="25276"/>
                    <a:pt x="18507" y="25756"/>
                  </a:cubicBezTo>
                  <a:cubicBezTo>
                    <a:pt x="18429" y="25805"/>
                    <a:pt x="18352" y="25858"/>
                    <a:pt x="18279" y="25915"/>
                  </a:cubicBezTo>
                  <a:cubicBezTo>
                    <a:pt x="18206" y="25858"/>
                    <a:pt x="18133" y="25805"/>
                    <a:pt x="18055" y="25756"/>
                  </a:cubicBezTo>
                  <a:cubicBezTo>
                    <a:pt x="17669" y="25276"/>
                    <a:pt x="17433" y="24667"/>
                    <a:pt x="17433" y="24000"/>
                  </a:cubicBezTo>
                  <a:cubicBezTo>
                    <a:pt x="17433" y="23236"/>
                    <a:pt x="17742" y="22544"/>
                    <a:pt x="18234" y="22040"/>
                  </a:cubicBezTo>
                  <a:cubicBezTo>
                    <a:pt x="18251" y="22028"/>
                    <a:pt x="18267" y="22016"/>
                    <a:pt x="18279" y="22008"/>
                  </a:cubicBezTo>
                  <a:close/>
                  <a:moveTo>
                    <a:pt x="22194" y="22008"/>
                  </a:moveTo>
                  <a:cubicBezTo>
                    <a:pt x="22210" y="22016"/>
                    <a:pt x="22223" y="22028"/>
                    <a:pt x="22239" y="22040"/>
                  </a:cubicBezTo>
                  <a:cubicBezTo>
                    <a:pt x="22735" y="22544"/>
                    <a:pt x="23040" y="23240"/>
                    <a:pt x="23040" y="24000"/>
                  </a:cubicBezTo>
                  <a:cubicBezTo>
                    <a:pt x="23040" y="24667"/>
                    <a:pt x="22808" y="25276"/>
                    <a:pt x="22418" y="25756"/>
                  </a:cubicBezTo>
                  <a:cubicBezTo>
                    <a:pt x="22341" y="25805"/>
                    <a:pt x="22267" y="25858"/>
                    <a:pt x="22194" y="25915"/>
                  </a:cubicBezTo>
                  <a:cubicBezTo>
                    <a:pt x="22121" y="25858"/>
                    <a:pt x="22044" y="25805"/>
                    <a:pt x="21967" y="25756"/>
                  </a:cubicBezTo>
                  <a:cubicBezTo>
                    <a:pt x="21580" y="25276"/>
                    <a:pt x="21349" y="24667"/>
                    <a:pt x="21349" y="24000"/>
                  </a:cubicBezTo>
                  <a:cubicBezTo>
                    <a:pt x="21349" y="23240"/>
                    <a:pt x="21653" y="22548"/>
                    <a:pt x="22149" y="22040"/>
                  </a:cubicBezTo>
                  <a:cubicBezTo>
                    <a:pt x="22166" y="22028"/>
                    <a:pt x="22178" y="22016"/>
                    <a:pt x="22194" y="22008"/>
                  </a:cubicBezTo>
                  <a:close/>
                  <a:moveTo>
                    <a:pt x="26109" y="22008"/>
                  </a:moveTo>
                  <a:cubicBezTo>
                    <a:pt x="26122" y="22016"/>
                    <a:pt x="26138" y="22028"/>
                    <a:pt x="26154" y="22040"/>
                  </a:cubicBezTo>
                  <a:cubicBezTo>
                    <a:pt x="26646" y="22544"/>
                    <a:pt x="26951" y="23240"/>
                    <a:pt x="26951" y="24000"/>
                  </a:cubicBezTo>
                  <a:cubicBezTo>
                    <a:pt x="26951" y="24667"/>
                    <a:pt x="26719" y="25276"/>
                    <a:pt x="26333" y="25756"/>
                  </a:cubicBezTo>
                  <a:cubicBezTo>
                    <a:pt x="26256" y="25805"/>
                    <a:pt x="26183" y="25862"/>
                    <a:pt x="26109" y="25915"/>
                  </a:cubicBezTo>
                  <a:cubicBezTo>
                    <a:pt x="26036" y="25858"/>
                    <a:pt x="25959" y="25805"/>
                    <a:pt x="25882" y="25756"/>
                  </a:cubicBezTo>
                  <a:cubicBezTo>
                    <a:pt x="25495" y="25276"/>
                    <a:pt x="25264" y="24667"/>
                    <a:pt x="25264" y="24000"/>
                  </a:cubicBezTo>
                  <a:cubicBezTo>
                    <a:pt x="25264" y="23240"/>
                    <a:pt x="25569" y="22548"/>
                    <a:pt x="26065" y="22040"/>
                  </a:cubicBezTo>
                  <a:cubicBezTo>
                    <a:pt x="26077" y="22032"/>
                    <a:pt x="26093" y="22016"/>
                    <a:pt x="26109" y="22008"/>
                  </a:cubicBezTo>
                  <a:close/>
                  <a:moveTo>
                    <a:pt x="30020" y="22008"/>
                  </a:moveTo>
                  <a:cubicBezTo>
                    <a:pt x="30037" y="22020"/>
                    <a:pt x="30053" y="22032"/>
                    <a:pt x="30065" y="22040"/>
                  </a:cubicBezTo>
                  <a:cubicBezTo>
                    <a:pt x="30561" y="22548"/>
                    <a:pt x="30866" y="23240"/>
                    <a:pt x="30866" y="24000"/>
                  </a:cubicBezTo>
                  <a:cubicBezTo>
                    <a:pt x="30866" y="24667"/>
                    <a:pt x="30634" y="25276"/>
                    <a:pt x="30248" y="25756"/>
                  </a:cubicBezTo>
                  <a:cubicBezTo>
                    <a:pt x="30171" y="25805"/>
                    <a:pt x="30094" y="25862"/>
                    <a:pt x="30020" y="25915"/>
                  </a:cubicBezTo>
                  <a:cubicBezTo>
                    <a:pt x="29951" y="25862"/>
                    <a:pt x="29874" y="25805"/>
                    <a:pt x="29797" y="25756"/>
                  </a:cubicBezTo>
                  <a:cubicBezTo>
                    <a:pt x="29411" y="25276"/>
                    <a:pt x="29179" y="24667"/>
                    <a:pt x="29179" y="24000"/>
                  </a:cubicBezTo>
                  <a:cubicBezTo>
                    <a:pt x="29179" y="23240"/>
                    <a:pt x="29484" y="22548"/>
                    <a:pt x="29976" y="22040"/>
                  </a:cubicBezTo>
                  <a:cubicBezTo>
                    <a:pt x="29992" y="22032"/>
                    <a:pt x="30008" y="22020"/>
                    <a:pt x="30020" y="22008"/>
                  </a:cubicBezTo>
                  <a:close/>
                  <a:moveTo>
                    <a:pt x="33936" y="22008"/>
                  </a:moveTo>
                  <a:cubicBezTo>
                    <a:pt x="33952" y="22016"/>
                    <a:pt x="33968" y="22028"/>
                    <a:pt x="33980" y="22040"/>
                  </a:cubicBezTo>
                  <a:cubicBezTo>
                    <a:pt x="34476" y="22544"/>
                    <a:pt x="34781" y="23240"/>
                    <a:pt x="34781" y="24000"/>
                  </a:cubicBezTo>
                  <a:cubicBezTo>
                    <a:pt x="34781" y="24667"/>
                    <a:pt x="34550" y="25276"/>
                    <a:pt x="34163" y="25756"/>
                  </a:cubicBezTo>
                  <a:cubicBezTo>
                    <a:pt x="34086" y="25805"/>
                    <a:pt x="34009" y="25858"/>
                    <a:pt x="33936" y="25915"/>
                  </a:cubicBezTo>
                  <a:cubicBezTo>
                    <a:pt x="33863" y="25858"/>
                    <a:pt x="33789" y="25805"/>
                    <a:pt x="33712" y="25756"/>
                  </a:cubicBezTo>
                  <a:cubicBezTo>
                    <a:pt x="33326" y="25276"/>
                    <a:pt x="33090" y="24667"/>
                    <a:pt x="33090" y="24000"/>
                  </a:cubicBezTo>
                  <a:cubicBezTo>
                    <a:pt x="33090" y="23236"/>
                    <a:pt x="33399" y="22544"/>
                    <a:pt x="33891" y="22040"/>
                  </a:cubicBezTo>
                  <a:cubicBezTo>
                    <a:pt x="33907" y="22028"/>
                    <a:pt x="33923" y="22016"/>
                    <a:pt x="33936" y="22008"/>
                  </a:cubicBezTo>
                  <a:close/>
                  <a:moveTo>
                    <a:pt x="37851" y="22008"/>
                  </a:moveTo>
                  <a:cubicBezTo>
                    <a:pt x="37867" y="22016"/>
                    <a:pt x="37883" y="22028"/>
                    <a:pt x="37900" y="22040"/>
                  </a:cubicBezTo>
                  <a:cubicBezTo>
                    <a:pt x="38392" y="22544"/>
                    <a:pt x="38697" y="23240"/>
                    <a:pt x="38697" y="24000"/>
                  </a:cubicBezTo>
                  <a:cubicBezTo>
                    <a:pt x="38697" y="24667"/>
                    <a:pt x="38465" y="25276"/>
                    <a:pt x="38079" y="25756"/>
                  </a:cubicBezTo>
                  <a:cubicBezTo>
                    <a:pt x="38001" y="25805"/>
                    <a:pt x="37924" y="25858"/>
                    <a:pt x="37851" y="25915"/>
                  </a:cubicBezTo>
                  <a:cubicBezTo>
                    <a:pt x="37782" y="25858"/>
                    <a:pt x="37705" y="25805"/>
                    <a:pt x="37627" y="25756"/>
                  </a:cubicBezTo>
                  <a:cubicBezTo>
                    <a:pt x="37241" y="25276"/>
                    <a:pt x="37009" y="24667"/>
                    <a:pt x="37009" y="24000"/>
                  </a:cubicBezTo>
                  <a:cubicBezTo>
                    <a:pt x="37009" y="23240"/>
                    <a:pt x="37314" y="22548"/>
                    <a:pt x="37806" y="22040"/>
                  </a:cubicBezTo>
                  <a:cubicBezTo>
                    <a:pt x="37822" y="22028"/>
                    <a:pt x="37839" y="22016"/>
                    <a:pt x="37851" y="22008"/>
                  </a:cubicBezTo>
                  <a:close/>
                  <a:moveTo>
                    <a:pt x="2622" y="22008"/>
                  </a:moveTo>
                  <a:cubicBezTo>
                    <a:pt x="2639" y="22020"/>
                    <a:pt x="2651" y="22032"/>
                    <a:pt x="2667" y="22040"/>
                  </a:cubicBezTo>
                  <a:cubicBezTo>
                    <a:pt x="3163" y="22548"/>
                    <a:pt x="3468" y="23240"/>
                    <a:pt x="3468" y="24000"/>
                  </a:cubicBezTo>
                  <a:cubicBezTo>
                    <a:pt x="3468" y="24667"/>
                    <a:pt x="3236" y="25276"/>
                    <a:pt x="2846" y="25756"/>
                  </a:cubicBezTo>
                  <a:cubicBezTo>
                    <a:pt x="2769" y="25809"/>
                    <a:pt x="2696" y="25862"/>
                    <a:pt x="2622" y="25919"/>
                  </a:cubicBezTo>
                  <a:cubicBezTo>
                    <a:pt x="2549" y="25862"/>
                    <a:pt x="2472" y="25809"/>
                    <a:pt x="2395" y="25756"/>
                  </a:cubicBezTo>
                  <a:cubicBezTo>
                    <a:pt x="2008" y="25276"/>
                    <a:pt x="1777" y="24667"/>
                    <a:pt x="1777" y="24000"/>
                  </a:cubicBezTo>
                  <a:cubicBezTo>
                    <a:pt x="1777" y="23240"/>
                    <a:pt x="2082" y="22548"/>
                    <a:pt x="2578" y="22040"/>
                  </a:cubicBezTo>
                  <a:cubicBezTo>
                    <a:pt x="2594" y="22032"/>
                    <a:pt x="2606" y="22020"/>
                    <a:pt x="2622" y="22008"/>
                  </a:cubicBezTo>
                  <a:close/>
                  <a:moveTo>
                    <a:pt x="24150" y="25646"/>
                  </a:moveTo>
                  <a:cubicBezTo>
                    <a:pt x="24686" y="25646"/>
                    <a:pt x="25186" y="25797"/>
                    <a:pt x="25613" y="26061"/>
                  </a:cubicBezTo>
                  <a:cubicBezTo>
                    <a:pt x="25662" y="26118"/>
                    <a:pt x="25711" y="26171"/>
                    <a:pt x="25764" y="26224"/>
                  </a:cubicBezTo>
                  <a:cubicBezTo>
                    <a:pt x="25711" y="26281"/>
                    <a:pt x="25658" y="26334"/>
                    <a:pt x="25613" y="26390"/>
                  </a:cubicBezTo>
                  <a:cubicBezTo>
                    <a:pt x="25186" y="26651"/>
                    <a:pt x="24686" y="26801"/>
                    <a:pt x="24150" y="26801"/>
                  </a:cubicBezTo>
                  <a:cubicBezTo>
                    <a:pt x="23613" y="26801"/>
                    <a:pt x="23113" y="26651"/>
                    <a:pt x="22690" y="26390"/>
                  </a:cubicBezTo>
                  <a:cubicBezTo>
                    <a:pt x="22641" y="26334"/>
                    <a:pt x="22593" y="26281"/>
                    <a:pt x="22540" y="26224"/>
                  </a:cubicBezTo>
                  <a:cubicBezTo>
                    <a:pt x="22593" y="26171"/>
                    <a:pt x="22641" y="26118"/>
                    <a:pt x="22690" y="26061"/>
                  </a:cubicBezTo>
                  <a:cubicBezTo>
                    <a:pt x="23113" y="25797"/>
                    <a:pt x="23613" y="25646"/>
                    <a:pt x="24150" y="25646"/>
                  </a:cubicBezTo>
                  <a:close/>
                  <a:moveTo>
                    <a:pt x="28065" y="25646"/>
                  </a:moveTo>
                  <a:cubicBezTo>
                    <a:pt x="28602" y="25646"/>
                    <a:pt x="29102" y="25797"/>
                    <a:pt x="29529" y="26061"/>
                  </a:cubicBezTo>
                  <a:cubicBezTo>
                    <a:pt x="29573" y="26118"/>
                    <a:pt x="29626" y="26171"/>
                    <a:pt x="29675" y="26224"/>
                  </a:cubicBezTo>
                  <a:cubicBezTo>
                    <a:pt x="29626" y="26281"/>
                    <a:pt x="29573" y="26334"/>
                    <a:pt x="29529" y="26390"/>
                  </a:cubicBezTo>
                  <a:cubicBezTo>
                    <a:pt x="29102" y="26651"/>
                    <a:pt x="28602" y="26801"/>
                    <a:pt x="28065" y="26801"/>
                  </a:cubicBezTo>
                  <a:cubicBezTo>
                    <a:pt x="27528" y="26801"/>
                    <a:pt x="27028" y="26651"/>
                    <a:pt x="26605" y="26390"/>
                  </a:cubicBezTo>
                  <a:cubicBezTo>
                    <a:pt x="26557" y="26334"/>
                    <a:pt x="26504" y="26281"/>
                    <a:pt x="26455" y="26224"/>
                  </a:cubicBezTo>
                  <a:cubicBezTo>
                    <a:pt x="26504" y="26171"/>
                    <a:pt x="26557" y="26118"/>
                    <a:pt x="26605" y="26061"/>
                  </a:cubicBezTo>
                  <a:cubicBezTo>
                    <a:pt x="27028" y="25797"/>
                    <a:pt x="27528" y="25646"/>
                    <a:pt x="28065" y="25646"/>
                  </a:cubicBezTo>
                  <a:close/>
                  <a:moveTo>
                    <a:pt x="4578" y="25650"/>
                  </a:moveTo>
                  <a:cubicBezTo>
                    <a:pt x="5115" y="25650"/>
                    <a:pt x="5615" y="25801"/>
                    <a:pt x="6042" y="26061"/>
                  </a:cubicBezTo>
                  <a:cubicBezTo>
                    <a:pt x="6086" y="26118"/>
                    <a:pt x="6139" y="26171"/>
                    <a:pt x="6188" y="26228"/>
                  </a:cubicBezTo>
                  <a:cubicBezTo>
                    <a:pt x="6139" y="26281"/>
                    <a:pt x="6086" y="26334"/>
                    <a:pt x="6042" y="26394"/>
                  </a:cubicBezTo>
                  <a:cubicBezTo>
                    <a:pt x="5615" y="26655"/>
                    <a:pt x="5115" y="26805"/>
                    <a:pt x="4578" y="26805"/>
                  </a:cubicBezTo>
                  <a:cubicBezTo>
                    <a:pt x="4041" y="26805"/>
                    <a:pt x="3541" y="26655"/>
                    <a:pt x="3114" y="26394"/>
                  </a:cubicBezTo>
                  <a:cubicBezTo>
                    <a:pt x="3070" y="26334"/>
                    <a:pt x="3017" y="26281"/>
                    <a:pt x="2968" y="26228"/>
                  </a:cubicBezTo>
                  <a:cubicBezTo>
                    <a:pt x="3017" y="26171"/>
                    <a:pt x="3070" y="26118"/>
                    <a:pt x="3114" y="26061"/>
                  </a:cubicBezTo>
                  <a:cubicBezTo>
                    <a:pt x="3541" y="25801"/>
                    <a:pt x="4041" y="25650"/>
                    <a:pt x="4578" y="25650"/>
                  </a:cubicBezTo>
                  <a:close/>
                  <a:moveTo>
                    <a:pt x="8493" y="25646"/>
                  </a:moveTo>
                  <a:cubicBezTo>
                    <a:pt x="9030" y="25646"/>
                    <a:pt x="9530" y="25797"/>
                    <a:pt x="9953" y="26061"/>
                  </a:cubicBezTo>
                  <a:cubicBezTo>
                    <a:pt x="10001" y="26118"/>
                    <a:pt x="10054" y="26171"/>
                    <a:pt x="10103" y="26224"/>
                  </a:cubicBezTo>
                  <a:cubicBezTo>
                    <a:pt x="10054" y="26281"/>
                    <a:pt x="10001" y="26334"/>
                    <a:pt x="9953" y="26390"/>
                  </a:cubicBezTo>
                  <a:cubicBezTo>
                    <a:pt x="9530" y="26655"/>
                    <a:pt x="9030" y="26805"/>
                    <a:pt x="8493" y="26805"/>
                  </a:cubicBezTo>
                  <a:cubicBezTo>
                    <a:pt x="7956" y="26805"/>
                    <a:pt x="7456" y="26655"/>
                    <a:pt x="7029" y="26390"/>
                  </a:cubicBezTo>
                  <a:cubicBezTo>
                    <a:pt x="6985" y="26334"/>
                    <a:pt x="6932" y="26281"/>
                    <a:pt x="6883" y="26224"/>
                  </a:cubicBezTo>
                  <a:cubicBezTo>
                    <a:pt x="6932" y="26171"/>
                    <a:pt x="6985" y="26118"/>
                    <a:pt x="7029" y="26061"/>
                  </a:cubicBezTo>
                  <a:cubicBezTo>
                    <a:pt x="7456" y="25797"/>
                    <a:pt x="7956" y="25646"/>
                    <a:pt x="8493" y="25646"/>
                  </a:cubicBezTo>
                  <a:close/>
                  <a:moveTo>
                    <a:pt x="12408" y="25646"/>
                  </a:moveTo>
                  <a:cubicBezTo>
                    <a:pt x="12945" y="25646"/>
                    <a:pt x="13445" y="25797"/>
                    <a:pt x="13868" y="26061"/>
                  </a:cubicBezTo>
                  <a:cubicBezTo>
                    <a:pt x="13917" y="26118"/>
                    <a:pt x="13965" y="26171"/>
                    <a:pt x="14018" y="26224"/>
                  </a:cubicBezTo>
                  <a:cubicBezTo>
                    <a:pt x="13965" y="26281"/>
                    <a:pt x="13917" y="26334"/>
                    <a:pt x="13868" y="26390"/>
                  </a:cubicBezTo>
                  <a:cubicBezTo>
                    <a:pt x="13445" y="26655"/>
                    <a:pt x="12945" y="26805"/>
                    <a:pt x="12408" y="26805"/>
                  </a:cubicBezTo>
                  <a:cubicBezTo>
                    <a:pt x="11872" y="26805"/>
                    <a:pt x="11372" y="26655"/>
                    <a:pt x="10945" y="26390"/>
                  </a:cubicBezTo>
                  <a:cubicBezTo>
                    <a:pt x="10896" y="26334"/>
                    <a:pt x="10847" y="26281"/>
                    <a:pt x="10794" y="26224"/>
                  </a:cubicBezTo>
                  <a:cubicBezTo>
                    <a:pt x="10847" y="26171"/>
                    <a:pt x="10900" y="26118"/>
                    <a:pt x="10945" y="26061"/>
                  </a:cubicBezTo>
                  <a:cubicBezTo>
                    <a:pt x="11372" y="25797"/>
                    <a:pt x="11872" y="25646"/>
                    <a:pt x="12408" y="25646"/>
                  </a:cubicBezTo>
                  <a:close/>
                  <a:moveTo>
                    <a:pt x="16319" y="25646"/>
                  </a:moveTo>
                  <a:cubicBezTo>
                    <a:pt x="16856" y="25646"/>
                    <a:pt x="17356" y="25797"/>
                    <a:pt x="17783" y="26061"/>
                  </a:cubicBezTo>
                  <a:cubicBezTo>
                    <a:pt x="17832" y="26118"/>
                    <a:pt x="17881" y="26171"/>
                    <a:pt x="17933" y="26224"/>
                  </a:cubicBezTo>
                  <a:cubicBezTo>
                    <a:pt x="17881" y="26281"/>
                    <a:pt x="17828" y="26334"/>
                    <a:pt x="17783" y="26390"/>
                  </a:cubicBezTo>
                  <a:cubicBezTo>
                    <a:pt x="17356" y="26655"/>
                    <a:pt x="16856" y="26805"/>
                    <a:pt x="16319" y="26805"/>
                  </a:cubicBezTo>
                  <a:cubicBezTo>
                    <a:pt x="15783" y="26805"/>
                    <a:pt x="15283" y="26655"/>
                    <a:pt x="14860" y="26390"/>
                  </a:cubicBezTo>
                  <a:cubicBezTo>
                    <a:pt x="14811" y="26334"/>
                    <a:pt x="14762" y="26281"/>
                    <a:pt x="14709" y="26224"/>
                  </a:cubicBezTo>
                  <a:cubicBezTo>
                    <a:pt x="14762" y="26171"/>
                    <a:pt x="14811" y="26118"/>
                    <a:pt x="14860" y="26061"/>
                  </a:cubicBezTo>
                  <a:cubicBezTo>
                    <a:pt x="15283" y="25797"/>
                    <a:pt x="15783" y="25646"/>
                    <a:pt x="16319" y="25646"/>
                  </a:cubicBezTo>
                  <a:close/>
                  <a:moveTo>
                    <a:pt x="20235" y="25646"/>
                  </a:moveTo>
                  <a:cubicBezTo>
                    <a:pt x="20771" y="25646"/>
                    <a:pt x="21271" y="25797"/>
                    <a:pt x="21698" y="26061"/>
                  </a:cubicBezTo>
                  <a:cubicBezTo>
                    <a:pt x="21747" y="26118"/>
                    <a:pt x="21796" y="26171"/>
                    <a:pt x="21849" y="26224"/>
                  </a:cubicBezTo>
                  <a:cubicBezTo>
                    <a:pt x="21796" y="26281"/>
                    <a:pt x="21743" y="26334"/>
                    <a:pt x="21698" y="26390"/>
                  </a:cubicBezTo>
                  <a:cubicBezTo>
                    <a:pt x="21271" y="26655"/>
                    <a:pt x="20771" y="26805"/>
                    <a:pt x="20235" y="26805"/>
                  </a:cubicBezTo>
                  <a:cubicBezTo>
                    <a:pt x="19698" y="26805"/>
                    <a:pt x="19198" y="26655"/>
                    <a:pt x="18775" y="26390"/>
                  </a:cubicBezTo>
                  <a:cubicBezTo>
                    <a:pt x="18726" y="26334"/>
                    <a:pt x="18673" y="26281"/>
                    <a:pt x="18625" y="26224"/>
                  </a:cubicBezTo>
                  <a:cubicBezTo>
                    <a:pt x="18673" y="26171"/>
                    <a:pt x="18726" y="26118"/>
                    <a:pt x="18775" y="26061"/>
                  </a:cubicBezTo>
                  <a:cubicBezTo>
                    <a:pt x="19198" y="25797"/>
                    <a:pt x="19698" y="25646"/>
                    <a:pt x="20235" y="25646"/>
                  </a:cubicBezTo>
                  <a:close/>
                  <a:moveTo>
                    <a:pt x="31980" y="25646"/>
                  </a:moveTo>
                  <a:cubicBezTo>
                    <a:pt x="32513" y="25646"/>
                    <a:pt x="33013" y="25797"/>
                    <a:pt x="33440" y="26061"/>
                  </a:cubicBezTo>
                  <a:cubicBezTo>
                    <a:pt x="33488" y="26118"/>
                    <a:pt x="33537" y="26171"/>
                    <a:pt x="33590" y="26224"/>
                  </a:cubicBezTo>
                  <a:cubicBezTo>
                    <a:pt x="33537" y="26281"/>
                    <a:pt x="33488" y="26334"/>
                    <a:pt x="33440" y="26390"/>
                  </a:cubicBezTo>
                  <a:cubicBezTo>
                    <a:pt x="33013" y="26655"/>
                    <a:pt x="32513" y="26805"/>
                    <a:pt x="31980" y="26805"/>
                  </a:cubicBezTo>
                  <a:cubicBezTo>
                    <a:pt x="31443" y="26805"/>
                    <a:pt x="30943" y="26655"/>
                    <a:pt x="30517" y="26390"/>
                  </a:cubicBezTo>
                  <a:cubicBezTo>
                    <a:pt x="30468" y="26334"/>
                    <a:pt x="30419" y="26281"/>
                    <a:pt x="30366" y="26224"/>
                  </a:cubicBezTo>
                  <a:cubicBezTo>
                    <a:pt x="30419" y="26171"/>
                    <a:pt x="30468" y="26118"/>
                    <a:pt x="30517" y="26061"/>
                  </a:cubicBezTo>
                  <a:cubicBezTo>
                    <a:pt x="30943" y="25797"/>
                    <a:pt x="31443" y="25646"/>
                    <a:pt x="31980" y="25646"/>
                  </a:cubicBezTo>
                  <a:close/>
                  <a:moveTo>
                    <a:pt x="35895" y="25646"/>
                  </a:moveTo>
                  <a:cubicBezTo>
                    <a:pt x="36428" y="25646"/>
                    <a:pt x="36932" y="25797"/>
                    <a:pt x="37355" y="26061"/>
                  </a:cubicBezTo>
                  <a:cubicBezTo>
                    <a:pt x="37404" y="26118"/>
                    <a:pt x="37452" y="26171"/>
                    <a:pt x="37505" y="26224"/>
                  </a:cubicBezTo>
                  <a:cubicBezTo>
                    <a:pt x="37452" y="26281"/>
                    <a:pt x="37404" y="26334"/>
                    <a:pt x="37355" y="26390"/>
                  </a:cubicBezTo>
                  <a:cubicBezTo>
                    <a:pt x="36932" y="26655"/>
                    <a:pt x="36428" y="26805"/>
                    <a:pt x="35895" y="26805"/>
                  </a:cubicBezTo>
                  <a:cubicBezTo>
                    <a:pt x="35359" y="26805"/>
                    <a:pt x="34859" y="26655"/>
                    <a:pt x="34432" y="26390"/>
                  </a:cubicBezTo>
                  <a:cubicBezTo>
                    <a:pt x="34383" y="26334"/>
                    <a:pt x="34334" y="26281"/>
                    <a:pt x="34281" y="26224"/>
                  </a:cubicBezTo>
                  <a:cubicBezTo>
                    <a:pt x="34334" y="26171"/>
                    <a:pt x="34383" y="26118"/>
                    <a:pt x="34432" y="26061"/>
                  </a:cubicBezTo>
                  <a:cubicBezTo>
                    <a:pt x="34859" y="25797"/>
                    <a:pt x="35359" y="25646"/>
                    <a:pt x="35895" y="25646"/>
                  </a:cubicBezTo>
                  <a:close/>
                  <a:moveTo>
                    <a:pt x="3533" y="27029"/>
                  </a:moveTo>
                  <a:cubicBezTo>
                    <a:pt x="3862" y="27143"/>
                    <a:pt x="4212" y="27204"/>
                    <a:pt x="4578" y="27204"/>
                  </a:cubicBezTo>
                  <a:cubicBezTo>
                    <a:pt x="4944" y="27204"/>
                    <a:pt x="5293" y="27143"/>
                    <a:pt x="5623" y="27029"/>
                  </a:cubicBezTo>
                  <a:lnTo>
                    <a:pt x="5623" y="27029"/>
                  </a:lnTo>
                  <a:cubicBezTo>
                    <a:pt x="5411" y="27456"/>
                    <a:pt x="5289" y="27939"/>
                    <a:pt x="5289" y="28452"/>
                  </a:cubicBezTo>
                  <a:cubicBezTo>
                    <a:pt x="5289" y="29001"/>
                    <a:pt x="5428" y="29517"/>
                    <a:pt x="5672" y="29968"/>
                  </a:cubicBezTo>
                  <a:cubicBezTo>
                    <a:pt x="5330" y="29846"/>
                    <a:pt x="4960" y="29777"/>
                    <a:pt x="4578" y="29777"/>
                  </a:cubicBezTo>
                  <a:cubicBezTo>
                    <a:pt x="4192" y="29777"/>
                    <a:pt x="3826" y="29846"/>
                    <a:pt x="3484" y="29968"/>
                  </a:cubicBezTo>
                  <a:cubicBezTo>
                    <a:pt x="3728" y="29517"/>
                    <a:pt x="3866" y="29001"/>
                    <a:pt x="3866" y="28452"/>
                  </a:cubicBezTo>
                  <a:cubicBezTo>
                    <a:pt x="3866" y="27939"/>
                    <a:pt x="3744" y="27456"/>
                    <a:pt x="3533" y="27029"/>
                  </a:cubicBezTo>
                  <a:close/>
                  <a:moveTo>
                    <a:pt x="9538" y="27029"/>
                  </a:moveTo>
                  <a:lnTo>
                    <a:pt x="9538" y="27029"/>
                  </a:lnTo>
                  <a:cubicBezTo>
                    <a:pt x="9322" y="27456"/>
                    <a:pt x="9205" y="27939"/>
                    <a:pt x="9205" y="28452"/>
                  </a:cubicBezTo>
                  <a:cubicBezTo>
                    <a:pt x="9205" y="29001"/>
                    <a:pt x="9343" y="29517"/>
                    <a:pt x="9587" y="29968"/>
                  </a:cubicBezTo>
                  <a:cubicBezTo>
                    <a:pt x="9245" y="29846"/>
                    <a:pt x="8875" y="29777"/>
                    <a:pt x="8493" y="29777"/>
                  </a:cubicBezTo>
                  <a:cubicBezTo>
                    <a:pt x="8107" y="29777"/>
                    <a:pt x="7741" y="29842"/>
                    <a:pt x="7399" y="29968"/>
                  </a:cubicBezTo>
                  <a:cubicBezTo>
                    <a:pt x="7643" y="29517"/>
                    <a:pt x="7782" y="29001"/>
                    <a:pt x="7782" y="28452"/>
                  </a:cubicBezTo>
                  <a:cubicBezTo>
                    <a:pt x="7782" y="27939"/>
                    <a:pt x="7660" y="27456"/>
                    <a:pt x="7448" y="27029"/>
                  </a:cubicBezTo>
                  <a:lnTo>
                    <a:pt x="7448" y="27029"/>
                  </a:lnTo>
                  <a:cubicBezTo>
                    <a:pt x="7773" y="27143"/>
                    <a:pt x="8127" y="27204"/>
                    <a:pt x="8493" y="27204"/>
                  </a:cubicBezTo>
                  <a:cubicBezTo>
                    <a:pt x="8859" y="27204"/>
                    <a:pt x="9209" y="27143"/>
                    <a:pt x="9538" y="27029"/>
                  </a:cubicBezTo>
                  <a:close/>
                  <a:moveTo>
                    <a:pt x="11363" y="27029"/>
                  </a:moveTo>
                  <a:cubicBezTo>
                    <a:pt x="11689" y="27143"/>
                    <a:pt x="12042" y="27204"/>
                    <a:pt x="12408" y="27204"/>
                  </a:cubicBezTo>
                  <a:cubicBezTo>
                    <a:pt x="12774" y="27204"/>
                    <a:pt x="13124" y="27143"/>
                    <a:pt x="13453" y="27029"/>
                  </a:cubicBezTo>
                  <a:lnTo>
                    <a:pt x="13453" y="27029"/>
                  </a:lnTo>
                  <a:cubicBezTo>
                    <a:pt x="13238" y="27456"/>
                    <a:pt x="13120" y="27939"/>
                    <a:pt x="13120" y="28452"/>
                  </a:cubicBezTo>
                  <a:cubicBezTo>
                    <a:pt x="13120" y="29001"/>
                    <a:pt x="13258" y="29517"/>
                    <a:pt x="13502" y="29968"/>
                  </a:cubicBezTo>
                  <a:cubicBezTo>
                    <a:pt x="13160" y="29846"/>
                    <a:pt x="12790" y="29777"/>
                    <a:pt x="12408" y="29777"/>
                  </a:cubicBezTo>
                  <a:cubicBezTo>
                    <a:pt x="12022" y="29777"/>
                    <a:pt x="11656" y="29842"/>
                    <a:pt x="11311" y="29968"/>
                  </a:cubicBezTo>
                  <a:cubicBezTo>
                    <a:pt x="11559" y="29517"/>
                    <a:pt x="11693" y="29001"/>
                    <a:pt x="11693" y="28452"/>
                  </a:cubicBezTo>
                  <a:cubicBezTo>
                    <a:pt x="11693" y="27939"/>
                    <a:pt x="11575" y="27456"/>
                    <a:pt x="11359" y="27029"/>
                  </a:cubicBezTo>
                  <a:close/>
                  <a:moveTo>
                    <a:pt x="15275" y="27029"/>
                  </a:moveTo>
                  <a:cubicBezTo>
                    <a:pt x="15604" y="27143"/>
                    <a:pt x="15953" y="27204"/>
                    <a:pt x="16319" y="27204"/>
                  </a:cubicBezTo>
                  <a:cubicBezTo>
                    <a:pt x="16685" y="27204"/>
                    <a:pt x="17039" y="27143"/>
                    <a:pt x="17364" y="27029"/>
                  </a:cubicBezTo>
                  <a:lnTo>
                    <a:pt x="17364" y="27029"/>
                  </a:lnTo>
                  <a:cubicBezTo>
                    <a:pt x="17153" y="27456"/>
                    <a:pt x="17031" y="27939"/>
                    <a:pt x="17031" y="28452"/>
                  </a:cubicBezTo>
                  <a:cubicBezTo>
                    <a:pt x="17031" y="29001"/>
                    <a:pt x="17169" y="29517"/>
                    <a:pt x="17413" y="29968"/>
                  </a:cubicBezTo>
                  <a:cubicBezTo>
                    <a:pt x="17072" y="29846"/>
                    <a:pt x="16706" y="29777"/>
                    <a:pt x="16319" y="29777"/>
                  </a:cubicBezTo>
                  <a:cubicBezTo>
                    <a:pt x="15937" y="29777"/>
                    <a:pt x="15567" y="29842"/>
                    <a:pt x="15226" y="29968"/>
                  </a:cubicBezTo>
                  <a:cubicBezTo>
                    <a:pt x="15470" y="29517"/>
                    <a:pt x="15608" y="29001"/>
                    <a:pt x="15608" y="28452"/>
                  </a:cubicBezTo>
                  <a:cubicBezTo>
                    <a:pt x="15608" y="27939"/>
                    <a:pt x="15486" y="27456"/>
                    <a:pt x="15275" y="27029"/>
                  </a:cubicBezTo>
                  <a:close/>
                  <a:moveTo>
                    <a:pt x="19190" y="27029"/>
                  </a:moveTo>
                  <a:lnTo>
                    <a:pt x="19190" y="27029"/>
                  </a:lnTo>
                  <a:cubicBezTo>
                    <a:pt x="19519" y="27143"/>
                    <a:pt x="19869" y="27204"/>
                    <a:pt x="20235" y="27204"/>
                  </a:cubicBezTo>
                  <a:cubicBezTo>
                    <a:pt x="20600" y="27204"/>
                    <a:pt x="20954" y="27143"/>
                    <a:pt x="21279" y="27029"/>
                  </a:cubicBezTo>
                  <a:lnTo>
                    <a:pt x="21279" y="27029"/>
                  </a:lnTo>
                  <a:cubicBezTo>
                    <a:pt x="21068" y="27456"/>
                    <a:pt x="20946" y="27939"/>
                    <a:pt x="20946" y="28452"/>
                  </a:cubicBezTo>
                  <a:cubicBezTo>
                    <a:pt x="20946" y="29001"/>
                    <a:pt x="21084" y="29517"/>
                    <a:pt x="21328" y="29968"/>
                  </a:cubicBezTo>
                  <a:cubicBezTo>
                    <a:pt x="20987" y="29846"/>
                    <a:pt x="20621" y="29777"/>
                    <a:pt x="20235" y="29777"/>
                  </a:cubicBezTo>
                  <a:cubicBezTo>
                    <a:pt x="19848" y="29777"/>
                    <a:pt x="19482" y="29842"/>
                    <a:pt x="19141" y="29968"/>
                  </a:cubicBezTo>
                  <a:cubicBezTo>
                    <a:pt x="19385" y="29517"/>
                    <a:pt x="19523" y="29001"/>
                    <a:pt x="19523" y="28452"/>
                  </a:cubicBezTo>
                  <a:cubicBezTo>
                    <a:pt x="19523" y="27939"/>
                    <a:pt x="19401" y="27456"/>
                    <a:pt x="19190" y="27029"/>
                  </a:cubicBezTo>
                  <a:close/>
                  <a:moveTo>
                    <a:pt x="23105" y="27029"/>
                  </a:moveTo>
                  <a:lnTo>
                    <a:pt x="23105" y="27029"/>
                  </a:lnTo>
                  <a:cubicBezTo>
                    <a:pt x="23434" y="27143"/>
                    <a:pt x="23784" y="27204"/>
                    <a:pt x="24150" y="27204"/>
                  </a:cubicBezTo>
                  <a:cubicBezTo>
                    <a:pt x="24516" y="27204"/>
                    <a:pt x="24869" y="27143"/>
                    <a:pt x="25195" y="27029"/>
                  </a:cubicBezTo>
                  <a:lnTo>
                    <a:pt x="25195" y="27029"/>
                  </a:lnTo>
                  <a:cubicBezTo>
                    <a:pt x="24983" y="27456"/>
                    <a:pt x="24861" y="27939"/>
                    <a:pt x="24861" y="28452"/>
                  </a:cubicBezTo>
                  <a:cubicBezTo>
                    <a:pt x="24861" y="29001"/>
                    <a:pt x="24999" y="29517"/>
                    <a:pt x="25243" y="29968"/>
                  </a:cubicBezTo>
                  <a:cubicBezTo>
                    <a:pt x="24902" y="29846"/>
                    <a:pt x="24536" y="29777"/>
                    <a:pt x="24150" y="29777"/>
                  </a:cubicBezTo>
                  <a:cubicBezTo>
                    <a:pt x="23764" y="29777"/>
                    <a:pt x="23398" y="29842"/>
                    <a:pt x="23056" y="29968"/>
                  </a:cubicBezTo>
                  <a:cubicBezTo>
                    <a:pt x="23300" y="29517"/>
                    <a:pt x="23438" y="29001"/>
                    <a:pt x="23438" y="28452"/>
                  </a:cubicBezTo>
                  <a:cubicBezTo>
                    <a:pt x="23438" y="27939"/>
                    <a:pt x="23316" y="27456"/>
                    <a:pt x="23105" y="27029"/>
                  </a:cubicBezTo>
                  <a:close/>
                  <a:moveTo>
                    <a:pt x="27020" y="27029"/>
                  </a:moveTo>
                  <a:cubicBezTo>
                    <a:pt x="27349" y="27143"/>
                    <a:pt x="27699" y="27204"/>
                    <a:pt x="28065" y="27204"/>
                  </a:cubicBezTo>
                  <a:cubicBezTo>
                    <a:pt x="28431" y="27204"/>
                    <a:pt x="28785" y="27143"/>
                    <a:pt x="29110" y="27029"/>
                  </a:cubicBezTo>
                  <a:lnTo>
                    <a:pt x="29110" y="27029"/>
                  </a:lnTo>
                  <a:cubicBezTo>
                    <a:pt x="28898" y="27456"/>
                    <a:pt x="28776" y="27939"/>
                    <a:pt x="28776" y="28452"/>
                  </a:cubicBezTo>
                  <a:cubicBezTo>
                    <a:pt x="28776" y="29001"/>
                    <a:pt x="28915" y="29517"/>
                    <a:pt x="29159" y="29968"/>
                  </a:cubicBezTo>
                  <a:cubicBezTo>
                    <a:pt x="28817" y="29846"/>
                    <a:pt x="28447" y="29777"/>
                    <a:pt x="28065" y="29777"/>
                  </a:cubicBezTo>
                  <a:cubicBezTo>
                    <a:pt x="27679" y="29777"/>
                    <a:pt x="27313" y="29842"/>
                    <a:pt x="26971" y="29968"/>
                  </a:cubicBezTo>
                  <a:cubicBezTo>
                    <a:pt x="27215" y="29517"/>
                    <a:pt x="27353" y="29001"/>
                    <a:pt x="27353" y="28452"/>
                  </a:cubicBezTo>
                  <a:cubicBezTo>
                    <a:pt x="27353" y="27939"/>
                    <a:pt x="27231" y="27456"/>
                    <a:pt x="27020" y="27029"/>
                  </a:cubicBezTo>
                  <a:close/>
                  <a:moveTo>
                    <a:pt x="30935" y="27029"/>
                  </a:moveTo>
                  <a:cubicBezTo>
                    <a:pt x="31261" y="27143"/>
                    <a:pt x="31614" y="27204"/>
                    <a:pt x="31980" y="27204"/>
                  </a:cubicBezTo>
                  <a:cubicBezTo>
                    <a:pt x="32346" y="27204"/>
                    <a:pt x="32696" y="27143"/>
                    <a:pt x="33025" y="27029"/>
                  </a:cubicBezTo>
                  <a:lnTo>
                    <a:pt x="33025" y="27029"/>
                  </a:lnTo>
                  <a:cubicBezTo>
                    <a:pt x="32810" y="27456"/>
                    <a:pt x="32692" y="27939"/>
                    <a:pt x="32692" y="28452"/>
                  </a:cubicBezTo>
                  <a:cubicBezTo>
                    <a:pt x="32692" y="29001"/>
                    <a:pt x="32830" y="29517"/>
                    <a:pt x="33074" y="29968"/>
                  </a:cubicBezTo>
                  <a:cubicBezTo>
                    <a:pt x="32732" y="29846"/>
                    <a:pt x="32362" y="29777"/>
                    <a:pt x="31976" y="29777"/>
                  </a:cubicBezTo>
                  <a:cubicBezTo>
                    <a:pt x="31594" y="29777"/>
                    <a:pt x="31224" y="29842"/>
                    <a:pt x="30882" y="29968"/>
                  </a:cubicBezTo>
                  <a:cubicBezTo>
                    <a:pt x="31126" y="29517"/>
                    <a:pt x="31265" y="29001"/>
                    <a:pt x="31265" y="28452"/>
                  </a:cubicBezTo>
                  <a:cubicBezTo>
                    <a:pt x="31265" y="27939"/>
                    <a:pt x="31147" y="27456"/>
                    <a:pt x="30931" y="27029"/>
                  </a:cubicBezTo>
                  <a:close/>
                  <a:moveTo>
                    <a:pt x="34850" y="27029"/>
                  </a:moveTo>
                  <a:cubicBezTo>
                    <a:pt x="35176" y="27143"/>
                    <a:pt x="35529" y="27204"/>
                    <a:pt x="35895" y="27204"/>
                  </a:cubicBezTo>
                  <a:cubicBezTo>
                    <a:pt x="36261" y="27204"/>
                    <a:pt x="36611" y="27143"/>
                    <a:pt x="36940" y="27029"/>
                  </a:cubicBezTo>
                  <a:lnTo>
                    <a:pt x="36940" y="27029"/>
                  </a:lnTo>
                  <a:cubicBezTo>
                    <a:pt x="36725" y="27456"/>
                    <a:pt x="36607" y="27939"/>
                    <a:pt x="36607" y="28452"/>
                  </a:cubicBezTo>
                  <a:cubicBezTo>
                    <a:pt x="36607" y="29001"/>
                    <a:pt x="36745" y="29517"/>
                    <a:pt x="36989" y="29968"/>
                  </a:cubicBezTo>
                  <a:cubicBezTo>
                    <a:pt x="36647" y="29846"/>
                    <a:pt x="36277" y="29777"/>
                    <a:pt x="35895" y="29777"/>
                  </a:cubicBezTo>
                  <a:cubicBezTo>
                    <a:pt x="35509" y="29777"/>
                    <a:pt x="35139" y="29842"/>
                    <a:pt x="34798" y="29968"/>
                  </a:cubicBezTo>
                  <a:cubicBezTo>
                    <a:pt x="35042" y="29517"/>
                    <a:pt x="35180" y="29001"/>
                    <a:pt x="35180" y="28452"/>
                  </a:cubicBezTo>
                  <a:cubicBezTo>
                    <a:pt x="35180" y="27939"/>
                    <a:pt x="35062" y="27456"/>
                    <a:pt x="34846" y="27029"/>
                  </a:cubicBezTo>
                  <a:close/>
                  <a:moveTo>
                    <a:pt x="2622" y="26537"/>
                  </a:moveTo>
                  <a:cubicBezTo>
                    <a:pt x="2696" y="26594"/>
                    <a:pt x="2769" y="26647"/>
                    <a:pt x="2850" y="26695"/>
                  </a:cubicBezTo>
                  <a:cubicBezTo>
                    <a:pt x="3236" y="27175"/>
                    <a:pt x="3468" y="27785"/>
                    <a:pt x="3468" y="28452"/>
                  </a:cubicBezTo>
                  <a:cubicBezTo>
                    <a:pt x="3468" y="29216"/>
                    <a:pt x="3163" y="29907"/>
                    <a:pt x="2667" y="30411"/>
                  </a:cubicBezTo>
                  <a:cubicBezTo>
                    <a:pt x="2651" y="30424"/>
                    <a:pt x="2639" y="30436"/>
                    <a:pt x="2622" y="30444"/>
                  </a:cubicBezTo>
                  <a:cubicBezTo>
                    <a:pt x="2606" y="30436"/>
                    <a:pt x="2594" y="30424"/>
                    <a:pt x="2578" y="30411"/>
                  </a:cubicBezTo>
                  <a:cubicBezTo>
                    <a:pt x="2082" y="29907"/>
                    <a:pt x="1777" y="29212"/>
                    <a:pt x="1777" y="28452"/>
                  </a:cubicBezTo>
                  <a:cubicBezTo>
                    <a:pt x="1777" y="27785"/>
                    <a:pt x="2008" y="27175"/>
                    <a:pt x="2395" y="26695"/>
                  </a:cubicBezTo>
                  <a:cubicBezTo>
                    <a:pt x="2472" y="26647"/>
                    <a:pt x="2549" y="26594"/>
                    <a:pt x="2622" y="26537"/>
                  </a:cubicBezTo>
                  <a:close/>
                  <a:moveTo>
                    <a:pt x="6538" y="26533"/>
                  </a:moveTo>
                  <a:cubicBezTo>
                    <a:pt x="6611" y="26590"/>
                    <a:pt x="6688" y="26642"/>
                    <a:pt x="6765" y="26691"/>
                  </a:cubicBezTo>
                  <a:cubicBezTo>
                    <a:pt x="7151" y="27175"/>
                    <a:pt x="7383" y="27785"/>
                    <a:pt x="7383" y="28448"/>
                  </a:cubicBezTo>
                  <a:cubicBezTo>
                    <a:pt x="7383" y="29212"/>
                    <a:pt x="7078" y="29903"/>
                    <a:pt x="6582" y="30407"/>
                  </a:cubicBezTo>
                  <a:cubicBezTo>
                    <a:pt x="6570" y="30419"/>
                    <a:pt x="6554" y="30432"/>
                    <a:pt x="6538" y="30444"/>
                  </a:cubicBezTo>
                  <a:cubicBezTo>
                    <a:pt x="6521" y="30432"/>
                    <a:pt x="6509" y="30419"/>
                    <a:pt x="6493" y="30407"/>
                  </a:cubicBezTo>
                  <a:cubicBezTo>
                    <a:pt x="5997" y="29903"/>
                    <a:pt x="5692" y="29212"/>
                    <a:pt x="5692" y="28448"/>
                  </a:cubicBezTo>
                  <a:cubicBezTo>
                    <a:pt x="5692" y="27785"/>
                    <a:pt x="5924" y="27175"/>
                    <a:pt x="6314" y="26691"/>
                  </a:cubicBezTo>
                  <a:cubicBezTo>
                    <a:pt x="6391" y="26642"/>
                    <a:pt x="6464" y="26590"/>
                    <a:pt x="6538" y="26533"/>
                  </a:cubicBezTo>
                  <a:close/>
                  <a:moveTo>
                    <a:pt x="10453" y="26533"/>
                  </a:moveTo>
                  <a:cubicBezTo>
                    <a:pt x="10526" y="26590"/>
                    <a:pt x="10599" y="26642"/>
                    <a:pt x="10680" y="26691"/>
                  </a:cubicBezTo>
                  <a:cubicBezTo>
                    <a:pt x="11067" y="27175"/>
                    <a:pt x="11298" y="27785"/>
                    <a:pt x="11298" y="28448"/>
                  </a:cubicBezTo>
                  <a:cubicBezTo>
                    <a:pt x="11298" y="29212"/>
                    <a:pt x="10993" y="29903"/>
                    <a:pt x="10497" y="30407"/>
                  </a:cubicBezTo>
                  <a:cubicBezTo>
                    <a:pt x="10481" y="30419"/>
                    <a:pt x="10469" y="30432"/>
                    <a:pt x="10453" y="30444"/>
                  </a:cubicBezTo>
                  <a:cubicBezTo>
                    <a:pt x="10436" y="30432"/>
                    <a:pt x="10424" y="30419"/>
                    <a:pt x="10408" y="30407"/>
                  </a:cubicBezTo>
                  <a:cubicBezTo>
                    <a:pt x="9912" y="29903"/>
                    <a:pt x="9607" y="29212"/>
                    <a:pt x="9607" y="28448"/>
                  </a:cubicBezTo>
                  <a:cubicBezTo>
                    <a:pt x="9607" y="27785"/>
                    <a:pt x="9839" y="27175"/>
                    <a:pt x="10225" y="26691"/>
                  </a:cubicBezTo>
                  <a:cubicBezTo>
                    <a:pt x="10302" y="26642"/>
                    <a:pt x="10380" y="26590"/>
                    <a:pt x="10453" y="26533"/>
                  </a:cubicBezTo>
                  <a:close/>
                  <a:moveTo>
                    <a:pt x="14368" y="26533"/>
                  </a:moveTo>
                  <a:cubicBezTo>
                    <a:pt x="14437" y="26590"/>
                    <a:pt x="14514" y="26642"/>
                    <a:pt x="14592" y="26695"/>
                  </a:cubicBezTo>
                  <a:cubicBezTo>
                    <a:pt x="14978" y="27175"/>
                    <a:pt x="15209" y="27785"/>
                    <a:pt x="15209" y="28452"/>
                  </a:cubicBezTo>
                  <a:cubicBezTo>
                    <a:pt x="15209" y="29212"/>
                    <a:pt x="14905" y="29903"/>
                    <a:pt x="14413" y="30411"/>
                  </a:cubicBezTo>
                  <a:cubicBezTo>
                    <a:pt x="14396" y="30419"/>
                    <a:pt x="14380" y="30432"/>
                    <a:pt x="14368" y="30444"/>
                  </a:cubicBezTo>
                  <a:cubicBezTo>
                    <a:pt x="14352" y="30432"/>
                    <a:pt x="14335" y="30419"/>
                    <a:pt x="14319" y="30411"/>
                  </a:cubicBezTo>
                  <a:cubicBezTo>
                    <a:pt x="13827" y="29903"/>
                    <a:pt x="13522" y="29212"/>
                    <a:pt x="13522" y="28452"/>
                  </a:cubicBezTo>
                  <a:cubicBezTo>
                    <a:pt x="13522" y="27785"/>
                    <a:pt x="13754" y="27175"/>
                    <a:pt x="14140" y="26695"/>
                  </a:cubicBezTo>
                  <a:cubicBezTo>
                    <a:pt x="14217" y="26642"/>
                    <a:pt x="14295" y="26590"/>
                    <a:pt x="14368" y="26533"/>
                  </a:cubicBezTo>
                  <a:close/>
                  <a:moveTo>
                    <a:pt x="18279" y="26533"/>
                  </a:moveTo>
                  <a:cubicBezTo>
                    <a:pt x="18352" y="26590"/>
                    <a:pt x="18429" y="26642"/>
                    <a:pt x="18507" y="26695"/>
                  </a:cubicBezTo>
                  <a:cubicBezTo>
                    <a:pt x="18893" y="27175"/>
                    <a:pt x="19125" y="27785"/>
                    <a:pt x="19125" y="28452"/>
                  </a:cubicBezTo>
                  <a:cubicBezTo>
                    <a:pt x="19125" y="29212"/>
                    <a:pt x="18820" y="29903"/>
                    <a:pt x="18324" y="30411"/>
                  </a:cubicBezTo>
                  <a:cubicBezTo>
                    <a:pt x="18312" y="30419"/>
                    <a:pt x="18295" y="30432"/>
                    <a:pt x="18279" y="30444"/>
                  </a:cubicBezTo>
                  <a:cubicBezTo>
                    <a:pt x="18267" y="30432"/>
                    <a:pt x="18251" y="30419"/>
                    <a:pt x="18234" y="30411"/>
                  </a:cubicBezTo>
                  <a:cubicBezTo>
                    <a:pt x="17742" y="29903"/>
                    <a:pt x="17433" y="29212"/>
                    <a:pt x="17433" y="28452"/>
                  </a:cubicBezTo>
                  <a:cubicBezTo>
                    <a:pt x="17433" y="27785"/>
                    <a:pt x="17669" y="27175"/>
                    <a:pt x="18055" y="26695"/>
                  </a:cubicBezTo>
                  <a:cubicBezTo>
                    <a:pt x="18133" y="26642"/>
                    <a:pt x="18206" y="26590"/>
                    <a:pt x="18279" y="26533"/>
                  </a:cubicBezTo>
                  <a:close/>
                  <a:moveTo>
                    <a:pt x="22194" y="26533"/>
                  </a:moveTo>
                  <a:cubicBezTo>
                    <a:pt x="22267" y="26590"/>
                    <a:pt x="22345" y="26642"/>
                    <a:pt x="22422" y="26695"/>
                  </a:cubicBezTo>
                  <a:cubicBezTo>
                    <a:pt x="22808" y="27175"/>
                    <a:pt x="23040" y="27785"/>
                    <a:pt x="23040" y="28452"/>
                  </a:cubicBezTo>
                  <a:cubicBezTo>
                    <a:pt x="23040" y="29212"/>
                    <a:pt x="22735" y="29903"/>
                    <a:pt x="22239" y="30411"/>
                  </a:cubicBezTo>
                  <a:cubicBezTo>
                    <a:pt x="22223" y="30419"/>
                    <a:pt x="22210" y="30432"/>
                    <a:pt x="22194" y="30444"/>
                  </a:cubicBezTo>
                  <a:cubicBezTo>
                    <a:pt x="22178" y="30432"/>
                    <a:pt x="22166" y="30419"/>
                    <a:pt x="22149" y="30411"/>
                  </a:cubicBezTo>
                  <a:cubicBezTo>
                    <a:pt x="21653" y="29903"/>
                    <a:pt x="21349" y="29212"/>
                    <a:pt x="21349" y="28452"/>
                  </a:cubicBezTo>
                  <a:cubicBezTo>
                    <a:pt x="21349" y="27785"/>
                    <a:pt x="21580" y="27175"/>
                    <a:pt x="21967" y="26695"/>
                  </a:cubicBezTo>
                  <a:cubicBezTo>
                    <a:pt x="22048" y="26642"/>
                    <a:pt x="22121" y="26590"/>
                    <a:pt x="22194" y="26533"/>
                  </a:cubicBezTo>
                  <a:close/>
                  <a:moveTo>
                    <a:pt x="26109" y="26533"/>
                  </a:moveTo>
                  <a:cubicBezTo>
                    <a:pt x="26183" y="26590"/>
                    <a:pt x="26256" y="26642"/>
                    <a:pt x="26333" y="26695"/>
                  </a:cubicBezTo>
                  <a:cubicBezTo>
                    <a:pt x="26723" y="27175"/>
                    <a:pt x="26955" y="27785"/>
                    <a:pt x="26955" y="28452"/>
                  </a:cubicBezTo>
                  <a:cubicBezTo>
                    <a:pt x="26955" y="29212"/>
                    <a:pt x="26646" y="29903"/>
                    <a:pt x="26154" y="30411"/>
                  </a:cubicBezTo>
                  <a:cubicBezTo>
                    <a:pt x="26138" y="30419"/>
                    <a:pt x="26126" y="30432"/>
                    <a:pt x="26109" y="30444"/>
                  </a:cubicBezTo>
                  <a:cubicBezTo>
                    <a:pt x="26093" y="30432"/>
                    <a:pt x="26077" y="30419"/>
                    <a:pt x="26065" y="30411"/>
                  </a:cubicBezTo>
                  <a:cubicBezTo>
                    <a:pt x="25569" y="29903"/>
                    <a:pt x="25264" y="29212"/>
                    <a:pt x="25264" y="28452"/>
                  </a:cubicBezTo>
                  <a:cubicBezTo>
                    <a:pt x="25264" y="27785"/>
                    <a:pt x="25495" y="27175"/>
                    <a:pt x="25882" y="26695"/>
                  </a:cubicBezTo>
                  <a:cubicBezTo>
                    <a:pt x="25959" y="26642"/>
                    <a:pt x="26036" y="26590"/>
                    <a:pt x="26109" y="26533"/>
                  </a:cubicBezTo>
                  <a:close/>
                  <a:moveTo>
                    <a:pt x="30025" y="26533"/>
                  </a:moveTo>
                  <a:cubicBezTo>
                    <a:pt x="30094" y="26590"/>
                    <a:pt x="30171" y="26642"/>
                    <a:pt x="30248" y="26695"/>
                  </a:cubicBezTo>
                  <a:cubicBezTo>
                    <a:pt x="30634" y="27175"/>
                    <a:pt x="30866" y="27785"/>
                    <a:pt x="30866" y="28452"/>
                  </a:cubicBezTo>
                  <a:cubicBezTo>
                    <a:pt x="30866" y="29212"/>
                    <a:pt x="30561" y="29903"/>
                    <a:pt x="30069" y="30411"/>
                  </a:cubicBezTo>
                  <a:cubicBezTo>
                    <a:pt x="30053" y="30419"/>
                    <a:pt x="30037" y="30432"/>
                    <a:pt x="30025" y="30444"/>
                  </a:cubicBezTo>
                  <a:cubicBezTo>
                    <a:pt x="30008" y="30432"/>
                    <a:pt x="29992" y="30419"/>
                    <a:pt x="29976" y="30411"/>
                  </a:cubicBezTo>
                  <a:cubicBezTo>
                    <a:pt x="29484" y="29903"/>
                    <a:pt x="29179" y="29212"/>
                    <a:pt x="29179" y="28452"/>
                  </a:cubicBezTo>
                  <a:cubicBezTo>
                    <a:pt x="29179" y="27785"/>
                    <a:pt x="29411" y="27175"/>
                    <a:pt x="29797" y="26695"/>
                  </a:cubicBezTo>
                  <a:cubicBezTo>
                    <a:pt x="29874" y="26642"/>
                    <a:pt x="29951" y="26590"/>
                    <a:pt x="30025" y="26533"/>
                  </a:cubicBezTo>
                  <a:close/>
                  <a:moveTo>
                    <a:pt x="33936" y="26533"/>
                  </a:moveTo>
                  <a:cubicBezTo>
                    <a:pt x="34009" y="26590"/>
                    <a:pt x="34086" y="26642"/>
                    <a:pt x="34163" y="26695"/>
                  </a:cubicBezTo>
                  <a:cubicBezTo>
                    <a:pt x="34550" y="27175"/>
                    <a:pt x="34781" y="27785"/>
                    <a:pt x="34781" y="28452"/>
                  </a:cubicBezTo>
                  <a:cubicBezTo>
                    <a:pt x="34781" y="29212"/>
                    <a:pt x="34476" y="29903"/>
                    <a:pt x="33984" y="30411"/>
                  </a:cubicBezTo>
                  <a:cubicBezTo>
                    <a:pt x="33968" y="30419"/>
                    <a:pt x="33952" y="30432"/>
                    <a:pt x="33936" y="30444"/>
                  </a:cubicBezTo>
                  <a:cubicBezTo>
                    <a:pt x="33923" y="30432"/>
                    <a:pt x="33907" y="30419"/>
                    <a:pt x="33891" y="30411"/>
                  </a:cubicBezTo>
                  <a:cubicBezTo>
                    <a:pt x="33399" y="29903"/>
                    <a:pt x="33094" y="29212"/>
                    <a:pt x="33094" y="28452"/>
                  </a:cubicBezTo>
                  <a:cubicBezTo>
                    <a:pt x="33094" y="27785"/>
                    <a:pt x="33326" y="27175"/>
                    <a:pt x="33712" y="26695"/>
                  </a:cubicBezTo>
                  <a:cubicBezTo>
                    <a:pt x="33789" y="26642"/>
                    <a:pt x="33863" y="26590"/>
                    <a:pt x="33936" y="26533"/>
                  </a:cubicBezTo>
                  <a:close/>
                  <a:moveTo>
                    <a:pt x="37851" y="26533"/>
                  </a:moveTo>
                  <a:cubicBezTo>
                    <a:pt x="37924" y="26590"/>
                    <a:pt x="38001" y="26642"/>
                    <a:pt x="38079" y="26695"/>
                  </a:cubicBezTo>
                  <a:cubicBezTo>
                    <a:pt x="38465" y="27175"/>
                    <a:pt x="38697" y="27785"/>
                    <a:pt x="38697" y="28452"/>
                  </a:cubicBezTo>
                  <a:cubicBezTo>
                    <a:pt x="38697" y="29212"/>
                    <a:pt x="38392" y="29903"/>
                    <a:pt x="37900" y="30411"/>
                  </a:cubicBezTo>
                  <a:cubicBezTo>
                    <a:pt x="37883" y="30419"/>
                    <a:pt x="37867" y="30432"/>
                    <a:pt x="37851" y="30444"/>
                  </a:cubicBezTo>
                  <a:cubicBezTo>
                    <a:pt x="37839" y="30432"/>
                    <a:pt x="37822" y="30419"/>
                    <a:pt x="37806" y="30411"/>
                  </a:cubicBezTo>
                  <a:cubicBezTo>
                    <a:pt x="37314" y="29903"/>
                    <a:pt x="37009" y="29212"/>
                    <a:pt x="37009" y="28452"/>
                  </a:cubicBezTo>
                  <a:cubicBezTo>
                    <a:pt x="37009" y="27785"/>
                    <a:pt x="37241" y="27175"/>
                    <a:pt x="37627" y="26695"/>
                  </a:cubicBezTo>
                  <a:cubicBezTo>
                    <a:pt x="37705" y="26642"/>
                    <a:pt x="37778" y="26590"/>
                    <a:pt x="37851" y="26533"/>
                  </a:cubicBezTo>
                  <a:close/>
                  <a:moveTo>
                    <a:pt x="4578" y="30176"/>
                  </a:moveTo>
                  <a:cubicBezTo>
                    <a:pt x="5196" y="30176"/>
                    <a:pt x="5765" y="30375"/>
                    <a:pt x="6229" y="30712"/>
                  </a:cubicBezTo>
                  <a:lnTo>
                    <a:pt x="6229" y="30716"/>
                  </a:lnTo>
                  <a:cubicBezTo>
                    <a:pt x="5765" y="31054"/>
                    <a:pt x="5196" y="31253"/>
                    <a:pt x="4578" y="31253"/>
                  </a:cubicBezTo>
                  <a:cubicBezTo>
                    <a:pt x="3964" y="31253"/>
                    <a:pt x="3395" y="31054"/>
                    <a:pt x="2931" y="30716"/>
                  </a:cubicBezTo>
                  <a:lnTo>
                    <a:pt x="2927" y="30716"/>
                  </a:lnTo>
                  <a:lnTo>
                    <a:pt x="2931" y="30712"/>
                  </a:lnTo>
                  <a:cubicBezTo>
                    <a:pt x="3391" y="30375"/>
                    <a:pt x="3964" y="30176"/>
                    <a:pt x="4578" y="30176"/>
                  </a:cubicBezTo>
                  <a:close/>
                  <a:moveTo>
                    <a:pt x="8493" y="30176"/>
                  </a:moveTo>
                  <a:cubicBezTo>
                    <a:pt x="9111" y="30176"/>
                    <a:pt x="9680" y="30375"/>
                    <a:pt x="10140" y="30716"/>
                  </a:cubicBezTo>
                  <a:cubicBezTo>
                    <a:pt x="9680" y="31054"/>
                    <a:pt x="9111" y="31253"/>
                    <a:pt x="8493" y="31253"/>
                  </a:cubicBezTo>
                  <a:cubicBezTo>
                    <a:pt x="7875" y="31253"/>
                    <a:pt x="7306" y="31054"/>
                    <a:pt x="6842" y="30716"/>
                  </a:cubicBezTo>
                  <a:cubicBezTo>
                    <a:pt x="7306" y="30379"/>
                    <a:pt x="7875" y="30176"/>
                    <a:pt x="8493" y="30176"/>
                  </a:cubicBezTo>
                  <a:close/>
                  <a:moveTo>
                    <a:pt x="12408" y="30176"/>
                  </a:moveTo>
                  <a:cubicBezTo>
                    <a:pt x="13022" y="30176"/>
                    <a:pt x="13591" y="30375"/>
                    <a:pt x="14055" y="30716"/>
                  </a:cubicBezTo>
                  <a:cubicBezTo>
                    <a:pt x="13591" y="31054"/>
                    <a:pt x="13022" y="31253"/>
                    <a:pt x="12408" y="31253"/>
                  </a:cubicBezTo>
                  <a:cubicBezTo>
                    <a:pt x="11790" y="31253"/>
                    <a:pt x="11221" y="31054"/>
                    <a:pt x="10758" y="30716"/>
                  </a:cubicBezTo>
                  <a:cubicBezTo>
                    <a:pt x="11221" y="30379"/>
                    <a:pt x="11790" y="30176"/>
                    <a:pt x="12408" y="30176"/>
                  </a:cubicBezTo>
                  <a:close/>
                  <a:moveTo>
                    <a:pt x="16323" y="30176"/>
                  </a:moveTo>
                  <a:cubicBezTo>
                    <a:pt x="16937" y="30176"/>
                    <a:pt x="17507" y="30375"/>
                    <a:pt x="17970" y="30712"/>
                  </a:cubicBezTo>
                  <a:lnTo>
                    <a:pt x="17974" y="30716"/>
                  </a:lnTo>
                  <a:lnTo>
                    <a:pt x="17970" y="30716"/>
                  </a:lnTo>
                  <a:cubicBezTo>
                    <a:pt x="17507" y="31054"/>
                    <a:pt x="16937" y="31253"/>
                    <a:pt x="16323" y="31253"/>
                  </a:cubicBezTo>
                  <a:cubicBezTo>
                    <a:pt x="15705" y="31253"/>
                    <a:pt x="15136" y="31054"/>
                    <a:pt x="14673" y="30716"/>
                  </a:cubicBezTo>
                  <a:lnTo>
                    <a:pt x="14673" y="30712"/>
                  </a:lnTo>
                  <a:cubicBezTo>
                    <a:pt x="15136" y="30375"/>
                    <a:pt x="15705" y="30176"/>
                    <a:pt x="16323" y="30176"/>
                  </a:cubicBezTo>
                  <a:close/>
                  <a:moveTo>
                    <a:pt x="20235" y="30176"/>
                  </a:moveTo>
                  <a:cubicBezTo>
                    <a:pt x="20853" y="30176"/>
                    <a:pt x="21422" y="30375"/>
                    <a:pt x="21885" y="30712"/>
                  </a:cubicBezTo>
                  <a:lnTo>
                    <a:pt x="21885" y="30716"/>
                  </a:lnTo>
                  <a:cubicBezTo>
                    <a:pt x="21422" y="31054"/>
                    <a:pt x="20853" y="31253"/>
                    <a:pt x="20235" y="31253"/>
                  </a:cubicBezTo>
                  <a:cubicBezTo>
                    <a:pt x="19621" y="31253"/>
                    <a:pt x="19051" y="31054"/>
                    <a:pt x="18588" y="30716"/>
                  </a:cubicBezTo>
                  <a:lnTo>
                    <a:pt x="18588" y="30712"/>
                  </a:lnTo>
                  <a:cubicBezTo>
                    <a:pt x="19051" y="30375"/>
                    <a:pt x="19621" y="30176"/>
                    <a:pt x="20235" y="30176"/>
                  </a:cubicBezTo>
                  <a:close/>
                  <a:moveTo>
                    <a:pt x="24150" y="30176"/>
                  </a:moveTo>
                  <a:cubicBezTo>
                    <a:pt x="24768" y="30176"/>
                    <a:pt x="25337" y="30375"/>
                    <a:pt x="25800" y="30712"/>
                  </a:cubicBezTo>
                  <a:lnTo>
                    <a:pt x="25800" y="30716"/>
                  </a:lnTo>
                  <a:cubicBezTo>
                    <a:pt x="25337" y="31054"/>
                    <a:pt x="24768" y="31253"/>
                    <a:pt x="24150" y="31253"/>
                  </a:cubicBezTo>
                  <a:cubicBezTo>
                    <a:pt x="23532" y="31253"/>
                    <a:pt x="22963" y="31054"/>
                    <a:pt x="22499" y="30716"/>
                  </a:cubicBezTo>
                  <a:lnTo>
                    <a:pt x="22499" y="30712"/>
                  </a:lnTo>
                  <a:cubicBezTo>
                    <a:pt x="22963" y="30375"/>
                    <a:pt x="23532" y="30176"/>
                    <a:pt x="24150" y="30176"/>
                  </a:cubicBezTo>
                  <a:close/>
                  <a:moveTo>
                    <a:pt x="28065" y="30176"/>
                  </a:moveTo>
                  <a:cubicBezTo>
                    <a:pt x="28683" y="30176"/>
                    <a:pt x="29252" y="30375"/>
                    <a:pt x="29712" y="30712"/>
                  </a:cubicBezTo>
                  <a:lnTo>
                    <a:pt x="29716" y="30716"/>
                  </a:lnTo>
                  <a:lnTo>
                    <a:pt x="29712" y="30716"/>
                  </a:lnTo>
                  <a:cubicBezTo>
                    <a:pt x="29252" y="31054"/>
                    <a:pt x="28683" y="31253"/>
                    <a:pt x="28065" y="31253"/>
                  </a:cubicBezTo>
                  <a:cubicBezTo>
                    <a:pt x="27447" y="31253"/>
                    <a:pt x="26878" y="31054"/>
                    <a:pt x="26414" y="30716"/>
                  </a:cubicBezTo>
                  <a:lnTo>
                    <a:pt x="26414" y="30712"/>
                  </a:lnTo>
                  <a:cubicBezTo>
                    <a:pt x="26878" y="30375"/>
                    <a:pt x="27447" y="30176"/>
                    <a:pt x="28065" y="30176"/>
                  </a:cubicBezTo>
                  <a:close/>
                  <a:moveTo>
                    <a:pt x="31980" y="30176"/>
                  </a:moveTo>
                  <a:cubicBezTo>
                    <a:pt x="32598" y="30176"/>
                    <a:pt x="33167" y="30375"/>
                    <a:pt x="33631" y="30712"/>
                  </a:cubicBezTo>
                  <a:lnTo>
                    <a:pt x="33631" y="30716"/>
                  </a:lnTo>
                  <a:cubicBezTo>
                    <a:pt x="33167" y="31054"/>
                    <a:pt x="32598" y="31253"/>
                    <a:pt x="31980" y="31253"/>
                  </a:cubicBezTo>
                  <a:cubicBezTo>
                    <a:pt x="31362" y="31253"/>
                    <a:pt x="30793" y="31054"/>
                    <a:pt x="30329" y="30716"/>
                  </a:cubicBezTo>
                  <a:lnTo>
                    <a:pt x="30329" y="30712"/>
                  </a:lnTo>
                  <a:cubicBezTo>
                    <a:pt x="30793" y="30375"/>
                    <a:pt x="31362" y="30176"/>
                    <a:pt x="31980" y="30176"/>
                  </a:cubicBezTo>
                  <a:close/>
                  <a:moveTo>
                    <a:pt x="35895" y="30176"/>
                  </a:moveTo>
                  <a:cubicBezTo>
                    <a:pt x="36513" y="30176"/>
                    <a:pt x="37082" y="30375"/>
                    <a:pt x="37546" y="30712"/>
                  </a:cubicBezTo>
                  <a:cubicBezTo>
                    <a:pt x="37546" y="30712"/>
                    <a:pt x="37546" y="30716"/>
                    <a:pt x="37546" y="30716"/>
                  </a:cubicBezTo>
                  <a:cubicBezTo>
                    <a:pt x="37082" y="31054"/>
                    <a:pt x="36513" y="31253"/>
                    <a:pt x="35895" y="31253"/>
                  </a:cubicBezTo>
                  <a:cubicBezTo>
                    <a:pt x="35277" y="31253"/>
                    <a:pt x="34708" y="31054"/>
                    <a:pt x="34245" y="30716"/>
                  </a:cubicBezTo>
                  <a:lnTo>
                    <a:pt x="34245" y="30712"/>
                  </a:lnTo>
                  <a:cubicBezTo>
                    <a:pt x="34708" y="30375"/>
                    <a:pt x="35277" y="30176"/>
                    <a:pt x="35895" y="30176"/>
                  </a:cubicBezTo>
                  <a:close/>
                  <a:moveTo>
                    <a:pt x="34802" y="31460"/>
                  </a:moveTo>
                  <a:lnTo>
                    <a:pt x="34802" y="31460"/>
                  </a:lnTo>
                  <a:cubicBezTo>
                    <a:pt x="35143" y="31586"/>
                    <a:pt x="35513" y="31651"/>
                    <a:pt x="35895" y="31651"/>
                  </a:cubicBezTo>
                  <a:cubicBezTo>
                    <a:pt x="36282" y="31651"/>
                    <a:pt x="36647" y="31586"/>
                    <a:pt x="36989" y="31460"/>
                  </a:cubicBezTo>
                  <a:lnTo>
                    <a:pt x="36989" y="31460"/>
                  </a:lnTo>
                  <a:cubicBezTo>
                    <a:pt x="36745" y="31912"/>
                    <a:pt x="36607" y="32428"/>
                    <a:pt x="36607" y="32981"/>
                  </a:cubicBezTo>
                  <a:cubicBezTo>
                    <a:pt x="36607" y="33489"/>
                    <a:pt x="36729" y="33973"/>
                    <a:pt x="36940" y="34400"/>
                  </a:cubicBezTo>
                  <a:cubicBezTo>
                    <a:pt x="36615" y="34286"/>
                    <a:pt x="36261" y="34225"/>
                    <a:pt x="35895" y="34225"/>
                  </a:cubicBezTo>
                  <a:cubicBezTo>
                    <a:pt x="35529" y="34225"/>
                    <a:pt x="35180" y="34286"/>
                    <a:pt x="34850" y="34400"/>
                  </a:cubicBezTo>
                  <a:cubicBezTo>
                    <a:pt x="35066" y="33973"/>
                    <a:pt x="35184" y="33489"/>
                    <a:pt x="35184" y="32981"/>
                  </a:cubicBezTo>
                  <a:cubicBezTo>
                    <a:pt x="35184" y="32428"/>
                    <a:pt x="35046" y="31912"/>
                    <a:pt x="34802" y="31460"/>
                  </a:cubicBezTo>
                  <a:close/>
                  <a:moveTo>
                    <a:pt x="7399" y="31460"/>
                  </a:moveTo>
                  <a:cubicBezTo>
                    <a:pt x="7741" y="31586"/>
                    <a:pt x="8107" y="31655"/>
                    <a:pt x="8493" y="31655"/>
                  </a:cubicBezTo>
                  <a:cubicBezTo>
                    <a:pt x="8879" y="31655"/>
                    <a:pt x="9245" y="31586"/>
                    <a:pt x="9587" y="31460"/>
                  </a:cubicBezTo>
                  <a:lnTo>
                    <a:pt x="9587" y="31460"/>
                  </a:lnTo>
                  <a:cubicBezTo>
                    <a:pt x="9343" y="31916"/>
                    <a:pt x="9205" y="32432"/>
                    <a:pt x="9205" y="32981"/>
                  </a:cubicBezTo>
                  <a:cubicBezTo>
                    <a:pt x="9205" y="33493"/>
                    <a:pt x="9327" y="33973"/>
                    <a:pt x="9538" y="34404"/>
                  </a:cubicBezTo>
                  <a:cubicBezTo>
                    <a:pt x="9209" y="34290"/>
                    <a:pt x="8859" y="34229"/>
                    <a:pt x="8493" y="34229"/>
                  </a:cubicBezTo>
                  <a:cubicBezTo>
                    <a:pt x="8127" y="34229"/>
                    <a:pt x="7773" y="34290"/>
                    <a:pt x="7448" y="34404"/>
                  </a:cubicBezTo>
                  <a:cubicBezTo>
                    <a:pt x="7660" y="33973"/>
                    <a:pt x="7782" y="33493"/>
                    <a:pt x="7782" y="32981"/>
                  </a:cubicBezTo>
                  <a:cubicBezTo>
                    <a:pt x="7782" y="32432"/>
                    <a:pt x="7643" y="31916"/>
                    <a:pt x="7399" y="31460"/>
                  </a:cubicBezTo>
                  <a:close/>
                  <a:moveTo>
                    <a:pt x="11315" y="31460"/>
                  </a:moveTo>
                  <a:lnTo>
                    <a:pt x="11315" y="31460"/>
                  </a:lnTo>
                  <a:cubicBezTo>
                    <a:pt x="11656" y="31586"/>
                    <a:pt x="12022" y="31655"/>
                    <a:pt x="12408" y="31655"/>
                  </a:cubicBezTo>
                  <a:cubicBezTo>
                    <a:pt x="12790" y="31655"/>
                    <a:pt x="13160" y="31586"/>
                    <a:pt x="13502" y="31460"/>
                  </a:cubicBezTo>
                  <a:lnTo>
                    <a:pt x="13502" y="31460"/>
                  </a:lnTo>
                  <a:cubicBezTo>
                    <a:pt x="13258" y="31916"/>
                    <a:pt x="13120" y="32432"/>
                    <a:pt x="13120" y="32981"/>
                  </a:cubicBezTo>
                  <a:cubicBezTo>
                    <a:pt x="13120" y="33493"/>
                    <a:pt x="13242" y="33973"/>
                    <a:pt x="13453" y="34404"/>
                  </a:cubicBezTo>
                  <a:cubicBezTo>
                    <a:pt x="13124" y="34290"/>
                    <a:pt x="12774" y="34229"/>
                    <a:pt x="12408" y="34229"/>
                  </a:cubicBezTo>
                  <a:cubicBezTo>
                    <a:pt x="12042" y="34229"/>
                    <a:pt x="11689" y="34290"/>
                    <a:pt x="11363" y="34404"/>
                  </a:cubicBezTo>
                  <a:cubicBezTo>
                    <a:pt x="11575" y="33973"/>
                    <a:pt x="11697" y="33493"/>
                    <a:pt x="11697" y="32981"/>
                  </a:cubicBezTo>
                  <a:cubicBezTo>
                    <a:pt x="11697" y="32432"/>
                    <a:pt x="11559" y="31916"/>
                    <a:pt x="11315" y="31460"/>
                  </a:cubicBezTo>
                  <a:close/>
                  <a:moveTo>
                    <a:pt x="15230" y="31460"/>
                  </a:moveTo>
                  <a:cubicBezTo>
                    <a:pt x="15571" y="31586"/>
                    <a:pt x="15937" y="31655"/>
                    <a:pt x="16323" y="31655"/>
                  </a:cubicBezTo>
                  <a:cubicBezTo>
                    <a:pt x="16706" y="31655"/>
                    <a:pt x="17076" y="31586"/>
                    <a:pt x="17417" y="31460"/>
                  </a:cubicBezTo>
                  <a:lnTo>
                    <a:pt x="17417" y="31460"/>
                  </a:lnTo>
                  <a:cubicBezTo>
                    <a:pt x="17173" y="31912"/>
                    <a:pt x="17035" y="32432"/>
                    <a:pt x="17035" y="32981"/>
                  </a:cubicBezTo>
                  <a:cubicBezTo>
                    <a:pt x="17035" y="33489"/>
                    <a:pt x="17157" y="33973"/>
                    <a:pt x="17368" y="34404"/>
                  </a:cubicBezTo>
                  <a:cubicBezTo>
                    <a:pt x="17039" y="34290"/>
                    <a:pt x="16689" y="34225"/>
                    <a:pt x="16323" y="34225"/>
                  </a:cubicBezTo>
                  <a:cubicBezTo>
                    <a:pt x="15958" y="34225"/>
                    <a:pt x="15604" y="34290"/>
                    <a:pt x="15279" y="34404"/>
                  </a:cubicBezTo>
                  <a:cubicBezTo>
                    <a:pt x="15490" y="33973"/>
                    <a:pt x="15612" y="33489"/>
                    <a:pt x="15612" y="32981"/>
                  </a:cubicBezTo>
                  <a:cubicBezTo>
                    <a:pt x="15612" y="32432"/>
                    <a:pt x="15474" y="31912"/>
                    <a:pt x="15230" y="31460"/>
                  </a:cubicBezTo>
                  <a:close/>
                  <a:moveTo>
                    <a:pt x="19141" y="31460"/>
                  </a:moveTo>
                  <a:lnTo>
                    <a:pt x="19141" y="31460"/>
                  </a:lnTo>
                  <a:cubicBezTo>
                    <a:pt x="19482" y="31586"/>
                    <a:pt x="19852" y="31655"/>
                    <a:pt x="20239" y="31655"/>
                  </a:cubicBezTo>
                  <a:cubicBezTo>
                    <a:pt x="20621" y="31655"/>
                    <a:pt x="20991" y="31586"/>
                    <a:pt x="21332" y="31460"/>
                  </a:cubicBezTo>
                  <a:lnTo>
                    <a:pt x="21332" y="31460"/>
                  </a:lnTo>
                  <a:cubicBezTo>
                    <a:pt x="21088" y="31912"/>
                    <a:pt x="20950" y="32432"/>
                    <a:pt x="20950" y="32981"/>
                  </a:cubicBezTo>
                  <a:cubicBezTo>
                    <a:pt x="20950" y="33489"/>
                    <a:pt x="21068" y="33973"/>
                    <a:pt x="21284" y="34404"/>
                  </a:cubicBezTo>
                  <a:lnTo>
                    <a:pt x="21279" y="34404"/>
                  </a:lnTo>
                  <a:cubicBezTo>
                    <a:pt x="20954" y="34290"/>
                    <a:pt x="20600" y="34225"/>
                    <a:pt x="20235" y="34225"/>
                  </a:cubicBezTo>
                  <a:cubicBezTo>
                    <a:pt x="19869" y="34225"/>
                    <a:pt x="19519" y="34290"/>
                    <a:pt x="19190" y="34404"/>
                  </a:cubicBezTo>
                  <a:cubicBezTo>
                    <a:pt x="19405" y="33973"/>
                    <a:pt x="19523" y="33489"/>
                    <a:pt x="19523" y="32981"/>
                  </a:cubicBezTo>
                  <a:cubicBezTo>
                    <a:pt x="19523" y="32432"/>
                    <a:pt x="19385" y="31912"/>
                    <a:pt x="19141" y="31460"/>
                  </a:cubicBezTo>
                  <a:close/>
                  <a:moveTo>
                    <a:pt x="23056" y="31460"/>
                  </a:moveTo>
                  <a:lnTo>
                    <a:pt x="23056" y="31460"/>
                  </a:lnTo>
                  <a:cubicBezTo>
                    <a:pt x="23398" y="31586"/>
                    <a:pt x="23768" y="31655"/>
                    <a:pt x="24150" y="31655"/>
                  </a:cubicBezTo>
                  <a:cubicBezTo>
                    <a:pt x="24536" y="31655"/>
                    <a:pt x="24902" y="31586"/>
                    <a:pt x="25243" y="31460"/>
                  </a:cubicBezTo>
                  <a:lnTo>
                    <a:pt x="25243" y="31460"/>
                  </a:lnTo>
                  <a:cubicBezTo>
                    <a:pt x="24999" y="31912"/>
                    <a:pt x="24861" y="32432"/>
                    <a:pt x="24861" y="32981"/>
                  </a:cubicBezTo>
                  <a:cubicBezTo>
                    <a:pt x="24861" y="33489"/>
                    <a:pt x="24983" y="33973"/>
                    <a:pt x="25195" y="34404"/>
                  </a:cubicBezTo>
                  <a:cubicBezTo>
                    <a:pt x="24865" y="34290"/>
                    <a:pt x="24516" y="34225"/>
                    <a:pt x="24150" y="34225"/>
                  </a:cubicBezTo>
                  <a:cubicBezTo>
                    <a:pt x="23784" y="34225"/>
                    <a:pt x="23434" y="34290"/>
                    <a:pt x="23105" y="34404"/>
                  </a:cubicBezTo>
                  <a:cubicBezTo>
                    <a:pt x="23316" y="33973"/>
                    <a:pt x="23438" y="33489"/>
                    <a:pt x="23438" y="32981"/>
                  </a:cubicBezTo>
                  <a:cubicBezTo>
                    <a:pt x="23438" y="32432"/>
                    <a:pt x="23300" y="31912"/>
                    <a:pt x="23056" y="31460"/>
                  </a:cubicBezTo>
                  <a:close/>
                  <a:moveTo>
                    <a:pt x="26971" y="31460"/>
                  </a:moveTo>
                  <a:lnTo>
                    <a:pt x="26971" y="31460"/>
                  </a:lnTo>
                  <a:cubicBezTo>
                    <a:pt x="27313" y="31586"/>
                    <a:pt x="27679" y="31655"/>
                    <a:pt x="28065" y="31655"/>
                  </a:cubicBezTo>
                  <a:cubicBezTo>
                    <a:pt x="28447" y="31655"/>
                    <a:pt x="28817" y="31586"/>
                    <a:pt x="29159" y="31460"/>
                  </a:cubicBezTo>
                  <a:lnTo>
                    <a:pt x="29159" y="31460"/>
                  </a:lnTo>
                  <a:cubicBezTo>
                    <a:pt x="28915" y="31912"/>
                    <a:pt x="28776" y="32432"/>
                    <a:pt x="28776" y="32981"/>
                  </a:cubicBezTo>
                  <a:cubicBezTo>
                    <a:pt x="28776" y="33489"/>
                    <a:pt x="28898" y="33973"/>
                    <a:pt x="29110" y="34404"/>
                  </a:cubicBezTo>
                  <a:cubicBezTo>
                    <a:pt x="28780" y="34290"/>
                    <a:pt x="28431" y="34225"/>
                    <a:pt x="28065" y="34225"/>
                  </a:cubicBezTo>
                  <a:cubicBezTo>
                    <a:pt x="27699" y="34225"/>
                    <a:pt x="27345" y="34290"/>
                    <a:pt x="27020" y="34404"/>
                  </a:cubicBezTo>
                  <a:cubicBezTo>
                    <a:pt x="27231" y="33973"/>
                    <a:pt x="27353" y="33489"/>
                    <a:pt x="27353" y="32981"/>
                  </a:cubicBezTo>
                  <a:cubicBezTo>
                    <a:pt x="27353" y="32432"/>
                    <a:pt x="27215" y="31912"/>
                    <a:pt x="26971" y="31460"/>
                  </a:cubicBezTo>
                  <a:close/>
                  <a:moveTo>
                    <a:pt x="30886" y="31460"/>
                  </a:moveTo>
                  <a:cubicBezTo>
                    <a:pt x="31228" y="31586"/>
                    <a:pt x="31598" y="31655"/>
                    <a:pt x="31980" y="31655"/>
                  </a:cubicBezTo>
                  <a:cubicBezTo>
                    <a:pt x="32366" y="31655"/>
                    <a:pt x="32732" y="31586"/>
                    <a:pt x="33074" y="31460"/>
                  </a:cubicBezTo>
                  <a:lnTo>
                    <a:pt x="33074" y="31460"/>
                  </a:lnTo>
                  <a:cubicBezTo>
                    <a:pt x="32830" y="31912"/>
                    <a:pt x="32692" y="32432"/>
                    <a:pt x="32692" y="32981"/>
                  </a:cubicBezTo>
                  <a:cubicBezTo>
                    <a:pt x="32692" y="33489"/>
                    <a:pt x="32814" y="33973"/>
                    <a:pt x="33025" y="34404"/>
                  </a:cubicBezTo>
                  <a:cubicBezTo>
                    <a:pt x="32696" y="34290"/>
                    <a:pt x="32346" y="34225"/>
                    <a:pt x="31980" y="34225"/>
                  </a:cubicBezTo>
                  <a:cubicBezTo>
                    <a:pt x="31614" y="34225"/>
                    <a:pt x="31261" y="34290"/>
                    <a:pt x="30935" y="34404"/>
                  </a:cubicBezTo>
                  <a:cubicBezTo>
                    <a:pt x="31147" y="33973"/>
                    <a:pt x="31269" y="33489"/>
                    <a:pt x="31269" y="32981"/>
                  </a:cubicBezTo>
                  <a:cubicBezTo>
                    <a:pt x="31269" y="32432"/>
                    <a:pt x="31130" y="31912"/>
                    <a:pt x="30886" y="31460"/>
                  </a:cubicBezTo>
                  <a:close/>
                  <a:moveTo>
                    <a:pt x="14368" y="30985"/>
                  </a:moveTo>
                  <a:cubicBezTo>
                    <a:pt x="14380" y="30997"/>
                    <a:pt x="14396" y="31009"/>
                    <a:pt x="14413" y="31017"/>
                  </a:cubicBezTo>
                  <a:cubicBezTo>
                    <a:pt x="14905" y="31525"/>
                    <a:pt x="15214" y="32216"/>
                    <a:pt x="15214" y="32977"/>
                  </a:cubicBezTo>
                  <a:cubicBezTo>
                    <a:pt x="15214" y="33643"/>
                    <a:pt x="14978" y="34253"/>
                    <a:pt x="14592" y="34733"/>
                  </a:cubicBezTo>
                  <a:cubicBezTo>
                    <a:pt x="14514" y="34786"/>
                    <a:pt x="14441" y="34839"/>
                    <a:pt x="14368" y="34892"/>
                  </a:cubicBezTo>
                  <a:cubicBezTo>
                    <a:pt x="14295" y="34839"/>
                    <a:pt x="14217" y="34786"/>
                    <a:pt x="14140" y="34733"/>
                  </a:cubicBezTo>
                  <a:cubicBezTo>
                    <a:pt x="13754" y="34253"/>
                    <a:pt x="13522" y="33643"/>
                    <a:pt x="13522" y="32977"/>
                  </a:cubicBezTo>
                  <a:cubicBezTo>
                    <a:pt x="13522" y="32216"/>
                    <a:pt x="13827" y="31525"/>
                    <a:pt x="14323" y="31017"/>
                  </a:cubicBezTo>
                  <a:cubicBezTo>
                    <a:pt x="14335" y="31009"/>
                    <a:pt x="14352" y="30997"/>
                    <a:pt x="14368" y="30985"/>
                  </a:cubicBezTo>
                  <a:close/>
                  <a:moveTo>
                    <a:pt x="18283" y="30985"/>
                  </a:moveTo>
                  <a:cubicBezTo>
                    <a:pt x="18295" y="30997"/>
                    <a:pt x="18312" y="31009"/>
                    <a:pt x="18328" y="31017"/>
                  </a:cubicBezTo>
                  <a:cubicBezTo>
                    <a:pt x="18820" y="31525"/>
                    <a:pt x="19125" y="32216"/>
                    <a:pt x="19125" y="32977"/>
                  </a:cubicBezTo>
                  <a:cubicBezTo>
                    <a:pt x="19125" y="33643"/>
                    <a:pt x="18893" y="34253"/>
                    <a:pt x="18507" y="34733"/>
                  </a:cubicBezTo>
                  <a:cubicBezTo>
                    <a:pt x="18429" y="34786"/>
                    <a:pt x="18356" y="34839"/>
                    <a:pt x="18283" y="34892"/>
                  </a:cubicBezTo>
                  <a:cubicBezTo>
                    <a:pt x="18210" y="34839"/>
                    <a:pt x="18133" y="34786"/>
                    <a:pt x="18055" y="34733"/>
                  </a:cubicBezTo>
                  <a:cubicBezTo>
                    <a:pt x="17669" y="34253"/>
                    <a:pt x="17437" y="33643"/>
                    <a:pt x="17437" y="32977"/>
                  </a:cubicBezTo>
                  <a:cubicBezTo>
                    <a:pt x="17437" y="32216"/>
                    <a:pt x="17742" y="31525"/>
                    <a:pt x="18234" y="31017"/>
                  </a:cubicBezTo>
                  <a:cubicBezTo>
                    <a:pt x="18251" y="31009"/>
                    <a:pt x="18267" y="30997"/>
                    <a:pt x="18283" y="30985"/>
                  </a:cubicBezTo>
                  <a:close/>
                  <a:moveTo>
                    <a:pt x="6538" y="30985"/>
                  </a:moveTo>
                  <a:cubicBezTo>
                    <a:pt x="6550" y="30997"/>
                    <a:pt x="6566" y="31009"/>
                    <a:pt x="6582" y="31021"/>
                  </a:cubicBezTo>
                  <a:cubicBezTo>
                    <a:pt x="7074" y="31525"/>
                    <a:pt x="7383" y="32216"/>
                    <a:pt x="7383" y="32981"/>
                  </a:cubicBezTo>
                  <a:cubicBezTo>
                    <a:pt x="7383" y="33643"/>
                    <a:pt x="7147" y="34253"/>
                    <a:pt x="6761" y="34737"/>
                  </a:cubicBezTo>
                  <a:cubicBezTo>
                    <a:pt x="6684" y="34786"/>
                    <a:pt x="6611" y="34839"/>
                    <a:pt x="6538" y="34896"/>
                  </a:cubicBezTo>
                  <a:cubicBezTo>
                    <a:pt x="6464" y="34839"/>
                    <a:pt x="6387" y="34786"/>
                    <a:pt x="6310" y="34737"/>
                  </a:cubicBezTo>
                  <a:cubicBezTo>
                    <a:pt x="5924" y="34253"/>
                    <a:pt x="5692" y="33643"/>
                    <a:pt x="5692" y="32981"/>
                  </a:cubicBezTo>
                  <a:cubicBezTo>
                    <a:pt x="5692" y="32216"/>
                    <a:pt x="5997" y="31525"/>
                    <a:pt x="6493" y="31021"/>
                  </a:cubicBezTo>
                  <a:cubicBezTo>
                    <a:pt x="6505" y="31009"/>
                    <a:pt x="6521" y="30997"/>
                    <a:pt x="6538" y="30985"/>
                  </a:cubicBezTo>
                  <a:close/>
                  <a:moveTo>
                    <a:pt x="10449" y="30985"/>
                  </a:moveTo>
                  <a:cubicBezTo>
                    <a:pt x="10465" y="30997"/>
                    <a:pt x="10481" y="31009"/>
                    <a:pt x="10497" y="31021"/>
                  </a:cubicBezTo>
                  <a:cubicBezTo>
                    <a:pt x="10989" y="31525"/>
                    <a:pt x="11294" y="32216"/>
                    <a:pt x="11294" y="32981"/>
                  </a:cubicBezTo>
                  <a:cubicBezTo>
                    <a:pt x="11294" y="33643"/>
                    <a:pt x="11063" y="34253"/>
                    <a:pt x="10676" y="34737"/>
                  </a:cubicBezTo>
                  <a:cubicBezTo>
                    <a:pt x="10599" y="34786"/>
                    <a:pt x="10522" y="34839"/>
                    <a:pt x="10449" y="34896"/>
                  </a:cubicBezTo>
                  <a:cubicBezTo>
                    <a:pt x="10380" y="34839"/>
                    <a:pt x="10302" y="34786"/>
                    <a:pt x="10225" y="34737"/>
                  </a:cubicBezTo>
                  <a:cubicBezTo>
                    <a:pt x="9839" y="34253"/>
                    <a:pt x="9607" y="33643"/>
                    <a:pt x="9607" y="32981"/>
                  </a:cubicBezTo>
                  <a:cubicBezTo>
                    <a:pt x="9607" y="32216"/>
                    <a:pt x="9912" y="31525"/>
                    <a:pt x="10404" y="31021"/>
                  </a:cubicBezTo>
                  <a:cubicBezTo>
                    <a:pt x="10420" y="31009"/>
                    <a:pt x="10436" y="30997"/>
                    <a:pt x="10449" y="30985"/>
                  </a:cubicBezTo>
                  <a:close/>
                  <a:moveTo>
                    <a:pt x="22194" y="30985"/>
                  </a:moveTo>
                  <a:cubicBezTo>
                    <a:pt x="22210" y="30997"/>
                    <a:pt x="22223" y="31009"/>
                    <a:pt x="22239" y="31021"/>
                  </a:cubicBezTo>
                  <a:cubicBezTo>
                    <a:pt x="22735" y="31525"/>
                    <a:pt x="23040" y="32216"/>
                    <a:pt x="23040" y="32981"/>
                  </a:cubicBezTo>
                  <a:cubicBezTo>
                    <a:pt x="23040" y="33643"/>
                    <a:pt x="22808" y="34253"/>
                    <a:pt x="22422" y="34733"/>
                  </a:cubicBezTo>
                  <a:cubicBezTo>
                    <a:pt x="22345" y="34786"/>
                    <a:pt x="22267" y="34839"/>
                    <a:pt x="22194" y="34896"/>
                  </a:cubicBezTo>
                  <a:cubicBezTo>
                    <a:pt x="22121" y="34839"/>
                    <a:pt x="22048" y="34786"/>
                    <a:pt x="21967" y="34733"/>
                  </a:cubicBezTo>
                  <a:cubicBezTo>
                    <a:pt x="21580" y="34253"/>
                    <a:pt x="21349" y="33643"/>
                    <a:pt x="21349" y="32981"/>
                  </a:cubicBezTo>
                  <a:cubicBezTo>
                    <a:pt x="21349" y="32216"/>
                    <a:pt x="21653" y="31525"/>
                    <a:pt x="22149" y="31021"/>
                  </a:cubicBezTo>
                  <a:cubicBezTo>
                    <a:pt x="22166" y="31009"/>
                    <a:pt x="22178" y="30997"/>
                    <a:pt x="22194" y="30985"/>
                  </a:cubicBezTo>
                  <a:close/>
                  <a:moveTo>
                    <a:pt x="26109" y="30985"/>
                  </a:moveTo>
                  <a:cubicBezTo>
                    <a:pt x="26126" y="30997"/>
                    <a:pt x="26138" y="31009"/>
                    <a:pt x="26154" y="31021"/>
                  </a:cubicBezTo>
                  <a:cubicBezTo>
                    <a:pt x="26650" y="31525"/>
                    <a:pt x="26955" y="32216"/>
                    <a:pt x="26955" y="32981"/>
                  </a:cubicBezTo>
                  <a:cubicBezTo>
                    <a:pt x="26955" y="33643"/>
                    <a:pt x="26723" y="34253"/>
                    <a:pt x="26337" y="34733"/>
                  </a:cubicBezTo>
                  <a:cubicBezTo>
                    <a:pt x="26256" y="34786"/>
                    <a:pt x="26183" y="34839"/>
                    <a:pt x="26109" y="34896"/>
                  </a:cubicBezTo>
                  <a:cubicBezTo>
                    <a:pt x="26036" y="34839"/>
                    <a:pt x="25959" y="34786"/>
                    <a:pt x="25882" y="34733"/>
                  </a:cubicBezTo>
                  <a:cubicBezTo>
                    <a:pt x="25495" y="34253"/>
                    <a:pt x="25264" y="33643"/>
                    <a:pt x="25264" y="32981"/>
                  </a:cubicBezTo>
                  <a:cubicBezTo>
                    <a:pt x="25264" y="32216"/>
                    <a:pt x="25569" y="31525"/>
                    <a:pt x="26065" y="31021"/>
                  </a:cubicBezTo>
                  <a:cubicBezTo>
                    <a:pt x="26081" y="31009"/>
                    <a:pt x="26093" y="30997"/>
                    <a:pt x="26109" y="30985"/>
                  </a:cubicBezTo>
                  <a:close/>
                  <a:moveTo>
                    <a:pt x="30025" y="30985"/>
                  </a:moveTo>
                  <a:cubicBezTo>
                    <a:pt x="30037" y="30997"/>
                    <a:pt x="30053" y="31009"/>
                    <a:pt x="30069" y="31021"/>
                  </a:cubicBezTo>
                  <a:cubicBezTo>
                    <a:pt x="30561" y="31525"/>
                    <a:pt x="30870" y="32216"/>
                    <a:pt x="30870" y="32981"/>
                  </a:cubicBezTo>
                  <a:cubicBezTo>
                    <a:pt x="30870" y="33643"/>
                    <a:pt x="30634" y="34253"/>
                    <a:pt x="30248" y="34733"/>
                  </a:cubicBezTo>
                  <a:cubicBezTo>
                    <a:pt x="30171" y="34786"/>
                    <a:pt x="30098" y="34839"/>
                    <a:pt x="30025" y="34896"/>
                  </a:cubicBezTo>
                  <a:cubicBezTo>
                    <a:pt x="29951" y="34839"/>
                    <a:pt x="29874" y="34786"/>
                    <a:pt x="29797" y="34733"/>
                  </a:cubicBezTo>
                  <a:cubicBezTo>
                    <a:pt x="29411" y="34253"/>
                    <a:pt x="29179" y="33643"/>
                    <a:pt x="29179" y="32981"/>
                  </a:cubicBezTo>
                  <a:cubicBezTo>
                    <a:pt x="29179" y="32216"/>
                    <a:pt x="29484" y="31525"/>
                    <a:pt x="29980" y="31021"/>
                  </a:cubicBezTo>
                  <a:cubicBezTo>
                    <a:pt x="29992" y="31009"/>
                    <a:pt x="30008" y="30997"/>
                    <a:pt x="30025" y="30985"/>
                  </a:cubicBezTo>
                  <a:close/>
                  <a:moveTo>
                    <a:pt x="33940" y="30985"/>
                  </a:moveTo>
                  <a:cubicBezTo>
                    <a:pt x="33952" y="30997"/>
                    <a:pt x="33968" y="31009"/>
                    <a:pt x="33984" y="31017"/>
                  </a:cubicBezTo>
                  <a:cubicBezTo>
                    <a:pt x="34476" y="31525"/>
                    <a:pt x="34785" y="32216"/>
                    <a:pt x="34785" y="32977"/>
                  </a:cubicBezTo>
                  <a:cubicBezTo>
                    <a:pt x="34785" y="33643"/>
                    <a:pt x="34550" y="34253"/>
                    <a:pt x="34163" y="34733"/>
                  </a:cubicBezTo>
                  <a:cubicBezTo>
                    <a:pt x="34086" y="34786"/>
                    <a:pt x="34013" y="34839"/>
                    <a:pt x="33940" y="34896"/>
                  </a:cubicBezTo>
                  <a:cubicBezTo>
                    <a:pt x="33867" y="34839"/>
                    <a:pt x="33789" y="34786"/>
                    <a:pt x="33712" y="34733"/>
                  </a:cubicBezTo>
                  <a:cubicBezTo>
                    <a:pt x="33326" y="34253"/>
                    <a:pt x="33094" y="33643"/>
                    <a:pt x="33094" y="32977"/>
                  </a:cubicBezTo>
                  <a:cubicBezTo>
                    <a:pt x="33094" y="32216"/>
                    <a:pt x="33399" y="31525"/>
                    <a:pt x="33895" y="31017"/>
                  </a:cubicBezTo>
                  <a:cubicBezTo>
                    <a:pt x="33907" y="31009"/>
                    <a:pt x="33923" y="30997"/>
                    <a:pt x="33940" y="30985"/>
                  </a:cubicBezTo>
                  <a:close/>
                  <a:moveTo>
                    <a:pt x="8493" y="34627"/>
                  </a:moveTo>
                  <a:cubicBezTo>
                    <a:pt x="9030" y="34627"/>
                    <a:pt x="9530" y="34778"/>
                    <a:pt x="9957" y="35038"/>
                  </a:cubicBezTo>
                  <a:cubicBezTo>
                    <a:pt x="10005" y="35095"/>
                    <a:pt x="10054" y="35152"/>
                    <a:pt x="10107" y="35205"/>
                  </a:cubicBezTo>
                  <a:cubicBezTo>
                    <a:pt x="10054" y="35258"/>
                    <a:pt x="10001" y="35314"/>
                    <a:pt x="9957" y="35371"/>
                  </a:cubicBezTo>
                  <a:cubicBezTo>
                    <a:pt x="9530" y="35632"/>
                    <a:pt x="9030" y="35782"/>
                    <a:pt x="8493" y="35782"/>
                  </a:cubicBezTo>
                  <a:cubicBezTo>
                    <a:pt x="7956" y="35782"/>
                    <a:pt x="7456" y="35632"/>
                    <a:pt x="7034" y="35371"/>
                  </a:cubicBezTo>
                  <a:cubicBezTo>
                    <a:pt x="6985" y="35314"/>
                    <a:pt x="6932" y="35258"/>
                    <a:pt x="6883" y="35205"/>
                  </a:cubicBezTo>
                  <a:cubicBezTo>
                    <a:pt x="6932" y="35152"/>
                    <a:pt x="6985" y="35095"/>
                    <a:pt x="7034" y="35038"/>
                  </a:cubicBezTo>
                  <a:cubicBezTo>
                    <a:pt x="7456" y="34778"/>
                    <a:pt x="7956" y="34627"/>
                    <a:pt x="8493" y="34627"/>
                  </a:cubicBezTo>
                  <a:close/>
                  <a:moveTo>
                    <a:pt x="12408" y="34627"/>
                  </a:moveTo>
                  <a:cubicBezTo>
                    <a:pt x="12945" y="34627"/>
                    <a:pt x="13445" y="34778"/>
                    <a:pt x="13868" y="35038"/>
                  </a:cubicBezTo>
                  <a:cubicBezTo>
                    <a:pt x="13917" y="35095"/>
                    <a:pt x="13965" y="35152"/>
                    <a:pt x="14018" y="35205"/>
                  </a:cubicBezTo>
                  <a:cubicBezTo>
                    <a:pt x="13965" y="35258"/>
                    <a:pt x="13917" y="35314"/>
                    <a:pt x="13868" y="35371"/>
                  </a:cubicBezTo>
                  <a:cubicBezTo>
                    <a:pt x="13445" y="35632"/>
                    <a:pt x="12945" y="35782"/>
                    <a:pt x="12408" y="35782"/>
                  </a:cubicBezTo>
                  <a:cubicBezTo>
                    <a:pt x="11872" y="35782"/>
                    <a:pt x="11372" y="35632"/>
                    <a:pt x="10945" y="35371"/>
                  </a:cubicBezTo>
                  <a:cubicBezTo>
                    <a:pt x="10896" y="35314"/>
                    <a:pt x="10847" y="35258"/>
                    <a:pt x="10794" y="35205"/>
                  </a:cubicBezTo>
                  <a:cubicBezTo>
                    <a:pt x="10847" y="35152"/>
                    <a:pt x="10900" y="35095"/>
                    <a:pt x="10945" y="35038"/>
                  </a:cubicBezTo>
                  <a:cubicBezTo>
                    <a:pt x="11372" y="34778"/>
                    <a:pt x="11872" y="34627"/>
                    <a:pt x="12408" y="34627"/>
                  </a:cubicBezTo>
                  <a:close/>
                  <a:moveTo>
                    <a:pt x="16319" y="34627"/>
                  </a:moveTo>
                  <a:cubicBezTo>
                    <a:pt x="16856" y="34627"/>
                    <a:pt x="17356" y="34778"/>
                    <a:pt x="17783" y="35038"/>
                  </a:cubicBezTo>
                  <a:cubicBezTo>
                    <a:pt x="17832" y="35095"/>
                    <a:pt x="17881" y="35152"/>
                    <a:pt x="17933" y="35205"/>
                  </a:cubicBezTo>
                  <a:cubicBezTo>
                    <a:pt x="17881" y="35258"/>
                    <a:pt x="17832" y="35314"/>
                    <a:pt x="17783" y="35371"/>
                  </a:cubicBezTo>
                  <a:cubicBezTo>
                    <a:pt x="17356" y="35632"/>
                    <a:pt x="16856" y="35782"/>
                    <a:pt x="16319" y="35782"/>
                  </a:cubicBezTo>
                  <a:cubicBezTo>
                    <a:pt x="15787" y="35782"/>
                    <a:pt x="15287" y="35632"/>
                    <a:pt x="14860" y="35371"/>
                  </a:cubicBezTo>
                  <a:cubicBezTo>
                    <a:pt x="14811" y="35314"/>
                    <a:pt x="14762" y="35258"/>
                    <a:pt x="14709" y="35205"/>
                  </a:cubicBezTo>
                  <a:cubicBezTo>
                    <a:pt x="14762" y="35152"/>
                    <a:pt x="14811" y="35095"/>
                    <a:pt x="14860" y="35038"/>
                  </a:cubicBezTo>
                  <a:cubicBezTo>
                    <a:pt x="15287" y="34778"/>
                    <a:pt x="15787" y="34627"/>
                    <a:pt x="16319" y="34627"/>
                  </a:cubicBezTo>
                  <a:close/>
                  <a:moveTo>
                    <a:pt x="20235" y="34627"/>
                  </a:moveTo>
                  <a:cubicBezTo>
                    <a:pt x="20771" y="34627"/>
                    <a:pt x="21271" y="34778"/>
                    <a:pt x="21698" y="35038"/>
                  </a:cubicBezTo>
                  <a:cubicBezTo>
                    <a:pt x="21747" y="35095"/>
                    <a:pt x="21796" y="35152"/>
                    <a:pt x="21849" y="35205"/>
                  </a:cubicBezTo>
                  <a:cubicBezTo>
                    <a:pt x="21796" y="35258"/>
                    <a:pt x="21747" y="35314"/>
                    <a:pt x="21698" y="35371"/>
                  </a:cubicBezTo>
                  <a:cubicBezTo>
                    <a:pt x="21271" y="35632"/>
                    <a:pt x="20771" y="35782"/>
                    <a:pt x="20235" y="35782"/>
                  </a:cubicBezTo>
                  <a:cubicBezTo>
                    <a:pt x="19702" y="35782"/>
                    <a:pt x="19198" y="35632"/>
                    <a:pt x="18775" y="35371"/>
                  </a:cubicBezTo>
                  <a:cubicBezTo>
                    <a:pt x="18726" y="35314"/>
                    <a:pt x="18677" y="35258"/>
                    <a:pt x="18625" y="35205"/>
                  </a:cubicBezTo>
                  <a:cubicBezTo>
                    <a:pt x="18677" y="35152"/>
                    <a:pt x="18726" y="35095"/>
                    <a:pt x="18775" y="35038"/>
                  </a:cubicBezTo>
                  <a:cubicBezTo>
                    <a:pt x="19198" y="34778"/>
                    <a:pt x="19698" y="34627"/>
                    <a:pt x="20235" y="34627"/>
                  </a:cubicBezTo>
                  <a:close/>
                  <a:moveTo>
                    <a:pt x="24150" y="34627"/>
                  </a:moveTo>
                  <a:cubicBezTo>
                    <a:pt x="24686" y="34627"/>
                    <a:pt x="25186" y="34778"/>
                    <a:pt x="25613" y="35038"/>
                  </a:cubicBezTo>
                  <a:cubicBezTo>
                    <a:pt x="25662" y="35095"/>
                    <a:pt x="25711" y="35152"/>
                    <a:pt x="25764" y="35205"/>
                  </a:cubicBezTo>
                  <a:cubicBezTo>
                    <a:pt x="25711" y="35258"/>
                    <a:pt x="25658" y="35314"/>
                    <a:pt x="25613" y="35371"/>
                  </a:cubicBezTo>
                  <a:cubicBezTo>
                    <a:pt x="25186" y="35632"/>
                    <a:pt x="24686" y="35782"/>
                    <a:pt x="24150" y="35782"/>
                  </a:cubicBezTo>
                  <a:cubicBezTo>
                    <a:pt x="23613" y="35782"/>
                    <a:pt x="23113" y="35632"/>
                    <a:pt x="22690" y="35371"/>
                  </a:cubicBezTo>
                  <a:cubicBezTo>
                    <a:pt x="22641" y="35314"/>
                    <a:pt x="22593" y="35258"/>
                    <a:pt x="22540" y="35205"/>
                  </a:cubicBezTo>
                  <a:cubicBezTo>
                    <a:pt x="22593" y="35152"/>
                    <a:pt x="22641" y="35095"/>
                    <a:pt x="22690" y="35038"/>
                  </a:cubicBezTo>
                  <a:cubicBezTo>
                    <a:pt x="23113" y="34778"/>
                    <a:pt x="23613" y="34627"/>
                    <a:pt x="24150" y="34627"/>
                  </a:cubicBezTo>
                  <a:close/>
                  <a:moveTo>
                    <a:pt x="28065" y="34627"/>
                  </a:moveTo>
                  <a:cubicBezTo>
                    <a:pt x="28602" y="34627"/>
                    <a:pt x="29102" y="34778"/>
                    <a:pt x="29529" y="35038"/>
                  </a:cubicBezTo>
                  <a:cubicBezTo>
                    <a:pt x="29573" y="35095"/>
                    <a:pt x="29626" y="35152"/>
                    <a:pt x="29675" y="35205"/>
                  </a:cubicBezTo>
                  <a:cubicBezTo>
                    <a:pt x="29626" y="35258"/>
                    <a:pt x="29573" y="35314"/>
                    <a:pt x="29529" y="35371"/>
                  </a:cubicBezTo>
                  <a:cubicBezTo>
                    <a:pt x="29102" y="35632"/>
                    <a:pt x="28602" y="35782"/>
                    <a:pt x="28065" y="35782"/>
                  </a:cubicBezTo>
                  <a:cubicBezTo>
                    <a:pt x="27528" y="35782"/>
                    <a:pt x="27028" y="35632"/>
                    <a:pt x="26605" y="35371"/>
                  </a:cubicBezTo>
                  <a:cubicBezTo>
                    <a:pt x="26557" y="35314"/>
                    <a:pt x="26504" y="35258"/>
                    <a:pt x="26455" y="35205"/>
                  </a:cubicBezTo>
                  <a:cubicBezTo>
                    <a:pt x="26504" y="35152"/>
                    <a:pt x="26557" y="35095"/>
                    <a:pt x="26605" y="35038"/>
                  </a:cubicBezTo>
                  <a:cubicBezTo>
                    <a:pt x="27028" y="34778"/>
                    <a:pt x="27528" y="34627"/>
                    <a:pt x="28065" y="34627"/>
                  </a:cubicBezTo>
                  <a:close/>
                  <a:moveTo>
                    <a:pt x="31980" y="34627"/>
                  </a:moveTo>
                  <a:cubicBezTo>
                    <a:pt x="32517" y="34627"/>
                    <a:pt x="33017" y="34778"/>
                    <a:pt x="33444" y="35038"/>
                  </a:cubicBezTo>
                  <a:cubicBezTo>
                    <a:pt x="33493" y="35095"/>
                    <a:pt x="33541" y="35148"/>
                    <a:pt x="33594" y="35205"/>
                  </a:cubicBezTo>
                  <a:cubicBezTo>
                    <a:pt x="33541" y="35258"/>
                    <a:pt x="33493" y="35310"/>
                    <a:pt x="33444" y="35367"/>
                  </a:cubicBezTo>
                  <a:cubicBezTo>
                    <a:pt x="33017" y="35632"/>
                    <a:pt x="32517" y="35782"/>
                    <a:pt x="31980" y="35782"/>
                  </a:cubicBezTo>
                  <a:cubicBezTo>
                    <a:pt x="31448" y="35782"/>
                    <a:pt x="30947" y="35632"/>
                    <a:pt x="30521" y="35367"/>
                  </a:cubicBezTo>
                  <a:cubicBezTo>
                    <a:pt x="30472" y="35310"/>
                    <a:pt x="30423" y="35258"/>
                    <a:pt x="30370" y="35205"/>
                  </a:cubicBezTo>
                  <a:cubicBezTo>
                    <a:pt x="30423" y="35148"/>
                    <a:pt x="30472" y="35095"/>
                    <a:pt x="30521" y="35038"/>
                  </a:cubicBezTo>
                  <a:cubicBezTo>
                    <a:pt x="30947" y="34778"/>
                    <a:pt x="31448" y="34627"/>
                    <a:pt x="31980" y="34627"/>
                  </a:cubicBezTo>
                  <a:close/>
                  <a:moveTo>
                    <a:pt x="13453" y="36006"/>
                  </a:moveTo>
                  <a:lnTo>
                    <a:pt x="13453" y="36006"/>
                  </a:lnTo>
                  <a:cubicBezTo>
                    <a:pt x="13238" y="36437"/>
                    <a:pt x="13120" y="36916"/>
                    <a:pt x="13120" y="37429"/>
                  </a:cubicBezTo>
                  <a:cubicBezTo>
                    <a:pt x="13120" y="37977"/>
                    <a:pt x="13258" y="38494"/>
                    <a:pt x="13502" y="38945"/>
                  </a:cubicBezTo>
                  <a:cubicBezTo>
                    <a:pt x="13160" y="38823"/>
                    <a:pt x="12790" y="38754"/>
                    <a:pt x="12408" y="38754"/>
                  </a:cubicBezTo>
                  <a:cubicBezTo>
                    <a:pt x="12022" y="38754"/>
                    <a:pt x="11656" y="38823"/>
                    <a:pt x="11315" y="38945"/>
                  </a:cubicBezTo>
                  <a:cubicBezTo>
                    <a:pt x="11559" y="38494"/>
                    <a:pt x="11697" y="37977"/>
                    <a:pt x="11697" y="37429"/>
                  </a:cubicBezTo>
                  <a:cubicBezTo>
                    <a:pt x="11697" y="36916"/>
                    <a:pt x="11575" y="36437"/>
                    <a:pt x="11363" y="36006"/>
                  </a:cubicBezTo>
                  <a:lnTo>
                    <a:pt x="11363" y="36006"/>
                  </a:lnTo>
                  <a:cubicBezTo>
                    <a:pt x="11689" y="36119"/>
                    <a:pt x="12042" y="36180"/>
                    <a:pt x="12408" y="36180"/>
                  </a:cubicBezTo>
                  <a:cubicBezTo>
                    <a:pt x="12774" y="36180"/>
                    <a:pt x="13124" y="36119"/>
                    <a:pt x="13453" y="36006"/>
                  </a:cubicBezTo>
                  <a:close/>
                  <a:moveTo>
                    <a:pt x="23105" y="36006"/>
                  </a:moveTo>
                  <a:cubicBezTo>
                    <a:pt x="23434" y="36119"/>
                    <a:pt x="23784" y="36180"/>
                    <a:pt x="24150" y="36180"/>
                  </a:cubicBezTo>
                  <a:cubicBezTo>
                    <a:pt x="24516" y="36180"/>
                    <a:pt x="24869" y="36119"/>
                    <a:pt x="25195" y="36006"/>
                  </a:cubicBezTo>
                  <a:lnTo>
                    <a:pt x="25195" y="36006"/>
                  </a:lnTo>
                  <a:cubicBezTo>
                    <a:pt x="24983" y="36437"/>
                    <a:pt x="24861" y="36916"/>
                    <a:pt x="24861" y="37429"/>
                  </a:cubicBezTo>
                  <a:cubicBezTo>
                    <a:pt x="24861" y="37977"/>
                    <a:pt x="24999" y="38494"/>
                    <a:pt x="25243" y="38945"/>
                  </a:cubicBezTo>
                  <a:cubicBezTo>
                    <a:pt x="24902" y="38823"/>
                    <a:pt x="24536" y="38754"/>
                    <a:pt x="24150" y="38754"/>
                  </a:cubicBezTo>
                  <a:cubicBezTo>
                    <a:pt x="23764" y="38754"/>
                    <a:pt x="23398" y="38823"/>
                    <a:pt x="23056" y="38945"/>
                  </a:cubicBezTo>
                  <a:cubicBezTo>
                    <a:pt x="23300" y="38494"/>
                    <a:pt x="23438" y="37977"/>
                    <a:pt x="23438" y="37429"/>
                  </a:cubicBezTo>
                  <a:cubicBezTo>
                    <a:pt x="23438" y="36916"/>
                    <a:pt x="23316" y="36437"/>
                    <a:pt x="23105" y="36006"/>
                  </a:cubicBezTo>
                  <a:close/>
                  <a:moveTo>
                    <a:pt x="27020" y="36006"/>
                  </a:moveTo>
                  <a:cubicBezTo>
                    <a:pt x="27349" y="36119"/>
                    <a:pt x="27699" y="36180"/>
                    <a:pt x="28065" y="36180"/>
                  </a:cubicBezTo>
                  <a:cubicBezTo>
                    <a:pt x="28431" y="36180"/>
                    <a:pt x="28785" y="36119"/>
                    <a:pt x="29110" y="36006"/>
                  </a:cubicBezTo>
                  <a:lnTo>
                    <a:pt x="29110" y="36006"/>
                  </a:lnTo>
                  <a:cubicBezTo>
                    <a:pt x="28898" y="36437"/>
                    <a:pt x="28776" y="36916"/>
                    <a:pt x="28776" y="37429"/>
                  </a:cubicBezTo>
                  <a:cubicBezTo>
                    <a:pt x="28776" y="37977"/>
                    <a:pt x="28915" y="38494"/>
                    <a:pt x="29159" y="38945"/>
                  </a:cubicBezTo>
                  <a:cubicBezTo>
                    <a:pt x="28817" y="38823"/>
                    <a:pt x="28447" y="38754"/>
                    <a:pt x="28065" y="38754"/>
                  </a:cubicBezTo>
                  <a:cubicBezTo>
                    <a:pt x="27679" y="38754"/>
                    <a:pt x="27313" y="38823"/>
                    <a:pt x="26971" y="38945"/>
                  </a:cubicBezTo>
                  <a:cubicBezTo>
                    <a:pt x="27215" y="38494"/>
                    <a:pt x="27353" y="37977"/>
                    <a:pt x="27353" y="37429"/>
                  </a:cubicBezTo>
                  <a:cubicBezTo>
                    <a:pt x="27353" y="36916"/>
                    <a:pt x="27231" y="36437"/>
                    <a:pt x="27020" y="36006"/>
                  </a:cubicBezTo>
                  <a:close/>
                  <a:moveTo>
                    <a:pt x="15275" y="36006"/>
                  </a:moveTo>
                  <a:cubicBezTo>
                    <a:pt x="15604" y="36119"/>
                    <a:pt x="15953" y="36184"/>
                    <a:pt x="16319" y="36184"/>
                  </a:cubicBezTo>
                  <a:cubicBezTo>
                    <a:pt x="16685" y="36184"/>
                    <a:pt x="17039" y="36119"/>
                    <a:pt x="17364" y="36006"/>
                  </a:cubicBezTo>
                  <a:lnTo>
                    <a:pt x="17364" y="36006"/>
                  </a:lnTo>
                  <a:cubicBezTo>
                    <a:pt x="17153" y="36437"/>
                    <a:pt x="17031" y="36920"/>
                    <a:pt x="17031" y="37429"/>
                  </a:cubicBezTo>
                  <a:cubicBezTo>
                    <a:pt x="17031" y="37977"/>
                    <a:pt x="17173" y="38498"/>
                    <a:pt x="17413" y="38949"/>
                  </a:cubicBezTo>
                  <a:cubicBezTo>
                    <a:pt x="17072" y="38823"/>
                    <a:pt x="16706" y="38754"/>
                    <a:pt x="16319" y="38754"/>
                  </a:cubicBezTo>
                  <a:cubicBezTo>
                    <a:pt x="15937" y="38754"/>
                    <a:pt x="15567" y="38823"/>
                    <a:pt x="15226" y="38949"/>
                  </a:cubicBezTo>
                  <a:cubicBezTo>
                    <a:pt x="15470" y="38498"/>
                    <a:pt x="15608" y="37977"/>
                    <a:pt x="15608" y="37429"/>
                  </a:cubicBezTo>
                  <a:cubicBezTo>
                    <a:pt x="15608" y="36920"/>
                    <a:pt x="15486" y="36437"/>
                    <a:pt x="15275" y="36006"/>
                  </a:cubicBezTo>
                  <a:close/>
                  <a:moveTo>
                    <a:pt x="19190" y="36006"/>
                  </a:moveTo>
                  <a:cubicBezTo>
                    <a:pt x="19519" y="36119"/>
                    <a:pt x="19869" y="36184"/>
                    <a:pt x="20235" y="36184"/>
                  </a:cubicBezTo>
                  <a:cubicBezTo>
                    <a:pt x="20600" y="36184"/>
                    <a:pt x="20954" y="36119"/>
                    <a:pt x="21279" y="36006"/>
                  </a:cubicBezTo>
                  <a:lnTo>
                    <a:pt x="21279" y="36006"/>
                  </a:lnTo>
                  <a:cubicBezTo>
                    <a:pt x="21068" y="36437"/>
                    <a:pt x="20946" y="36920"/>
                    <a:pt x="20946" y="37429"/>
                  </a:cubicBezTo>
                  <a:cubicBezTo>
                    <a:pt x="20946" y="37977"/>
                    <a:pt x="21084" y="38498"/>
                    <a:pt x="21328" y="38949"/>
                  </a:cubicBezTo>
                  <a:cubicBezTo>
                    <a:pt x="20987" y="38823"/>
                    <a:pt x="20621" y="38754"/>
                    <a:pt x="20235" y="38754"/>
                  </a:cubicBezTo>
                  <a:cubicBezTo>
                    <a:pt x="19852" y="38754"/>
                    <a:pt x="19482" y="38823"/>
                    <a:pt x="19141" y="38949"/>
                  </a:cubicBezTo>
                  <a:cubicBezTo>
                    <a:pt x="19385" y="38498"/>
                    <a:pt x="19523" y="37977"/>
                    <a:pt x="19523" y="37429"/>
                  </a:cubicBezTo>
                  <a:cubicBezTo>
                    <a:pt x="19523" y="36920"/>
                    <a:pt x="19401" y="36437"/>
                    <a:pt x="19190" y="36006"/>
                  </a:cubicBezTo>
                  <a:close/>
                  <a:moveTo>
                    <a:pt x="26109" y="35514"/>
                  </a:moveTo>
                  <a:cubicBezTo>
                    <a:pt x="26183" y="35571"/>
                    <a:pt x="26260" y="35623"/>
                    <a:pt x="26337" y="35672"/>
                  </a:cubicBezTo>
                  <a:cubicBezTo>
                    <a:pt x="26723" y="36152"/>
                    <a:pt x="26955" y="36762"/>
                    <a:pt x="26955" y="37429"/>
                  </a:cubicBezTo>
                  <a:cubicBezTo>
                    <a:pt x="26955" y="38193"/>
                    <a:pt x="26650" y="38880"/>
                    <a:pt x="26154" y="39388"/>
                  </a:cubicBezTo>
                  <a:cubicBezTo>
                    <a:pt x="26138" y="39400"/>
                    <a:pt x="26126" y="39413"/>
                    <a:pt x="26109" y="39421"/>
                  </a:cubicBezTo>
                  <a:cubicBezTo>
                    <a:pt x="26093" y="39413"/>
                    <a:pt x="26081" y="39400"/>
                    <a:pt x="26065" y="39388"/>
                  </a:cubicBezTo>
                  <a:cubicBezTo>
                    <a:pt x="25569" y="38884"/>
                    <a:pt x="25264" y="38189"/>
                    <a:pt x="25264" y="37429"/>
                  </a:cubicBezTo>
                  <a:cubicBezTo>
                    <a:pt x="25264" y="36762"/>
                    <a:pt x="25495" y="36152"/>
                    <a:pt x="25882" y="35672"/>
                  </a:cubicBezTo>
                  <a:cubicBezTo>
                    <a:pt x="25963" y="35623"/>
                    <a:pt x="26036" y="35571"/>
                    <a:pt x="26109" y="35514"/>
                  </a:cubicBezTo>
                  <a:close/>
                  <a:moveTo>
                    <a:pt x="30025" y="35514"/>
                  </a:moveTo>
                  <a:cubicBezTo>
                    <a:pt x="30098" y="35571"/>
                    <a:pt x="30171" y="35623"/>
                    <a:pt x="30252" y="35672"/>
                  </a:cubicBezTo>
                  <a:cubicBezTo>
                    <a:pt x="30638" y="36152"/>
                    <a:pt x="30870" y="36762"/>
                    <a:pt x="30870" y="37429"/>
                  </a:cubicBezTo>
                  <a:cubicBezTo>
                    <a:pt x="30870" y="38193"/>
                    <a:pt x="30565" y="38880"/>
                    <a:pt x="30069" y="39388"/>
                  </a:cubicBezTo>
                  <a:cubicBezTo>
                    <a:pt x="30053" y="39400"/>
                    <a:pt x="30041" y="39413"/>
                    <a:pt x="30025" y="39421"/>
                  </a:cubicBezTo>
                  <a:cubicBezTo>
                    <a:pt x="30008" y="39413"/>
                    <a:pt x="29996" y="39400"/>
                    <a:pt x="29980" y="39388"/>
                  </a:cubicBezTo>
                  <a:cubicBezTo>
                    <a:pt x="29484" y="38884"/>
                    <a:pt x="29179" y="38189"/>
                    <a:pt x="29179" y="37429"/>
                  </a:cubicBezTo>
                  <a:cubicBezTo>
                    <a:pt x="29179" y="36762"/>
                    <a:pt x="29411" y="36152"/>
                    <a:pt x="29797" y="35672"/>
                  </a:cubicBezTo>
                  <a:cubicBezTo>
                    <a:pt x="29874" y="35623"/>
                    <a:pt x="29951" y="35571"/>
                    <a:pt x="30025" y="35514"/>
                  </a:cubicBezTo>
                  <a:close/>
                  <a:moveTo>
                    <a:pt x="14364" y="35514"/>
                  </a:moveTo>
                  <a:cubicBezTo>
                    <a:pt x="14437" y="35571"/>
                    <a:pt x="14514" y="35623"/>
                    <a:pt x="14592" y="35672"/>
                  </a:cubicBezTo>
                  <a:cubicBezTo>
                    <a:pt x="14978" y="36152"/>
                    <a:pt x="15209" y="36762"/>
                    <a:pt x="15209" y="37429"/>
                  </a:cubicBezTo>
                  <a:cubicBezTo>
                    <a:pt x="15209" y="38193"/>
                    <a:pt x="14905" y="38884"/>
                    <a:pt x="14409" y="39388"/>
                  </a:cubicBezTo>
                  <a:cubicBezTo>
                    <a:pt x="14396" y="39400"/>
                    <a:pt x="14380" y="39413"/>
                    <a:pt x="14364" y="39425"/>
                  </a:cubicBezTo>
                  <a:cubicBezTo>
                    <a:pt x="14348" y="39413"/>
                    <a:pt x="14335" y="39400"/>
                    <a:pt x="14319" y="39388"/>
                  </a:cubicBezTo>
                  <a:cubicBezTo>
                    <a:pt x="13823" y="38884"/>
                    <a:pt x="13518" y="38193"/>
                    <a:pt x="13518" y="37429"/>
                  </a:cubicBezTo>
                  <a:cubicBezTo>
                    <a:pt x="13518" y="36762"/>
                    <a:pt x="13750" y="36152"/>
                    <a:pt x="14140" y="35672"/>
                  </a:cubicBezTo>
                  <a:cubicBezTo>
                    <a:pt x="14217" y="35623"/>
                    <a:pt x="14291" y="35571"/>
                    <a:pt x="14364" y="35514"/>
                  </a:cubicBezTo>
                  <a:close/>
                  <a:moveTo>
                    <a:pt x="18279" y="35514"/>
                  </a:moveTo>
                  <a:cubicBezTo>
                    <a:pt x="18352" y="35571"/>
                    <a:pt x="18429" y="35623"/>
                    <a:pt x="18507" y="35672"/>
                  </a:cubicBezTo>
                  <a:cubicBezTo>
                    <a:pt x="18893" y="36152"/>
                    <a:pt x="19125" y="36762"/>
                    <a:pt x="19125" y="37429"/>
                  </a:cubicBezTo>
                  <a:cubicBezTo>
                    <a:pt x="19125" y="38193"/>
                    <a:pt x="18820" y="38884"/>
                    <a:pt x="18324" y="39388"/>
                  </a:cubicBezTo>
                  <a:cubicBezTo>
                    <a:pt x="18307" y="39400"/>
                    <a:pt x="18295" y="39413"/>
                    <a:pt x="18279" y="39425"/>
                  </a:cubicBezTo>
                  <a:cubicBezTo>
                    <a:pt x="18263" y="39413"/>
                    <a:pt x="18251" y="39400"/>
                    <a:pt x="18234" y="39388"/>
                  </a:cubicBezTo>
                  <a:cubicBezTo>
                    <a:pt x="17738" y="38884"/>
                    <a:pt x="17433" y="38193"/>
                    <a:pt x="17433" y="37429"/>
                  </a:cubicBezTo>
                  <a:cubicBezTo>
                    <a:pt x="17433" y="36762"/>
                    <a:pt x="17665" y="36152"/>
                    <a:pt x="18051" y="35672"/>
                  </a:cubicBezTo>
                  <a:cubicBezTo>
                    <a:pt x="18133" y="35623"/>
                    <a:pt x="18206" y="35571"/>
                    <a:pt x="18279" y="35514"/>
                  </a:cubicBezTo>
                  <a:close/>
                  <a:moveTo>
                    <a:pt x="22194" y="35514"/>
                  </a:moveTo>
                  <a:cubicBezTo>
                    <a:pt x="22267" y="35571"/>
                    <a:pt x="22341" y="35623"/>
                    <a:pt x="22418" y="35672"/>
                  </a:cubicBezTo>
                  <a:cubicBezTo>
                    <a:pt x="22804" y="36152"/>
                    <a:pt x="23040" y="36766"/>
                    <a:pt x="23040" y="37429"/>
                  </a:cubicBezTo>
                  <a:cubicBezTo>
                    <a:pt x="23040" y="38193"/>
                    <a:pt x="22731" y="38884"/>
                    <a:pt x="22239" y="39388"/>
                  </a:cubicBezTo>
                  <a:cubicBezTo>
                    <a:pt x="22223" y="39400"/>
                    <a:pt x="22206" y="39413"/>
                    <a:pt x="22194" y="39425"/>
                  </a:cubicBezTo>
                  <a:cubicBezTo>
                    <a:pt x="22178" y="39413"/>
                    <a:pt x="22162" y="39400"/>
                    <a:pt x="22149" y="39388"/>
                  </a:cubicBezTo>
                  <a:cubicBezTo>
                    <a:pt x="21653" y="38884"/>
                    <a:pt x="21349" y="38193"/>
                    <a:pt x="21349" y="37429"/>
                  </a:cubicBezTo>
                  <a:cubicBezTo>
                    <a:pt x="21349" y="36766"/>
                    <a:pt x="21580" y="36152"/>
                    <a:pt x="21967" y="35672"/>
                  </a:cubicBezTo>
                  <a:cubicBezTo>
                    <a:pt x="22044" y="35623"/>
                    <a:pt x="22121" y="35571"/>
                    <a:pt x="22194" y="35514"/>
                  </a:cubicBezTo>
                  <a:close/>
                  <a:moveTo>
                    <a:pt x="16323" y="39152"/>
                  </a:moveTo>
                  <a:cubicBezTo>
                    <a:pt x="16937" y="39152"/>
                    <a:pt x="17507" y="39356"/>
                    <a:pt x="17970" y="39693"/>
                  </a:cubicBezTo>
                  <a:cubicBezTo>
                    <a:pt x="17507" y="40031"/>
                    <a:pt x="16937" y="40230"/>
                    <a:pt x="16323" y="40230"/>
                  </a:cubicBezTo>
                  <a:cubicBezTo>
                    <a:pt x="15705" y="40230"/>
                    <a:pt x="15136" y="40031"/>
                    <a:pt x="14673" y="39693"/>
                  </a:cubicBezTo>
                  <a:cubicBezTo>
                    <a:pt x="15136" y="39356"/>
                    <a:pt x="15705" y="39152"/>
                    <a:pt x="16323" y="39152"/>
                  </a:cubicBezTo>
                  <a:close/>
                  <a:moveTo>
                    <a:pt x="20239" y="39156"/>
                  </a:moveTo>
                  <a:cubicBezTo>
                    <a:pt x="20853" y="39156"/>
                    <a:pt x="21422" y="39356"/>
                    <a:pt x="21885" y="39693"/>
                  </a:cubicBezTo>
                  <a:cubicBezTo>
                    <a:pt x="21422" y="40031"/>
                    <a:pt x="20853" y="40230"/>
                    <a:pt x="20239" y="40230"/>
                  </a:cubicBezTo>
                  <a:cubicBezTo>
                    <a:pt x="19621" y="40230"/>
                    <a:pt x="19051" y="40031"/>
                    <a:pt x="18588" y="39693"/>
                  </a:cubicBezTo>
                  <a:cubicBezTo>
                    <a:pt x="19051" y="39356"/>
                    <a:pt x="19621" y="39156"/>
                    <a:pt x="20239" y="39156"/>
                  </a:cubicBezTo>
                  <a:close/>
                  <a:moveTo>
                    <a:pt x="24154" y="39152"/>
                  </a:moveTo>
                  <a:cubicBezTo>
                    <a:pt x="24768" y="39152"/>
                    <a:pt x="25337" y="39352"/>
                    <a:pt x="25800" y="39693"/>
                  </a:cubicBezTo>
                  <a:cubicBezTo>
                    <a:pt x="25337" y="40031"/>
                    <a:pt x="24768" y="40230"/>
                    <a:pt x="24154" y="40230"/>
                  </a:cubicBezTo>
                  <a:cubicBezTo>
                    <a:pt x="23536" y="40230"/>
                    <a:pt x="22967" y="40031"/>
                    <a:pt x="22503" y="39693"/>
                  </a:cubicBezTo>
                  <a:cubicBezTo>
                    <a:pt x="22967" y="39356"/>
                    <a:pt x="23536" y="39152"/>
                    <a:pt x="24154" y="39152"/>
                  </a:cubicBezTo>
                  <a:close/>
                  <a:moveTo>
                    <a:pt x="28065" y="39152"/>
                  </a:moveTo>
                  <a:cubicBezTo>
                    <a:pt x="28683" y="39152"/>
                    <a:pt x="29252" y="39352"/>
                    <a:pt x="29716" y="39693"/>
                  </a:cubicBezTo>
                  <a:cubicBezTo>
                    <a:pt x="29252" y="40031"/>
                    <a:pt x="28683" y="40230"/>
                    <a:pt x="28065" y="40230"/>
                  </a:cubicBezTo>
                  <a:cubicBezTo>
                    <a:pt x="27451" y="40230"/>
                    <a:pt x="26882" y="40031"/>
                    <a:pt x="26418" y="39693"/>
                  </a:cubicBezTo>
                  <a:cubicBezTo>
                    <a:pt x="26882" y="39356"/>
                    <a:pt x="27451" y="39152"/>
                    <a:pt x="28065" y="39152"/>
                  </a:cubicBezTo>
                  <a:close/>
                  <a:moveTo>
                    <a:pt x="21328" y="1"/>
                  </a:moveTo>
                  <a:cubicBezTo>
                    <a:pt x="21084" y="452"/>
                    <a:pt x="20946" y="968"/>
                    <a:pt x="20946" y="1513"/>
                  </a:cubicBezTo>
                  <a:cubicBezTo>
                    <a:pt x="20946" y="2062"/>
                    <a:pt x="21084" y="2582"/>
                    <a:pt x="21328" y="3033"/>
                  </a:cubicBezTo>
                  <a:cubicBezTo>
                    <a:pt x="20987" y="2907"/>
                    <a:pt x="20617" y="2842"/>
                    <a:pt x="20235" y="2842"/>
                  </a:cubicBezTo>
                  <a:cubicBezTo>
                    <a:pt x="19848" y="2842"/>
                    <a:pt x="19482" y="2907"/>
                    <a:pt x="19141" y="3033"/>
                  </a:cubicBezTo>
                  <a:cubicBezTo>
                    <a:pt x="19385" y="2582"/>
                    <a:pt x="19523" y="2066"/>
                    <a:pt x="19523" y="1513"/>
                  </a:cubicBezTo>
                  <a:cubicBezTo>
                    <a:pt x="19523" y="997"/>
                    <a:pt x="19397" y="509"/>
                    <a:pt x="19182" y="78"/>
                  </a:cubicBezTo>
                  <a:cubicBezTo>
                    <a:pt x="19035" y="90"/>
                    <a:pt x="18893" y="102"/>
                    <a:pt x="18747" y="118"/>
                  </a:cubicBezTo>
                  <a:cubicBezTo>
                    <a:pt x="18986" y="529"/>
                    <a:pt x="19121" y="1005"/>
                    <a:pt x="19121" y="1517"/>
                  </a:cubicBezTo>
                  <a:cubicBezTo>
                    <a:pt x="19121" y="2277"/>
                    <a:pt x="18816" y="2968"/>
                    <a:pt x="18320" y="3477"/>
                  </a:cubicBezTo>
                  <a:cubicBezTo>
                    <a:pt x="18307" y="3485"/>
                    <a:pt x="18291" y="3497"/>
                    <a:pt x="18275" y="3509"/>
                  </a:cubicBezTo>
                  <a:cubicBezTo>
                    <a:pt x="18263" y="3497"/>
                    <a:pt x="18246" y="3485"/>
                    <a:pt x="18230" y="3477"/>
                  </a:cubicBezTo>
                  <a:cubicBezTo>
                    <a:pt x="17738" y="2968"/>
                    <a:pt x="17429" y="2277"/>
                    <a:pt x="17429" y="1517"/>
                  </a:cubicBezTo>
                  <a:cubicBezTo>
                    <a:pt x="17429" y="1062"/>
                    <a:pt x="17539" y="635"/>
                    <a:pt x="17730" y="253"/>
                  </a:cubicBezTo>
                  <a:lnTo>
                    <a:pt x="17730" y="253"/>
                  </a:lnTo>
                  <a:cubicBezTo>
                    <a:pt x="17572" y="277"/>
                    <a:pt x="17413" y="305"/>
                    <a:pt x="17259" y="334"/>
                  </a:cubicBezTo>
                  <a:cubicBezTo>
                    <a:pt x="17112" y="700"/>
                    <a:pt x="17031" y="1098"/>
                    <a:pt x="17031" y="1513"/>
                  </a:cubicBezTo>
                  <a:cubicBezTo>
                    <a:pt x="17031" y="2066"/>
                    <a:pt x="17169" y="2582"/>
                    <a:pt x="17413" y="3033"/>
                  </a:cubicBezTo>
                  <a:cubicBezTo>
                    <a:pt x="17072" y="2907"/>
                    <a:pt x="16702" y="2842"/>
                    <a:pt x="16319" y="2842"/>
                  </a:cubicBezTo>
                  <a:cubicBezTo>
                    <a:pt x="15933" y="2842"/>
                    <a:pt x="15567" y="2907"/>
                    <a:pt x="15226" y="3033"/>
                  </a:cubicBezTo>
                  <a:cubicBezTo>
                    <a:pt x="15470" y="2582"/>
                    <a:pt x="15608" y="2066"/>
                    <a:pt x="15608" y="1513"/>
                  </a:cubicBezTo>
                  <a:cubicBezTo>
                    <a:pt x="15608" y="1245"/>
                    <a:pt x="15571" y="980"/>
                    <a:pt x="15510" y="728"/>
                  </a:cubicBezTo>
                  <a:cubicBezTo>
                    <a:pt x="15380" y="761"/>
                    <a:pt x="15250" y="797"/>
                    <a:pt x="15124" y="834"/>
                  </a:cubicBezTo>
                  <a:cubicBezTo>
                    <a:pt x="15177" y="1053"/>
                    <a:pt x="15205" y="1281"/>
                    <a:pt x="15205" y="1513"/>
                  </a:cubicBezTo>
                  <a:cubicBezTo>
                    <a:pt x="15205" y="2277"/>
                    <a:pt x="14900" y="2968"/>
                    <a:pt x="14404" y="3473"/>
                  </a:cubicBezTo>
                  <a:cubicBezTo>
                    <a:pt x="14392" y="3485"/>
                    <a:pt x="14376" y="3497"/>
                    <a:pt x="14360" y="3509"/>
                  </a:cubicBezTo>
                  <a:cubicBezTo>
                    <a:pt x="14348" y="3497"/>
                    <a:pt x="14331" y="3485"/>
                    <a:pt x="14315" y="3473"/>
                  </a:cubicBezTo>
                  <a:cubicBezTo>
                    <a:pt x="13823" y="2968"/>
                    <a:pt x="13518" y="2277"/>
                    <a:pt x="13518" y="1513"/>
                  </a:cubicBezTo>
                  <a:cubicBezTo>
                    <a:pt x="13518" y="1468"/>
                    <a:pt x="13518" y="1419"/>
                    <a:pt x="13518" y="1375"/>
                  </a:cubicBezTo>
                  <a:cubicBezTo>
                    <a:pt x="13384" y="1428"/>
                    <a:pt x="13250" y="1480"/>
                    <a:pt x="13116" y="1533"/>
                  </a:cubicBezTo>
                  <a:cubicBezTo>
                    <a:pt x="13120" y="2074"/>
                    <a:pt x="13258" y="2586"/>
                    <a:pt x="13498" y="3033"/>
                  </a:cubicBezTo>
                  <a:cubicBezTo>
                    <a:pt x="13156" y="2907"/>
                    <a:pt x="12790" y="2842"/>
                    <a:pt x="12404" y="2842"/>
                  </a:cubicBezTo>
                  <a:cubicBezTo>
                    <a:pt x="12018" y="2842"/>
                    <a:pt x="11652" y="2907"/>
                    <a:pt x="11311" y="3033"/>
                  </a:cubicBezTo>
                  <a:cubicBezTo>
                    <a:pt x="11449" y="2777"/>
                    <a:pt x="11550" y="2501"/>
                    <a:pt x="11615" y="2212"/>
                  </a:cubicBezTo>
                  <a:lnTo>
                    <a:pt x="11615" y="2212"/>
                  </a:lnTo>
                  <a:cubicBezTo>
                    <a:pt x="11453" y="2294"/>
                    <a:pt x="11290" y="2379"/>
                    <a:pt x="11128" y="2464"/>
                  </a:cubicBezTo>
                  <a:cubicBezTo>
                    <a:pt x="10989" y="2846"/>
                    <a:pt x="10770" y="3192"/>
                    <a:pt x="10493" y="3473"/>
                  </a:cubicBezTo>
                  <a:cubicBezTo>
                    <a:pt x="10477" y="3485"/>
                    <a:pt x="10461" y="3497"/>
                    <a:pt x="10449" y="3509"/>
                  </a:cubicBezTo>
                  <a:cubicBezTo>
                    <a:pt x="10432" y="3497"/>
                    <a:pt x="10416" y="3485"/>
                    <a:pt x="10400" y="3473"/>
                  </a:cubicBezTo>
                  <a:cubicBezTo>
                    <a:pt x="10278" y="3351"/>
                    <a:pt x="10168" y="3212"/>
                    <a:pt x="10071" y="3070"/>
                  </a:cubicBezTo>
                  <a:cubicBezTo>
                    <a:pt x="9879" y="3188"/>
                    <a:pt x="9688" y="3306"/>
                    <a:pt x="9501" y="3432"/>
                  </a:cubicBezTo>
                  <a:cubicBezTo>
                    <a:pt x="9729" y="3517"/>
                    <a:pt x="9945" y="3635"/>
                    <a:pt x="10140" y="3777"/>
                  </a:cubicBezTo>
                  <a:lnTo>
                    <a:pt x="10140" y="3782"/>
                  </a:lnTo>
                  <a:cubicBezTo>
                    <a:pt x="9676" y="4119"/>
                    <a:pt x="9107" y="4318"/>
                    <a:pt x="8489" y="4318"/>
                  </a:cubicBezTo>
                  <a:cubicBezTo>
                    <a:pt x="8412" y="4318"/>
                    <a:pt x="8339" y="4314"/>
                    <a:pt x="8261" y="4310"/>
                  </a:cubicBezTo>
                  <a:cubicBezTo>
                    <a:pt x="8119" y="4420"/>
                    <a:pt x="7973" y="4534"/>
                    <a:pt x="7830" y="4648"/>
                  </a:cubicBezTo>
                  <a:cubicBezTo>
                    <a:pt x="8042" y="4692"/>
                    <a:pt x="8265" y="4717"/>
                    <a:pt x="8489" y="4717"/>
                  </a:cubicBezTo>
                  <a:cubicBezTo>
                    <a:pt x="8875" y="4717"/>
                    <a:pt x="9241" y="4652"/>
                    <a:pt x="9583" y="4526"/>
                  </a:cubicBezTo>
                  <a:lnTo>
                    <a:pt x="9583" y="4526"/>
                  </a:lnTo>
                  <a:cubicBezTo>
                    <a:pt x="9339" y="4977"/>
                    <a:pt x="9201" y="5493"/>
                    <a:pt x="9201" y="6042"/>
                  </a:cubicBezTo>
                  <a:cubicBezTo>
                    <a:pt x="9201" y="6554"/>
                    <a:pt x="9322" y="7038"/>
                    <a:pt x="9534" y="7465"/>
                  </a:cubicBezTo>
                  <a:cubicBezTo>
                    <a:pt x="9209" y="7351"/>
                    <a:pt x="8855" y="7290"/>
                    <a:pt x="8489" y="7290"/>
                  </a:cubicBezTo>
                  <a:cubicBezTo>
                    <a:pt x="8123" y="7290"/>
                    <a:pt x="7773" y="7351"/>
                    <a:pt x="7444" y="7465"/>
                  </a:cubicBezTo>
                  <a:cubicBezTo>
                    <a:pt x="7660" y="7038"/>
                    <a:pt x="7778" y="6554"/>
                    <a:pt x="7778" y="6042"/>
                  </a:cubicBezTo>
                  <a:cubicBezTo>
                    <a:pt x="7778" y="5631"/>
                    <a:pt x="7700" y="5237"/>
                    <a:pt x="7558" y="4871"/>
                  </a:cubicBezTo>
                  <a:cubicBezTo>
                    <a:pt x="7448" y="4965"/>
                    <a:pt x="7338" y="5058"/>
                    <a:pt x="7233" y="5152"/>
                  </a:cubicBezTo>
                  <a:cubicBezTo>
                    <a:pt x="7326" y="5432"/>
                    <a:pt x="7379" y="5733"/>
                    <a:pt x="7379" y="6042"/>
                  </a:cubicBezTo>
                  <a:cubicBezTo>
                    <a:pt x="7379" y="6709"/>
                    <a:pt x="7147" y="7319"/>
                    <a:pt x="6761" y="7798"/>
                  </a:cubicBezTo>
                  <a:cubicBezTo>
                    <a:pt x="6684" y="7851"/>
                    <a:pt x="6607" y="7904"/>
                    <a:pt x="6533" y="7961"/>
                  </a:cubicBezTo>
                  <a:cubicBezTo>
                    <a:pt x="6460" y="7904"/>
                    <a:pt x="6387" y="7851"/>
                    <a:pt x="6310" y="7798"/>
                  </a:cubicBezTo>
                  <a:cubicBezTo>
                    <a:pt x="6029" y="7453"/>
                    <a:pt x="5830" y="7034"/>
                    <a:pt x="5741" y="6579"/>
                  </a:cubicBezTo>
                  <a:cubicBezTo>
                    <a:pt x="5631" y="6697"/>
                    <a:pt x="5521" y="6814"/>
                    <a:pt x="5415" y="6932"/>
                  </a:cubicBezTo>
                  <a:cubicBezTo>
                    <a:pt x="5468" y="7119"/>
                    <a:pt x="5537" y="7298"/>
                    <a:pt x="5623" y="7465"/>
                  </a:cubicBezTo>
                  <a:cubicBezTo>
                    <a:pt x="5444" y="7404"/>
                    <a:pt x="5257" y="7359"/>
                    <a:pt x="5066" y="7327"/>
                  </a:cubicBezTo>
                  <a:cubicBezTo>
                    <a:pt x="4964" y="7449"/>
                    <a:pt x="4858" y="7575"/>
                    <a:pt x="4757" y="7697"/>
                  </a:cubicBezTo>
                  <a:cubicBezTo>
                    <a:pt x="5224" y="7725"/>
                    <a:pt x="5663" y="7872"/>
                    <a:pt x="6037" y="8103"/>
                  </a:cubicBezTo>
                  <a:cubicBezTo>
                    <a:pt x="6086" y="8160"/>
                    <a:pt x="6139" y="8213"/>
                    <a:pt x="6188" y="8270"/>
                  </a:cubicBezTo>
                  <a:cubicBezTo>
                    <a:pt x="6139" y="8323"/>
                    <a:pt x="6086" y="8376"/>
                    <a:pt x="6037" y="8433"/>
                  </a:cubicBezTo>
                  <a:cubicBezTo>
                    <a:pt x="5615" y="8697"/>
                    <a:pt x="5115" y="8847"/>
                    <a:pt x="4578" y="8847"/>
                  </a:cubicBezTo>
                  <a:cubicBezTo>
                    <a:pt x="4354" y="8847"/>
                    <a:pt x="4139" y="8819"/>
                    <a:pt x="3936" y="8770"/>
                  </a:cubicBezTo>
                  <a:cubicBezTo>
                    <a:pt x="3850" y="8888"/>
                    <a:pt x="3769" y="9002"/>
                    <a:pt x="3688" y="9120"/>
                  </a:cubicBezTo>
                  <a:cubicBezTo>
                    <a:pt x="3972" y="9201"/>
                    <a:pt x="4269" y="9246"/>
                    <a:pt x="4578" y="9246"/>
                  </a:cubicBezTo>
                  <a:cubicBezTo>
                    <a:pt x="4944" y="9246"/>
                    <a:pt x="5293" y="9185"/>
                    <a:pt x="5623" y="9071"/>
                  </a:cubicBezTo>
                  <a:lnTo>
                    <a:pt x="5623" y="9071"/>
                  </a:lnTo>
                  <a:cubicBezTo>
                    <a:pt x="5411" y="9498"/>
                    <a:pt x="5289" y="9982"/>
                    <a:pt x="5289" y="10494"/>
                  </a:cubicBezTo>
                  <a:cubicBezTo>
                    <a:pt x="5289" y="11043"/>
                    <a:pt x="5428" y="11559"/>
                    <a:pt x="5672" y="12010"/>
                  </a:cubicBezTo>
                  <a:cubicBezTo>
                    <a:pt x="5330" y="11888"/>
                    <a:pt x="4960" y="11819"/>
                    <a:pt x="4578" y="11819"/>
                  </a:cubicBezTo>
                  <a:cubicBezTo>
                    <a:pt x="4192" y="11819"/>
                    <a:pt x="3826" y="11888"/>
                    <a:pt x="3484" y="12010"/>
                  </a:cubicBezTo>
                  <a:cubicBezTo>
                    <a:pt x="3728" y="11559"/>
                    <a:pt x="3866" y="11043"/>
                    <a:pt x="3866" y="10494"/>
                  </a:cubicBezTo>
                  <a:cubicBezTo>
                    <a:pt x="3866" y="10047"/>
                    <a:pt x="3773" y="9624"/>
                    <a:pt x="3610" y="9238"/>
                  </a:cubicBezTo>
                  <a:cubicBezTo>
                    <a:pt x="3517" y="9372"/>
                    <a:pt x="3423" y="9510"/>
                    <a:pt x="3334" y="9648"/>
                  </a:cubicBezTo>
                  <a:cubicBezTo>
                    <a:pt x="3419" y="9917"/>
                    <a:pt x="3464" y="10197"/>
                    <a:pt x="3464" y="10494"/>
                  </a:cubicBezTo>
                  <a:cubicBezTo>
                    <a:pt x="3464" y="11254"/>
                    <a:pt x="3159" y="11945"/>
                    <a:pt x="2667" y="12453"/>
                  </a:cubicBezTo>
                  <a:cubicBezTo>
                    <a:pt x="2651" y="12466"/>
                    <a:pt x="2635" y="12478"/>
                    <a:pt x="2618" y="12486"/>
                  </a:cubicBezTo>
                  <a:cubicBezTo>
                    <a:pt x="2606" y="12478"/>
                    <a:pt x="2590" y="12466"/>
                    <a:pt x="2574" y="12453"/>
                  </a:cubicBezTo>
                  <a:cubicBezTo>
                    <a:pt x="2391" y="12266"/>
                    <a:pt x="2236" y="12055"/>
                    <a:pt x="2110" y="11823"/>
                  </a:cubicBezTo>
                  <a:cubicBezTo>
                    <a:pt x="2008" y="12035"/>
                    <a:pt x="1907" y="12250"/>
                    <a:pt x="1813" y="12466"/>
                  </a:cubicBezTo>
                  <a:cubicBezTo>
                    <a:pt x="1988" y="12547"/>
                    <a:pt x="2155" y="12645"/>
                    <a:pt x="2313" y="12758"/>
                  </a:cubicBezTo>
                  <a:cubicBezTo>
                    <a:pt x="2073" y="12933"/>
                    <a:pt x="1805" y="13071"/>
                    <a:pt x="1517" y="13161"/>
                  </a:cubicBezTo>
                  <a:cubicBezTo>
                    <a:pt x="1456" y="13315"/>
                    <a:pt x="1395" y="13470"/>
                    <a:pt x="1338" y="13624"/>
                  </a:cubicBezTo>
                  <a:cubicBezTo>
                    <a:pt x="1480" y="13592"/>
                    <a:pt x="1622" y="13555"/>
                    <a:pt x="1756" y="13502"/>
                  </a:cubicBezTo>
                  <a:lnTo>
                    <a:pt x="1756" y="13502"/>
                  </a:lnTo>
                  <a:cubicBezTo>
                    <a:pt x="1512" y="13958"/>
                    <a:pt x="1374" y="14474"/>
                    <a:pt x="1374" y="15023"/>
                  </a:cubicBezTo>
                  <a:cubicBezTo>
                    <a:pt x="1374" y="15535"/>
                    <a:pt x="1496" y="16015"/>
                    <a:pt x="1708" y="16446"/>
                  </a:cubicBezTo>
                  <a:cubicBezTo>
                    <a:pt x="1378" y="16332"/>
                    <a:pt x="1029" y="16271"/>
                    <a:pt x="663" y="16271"/>
                  </a:cubicBezTo>
                  <a:lnTo>
                    <a:pt x="537" y="16271"/>
                  </a:lnTo>
                  <a:cubicBezTo>
                    <a:pt x="504" y="16405"/>
                    <a:pt x="476" y="16543"/>
                    <a:pt x="447" y="16678"/>
                  </a:cubicBezTo>
                  <a:cubicBezTo>
                    <a:pt x="520" y="16674"/>
                    <a:pt x="590" y="16670"/>
                    <a:pt x="663" y="16670"/>
                  </a:cubicBezTo>
                  <a:cubicBezTo>
                    <a:pt x="1199" y="16670"/>
                    <a:pt x="1699" y="16820"/>
                    <a:pt x="2126" y="17080"/>
                  </a:cubicBezTo>
                  <a:cubicBezTo>
                    <a:pt x="2175" y="17137"/>
                    <a:pt x="2224" y="17194"/>
                    <a:pt x="2277" y="17247"/>
                  </a:cubicBezTo>
                  <a:cubicBezTo>
                    <a:pt x="2224" y="17300"/>
                    <a:pt x="2171" y="17357"/>
                    <a:pt x="2126" y="17414"/>
                  </a:cubicBezTo>
                  <a:cubicBezTo>
                    <a:pt x="1699" y="17674"/>
                    <a:pt x="1199" y="17824"/>
                    <a:pt x="663" y="17824"/>
                  </a:cubicBezTo>
                  <a:cubicBezTo>
                    <a:pt x="520" y="17824"/>
                    <a:pt x="382" y="17812"/>
                    <a:pt x="244" y="17792"/>
                  </a:cubicBezTo>
                  <a:cubicBezTo>
                    <a:pt x="224" y="17926"/>
                    <a:pt x="207" y="18056"/>
                    <a:pt x="187" y="18190"/>
                  </a:cubicBezTo>
                  <a:cubicBezTo>
                    <a:pt x="342" y="18210"/>
                    <a:pt x="500" y="18223"/>
                    <a:pt x="663" y="18223"/>
                  </a:cubicBezTo>
                  <a:cubicBezTo>
                    <a:pt x="1029" y="18223"/>
                    <a:pt x="1382" y="18162"/>
                    <a:pt x="1708" y="18048"/>
                  </a:cubicBezTo>
                  <a:lnTo>
                    <a:pt x="1708" y="18048"/>
                  </a:lnTo>
                  <a:cubicBezTo>
                    <a:pt x="1496" y="18479"/>
                    <a:pt x="1374" y="18958"/>
                    <a:pt x="1374" y="19471"/>
                  </a:cubicBezTo>
                  <a:cubicBezTo>
                    <a:pt x="1374" y="20020"/>
                    <a:pt x="1512" y="20536"/>
                    <a:pt x="1756" y="20991"/>
                  </a:cubicBezTo>
                  <a:cubicBezTo>
                    <a:pt x="1415" y="20865"/>
                    <a:pt x="1049" y="20796"/>
                    <a:pt x="663" y="20796"/>
                  </a:cubicBezTo>
                  <a:cubicBezTo>
                    <a:pt x="435" y="20796"/>
                    <a:pt x="216" y="20821"/>
                    <a:pt x="0" y="20865"/>
                  </a:cubicBezTo>
                  <a:cubicBezTo>
                    <a:pt x="0" y="20918"/>
                    <a:pt x="0" y="20967"/>
                    <a:pt x="0" y="21020"/>
                  </a:cubicBezTo>
                  <a:cubicBezTo>
                    <a:pt x="0" y="21105"/>
                    <a:pt x="0" y="21190"/>
                    <a:pt x="0" y="21276"/>
                  </a:cubicBezTo>
                  <a:cubicBezTo>
                    <a:pt x="211" y="21223"/>
                    <a:pt x="435" y="21199"/>
                    <a:pt x="663" y="21199"/>
                  </a:cubicBezTo>
                  <a:cubicBezTo>
                    <a:pt x="1281" y="21199"/>
                    <a:pt x="1850" y="21398"/>
                    <a:pt x="2313" y="21735"/>
                  </a:cubicBezTo>
                  <a:cubicBezTo>
                    <a:pt x="1850" y="22073"/>
                    <a:pt x="1281" y="22272"/>
                    <a:pt x="663" y="22272"/>
                  </a:cubicBezTo>
                  <a:cubicBezTo>
                    <a:pt x="447" y="22272"/>
                    <a:pt x="236" y="22248"/>
                    <a:pt x="33" y="22203"/>
                  </a:cubicBezTo>
                  <a:lnTo>
                    <a:pt x="33" y="22203"/>
                  </a:lnTo>
                  <a:cubicBezTo>
                    <a:pt x="41" y="22341"/>
                    <a:pt x="49" y="22479"/>
                    <a:pt x="57" y="22618"/>
                  </a:cubicBezTo>
                  <a:cubicBezTo>
                    <a:pt x="256" y="22654"/>
                    <a:pt x="455" y="22674"/>
                    <a:pt x="663" y="22674"/>
                  </a:cubicBezTo>
                  <a:cubicBezTo>
                    <a:pt x="1049" y="22674"/>
                    <a:pt x="1415" y="22605"/>
                    <a:pt x="1756" y="22483"/>
                  </a:cubicBezTo>
                  <a:lnTo>
                    <a:pt x="1756" y="22483"/>
                  </a:lnTo>
                  <a:cubicBezTo>
                    <a:pt x="1512" y="22935"/>
                    <a:pt x="1374" y="23451"/>
                    <a:pt x="1374" y="24000"/>
                  </a:cubicBezTo>
                  <a:cubicBezTo>
                    <a:pt x="1374" y="24512"/>
                    <a:pt x="1496" y="24992"/>
                    <a:pt x="1708" y="25423"/>
                  </a:cubicBezTo>
                  <a:cubicBezTo>
                    <a:pt x="1382" y="25309"/>
                    <a:pt x="1029" y="25248"/>
                    <a:pt x="663" y="25248"/>
                  </a:cubicBezTo>
                  <a:cubicBezTo>
                    <a:pt x="585" y="25248"/>
                    <a:pt x="504" y="25252"/>
                    <a:pt x="427" y="25256"/>
                  </a:cubicBezTo>
                  <a:cubicBezTo>
                    <a:pt x="455" y="25390"/>
                    <a:pt x="484" y="25520"/>
                    <a:pt x="512" y="25650"/>
                  </a:cubicBezTo>
                  <a:cubicBezTo>
                    <a:pt x="561" y="25650"/>
                    <a:pt x="614" y="25646"/>
                    <a:pt x="663" y="25646"/>
                  </a:cubicBezTo>
                  <a:cubicBezTo>
                    <a:pt x="1199" y="25646"/>
                    <a:pt x="1699" y="25797"/>
                    <a:pt x="2126" y="26057"/>
                  </a:cubicBezTo>
                  <a:cubicBezTo>
                    <a:pt x="2175" y="26114"/>
                    <a:pt x="2224" y="26171"/>
                    <a:pt x="2277" y="26224"/>
                  </a:cubicBezTo>
                  <a:cubicBezTo>
                    <a:pt x="2224" y="26277"/>
                    <a:pt x="2171" y="26334"/>
                    <a:pt x="2126" y="26390"/>
                  </a:cubicBezTo>
                  <a:cubicBezTo>
                    <a:pt x="1736" y="26630"/>
                    <a:pt x="1285" y="26773"/>
                    <a:pt x="805" y="26797"/>
                  </a:cubicBezTo>
                  <a:cubicBezTo>
                    <a:pt x="842" y="26931"/>
                    <a:pt x="882" y="27061"/>
                    <a:pt x="919" y="27191"/>
                  </a:cubicBezTo>
                  <a:cubicBezTo>
                    <a:pt x="1195" y="27171"/>
                    <a:pt x="1460" y="27114"/>
                    <a:pt x="1708" y="27029"/>
                  </a:cubicBezTo>
                  <a:lnTo>
                    <a:pt x="1708" y="27029"/>
                  </a:lnTo>
                  <a:cubicBezTo>
                    <a:pt x="1496" y="27456"/>
                    <a:pt x="1374" y="27939"/>
                    <a:pt x="1374" y="28452"/>
                  </a:cubicBezTo>
                  <a:cubicBezTo>
                    <a:pt x="1374" y="28472"/>
                    <a:pt x="1374" y="28496"/>
                    <a:pt x="1374" y="28517"/>
                  </a:cubicBezTo>
                  <a:cubicBezTo>
                    <a:pt x="1712" y="29391"/>
                    <a:pt x="2102" y="30236"/>
                    <a:pt x="2545" y="31054"/>
                  </a:cubicBezTo>
                  <a:cubicBezTo>
                    <a:pt x="2553" y="31041"/>
                    <a:pt x="2565" y="31029"/>
                    <a:pt x="2574" y="31017"/>
                  </a:cubicBezTo>
                  <a:cubicBezTo>
                    <a:pt x="2590" y="31009"/>
                    <a:pt x="2606" y="30997"/>
                    <a:pt x="2618" y="30985"/>
                  </a:cubicBezTo>
                  <a:cubicBezTo>
                    <a:pt x="2635" y="30997"/>
                    <a:pt x="2651" y="31009"/>
                    <a:pt x="2667" y="31017"/>
                  </a:cubicBezTo>
                  <a:cubicBezTo>
                    <a:pt x="3061" y="31424"/>
                    <a:pt x="3334" y="31948"/>
                    <a:pt x="3427" y="32530"/>
                  </a:cubicBezTo>
                  <a:cubicBezTo>
                    <a:pt x="3570" y="32745"/>
                    <a:pt x="3712" y="32956"/>
                    <a:pt x="3858" y="33164"/>
                  </a:cubicBezTo>
                  <a:cubicBezTo>
                    <a:pt x="3862" y="33103"/>
                    <a:pt x="3866" y="33042"/>
                    <a:pt x="3866" y="32977"/>
                  </a:cubicBezTo>
                  <a:cubicBezTo>
                    <a:pt x="3866" y="32428"/>
                    <a:pt x="3728" y="31912"/>
                    <a:pt x="3484" y="31460"/>
                  </a:cubicBezTo>
                  <a:lnTo>
                    <a:pt x="3484" y="31460"/>
                  </a:lnTo>
                  <a:cubicBezTo>
                    <a:pt x="3826" y="31586"/>
                    <a:pt x="4192" y="31651"/>
                    <a:pt x="4578" y="31651"/>
                  </a:cubicBezTo>
                  <a:cubicBezTo>
                    <a:pt x="4960" y="31651"/>
                    <a:pt x="5330" y="31586"/>
                    <a:pt x="5672" y="31460"/>
                  </a:cubicBezTo>
                  <a:lnTo>
                    <a:pt x="5672" y="31460"/>
                  </a:lnTo>
                  <a:cubicBezTo>
                    <a:pt x="5428" y="31912"/>
                    <a:pt x="5289" y="32428"/>
                    <a:pt x="5289" y="32977"/>
                  </a:cubicBezTo>
                  <a:cubicBezTo>
                    <a:pt x="5289" y="33489"/>
                    <a:pt x="5411" y="33973"/>
                    <a:pt x="5623" y="34400"/>
                  </a:cubicBezTo>
                  <a:cubicBezTo>
                    <a:pt x="5322" y="34298"/>
                    <a:pt x="5001" y="34237"/>
                    <a:pt x="4667" y="34229"/>
                  </a:cubicBezTo>
                  <a:lnTo>
                    <a:pt x="4667" y="34229"/>
                  </a:lnTo>
                  <a:cubicBezTo>
                    <a:pt x="4785" y="34375"/>
                    <a:pt x="4907" y="34518"/>
                    <a:pt x="5029" y="34664"/>
                  </a:cubicBezTo>
                  <a:cubicBezTo>
                    <a:pt x="5395" y="34721"/>
                    <a:pt x="5737" y="34851"/>
                    <a:pt x="6042" y="35038"/>
                  </a:cubicBezTo>
                  <a:cubicBezTo>
                    <a:pt x="6090" y="35095"/>
                    <a:pt x="6139" y="35148"/>
                    <a:pt x="6192" y="35205"/>
                  </a:cubicBezTo>
                  <a:cubicBezTo>
                    <a:pt x="6139" y="35258"/>
                    <a:pt x="6086" y="35310"/>
                    <a:pt x="6042" y="35371"/>
                  </a:cubicBezTo>
                  <a:cubicBezTo>
                    <a:pt x="5960" y="35420"/>
                    <a:pt x="5875" y="35465"/>
                    <a:pt x="5789" y="35506"/>
                  </a:cubicBezTo>
                  <a:cubicBezTo>
                    <a:pt x="5911" y="35632"/>
                    <a:pt x="6033" y="35758"/>
                    <a:pt x="6155" y="35884"/>
                  </a:cubicBezTo>
                  <a:cubicBezTo>
                    <a:pt x="6204" y="35810"/>
                    <a:pt x="6257" y="35741"/>
                    <a:pt x="6310" y="35672"/>
                  </a:cubicBezTo>
                  <a:cubicBezTo>
                    <a:pt x="6387" y="35623"/>
                    <a:pt x="6464" y="35571"/>
                    <a:pt x="6538" y="35514"/>
                  </a:cubicBezTo>
                  <a:cubicBezTo>
                    <a:pt x="6607" y="35571"/>
                    <a:pt x="6684" y="35623"/>
                    <a:pt x="6761" y="35672"/>
                  </a:cubicBezTo>
                  <a:cubicBezTo>
                    <a:pt x="7062" y="36042"/>
                    <a:pt x="7265" y="36489"/>
                    <a:pt x="7347" y="36981"/>
                  </a:cubicBezTo>
                  <a:cubicBezTo>
                    <a:pt x="7489" y="37103"/>
                    <a:pt x="7631" y="37225"/>
                    <a:pt x="7778" y="37343"/>
                  </a:cubicBezTo>
                  <a:cubicBezTo>
                    <a:pt x="7765" y="36863"/>
                    <a:pt x="7647" y="36412"/>
                    <a:pt x="7448" y="36006"/>
                  </a:cubicBezTo>
                  <a:lnTo>
                    <a:pt x="7448" y="36006"/>
                  </a:lnTo>
                  <a:cubicBezTo>
                    <a:pt x="7778" y="36119"/>
                    <a:pt x="8127" y="36180"/>
                    <a:pt x="8493" y="36180"/>
                  </a:cubicBezTo>
                  <a:cubicBezTo>
                    <a:pt x="8859" y="36180"/>
                    <a:pt x="9209" y="36119"/>
                    <a:pt x="9538" y="36006"/>
                  </a:cubicBezTo>
                  <a:lnTo>
                    <a:pt x="9538" y="36006"/>
                  </a:lnTo>
                  <a:cubicBezTo>
                    <a:pt x="9327" y="36432"/>
                    <a:pt x="9205" y="36916"/>
                    <a:pt x="9205" y="37429"/>
                  </a:cubicBezTo>
                  <a:cubicBezTo>
                    <a:pt x="9205" y="37819"/>
                    <a:pt x="9274" y="38193"/>
                    <a:pt x="9404" y="38538"/>
                  </a:cubicBezTo>
                  <a:cubicBezTo>
                    <a:pt x="9619" y="38685"/>
                    <a:pt x="9839" y="38823"/>
                    <a:pt x="10062" y="38957"/>
                  </a:cubicBezTo>
                  <a:cubicBezTo>
                    <a:pt x="9774" y="38518"/>
                    <a:pt x="9603" y="37994"/>
                    <a:pt x="9603" y="37429"/>
                  </a:cubicBezTo>
                  <a:cubicBezTo>
                    <a:pt x="9603" y="36762"/>
                    <a:pt x="9839" y="36152"/>
                    <a:pt x="10225" y="35672"/>
                  </a:cubicBezTo>
                  <a:cubicBezTo>
                    <a:pt x="10302" y="35623"/>
                    <a:pt x="10375" y="35571"/>
                    <a:pt x="10449" y="35514"/>
                  </a:cubicBezTo>
                  <a:cubicBezTo>
                    <a:pt x="10522" y="35571"/>
                    <a:pt x="10599" y="35623"/>
                    <a:pt x="10676" y="35672"/>
                  </a:cubicBezTo>
                  <a:cubicBezTo>
                    <a:pt x="11063" y="36152"/>
                    <a:pt x="11294" y="36762"/>
                    <a:pt x="11294" y="37429"/>
                  </a:cubicBezTo>
                  <a:cubicBezTo>
                    <a:pt x="11294" y="38136"/>
                    <a:pt x="11030" y="38782"/>
                    <a:pt x="10599" y="39278"/>
                  </a:cubicBezTo>
                  <a:cubicBezTo>
                    <a:pt x="10741" y="39360"/>
                    <a:pt x="10884" y="39437"/>
                    <a:pt x="11030" y="39518"/>
                  </a:cubicBezTo>
                  <a:cubicBezTo>
                    <a:pt x="11437" y="39287"/>
                    <a:pt x="11904" y="39156"/>
                    <a:pt x="12408" y="39156"/>
                  </a:cubicBezTo>
                  <a:cubicBezTo>
                    <a:pt x="13022" y="39156"/>
                    <a:pt x="13591" y="39356"/>
                    <a:pt x="14055" y="39693"/>
                  </a:cubicBezTo>
                  <a:cubicBezTo>
                    <a:pt x="13612" y="40018"/>
                    <a:pt x="13067" y="40214"/>
                    <a:pt x="12473" y="40230"/>
                  </a:cubicBezTo>
                  <a:cubicBezTo>
                    <a:pt x="12713" y="40335"/>
                    <a:pt x="12953" y="40437"/>
                    <a:pt x="13193" y="40535"/>
                  </a:cubicBezTo>
                  <a:cubicBezTo>
                    <a:pt x="13299" y="40506"/>
                    <a:pt x="13400" y="40478"/>
                    <a:pt x="13502" y="40441"/>
                  </a:cubicBezTo>
                  <a:lnTo>
                    <a:pt x="13502" y="40441"/>
                  </a:lnTo>
                  <a:cubicBezTo>
                    <a:pt x="13469" y="40498"/>
                    <a:pt x="13441" y="40559"/>
                    <a:pt x="13412" y="40620"/>
                  </a:cubicBezTo>
                  <a:cubicBezTo>
                    <a:pt x="13534" y="40669"/>
                    <a:pt x="13660" y="40718"/>
                    <a:pt x="13787" y="40762"/>
                  </a:cubicBezTo>
                  <a:cubicBezTo>
                    <a:pt x="13921" y="40478"/>
                    <a:pt x="14100" y="40222"/>
                    <a:pt x="14319" y="39998"/>
                  </a:cubicBezTo>
                  <a:cubicBezTo>
                    <a:pt x="14335" y="39986"/>
                    <a:pt x="14348" y="39974"/>
                    <a:pt x="14364" y="39961"/>
                  </a:cubicBezTo>
                  <a:cubicBezTo>
                    <a:pt x="14380" y="39974"/>
                    <a:pt x="14392" y="39986"/>
                    <a:pt x="14409" y="39998"/>
                  </a:cubicBezTo>
                  <a:cubicBezTo>
                    <a:pt x="14734" y="40327"/>
                    <a:pt x="14974" y="40738"/>
                    <a:pt x="15104" y="41193"/>
                  </a:cubicBezTo>
                  <a:cubicBezTo>
                    <a:pt x="15250" y="41238"/>
                    <a:pt x="15396" y="41279"/>
                    <a:pt x="15543" y="41319"/>
                  </a:cubicBezTo>
                  <a:cubicBezTo>
                    <a:pt x="15482" y="41006"/>
                    <a:pt x="15372" y="40714"/>
                    <a:pt x="15226" y="40441"/>
                  </a:cubicBezTo>
                  <a:lnTo>
                    <a:pt x="15226" y="40441"/>
                  </a:lnTo>
                  <a:cubicBezTo>
                    <a:pt x="15567" y="40563"/>
                    <a:pt x="15937" y="40632"/>
                    <a:pt x="16319" y="40632"/>
                  </a:cubicBezTo>
                  <a:cubicBezTo>
                    <a:pt x="16706" y="40632"/>
                    <a:pt x="17072" y="40563"/>
                    <a:pt x="17413" y="40441"/>
                  </a:cubicBezTo>
                  <a:lnTo>
                    <a:pt x="17413" y="40441"/>
                  </a:lnTo>
                  <a:cubicBezTo>
                    <a:pt x="17214" y="40811"/>
                    <a:pt x="17088" y="41226"/>
                    <a:pt x="17047" y="41665"/>
                  </a:cubicBezTo>
                  <a:cubicBezTo>
                    <a:pt x="17177" y="41689"/>
                    <a:pt x="17311" y="41714"/>
                    <a:pt x="17441" y="41738"/>
                  </a:cubicBezTo>
                  <a:cubicBezTo>
                    <a:pt x="17494" y="41063"/>
                    <a:pt x="17787" y="40453"/>
                    <a:pt x="18234" y="39998"/>
                  </a:cubicBezTo>
                  <a:cubicBezTo>
                    <a:pt x="18246" y="39986"/>
                    <a:pt x="18263" y="39974"/>
                    <a:pt x="18279" y="39961"/>
                  </a:cubicBezTo>
                  <a:cubicBezTo>
                    <a:pt x="18291" y="39974"/>
                    <a:pt x="18307" y="39986"/>
                    <a:pt x="18324" y="39998"/>
                  </a:cubicBezTo>
                  <a:cubicBezTo>
                    <a:pt x="18816" y="40502"/>
                    <a:pt x="19121" y="41193"/>
                    <a:pt x="19125" y="41954"/>
                  </a:cubicBezTo>
                  <a:lnTo>
                    <a:pt x="19149" y="41958"/>
                  </a:lnTo>
                  <a:lnTo>
                    <a:pt x="19523" y="41958"/>
                  </a:lnTo>
                  <a:cubicBezTo>
                    <a:pt x="19523" y="41409"/>
                    <a:pt x="19385" y="40892"/>
                    <a:pt x="19141" y="40441"/>
                  </a:cubicBezTo>
                  <a:lnTo>
                    <a:pt x="19141" y="40441"/>
                  </a:lnTo>
                  <a:cubicBezTo>
                    <a:pt x="19482" y="40563"/>
                    <a:pt x="19852" y="40632"/>
                    <a:pt x="20239" y="40632"/>
                  </a:cubicBezTo>
                  <a:cubicBezTo>
                    <a:pt x="20621" y="40632"/>
                    <a:pt x="20991" y="40563"/>
                    <a:pt x="21332" y="40441"/>
                  </a:cubicBezTo>
                  <a:lnTo>
                    <a:pt x="21332" y="40441"/>
                  </a:lnTo>
                  <a:cubicBezTo>
                    <a:pt x="21088" y="40892"/>
                    <a:pt x="20950" y="41409"/>
                    <a:pt x="20950" y="41958"/>
                  </a:cubicBezTo>
                  <a:lnTo>
                    <a:pt x="21349" y="41958"/>
                  </a:lnTo>
                  <a:cubicBezTo>
                    <a:pt x="21349" y="41193"/>
                    <a:pt x="21653" y="40506"/>
                    <a:pt x="22149" y="39998"/>
                  </a:cubicBezTo>
                  <a:cubicBezTo>
                    <a:pt x="22162" y="39986"/>
                    <a:pt x="22178" y="39974"/>
                    <a:pt x="22194" y="39966"/>
                  </a:cubicBezTo>
                  <a:cubicBezTo>
                    <a:pt x="22206" y="39974"/>
                    <a:pt x="22223" y="39986"/>
                    <a:pt x="22239" y="39998"/>
                  </a:cubicBezTo>
                  <a:cubicBezTo>
                    <a:pt x="22731" y="40502"/>
                    <a:pt x="23032" y="41185"/>
                    <a:pt x="23036" y="41945"/>
                  </a:cubicBezTo>
                  <a:cubicBezTo>
                    <a:pt x="23170" y="41933"/>
                    <a:pt x="23304" y="41917"/>
                    <a:pt x="23438" y="41901"/>
                  </a:cubicBezTo>
                  <a:cubicBezTo>
                    <a:pt x="23430" y="41372"/>
                    <a:pt x="23292" y="40876"/>
                    <a:pt x="23056" y="40441"/>
                  </a:cubicBezTo>
                  <a:lnTo>
                    <a:pt x="23056" y="40441"/>
                  </a:lnTo>
                  <a:cubicBezTo>
                    <a:pt x="23398" y="40563"/>
                    <a:pt x="23768" y="40632"/>
                    <a:pt x="24150" y="40632"/>
                  </a:cubicBezTo>
                  <a:cubicBezTo>
                    <a:pt x="24536" y="40632"/>
                    <a:pt x="24902" y="40563"/>
                    <a:pt x="25243" y="40441"/>
                  </a:cubicBezTo>
                  <a:lnTo>
                    <a:pt x="25243" y="40441"/>
                  </a:lnTo>
                  <a:cubicBezTo>
                    <a:pt x="25040" y="40815"/>
                    <a:pt x="24910" y="41238"/>
                    <a:pt x="24873" y="41689"/>
                  </a:cubicBezTo>
                  <a:cubicBezTo>
                    <a:pt x="25012" y="41661"/>
                    <a:pt x="25150" y="41636"/>
                    <a:pt x="25284" y="41608"/>
                  </a:cubicBezTo>
                  <a:cubicBezTo>
                    <a:pt x="25361" y="40986"/>
                    <a:pt x="25646" y="40425"/>
                    <a:pt x="26061" y="39998"/>
                  </a:cubicBezTo>
                  <a:cubicBezTo>
                    <a:pt x="26077" y="39986"/>
                    <a:pt x="26093" y="39974"/>
                    <a:pt x="26109" y="39966"/>
                  </a:cubicBezTo>
                  <a:cubicBezTo>
                    <a:pt x="26122" y="39974"/>
                    <a:pt x="26138" y="39986"/>
                    <a:pt x="26154" y="39998"/>
                  </a:cubicBezTo>
                  <a:cubicBezTo>
                    <a:pt x="26483" y="40335"/>
                    <a:pt x="26727" y="40754"/>
                    <a:pt x="26853" y="41222"/>
                  </a:cubicBezTo>
                  <a:cubicBezTo>
                    <a:pt x="26983" y="41181"/>
                    <a:pt x="27110" y="41145"/>
                    <a:pt x="27240" y="41104"/>
                  </a:cubicBezTo>
                  <a:cubicBezTo>
                    <a:pt x="27175" y="40872"/>
                    <a:pt x="27085" y="40649"/>
                    <a:pt x="26971" y="40441"/>
                  </a:cubicBezTo>
                  <a:lnTo>
                    <a:pt x="26971" y="40441"/>
                  </a:lnTo>
                  <a:cubicBezTo>
                    <a:pt x="27313" y="40563"/>
                    <a:pt x="27679" y="40632"/>
                    <a:pt x="28065" y="40632"/>
                  </a:cubicBezTo>
                  <a:cubicBezTo>
                    <a:pt x="28333" y="40632"/>
                    <a:pt x="28593" y="40600"/>
                    <a:pt x="28846" y="40535"/>
                  </a:cubicBezTo>
                  <a:cubicBezTo>
                    <a:pt x="29203" y="40392"/>
                    <a:pt x="29557" y="40238"/>
                    <a:pt x="29907" y="40075"/>
                  </a:cubicBezTo>
                  <a:cubicBezTo>
                    <a:pt x="29927" y="40051"/>
                    <a:pt x="29951" y="40022"/>
                    <a:pt x="29976" y="39998"/>
                  </a:cubicBezTo>
                  <a:cubicBezTo>
                    <a:pt x="29992" y="39986"/>
                    <a:pt x="30008" y="39974"/>
                    <a:pt x="30020" y="39966"/>
                  </a:cubicBezTo>
                  <a:cubicBezTo>
                    <a:pt x="30037" y="39974"/>
                    <a:pt x="30053" y="39986"/>
                    <a:pt x="30069" y="39998"/>
                  </a:cubicBezTo>
                  <a:cubicBezTo>
                    <a:pt x="30208" y="39933"/>
                    <a:pt x="30342" y="39864"/>
                    <a:pt x="30480" y="39795"/>
                  </a:cubicBezTo>
                  <a:cubicBezTo>
                    <a:pt x="30431" y="39762"/>
                    <a:pt x="30378" y="39730"/>
                    <a:pt x="30329" y="39693"/>
                  </a:cubicBezTo>
                  <a:cubicBezTo>
                    <a:pt x="30699" y="39425"/>
                    <a:pt x="31139" y="39242"/>
                    <a:pt x="31610" y="39181"/>
                  </a:cubicBezTo>
                  <a:cubicBezTo>
                    <a:pt x="31838" y="39047"/>
                    <a:pt x="32061" y="38908"/>
                    <a:pt x="32285" y="38770"/>
                  </a:cubicBezTo>
                  <a:cubicBezTo>
                    <a:pt x="32183" y="38758"/>
                    <a:pt x="32082" y="38754"/>
                    <a:pt x="31980" y="38754"/>
                  </a:cubicBezTo>
                  <a:cubicBezTo>
                    <a:pt x="31594" y="38754"/>
                    <a:pt x="31228" y="38823"/>
                    <a:pt x="30886" y="38945"/>
                  </a:cubicBezTo>
                  <a:cubicBezTo>
                    <a:pt x="31130" y="38494"/>
                    <a:pt x="31269" y="37977"/>
                    <a:pt x="31269" y="37429"/>
                  </a:cubicBezTo>
                  <a:cubicBezTo>
                    <a:pt x="31269" y="36916"/>
                    <a:pt x="31147" y="36437"/>
                    <a:pt x="30935" y="36006"/>
                  </a:cubicBezTo>
                  <a:lnTo>
                    <a:pt x="30935" y="36006"/>
                  </a:lnTo>
                  <a:cubicBezTo>
                    <a:pt x="31261" y="36119"/>
                    <a:pt x="31614" y="36180"/>
                    <a:pt x="31980" y="36180"/>
                  </a:cubicBezTo>
                  <a:cubicBezTo>
                    <a:pt x="32346" y="36180"/>
                    <a:pt x="32696" y="36119"/>
                    <a:pt x="33025" y="36006"/>
                  </a:cubicBezTo>
                  <a:lnTo>
                    <a:pt x="33025" y="36006"/>
                  </a:lnTo>
                  <a:cubicBezTo>
                    <a:pt x="32810" y="36437"/>
                    <a:pt x="32692" y="36916"/>
                    <a:pt x="32692" y="37429"/>
                  </a:cubicBezTo>
                  <a:cubicBezTo>
                    <a:pt x="32692" y="37770"/>
                    <a:pt x="32744" y="38095"/>
                    <a:pt x="32842" y="38404"/>
                  </a:cubicBezTo>
                  <a:cubicBezTo>
                    <a:pt x="32956" y="38323"/>
                    <a:pt x="33074" y="38242"/>
                    <a:pt x="33188" y="38160"/>
                  </a:cubicBezTo>
                  <a:cubicBezTo>
                    <a:pt x="33127" y="37929"/>
                    <a:pt x="33090" y="37685"/>
                    <a:pt x="33090" y="37429"/>
                  </a:cubicBezTo>
                  <a:cubicBezTo>
                    <a:pt x="33090" y="36766"/>
                    <a:pt x="33322" y="36152"/>
                    <a:pt x="33708" y="35672"/>
                  </a:cubicBezTo>
                  <a:cubicBezTo>
                    <a:pt x="33785" y="35623"/>
                    <a:pt x="33863" y="35571"/>
                    <a:pt x="33936" y="35514"/>
                  </a:cubicBezTo>
                  <a:cubicBezTo>
                    <a:pt x="34009" y="35571"/>
                    <a:pt x="34082" y="35623"/>
                    <a:pt x="34163" y="35672"/>
                  </a:cubicBezTo>
                  <a:cubicBezTo>
                    <a:pt x="34452" y="36034"/>
                    <a:pt x="34655" y="36469"/>
                    <a:pt x="34741" y="36945"/>
                  </a:cubicBezTo>
                  <a:cubicBezTo>
                    <a:pt x="34855" y="36847"/>
                    <a:pt x="34968" y="36746"/>
                    <a:pt x="35082" y="36644"/>
                  </a:cubicBezTo>
                  <a:cubicBezTo>
                    <a:pt x="35025" y="36420"/>
                    <a:pt x="34948" y="36209"/>
                    <a:pt x="34846" y="36006"/>
                  </a:cubicBezTo>
                  <a:lnTo>
                    <a:pt x="34846" y="36006"/>
                  </a:lnTo>
                  <a:cubicBezTo>
                    <a:pt x="35086" y="36087"/>
                    <a:pt x="35334" y="36144"/>
                    <a:pt x="35594" y="36168"/>
                  </a:cubicBezTo>
                  <a:cubicBezTo>
                    <a:pt x="35725" y="36038"/>
                    <a:pt x="35855" y="35912"/>
                    <a:pt x="35985" y="35782"/>
                  </a:cubicBezTo>
                  <a:lnTo>
                    <a:pt x="35891" y="35782"/>
                  </a:lnTo>
                  <a:cubicBezTo>
                    <a:pt x="35359" y="35782"/>
                    <a:pt x="34855" y="35632"/>
                    <a:pt x="34432" y="35371"/>
                  </a:cubicBezTo>
                  <a:cubicBezTo>
                    <a:pt x="34383" y="35314"/>
                    <a:pt x="34334" y="35258"/>
                    <a:pt x="34281" y="35205"/>
                  </a:cubicBezTo>
                  <a:cubicBezTo>
                    <a:pt x="34334" y="35152"/>
                    <a:pt x="34383" y="35095"/>
                    <a:pt x="34432" y="35038"/>
                  </a:cubicBezTo>
                  <a:cubicBezTo>
                    <a:pt x="34855" y="34778"/>
                    <a:pt x="35359" y="34627"/>
                    <a:pt x="35891" y="34627"/>
                  </a:cubicBezTo>
                  <a:cubicBezTo>
                    <a:pt x="36241" y="34627"/>
                    <a:pt x="36578" y="34692"/>
                    <a:pt x="36883" y="34810"/>
                  </a:cubicBezTo>
                  <a:cubicBezTo>
                    <a:pt x="37034" y="34635"/>
                    <a:pt x="37184" y="34461"/>
                    <a:pt x="37326" y="34282"/>
                  </a:cubicBezTo>
                  <a:cubicBezTo>
                    <a:pt x="37123" y="33896"/>
                    <a:pt x="37005" y="33452"/>
                    <a:pt x="37005" y="32981"/>
                  </a:cubicBezTo>
                  <a:cubicBezTo>
                    <a:pt x="37005" y="32216"/>
                    <a:pt x="37310" y="31525"/>
                    <a:pt x="37806" y="31021"/>
                  </a:cubicBezTo>
                  <a:cubicBezTo>
                    <a:pt x="37818" y="31009"/>
                    <a:pt x="37835" y="30997"/>
                    <a:pt x="37851" y="30985"/>
                  </a:cubicBezTo>
                  <a:cubicBezTo>
                    <a:pt x="37863" y="30997"/>
                    <a:pt x="37879" y="31009"/>
                    <a:pt x="37896" y="31021"/>
                  </a:cubicBezTo>
                  <a:cubicBezTo>
                    <a:pt x="38278" y="31411"/>
                    <a:pt x="38546" y="31912"/>
                    <a:pt x="38648" y="32473"/>
                  </a:cubicBezTo>
                  <a:cubicBezTo>
                    <a:pt x="38749" y="32318"/>
                    <a:pt x="38847" y="32164"/>
                    <a:pt x="38945" y="32005"/>
                  </a:cubicBezTo>
                  <a:cubicBezTo>
                    <a:pt x="38884" y="31814"/>
                    <a:pt x="38806" y="31635"/>
                    <a:pt x="38713" y="31460"/>
                  </a:cubicBezTo>
                  <a:lnTo>
                    <a:pt x="38713" y="31460"/>
                  </a:lnTo>
                  <a:cubicBezTo>
                    <a:pt x="38867" y="31517"/>
                    <a:pt x="39026" y="31562"/>
                    <a:pt x="39188" y="31594"/>
                  </a:cubicBezTo>
                  <a:cubicBezTo>
                    <a:pt x="39262" y="31468"/>
                    <a:pt x="39331" y="31346"/>
                    <a:pt x="39400" y="31224"/>
                  </a:cubicBezTo>
                  <a:cubicBezTo>
                    <a:pt x="38940" y="31155"/>
                    <a:pt x="38518" y="30976"/>
                    <a:pt x="38160" y="30716"/>
                  </a:cubicBezTo>
                  <a:lnTo>
                    <a:pt x="38156" y="30716"/>
                  </a:lnTo>
                  <a:lnTo>
                    <a:pt x="38160" y="30712"/>
                  </a:lnTo>
                  <a:cubicBezTo>
                    <a:pt x="38619" y="30375"/>
                    <a:pt x="39188" y="30176"/>
                    <a:pt x="39806" y="30176"/>
                  </a:cubicBezTo>
                  <a:cubicBezTo>
                    <a:pt x="39851" y="30176"/>
                    <a:pt x="39900" y="30180"/>
                    <a:pt x="39945" y="30180"/>
                  </a:cubicBezTo>
                  <a:cubicBezTo>
                    <a:pt x="40006" y="30049"/>
                    <a:pt x="40067" y="29923"/>
                    <a:pt x="40128" y="29793"/>
                  </a:cubicBezTo>
                  <a:cubicBezTo>
                    <a:pt x="40022" y="29781"/>
                    <a:pt x="39916" y="29777"/>
                    <a:pt x="39806" y="29777"/>
                  </a:cubicBezTo>
                  <a:cubicBezTo>
                    <a:pt x="39424" y="29777"/>
                    <a:pt x="39054" y="29842"/>
                    <a:pt x="38713" y="29968"/>
                  </a:cubicBezTo>
                  <a:cubicBezTo>
                    <a:pt x="38957" y="29517"/>
                    <a:pt x="39095" y="29001"/>
                    <a:pt x="39095" y="28452"/>
                  </a:cubicBezTo>
                  <a:cubicBezTo>
                    <a:pt x="39095" y="27939"/>
                    <a:pt x="38973" y="27456"/>
                    <a:pt x="38762" y="27029"/>
                  </a:cubicBezTo>
                  <a:lnTo>
                    <a:pt x="38762" y="27029"/>
                  </a:lnTo>
                  <a:cubicBezTo>
                    <a:pt x="39091" y="27143"/>
                    <a:pt x="39441" y="27204"/>
                    <a:pt x="39806" y="27204"/>
                  </a:cubicBezTo>
                  <a:cubicBezTo>
                    <a:pt x="40311" y="27204"/>
                    <a:pt x="40786" y="27086"/>
                    <a:pt x="41213" y="26878"/>
                  </a:cubicBezTo>
                  <a:cubicBezTo>
                    <a:pt x="41266" y="26695"/>
                    <a:pt x="41315" y="26512"/>
                    <a:pt x="41364" y="26329"/>
                  </a:cubicBezTo>
                  <a:lnTo>
                    <a:pt x="41364" y="26329"/>
                  </a:lnTo>
                  <a:cubicBezTo>
                    <a:pt x="40916" y="26626"/>
                    <a:pt x="40384" y="26801"/>
                    <a:pt x="39806" y="26801"/>
                  </a:cubicBezTo>
                  <a:cubicBezTo>
                    <a:pt x="39270" y="26801"/>
                    <a:pt x="38770" y="26651"/>
                    <a:pt x="38347" y="26390"/>
                  </a:cubicBezTo>
                  <a:cubicBezTo>
                    <a:pt x="38298" y="26334"/>
                    <a:pt x="38249" y="26281"/>
                    <a:pt x="38196" y="26224"/>
                  </a:cubicBezTo>
                  <a:cubicBezTo>
                    <a:pt x="38249" y="26171"/>
                    <a:pt x="38298" y="26118"/>
                    <a:pt x="38347" y="26057"/>
                  </a:cubicBezTo>
                  <a:cubicBezTo>
                    <a:pt x="38770" y="25797"/>
                    <a:pt x="39270" y="25646"/>
                    <a:pt x="39806" y="25646"/>
                  </a:cubicBezTo>
                  <a:cubicBezTo>
                    <a:pt x="40404" y="25646"/>
                    <a:pt x="40953" y="25833"/>
                    <a:pt x="41408" y="26151"/>
                  </a:cubicBezTo>
                  <a:cubicBezTo>
                    <a:pt x="41445" y="26012"/>
                    <a:pt x="41477" y="25874"/>
                    <a:pt x="41510" y="25736"/>
                  </a:cubicBezTo>
                  <a:cubicBezTo>
                    <a:pt x="41014" y="25427"/>
                    <a:pt x="40433" y="25248"/>
                    <a:pt x="39806" y="25248"/>
                  </a:cubicBezTo>
                  <a:cubicBezTo>
                    <a:pt x="39441" y="25248"/>
                    <a:pt x="39091" y="25309"/>
                    <a:pt x="38762" y="25423"/>
                  </a:cubicBezTo>
                  <a:cubicBezTo>
                    <a:pt x="38977" y="24996"/>
                    <a:pt x="39095" y="24512"/>
                    <a:pt x="39095" y="24000"/>
                  </a:cubicBezTo>
                  <a:cubicBezTo>
                    <a:pt x="39095" y="23451"/>
                    <a:pt x="38957" y="22935"/>
                    <a:pt x="38713" y="22483"/>
                  </a:cubicBezTo>
                  <a:lnTo>
                    <a:pt x="38713" y="22483"/>
                  </a:lnTo>
                  <a:cubicBezTo>
                    <a:pt x="39054" y="22605"/>
                    <a:pt x="39424" y="22674"/>
                    <a:pt x="39806" y="22674"/>
                  </a:cubicBezTo>
                  <a:cubicBezTo>
                    <a:pt x="40546" y="22674"/>
                    <a:pt x="41229" y="22422"/>
                    <a:pt x="41770" y="22000"/>
                  </a:cubicBezTo>
                  <a:cubicBezTo>
                    <a:pt x="41855" y="22085"/>
                    <a:pt x="41933" y="22170"/>
                    <a:pt x="42002" y="22264"/>
                  </a:cubicBezTo>
                  <a:cubicBezTo>
                    <a:pt x="42026" y="21898"/>
                    <a:pt x="42038" y="21532"/>
                    <a:pt x="42038" y="21166"/>
                  </a:cubicBezTo>
                  <a:lnTo>
                    <a:pt x="42038" y="21166"/>
                  </a:lnTo>
                  <a:cubicBezTo>
                    <a:pt x="41957" y="21272"/>
                    <a:pt x="41868" y="21378"/>
                    <a:pt x="41770" y="21471"/>
                  </a:cubicBezTo>
                  <a:cubicBezTo>
                    <a:pt x="41229" y="21048"/>
                    <a:pt x="40546" y="20796"/>
                    <a:pt x="39806" y="20796"/>
                  </a:cubicBezTo>
                  <a:cubicBezTo>
                    <a:pt x="39424" y="20796"/>
                    <a:pt x="39054" y="20865"/>
                    <a:pt x="38713" y="20991"/>
                  </a:cubicBezTo>
                  <a:cubicBezTo>
                    <a:pt x="38957" y="20540"/>
                    <a:pt x="39095" y="20020"/>
                    <a:pt x="39095" y="19471"/>
                  </a:cubicBezTo>
                  <a:cubicBezTo>
                    <a:pt x="39095" y="18963"/>
                    <a:pt x="38977" y="18479"/>
                    <a:pt x="38762" y="18048"/>
                  </a:cubicBezTo>
                  <a:lnTo>
                    <a:pt x="38762" y="18048"/>
                  </a:lnTo>
                  <a:cubicBezTo>
                    <a:pt x="39091" y="18162"/>
                    <a:pt x="39441" y="18227"/>
                    <a:pt x="39806" y="18227"/>
                  </a:cubicBezTo>
                  <a:cubicBezTo>
                    <a:pt x="40542" y="18227"/>
                    <a:pt x="41217" y="17979"/>
                    <a:pt x="41758" y="17560"/>
                  </a:cubicBezTo>
                  <a:cubicBezTo>
                    <a:pt x="41717" y="17316"/>
                    <a:pt x="41673" y="17076"/>
                    <a:pt x="41624" y="16836"/>
                  </a:cubicBezTo>
                  <a:cubicBezTo>
                    <a:pt x="41107" y="16478"/>
                    <a:pt x="40481" y="16271"/>
                    <a:pt x="39806" y="16271"/>
                  </a:cubicBezTo>
                  <a:cubicBezTo>
                    <a:pt x="39441" y="16271"/>
                    <a:pt x="39091" y="16332"/>
                    <a:pt x="38762" y="16446"/>
                  </a:cubicBezTo>
                  <a:cubicBezTo>
                    <a:pt x="38977" y="16015"/>
                    <a:pt x="39095" y="15535"/>
                    <a:pt x="39095" y="15023"/>
                  </a:cubicBezTo>
                  <a:cubicBezTo>
                    <a:pt x="39095" y="14474"/>
                    <a:pt x="38957" y="13958"/>
                    <a:pt x="38713" y="13502"/>
                  </a:cubicBezTo>
                  <a:lnTo>
                    <a:pt x="38713" y="13502"/>
                  </a:lnTo>
                  <a:cubicBezTo>
                    <a:pt x="39054" y="13628"/>
                    <a:pt x="39424" y="13698"/>
                    <a:pt x="39806" y="13698"/>
                  </a:cubicBezTo>
                  <a:cubicBezTo>
                    <a:pt x="40111" y="13698"/>
                    <a:pt x="40404" y="13653"/>
                    <a:pt x="40685" y="13576"/>
                  </a:cubicBezTo>
                  <a:cubicBezTo>
                    <a:pt x="40636" y="13450"/>
                    <a:pt x="40587" y="13324"/>
                    <a:pt x="40538" y="13197"/>
                  </a:cubicBezTo>
                  <a:cubicBezTo>
                    <a:pt x="40306" y="13263"/>
                    <a:pt x="40058" y="13295"/>
                    <a:pt x="39806" y="13295"/>
                  </a:cubicBezTo>
                  <a:cubicBezTo>
                    <a:pt x="39193" y="13295"/>
                    <a:pt x="38623" y="13096"/>
                    <a:pt x="38160" y="12758"/>
                  </a:cubicBezTo>
                  <a:cubicBezTo>
                    <a:pt x="38619" y="12421"/>
                    <a:pt x="39193" y="12218"/>
                    <a:pt x="39806" y="12218"/>
                  </a:cubicBezTo>
                  <a:cubicBezTo>
                    <a:pt x="39916" y="12218"/>
                    <a:pt x="40022" y="12226"/>
                    <a:pt x="40124" y="12238"/>
                  </a:cubicBezTo>
                  <a:cubicBezTo>
                    <a:pt x="40058" y="12100"/>
                    <a:pt x="39993" y="11962"/>
                    <a:pt x="39928" y="11823"/>
                  </a:cubicBezTo>
                  <a:cubicBezTo>
                    <a:pt x="39888" y="11819"/>
                    <a:pt x="39847" y="11819"/>
                    <a:pt x="39806" y="11819"/>
                  </a:cubicBezTo>
                  <a:cubicBezTo>
                    <a:pt x="39424" y="11819"/>
                    <a:pt x="39054" y="11888"/>
                    <a:pt x="38713" y="12010"/>
                  </a:cubicBezTo>
                  <a:cubicBezTo>
                    <a:pt x="38957" y="11559"/>
                    <a:pt x="39095" y="11043"/>
                    <a:pt x="39095" y="10494"/>
                  </a:cubicBezTo>
                  <a:cubicBezTo>
                    <a:pt x="39095" y="10417"/>
                    <a:pt x="39091" y="10343"/>
                    <a:pt x="39087" y="10270"/>
                  </a:cubicBezTo>
                  <a:cubicBezTo>
                    <a:pt x="38821" y="9823"/>
                    <a:pt x="38539" y="9386"/>
                    <a:pt x="38241" y="8962"/>
                  </a:cubicBezTo>
                  <a:lnTo>
                    <a:pt x="38241" y="8962"/>
                  </a:lnTo>
                  <a:cubicBezTo>
                    <a:pt x="38529" y="9401"/>
                    <a:pt x="38697" y="9927"/>
                    <a:pt x="38697" y="10494"/>
                  </a:cubicBezTo>
                  <a:cubicBezTo>
                    <a:pt x="38697" y="11258"/>
                    <a:pt x="38392" y="11949"/>
                    <a:pt x="37900" y="12453"/>
                  </a:cubicBezTo>
                  <a:cubicBezTo>
                    <a:pt x="37883" y="12466"/>
                    <a:pt x="37867" y="12478"/>
                    <a:pt x="37851" y="12490"/>
                  </a:cubicBezTo>
                  <a:cubicBezTo>
                    <a:pt x="37839" y="12478"/>
                    <a:pt x="37822" y="12466"/>
                    <a:pt x="37806" y="12453"/>
                  </a:cubicBezTo>
                  <a:cubicBezTo>
                    <a:pt x="37314" y="11949"/>
                    <a:pt x="37009" y="11258"/>
                    <a:pt x="37009" y="10494"/>
                  </a:cubicBezTo>
                  <a:cubicBezTo>
                    <a:pt x="37009" y="9827"/>
                    <a:pt x="37241" y="9217"/>
                    <a:pt x="37627" y="8738"/>
                  </a:cubicBezTo>
                  <a:cubicBezTo>
                    <a:pt x="37705" y="8689"/>
                    <a:pt x="37778" y="8636"/>
                    <a:pt x="37851" y="8579"/>
                  </a:cubicBezTo>
                  <a:cubicBezTo>
                    <a:pt x="37924" y="8636"/>
                    <a:pt x="38001" y="8689"/>
                    <a:pt x="38079" y="8738"/>
                  </a:cubicBezTo>
                  <a:cubicBezTo>
                    <a:pt x="38093" y="8756"/>
                    <a:pt x="38108" y="8775"/>
                    <a:pt x="38123" y="8794"/>
                  </a:cubicBezTo>
                  <a:lnTo>
                    <a:pt x="38123" y="8794"/>
                  </a:lnTo>
                  <a:cubicBezTo>
                    <a:pt x="37708" y="8214"/>
                    <a:pt x="37264" y="7656"/>
                    <a:pt x="36794" y="7123"/>
                  </a:cubicBezTo>
                  <a:lnTo>
                    <a:pt x="36794" y="7123"/>
                  </a:lnTo>
                  <a:cubicBezTo>
                    <a:pt x="36834" y="7241"/>
                    <a:pt x="36883" y="7355"/>
                    <a:pt x="36936" y="7465"/>
                  </a:cubicBezTo>
                  <a:cubicBezTo>
                    <a:pt x="36611" y="7355"/>
                    <a:pt x="36257" y="7290"/>
                    <a:pt x="35891" y="7290"/>
                  </a:cubicBezTo>
                  <a:cubicBezTo>
                    <a:pt x="35525" y="7290"/>
                    <a:pt x="35176" y="7355"/>
                    <a:pt x="34846" y="7465"/>
                  </a:cubicBezTo>
                  <a:cubicBezTo>
                    <a:pt x="35062" y="7038"/>
                    <a:pt x="35180" y="6554"/>
                    <a:pt x="35180" y="6046"/>
                  </a:cubicBezTo>
                  <a:cubicBezTo>
                    <a:pt x="35180" y="5835"/>
                    <a:pt x="35159" y="5631"/>
                    <a:pt x="35123" y="5432"/>
                  </a:cubicBezTo>
                  <a:cubicBezTo>
                    <a:pt x="34936" y="5261"/>
                    <a:pt x="34745" y="5095"/>
                    <a:pt x="34550" y="4932"/>
                  </a:cubicBezTo>
                  <a:lnTo>
                    <a:pt x="34550" y="4932"/>
                  </a:lnTo>
                  <a:cubicBezTo>
                    <a:pt x="34700" y="5274"/>
                    <a:pt x="34781" y="5648"/>
                    <a:pt x="34781" y="6046"/>
                  </a:cubicBezTo>
                  <a:cubicBezTo>
                    <a:pt x="34781" y="6709"/>
                    <a:pt x="34550" y="7319"/>
                    <a:pt x="34163" y="7798"/>
                  </a:cubicBezTo>
                  <a:cubicBezTo>
                    <a:pt x="34086" y="7851"/>
                    <a:pt x="34009" y="7904"/>
                    <a:pt x="33936" y="7961"/>
                  </a:cubicBezTo>
                  <a:cubicBezTo>
                    <a:pt x="33863" y="7904"/>
                    <a:pt x="33789" y="7851"/>
                    <a:pt x="33708" y="7798"/>
                  </a:cubicBezTo>
                  <a:cubicBezTo>
                    <a:pt x="33322" y="7319"/>
                    <a:pt x="33090" y="6709"/>
                    <a:pt x="33090" y="6046"/>
                  </a:cubicBezTo>
                  <a:cubicBezTo>
                    <a:pt x="33090" y="5379"/>
                    <a:pt x="33330" y="4753"/>
                    <a:pt x="33724" y="4269"/>
                  </a:cubicBezTo>
                  <a:cubicBezTo>
                    <a:pt x="33590" y="4172"/>
                    <a:pt x="33460" y="4070"/>
                    <a:pt x="33322" y="3973"/>
                  </a:cubicBezTo>
                  <a:cubicBezTo>
                    <a:pt x="32923" y="4192"/>
                    <a:pt x="32468" y="4318"/>
                    <a:pt x="31980" y="4318"/>
                  </a:cubicBezTo>
                  <a:cubicBezTo>
                    <a:pt x="31362" y="4318"/>
                    <a:pt x="30793" y="4119"/>
                    <a:pt x="30329" y="3782"/>
                  </a:cubicBezTo>
                  <a:lnTo>
                    <a:pt x="30329" y="3777"/>
                  </a:lnTo>
                  <a:cubicBezTo>
                    <a:pt x="30793" y="3440"/>
                    <a:pt x="31362" y="3241"/>
                    <a:pt x="31980" y="3241"/>
                  </a:cubicBezTo>
                  <a:cubicBezTo>
                    <a:pt x="32078" y="3241"/>
                    <a:pt x="32171" y="3249"/>
                    <a:pt x="32269" y="3257"/>
                  </a:cubicBezTo>
                  <a:cubicBezTo>
                    <a:pt x="32053" y="3123"/>
                    <a:pt x="31838" y="2989"/>
                    <a:pt x="31618" y="2863"/>
                  </a:cubicBezTo>
                  <a:cubicBezTo>
                    <a:pt x="31366" y="2891"/>
                    <a:pt x="31118" y="2948"/>
                    <a:pt x="30886" y="3033"/>
                  </a:cubicBezTo>
                  <a:cubicBezTo>
                    <a:pt x="30968" y="2883"/>
                    <a:pt x="31037" y="2724"/>
                    <a:pt x="31090" y="2562"/>
                  </a:cubicBezTo>
                  <a:cubicBezTo>
                    <a:pt x="30972" y="2497"/>
                    <a:pt x="30854" y="2436"/>
                    <a:pt x="30732" y="2371"/>
                  </a:cubicBezTo>
                  <a:cubicBezTo>
                    <a:pt x="30598" y="2790"/>
                    <a:pt x="30366" y="3168"/>
                    <a:pt x="30065" y="3473"/>
                  </a:cubicBezTo>
                  <a:cubicBezTo>
                    <a:pt x="30053" y="3485"/>
                    <a:pt x="30037" y="3497"/>
                    <a:pt x="30020" y="3509"/>
                  </a:cubicBezTo>
                  <a:cubicBezTo>
                    <a:pt x="30008" y="3497"/>
                    <a:pt x="29992" y="3485"/>
                    <a:pt x="29976" y="3473"/>
                  </a:cubicBezTo>
                  <a:cubicBezTo>
                    <a:pt x="29508" y="2997"/>
                    <a:pt x="29211" y="2354"/>
                    <a:pt x="29179" y="1639"/>
                  </a:cubicBezTo>
                  <a:cubicBezTo>
                    <a:pt x="29045" y="1582"/>
                    <a:pt x="28911" y="1529"/>
                    <a:pt x="28776" y="1476"/>
                  </a:cubicBezTo>
                  <a:cubicBezTo>
                    <a:pt x="28776" y="1489"/>
                    <a:pt x="28776" y="1501"/>
                    <a:pt x="28776" y="1513"/>
                  </a:cubicBezTo>
                  <a:cubicBezTo>
                    <a:pt x="28776" y="2066"/>
                    <a:pt x="28915" y="2582"/>
                    <a:pt x="29159" y="3033"/>
                  </a:cubicBezTo>
                  <a:cubicBezTo>
                    <a:pt x="28817" y="2907"/>
                    <a:pt x="28447" y="2842"/>
                    <a:pt x="28065" y="2842"/>
                  </a:cubicBezTo>
                  <a:cubicBezTo>
                    <a:pt x="27679" y="2842"/>
                    <a:pt x="27313" y="2907"/>
                    <a:pt x="26971" y="3033"/>
                  </a:cubicBezTo>
                  <a:cubicBezTo>
                    <a:pt x="27215" y="2582"/>
                    <a:pt x="27353" y="2066"/>
                    <a:pt x="27353" y="1513"/>
                  </a:cubicBezTo>
                  <a:cubicBezTo>
                    <a:pt x="27353" y="1322"/>
                    <a:pt x="27333" y="1135"/>
                    <a:pt x="27301" y="952"/>
                  </a:cubicBezTo>
                  <a:cubicBezTo>
                    <a:pt x="27158" y="907"/>
                    <a:pt x="27012" y="862"/>
                    <a:pt x="26866" y="822"/>
                  </a:cubicBezTo>
                  <a:lnTo>
                    <a:pt x="26866" y="822"/>
                  </a:lnTo>
                  <a:cubicBezTo>
                    <a:pt x="26923" y="1041"/>
                    <a:pt x="26951" y="1277"/>
                    <a:pt x="26951" y="1517"/>
                  </a:cubicBezTo>
                  <a:cubicBezTo>
                    <a:pt x="26951" y="2277"/>
                    <a:pt x="26646" y="2968"/>
                    <a:pt x="26150" y="3477"/>
                  </a:cubicBezTo>
                  <a:cubicBezTo>
                    <a:pt x="26138" y="3485"/>
                    <a:pt x="26122" y="3497"/>
                    <a:pt x="26105" y="3509"/>
                  </a:cubicBezTo>
                  <a:cubicBezTo>
                    <a:pt x="26093" y="3497"/>
                    <a:pt x="26077" y="3485"/>
                    <a:pt x="26061" y="3477"/>
                  </a:cubicBezTo>
                  <a:cubicBezTo>
                    <a:pt x="25569" y="2968"/>
                    <a:pt x="25264" y="2277"/>
                    <a:pt x="25264" y="1517"/>
                  </a:cubicBezTo>
                  <a:cubicBezTo>
                    <a:pt x="25264" y="1147"/>
                    <a:pt x="25333" y="793"/>
                    <a:pt x="25463" y="468"/>
                  </a:cubicBezTo>
                  <a:cubicBezTo>
                    <a:pt x="25333" y="440"/>
                    <a:pt x="25199" y="411"/>
                    <a:pt x="25065" y="387"/>
                  </a:cubicBezTo>
                  <a:cubicBezTo>
                    <a:pt x="24934" y="736"/>
                    <a:pt x="24861" y="1119"/>
                    <a:pt x="24861" y="1513"/>
                  </a:cubicBezTo>
                  <a:cubicBezTo>
                    <a:pt x="24861" y="2066"/>
                    <a:pt x="24999" y="2582"/>
                    <a:pt x="25243" y="3033"/>
                  </a:cubicBezTo>
                  <a:cubicBezTo>
                    <a:pt x="24902" y="2907"/>
                    <a:pt x="24532" y="2842"/>
                    <a:pt x="24150" y="2842"/>
                  </a:cubicBezTo>
                  <a:cubicBezTo>
                    <a:pt x="23764" y="2842"/>
                    <a:pt x="23398" y="2907"/>
                    <a:pt x="23056" y="3033"/>
                  </a:cubicBezTo>
                  <a:cubicBezTo>
                    <a:pt x="23300" y="2582"/>
                    <a:pt x="23438" y="2066"/>
                    <a:pt x="23438" y="1513"/>
                  </a:cubicBezTo>
                  <a:cubicBezTo>
                    <a:pt x="23438" y="1009"/>
                    <a:pt x="23316" y="525"/>
                    <a:pt x="23109" y="102"/>
                  </a:cubicBezTo>
                  <a:cubicBezTo>
                    <a:pt x="22946" y="86"/>
                    <a:pt x="22788" y="70"/>
                    <a:pt x="22629" y="57"/>
                  </a:cubicBezTo>
                  <a:lnTo>
                    <a:pt x="22629" y="57"/>
                  </a:lnTo>
                  <a:cubicBezTo>
                    <a:pt x="22885" y="484"/>
                    <a:pt x="23036" y="980"/>
                    <a:pt x="23036" y="1513"/>
                  </a:cubicBezTo>
                  <a:cubicBezTo>
                    <a:pt x="23036" y="2277"/>
                    <a:pt x="22731" y="2968"/>
                    <a:pt x="22235" y="3473"/>
                  </a:cubicBezTo>
                  <a:cubicBezTo>
                    <a:pt x="22223" y="3485"/>
                    <a:pt x="22206" y="3497"/>
                    <a:pt x="22190" y="3509"/>
                  </a:cubicBezTo>
                  <a:cubicBezTo>
                    <a:pt x="22174" y="3497"/>
                    <a:pt x="22162" y="3485"/>
                    <a:pt x="22145" y="3473"/>
                  </a:cubicBezTo>
                  <a:cubicBezTo>
                    <a:pt x="21649" y="2968"/>
                    <a:pt x="21344" y="2277"/>
                    <a:pt x="21344" y="1513"/>
                  </a:cubicBezTo>
                  <a:cubicBezTo>
                    <a:pt x="21344" y="960"/>
                    <a:pt x="21507" y="448"/>
                    <a:pt x="21784" y="13"/>
                  </a:cubicBezTo>
                  <a:cubicBezTo>
                    <a:pt x="21633" y="5"/>
                    <a:pt x="21479" y="1"/>
                    <a:pt x="21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2" name="Google Shape;3072;p43"/>
          <p:cNvGrpSpPr/>
          <p:nvPr/>
        </p:nvGrpSpPr>
        <p:grpSpPr>
          <a:xfrm>
            <a:off x="791219" y="838022"/>
            <a:ext cx="2272920" cy="3398711"/>
            <a:chOff x="923693" y="1036112"/>
            <a:chExt cx="2007880" cy="3002395"/>
          </a:xfrm>
        </p:grpSpPr>
        <p:sp>
          <p:nvSpPr>
            <p:cNvPr id="3073" name="Google Shape;3073;p43"/>
            <p:cNvSpPr/>
            <p:nvPr/>
          </p:nvSpPr>
          <p:spPr>
            <a:xfrm>
              <a:off x="931762" y="1076079"/>
              <a:ext cx="1999812" cy="2962429"/>
            </a:xfrm>
            <a:custGeom>
              <a:avLst/>
              <a:gdLst/>
              <a:ahLst/>
              <a:cxnLst/>
              <a:rect l="l" t="t" r="r" b="b"/>
              <a:pathLst>
                <a:path w="34846" h="51617" extrusionOk="0">
                  <a:moveTo>
                    <a:pt x="5020" y="37077"/>
                  </a:moveTo>
                  <a:cubicBezTo>
                    <a:pt x="5109" y="37225"/>
                    <a:pt x="5228" y="37334"/>
                    <a:pt x="5346" y="37403"/>
                  </a:cubicBezTo>
                  <a:cubicBezTo>
                    <a:pt x="5438" y="37452"/>
                    <a:pt x="5520" y="37472"/>
                    <a:pt x="5593" y="37472"/>
                  </a:cubicBezTo>
                  <a:cubicBezTo>
                    <a:pt x="5859" y="37472"/>
                    <a:pt x="6000" y="37215"/>
                    <a:pt x="6000" y="37215"/>
                  </a:cubicBezTo>
                  <a:lnTo>
                    <a:pt x="6000" y="37215"/>
                  </a:lnTo>
                  <a:cubicBezTo>
                    <a:pt x="6000" y="37215"/>
                    <a:pt x="5980" y="37819"/>
                    <a:pt x="6485" y="37978"/>
                  </a:cubicBezTo>
                  <a:cubicBezTo>
                    <a:pt x="6572" y="38004"/>
                    <a:pt x="6649" y="38016"/>
                    <a:pt x="6716" y="38016"/>
                  </a:cubicBezTo>
                  <a:cubicBezTo>
                    <a:pt x="7043" y="38016"/>
                    <a:pt x="7138" y="37750"/>
                    <a:pt x="7138" y="37750"/>
                  </a:cubicBezTo>
                  <a:lnTo>
                    <a:pt x="7138" y="37750"/>
                  </a:lnTo>
                  <a:cubicBezTo>
                    <a:pt x="7138" y="37750"/>
                    <a:pt x="7000" y="38314"/>
                    <a:pt x="7574" y="38522"/>
                  </a:cubicBezTo>
                  <a:cubicBezTo>
                    <a:pt x="7680" y="38561"/>
                    <a:pt x="7773" y="38576"/>
                    <a:pt x="7852" y="38576"/>
                  </a:cubicBezTo>
                  <a:cubicBezTo>
                    <a:pt x="8201" y="38576"/>
                    <a:pt x="8306" y="38274"/>
                    <a:pt x="8306" y="38274"/>
                  </a:cubicBezTo>
                  <a:cubicBezTo>
                    <a:pt x="8306" y="38274"/>
                    <a:pt x="8376" y="38898"/>
                    <a:pt x="9029" y="39047"/>
                  </a:cubicBezTo>
                  <a:cubicBezTo>
                    <a:pt x="9069" y="39056"/>
                    <a:pt x="9105" y="39060"/>
                    <a:pt x="9138" y="39060"/>
                  </a:cubicBezTo>
                  <a:cubicBezTo>
                    <a:pt x="9501" y="39060"/>
                    <a:pt x="9435" y="38552"/>
                    <a:pt x="9435" y="38552"/>
                  </a:cubicBezTo>
                  <a:cubicBezTo>
                    <a:pt x="9435" y="38552"/>
                    <a:pt x="9435" y="38413"/>
                    <a:pt x="9375" y="38126"/>
                  </a:cubicBezTo>
                  <a:lnTo>
                    <a:pt x="9375" y="38126"/>
                  </a:lnTo>
                  <a:cubicBezTo>
                    <a:pt x="9494" y="38631"/>
                    <a:pt x="9514" y="39225"/>
                    <a:pt x="9405" y="39947"/>
                  </a:cubicBezTo>
                  <a:lnTo>
                    <a:pt x="4663" y="38057"/>
                  </a:lnTo>
                  <a:lnTo>
                    <a:pt x="4366" y="38096"/>
                  </a:lnTo>
                  <a:cubicBezTo>
                    <a:pt x="4515" y="37780"/>
                    <a:pt x="4733" y="37413"/>
                    <a:pt x="5020" y="37077"/>
                  </a:cubicBezTo>
                  <a:close/>
                  <a:moveTo>
                    <a:pt x="24014" y="1"/>
                  </a:moveTo>
                  <a:cubicBezTo>
                    <a:pt x="19459" y="1"/>
                    <a:pt x="19521" y="8436"/>
                    <a:pt x="19680" y="11388"/>
                  </a:cubicBezTo>
                  <a:cubicBezTo>
                    <a:pt x="19037" y="11398"/>
                    <a:pt x="18384" y="11566"/>
                    <a:pt x="17819" y="11873"/>
                  </a:cubicBezTo>
                  <a:cubicBezTo>
                    <a:pt x="17641" y="11972"/>
                    <a:pt x="17463" y="12081"/>
                    <a:pt x="17305" y="12200"/>
                  </a:cubicBezTo>
                  <a:cubicBezTo>
                    <a:pt x="17087" y="9962"/>
                    <a:pt x="16323" y="570"/>
                    <a:pt x="11824" y="570"/>
                  </a:cubicBezTo>
                  <a:cubicBezTo>
                    <a:pt x="11407" y="570"/>
                    <a:pt x="10958" y="651"/>
                    <a:pt x="10474" y="826"/>
                  </a:cubicBezTo>
                  <a:cubicBezTo>
                    <a:pt x="5237" y="2717"/>
                    <a:pt x="11256" y="14903"/>
                    <a:pt x="11256" y="14903"/>
                  </a:cubicBezTo>
                  <a:cubicBezTo>
                    <a:pt x="11256" y="14903"/>
                    <a:pt x="9999" y="17645"/>
                    <a:pt x="10573" y="21159"/>
                  </a:cubicBezTo>
                  <a:cubicBezTo>
                    <a:pt x="10860" y="22911"/>
                    <a:pt x="11682" y="24386"/>
                    <a:pt x="13117" y="25396"/>
                  </a:cubicBezTo>
                  <a:cubicBezTo>
                    <a:pt x="13048" y="25435"/>
                    <a:pt x="12979" y="25475"/>
                    <a:pt x="12899" y="25514"/>
                  </a:cubicBezTo>
                  <a:cubicBezTo>
                    <a:pt x="12276" y="25732"/>
                    <a:pt x="11147" y="26277"/>
                    <a:pt x="9870" y="27702"/>
                  </a:cubicBezTo>
                  <a:cubicBezTo>
                    <a:pt x="9227" y="28326"/>
                    <a:pt x="8653" y="29048"/>
                    <a:pt x="8286" y="29860"/>
                  </a:cubicBezTo>
                  <a:cubicBezTo>
                    <a:pt x="8049" y="30256"/>
                    <a:pt x="7801" y="30692"/>
                    <a:pt x="7564" y="31157"/>
                  </a:cubicBezTo>
                  <a:cubicBezTo>
                    <a:pt x="7554" y="31167"/>
                    <a:pt x="7544" y="31177"/>
                    <a:pt x="7544" y="31177"/>
                  </a:cubicBezTo>
                  <a:lnTo>
                    <a:pt x="7554" y="31187"/>
                  </a:lnTo>
                  <a:cubicBezTo>
                    <a:pt x="7336" y="31602"/>
                    <a:pt x="7128" y="32058"/>
                    <a:pt x="6920" y="32543"/>
                  </a:cubicBezTo>
                  <a:cubicBezTo>
                    <a:pt x="6920" y="32543"/>
                    <a:pt x="6980" y="32800"/>
                    <a:pt x="7148" y="33167"/>
                  </a:cubicBezTo>
                  <a:cubicBezTo>
                    <a:pt x="7029" y="33384"/>
                    <a:pt x="6920" y="33612"/>
                    <a:pt x="6802" y="33840"/>
                  </a:cubicBezTo>
                  <a:cubicBezTo>
                    <a:pt x="6802" y="33840"/>
                    <a:pt x="5624" y="34048"/>
                    <a:pt x="5119" y="35265"/>
                  </a:cubicBezTo>
                  <a:cubicBezTo>
                    <a:pt x="4901" y="35800"/>
                    <a:pt x="4832" y="36235"/>
                    <a:pt x="4871" y="36572"/>
                  </a:cubicBezTo>
                  <a:cubicBezTo>
                    <a:pt x="4515" y="36948"/>
                    <a:pt x="4178" y="37473"/>
                    <a:pt x="3852" y="38166"/>
                  </a:cubicBezTo>
                  <a:lnTo>
                    <a:pt x="2881" y="38304"/>
                  </a:lnTo>
                  <a:lnTo>
                    <a:pt x="1" y="45847"/>
                  </a:lnTo>
                  <a:lnTo>
                    <a:pt x="6445" y="48461"/>
                  </a:lnTo>
                  <a:lnTo>
                    <a:pt x="8059" y="47421"/>
                  </a:lnTo>
                  <a:lnTo>
                    <a:pt x="9286" y="47342"/>
                  </a:lnTo>
                  <a:lnTo>
                    <a:pt x="10464" y="40373"/>
                  </a:lnTo>
                  <a:lnTo>
                    <a:pt x="9752" y="40086"/>
                  </a:lnTo>
                  <a:cubicBezTo>
                    <a:pt x="9870" y="39344"/>
                    <a:pt x="9940" y="38284"/>
                    <a:pt x="9633" y="37473"/>
                  </a:cubicBezTo>
                  <a:cubicBezTo>
                    <a:pt x="9635" y="37473"/>
                    <a:pt x="9637" y="37472"/>
                    <a:pt x="9640" y="37472"/>
                  </a:cubicBezTo>
                  <a:cubicBezTo>
                    <a:pt x="9811" y="37472"/>
                    <a:pt x="9832" y="37843"/>
                    <a:pt x="9920" y="38185"/>
                  </a:cubicBezTo>
                  <a:cubicBezTo>
                    <a:pt x="10032" y="38575"/>
                    <a:pt x="10190" y="38783"/>
                    <a:pt x="10453" y="38783"/>
                  </a:cubicBezTo>
                  <a:cubicBezTo>
                    <a:pt x="10491" y="38783"/>
                    <a:pt x="10531" y="38778"/>
                    <a:pt x="10573" y="38769"/>
                  </a:cubicBezTo>
                  <a:cubicBezTo>
                    <a:pt x="10910" y="38700"/>
                    <a:pt x="11335" y="37443"/>
                    <a:pt x="11009" y="36374"/>
                  </a:cubicBezTo>
                  <a:cubicBezTo>
                    <a:pt x="11009" y="36374"/>
                    <a:pt x="11068" y="36176"/>
                    <a:pt x="11177" y="35849"/>
                  </a:cubicBezTo>
                  <a:cubicBezTo>
                    <a:pt x="11286" y="35856"/>
                    <a:pt x="11397" y="35859"/>
                    <a:pt x="11510" y="35859"/>
                  </a:cubicBezTo>
                  <a:cubicBezTo>
                    <a:pt x="11737" y="35859"/>
                    <a:pt x="11972" y="35846"/>
                    <a:pt x="12216" y="35819"/>
                  </a:cubicBezTo>
                  <a:cubicBezTo>
                    <a:pt x="12216" y="35819"/>
                    <a:pt x="12672" y="34384"/>
                    <a:pt x="13385" y="32879"/>
                  </a:cubicBezTo>
                  <a:lnTo>
                    <a:pt x="13385" y="32879"/>
                  </a:lnTo>
                  <a:cubicBezTo>
                    <a:pt x="13107" y="34206"/>
                    <a:pt x="12820" y="35661"/>
                    <a:pt x="12840" y="36196"/>
                  </a:cubicBezTo>
                  <a:cubicBezTo>
                    <a:pt x="12850" y="36324"/>
                    <a:pt x="12860" y="36443"/>
                    <a:pt x="12860" y="36562"/>
                  </a:cubicBezTo>
                  <a:cubicBezTo>
                    <a:pt x="12870" y="37017"/>
                    <a:pt x="12909" y="37473"/>
                    <a:pt x="12989" y="37948"/>
                  </a:cubicBezTo>
                  <a:cubicBezTo>
                    <a:pt x="13008" y="38057"/>
                    <a:pt x="13018" y="38116"/>
                    <a:pt x="13018" y="38116"/>
                  </a:cubicBezTo>
                  <a:lnTo>
                    <a:pt x="13028" y="38116"/>
                  </a:lnTo>
                  <a:cubicBezTo>
                    <a:pt x="13246" y="39215"/>
                    <a:pt x="13731" y="40373"/>
                    <a:pt x="14622" y="41581"/>
                  </a:cubicBezTo>
                  <a:cubicBezTo>
                    <a:pt x="14622" y="41581"/>
                    <a:pt x="14256" y="43264"/>
                    <a:pt x="11444" y="46481"/>
                  </a:cubicBezTo>
                  <a:cubicBezTo>
                    <a:pt x="10801" y="47213"/>
                    <a:pt x="10751" y="49094"/>
                    <a:pt x="12127" y="50421"/>
                  </a:cubicBezTo>
                  <a:cubicBezTo>
                    <a:pt x="12768" y="51039"/>
                    <a:pt x="13515" y="51335"/>
                    <a:pt x="14303" y="51335"/>
                  </a:cubicBezTo>
                  <a:cubicBezTo>
                    <a:pt x="15219" y="51335"/>
                    <a:pt x="16190" y="50934"/>
                    <a:pt x="17117" y="50173"/>
                  </a:cubicBezTo>
                  <a:cubicBezTo>
                    <a:pt x="18601" y="48956"/>
                    <a:pt x="19334" y="47600"/>
                    <a:pt x="19641" y="46857"/>
                  </a:cubicBezTo>
                  <a:cubicBezTo>
                    <a:pt x="19789" y="46511"/>
                    <a:pt x="19849" y="46303"/>
                    <a:pt x="19849" y="46303"/>
                  </a:cubicBezTo>
                  <a:cubicBezTo>
                    <a:pt x="19849" y="46303"/>
                    <a:pt x="21056" y="47233"/>
                    <a:pt x="22205" y="49381"/>
                  </a:cubicBezTo>
                  <a:cubicBezTo>
                    <a:pt x="22977" y="50815"/>
                    <a:pt x="24078" y="51616"/>
                    <a:pt x="25415" y="51616"/>
                  </a:cubicBezTo>
                  <a:cubicBezTo>
                    <a:pt x="25620" y="51616"/>
                    <a:pt x="25830" y="51597"/>
                    <a:pt x="26046" y="51559"/>
                  </a:cubicBezTo>
                  <a:cubicBezTo>
                    <a:pt x="27926" y="51223"/>
                    <a:pt x="29114" y="48807"/>
                    <a:pt x="27788" y="46204"/>
                  </a:cubicBezTo>
                  <a:cubicBezTo>
                    <a:pt x="26214" y="43095"/>
                    <a:pt x="24194" y="41581"/>
                    <a:pt x="24194" y="41581"/>
                  </a:cubicBezTo>
                  <a:cubicBezTo>
                    <a:pt x="24194" y="41581"/>
                    <a:pt x="26362" y="38364"/>
                    <a:pt x="25976" y="34800"/>
                  </a:cubicBezTo>
                  <a:cubicBezTo>
                    <a:pt x="25976" y="34790"/>
                    <a:pt x="25976" y="34790"/>
                    <a:pt x="25976" y="34780"/>
                  </a:cubicBezTo>
                  <a:cubicBezTo>
                    <a:pt x="25917" y="33988"/>
                    <a:pt x="25778" y="33038"/>
                    <a:pt x="25501" y="31959"/>
                  </a:cubicBezTo>
                  <a:lnTo>
                    <a:pt x="25501" y="31959"/>
                  </a:lnTo>
                  <a:cubicBezTo>
                    <a:pt x="26314" y="32294"/>
                    <a:pt x="27077" y="32428"/>
                    <a:pt x="27777" y="32428"/>
                  </a:cubicBezTo>
                  <a:cubicBezTo>
                    <a:pt x="28936" y="32428"/>
                    <a:pt x="29922" y="32062"/>
                    <a:pt x="30668" y="31642"/>
                  </a:cubicBezTo>
                  <a:cubicBezTo>
                    <a:pt x="30827" y="31583"/>
                    <a:pt x="30975" y="31484"/>
                    <a:pt x="31134" y="31395"/>
                  </a:cubicBezTo>
                  <a:lnTo>
                    <a:pt x="31114" y="31365"/>
                  </a:lnTo>
                  <a:cubicBezTo>
                    <a:pt x="31827" y="30900"/>
                    <a:pt x="32223" y="30444"/>
                    <a:pt x="32223" y="30444"/>
                  </a:cubicBezTo>
                  <a:cubicBezTo>
                    <a:pt x="32203" y="30236"/>
                    <a:pt x="32163" y="30028"/>
                    <a:pt x="32114" y="29840"/>
                  </a:cubicBezTo>
                  <a:cubicBezTo>
                    <a:pt x="33005" y="29197"/>
                    <a:pt x="33955" y="28346"/>
                    <a:pt x="34717" y="27336"/>
                  </a:cubicBezTo>
                  <a:cubicBezTo>
                    <a:pt x="34806" y="27217"/>
                    <a:pt x="34846" y="27049"/>
                    <a:pt x="34816" y="26900"/>
                  </a:cubicBezTo>
                  <a:lnTo>
                    <a:pt x="34826" y="26900"/>
                  </a:lnTo>
                  <a:cubicBezTo>
                    <a:pt x="34776" y="26683"/>
                    <a:pt x="34542" y="26550"/>
                    <a:pt x="34315" y="26550"/>
                  </a:cubicBezTo>
                  <a:cubicBezTo>
                    <a:pt x="34274" y="26550"/>
                    <a:pt x="34232" y="26555"/>
                    <a:pt x="34193" y="26564"/>
                  </a:cubicBezTo>
                  <a:cubicBezTo>
                    <a:pt x="33925" y="26613"/>
                    <a:pt x="33717" y="26801"/>
                    <a:pt x="33519" y="26980"/>
                  </a:cubicBezTo>
                  <a:cubicBezTo>
                    <a:pt x="33668" y="26791"/>
                    <a:pt x="33856" y="26633"/>
                    <a:pt x="34014" y="26445"/>
                  </a:cubicBezTo>
                  <a:cubicBezTo>
                    <a:pt x="34173" y="26267"/>
                    <a:pt x="34301" y="26029"/>
                    <a:pt x="34292" y="25792"/>
                  </a:cubicBezTo>
                  <a:cubicBezTo>
                    <a:pt x="34282" y="25544"/>
                    <a:pt x="34094" y="25297"/>
                    <a:pt x="33856" y="25297"/>
                  </a:cubicBezTo>
                  <a:cubicBezTo>
                    <a:pt x="33847" y="25296"/>
                    <a:pt x="33837" y="25295"/>
                    <a:pt x="33828" y="25295"/>
                  </a:cubicBezTo>
                  <a:cubicBezTo>
                    <a:pt x="33728" y="25295"/>
                    <a:pt x="33630" y="25341"/>
                    <a:pt x="33539" y="25386"/>
                  </a:cubicBezTo>
                  <a:cubicBezTo>
                    <a:pt x="33341" y="25485"/>
                    <a:pt x="33163" y="25613"/>
                    <a:pt x="33005" y="25772"/>
                  </a:cubicBezTo>
                  <a:cubicBezTo>
                    <a:pt x="33074" y="25693"/>
                    <a:pt x="33143" y="25613"/>
                    <a:pt x="33203" y="25524"/>
                  </a:cubicBezTo>
                  <a:cubicBezTo>
                    <a:pt x="33341" y="25326"/>
                    <a:pt x="33450" y="25089"/>
                    <a:pt x="33411" y="24851"/>
                  </a:cubicBezTo>
                  <a:cubicBezTo>
                    <a:pt x="33381" y="24614"/>
                    <a:pt x="33183" y="24386"/>
                    <a:pt x="32935" y="24386"/>
                  </a:cubicBezTo>
                  <a:cubicBezTo>
                    <a:pt x="32807" y="24386"/>
                    <a:pt x="32688" y="24455"/>
                    <a:pt x="32579" y="24525"/>
                  </a:cubicBezTo>
                  <a:cubicBezTo>
                    <a:pt x="32223" y="24752"/>
                    <a:pt x="31926" y="25079"/>
                    <a:pt x="31738" y="25455"/>
                  </a:cubicBezTo>
                  <a:cubicBezTo>
                    <a:pt x="31876" y="25158"/>
                    <a:pt x="32124" y="24901"/>
                    <a:pt x="32223" y="24574"/>
                  </a:cubicBezTo>
                  <a:cubicBezTo>
                    <a:pt x="32312" y="24247"/>
                    <a:pt x="32163" y="23812"/>
                    <a:pt x="31827" y="23782"/>
                  </a:cubicBezTo>
                  <a:cubicBezTo>
                    <a:pt x="31813" y="23781"/>
                    <a:pt x="31800" y="23780"/>
                    <a:pt x="31786" y="23780"/>
                  </a:cubicBezTo>
                  <a:cubicBezTo>
                    <a:pt x="31604" y="23780"/>
                    <a:pt x="31440" y="23901"/>
                    <a:pt x="31302" y="24039"/>
                  </a:cubicBezTo>
                  <a:cubicBezTo>
                    <a:pt x="30985" y="24346"/>
                    <a:pt x="30738" y="24732"/>
                    <a:pt x="30579" y="25148"/>
                  </a:cubicBezTo>
                  <a:cubicBezTo>
                    <a:pt x="30550" y="24792"/>
                    <a:pt x="30500" y="24406"/>
                    <a:pt x="30292" y="24109"/>
                  </a:cubicBezTo>
                  <a:cubicBezTo>
                    <a:pt x="30223" y="24020"/>
                    <a:pt x="30134" y="23931"/>
                    <a:pt x="30015" y="23901"/>
                  </a:cubicBezTo>
                  <a:cubicBezTo>
                    <a:pt x="29981" y="23891"/>
                    <a:pt x="29947" y="23887"/>
                    <a:pt x="29914" y="23887"/>
                  </a:cubicBezTo>
                  <a:cubicBezTo>
                    <a:pt x="29644" y="23887"/>
                    <a:pt x="29429" y="24193"/>
                    <a:pt x="29332" y="24475"/>
                  </a:cubicBezTo>
                  <a:cubicBezTo>
                    <a:pt x="29223" y="24782"/>
                    <a:pt x="29164" y="25099"/>
                    <a:pt x="29134" y="25425"/>
                  </a:cubicBezTo>
                  <a:cubicBezTo>
                    <a:pt x="29134" y="25524"/>
                    <a:pt x="29124" y="25643"/>
                    <a:pt x="29075" y="25732"/>
                  </a:cubicBezTo>
                  <a:cubicBezTo>
                    <a:pt x="29025" y="25821"/>
                    <a:pt x="28936" y="25891"/>
                    <a:pt x="28847" y="25950"/>
                  </a:cubicBezTo>
                  <a:cubicBezTo>
                    <a:pt x="28807" y="25970"/>
                    <a:pt x="28768" y="25990"/>
                    <a:pt x="28738" y="26009"/>
                  </a:cubicBezTo>
                  <a:cubicBezTo>
                    <a:pt x="28382" y="25851"/>
                    <a:pt x="28154" y="25772"/>
                    <a:pt x="28154" y="25772"/>
                  </a:cubicBezTo>
                  <a:cubicBezTo>
                    <a:pt x="28075" y="25811"/>
                    <a:pt x="27996" y="25831"/>
                    <a:pt x="27917" y="25861"/>
                  </a:cubicBezTo>
                  <a:cubicBezTo>
                    <a:pt x="27897" y="25871"/>
                    <a:pt x="27867" y="25871"/>
                    <a:pt x="27847" y="25881"/>
                  </a:cubicBezTo>
                  <a:cubicBezTo>
                    <a:pt x="27367" y="26033"/>
                    <a:pt x="26921" y="26095"/>
                    <a:pt x="26511" y="26095"/>
                  </a:cubicBezTo>
                  <a:cubicBezTo>
                    <a:pt x="26093" y="26095"/>
                    <a:pt x="25712" y="26030"/>
                    <a:pt x="25372" y="25930"/>
                  </a:cubicBezTo>
                  <a:cubicBezTo>
                    <a:pt x="24818" y="25643"/>
                    <a:pt x="24452" y="25485"/>
                    <a:pt x="24234" y="25396"/>
                  </a:cubicBezTo>
                  <a:cubicBezTo>
                    <a:pt x="24194" y="25376"/>
                    <a:pt x="24155" y="25346"/>
                    <a:pt x="24115" y="25316"/>
                  </a:cubicBezTo>
                  <a:cubicBezTo>
                    <a:pt x="26184" y="23851"/>
                    <a:pt x="27006" y="21505"/>
                    <a:pt x="26917" y="19090"/>
                  </a:cubicBezTo>
                  <a:cubicBezTo>
                    <a:pt x="26768" y="15338"/>
                    <a:pt x="25125" y="13695"/>
                    <a:pt x="25125" y="13695"/>
                  </a:cubicBezTo>
                  <a:cubicBezTo>
                    <a:pt x="25125" y="13695"/>
                    <a:pt x="31292" y="1331"/>
                    <a:pt x="24828" y="83"/>
                  </a:cubicBezTo>
                  <a:cubicBezTo>
                    <a:pt x="24542" y="28"/>
                    <a:pt x="24271" y="1"/>
                    <a:pt x="24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4" name="Google Shape;3074;p43"/>
            <p:cNvGrpSpPr/>
            <p:nvPr/>
          </p:nvGrpSpPr>
          <p:grpSpPr>
            <a:xfrm>
              <a:off x="923693" y="1036112"/>
              <a:ext cx="1999852" cy="2954266"/>
              <a:chOff x="957554" y="1036123"/>
              <a:chExt cx="1921826" cy="2839002"/>
            </a:xfrm>
          </p:grpSpPr>
          <p:sp>
            <p:nvSpPr>
              <p:cNvPr id="3075" name="Google Shape;3075;p43"/>
              <p:cNvSpPr/>
              <p:nvPr/>
            </p:nvSpPr>
            <p:spPr>
              <a:xfrm>
                <a:off x="1337411" y="2801971"/>
                <a:ext cx="291229" cy="206120"/>
              </a:xfrm>
              <a:custGeom>
                <a:avLst/>
                <a:gdLst/>
                <a:ahLst/>
                <a:cxnLst/>
                <a:rect l="l" t="t" r="r" b="b"/>
                <a:pathLst>
                  <a:path w="5297" h="3749" extrusionOk="0">
                    <a:moveTo>
                      <a:pt x="2026" y="1"/>
                    </a:moveTo>
                    <a:cubicBezTo>
                      <a:pt x="947" y="1"/>
                      <a:pt x="1" y="423"/>
                      <a:pt x="1" y="423"/>
                    </a:cubicBezTo>
                    <a:cubicBezTo>
                      <a:pt x="1" y="423"/>
                      <a:pt x="766" y="3748"/>
                      <a:pt x="4568" y="3748"/>
                    </a:cubicBezTo>
                    <a:cubicBezTo>
                      <a:pt x="4800" y="3748"/>
                      <a:pt x="5042" y="3736"/>
                      <a:pt x="5297" y="3710"/>
                    </a:cubicBezTo>
                    <a:cubicBezTo>
                      <a:pt x="5297" y="3710"/>
                      <a:pt x="5148" y="1374"/>
                      <a:pt x="3644" y="423"/>
                    </a:cubicBezTo>
                    <a:cubicBezTo>
                      <a:pt x="3139" y="106"/>
                      <a:pt x="2566" y="1"/>
                      <a:pt x="2026" y="1"/>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3"/>
              <p:cNvSpPr/>
              <p:nvPr/>
            </p:nvSpPr>
            <p:spPr>
              <a:xfrm>
                <a:off x="1548040" y="2389786"/>
                <a:ext cx="1009653" cy="1484295"/>
              </a:xfrm>
              <a:custGeom>
                <a:avLst/>
                <a:gdLst/>
                <a:ahLst/>
                <a:cxnLst/>
                <a:rect l="l" t="t" r="r" b="b"/>
                <a:pathLst>
                  <a:path w="18364" h="26997" extrusionOk="0">
                    <a:moveTo>
                      <a:pt x="11484" y="1"/>
                    </a:moveTo>
                    <a:lnTo>
                      <a:pt x="4426" y="971"/>
                    </a:lnTo>
                    <a:cubicBezTo>
                      <a:pt x="4426" y="971"/>
                      <a:pt x="3584" y="4475"/>
                      <a:pt x="2990" y="7069"/>
                    </a:cubicBezTo>
                    <a:cubicBezTo>
                      <a:pt x="2396" y="9662"/>
                      <a:pt x="971" y="13008"/>
                      <a:pt x="3871" y="16968"/>
                    </a:cubicBezTo>
                    <a:cubicBezTo>
                      <a:pt x="3871" y="16968"/>
                      <a:pt x="3515" y="18641"/>
                      <a:pt x="694" y="21858"/>
                    </a:cubicBezTo>
                    <a:cubicBezTo>
                      <a:pt x="50" y="22591"/>
                      <a:pt x="1" y="24472"/>
                      <a:pt x="1387" y="25808"/>
                    </a:cubicBezTo>
                    <a:cubicBezTo>
                      <a:pt x="2024" y="26422"/>
                      <a:pt x="2771" y="26718"/>
                      <a:pt x="3561" y="26718"/>
                    </a:cubicBezTo>
                    <a:cubicBezTo>
                      <a:pt x="4476" y="26718"/>
                      <a:pt x="5446" y="26321"/>
                      <a:pt x="6366" y="25561"/>
                    </a:cubicBezTo>
                    <a:cubicBezTo>
                      <a:pt x="8554" y="23759"/>
                      <a:pt x="9098" y="21680"/>
                      <a:pt x="9098" y="21680"/>
                    </a:cubicBezTo>
                    <a:cubicBezTo>
                      <a:pt x="9098" y="21680"/>
                      <a:pt x="10306" y="22611"/>
                      <a:pt x="11464" y="24759"/>
                    </a:cubicBezTo>
                    <a:cubicBezTo>
                      <a:pt x="12235" y="26189"/>
                      <a:pt x="13331" y="26996"/>
                      <a:pt x="14657" y="26996"/>
                    </a:cubicBezTo>
                    <a:cubicBezTo>
                      <a:pt x="14864" y="26996"/>
                      <a:pt x="15077" y="26977"/>
                      <a:pt x="15295" y="26937"/>
                    </a:cubicBezTo>
                    <a:cubicBezTo>
                      <a:pt x="17186" y="26600"/>
                      <a:pt x="18364" y="24194"/>
                      <a:pt x="17047" y="21581"/>
                    </a:cubicBezTo>
                    <a:cubicBezTo>
                      <a:pt x="15463" y="18473"/>
                      <a:pt x="13444" y="16968"/>
                      <a:pt x="13444" y="16968"/>
                    </a:cubicBezTo>
                    <a:cubicBezTo>
                      <a:pt x="13444" y="16968"/>
                      <a:pt x="15612" y="13751"/>
                      <a:pt x="15226" y="10177"/>
                    </a:cubicBezTo>
                    <a:cubicBezTo>
                      <a:pt x="14622" y="4535"/>
                      <a:pt x="11484" y="1"/>
                      <a:pt x="11484"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3"/>
              <p:cNvSpPr/>
              <p:nvPr/>
            </p:nvSpPr>
            <p:spPr>
              <a:xfrm>
                <a:off x="957554" y="3142517"/>
                <a:ext cx="469199" cy="558487"/>
              </a:xfrm>
              <a:custGeom>
                <a:avLst/>
                <a:gdLst/>
                <a:ahLst/>
                <a:cxnLst/>
                <a:rect l="l" t="t" r="r" b="b"/>
                <a:pathLst>
                  <a:path w="8534" h="10158" extrusionOk="0">
                    <a:moveTo>
                      <a:pt x="2871" y="0"/>
                    </a:moveTo>
                    <a:lnTo>
                      <a:pt x="0" y="7544"/>
                    </a:lnTo>
                    <a:lnTo>
                      <a:pt x="6435" y="10157"/>
                    </a:lnTo>
                    <a:lnTo>
                      <a:pt x="8533" y="2356"/>
                    </a:lnTo>
                    <a:lnTo>
                      <a:pt x="2871" y="0"/>
                    </a:lnTo>
                    <a:close/>
                  </a:path>
                </a:pathLst>
              </a:custGeom>
              <a:solidFill>
                <a:schemeClr val="accen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3"/>
              <p:cNvSpPr/>
              <p:nvPr/>
            </p:nvSpPr>
            <p:spPr>
              <a:xfrm>
                <a:off x="1115347" y="3128882"/>
                <a:ext cx="416968" cy="143223"/>
              </a:xfrm>
              <a:custGeom>
                <a:avLst/>
                <a:gdLst/>
                <a:ahLst/>
                <a:cxnLst/>
                <a:rect l="l" t="t" r="r" b="b"/>
                <a:pathLst>
                  <a:path w="7584" h="2605" extrusionOk="0">
                    <a:moveTo>
                      <a:pt x="1783" y="1"/>
                    </a:moveTo>
                    <a:lnTo>
                      <a:pt x="1" y="248"/>
                    </a:lnTo>
                    <a:lnTo>
                      <a:pt x="5663" y="2604"/>
                    </a:lnTo>
                    <a:lnTo>
                      <a:pt x="7584" y="2307"/>
                    </a:lnTo>
                    <a:lnTo>
                      <a:pt x="1783" y="1"/>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3"/>
              <p:cNvSpPr/>
              <p:nvPr/>
            </p:nvSpPr>
            <p:spPr>
              <a:xfrm>
                <a:off x="1158341" y="2997315"/>
                <a:ext cx="375623" cy="293318"/>
              </a:xfrm>
              <a:custGeom>
                <a:avLst/>
                <a:gdLst/>
                <a:ahLst/>
                <a:cxnLst/>
                <a:rect l="l" t="t" r="r" b="b"/>
                <a:pathLst>
                  <a:path w="6832" h="5335" extrusionOk="0">
                    <a:moveTo>
                      <a:pt x="3041" y="1"/>
                    </a:moveTo>
                    <a:cubicBezTo>
                      <a:pt x="2001" y="1"/>
                      <a:pt x="922" y="716"/>
                      <a:pt x="1" y="2958"/>
                    </a:cubicBezTo>
                    <a:lnTo>
                      <a:pt x="436" y="3146"/>
                    </a:lnTo>
                    <a:cubicBezTo>
                      <a:pt x="436" y="3146"/>
                      <a:pt x="1149" y="529"/>
                      <a:pt x="3139" y="529"/>
                    </a:cubicBezTo>
                    <a:cubicBezTo>
                      <a:pt x="3247" y="529"/>
                      <a:pt x="3360" y="536"/>
                      <a:pt x="3476" y="553"/>
                    </a:cubicBezTo>
                    <a:cubicBezTo>
                      <a:pt x="5238" y="800"/>
                      <a:pt x="6396" y="2206"/>
                      <a:pt x="5515" y="5314"/>
                    </a:cubicBezTo>
                    <a:lnTo>
                      <a:pt x="5911" y="5334"/>
                    </a:lnTo>
                    <a:cubicBezTo>
                      <a:pt x="5911" y="5334"/>
                      <a:pt x="6831" y="2038"/>
                      <a:pt x="5376" y="968"/>
                    </a:cubicBezTo>
                    <a:cubicBezTo>
                      <a:pt x="4692" y="465"/>
                      <a:pt x="3879" y="1"/>
                      <a:pt x="3041" y="1"/>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3"/>
              <p:cNvSpPr/>
              <p:nvPr/>
            </p:nvSpPr>
            <p:spPr>
              <a:xfrm>
                <a:off x="1311296" y="3255721"/>
                <a:ext cx="221020" cy="445283"/>
              </a:xfrm>
              <a:custGeom>
                <a:avLst/>
                <a:gdLst/>
                <a:ahLst/>
                <a:cxnLst/>
                <a:rect l="l" t="t" r="r" b="b"/>
                <a:pathLst>
                  <a:path w="4020" h="8099" extrusionOk="0">
                    <a:moveTo>
                      <a:pt x="4020" y="0"/>
                    </a:moveTo>
                    <a:lnTo>
                      <a:pt x="2099" y="297"/>
                    </a:lnTo>
                    <a:lnTo>
                      <a:pt x="1" y="8098"/>
                    </a:lnTo>
                    <a:lnTo>
                      <a:pt x="1624" y="7049"/>
                    </a:lnTo>
                    <a:lnTo>
                      <a:pt x="2842" y="6979"/>
                    </a:lnTo>
                    <a:lnTo>
                      <a:pt x="4020" y="0"/>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3"/>
              <p:cNvSpPr/>
              <p:nvPr/>
            </p:nvSpPr>
            <p:spPr>
              <a:xfrm>
                <a:off x="1400583" y="3370024"/>
                <a:ext cx="57179" cy="273251"/>
              </a:xfrm>
              <a:custGeom>
                <a:avLst/>
                <a:gdLst/>
                <a:ahLst/>
                <a:cxnLst/>
                <a:rect l="l" t="t" r="r" b="b"/>
                <a:pathLst>
                  <a:path w="1040" h="4970" extrusionOk="0">
                    <a:moveTo>
                      <a:pt x="0" y="4970"/>
                    </a:moveTo>
                    <a:lnTo>
                      <a:pt x="1039" y="0"/>
                    </a:lnTo>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3"/>
              <p:cNvSpPr/>
              <p:nvPr/>
            </p:nvSpPr>
            <p:spPr>
              <a:xfrm>
                <a:off x="1400583" y="3370024"/>
                <a:ext cx="57179" cy="273251"/>
              </a:xfrm>
              <a:custGeom>
                <a:avLst/>
                <a:gdLst/>
                <a:ahLst/>
                <a:cxnLst/>
                <a:rect l="l" t="t" r="r" b="b"/>
                <a:pathLst>
                  <a:path w="1040" h="4970" fill="none" extrusionOk="0">
                    <a:moveTo>
                      <a:pt x="0" y="4970"/>
                    </a:moveTo>
                    <a:lnTo>
                      <a:pt x="1039" y="0"/>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3"/>
              <p:cNvSpPr/>
              <p:nvPr/>
            </p:nvSpPr>
            <p:spPr>
              <a:xfrm>
                <a:off x="1088132" y="3302509"/>
                <a:ext cx="225968" cy="229212"/>
              </a:xfrm>
              <a:custGeom>
                <a:avLst/>
                <a:gdLst/>
                <a:ahLst/>
                <a:cxnLst/>
                <a:rect l="l" t="t" r="r" b="b"/>
                <a:pathLst>
                  <a:path w="4110" h="4169" extrusionOk="0">
                    <a:moveTo>
                      <a:pt x="1585" y="1793"/>
                    </a:moveTo>
                    <a:lnTo>
                      <a:pt x="2545" y="2169"/>
                    </a:lnTo>
                    <a:lnTo>
                      <a:pt x="2486" y="2307"/>
                    </a:lnTo>
                    <a:lnTo>
                      <a:pt x="1525" y="1931"/>
                    </a:lnTo>
                    <a:lnTo>
                      <a:pt x="1585" y="1793"/>
                    </a:lnTo>
                    <a:close/>
                    <a:moveTo>
                      <a:pt x="1387" y="2268"/>
                    </a:moveTo>
                    <a:lnTo>
                      <a:pt x="2347" y="2654"/>
                    </a:lnTo>
                    <a:lnTo>
                      <a:pt x="2218" y="2990"/>
                    </a:lnTo>
                    <a:lnTo>
                      <a:pt x="1258" y="2614"/>
                    </a:lnTo>
                    <a:lnTo>
                      <a:pt x="1387" y="2268"/>
                    </a:lnTo>
                    <a:close/>
                    <a:moveTo>
                      <a:pt x="1119" y="2961"/>
                    </a:moveTo>
                    <a:lnTo>
                      <a:pt x="2080" y="3337"/>
                    </a:lnTo>
                    <a:lnTo>
                      <a:pt x="1941" y="3693"/>
                    </a:lnTo>
                    <a:lnTo>
                      <a:pt x="981" y="3307"/>
                    </a:lnTo>
                    <a:lnTo>
                      <a:pt x="1119" y="2961"/>
                    </a:lnTo>
                    <a:close/>
                    <a:moveTo>
                      <a:pt x="1169" y="1"/>
                    </a:moveTo>
                    <a:lnTo>
                      <a:pt x="1030" y="337"/>
                    </a:lnTo>
                    <a:lnTo>
                      <a:pt x="2327" y="852"/>
                    </a:lnTo>
                    <a:lnTo>
                      <a:pt x="2258" y="1050"/>
                    </a:lnTo>
                    <a:lnTo>
                      <a:pt x="1456" y="733"/>
                    </a:lnTo>
                    <a:lnTo>
                      <a:pt x="1317" y="1080"/>
                    </a:lnTo>
                    <a:lnTo>
                      <a:pt x="2119" y="1387"/>
                    </a:lnTo>
                    <a:lnTo>
                      <a:pt x="2050" y="1575"/>
                    </a:lnTo>
                    <a:lnTo>
                      <a:pt x="753" y="1060"/>
                    </a:lnTo>
                    <a:lnTo>
                      <a:pt x="615" y="1407"/>
                    </a:lnTo>
                    <a:lnTo>
                      <a:pt x="1218" y="1644"/>
                    </a:lnTo>
                    <a:cubicBezTo>
                      <a:pt x="1045" y="1921"/>
                      <a:pt x="780" y="1991"/>
                      <a:pt x="559" y="1991"/>
                    </a:cubicBezTo>
                    <a:cubicBezTo>
                      <a:pt x="337" y="1991"/>
                      <a:pt x="159" y="1921"/>
                      <a:pt x="159" y="1921"/>
                    </a:cubicBezTo>
                    <a:lnTo>
                      <a:pt x="1" y="2317"/>
                    </a:lnTo>
                    <a:cubicBezTo>
                      <a:pt x="1" y="2317"/>
                      <a:pt x="273" y="2422"/>
                      <a:pt x="593" y="2422"/>
                    </a:cubicBezTo>
                    <a:cubicBezTo>
                      <a:pt x="713" y="2422"/>
                      <a:pt x="840" y="2407"/>
                      <a:pt x="961" y="2367"/>
                    </a:cubicBezTo>
                    <a:lnTo>
                      <a:pt x="961" y="2367"/>
                    </a:lnTo>
                    <a:lnTo>
                      <a:pt x="506" y="3525"/>
                    </a:lnTo>
                    <a:lnTo>
                      <a:pt x="842" y="3654"/>
                    </a:lnTo>
                    <a:lnTo>
                      <a:pt x="1812" y="4030"/>
                    </a:lnTo>
                    <a:lnTo>
                      <a:pt x="2149" y="4168"/>
                    </a:lnTo>
                    <a:lnTo>
                      <a:pt x="2614" y="3010"/>
                    </a:lnTo>
                    <a:cubicBezTo>
                      <a:pt x="2822" y="3426"/>
                      <a:pt x="3347" y="3634"/>
                      <a:pt x="3347" y="3634"/>
                    </a:cubicBezTo>
                    <a:lnTo>
                      <a:pt x="3495" y="3238"/>
                    </a:lnTo>
                    <a:cubicBezTo>
                      <a:pt x="3495" y="3238"/>
                      <a:pt x="2783" y="2951"/>
                      <a:pt x="2911" y="2307"/>
                    </a:cubicBezTo>
                    <a:lnTo>
                      <a:pt x="2911" y="2307"/>
                    </a:lnTo>
                    <a:lnTo>
                      <a:pt x="3555" y="2565"/>
                    </a:lnTo>
                    <a:lnTo>
                      <a:pt x="3693" y="2218"/>
                    </a:lnTo>
                    <a:lnTo>
                      <a:pt x="2387" y="1703"/>
                    </a:lnTo>
                    <a:lnTo>
                      <a:pt x="2466" y="1525"/>
                    </a:lnTo>
                    <a:lnTo>
                      <a:pt x="3258" y="1842"/>
                    </a:lnTo>
                    <a:lnTo>
                      <a:pt x="3396" y="1496"/>
                    </a:lnTo>
                    <a:lnTo>
                      <a:pt x="2594" y="1179"/>
                    </a:lnTo>
                    <a:lnTo>
                      <a:pt x="2674" y="991"/>
                    </a:lnTo>
                    <a:lnTo>
                      <a:pt x="3970" y="1496"/>
                    </a:lnTo>
                    <a:lnTo>
                      <a:pt x="4109" y="1149"/>
                    </a:lnTo>
                    <a:lnTo>
                      <a:pt x="2812" y="644"/>
                    </a:lnTo>
                    <a:lnTo>
                      <a:pt x="2981" y="209"/>
                    </a:lnTo>
                    <a:lnTo>
                      <a:pt x="2634" y="70"/>
                    </a:lnTo>
                    <a:lnTo>
                      <a:pt x="2466" y="506"/>
                    </a:lnTo>
                    <a:lnTo>
                      <a:pt x="1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4" name="Google Shape;3084;p43"/>
              <p:cNvGrpSpPr/>
              <p:nvPr/>
            </p:nvGrpSpPr>
            <p:grpSpPr>
              <a:xfrm>
                <a:off x="1138768" y="3211077"/>
                <a:ext cx="145917" cy="455069"/>
                <a:chOff x="1138768" y="3211077"/>
                <a:chExt cx="145917" cy="455069"/>
              </a:xfrm>
            </p:grpSpPr>
            <p:sp>
              <p:nvSpPr>
                <p:cNvPr id="3085" name="Google Shape;3085;p43"/>
                <p:cNvSpPr/>
                <p:nvPr/>
              </p:nvSpPr>
              <p:spPr>
                <a:xfrm>
                  <a:off x="1138768" y="3211077"/>
                  <a:ext cx="13140" cy="12041"/>
                </a:xfrm>
                <a:custGeom>
                  <a:avLst/>
                  <a:gdLst/>
                  <a:ahLst/>
                  <a:cxnLst/>
                  <a:rect l="l" t="t" r="r" b="b"/>
                  <a:pathLst>
                    <a:path w="239" h="219" extrusionOk="0">
                      <a:moveTo>
                        <a:pt x="109" y="1"/>
                      </a:moveTo>
                      <a:cubicBezTo>
                        <a:pt x="100" y="1"/>
                        <a:pt x="80" y="1"/>
                        <a:pt x="70" y="11"/>
                      </a:cubicBezTo>
                      <a:cubicBezTo>
                        <a:pt x="50" y="11"/>
                        <a:pt x="40" y="21"/>
                        <a:pt x="30" y="30"/>
                      </a:cubicBezTo>
                      <a:cubicBezTo>
                        <a:pt x="20" y="40"/>
                        <a:pt x="10" y="50"/>
                        <a:pt x="10" y="70"/>
                      </a:cubicBezTo>
                      <a:cubicBezTo>
                        <a:pt x="1" y="80"/>
                        <a:pt x="1" y="90"/>
                        <a:pt x="1" y="110"/>
                      </a:cubicBezTo>
                      <a:lnTo>
                        <a:pt x="1" y="139"/>
                      </a:lnTo>
                      <a:cubicBezTo>
                        <a:pt x="10" y="159"/>
                        <a:pt x="10" y="169"/>
                        <a:pt x="30" y="189"/>
                      </a:cubicBezTo>
                      <a:lnTo>
                        <a:pt x="50" y="209"/>
                      </a:lnTo>
                      <a:cubicBezTo>
                        <a:pt x="70" y="219"/>
                        <a:pt x="90" y="219"/>
                        <a:pt x="109" y="219"/>
                      </a:cubicBezTo>
                      <a:lnTo>
                        <a:pt x="119" y="219"/>
                      </a:lnTo>
                      <a:cubicBezTo>
                        <a:pt x="139" y="219"/>
                        <a:pt x="149" y="219"/>
                        <a:pt x="169" y="209"/>
                      </a:cubicBezTo>
                      <a:cubicBezTo>
                        <a:pt x="179" y="209"/>
                        <a:pt x="189" y="199"/>
                        <a:pt x="198" y="189"/>
                      </a:cubicBezTo>
                      <a:cubicBezTo>
                        <a:pt x="218" y="179"/>
                        <a:pt x="218" y="169"/>
                        <a:pt x="228" y="149"/>
                      </a:cubicBezTo>
                      <a:cubicBezTo>
                        <a:pt x="238" y="139"/>
                        <a:pt x="238" y="120"/>
                        <a:pt x="238" y="110"/>
                      </a:cubicBezTo>
                      <a:lnTo>
                        <a:pt x="228" y="80"/>
                      </a:lnTo>
                      <a:cubicBezTo>
                        <a:pt x="228" y="60"/>
                        <a:pt x="218" y="40"/>
                        <a:pt x="208" y="30"/>
                      </a:cubicBezTo>
                      <a:lnTo>
                        <a:pt x="179" y="11"/>
                      </a:lnTo>
                      <a:cubicBezTo>
                        <a:pt x="159" y="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3"/>
                <p:cNvSpPr/>
                <p:nvPr/>
              </p:nvSpPr>
              <p:spPr>
                <a:xfrm>
                  <a:off x="1148555" y="3236148"/>
                  <a:ext cx="15834" cy="12535"/>
                </a:xfrm>
                <a:custGeom>
                  <a:avLst/>
                  <a:gdLst/>
                  <a:ahLst/>
                  <a:cxnLst/>
                  <a:rect l="l" t="t" r="r" b="b"/>
                  <a:pathLst>
                    <a:path w="288" h="228"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3"/>
                <p:cNvSpPr/>
                <p:nvPr/>
              </p:nvSpPr>
              <p:spPr>
                <a:xfrm>
                  <a:off x="1171427" y="3221413"/>
                  <a:ext cx="15834" cy="12041"/>
                </a:xfrm>
                <a:custGeom>
                  <a:avLst/>
                  <a:gdLst/>
                  <a:ahLst/>
                  <a:cxnLst/>
                  <a:rect l="l" t="t" r="r" b="b"/>
                  <a:pathLst>
                    <a:path w="288" h="219" extrusionOk="0">
                      <a:moveTo>
                        <a:pt x="139" y="1"/>
                      </a:moveTo>
                      <a:cubicBezTo>
                        <a:pt x="0" y="1"/>
                        <a:pt x="0"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3"/>
                <p:cNvSpPr/>
                <p:nvPr/>
              </p:nvSpPr>
              <p:spPr>
                <a:xfrm>
                  <a:off x="1183412" y="3238292"/>
                  <a:ext cx="15834" cy="12041"/>
                </a:xfrm>
                <a:custGeom>
                  <a:avLst/>
                  <a:gdLst/>
                  <a:ahLst/>
                  <a:cxnLst/>
                  <a:rect l="l" t="t" r="r" b="b"/>
                  <a:pathLst>
                    <a:path w="288" h="219" extrusionOk="0">
                      <a:moveTo>
                        <a:pt x="149" y="1"/>
                      </a:moveTo>
                      <a:cubicBezTo>
                        <a:pt x="0" y="1"/>
                        <a:pt x="0" y="218"/>
                        <a:pt x="149" y="218"/>
                      </a:cubicBezTo>
                      <a:cubicBezTo>
                        <a:pt x="287" y="218"/>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3"/>
                <p:cNvSpPr/>
                <p:nvPr/>
              </p:nvSpPr>
              <p:spPr>
                <a:xfrm>
                  <a:off x="1272645" y="3607318"/>
                  <a:ext cx="12041" cy="13085"/>
                </a:xfrm>
                <a:custGeom>
                  <a:avLst/>
                  <a:gdLst/>
                  <a:ahLst/>
                  <a:cxnLst/>
                  <a:rect l="l" t="t" r="r" b="b"/>
                  <a:pathLst>
                    <a:path w="219" h="238" extrusionOk="0">
                      <a:moveTo>
                        <a:pt x="80" y="0"/>
                      </a:moveTo>
                      <a:cubicBezTo>
                        <a:pt x="60" y="10"/>
                        <a:pt x="50" y="20"/>
                        <a:pt x="30" y="30"/>
                      </a:cubicBezTo>
                      <a:lnTo>
                        <a:pt x="11" y="50"/>
                      </a:lnTo>
                      <a:cubicBezTo>
                        <a:pt x="1" y="70"/>
                        <a:pt x="1" y="89"/>
                        <a:pt x="1" y="109"/>
                      </a:cubicBezTo>
                      <a:lnTo>
                        <a:pt x="1" y="129"/>
                      </a:lnTo>
                      <a:cubicBezTo>
                        <a:pt x="1" y="139"/>
                        <a:pt x="1" y="159"/>
                        <a:pt x="11" y="169"/>
                      </a:cubicBezTo>
                      <a:cubicBezTo>
                        <a:pt x="11" y="179"/>
                        <a:pt x="21" y="198"/>
                        <a:pt x="30" y="208"/>
                      </a:cubicBezTo>
                      <a:cubicBezTo>
                        <a:pt x="40" y="218"/>
                        <a:pt x="50" y="218"/>
                        <a:pt x="70" y="228"/>
                      </a:cubicBezTo>
                      <a:cubicBezTo>
                        <a:pt x="80" y="238"/>
                        <a:pt x="100" y="238"/>
                        <a:pt x="110" y="238"/>
                      </a:cubicBezTo>
                      <a:lnTo>
                        <a:pt x="139" y="238"/>
                      </a:lnTo>
                      <a:cubicBezTo>
                        <a:pt x="159" y="228"/>
                        <a:pt x="179" y="218"/>
                        <a:pt x="189" y="208"/>
                      </a:cubicBezTo>
                      <a:lnTo>
                        <a:pt x="209" y="179"/>
                      </a:lnTo>
                      <a:cubicBezTo>
                        <a:pt x="218" y="169"/>
                        <a:pt x="218" y="149"/>
                        <a:pt x="218" y="129"/>
                      </a:cubicBezTo>
                      <a:lnTo>
                        <a:pt x="218" y="109"/>
                      </a:lnTo>
                      <a:cubicBezTo>
                        <a:pt x="218" y="99"/>
                        <a:pt x="218" y="80"/>
                        <a:pt x="209" y="70"/>
                      </a:cubicBezTo>
                      <a:cubicBezTo>
                        <a:pt x="209" y="50"/>
                        <a:pt x="199" y="40"/>
                        <a:pt x="189" y="30"/>
                      </a:cubicBezTo>
                      <a:cubicBezTo>
                        <a:pt x="179" y="20"/>
                        <a:pt x="169" y="10"/>
                        <a:pt x="14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3"/>
                <p:cNvSpPr/>
                <p:nvPr/>
              </p:nvSpPr>
              <p:spPr>
                <a:xfrm>
                  <a:off x="1238887" y="3616554"/>
                  <a:ext cx="13140" cy="13690"/>
                </a:xfrm>
                <a:custGeom>
                  <a:avLst/>
                  <a:gdLst/>
                  <a:ahLst/>
                  <a:cxnLst/>
                  <a:rect l="l" t="t" r="r" b="b"/>
                  <a:pathLst>
                    <a:path w="239" h="249" extrusionOk="0">
                      <a:moveTo>
                        <a:pt x="130" y="1"/>
                      </a:moveTo>
                      <a:lnTo>
                        <a:pt x="100" y="11"/>
                      </a:lnTo>
                      <a:cubicBezTo>
                        <a:pt x="80" y="11"/>
                        <a:pt x="70" y="20"/>
                        <a:pt x="50" y="40"/>
                      </a:cubicBezTo>
                      <a:lnTo>
                        <a:pt x="31" y="50"/>
                      </a:lnTo>
                      <a:cubicBezTo>
                        <a:pt x="21" y="60"/>
                        <a:pt x="21" y="80"/>
                        <a:pt x="11" y="90"/>
                      </a:cubicBezTo>
                      <a:cubicBezTo>
                        <a:pt x="1" y="100"/>
                        <a:pt x="1" y="119"/>
                        <a:pt x="1" y="129"/>
                      </a:cubicBezTo>
                      <a:cubicBezTo>
                        <a:pt x="1" y="149"/>
                        <a:pt x="1" y="159"/>
                        <a:pt x="11" y="179"/>
                      </a:cubicBezTo>
                      <a:cubicBezTo>
                        <a:pt x="21" y="189"/>
                        <a:pt x="21" y="199"/>
                        <a:pt x="31" y="209"/>
                      </a:cubicBezTo>
                      <a:lnTo>
                        <a:pt x="60" y="228"/>
                      </a:lnTo>
                      <a:cubicBezTo>
                        <a:pt x="70" y="238"/>
                        <a:pt x="90" y="248"/>
                        <a:pt x="110" y="248"/>
                      </a:cubicBezTo>
                      <a:lnTo>
                        <a:pt x="140" y="238"/>
                      </a:lnTo>
                      <a:cubicBezTo>
                        <a:pt x="159" y="238"/>
                        <a:pt x="179" y="228"/>
                        <a:pt x="189" y="209"/>
                      </a:cubicBezTo>
                      <a:lnTo>
                        <a:pt x="209" y="199"/>
                      </a:lnTo>
                      <a:cubicBezTo>
                        <a:pt x="219" y="189"/>
                        <a:pt x="229" y="169"/>
                        <a:pt x="229" y="159"/>
                      </a:cubicBezTo>
                      <a:cubicBezTo>
                        <a:pt x="239" y="149"/>
                        <a:pt x="239" y="129"/>
                        <a:pt x="239" y="119"/>
                      </a:cubicBezTo>
                      <a:cubicBezTo>
                        <a:pt x="239" y="100"/>
                        <a:pt x="239" y="90"/>
                        <a:pt x="229" y="70"/>
                      </a:cubicBezTo>
                      <a:cubicBezTo>
                        <a:pt x="229" y="60"/>
                        <a:pt x="219" y="50"/>
                        <a:pt x="209" y="40"/>
                      </a:cubicBezTo>
                      <a:lnTo>
                        <a:pt x="189" y="20"/>
                      </a:lnTo>
                      <a:cubicBezTo>
                        <a:pt x="169" y="11"/>
                        <a:pt x="149"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3"/>
                <p:cNvSpPr/>
                <p:nvPr/>
              </p:nvSpPr>
              <p:spPr>
                <a:xfrm>
                  <a:off x="1247629" y="3588789"/>
                  <a:ext cx="12590" cy="13140"/>
                </a:xfrm>
                <a:custGeom>
                  <a:avLst/>
                  <a:gdLst/>
                  <a:ahLst/>
                  <a:cxnLst/>
                  <a:rect l="l" t="t" r="r" b="b"/>
                  <a:pathLst>
                    <a:path w="229" h="239" extrusionOk="0">
                      <a:moveTo>
                        <a:pt x="89" y="1"/>
                      </a:moveTo>
                      <a:cubicBezTo>
                        <a:pt x="70" y="11"/>
                        <a:pt x="50" y="21"/>
                        <a:pt x="40" y="30"/>
                      </a:cubicBezTo>
                      <a:lnTo>
                        <a:pt x="20" y="50"/>
                      </a:lnTo>
                      <a:cubicBezTo>
                        <a:pt x="10" y="70"/>
                        <a:pt x="0" y="90"/>
                        <a:pt x="0" y="110"/>
                      </a:cubicBezTo>
                      <a:lnTo>
                        <a:pt x="0" y="129"/>
                      </a:lnTo>
                      <a:cubicBezTo>
                        <a:pt x="0" y="139"/>
                        <a:pt x="10" y="159"/>
                        <a:pt x="10" y="169"/>
                      </a:cubicBezTo>
                      <a:cubicBezTo>
                        <a:pt x="20" y="179"/>
                        <a:pt x="30" y="199"/>
                        <a:pt x="40" y="209"/>
                      </a:cubicBezTo>
                      <a:cubicBezTo>
                        <a:pt x="50" y="219"/>
                        <a:pt x="60" y="219"/>
                        <a:pt x="70" y="228"/>
                      </a:cubicBezTo>
                      <a:cubicBezTo>
                        <a:pt x="89" y="238"/>
                        <a:pt x="99" y="238"/>
                        <a:pt x="119" y="238"/>
                      </a:cubicBezTo>
                      <a:lnTo>
                        <a:pt x="149" y="238"/>
                      </a:lnTo>
                      <a:cubicBezTo>
                        <a:pt x="169" y="228"/>
                        <a:pt x="179" y="219"/>
                        <a:pt x="198" y="209"/>
                      </a:cubicBezTo>
                      <a:lnTo>
                        <a:pt x="218" y="179"/>
                      </a:lnTo>
                      <a:cubicBezTo>
                        <a:pt x="228" y="169"/>
                        <a:pt x="228" y="149"/>
                        <a:pt x="228" y="129"/>
                      </a:cubicBezTo>
                      <a:lnTo>
                        <a:pt x="228" y="110"/>
                      </a:lnTo>
                      <a:cubicBezTo>
                        <a:pt x="228" y="100"/>
                        <a:pt x="228" y="80"/>
                        <a:pt x="218" y="70"/>
                      </a:cubicBezTo>
                      <a:cubicBezTo>
                        <a:pt x="218" y="50"/>
                        <a:pt x="208" y="40"/>
                        <a:pt x="198" y="30"/>
                      </a:cubicBezTo>
                      <a:cubicBezTo>
                        <a:pt x="188" y="21"/>
                        <a:pt x="169" y="11"/>
                        <a:pt x="159" y="11"/>
                      </a:cubicBezTo>
                      <a:cubicBezTo>
                        <a:pt x="149" y="1"/>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3"/>
                <p:cNvSpPr/>
                <p:nvPr/>
              </p:nvSpPr>
              <p:spPr>
                <a:xfrm>
                  <a:off x="1267202" y="3653556"/>
                  <a:ext cx="15834" cy="12590"/>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3" name="Google Shape;3093;p43"/>
              <p:cNvSpPr/>
              <p:nvPr/>
            </p:nvSpPr>
            <p:spPr>
              <a:xfrm>
                <a:off x="2454220" y="2453507"/>
                <a:ext cx="274900" cy="267973"/>
              </a:xfrm>
              <a:custGeom>
                <a:avLst/>
                <a:gdLst/>
                <a:ahLst/>
                <a:cxnLst/>
                <a:rect l="l" t="t" r="r" b="b"/>
                <a:pathLst>
                  <a:path w="5000" h="4874" extrusionOk="0">
                    <a:moveTo>
                      <a:pt x="931" y="0"/>
                    </a:moveTo>
                    <a:cubicBezTo>
                      <a:pt x="931" y="0"/>
                      <a:pt x="1" y="1178"/>
                      <a:pt x="308" y="3396"/>
                    </a:cubicBezTo>
                    <a:cubicBezTo>
                      <a:pt x="479" y="4597"/>
                      <a:pt x="1831" y="4874"/>
                      <a:pt x="3040" y="4874"/>
                    </a:cubicBezTo>
                    <a:cubicBezTo>
                      <a:pt x="4072" y="4874"/>
                      <a:pt x="5000" y="4673"/>
                      <a:pt x="5000" y="4673"/>
                    </a:cubicBezTo>
                    <a:cubicBezTo>
                      <a:pt x="4574" y="1148"/>
                      <a:pt x="931" y="0"/>
                      <a:pt x="931"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3"/>
              <p:cNvSpPr/>
              <p:nvPr/>
            </p:nvSpPr>
            <p:spPr>
              <a:xfrm>
                <a:off x="2171788" y="2343437"/>
                <a:ext cx="701600" cy="415484"/>
              </a:xfrm>
              <a:custGeom>
                <a:avLst/>
                <a:gdLst/>
                <a:ahLst/>
                <a:cxnLst/>
                <a:rect l="l" t="t" r="r" b="b"/>
                <a:pathLst>
                  <a:path w="12761" h="7557" extrusionOk="0">
                    <a:moveTo>
                      <a:pt x="9701" y="1"/>
                    </a:moveTo>
                    <a:cubicBezTo>
                      <a:pt x="9510" y="1"/>
                      <a:pt x="9345" y="131"/>
                      <a:pt x="9206" y="270"/>
                    </a:cubicBezTo>
                    <a:cubicBezTo>
                      <a:pt x="8890" y="577"/>
                      <a:pt x="8642" y="963"/>
                      <a:pt x="8494" y="1378"/>
                    </a:cubicBezTo>
                    <a:cubicBezTo>
                      <a:pt x="8454" y="1012"/>
                      <a:pt x="8414" y="636"/>
                      <a:pt x="8197" y="339"/>
                    </a:cubicBezTo>
                    <a:cubicBezTo>
                      <a:pt x="8127" y="250"/>
                      <a:pt x="8038" y="161"/>
                      <a:pt x="7929" y="131"/>
                    </a:cubicBezTo>
                    <a:cubicBezTo>
                      <a:pt x="7893" y="120"/>
                      <a:pt x="7857" y="114"/>
                      <a:pt x="7821" y="114"/>
                    </a:cubicBezTo>
                    <a:cubicBezTo>
                      <a:pt x="7553" y="114"/>
                      <a:pt x="7333" y="425"/>
                      <a:pt x="7236" y="705"/>
                    </a:cubicBezTo>
                    <a:cubicBezTo>
                      <a:pt x="7137" y="1012"/>
                      <a:pt x="7068" y="1329"/>
                      <a:pt x="7048" y="1656"/>
                    </a:cubicBezTo>
                    <a:cubicBezTo>
                      <a:pt x="7039" y="1755"/>
                      <a:pt x="7039" y="1864"/>
                      <a:pt x="6979" y="1962"/>
                    </a:cubicBezTo>
                    <a:cubicBezTo>
                      <a:pt x="6930" y="2052"/>
                      <a:pt x="6841" y="2121"/>
                      <a:pt x="6751" y="2170"/>
                    </a:cubicBezTo>
                    <a:cubicBezTo>
                      <a:pt x="6474" y="2349"/>
                      <a:pt x="6157" y="2487"/>
                      <a:pt x="5831" y="2576"/>
                    </a:cubicBezTo>
                    <a:cubicBezTo>
                      <a:pt x="5478" y="2675"/>
                      <a:pt x="4949" y="2733"/>
                      <a:pt x="4430" y="2733"/>
                    </a:cubicBezTo>
                    <a:cubicBezTo>
                      <a:pt x="3958" y="2733"/>
                      <a:pt x="3494" y="2685"/>
                      <a:pt x="3178" y="2576"/>
                    </a:cubicBezTo>
                    <a:cubicBezTo>
                      <a:pt x="2198" y="2240"/>
                      <a:pt x="1129" y="1814"/>
                      <a:pt x="792" y="844"/>
                    </a:cubicBezTo>
                    <a:cubicBezTo>
                      <a:pt x="0" y="1171"/>
                      <a:pt x="357" y="1567"/>
                      <a:pt x="287" y="2418"/>
                    </a:cubicBezTo>
                    <a:cubicBezTo>
                      <a:pt x="218" y="3269"/>
                      <a:pt x="228" y="4229"/>
                      <a:pt x="683" y="4942"/>
                    </a:cubicBezTo>
                    <a:cubicBezTo>
                      <a:pt x="1485" y="6170"/>
                      <a:pt x="2841" y="6981"/>
                      <a:pt x="4247" y="7358"/>
                    </a:cubicBezTo>
                    <a:cubicBezTo>
                      <a:pt x="4746" y="7491"/>
                      <a:pt x="5303" y="7557"/>
                      <a:pt x="5864" y="7557"/>
                    </a:cubicBezTo>
                    <a:cubicBezTo>
                      <a:pt x="6550" y="7557"/>
                      <a:pt x="7242" y="7459"/>
                      <a:pt x="7840" y="7268"/>
                    </a:cubicBezTo>
                    <a:cubicBezTo>
                      <a:pt x="8880" y="6932"/>
                      <a:pt x="11127" y="5546"/>
                      <a:pt x="12622" y="3566"/>
                    </a:cubicBezTo>
                    <a:cubicBezTo>
                      <a:pt x="12711" y="3447"/>
                      <a:pt x="12760" y="3279"/>
                      <a:pt x="12731" y="3131"/>
                    </a:cubicBezTo>
                    <a:cubicBezTo>
                      <a:pt x="12680" y="2901"/>
                      <a:pt x="12439" y="2774"/>
                      <a:pt x="12209" y="2774"/>
                    </a:cubicBezTo>
                    <a:cubicBezTo>
                      <a:pt x="12171" y="2774"/>
                      <a:pt x="12133" y="2777"/>
                      <a:pt x="12097" y="2784"/>
                    </a:cubicBezTo>
                    <a:cubicBezTo>
                      <a:pt x="11830" y="2844"/>
                      <a:pt x="11622" y="3032"/>
                      <a:pt x="11424" y="3210"/>
                    </a:cubicBezTo>
                    <a:cubicBezTo>
                      <a:pt x="11572" y="3022"/>
                      <a:pt x="11760" y="2863"/>
                      <a:pt x="11919" y="2675"/>
                    </a:cubicBezTo>
                    <a:cubicBezTo>
                      <a:pt x="12077" y="2487"/>
                      <a:pt x="12206" y="2259"/>
                      <a:pt x="12196" y="2012"/>
                    </a:cubicBezTo>
                    <a:cubicBezTo>
                      <a:pt x="12186" y="1774"/>
                      <a:pt x="12008" y="1527"/>
                      <a:pt x="11760" y="1517"/>
                    </a:cubicBezTo>
                    <a:cubicBezTo>
                      <a:pt x="11652" y="1517"/>
                      <a:pt x="11543" y="1557"/>
                      <a:pt x="11444" y="1616"/>
                    </a:cubicBezTo>
                    <a:cubicBezTo>
                      <a:pt x="11246" y="1715"/>
                      <a:pt x="11063" y="1849"/>
                      <a:pt x="10906" y="2005"/>
                    </a:cubicBezTo>
                    <a:lnTo>
                      <a:pt x="10906" y="2005"/>
                    </a:lnTo>
                    <a:cubicBezTo>
                      <a:pt x="10976" y="1925"/>
                      <a:pt x="11046" y="1843"/>
                      <a:pt x="11107" y="1755"/>
                    </a:cubicBezTo>
                    <a:cubicBezTo>
                      <a:pt x="11246" y="1557"/>
                      <a:pt x="11355" y="1319"/>
                      <a:pt x="11315" y="1072"/>
                    </a:cubicBezTo>
                    <a:cubicBezTo>
                      <a:pt x="11285" y="834"/>
                      <a:pt x="11087" y="606"/>
                      <a:pt x="10850" y="606"/>
                    </a:cubicBezTo>
                    <a:cubicBezTo>
                      <a:pt x="10711" y="616"/>
                      <a:pt x="10592" y="676"/>
                      <a:pt x="10483" y="745"/>
                    </a:cubicBezTo>
                    <a:cubicBezTo>
                      <a:pt x="10127" y="982"/>
                      <a:pt x="9830" y="1309"/>
                      <a:pt x="9642" y="1685"/>
                    </a:cubicBezTo>
                    <a:cubicBezTo>
                      <a:pt x="9790" y="1378"/>
                      <a:pt x="10028" y="1121"/>
                      <a:pt x="10127" y="804"/>
                    </a:cubicBezTo>
                    <a:cubicBezTo>
                      <a:pt x="10226" y="478"/>
                      <a:pt x="10078" y="32"/>
                      <a:pt x="9741" y="2"/>
                    </a:cubicBezTo>
                    <a:cubicBezTo>
                      <a:pt x="9728" y="1"/>
                      <a:pt x="9714" y="1"/>
                      <a:pt x="9701" y="1"/>
                    </a:cubicBezTo>
                    <a:close/>
                  </a:path>
                </a:pathLst>
              </a:cu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3"/>
              <p:cNvSpPr/>
              <p:nvPr/>
            </p:nvSpPr>
            <p:spPr>
              <a:xfrm>
                <a:off x="2178275" y="2337720"/>
                <a:ext cx="701105" cy="427415"/>
              </a:xfrm>
              <a:custGeom>
                <a:avLst/>
                <a:gdLst/>
                <a:ahLst/>
                <a:cxnLst/>
                <a:rect l="l" t="t" r="r" b="b"/>
                <a:pathLst>
                  <a:path w="12752" h="7774" extrusionOk="0">
                    <a:moveTo>
                      <a:pt x="9566" y="220"/>
                    </a:moveTo>
                    <a:cubicBezTo>
                      <a:pt x="9690" y="220"/>
                      <a:pt x="9799" y="293"/>
                      <a:pt x="9861" y="423"/>
                    </a:cubicBezTo>
                    <a:cubicBezTo>
                      <a:pt x="9950" y="592"/>
                      <a:pt x="9940" y="790"/>
                      <a:pt x="9870" y="968"/>
                    </a:cubicBezTo>
                    <a:cubicBezTo>
                      <a:pt x="9762" y="1245"/>
                      <a:pt x="9554" y="1473"/>
                      <a:pt x="9425" y="1730"/>
                    </a:cubicBezTo>
                    <a:cubicBezTo>
                      <a:pt x="9384" y="1819"/>
                      <a:pt x="9462" y="1904"/>
                      <a:pt x="9534" y="1904"/>
                    </a:cubicBezTo>
                    <a:cubicBezTo>
                      <a:pt x="9565" y="1904"/>
                      <a:pt x="9595" y="1888"/>
                      <a:pt x="9613" y="1849"/>
                    </a:cubicBezTo>
                    <a:cubicBezTo>
                      <a:pt x="9722" y="1641"/>
                      <a:pt x="9851" y="1453"/>
                      <a:pt x="10009" y="1294"/>
                    </a:cubicBezTo>
                    <a:cubicBezTo>
                      <a:pt x="10167" y="1126"/>
                      <a:pt x="10356" y="968"/>
                      <a:pt x="10554" y="869"/>
                    </a:cubicBezTo>
                    <a:cubicBezTo>
                      <a:pt x="10611" y="844"/>
                      <a:pt x="10667" y="832"/>
                      <a:pt x="10719" y="832"/>
                    </a:cubicBezTo>
                    <a:cubicBezTo>
                      <a:pt x="10854" y="832"/>
                      <a:pt x="10967" y="911"/>
                      <a:pt x="11039" y="1047"/>
                    </a:cubicBezTo>
                    <a:cubicBezTo>
                      <a:pt x="11147" y="1245"/>
                      <a:pt x="11078" y="1502"/>
                      <a:pt x="10969" y="1690"/>
                    </a:cubicBezTo>
                    <a:cubicBezTo>
                      <a:pt x="10902" y="1803"/>
                      <a:pt x="10820" y="1905"/>
                      <a:pt x="10736" y="2004"/>
                    </a:cubicBezTo>
                    <a:lnTo>
                      <a:pt x="10736" y="2004"/>
                    </a:lnTo>
                    <a:cubicBezTo>
                      <a:pt x="10622" y="2113"/>
                      <a:pt x="10519" y="2232"/>
                      <a:pt x="10425" y="2363"/>
                    </a:cubicBezTo>
                    <a:cubicBezTo>
                      <a:pt x="10395" y="2413"/>
                      <a:pt x="10415" y="2482"/>
                      <a:pt x="10464" y="2512"/>
                    </a:cubicBezTo>
                    <a:cubicBezTo>
                      <a:pt x="10484" y="2525"/>
                      <a:pt x="10503" y="2530"/>
                      <a:pt x="10521" y="2530"/>
                    </a:cubicBezTo>
                    <a:cubicBezTo>
                      <a:pt x="10560" y="2530"/>
                      <a:pt x="10596" y="2506"/>
                      <a:pt x="10623" y="2472"/>
                    </a:cubicBezTo>
                    <a:cubicBezTo>
                      <a:pt x="10708" y="2364"/>
                      <a:pt x="10804" y="2260"/>
                      <a:pt x="10896" y="2153"/>
                    </a:cubicBezTo>
                    <a:lnTo>
                      <a:pt x="10896" y="2153"/>
                    </a:lnTo>
                    <a:cubicBezTo>
                      <a:pt x="10951" y="2101"/>
                      <a:pt x="11009" y="2052"/>
                      <a:pt x="11068" y="2007"/>
                    </a:cubicBezTo>
                    <a:cubicBezTo>
                      <a:pt x="11147" y="1948"/>
                      <a:pt x="11237" y="1888"/>
                      <a:pt x="11336" y="1839"/>
                    </a:cubicBezTo>
                    <a:cubicBezTo>
                      <a:pt x="11413" y="1787"/>
                      <a:pt x="11512" y="1736"/>
                      <a:pt x="11615" y="1736"/>
                    </a:cubicBezTo>
                    <a:cubicBezTo>
                      <a:pt x="11630" y="1736"/>
                      <a:pt x="11646" y="1737"/>
                      <a:pt x="11662" y="1740"/>
                    </a:cubicBezTo>
                    <a:cubicBezTo>
                      <a:pt x="11830" y="1760"/>
                      <a:pt x="11949" y="1938"/>
                      <a:pt x="11959" y="2096"/>
                    </a:cubicBezTo>
                    <a:cubicBezTo>
                      <a:pt x="11989" y="2304"/>
                      <a:pt x="11880" y="2502"/>
                      <a:pt x="11751" y="2660"/>
                    </a:cubicBezTo>
                    <a:cubicBezTo>
                      <a:pt x="11593" y="2868"/>
                      <a:pt x="11385" y="3027"/>
                      <a:pt x="11227" y="3235"/>
                    </a:cubicBezTo>
                    <a:cubicBezTo>
                      <a:pt x="11158" y="3318"/>
                      <a:pt x="11224" y="3426"/>
                      <a:pt x="11308" y="3426"/>
                    </a:cubicBezTo>
                    <a:cubicBezTo>
                      <a:pt x="11333" y="3426"/>
                      <a:pt x="11360" y="3416"/>
                      <a:pt x="11385" y="3393"/>
                    </a:cubicBezTo>
                    <a:cubicBezTo>
                      <a:pt x="11577" y="3210"/>
                      <a:pt x="11817" y="2992"/>
                      <a:pt x="12095" y="2992"/>
                    </a:cubicBezTo>
                    <a:cubicBezTo>
                      <a:pt x="12147" y="2992"/>
                      <a:pt x="12201" y="3000"/>
                      <a:pt x="12256" y="3017"/>
                    </a:cubicBezTo>
                    <a:cubicBezTo>
                      <a:pt x="12375" y="3056"/>
                      <a:pt x="12484" y="3146"/>
                      <a:pt x="12504" y="3274"/>
                    </a:cubicBezTo>
                    <a:cubicBezTo>
                      <a:pt x="12523" y="3472"/>
                      <a:pt x="12405" y="3611"/>
                      <a:pt x="12296" y="3749"/>
                    </a:cubicBezTo>
                    <a:cubicBezTo>
                      <a:pt x="11850" y="4324"/>
                      <a:pt x="11336" y="4848"/>
                      <a:pt x="10791" y="5323"/>
                    </a:cubicBezTo>
                    <a:cubicBezTo>
                      <a:pt x="10286" y="5759"/>
                      <a:pt x="9762" y="6155"/>
                      <a:pt x="9207" y="6501"/>
                    </a:cubicBezTo>
                    <a:cubicBezTo>
                      <a:pt x="8791" y="6759"/>
                      <a:pt x="8356" y="7006"/>
                      <a:pt x="7910" y="7184"/>
                    </a:cubicBezTo>
                    <a:cubicBezTo>
                      <a:pt x="7287" y="7422"/>
                      <a:pt x="6604" y="7531"/>
                      <a:pt x="5940" y="7541"/>
                    </a:cubicBezTo>
                    <a:cubicBezTo>
                      <a:pt x="5860" y="7544"/>
                      <a:pt x="5779" y="7546"/>
                      <a:pt x="5698" y="7546"/>
                    </a:cubicBezTo>
                    <a:cubicBezTo>
                      <a:pt x="5031" y="7546"/>
                      <a:pt x="4379" y="7436"/>
                      <a:pt x="3743" y="7224"/>
                    </a:cubicBezTo>
                    <a:cubicBezTo>
                      <a:pt x="3070" y="7006"/>
                      <a:pt x="2436" y="6689"/>
                      <a:pt x="1872" y="6264"/>
                    </a:cubicBezTo>
                    <a:cubicBezTo>
                      <a:pt x="1595" y="6056"/>
                      <a:pt x="1327" y="5818"/>
                      <a:pt x="1100" y="5561"/>
                    </a:cubicBezTo>
                    <a:cubicBezTo>
                      <a:pt x="862" y="5294"/>
                      <a:pt x="644" y="5007"/>
                      <a:pt x="496" y="4690"/>
                    </a:cubicBezTo>
                    <a:cubicBezTo>
                      <a:pt x="199" y="4027"/>
                      <a:pt x="219" y="3254"/>
                      <a:pt x="278" y="2542"/>
                    </a:cubicBezTo>
                    <a:cubicBezTo>
                      <a:pt x="298" y="2274"/>
                      <a:pt x="268" y="1997"/>
                      <a:pt x="258" y="1730"/>
                    </a:cubicBezTo>
                    <a:cubicBezTo>
                      <a:pt x="248" y="1542"/>
                      <a:pt x="248" y="1374"/>
                      <a:pt x="387" y="1245"/>
                    </a:cubicBezTo>
                    <a:cubicBezTo>
                      <a:pt x="451" y="1181"/>
                      <a:pt x="526" y="1137"/>
                      <a:pt x="603" y="1099"/>
                    </a:cubicBezTo>
                    <a:lnTo>
                      <a:pt x="603" y="1099"/>
                    </a:lnTo>
                    <a:cubicBezTo>
                      <a:pt x="908" y="1797"/>
                      <a:pt x="1574" y="2212"/>
                      <a:pt x="2258" y="2502"/>
                    </a:cubicBezTo>
                    <a:cubicBezTo>
                      <a:pt x="2604" y="2641"/>
                      <a:pt x="2961" y="2789"/>
                      <a:pt x="3327" y="2868"/>
                    </a:cubicBezTo>
                    <a:cubicBezTo>
                      <a:pt x="3652" y="2927"/>
                      <a:pt x="3984" y="2950"/>
                      <a:pt x="4317" y="2950"/>
                    </a:cubicBezTo>
                    <a:cubicBezTo>
                      <a:pt x="4380" y="2950"/>
                      <a:pt x="4442" y="2949"/>
                      <a:pt x="4505" y="2948"/>
                    </a:cubicBezTo>
                    <a:cubicBezTo>
                      <a:pt x="4919" y="2938"/>
                      <a:pt x="5334" y="2898"/>
                      <a:pt x="5738" y="2790"/>
                    </a:cubicBezTo>
                    <a:lnTo>
                      <a:pt x="5738" y="2790"/>
                    </a:lnTo>
                    <a:cubicBezTo>
                      <a:pt x="5740" y="2790"/>
                      <a:pt x="5741" y="2790"/>
                      <a:pt x="5742" y="2789"/>
                    </a:cubicBezTo>
                    <a:lnTo>
                      <a:pt x="5742" y="2789"/>
                    </a:lnTo>
                    <a:cubicBezTo>
                      <a:pt x="5742" y="2789"/>
                      <a:pt x="5742" y="2789"/>
                      <a:pt x="5742" y="2789"/>
                    </a:cubicBezTo>
                    <a:cubicBezTo>
                      <a:pt x="5743" y="2789"/>
                      <a:pt x="5744" y="2789"/>
                      <a:pt x="5745" y="2789"/>
                    </a:cubicBezTo>
                    <a:lnTo>
                      <a:pt x="5745" y="2789"/>
                    </a:lnTo>
                    <a:cubicBezTo>
                      <a:pt x="6080" y="2690"/>
                      <a:pt x="6406" y="2551"/>
                      <a:pt x="6703" y="2363"/>
                    </a:cubicBezTo>
                    <a:cubicBezTo>
                      <a:pt x="6841" y="2284"/>
                      <a:pt x="6950" y="2175"/>
                      <a:pt x="7000" y="2017"/>
                    </a:cubicBezTo>
                    <a:cubicBezTo>
                      <a:pt x="7059" y="1859"/>
                      <a:pt x="7039" y="1661"/>
                      <a:pt x="7069" y="1492"/>
                    </a:cubicBezTo>
                    <a:cubicBezTo>
                      <a:pt x="7118" y="1176"/>
                      <a:pt x="7188" y="829"/>
                      <a:pt x="7366" y="562"/>
                    </a:cubicBezTo>
                    <a:cubicBezTo>
                      <a:pt x="7435" y="473"/>
                      <a:pt x="7524" y="364"/>
                      <a:pt x="7643" y="334"/>
                    </a:cubicBezTo>
                    <a:cubicBezTo>
                      <a:pt x="7663" y="330"/>
                      <a:pt x="7683" y="328"/>
                      <a:pt x="7702" y="328"/>
                    </a:cubicBezTo>
                    <a:cubicBezTo>
                      <a:pt x="7813" y="328"/>
                      <a:pt x="7902" y="398"/>
                      <a:pt x="7970" y="483"/>
                    </a:cubicBezTo>
                    <a:cubicBezTo>
                      <a:pt x="8197" y="760"/>
                      <a:pt x="8227" y="1146"/>
                      <a:pt x="8257" y="1482"/>
                    </a:cubicBezTo>
                    <a:cubicBezTo>
                      <a:pt x="8268" y="1553"/>
                      <a:pt x="8321" y="1591"/>
                      <a:pt x="8374" y="1591"/>
                    </a:cubicBezTo>
                    <a:cubicBezTo>
                      <a:pt x="8418" y="1591"/>
                      <a:pt x="8462" y="1566"/>
                      <a:pt x="8485" y="1512"/>
                    </a:cubicBezTo>
                    <a:cubicBezTo>
                      <a:pt x="8574" y="1265"/>
                      <a:pt x="8702" y="1027"/>
                      <a:pt x="8851" y="809"/>
                    </a:cubicBezTo>
                    <a:cubicBezTo>
                      <a:pt x="8999" y="611"/>
                      <a:pt x="9178" y="384"/>
                      <a:pt x="9395" y="265"/>
                    </a:cubicBezTo>
                    <a:cubicBezTo>
                      <a:pt x="9453" y="234"/>
                      <a:pt x="9511" y="220"/>
                      <a:pt x="9566" y="220"/>
                    </a:cubicBezTo>
                    <a:close/>
                    <a:moveTo>
                      <a:pt x="9571" y="1"/>
                    </a:moveTo>
                    <a:cubicBezTo>
                      <a:pt x="9543" y="1"/>
                      <a:pt x="9514" y="3"/>
                      <a:pt x="9484" y="7"/>
                    </a:cubicBezTo>
                    <a:cubicBezTo>
                      <a:pt x="9197" y="57"/>
                      <a:pt x="8960" y="314"/>
                      <a:pt x="8782" y="532"/>
                    </a:cubicBezTo>
                    <a:cubicBezTo>
                      <a:pt x="8648" y="702"/>
                      <a:pt x="8529" y="888"/>
                      <a:pt x="8427" y="1083"/>
                    </a:cubicBezTo>
                    <a:lnTo>
                      <a:pt x="8427" y="1083"/>
                    </a:lnTo>
                    <a:cubicBezTo>
                      <a:pt x="8393" y="879"/>
                      <a:pt x="8339" y="682"/>
                      <a:pt x="8237" y="502"/>
                    </a:cubicBezTo>
                    <a:cubicBezTo>
                      <a:pt x="8158" y="354"/>
                      <a:pt x="8039" y="215"/>
                      <a:pt x="7891" y="146"/>
                    </a:cubicBezTo>
                    <a:cubicBezTo>
                      <a:pt x="7827" y="123"/>
                      <a:pt x="7762" y="111"/>
                      <a:pt x="7697" y="111"/>
                    </a:cubicBezTo>
                    <a:cubicBezTo>
                      <a:pt x="7620" y="111"/>
                      <a:pt x="7545" y="128"/>
                      <a:pt x="7475" y="166"/>
                    </a:cubicBezTo>
                    <a:cubicBezTo>
                      <a:pt x="7198" y="304"/>
                      <a:pt x="7049" y="621"/>
                      <a:pt x="6970" y="908"/>
                    </a:cubicBezTo>
                    <a:cubicBezTo>
                      <a:pt x="6911" y="1096"/>
                      <a:pt x="6871" y="1284"/>
                      <a:pt x="6841" y="1482"/>
                    </a:cubicBezTo>
                    <a:cubicBezTo>
                      <a:pt x="6822" y="1572"/>
                      <a:pt x="6812" y="1661"/>
                      <a:pt x="6812" y="1760"/>
                    </a:cubicBezTo>
                    <a:cubicBezTo>
                      <a:pt x="6802" y="1849"/>
                      <a:pt x="6802" y="1948"/>
                      <a:pt x="6752" y="2027"/>
                    </a:cubicBezTo>
                    <a:cubicBezTo>
                      <a:pt x="6703" y="2106"/>
                      <a:pt x="6624" y="2156"/>
                      <a:pt x="6544" y="2195"/>
                    </a:cubicBezTo>
                    <a:cubicBezTo>
                      <a:pt x="6465" y="2255"/>
                      <a:pt x="6376" y="2304"/>
                      <a:pt x="6277" y="2354"/>
                    </a:cubicBezTo>
                    <a:cubicBezTo>
                      <a:pt x="6092" y="2441"/>
                      <a:pt x="5898" y="2519"/>
                      <a:pt x="5694" y="2569"/>
                    </a:cubicBezTo>
                    <a:lnTo>
                      <a:pt x="5694" y="2569"/>
                    </a:lnTo>
                    <a:cubicBezTo>
                      <a:pt x="5690" y="2569"/>
                      <a:pt x="5687" y="2570"/>
                      <a:pt x="5683" y="2571"/>
                    </a:cubicBezTo>
                    <a:cubicBezTo>
                      <a:pt x="5683" y="2571"/>
                      <a:pt x="5683" y="2571"/>
                      <a:pt x="5683" y="2571"/>
                    </a:cubicBezTo>
                    <a:lnTo>
                      <a:pt x="5683" y="2571"/>
                    </a:lnTo>
                    <a:cubicBezTo>
                      <a:pt x="5347" y="2660"/>
                      <a:pt x="5000" y="2700"/>
                      <a:pt x="4663" y="2720"/>
                    </a:cubicBezTo>
                    <a:cubicBezTo>
                      <a:pt x="4547" y="2723"/>
                      <a:pt x="4431" y="2725"/>
                      <a:pt x="4315" y="2725"/>
                    </a:cubicBezTo>
                    <a:cubicBezTo>
                      <a:pt x="4055" y="2725"/>
                      <a:pt x="3795" y="2714"/>
                      <a:pt x="3535" y="2680"/>
                    </a:cubicBezTo>
                    <a:cubicBezTo>
                      <a:pt x="3189" y="2631"/>
                      <a:pt x="2862" y="2502"/>
                      <a:pt x="2535" y="2373"/>
                    </a:cubicBezTo>
                    <a:cubicBezTo>
                      <a:pt x="2179" y="2235"/>
                      <a:pt x="1832" y="2066"/>
                      <a:pt x="1516" y="1849"/>
                    </a:cubicBezTo>
                    <a:cubicBezTo>
                      <a:pt x="1189" y="1611"/>
                      <a:pt x="912" y="1304"/>
                      <a:pt x="773" y="918"/>
                    </a:cubicBezTo>
                    <a:cubicBezTo>
                      <a:pt x="756" y="876"/>
                      <a:pt x="711" y="835"/>
                      <a:pt x="662" y="835"/>
                    </a:cubicBezTo>
                    <a:cubicBezTo>
                      <a:pt x="653" y="835"/>
                      <a:pt x="644" y="836"/>
                      <a:pt x="635" y="839"/>
                    </a:cubicBezTo>
                    <a:cubicBezTo>
                      <a:pt x="397" y="938"/>
                      <a:pt x="159" y="1077"/>
                      <a:pt x="70" y="1344"/>
                    </a:cubicBezTo>
                    <a:cubicBezTo>
                      <a:pt x="1" y="1552"/>
                      <a:pt x="41" y="1799"/>
                      <a:pt x="60" y="2017"/>
                    </a:cubicBezTo>
                    <a:cubicBezTo>
                      <a:pt x="80" y="2363"/>
                      <a:pt x="41" y="2700"/>
                      <a:pt x="31" y="3047"/>
                    </a:cubicBezTo>
                    <a:cubicBezTo>
                      <a:pt x="21" y="3433"/>
                      <a:pt x="41" y="3829"/>
                      <a:pt x="120" y="4215"/>
                    </a:cubicBezTo>
                    <a:cubicBezTo>
                      <a:pt x="199" y="4591"/>
                      <a:pt x="347" y="4947"/>
                      <a:pt x="575" y="5264"/>
                    </a:cubicBezTo>
                    <a:cubicBezTo>
                      <a:pt x="793" y="5561"/>
                      <a:pt x="1040" y="5838"/>
                      <a:pt x="1308" y="6086"/>
                    </a:cubicBezTo>
                    <a:cubicBezTo>
                      <a:pt x="1862" y="6590"/>
                      <a:pt x="2515" y="6976"/>
                      <a:pt x="3208" y="7264"/>
                    </a:cubicBezTo>
                    <a:cubicBezTo>
                      <a:pt x="3931" y="7561"/>
                      <a:pt x="4693" y="7739"/>
                      <a:pt x="5475" y="7768"/>
                    </a:cubicBezTo>
                    <a:cubicBezTo>
                      <a:pt x="5571" y="7772"/>
                      <a:pt x="5667" y="7774"/>
                      <a:pt x="5763" y="7774"/>
                    </a:cubicBezTo>
                    <a:cubicBezTo>
                      <a:pt x="6453" y="7774"/>
                      <a:pt x="7149" y="7679"/>
                      <a:pt x="7792" y="7462"/>
                    </a:cubicBezTo>
                    <a:cubicBezTo>
                      <a:pt x="8267" y="7303"/>
                      <a:pt x="8712" y="7066"/>
                      <a:pt x="9128" y="6808"/>
                    </a:cubicBezTo>
                    <a:cubicBezTo>
                      <a:pt x="9712" y="6462"/>
                      <a:pt x="10257" y="6056"/>
                      <a:pt x="10781" y="5620"/>
                    </a:cubicBezTo>
                    <a:cubicBezTo>
                      <a:pt x="11375" y="5125"/>
                      <a:pt x="11920" y="4571"/>
                      <a:pt x="12405" y="3967"/>
                    </a:cubicBezTo>
                    <a:cubicBezTo>
                      <a:pt x="12523" y="3819"/>
                      <a:pt x="12672" y="3670"/>
                      <a:pt x="12712" y="3482"/>
                    </a:cubicBezTo>
                    <a:cubicBezTo>
                      <a:pt x="12751" y="3304"/>
                      <a:pt x="12721" y="3126"/>
                      <a:pt x="12603" y="2987"/>
                    </a:cubicBezTo>
                    <a:cubicBezTo>
                      <a:pt x="12477" y="2834"/>
                      <a:pt x="12296" y="2771"/>
                      <a:pt x="12111" y="2771"/>
                    </a:cubicBezTo>
                    <a:cubicBezTo>
                      <a:pt x="12053" y="2771"/>
                      <a:pt x="11994" y="2778"/>
                      <a:pt x="11936" y="2789"/>
                    </a:cubicBezTo>
                    <a:lnTo>
                      <a:pt x="11936" y="2789"/>
                    </a:lnTo>
                    <a:cubicBezTo>
                      <a:pt x="12099" y="2584"/>
                      <a:pt x="12216" y="2356"/>
                      <a:pt x="12187" y="2076"/>
                    </a:cubicBezTo>
                    <a:cubicBezTo>
                      <a:pt x="12157" y="1849"/>
                      <a:pt x="12009" y="1621"/>
                      <a:pt x="11791" y="1542"/>
                    </a:cubicBezTo>
                    <a:cubicBezTo>
                      <a:pt x="11735" y="1520"/>
                      <a:pt x="11678" y="1511"/>
                      <a:pt x="11622" y="1511"/>
                    </a:cubicBezTo>
                    <a:cubicBezTo>
                      <a:pt x="11488" y="1511"/>
                      <a:pt x="11357" y="1564"/>
                      <a:pt x="11238" y="1631"/>
                    </a:cubicBezTo>
                    <a:lnTo>
                      <a:pt x="11238" y="1631"/>
                    </a:lnTo>
                    <a:cubicBezTo>
                      <a:pt x="11322" y="1418"/>
                      <a:pt x="11342" y="1183"/>
                      <a:pt x="11246" y="968"/>
                    </a:cubicBezTo>
                    <a:cubicBezTo>
                      <a:pt x="11155" y="767"/>
                      <a:pt x="10963" y="608"/>
                      <a:pt x="10739" y="608"/>
                    </a:cubicBezTo>
                    <a:cubicBezTo>
                      <a:pt x="10720" y="608"/>
                      <a:pt x="10701" y="609"/>
                      <a:pt x="10682" y="611"/>
                    </a:cubicBezTo>
                    <a:cubicBezTo>
                      <a:pt x="10476" y="627"/>
                      <a:pt x="10281" y="754"/>
                      <a:pt x="10116" y="894"/>
                    </a:cubicBezTo>
                    <a:lnTo>
                      <a:pt x="10116" y="894"/>
                    </a:lnTo>
                    <a:cubicBezTo>
                      <a:pt x="10156" y="705"/>
                      <a:pt x="10143" y="511"/>
                      <a:pt x="10059" y="334"/>
                    </a:cubicBezTo>
                    <a:cubicBezTo>
                      <a:pt x="9971" y="133"/>
                      <a:pt x="9790" y="1"/>
                      <a:pt x="9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3"/>
              <p:cNvSpPr/>
              <p:nvPr/>
            </p:nvSpPr>
            <p:spPr>
              <a:xfrm>
                <a:off x="2134236" y="2395229"/>
                <a:ext cx="594884" cy="424061"/>
              </a:xfrm>
              <a:custGeom>
                <a:avLst/>
                <a:gdLst/>
                <a:ahLst/>
                <a:cxnLst/>
                <a:rect l="l" t="t" r="r" b="b"/>
                <a:pathLst>
                  <a:path w="10820" h="7713" extrusionOk="0">
                    <a:moveTo>
                      <a:pt x="2029" y="1"/>
                    </a:moveTo>
                    <a:cubicBezTo>
                      <a:pt x="2029" y="1"/>
                      <a:pt x="0" y="5069"/>
                      <a:pt x="3425" y="6920"/>
                    </a:cubicBezTo>
                    <a:cubicBezTo>
                      <a:pt x="4492" y="7496"/>
                      <a:pt x="5486" y="7712"/>
                      <a:pt x="6376" y="7712"/>
                    </a:cubicBezTo>
                    <a:cubicBezTo>
                      <a:pt x="9070" y="7712"/>
                      <a:pt x="10820" y="5733"/>
                      <a:pt x="10820" y="5733"/>
                    </a:cubicBezTo>
                    <a:cubicBezTo>
                      <a:pt x="6474" y="4911"/>
                      <a:pt x="6751" y="1060"/>
                      <a:pt x="6751" y="1060"/>
                    </a:cubicBezTo>
                    <a:lnTo>
                      <a:pt x="6751" y="1060"/>
                    </a:lnTo>
                    <a:cubicBezTo>
                      <a:pt x="6151" y="1289"/>
                      <a:pt x="5598" y="1380"/>
                      <a:pt x="5099" y="1380"/>
                    </a:cubicBezTo>
                    <a:cubicBezTo>
                      <a:pt x="3158" y="1380"/>
                      <a:pt x="2030" y="1"/>
                      <a:pt x="2029" y="1"/>
                    </a:cubicBezTo>
                    <a:close/>
                  </a:path>
                </a:pathLst>
              </a:custGeom>
              <a:solidFill>
                <a:schemeClr val="lt1"/>
              </a:solidFill>
              <a:ln w="54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3"/>
              <p:cNvSpPr/>
              <p:nvPr/>
            </p:nvSpPr>
            <p:spPr>
              <a:xfrm>
                <a:off x="2418318" y="2461589"/>
                <a:ext cx="259231" cy="325372"/>
              </a:xfrm>
              <a:custGeom>
                <a:avLst/>
                <a:gdLst/>
                <a:ahLst/>
                <a:cxnLst/>
                <a:rect l="l" t="t" r="r" b="b"/>
                <a:pathLst>
                  <a:path w="4715" h="5918" extrusionOk="0">
                    <a:moveTo>
                      <a:pt x="813" y="0"/>
                    </a:moveTo>
                    <a:cubicBezTo>
                      <a:pt x="797" y="0"/>
                      <a:pt x="780" y="4"/>
                      <a:pt x="763" y="11"/>
                    </a:cubicBezTo>
                    <a:lnTo>
                      <a:pt x="773" y="11"/>
                    </a:lnTo>
                    <a:cubicBezTo>
                      <a:pt x="367" y="209"/>
                      <a:pt x="1" y="586"/>
                      <a:pt x="30" y="1061"/>
                    </a:cubicBezTo>
                    <a:cubicBezTo>
                      <a:pt x="40" y="1279"/>
                      <a:pt x="129" y="1486"/>
                      <a:pt x="297" y="1625"/>
                    </a:cubicBezTo>
                    <a:cubicBezTo>
                      <a:pt x="413" y="1717"/>
                      <a:pt x="548" y="1771"/>
                      <a:pt x="690" y="1805"/>
                    </a:cubicBezTo>
                    <a:lnTo>
                      <a:pt x="690" y="1805"/>
                    </a:lnTo>
                    <a:cubicBezTo>
                      <a:pt x="479" y="2036"/>
                      <a:pt x="406" y="2392"/>
                      <a:pt x="406" y="2694"/>
                    </a:cubicBezTo>
                    <a:cubicBezTo>
                      <a:pt x="406" y="2902"/>
                      <a:pt x="456" y="3120"/>
                      <a:pt x="565" y="3288"/>
                    </a:cubicBezTo>
                    <a:cubicBezTo>
                      <a:pt x="684" y="3466"/>
                      <a:pt x="872" y="3585"/>
                      <a:pt x="1089" y="3615"/>
                    </a:cubicBezTo>
                    <a:cubicBezTo>
                      <a:pt x="1129" y="3620"/>
                      <a:pt x="1169" y="3622"/>
                      <a:pt x="1210" y="3622"/>
                    </a:cubicBezTo>
                    <a:cubicBezTo>
                      <a:pt x="1320" y="3622"/>
                      <a:pt x="1432" y="3605"/>
                      <a:pt x="1542" y="3579"/>
                    </a:cubicBezTo>
                    <a:lnTo>
                      <a:pt x="1542" y="3579"/>
                    </a:lnTo>
                    <a:cubicBezTo>
                      <a:pt x="1515" y="3655"/>
                      <a:pt x="1495" y="3734"/>
                      <a:pt x="1475" y="3813"/>
                    </a:cubicBezTo>
                    <a:cubicBezTo>
                      <a:pt x="1426" y="4021"/>
                      <a:pt x="1406" y="4258"/>
                      <a:pt x="1475" y="4466"/>
                    </a:cubicBezTo>
                    <a:cubicBezTo>
                      <a:pt x="1600" y="4821"/>
                      <a:pt x="1962" y="5008"/>
                      <a:pt x="2320" y="5008"/>
                    </a:cubicBezTo>
                    <a:cubicBezTo>
                      <a:pt x="2362" y="5008"/>
                      <a:pt x="2404" y="5006"/>
                      <a:pt x="2446" y="5001"/>
                    </a:cubicBezTo>
                    <a:cubicBezTo>
                      <a:pt x="2611" y="4982"/>
                      <a:pt x="2769" y="4934"/>
                      <a:pt x="2919" y="4869"/>
                    </a:cubicBezTo>
                    <a:lnTo>
                      <a:pt x="2919" y="4869"/>
                    </a:lnTo>
                    <a:cubicBezTo>
                      <a:pt x="2876" y="5012"/>
                      <a:pt x="2858" y="5161"/>
                      <a:pt x="2881" y="5308"/>
                    </a:cubicBezTo>
                    <a:cubicBezTo>
                      <a:pt x="2921" y="5535"/>
                      <a:pt x="3069" y="5723"/>
                      <a:pt x="3267" y="5822"/>
                    </a:cubicBezTo>
                    <a:cubicBezTo>
                      <a:pt x="3403" y="5887"/>
                      <a:pt x="3547" y="5918"/>
                      <a:pt x="3691" y="5918"/>
                    </a:cubicBezTo>
                    <a:cubicBezTo>
                      <a:pt x="3768" y="5918"/>
                      <a:pt x="3845" y="5909"/>
                      <a:pt x="3921" y="5892"/>
                    </a:cubicBezTo>
                    <a:cubicBezTo>
                      <a:pt x="4178" y="5832"/>
                      <a:pt x="4396" y="5684"/>
                      <a:pt x="4614" y="5555"/>
                    </a:cubicBezTo>
                    <a:cubicBezTo>
                      <a:pt x="4714" y="5496"/>
                      <a:pt x="4651" y="5352"/>
                      <a:pt x="4551" y="5352"/>
                    </a:cubicBezTo>
                    <a:cubicBezTo>
                      <a:pt x="4533" y="5352"/>
                      <a:pt x="4514" y="5356"/>
                      <a:pt x="4495" y="5367"/>
                    </a:cubicBezTo>
                    <a:cubicBezTo>
                      <a:pt x="4241" y="5513"/>
                      <a:pt x="3970" y="5695"/>
                      <a:pt x="3676" y="5695"/>
                    </a:cubicBezTo>
                    <a:cubicBezTo>
                      <a:pt x="3591" y="5695"/>
                      <a:pt x="3504" y="5680"/>
                      <a:pt x="3416" y="5644"/>
                    </a:cubicBezTo>
                    <a:cubicBezTo>
                      <a:pt x="3247" y="5575"/>
                      <a:pt x="3139" y="5446"/>
                      <a:pt x="3099" y="5278"/>
                    </a:cubicBezTo>
                    <a:cubicBezTo>
                      <a:pt x="3069" y="5080"/>
                      <a:pt x="3139" y="4872"/>
                      <a:pt x="3228" y="4694"/>
                    </a:cubicBezTo>
                    <a:cubicBezTo>
                      <a:pt x="3267" y="4614"/>
                      <a:pt x="3211" y="4528"/>
                      <a:pt x="3137" y="4528"/>
                    </a:cubicBezTo>
                    <a:cubicBezTo>
                      <a:pt x="3118" y="4528"/>
                      <a:pt x="3099" y="4534"/>
                      <a:pt x="3079" y="4545"/>
                    </a:cubicBezTo>
                    <a:cubicBezTo>
                      <a:pt x="2853" y="4668"/>
                      <a:pt x="2573" y="4787"/>
                      <a:pt x="2306" y="4787"/>
                    </a:cubicBezTo>
                    <a:cubicBezTo>
                      <a:pt x="2141" y="4787"/>
                      <a:pt x="1981" y="4741"/>
                      <a:pt x="1842" y="4625"/>
                    </a:cubicBezTo>
                    <a:cubicBezTo>
                      <a:pt x="1673" y="4486"/>
                      <a:pt x="1634" y="4268"/>
                      <a:pt x="1654" y="4060"/>
                    </a:cubicBezTo>
                    <a:cubicBezTo>
                      <a:pt x="1673" y="3951"/>
                      <a:pt x="1693" y="3842"/>
                      <a:pt x="1723" y="3734"/>
                    </a:cubicBezTo>
                    <a:cubicBezTo>
                      <a:pt x="1753" y="3644"/>
                      <a:pt x="1782" y="3536"/>
                      <a:pt x="1862" y="3476"/>
                    </a:cubicBezTo>
                    <a:cubicBezTo>
                      <a:pt x="1949" y="3424"/>
                      <a:pt x="1913" y="3270"/>
                      <a:pt x="1821" y="3270"/>
                    </a:cubicBezTo>
                    <a:cubicBezTo>
                      <a:pt x="1809" y="3270"/>
                      <a:pt x="1796" y="3273"/>
                      <a:pt x="1782" y="3278"/>
                    </a:cubicBezTo>
                    <a:cubicBezTo>
                      <a:pt x="1773" y="3282"/>
                      <a:pt x="1763" y="3285"/>
                      <a:pt x="1753" y="3289"/>
                    </a:cubicBezTo>
                    <a:lnTo>
                      <a:pt x="1753" y="3289"/>
                    </a:lnTo>
                    <a:lnTo>
                      <a:pt x="1753" y="3288"/>
                    </a:lnTo>
                    <a:cubicBezTo>
                      <a:pt x="1752" y="3289"/>
                      <a:pt x="1751" y="3289"/>
                      <a:pt x="1750" y="3290"/>
                    </a:cubicBezTo>
                    <a:lnTo>
                      <a:pt x="1750" y="3290"/>
                    </a:lnTo>
                    <a:cubicBezTo>
                      <a:pt x="1587" y="3348"/>
                      <a:pt x="1405" y="3402"/>
                      <a:pt x="1230" y="3402"/>
                    </a:cubicBezTo>
                    <a:cubicBezTo>
                      <a:pt x="1179" y="3402"/>
                      <a:pt x="1129" y="3398"/>
                      <a:pt x="1080" y="3387"/>
                    </a:cubicBezTo>
                    <a:cubicBezTo>
                      <a:pt x="862" y="3338"/>
                      <a:pt x="723" y="3179"/>
                      <a:pt x="664" y="2971"/>
                    </a:cubicBezTo>
                    <a:cubicBezTo>
                      <a:pt x="604" y="2763"/>
                      <a:pt x="624" y="2546"/>
                      <a:pt x="664" y="2338"/>
                    </a:cubicBezTo>
                    <a:cubicBezTo>
                      <a:pt x="713" y="2140"/>
                      <a:pt x="812" y="1932"/>
                      <a:pt x="1010" y="1833"/>
                    </a:cubicBezTo>
                    <a:cubicBezTo>
                      <a:pt x="1119" y="1783"/>
                      <a:pt x="1050" y="1635"/>
                      <a:pt x="961" y="1625"/>
                    </a:cubicBezTo>
                    <a:cubicBezTo>
                      <a:pt x="783" y="1605"/>
                      <a:pt x="585" y="1566"/>
                      <a:pt x="446" y="1457"/>
                    </a:cubicBezTo>
                    <a:cubicBezTo>
                      <a:pt x="307" y="1348"/>
                      <a:pt x="248" y="1180"/>
                      <a:pt x="248" y="1011"/>
                    </a:cubicBezTo>
                    <a:cubicBezTo>
                      <a:pt x="248" y="635"/>
                      <a:pt x="565" y="358"/>
                      <a:pt x="882" y="209"/>
                    </a:cubicBezTo>
                    <a:cubicBezTo>
                      <a:pt x="993" y="149"/>
                      <a:pt x="919" y="0"/>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3"/>
              <p:cNvSpPr/>
              <p:nvPr/>
            </p:nvSpPr>
            <p:spPr>
              <a:xfrm>
                <a:off x="2274655" y="2427887"/>
                <a:ext cx="230256" cy="74003"/>
              </a:xfrm>
              <a:custGeom>
                <a:avLst/>
                <a:gdLst/>
                <a:ahLst/>
                <a:cxnLst/>
                <a:rect l="l" t="t" r="r" b="b"/>
                <a:pathLst>
                  <a:path w="4188" h="1346" extrusionOk="0">
                    <a:moveTo>
                      <a:pt x="0" y="1"/>
                    </a:moveTo>
                    <a:cubicBezTo>
                      <a:pt x="0" y="1"/>
                      <a:pt x="762" y="1228"/>
                      <a:pt x="2297" y="1337"/>
                    </a:cubicBezTo>
                    <a:cubicBezTo>
                      <a:pt x="2377" y="1343"/>
                      <a:pt x="2455" y="1346"/>
                      <a:pt x="2529" y="1346"/>
                    </a:cubicBezTo>
                    <a:cubicBezTo>
                      <a:pt x="3868" y="1346"/>
                      <a:pt x="4187" y="466"/>
                      <a:pt x="4187" y="466"/>
                    </a:cubicBezTo>
                    <a:lnTo>
                      <a:pt x="4187" y="466"/>
                    </a:lnTo>
                    <a:cubicBezTo>
                      <a:pt x="4187" y="466"/>
                      <a:pt x="3277" y="831"/>
                      <a:pt x="2383" y="831"/>
                    </a:cubicBezTo>
                    <a:cubicBezTo>
                      <a:pt x="2037" y="831"/>
                      <a:pt x="1693" y="776"/>
                      <a:pt x="1406" y="624"/>
                    </a:cubicBezTo>
                    <a:cubicBezTo>
                      <a:pt x="386" y="80"/>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3"/>
              <p:cNvSpPr/>
              <p:nvPr/>
            </p:nvSpPr>
            <p:spPr>
              <a:xfrm>
                <a:off x="2134236" y="2395229"/>
                <a:ext cx="594884" cy="507850"/>
              </a:xfrm>
              <a:custGeom>
                <a:avLst/>
                <a:gdLst/>
                <a:ahLst/>
                <a:cxnLst/>
                <a:rect l="l" t="t" r="r" b="b"/>
                <a:pathLst>
                  <a:path w="10820" h="9237" fill="none" extrusionOk="0">
                    <a:moveTo>
                      <a:pt x="2029" y="1"/>
                    </a:moveTo>
                    <a:cubicBezTo>
                      <a:pt x="2029" y="1"/>
                      <a:pt x="3811" y="2179"/>
                      <a:pt x="6751" y="1060"/>
                    </a:cubicBezTo>
                    <a:cubicBezTo>
                      <a:pt x="6751" y="1060"/>
                      <a:pt x="6474" y="4911"/>
                      <a:pt x="10820" y="5733"/>
                    </a:cubicBezTo>
                    <a:cubicBezTo>
                      <a:pt x="10820" y="5733"/>
                      <a:pt x="7722" y="9237"/>
                      <a:pt x="3425" y="6920"/>
                    </a:cubicBezTo>
                    <a:cubicBezTo>
                      <a:pt x="0" y="5069"/>
                      <a:pt x="2029" y="1"/>
                      <a:pt x="2029" y="1"/>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3"/>
              <p:cNvSpPr/>
              <p:nvPr/>
            </p:nvSpPr>
            <p:spPr>
              <a:xfrm>
                <a:off x="1890400" y="3429347"/>
                <a:ext cx="157903" cy="182918"/>
              </a:xfrm>
              <a:custGeom>
                <a:avLst/>
                <a:gdLst/>
                <a:ahLst/>
                <a:cxnLst/>
                <a:rect l="l" t="t" r="r" b="b"/>
                <a:pathLst>
                  <a:path w="2872" h="3327" extrusionOk="0">
                    <a:moveTo>
                      <a:pt x="0" y="0"/>
                    </a:moveTo>
                    <a:cubicBezTo>
                      <a:pt x="1" y="1"/>
                      <a:pt x="1218" y="2089"/>
                      <a:pt x="2673" y="3326"/>
                    </a:cubicBezTo>
                    <a:lnTo>
                      <a:pt x="2871" y="2772"/>
                    </a:lnTo>
                    <a:cubicBezTo>
                      <a:pt x="2871" y="2772"/>
                      <a:pt x="1307" y="1554"/>
                      <a:pt x="0"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3"/>
              <p:cNvSpPr/>
              <p:nvPr/>
            </p:nvSpPr>
            <p:spPr>
              <a:xfrm>
                <a:off x="2195154" y="3242141"/>
                <a:ext cx="92037" cy="80601"/>
              </a:xfrm>
              <a:custGeom>
                <a:avLst/>
                <a:gdLst/>
                <a:ahLst/>
                <a:cxnLst/>
                <a:rect l="l" t="t" r="r" b="b"/>
                <a:pathLst>
                  <a:path w="1674" h="1466" fill="none" extrusionOk="0">
                    <a:moveTo>
                      <a:pt x="1674" y="1465"/>
                    </a:moveTo>
                    <a:cubicBezTo>
                      <a:pt x="1674" y="1465"/>
                      <a:pt x="634" y="574"/>
                      <a:pt x="1" y="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3"/>
              <p:cNvSpPr/>
              <p:nvPr/>
            </p:nvSpPr>
            <p:spPr>
              <a:xfrm>
                <a:off x="1661243" y="2451858"/>
                <a:ext cx="751687" cy="725131"/>
              </a:xfrm>
              <a:custGeom>
                <a:avLst/>
                <a:gdLst/>
                <a:ahLst/>
                <a:cxnLst/>
                <a:rect l="l" t="t" r="r" b="b"/>
                <a:pathLst>
                  <a:path w="13672" h="13189" extrusionOk="0">
                    <a:moveTo>
                      <a:pt x="2367" y="0"/>
                    </a:moveTo>
                    <a:lnTo>
                      <a:pt x="1169" y="4604"/>
                    </a:lnTo>
                    <a:cubicBezTo>
                      <a:pt x="1169" y="4604"/>
                      <a:pt x="1" y="9375"/>
                      <a:pt x="40" y="10444"/>
                    </a:cubicBezTo>
                    <a:cubicBezTo>
                      <a:pt x="80" y="11513"/>
                      <a:pt x="209" y="12364"/>
                      <a:pt x="209" y="12364"/>
                    </a:cubicBezTo>
                    <a:cubicBezTo>
                      <a:pt x="209" y="12364"/>
                      <a:pt x="3635" y="13188"/>
                      <a:pt x="7217" y="13188"/>
                    </a:cubicBezTo>
                    <a:cubicBezTo>
                      <a:pt x="9285" y="13188"/>
                      <a:pt x="11405" y="12914"/>
                      <a:pt x="12949" y="12048"/>
                    </a:cubicBezTo>
                    <a:cubicBezTo>
                      <a:pt x="12949" y="12048"/>
                      <a:pt x="13672" y="8276"/>
                      <a:pt x="11880" y="3485"/>
                    </a:cubicBezTo>
                    <a:cubicBezTo>
                      <a:pt x="11464" y="2366"/>
                      <a:pt x="11019" y="1198"/>
                      <a:pt x="10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3"/>
              <p:cNvSpPr/>
              <p:nvPr/>
            </p:nvSpPr>
            <p:spPr>
              <a:xfrm>
                <a:off x="2034613" y="2504089"/>
                <a:ext cx="63172" cy="672240"/>
              </a:xfrm>
              <a:custGeom>
                <a:avLst/>
                <a:gdLst/>
                <a:ahLst/>
                <a:cxnLst/>
                <a:rect l="l" t="t" r="r" b="b"/>
                <a:pathLst>
                  <a:path w="1149" h="12227" fill="none" extrusionOk="0">
                    <a:moveTo>
                      <a:pt x="50" y="1"/>
                    </a:moveTo>
                    <a:cubicBezTo>
                      <a:pt x="1" y="60"/>
                      <a:pt x="1149" y="4139"/>
                      <a:pt x="723" y="12226"/>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3"/>
              <p:cNvSpPr/>
              <p:nvPr/>
            </p:nvSpPr>
            <p:spPr>
              <a:xfrm>
                <a:off x="1661243" y="2691351"/>
                <a:ext cx="763672" cy="552989"/>
              </a:xfrm>
              <a:custGeom>
                <a:avLst/>
                <a:gdLst/>
                <a:ahLst/>
                <a:cxnLst/>
                <a:rect l="l" t="t" r="r" b="b"/>
                <a:pathLst>
                  <a:path w="13890" h="10058" fill="none" extrusionOk="0">
                    <a:moveTo>
                      <a:pt x="1169" y="248"/>
                    </a:moveTo>
                    <a:cubicBezTo>
                      <a:pt x="1169" y="248"/>
                      <a:pt x="1" y="5019"/>
                      <a:pt x="40" y="6088"/>
                    </a:cubicBezTo>
                    <a:cubicBezTo>
                      <a:pt x="80" y="7157"/>
                      <a:pt x="209" y="8008"/>
                      <a:pt x="209" y="8008"/>
                    </a:cubicBezTo>
                    <a:cubicBezTo>
                      <a:pt x="209" y="8008"/>
                      <a:pt x="8732" y="10058"/>
                      <a:pt x="12949" y="7692"/>
                    </a:cubicBezTo>
                    <a:cubicBezTo>
                      <a:pt x="12949" y="7692"/>
                      <a:pt x="13889" y="4801"/>
                      <a:pt x="12107" y="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3"/>
              <p:cNvSpPr/>
              <p:nvPr/>
            </p:nvSpPr>
            <p:spPr>
              <a:xfrm>
                <a:off x="1210627" y="2438773"/>
                <a:ext cx="551394" cy="744924"/>
              </a:xfrm>
              <a:custGeom>
                <a:avLst/>
                <a:gdLst/>
                <a:ahLst/>
                <a:cxnLst/>
                <a:rect l="l" t="t" r="r" b="b"/>
                <a:pathLst>
                  <a:path w="10029" h="13549" extrusionOk="0">
                    <a:moveTo>
                      <a:pt x="10028" y="1"/>
                    </a:moveTo>
                    <a:lnTo>
                      <a:pt x="10028" y="1"/>
                    </a:lnTo>
                    <a:cubicBezTo>
                      <a:pt x="10028" y="1"/>
                      <a:pt x="6207" y="209"/>
                      <a:pt x="2188" y="8326"/>
                    </a:cubicBezTo>
                    <a:cubicBezTo>
                      <a:pt x="2188" y="8326"/>
                      <a:pt x="1020" y="8534"/>
                      <a:pt x="505" y="9752"/>
                    </a:cubicBezTo>
                    <a:cubicBezTo>
                      <a:pt x="0" y="10979"/>
                      <a:pt x="317" y="11662"/>
                      <a:pt x="733" y="11890"/>
                    </a:cubicBezTo>
                    <a:cubicBezTo>
                      <a:pt x="824" y="11939"/>
                      <a:pt x="907" y="11958"/>
                      <a:pt x="980" y="11958"/>
                    </a:cubicBezTo>
                    <a:cubicBezTo>
                      <a:pt x="1246" y="11958"/>
                      <a:pt x="1386" y="11702"/>
                      <a:pt x="1386" y="11702"/>
                    </a:cubicBezTo>
                    <a:lnTo>
                      <a:pt x="1386" y="11702"/>
                    </a:lnTo>
                    <a:cubicBezTo>
                      <a:pt x="1386" y="11702"/>
                      <a:pt x="1366" y="12315"/>
                      <a:pt x="1871" y="12464"/>
                    </a:cubicBezTo>
                    <a:cubicBezTo>
                      <a:pt x="1961" y="12491"/>
                      <a:pt x="2039" y="12503"/>
                      <a:pt x="2107" y="12503"/>
                    </a:cubicBezTo>
                    <a:cubicBezTo>
                      <a:pt x="2430" y="12503"/>
                      <a:pt x="2524" y="12246"/>
                      <a:pt x="2525" y="12246"/>
                    </a:cubicBezTo>
                    <a:lnTo>
                      <a:pt x="2525" y="12246"/>
                    </a:lnTo>
                    <a:cubicBezTo>
                      <a:pt x="2524" y="12246"/>
                      <a:pt x="2386" y="12801"/>
                      <a:pt x="2960" y="13008"/>
                    </a:cubicBezTo>
                    <a:cubicBezTo>
                      <a:pt x="3071" y="13050"/>
                      <a:pt x="3166" y="13067"/>
                      <a:pt x="3248" y="13067"/>
                    </a:cubicBezTo>
                    <a:cubicBezTo>
                      <a:pt x="3589" y="13067"/>
                      <a:pt x="3693" y="12771"/>
                      <a:pt x="3693" y="12771"/>
                    </a:cubicBezTo>
                    <a:cubicBezTo>
                      <a:pt x="3693" y="12771"/>
                      <a:pt x="3762" y="13385"/>
                      <a:pt x="4415" y="13533"/>
                    </a:cubicBezTo>
                    <a:cubicBezTo>
                      <a:pt x="4458" y="13543"/>
                      <a:pt x="4496" y="13548"/>
                      <a:pt x="4531" y="13548"/>
                    </a:cubicBezTo>
                    <a:cubicBezTo>
                      <a:pt x="4887" y="13548"/>
                      <a:pt x="4821" y="13038"/>
                      <a:pt x="4821" y="13038"/>
                    </a:cubicBezTo>
                    <a:cubicBezTo>
                      <a:pt x="4821" y="13038"/>
                      <a:pt x="4821" y="12899"/>
                      <a:pt x="4752" y="12602"/>
                    </a:cubicBezTo>
                    <a:cubicBezTo>
                      <a:pt x="4752" y="12602"/>
                      <a:pt x="4643" y="12246"/>
                      <a:pt x="4851" y="12058"/>
                    </a:cubicBezTo>
                    <a:cubicBezTo>
                      <a:pt x="4926" y="11992"/>
                      <a:pt x="4984" y="11963"/>
                      <a:pt x="5031" y="11963"/>
                    </a:cubicBezTo>
                    <a:cubicBezTo>
                      <a:pt x="5199" y="11963"/>
                      <a:pt x="5215" y="12340"/>
                      <a:pt x="5316" y="12682"/>
                    </a:cubicBezTo>
                    <a:cubicBezTo>
                      <a:pt x="5420" y="13062"/>
                      <a:pt x="5584" y="13269"/>
                      <a:pt x="5848" y="13269"/>
                    </a:cubicBezTo>
                    <a:cubicBezTo>
                      <a:pt x="5887" y="13269"/>
                      <a:pt x="5927" y="13265"/>
                      <a:pt x="5969" y="13256"/>
                    </a:cubicBezTo>
                    <a:cubicBezTo>
                      <a:pt x="6296" y="13187"/>
                      <a:pt x="6722" y="11939"/>
                      <a:pt x="6395" y="10870"/>
                    </a:cubicBezTo>
                    <a:cubicBezTo>
                      <a:pt x="6395" y="10870"/>
                      <a:pt x="7543" y="7168"/>
                      <a:pt x="9355" y="4871"/>
                    </a:cubicBezTo>
                    <a:lnTo>
                      <a:pt x="10028" y="1"/>
                    </a:lnTo>
                    <a:close/>
                  </a:path>
                </a:pathLst>
              </a:cu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3"/>
              <p:cNvSpPr/>
              <p:nvPr/>
            </p:nvSpPr>
            <p:spPr>
              <a:xfrm>
                <a:off x="1210627" y="2438773"/>
                <a:ext cx="551394" cy="750587"/>
              </a:xfrm>
              <a:custGeom>
                <a:avLst/>
                <a:gdLst/>
                <a:ahLst/>
                <a:cxnLst/>
                <a:rect l="l" t="t" r="r" b="b"/>
                <a:pathLst>
                  <a:path w="10029" h="13652" fill="none" extrusionOk="0">
                    <a:moveTo>
                      <a:pt x="9355" y="4871"/>
                    </a:moveTo>
                    <a:cubicBezTo>
                      <a:pt x="7543" y="7168"/>
                      <a:pt x="6395" y="10870"/>
                      <a:pt x="6395" y="10870"/>
                    </a:cubicBezTo>
                    <a:cubicBezTo>
                      <a:pt x="6722" y="11939"/>
                      <a:pt x="6296" y="13187"/>
                      <a:pt x="5969" y="13256"/>
                    </a:cubicBezTo>
                    <a:cubicBezTo>
                      <a:pt x="5633" y="13325"/>
                      <a:pt x="5435" y="13117"/>
                      <a:pt x="5316" y="12682"/>
                    </a:cubicBezTo>
                    <a:cubicBezTo>
                      <a:pt x="5187" y="12246"/>
                      <a:pt x="5197" y="11751"/>
                      <a:pt x="4851" y="12058"/>
                    </a:cubicBezTo>
                    <a:cubicBezTo>
                      <a:pt x="4643" y="12246"/>
                      <a:pt x="4752" y="12602"/>
                      <a:pt x="4752" y="12602"/>
                    </a:cubicBezTo>
                    <a:cubicBezTo>
                      <a:pt x="4821" y="12899"/>
                      <a:pt x="4821" y="13038"/>
                      <a:pt x="4821" y="13038"/>
                    </a:cubicBezTo>
                    <a:cubicBezTo>
                      <a:pt x="4821" y="13038"/>
                      <a:pt x="4900" y="13652"/>
                      <a:pt x="4415" y="13533"/>
                    </a:cubicBezTo>
                    <a:cubicBezTo>
                      <a:pt x="3762" y="13385"/>
                      <a:pt x="3693" y="12771"/>
                      <a:pt x="3693" y="12771"/>
                    </a:cubicBezTo>
                    <a:cubicBezTo>
                      <a:pt x="3693" y="12771"/>
                      <a:pt x="3534" y="13226"/>
                      <a:pt x="2960" y="13008"/>
                    </a:cubicBezTo>
                    <a:cubicBezTo>
                      <a:pt x="2386" y="12800"/>
                      <a:pt x="2525" y="12246"/>
                      <a:pt x="2525" y="12246"/>
                    </a:cubicBezTo>
                    <a:cubicBezTo>
                      <a:pt x="2525" y="12246"/>
                      <a:pt x="2386" y="12622"/>
                      <a:pt x="1871" y="12464"/>
                    </a:cubicBezTo>
                    <a:cubicBezTo>
                      <a:pt x="1366" y="12315"/>
                      <a:pt x="1386" y="11702"/>
                      <a:pt x="1386" y="11702"/>
                    </a:cubicBezTo>
                    <a:cubicBezTo>
                      <a:pt x="1386" y="11702"/>
                      <a:pt x="1158" y="12117"/>
                      <a:pt x="733" y="11890"/>
                    </a:cubicBezTo>
                    <a:cubicBezTo>
                      <a:pt x="317" y="11662"/>
                      <a:pt x="0" y="10979"/>
                      <a:pt x="505" y="9752"/>
                    </a:cubicBezTo>
                    <a:cubicBezTo>
                      <a:pt x="1020" y="8534"/>
                      <a:pt x="2188" y="8326"/>
                      <a:pt x="2188" y="8326"/>
                    </a:cubicBezTo>
                    <a:cubicBezTo>
                      <a:pt x="6207" y="209"/>
                      <a:pt x="10028" y="1"/>
                      <a:pt x="10028"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3"/>
              <p:cNvSpPr/>
              <p:nvPr/>
            </p:nvSpPr>
            <p:spPr>
              <a:xfrm>
                <a:off x="1285730" y="2990662"/>
                <a:ext cx="36507" cy="91487"/>
              </a:xfrm>
              <a:custGeom>
                <a:avLst/>
                <a:gdLst/>
                <a:ahLst/>
                <a:cxnLst/>
                <a:rect l="l" t="t" r="r" b="b"/>
                <a:pathLst>
                  <a:path w="664" h="1664" fill="none" extrusionOk="0">
                    <a:moveTo>
                      <a:pt x="20" y="1664"/>
                    </a:moveTo>
                    <a:cubicBezTo>
                      <a:pt x="20" y="1664"/>
                      <a:pt x="0" y="654"/>
                      <a:pt x="664"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3"/>
              <p:cNvSpPr/>
              <p:nvPr/>
            </p:nvSpPr>
            <p:spPr>
              <a:xfrm>
                <a:off x="1348297" y="3016228"/>
                <a:ext cx="38706" cy="95885"/>
              </a:xfrm>
              <a:custGeom>
                <a:avLst/>
                <a:gdLst/>
                <a:ahLst/>
                <a:cxnLst/>
                <a:rect l="l" t="t" r="r" b="b"/>
                <a:pathLst>
                  <a:path w="704" h="1744" fill="none" extrusionOk="0">
                    <a:moveTo>
                      <a:pt x="21" y="1743"/>
                    </a:moveTo>
                    <a:cubicBezTo>
                      <a:pt x="21" y="1743"/>
                      <a:pt x="1" y="506"/>
                      <a:pt x="704"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3"/>
              <p:cNvSpPr/>
              <p:nvPr/>
            </p:nvSpPr>
            <p:spPr>
              <a:xfrm>
                <a:off x="1403827" y="3049436"/>
                <a:ext cx="42500" cy="91487"/>
              </a:xfrm>
              <a:custGeom>
                <a:avLst/>
                <a:gdLst/>
                <a:ahLst/>
                <a:cxnLst/>
                <a:rect l="l" t="t" r="r" b="b"/>
                <a:pathLst>
                  <a:path w="773" h="1664" fill="none" extrusionOk="0">
                    <a:moveTo>
                      <a:pt x="179" y="1664"/>
                    </a:moveTo>
                    <a:cubicBezTo>
                      <a:pt x="179" y="1664"/>
                      <a:pt x="0" y="605"/>
                      <a:pt x="773"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3"/>
              <p:cNvSpPr/>
              <p:nvPr/>
            </p:nvSpPr>
            <p:spPr>
              <a:xfrm>
                <a:off x="1664542" y="3039649"/>
                <a:ext cx="720623" cy="139264"/>
              </a:xfrm>
              <a:custGeom>
                <a:avLst/>
                <a:gdLst/>
                <a:ahLst/>
                <a:cxnLst/>
                <a:rect l="l" t="t" r="r" b="b"/>
                <a:pathLst>
                  <a:path w="13107" h="2533" extrusionOk="0">
                    <a:moveTo>
                      <a:pt x="13107" y="1"/>
                    </a:moveTo>
                    <a:cubicBezTo>
                      <a:pt x="13106" y="1"/>
                      <a:pt x="10645" y="1076"/>
                      <a:pt x="6574" y="1076"/>
                    </a:cubicBezTo>
                    <a:cubicBezTo>
                      <a:pt x="4697" y="1076"/>
                      <a:pt x="2478" y="847"/>
                      <a:pt x="0" y="179"/>
                    </a:cubicBezTo>
                    <a:lnTo>
                      <a:pt x="0" y="179"/>
                    </a:lnTo>
                    <a:cubicBezTo>
                      <a:pt x="0" y="179"/>
                      <a:pt x="30" y="654"/>
                      <a:pt x="149" y="1673"/>
                    </a:cubicBezTo>
                    <a:cubicBezTo>
                      <a:pt x="149" y="1673"/>
                      <a:pt x="3451" y="2532"/>
                      <a:pt x="7028" y="2532"/>
                    </a:cubicBezTo>
                    <a:cubicBezTo>
                      <a:pt x="9083" y="2532"/>
                      <a:pt x="11228" y="2249"/>
                      <a:pt x="12889" y="1357"/>
                    </a:cubicBezTo>
                    <a:cubicBezTo>
                      <a:pt x="12889" y="1357"/>
                      <a:pt x="13087" y="604"/>
                      <a:pt x="13107" y="1"/>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3"/>
              <p:cNvSpPr/>
              <p:nvPr/>
            </p:nvSpPr>
            <p:spPr>
              <a:xfrm>
                <a:off x="1989474" y="2991762"/>
                <a:ext cx="181269" cy="15889"/>
              </a:xfrm>
              <a:custGeom>
                <a:avLst/>
                <a:gdLst/>
                <a:ahLst/>
                <a:cxnLst/>
                <a:rect l="l" t="t" r="r" b="b"/>
                <a:pathLst>
                  <a:path w="3297" h="289" extrusionOk="0">
                    <a:moveTo>
                      <a:pt x="139" y="0"/>
                    </a:moveTo>
                    <a:cubicBezTo>
                      <a:pt x="0" y="0"/>
                      <a:pt x="3" y="218"/>
                      <a:pt x="148" y="228"/>
                    </a:cubicBezTo>
                    <a:cubicBezTo>
                      <a:pt x="665" y="269"/>
                      <a:pt x="1182" y="289"/>
                      <a:pt x="1698" y="289"/>
                    </a:cubicBezTo>
                    <a:cubicBezTo>
                      <a:pt x="2181" y="289"/>
                      <a:pt x="2665" y="271"/>
                      <a:pt x="3148" y="238"/>
                    </a:cubicBezTo>
                    <a:cubicBezTo>
                      <a:pt x="3293" y="228"/>
                      <a:pt x="3296" y="20"/>
                      <a:pt x="3158" y="20"/>
                    </a:cubicBezTo>
                    <a:cubicBezTo>
                      <a:pt x="3154" y="20"/>
                      <a:pt x="3151" y="20"/>
                      <a:pt x="3148" y="20"/>
                    </a:cubicBezTo>
                    <a:cubicBezTo>
                      <a:pt x="2698" y="51"/>
                      <a:pt x="2248" y="67"/>
                      <a:pt x="1798" y="67"/>
                    </a:cubicBezTo>
                    <a:cubicBezTo>
                      <a:pt x="1248" y="67"/>
                      <a:pt x="698" y="44"/>
                      <a:pt x="148" y="0"/>
                    </a:cubicBezTo>
                    <a:cubicBezTo>
                      <a:pt x="145" y="0"/>
                      <a:pt x="14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3"/>
              <p:cNvSpPr/>
              <p:nvPr/>
            </p:nvSpPr>
            <p:spPr>
              <a:xfrm>
                <a:off x="1993268" y="2903574"/>
                <a:ext cx="171483" cy="12810"/>
              </a:xfrm>
              <a:custGeom>
                <a:avLst/>
                <a:gdLst/>
                <a:ahLst/>
                <a:cxnLst/>
                <a:rect l="l" t="t" r="r" b="b"/>
                <a:pathLst>
                  <a:path w="3119" h="233" extrusionOk="0">
                    <a:moveTo>
                      <a:pt x="139" y="0"/>
                    </a:moveTo>
                    <a:cubicBezTo>
                      <a:pt x="0" y="0"/>
                      <a:pt x="3" y="219"/>
                      <a:pt x="149" y="219"/>
                    </a:cubicBezTo>
                    <a:cubicBezTo>
                      <a:pt x="814" y="226"/>
                      <a:pt x="1484" y="233"/>
                      <a:pt x="2152" y="233"/>
                    </a:cubicBezTo>
                    <a:cubicBezTo>
                      <a:pt x="2428" y="233"/>
                      <a:pt x="2704" y="231"/>
                      <a:pt x="2980" y="228"/>
                    </a:cubicBezTo>
                    <a:cubicBezTo>
                      <a:pt x="3118" y="228"/>
                      <a:pt x="3118" y="11"/>
                      <a:pt x="2980" y="11"/>
                    </a:cubicBezTo>
                    <a:cubicBezTo>
                      <a:pt x="2039" y="11"/>
                      <a:pt x="1089" y="11"/>
                      <a:pt x="149" y="1"/>
                    </a:cubicBezTo>
                    <a:cubicBezTo>
                      <a:pt x="146" y="1"/>
                      <a:pt x="14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3"/>
              <p:cNvSpPr/>
              <p:nvPr/>
            </p:nvSpPr>
            <p:spPr>
              <a:xfrm>
                <a:off x="1994367" y="2818135"/>
                <a:ext cx="162191" cy="14240"/>
              </a:xfrm>
              <a:custGeom>
                <a:avLst/>
                <a:gdLst/>
                <a:ahLst/>
                <a:cxnLst/>
                <a:rect l="l" t="t" r="r" b="b"/>
                <a:pathLst>
                  <a:path w="2950" h="259" extrusionOk="0">
                    <a:moveTo>
                      <a:pt x="1475" y="1"/>
                    </a:moveTo>
                    <a:cubicBezTo>
                      <a:pt x="1032" y="1"/>
                      <a:pt x="589" y="10"/>
                      <a:pt x="149" y="30"/>
                    </a:cubicBezTo>
                    <a:cubicBezTo>
                      <a:pt x="3" y="40"/>
                      <a:pt x="0" y="258"/>
                      <a:pt x="139" y="258"/>
                    </a:cubicBezTo>
                    <a:cubicBezTo>
                      <a:pt x="142" y="258"/>
                      <a:pt x="145" y="258"/>
                      <a:pt x="149" y="258"/>
                    </a:cubicBezTo>
                    <a:cubicBezTo>
                      <a:pt x="589" y="233"/>
                      <a:pt x="1032" y="221"/>
                      <a:pt x="1475" y="221"/>
                    </a:cubicBezTo>
                    <a:cubicBezTo>
                      <a:pt x="1918" y="221"/>
                      <a:pt x="2361" y="233"/>
                      <a:pt x="2802" y="258"/>
                    </a:cubicBezTo>
                    <a:cubicBezTo>
                      <a:pt x="2805" y="258"/>
                      <a:pt x="2808" y="258"/>
                      <a:pt x="2811" y="258"/>
                    </a:cubicBezTo>
                    <a:cubicBezTo>
                      <a:pt x="2950" y="258"/>
                      <a:pt x="2947" y="40"/>
                      <a:pt x="2802" y="30"/>
                    </a:cubicBezTo>
                    <a:cubicBezTo>
                      <a:pt x="2361" y="10"/>
                      <a:pt x="1918" y="1"/>
                      <a:pt x="1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3"/>
              <p:cNvSpPr/>
              <p:nvPr/>
            </p:nvSpPr>
            <p:spPr>
              <a:xfrm>
                <a:off x="1987825" y="2730827"/>
                <a:ext cx="155154" cy="16109"/>
              </a:xfrm>
              <a:custGeom>
                <a:avLst/>
                <a:gdLst/>
                <a:ahLst/>
                <a:cxnLst/>
                <a:rect l="l" t="t" r="r" b="b"/>
                <a:pathLst>
                  <a:path w="2822" h="293" extrusionOk="0">
                    <a:moveTo>
                      <a:pt x="932" y="1"/>
                    </a:moveTo>
                    <a:cubicBezTo>
                      <a:pt x="671" y="1"/>
                      <a:pt x="409" y="5"/>
                      <a:pt x="149" y="15"/>
                    </a:cubicBezTo>
                    <a:cubicBezTo>
                      <a:pt x="0" y="15"/>
                      <a:pt x="0" y="232"/>
                      <a:pt x="149" y="232"/>
                    </a:cubicBezTo>
                    <a:cubicBezTo>
                      <a:pt x="359" y="227"/>
                      <a:pt x="570" y="225"/>
                      <a:pt x="781" y="225"/>
                    </a:cubicBezTo>
                    <a:cubicBezTo>
                      <a:pt x="1415" y="225"/>
                      <a:pt x="2052" y="247"/>
                      <a:pt x="2683" y="292"/>
                    </a:cubicBezTo>
                    <a:cubicBezTo>
                      <a:pt x="2686" y="292"/>
                      <a:pt x="2689" y="292"/>
                      <a:pt x="2692" y="292"/>
                    </a:cubicBezTo>
                    <a:cubicBezTo>
                      <a:pt x="2821" y="292"/>
                      <a:pt x="2819" y="74"/>
                      <a:pt x="2683" y="64"/>
                    </a:cubicBezTo>
                    <a:cubicBezTo>
                      <a:pt x="2102" y="23"/>
                      <a:pt x="1516" y="1"/>
                      <a:pt x="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3"/>
              <p:cNvSpPr/>
              <p:nvPr/>
            </p:nvSpPr>
            <p:spPr>
              <a:xfrm>
                <a:off x="1984031" y="2647202"/>
                <a:ext cx="144817" cy="16439"/>
              </a:xfrm>
              <a:custGeom>
                <a:avLst/>
                <a:gdLst/>
                <a:ahLst/>
                <a:cxnLst/>
                <a:rect l="l" t="t" r="r" b="b"/>
                <a:pathLst>
                  <a:path w="2634" h="299" extrusionOk="0">
                    <a:moveTo>
                      <a:pt x="954" y="1"/>
                    </a:moveTo>
                    <a:cubicBezTo>
                      <a:pt x="685" y="1"/>
                      <a:pt x="417" y="7"/>
                      <a:pt x="148" y="21"/>
                    </a:cubicBezTo>
                    <a:cubicBezTo>
                      <a:pt x="3" y="21"/>
                      <a:pt x="0" y="239"/>
                      <a:pt x="139" y="239"/>
                    </a:cubicBezTo>
                    <a:cubicBezTo>
                      <a:pt x="142" y="239"/>
                      <a:pt x="145" y="239"/>
                      <a:pt x="148" y="239"/>
                    </a:cubicBezTo>
                    <a:cubicBezTo>
                      <a:pt x="383" y="230"/>
                      <a:pt x="618" y="225"/>
                      <a:pt x="852" y="225"/>
                    </a:cubicBezTo>
                    <a:cubicBezTo>
                      <a:pt x="1400" y="225"/>
                      <a:pt x="1947" y="250"/>
                      <a:pt x="2495" y="298"/>
                    </a:cubicBezTo>
                    <a:cubicBezTo>
                      <a:pt x="2498" y="298"/>
                      <a:pt x="2501" y="299"/>
                      <a:pt x="2504" y="299"/>
                    </a:cubicBezTo>
                    <a:cubicBezTo>
                      <a:pt x="2633" y="299"/>
                      <a:pt x="2630" y="90"/>
                      <a:pt x="2495" y="70"/>
                    </a:cubicBezTo>
                    <a:cubicBezTo>
                      <a:pt x="1981" y="25"/>
                      <a:pt x="1467" y="1"/>
                      <a:pt x="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6" name="Google Shape;3116;p43"/>
              <p:cNvGrpSpPr/>
              <p:nvPr/>
            </p:nvGrpSpPr>
            <p:grpSpPr>
              <a:xfrm>
                <a:off x="1746187" y="3056528"/>
                <a:ext cx="601426" cy="128653"/>
                <a:chOff x="1746187" y="3056528"/>
                <a:chExt cx="601426" cy="128653"/>
              </a:xfrm>
            </p:grpSpPr>
            <p:sp>
              <p:nvSpPr>
                <p:cNvPr id="3117" name="Google Shape;3117;p43"/>
                <p:cNvSpPr/>
                <p:nvPr/>
              </p:nvSpPr>
              <p:spPr>
                <a:xfrm>
                  <a:off x="1746187" y="3066864"/>
                  <a:ext cx="16329" cy="85274"/>
                </a:xfrm>
                <a:custGeom>
                  <a:avLst/>
                  <a:gdLst/>
                  <a:ahLst/>
                  <a:cxnLst/>
                  <a:rect l="l" t="t" r="r" b="b"/>
                  <a:pathLst>
                    <a:path w="297" h="1551" extrusionOk="0">
                      <a:moveTo>
                        <a:pt x="178" y="0"/>
                      </a:moveTo>
                      <a:cubicBezTo>
                        <a:pt x="109" y="0"/>
                        <a:pt x="69" y="50"/>
                        <a:pt x="69" y="109"/>
                      </a:cubicBezTo>
                      <a:cubicBezTo>
                        <a:pt x="40" y="377"/>
                        <a:pt x="20" y="644"/>
                        <a:pt x="10" y="911"/>
                      </a:cubicBezTo>
                      <a:cubicBezTo>
                        <a:pt x="10" y="1040"/>
                        <a:pt x="10" y="1178"/>
                        <a:pt x="10" y="1307"/>
                      </a:cubicBezTo>
                      <a:cubicBezTo>
                        <a:pt x="10" y="1367"/>
                        <a:pt x="0" y="1426"/>
                        <a:pt x="30" y="1485"/>
                      </a:cubicBezTo>
                      <a:cubicBezTo>
                        <a:pt x="53" y="1524"/>
                        <a:pt x="101" y="1551"/>
                        <a:pt x="149" y="1551"/>
                      </a:cubicBezTo>
                      <a:cubicBezTo>
                        <a:pt x="162" y="1551"/>
                        <a:pt x="175" y="1549"/>
                        <a:pt x="188" y="1545"/>
                      </a:cubicBezTo>
                      <a:cubicBezTo>
                        <a:pt x="280" y="1509"/>
                        <a:pt x="281" y="1393"/>
                        <a:pt x="223" y="1344"/>
                      </a:cubicBezTo>
                      <a:lnTo>
                        <a:pt x="223" y="1344"/>
                      </a:lnTo>
                      <a:cubicBezTo>
                        <a:pt x="223" y="1312"/>
                        <a:pt x="228" y="1267"/>
                        <a:pt x="228" y="1248"/>
                      </a:cubicBezTo>
                      <a:lnTo>
                        <a:pt x="228" y="1089"/>
                      </a:lnTo>
                      <a:cubicBezTo>
                        <a:pt x="228" y="980"/>
                        <a:pt x="238" y="872"/>
                        <a:pt x="238" y="763"/>
                      </a:cubicBezTo>
                      <a:cubicBezTo>
                        <a:pt x="247" y="545"/>
                        <a:pt x="267" y="327"/>
                        <a:pt x="287" y="109"/>
                      </a:cubicBezTo>
                      <a:cubicBezTo>
                        <a:pt x="297" y="50"/>
                        <a:pt x="228"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3"/>
                <p:cNvSpPr/>
                <p:nvPr/>
              </p:nvSpPr>
              <p:spPr>
                <a:xfrm>
                  <a:off x="1834595" y="3082094"/>
                  <a:ext cx="19903" cy="83075"/>
                </a:xfrm>
                <a:custGeom>
                  <a:avLst/>
                  <a:gdLst/>
                  <a:ahLst/>
                  <a:cxnLst/>
                  <a:rect l="l" t="t" r="r" b="b"/>
                  <a:pathLst>
                    <a:path w="362" h="1511" extrusionOk="0">
                      <a:moveTo>
                        <a:pt x="243" y="1"/>
                      </a:moveTo>
                      <a:cubicBezTo>
                        <a:pt x="174" y="1"/>
                        <a:pt x="134" y="50"/>
                        <a:pt x="124" y="110"/>
                      </a:cubicBezTo>
                      <a:cubicBezTo>
                        <a:pt x="75" y="545"/>
                        <a:pt x="35" y="971"/>
                        <a:pt x="6" y="1406"/>
                      </a:cubicBezTo>
                      <a:cubicBezTo>
                        <a:pt x="1" y="1476"/>
                        <a:pt x="55" y="1510"/>
                        <a:pt x="112" y="1510"/>
                      </a:cubicBezTo>
                      <a:cubicBezTo>
                        <a:pt x="169" y="1510"/>
                        <a:pt x="228" y="1476"/>
                        <a:pt x="233" y="1406"/>
                      </a:cubicBezTo>
                      <a:cubicBezTo>
                        <a:pt x="253" y="971"/>
                        <a:pt x="293" y="535"/>
                        <a:pt x="352" y="110"/>
                      </a:cubicBezTo>
                      <a:cubicBezTo>
                        <a:pt x="362" y="50"/>
                        <a:pt x="293" y="1"/>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3"/>
                <p:cNvSpPr/>
                <p:nvPr/>
              </p:nvSpPr>
              <p:spPr>
                <a:xfrm>
                  <a:off x="1929051" y="3094079"/>
                  <a:ext cx="16879" cy="83570"/>
                </a:xfrm>
                <a:custGeom>
                  <a:avLst/>
                  <a:gdLst/>
                  <a:ahLst/>
                  <a:cxnLst/>
                  <a:rect l="l" t="t" r="r" b="b"/>
                  <a:pathLst>
                    <a:path w="307" h="1520" extrusionOk="0">
                      <a:moveTo>
                        <a:pt x="188" y="0"/>
                      </a:moveTo>
                      <a:cubicBezTo>
                        <a:pt x="129" y="0"/>
                        <a:pt x="89" y="60"/>
                        <a:pt x="79" y="119"/>
                      </a:cubicBezTo>
                      <a:cubicBezTo>
                        <a:pt x="30" y="545"/>
                        <a:pt x="0" y="980"/>
                        <a:pt x="0" y="1416"/>
                      </a:cubicBezTo>
                      <a:cubicBezTo>
                        <a:pt x="0" y="1485"/>
                        <a:pt x="55" y="1520"/>
                        <a:pt x="110" y="1520"/>
                      </a:cubicBezTo>
                      <a:cubicBezTo>
                        <a:pt x="166" y="1520"/>
                        <a:pt x="223" y="1485"/>
                        <a:pt x="228" y="1416"/>
                      </a:cubicBezTo>
                      <a:cubicBezTo>
                        <a:pt x="228" y="980"/>
                        <a:pt x="258" y="545"/>
                        <a:pt x="297" y="119"/>
                      </a:cubicBezTo>
                      <a:cubicBezTo>
                        <a:pt x="307" y="60"/>
                        <a:pt x="248"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3"/>
                <p:cNvSpPr/>
                <p:nvPr/>
              </p:nvSpPr>
              <p:spPr>
                <a:xfrm>
                  <a:off x="2015864" y="3099247"/>
                  <a:ext cx="15834" cy="85934"/>
                </a:xfrm>
                <a:custGeom>
                  <a:avLst/>
                  <a:gdLst/>
                  <a:ahLst/>
                  <a:cxnLst/>
                  <a:rect l="l" t="t" r="r" b="b"/>
                  <a:pathLst>
                    <a:path w="288" h="1563" extrusionOk="0">
                      <a:moveTo>
                        <a:pt x="177" y="0"/>
                      </a:moveTo>
                      <a:cubicBezTo>
                        <a:pt x="121" y="0"/>
                        <a:pt x="64" y="35"/>
                        <a:pt x="64" y="104"/>
                      </a:cubicBezTo>
                      <a:cubicBezTo>
                        <a:pt x="45" y="560"/>
                        <a:pt x="25" y="1005"/>
                        <a:pt x="5" y="1451"/>
                      </a:cubicBezTo>
                      <a:cubicBezTo>
                        <a:pt x="0" y="1525"/>
                        <a:pt x="52" y="1562"/>
                        <a:pt x="106" y="1562"/>
                      </a:cubicBezTo>
                      <a:cubicBezTo>
                        <a:pt x="161" y="1562"/>
                        <a:pt x="218" y="1525"/>
                        <a:pt x="223" y="1451"/>
                      </a:cubicBezTo>
                      <a:cubicBezTo>
                        <a:pt x="252" y="1005"/>
                        <a:pt x="272" y="560"/>
                        <a:pt x="282" y="104"/>
                      </a:cubicBezTo>
                      <a:cubicBezTo>
                        <a:pt x="287" y="35"/>
                        <a:pt x="233" y="0"/>
                        <a:pt x="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3"/>
                <p:cNvSpPr/>
                <p:nvPr/>
              </p:nvSpPr>
              <p:spPr>
                <a:xfrm>
                  <a:off x="2102953" y="3093585"/>
                  <a:ext cx="17978" cy="89727"/>
                </a:xfrm>
                <a:custGeom>
                  <a:avLst/>
                  <a:gdLst/>
                  <a:ahLst/>
                  <a:cxnLst/>
                  <a:rect l="l" t="t" r="r" b="b"/>
                  <a:pathLst>
                    <a:path w="327" h="1632" extrusionOk="0">
                      <a:moveTo>
                        <a:pt x="223" y="1"/>
                      </a:moveTo>
                      <a:cubicBezTo>
                        <a:pt x="168" y="1"/>
                        <a:pt x="109" y="38"/>
                        <a:pt x="104" y="108"/>
                      </a:cubicBezTo>
                      <a:cubicBezTo>
                        <a:pt x="64" y="584"/>
                        <a:pt x="35" y="1049"/>
                        <a:pt x="5" y="1524"/>
                      </a:cubicBezTo>
                      <a:cubicBezTo>
                        <a:pt x="0" y="1597"/>
                        <a:pt x="50" y="1632"/>
                        <a:pt x="104" y="1632"/>
                      </a:cubicBezTo>
                      <a:cubicBezTo>
                        <a:pt x="159" y="1632"/>
                        <a:pt x="218" y="1594"/>
                        <a:pt x="223" y="1524"/>
                      </a:cubicBezTo>
                      <a:cubicBezTo>
                        <a:pt x="262" y="1049"/>
                        <a:pt x="292" y="584"/>
                        <a:pt x="322" y="108"/>
                      </a:cubicBezTo>
                      <a:cubicBezTo>
                        <a:pt x="327" y="35"/>
                        <a:pt x="276"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3"/>
                <p:cNvSpPr/>
                <p:nvPr/>
              </p:nvSpPr>
              <p:spPr>
                <a:xfrm>
                  <a:off x="2187017" y="3079235"/>
                  <a:ext cx="20343" cy="95115"/>
                </a:xfrm>
                <a:custGeom>
                  <a:avLst/>
                  <a:gdLst/>
                  <a:ahLst/>
                  <a:cxnLst/>
                  <a:rect l="l" t="t" r="r" b="b"/>
                  <a:pathLst>
                    <a:path w="370" h="1730" extrusionOk="0">
                      <a:moveTo>
                        <a:pt x="214" y="0"/>
                      </a:moveTo>
                      <a:cubicBezTo>
                        <a:pt x="206" y="0"/>
                        <a:pt x="197" y="1"/>
                        <a:pt x="188" y="3"/>
                      </a:cubicBezTo>
                      <a:lnTo>
                        <a:pt x="179" y="3"/>
                      </a:lnTo>
                      <a:cubicBezTo>
                        <a:pt x="30" y="43"/>
                        <a:pt x="50" y="251"/>
                        <a:pt x="40" y="369"/>
                      </a:cubicBezTo>
                      <a:cubicBezTo>
                        <a:pt x="30" y="528"/>
                        <a:pt x="20" y="696"/>
                        <a:pt x="10" y="854"/>
                      </a:cubicBezTo>
                      <a:cubicBezTo>
                        <a:pt x="10" y="1013"/>
                        <a:pt x="0" y="1171"/>
                        <a:pt x="0" y="1330"/>
                      </a:cubicBezTo>
                      <a:cubicBezTo>
                        <a:pt x="0" y="1409"/>
                        <a:pt x="0" y="1488"/>
                        <a:pt x="10" y="1577"/>
                      </a:cubicBezTo>
                      <a:cubicBezTo>
                        <a:pt x="10" y="1646"/>
                        <a:pt x="40" y="1696"/>
                        <a:pt x="109" y="1726"/>
                      </a:cubicBezTo>
                      <a:cubicBezTo>
                        <a:pt x="117" y="1728"/>
                        <a:pt x="126" y="1729"/>
                        <a:pt x="136" y="1729"/>
                      </a:cubicBezTo>
                      <a:cubicBezTo>
                        <a:pt x="166" y="1729"/>
                        <a:pt x="203" y="1718"/>
                        <a:pt x="218" y="1696"/>
                      </a:cubicBezTo>
                      <a:lnTo>
                        <a:pt x="228" y="1686"/>
                      </a:lnTo>
                      <a:cubicBezTo>
                        <a:pt x="258" y="1646"/>
                        <a:pt x="268" y="1577"/>
                        <a:pt x="228" y="1528"/>
                      </a:cubicBezTo>
                      <a:lnTo>
                        <a:pt x="228" y="1498"/>
                      </a:lnTo>
                      <a:cubicBezTo>
                        <a:pt x="228" y="1468"/>
                        <a:pt x="228" y="1439"/>
                        <a:pt x="228" y="1419"/>
                      </a:cubicBezTo>
                      <a:lnTo>
                        <a:pt x="228" y="1241"/>
                      </a:lnTo>
                      <a:cubicBezTo>
                        <a:pt x="228" y="1112"/>
                        <a:pt x="228" y="993"/>
                        <a:pt x="238" y="874"/>
                      </a:cubicBezTo>
                      <a:cubicBezTo>
                        <a:pt x="238" y="746"/>
                        <a:pt x="248" y="637"/>
                        <a:pt x="258" y="518"/>
                      </a:cubicBezTo>
                      <a:cubicBezTo>
                        <a:pt x="258" y="459"/>
                        <a:pt x="268" y="399"/>
                        <a:pt x="268" y="340"/>
                      </a:cubicBezTo>
                      <a:cubicBezTo>
                        <a:pt x="268" y="310"/>
                        <a:pt x="278" y="280"/>
                        <a:pt x="278" y="251"/>
                      </a:cubicBezTo>
                      <a:lnTo>
                        <a:pt x="278" y="211"/>
                      </a:lnTo>
                      <a:cubicBezTo>
                        <a:pt x="278" y="211"/>
                        <a:pt x="278" y="210"/>
                        <a:pt x="278" y="210"/>
                      </a:cubicBezTo>
                      <a:lnTo>
                        <a:pt x="278" y="210"/>
                      </a:lnTo>
                      <a:cubicBezTo>
                        <a:pt x="369" y="161"/>
                        <a:pt x="323"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3"/>
                <p:cNvSpPr/>
                <p:nvPr/>
              </p:nvSpPr>
              <p:spPr>
                <a:xfrm>
                  <a:off x="2264814" y="3070933"/>
                  <a:ext cx="15614" cy="85934"/>
                </a:xfrm>
                <a:custGeom>
                  <a:avLst/>
                  <a:gdLst/>
                  <a:ahLst/>
                  <a:cxnLst/>
                  <a:rect l="l" t="t" r="r" b="b"/>
                  <a:pathLst>
                    <a:path w="284" h="1563" extrusionOk="0">
                      <a:moveTo>
                        <a:pt x="177" y="1"/>
                      </a:moveTo>
                      <a:cubicBezTo>
                        <a:pt x="122" y="1"/>
                        <a:pt x="65" y="35"/>
                        <a:pt x="60" y="105"/>
                      </a:cubicBezTo>
                      <a:cubicBezTo>
                        <a:pt x="21" y="550"/>
                        <a:pt x="1" y="1005"/>
                        <a:pt x="11" y="1451"/>
                      </a:cubicBezTo>
                      <a:cubicBezTo>
                        <a:pt x="16" y="1525"/>
                        <a:pt x="73" y="1562"/>
                        <a:pt x="128" y="1562"/>
                      </a:cubicBezTo>
                      <a:cubicBezTo>
                        <a:pt x="184" y="1562"/>
                        <a:pt x="239" y="1525"/>
                        <a:pt x="239" y="1451"/>
                      </a:cubicBezTo>
                      <a:cubicBezTo>
                        <a:pt x="229" y="1005"/>
                        <a:pt x="239" y="550"/>
                        <a:pt x="278" y="105"/>
                      </a:cubicBezTo>
                      <a:cubicBezTo>
                        <a:pt x="283" y="35"/>
                        <a:pt x="231"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3"/>
                <p:cNvSpPr/>
                <p:nvPr/>
              </p:nvSpPr>
              <p:spPr>
                <a:xfrm>
                  <a:off x="2331779" y="3056528"/>
                  <a:ext cx="15834" cy="74773"/>
                </a:xfrm>
                <a:custGeom>
                  <a:avLst/>
                  <a:gdLst/>
                  <a:ahLst/>
                  <a:cxnLst/>
                  <a:rect l="l" t="t" r="r" b="b"/>
                  <a:pathLst>
                    <a:path w="288" h="1360" extrusionOk="0">
                      <a:moveTo>
                        <a:pt x="169" y="0"/>
                      </a:moveTo>
                      <a:cubicBezTo>
                        <a:pt x="100" y="0"/>
                        <a:pt x="60" y="50"/>
                        <a:pt x="60" y="109"/>
                      </a:cubicBezTo>
                      <a:cubicBezTo>
                        <a:pt x="20" y="485"/>
                        <a:pt x="1" y="872"/>
                        <a:pt x="10" y="1248"/>
                      </a:cubicBezTo>
                      <a:cubicBezTo>
                        <a:pt x="15" y="1322"/>
                        <a:pt x="72" y="1359"/>
                        <a:pt x="128" y="1359"/>
                      </a:cubicBezTo>
                      <a:cubicBezTo>
                        <a:pt x="184" y="1359"/>
                        <a:pt x="238" y="1322"/>
                        <a:pt x="238" y="1248"/>
                      </a:cubicBezTo>
                      <a:cubicBezTo>
                        <a:pt x="228" y="872"/>
                        <a:pt x="238" y="485"/>
                        <a:pt x="278" y="109"/>
                      </a:cubicBezTo>
                      <a:cubicBezTo>
                        <a:pt x="288" y="50"/>
                        <a:pt x="228"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5" name="Google Shape;3125;p43"/>
              <p:cNvSpPr/>
              <p:nvPr/>
            </p:nvSpPr>
            <p:spPr>
              <a:xfrm>
                <a:off x="1337411" y="2430691"/>
                <a:ext cx="478986" cy="575256"/>
              </a:xfrm>
              <a:custGeom>
                <a:avLst/>
                <a:gdLst/>
                <a:ahLst/>
                <a:cxnLst/>
                <a:rect l="l" t="t" r="r" b="b"/>
                <a:pathLst>
                  <a:path w="8712" h="10463" extrusionOk="0">
                    <a:moveTo>
                      <a:pt x="6986" y="0"/>
                    </a:moveTo>
                    <a:cubicBezTo>
                      <a:pt x="6671" y="0"/>
                      <a:pt x="6475" y="29"/>
                      <a:pt x="6475" y="29"/>
                    </a:cubicBezTo>
                    <a:cubicBezTo>
                      <a:pt x="6475" y="29"/>
                      <a:pt x="2931" y="385"/>
                      <a:pt x="1" y="7176"/>
                    </a:cubicBezTo>
                    <a:cubicBezTo>
                      <a:pt x="1" y="7176"/>
                      <a:pt x="3228" y="7721"/>
                      <a:pt x="5297" y="10463"/>
                    </a:cubicBezTo>
                    <a:cubicBezTo>
                      <a:pt x="5297" y="10463"/>
                      <a:pt x="6475" y="6760"/>
                      <a:pt x="7999" y="5058"/>
                    </a:cubicBezTo>
                    <a:lnTo>
                      <a:pt x="8712" y="296"/>
                    </a:lnTo>
                    <a:cubicBezTo>
                      <a:pt x="8048" y="52"/>
                      <a:pt x="7410" y="0"/>
                      <a:pt x="69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3"/>
              <p:cNvSpPr/>
              <p:nvPr/>
            </p:nvSpPr>
            <p:spPr>
              <a:xfrm>
                <a:off x="1362592" y="2723569"/>
                <a:ext cx="316685" cy="184953"/>
              </a:xfrm>
              <a:custGeom>
                <a:avLst/>
                <a:gdLst/>
                <a:ahLst/>
                <a:cxnLst/>
                <a:rect l="l" t="t" r="r" b="b"/>
                <a:pathLst>
                  <a:path w="5760" h="3364" extrusionOk="0">
                    <a:moveTo>
                      <a:pt x="915" y="0"/>
                    </a:moveTo>
                    <a:cubicBezTo>
                      <a:pt x="609" y="0"/>
                      <a:pt x="315" y="215"/>
                      <a:pt x="87" y="414"/>
                    </a:cubicBezTo>
                    <a:cubicBezTo>
                      <a:pt x="1" y="484"/>
                      <a:pt x="82" y="599"/>
                      <a:pt x="174" y="599"/>
                    </a:cubicBezTo>
                    <a:cubicBezTo>
                      <a:pt x="198" y="599"/>
                      <a:pt x="223" y="591"/>
                      <a:pt x="246" y="572"/>
                    </a:cubicBezTo>
                    <a:cubicBezTo>
                      <a:pt x="422" y="419"/>
                      <a:pt x="669" y="218"/>
                      <a:pt x="915" y="218"/>
                    </a:cubicBezTo>
                    <a:cubicBezTo>
                      <a:pt x="986" y="218"/>
                      <a:pt x="1057" y="235"/>
                      <a:pt x="1127" y="275"/>
                    </a:cubicBezTo>
                    <a:cubicBezTo>
                      <a:pt x="1414" y="434"/>
                      <a:pt x="1433" y="810"/>
                      <a:pt x="1384" y="1107"/>
                    </a:cubicBezTo>
                    <a:cubicBezTo>
                      <a:pt x="1377" y="1179"/>
                      <a:pt x="1437" y="1250"/>
                      <a:pt x="1501" y="1250"/>
                    </a:cubicBezTo>
                    <a:cubicBezTo>
                      <a:pt x="1526" y="1250"/>
                      <a:pt x="1550" y="1240"/>
                      <a:pt x="1572" y="1216"/>
                    </a:cubicBezTo>
                    <a:cubicBezTo>
                      <a:pt x="1757" y="1015"/>
                      <a:pt x="2008" y="755"/>
                      <a:pt x="2291" y="755"/>
                    </a:cubicBezTo>
                    <a:cubicBezTo>
                      <a:pt x="2357" y="755"/>
                      <a:pt x="2424" y="768"/>
                      <a:pt x="2493" y="800"/>
                    </a:cubicBezTo>
                    <a:cubicBezTo>
                      <a:pt x="2849" y="968"/>
                      <a:pt x="2928" y="1424"/>
                      <a:pt x="2859" y="1790"/>
                    </a:cubicBezTo>
                    <a:cubicBezTo>
                      <a:pt x="2840" y="1867"/>
                      <a:pt x="2900" y="1923"/>
                      <a:pt x="2963" y="1923"/>
                    </a:cubicBezTo>
                    <a:cubicBezTo>
                      <a:pt x="2998" y="1923"/>
                      <a:pt x="3033" y="1907"/>
                      <a:pt x="3057" y="1869"/>
                    </a:cubicBezTo>
                    <a:cubicBezTo>
                      <a:pt x="3178" y="1688"/>
                      <a:pt x="3385" y="1525"/>
                      <a:pt x="3592" y="1525"/>
                    </a:cubicBezTo>
                    <a:cubicBezTo>
                      <a:pt x="3691" y="1525"/>
                      <a:pt x="3789" y="1562"/>
                      <a:pt x="3879" y="1651"/>
                    </a:cubicBezTo>
                    <a:cubicBezTo>
                      <a:pt x="4166" y="1938"/>
                      <a:pt x="4057" y="2374"/>
                      <a:pt x="3928" y="2710"/>
                    </a:cubicBezTo>
                    <a:lnTo>
                      <a:pt x="3937" y="2713"/>
                    </a:lnTo>
                    <a:lnTo>
                      <a:pt x="3937" y="2713"/>
                    </a:lnTo>
                    <a:cubicBezTo>
                      <a:pt x="3916" y="2799"/>
                      <a:pt x="3975" y="2852"/>
                      <a:pt x="4037" y="2852"/>
                    </a:cubicBezTo>
                    <a:cubicBezTo>
                      <a:pt x="4081" y="2852"/>
                      <a:pt x="4126" y="2826"/>
                      <a:pt x="4146" y="2770"/>
                    </a:cubicBezTo>
                    <a:cubicBezTo>
                      <a:pt x="4155" y="2746"/>
                      <a:pt x="4165" y="2721"/>
                      <a:pt x="4173" y="2696"/>
                    </a:cubicBezTo>
                    <a:lnTo>
                      <a:pt x="4173" y="2696"/>
                    </a:lnTo>
                    <a:cubicBezTo>
                      <a:pt x="4232" y="2583"/>
                      <a:pt x="4349" y="2516"/>
                      <a:pt x="4473" y="2483"/>
                    </a:cubicBezTo>
                    <a:cubicBezTo>
                      <a:pt x="4576" y="2445"/>
                      <a:pt x="4688" y="2422"/>
                      <a:pt x="4799" y="2422"/>
                    </a:cubicBezTo>
                    <a:cubicBezTo>
                      <a:pt x="4891" y="2422"/>
                      <a:pt x="4982" y="2437"/>
                      <a:pt x="5066" y="2473"/>
                    </a:cubicBezTo>
                    <a:cubicBezTo>
                      <a:pt x="5363" y="2582"/>
                      <a:pt x="5502" y="2948"/>
                      <a:pt x="5393" y="3225"/>
                    </a:cubicBezTo>
                    <a:cubicBezTo>
                      <a:pt x="5363" y="3309"/>
                      <a:pt x="5431" y="3363"/>
                      <a:pt x="5500" y="3363"/>
                    </a:cubicBezTo>
                    <a:cubicBezTo>
                      <a:pt x="5545" y="3363"/>
                      <a:pt x="5591" y="3340"/>
                      <a:pt x="5611" y="3285"/>
                    </a:cubicBezTo>
                    <a:cubicBezTo>
                      <a:pt x="5759" y="2889"/>
                      <a:pt x="5532" y="2404"/>
                      <a:pt x="5126" y="2255"/>
                    </a:cubicBezTo>
                    <a:cubicBezTo>
                      <a:pt x="5024" y="2217"/>
                      <a:pt x="4913" y="2201"/>
                      <a:pt x="4802" y="2201"/>
                    </a:cubicBezTo>
                    <a:cubicBezTo>
                      <a:pt x="4653" y="2201"/>
                      <a:pt x="4504" y="2230"/>
                      <a:pt x="4374" y="2275"/>
                    </a:cubicBezTo>
                    <a:cubicBezTo>
                      <a:pt x="4338" y="2289"/>
                      <a:pt x="4302" y="2305"/>
                      <a:pt x="4268" y="2324"/>
                    </a:cubicBezTo>
                    <a:lnTo>
                      <a:pt x="4268" y="2324"/>
                    </a:lnTo>
                    <a:cubicBezTo>
                      <a:pt x="4314" y="2002"/>
                      <a:pt x="4261" y="1671"/>
                      <a:pt x="3987" y="1443"/>
                    </a:cubicBezTo>
                    <a:cubicBezTo>
                      <a:pt x="3859" y="1340"/>
                      <a:pt x="3724" y="1296"/>
                      <a:pt x="3592" y="1296"/>
                    </a:cubicBezTo>
                    <a:cubicBezTo>
                      <a:pt x="3418" y="1296"/>
                      <a:pt x="3248" y="1373"/>
                      <a:pt x="3106" y="1490"/>
                    </a:cubicBezTo>
                    <a:lnTo>
                      <a:pt x="3106" y="1490"/>
                    </a:lnTo>
                    <a:cubicBezTo>
                      <a:pt x="3095" y="1127"/>
                      <a:pt x="2952" y="766"/>
                      <a:pt x="2602" y="602"/>
                    </a:cubicBezTo>
                    <a:cubicBezTo>
                      <a:pt x="2498" y="555"/>
                      <a:pt x="2392" y="532"/>
                      <a:pt x="2288" y="532"/>
                    </a:cubicBezTo>
                    <a:cubicBezTo>
                      <a:pt x="2172" y="532"/>
                      <a:pt x="2057" y="560"/>
                      <a:pt x="1948" y="612"/>
                    </a:cubicBezTo>
                    <a:cubicBezTo>
                      <a:pt x="1830" y="668"/>
                      <a:pt x="1725" y="749"/>
                      <a:pt x="1628" y="840"/>
                    </a:cubicBezTo>
                    <a:lnTo>
                      <a:pt x="1628" y="840"/>
                    </a:lnTo>
                    <a:cubicBezTo>
                      <a:pt x="1621" y="536"/>
                      <a:pt x="1519" y="240"/>
                      <a:pt x="1235" y="87"/>
                    </a:cubicBezTo>
                    <a:cubicBezTo>
                      <a:pt x="1129" y="26"/>
                      <a:pt x="1021"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3"/>
              <p:cNvSpPr/>
              <p:nvPr/>
            </p:nvSpPr>
            <p:spPr>
              <a:xfrm>
                <a:off x="1412514" y="2421399"/>
                <a:ext cx="326636" cy="256922"/>
              </a:xfrm>
              <a:custGeom>
                <a:avLst/>
                <a:gdLst/>
                <a:ahLst/>
                <a:cxnLst/>
                <a:rect l="l" t="t" r="r" b="b"/>
                <a:pathLst>
                  <a:path w="5941" h="4673" extrusionOk="0">
                    <a:moveTo>
                      <a:pt x="5247" y="0"/>
                    </a:moveTo>
                    <a:cubicBezTo>
                      <a:pt x="5247" y="0"/>
                      <a:pt x="1288" y="1812"/>
                      <a:pt x="1" y="4672"/>
                    </a:cubicBezTo>
                    <a:cubicBezTo>
                      <a:pt x="1" y="4672"/>
                      <a:pt x="2901" y="1287"/>
                      <a:pt x="5940" y="396"/>
                    </a:cubicBezTo>
                    <a:lnTo>
                      <a:pt x="52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3"/>
              <p:cNvSpPr/>
              <p:nvPr/>
            </p:nvSpPr>
            <p:spPr>
              <a:xfrm>
                <a:off x="1337411" y="2423543"/>
                <a:ext cx="478986" cy="582403"/>
              </a:xfrm>
              <a:custGeom>
                <a:avLst/>
                <a:gdLst/>
                <a:ahLst/>
                <a:cxnLst/>
                <a:rect l="l" t="t" r="r" b="b"/>
                <a:pathLst>
                  <a:path w="8712" h="10593" fill="none" extrusionOk="0">
                    <a:moveTo>
                      <a:pt x="7999" y="5188"/>
                    </a:moveTo>
                    <a:cubicBezTo>
                      <a:pt x="6475" y="6890"/>
                      <a:pt x="5297" y="10593"/>
                      <a:pt x="5297" y="10593"/>
                    </a:cubicBezTo>
                    <a:cubicBezTo>
                      <a:pt x="3228" y="7851"/>
                      <a:pt x="1" y="7306"/>
                      <a:pt x="1" y="7306"/>
                    </a:cubicBezTo>
                    <a:cubicBezTo>
                      <a:pt x="2931" y="515"/>
                      <a:pt x="6475" y="159"/>
                      <a:pt x="6475" y="159"/>
                    </a:cubicBezTo>
                    <a:cubicBezTo>
                      <a:pt x="6475" y="159"/>
                      <a:pt x="7554" y="1"/>
                      <a:pt x="8712" y="426"/>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3"/>
              <p:cNvSpPr/>
              <p:nvPr/>
            </p:nvSpPr>
            <p:spPr>
              <a:xfrm>
                <a:off x="1786433" y="2457301"/>
                <a:ext cx="250984" cy="137780"/>
              </a:xfrm>
              <a:custGeom>
                <a:avLst/>
                <a:gdLst/>
                <a:ahLst/>
                <a:cxnLst/>
                <a:rect l="l" t="t" r="r" b="b"/>
                <a:pathLst>
                  <a:path w="4565" h="2506" extrusionOk="0">
                    <a:moveTo>
                      <a:pt x="189" y="0"/>
                    </a:moveTo>
                    <a:cubicBezTo>
                      <a:pt x="189" y="0"/>
                      <a:pt x="1" y="2109"/>
                      <a:pt x="1763" y="2455"/>
                    </a:cubicBezTo>
                    <a:cubicBezTo>
                      <a:pt x="1932" y="2490"/>
                      <a:pt x="2093" y="2505"/>
                      <a:pt x="2246" y="2505"/>
                    </a:cubicBezTo>
                    <a:cubicBezTo>
                      <a:pt x="3824" y="2505"/>
                      <a:pt x="4564" y="852"/>
                      <a:pt x="4564" y="852"/>
                    </a:cubicBezTo>
                    <a:lnTo>
                      <a:pt x="189" y="0"/>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3"/>
              <p:cNvSpPr/>
              <p:nvPr/>
            </p:nvSpPr>
            <p:spPr>
              <a:xfrm>
                <a:off x="2037856" y="2427887"/>
                <a:ext cx="257526" cy="152460"/>
              </a:xfrm>
              <a:custGeom>
                <a:avLst/>
                <a:gdLst/>
                <a:ahLst/>
                <a:cxnLst/>
                <a:rect l="l" t="t" r="r" b="b"/>
                <a:pathLst>
                  <a:path w="4684" h="2773" extrusionOk="0">
                    <a:moveTo>
                      <a:pt x="4228" y="1"/>
                    </a:moveTo>
                    <a:lnTo>
                      <a:pt x="1" y="1416"/>
                    </a:lnTo>
                    <a:cubicBezTo>
                      <a:pt x="1" y="1416"/>
                      <a:pt x="835" y="2772"/>
                      <a:pt x="2236" y="2772"/>
                    </a:cubicBezTo>
                    <a:cubicBezTo>
                      <a:pt x="2472" y="2772"/>
                      <a:pt x="2724" y="2734"/>
                      <a:pt x="2991" y="2644"/>
                    </a:cubicBezTo>
                    <a:cubicBezTo>
                      <a:pt x="4683" y="2070"/>
                      <a:pt x="4228" y="1"/>
                      <a:pt x="4228" y="1"/>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3"/>
              <p:cNvSpPr/>
              <p:nvPr/>
            </p:nvSpPr>
            <p:spPr>
              <a:xfrm>
                <a:off x="1842512" y="2495292"/>
                <a:ext cx="129808" cy="58664"/>
              </a:xfrm>
              <a:custGeom>
                <a:avLst/>
                <a:gdLst/>
                <a:ahLst/>
                <a:cxnLst/>
                <a:rect l="l" t="t" r="r" b="b"/>
                <a:pathLst>
                  <a:path w="2361" h="1067" extrusionOk="0">
                    <a:moveTo>
                      <a:pt x="109" y="0"/>
                    </a:moveTo>
                    <a:cubicBezTo>
                      <a:pt x="102" y="0"/>
                      <a:pt x="96" y="1"/>
                      <a:pt x="89" y="2"/>
                    </a:cubicBezTo>
                    <a:cubicBezTo>
                      <a:pt x="20" y="22"/>
                      <a:pt x="0" y="82"/>
                      <a:pt x="10" y="141"/>
                    </a:cubicBezTo>
                    <a:cubicBezTo>
                      <a:pt x="89" y="636"/>
                      <a:pt x="495" y="1002"/>
                      <a:pt x="990" y="1062"/>
                    </a:cubicBezTo>
                    <a:cubicBezTo>
                      <a:pt x="1023" y="1065"/>
                      <a:pt x="1056" y="1066"/>
                      <a:pt x="1088" y="1066"/>
                    </a:cubicBezTo>
                    <a:cubicBezTo>
                      <a:pt x="1567" y="1066"/>
                      <a:pt x="1953" y="733"/>
                      <a:pt x="2287" y="418"/>
                    </a:cubicBezTo>
                    <a:cubicBezTo>
                      <a:pt x="2360" y="336"/>
                      <a:pt x="2289" y="228"/>
                      <a:pt x="2200" y="228"/>
                    </a:cubicBezTo>
                    <a:cubicBezTo>
                      <a:pt x="2193" y="228"/>
                      <a:pt x="2185" y="229"/>
                      <a:pt x="2178" y="230"/>
                    </a:cubicBezTo>
                    <a:cubicBezTo>
                      <a:pt x="2148" y="240"/>
                      <a:pt x="2128" y="240"/>
                      <a:pt x="2099" y="240"/>
                    </a:cubicBezTo>
                    <a:cubicBezTo>
                      <a:pt x="2037" y="253"/>
                      <a:pt x="2015" y="304"/>
                      <a:pt x="2021" y="353"/>
                    </a:cubicBezTo>
                    <a:lnTo>
                      <a:pt x="2021" y="353"/>
                    </a:lnTo>
                    <a:cubicBezTo>
                      <a:pt x="1757" y="603"/>
                      <a:pt x="1458" y="845"/>
                      <a:pt x="1079" y="845"/>
                    </a:cubicBezTo>
                    <a:cubicBezTo>
                      <a:pt x="1066" y="845"/>
                      <a:pt x="1053" y="844"/>
                      <a:pt x="1040" y="844"/>
                    </a:cubicBezTo>
                    <a:cubicBezTo>
                      <a:pt x="604" y="814"/>
                      <a:pt x="287" y="487"/>
                      <a:pt x="228" y="82"/>
                    </a:cubicBezTo>
                    <a:cubicBezTo>
                      <a:pt x="219" y="30"/>
                      <a:pt x="158"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3"/>
              <p:cNvSpPr/>
              <p:nvPr/>
            </p:nvSpPr>
            <p:spPr>
              <a:xfrm>
                <a:off x="2090307" y="2464064"/>
                <a:ext cx="131017" cy="73398"/>
              </a:xfrm>
              <a:custGeom>
                <a:avLst/>
                <a:gdLst/>
                <a:ahLst/>
                <a:cxnLst/>
                <a:rect l="l" t="t" r="r" b="b"/>
                <a:pathLst>
                  <a:path w="2383" h="1335" extrusionOk="0">
                    <a:moveTo>
                      <a:pt x="2191" y="1"/>
                    </a:moveTo>
                    <a:cubicBezTo>
                      <a:pt x="2123" y="1"/>
                      <a:pt x="2056" y="52"/>
                      <a:pt x="2086" y="135"/>
                    </a:cubicBezTo>
                    <a:cubicBezTo>
                      <a:pt x="2165" y="323"/>
                      <a:pt x="2145" y="541"/>
                      <a:pt x="2046" y="719"/>
                    </a:cubicBezTo>
                    <a:cubicBezTo>
                      <a:pt x="1947" y="917"/>
                      <a:pt x="1769" y="1045"/>
                      <a:pt x="1551" y="1085"/>
                    </a:cubicBezTo>
                    <a:cubicBezTo>
                      <a:pt x="1467" y="1102"/>
                      <a:pt x="1382" y="1111"/>
                      <a:pt x="1297" y="1111"/>
                    </a:cubicBezTo>
                    <a:cubicBezTo>
                      <a:pt x="894" y="1111"/>
                      <a:pt x="497" y="924"/>
                      <a:pt x="235" y="630"/>
                    </a:cubicBezTo>
                    <a:cubicBezTo>
                      <a:pt x="211" y="604"/>
                      <a:pt x="185" y="593"/>
                      <a:pt x="159" y="593"/>
                    </a:cubicBezTo>
                    <a:cubicBezTo>
                      <a:pt x="75" y="593"/>
                      <a:pt x="1" y="705"/>
                      <a:pt x="76" y="788"/>
                    </a:cubicBezTo>
                    <a:cubicBezTo>
                      <a:pt x="373" y="1125"/>
                      <a:pt x="809" y="1323"/>
                      <a:pt x="1254" y="1333"/>
                    </a:cubicBezTo>
                    <a:cubicBezTo>
                      <a:pt x="1276" y="1334"/>
                      <a:pt x="1299" y="1334"/>
                      <a:pt x="1321" y="1334"/>
                    </a:cubicBezTo>
                    <a:cubicBezTo>
                      <a:pt x="1529" y="1334"/>
                      <a:pt x="1749" y="1290"/>
                      <a:pt x="1928" y="1174"/>
                    </a:cubicBezTo>
                    <a:cubicBezTo>
                      <a:pt x="2096" y="1065"/>
                      <a:pt x="2215" y="907"/>
                      <a:pt x="2294" y="719"/>
                    </a:cubicBezTo>
                    <a:cubicBezTo>
                      <a:pt x="2373" y="521"/>
                      <a:pt x="2383" y="283"/>
                      <a:pt x="2304" y="75"/>
                    </a:cubicBezTo>
                    <a:cubicBezTo>
                      <a:pt x="2284" y="24"/>
                      <a:pt x="2237" y="1"/>
                      <a:pt x="2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3"/>
              <p:cNvSpPr/>
              <p:nvPr/>
            </p:nvSpPr>
            <p:spPr>
              <a:xfrm>
                <a:off x="1245430" y="1036123"/>
                <a:ext cx="1432009" cy="1475278"/>
              </a:xfrm>
              <a:custGeom>
                <a:avLst/>
                <a:gdLst/>
                <a:ahLst/>
                <a:cxnLst/>
                <a:rect l="l" t="t" r="r" b="b"/>
                <a:pathLst>
                  <a:path w="26046" h="26833" extrusionOk="0">
                    <a:moveTo>
                      <a:pt x="18785" y="1"/>
                    </a:moveTo>
                    <a:cubicBezTo>
                      <a:pt x="13255" y="1"/>
                      <a:pt x="14513" y="12396"/>
                      <a:pt x="14513" y="12396"/>
                    </a:cubicBezTo>
                    <a:cubicBezTo>
                      <a:pt x="14423" y="12393"/>
                      <a:pt x="14336" y="12391"/>
                      <a:pt x="14250" y="12391"/>
                    </a:cubicBezTo>
                    <a:cubicBezTo>
                      <a:pt x="13081" y="12391"/>
                      <a:pt x="12256" y="12683"/>
                      <a:pt x="12117" y="12683"/>
                    </a:cubicBezTo>
                    <a:cubicBezTo>
                      <a:pt x="11989" y="12683"/>
                      <a:pt x="11692" y="578"/>
                      <a:pt x="6580" y="578"/>
                    </a:cubicBezTo>
                    <a:cubicBezTo>
                      <a:pt x="6162" y="578"/>
                      <a:pt x="5712" y="659"/>
                      <a:pt x="5228" y="834"/>
                    </a:cubicBezTo>
                    <a:cubicBezTo>
                      <a:pt x="1" y="2725"/>
                      <a:pt x="6010" y="14901"/>
                      <a:pt x="6010" y="14901"/>
                    </a:cubicBezTo>
                    <a:cubicBezTo>
                      <a:pt x="6010" y="14901"/>
                      <a:pt x="4752" y="17653"/>
                      <a:pt x="5336" y="21167"/>
                    </a:cubicBezTo>
                    <a:cubicBezTo>
                      <a:pt x="5874" y="24460"/>
                      <a:pt x="8325" y="26832"/>
                      <a:pt x="13194" y="26832"/>
                    </a:cubicBezTo>
                    <a:cubicBezTo>
                      <a:pt x="13520" y="26832"/>
                      <a:pt x="13858" y="26821"/>
                      <a:pt x="14206" y="26800"/>
                    </a:cubicBezTo>
                    <a:cubicBezTo>
                      <a:pt x="19740" y="26463"/>
                      <a:pt x="21819" y="22850"/>
                      <a:pt x="21670" y="19098"/>
                    </a:cubicBezTo>
                    <a:cubicBezTo>
                      <a:pt x="21522" y="15336"/>
                      <a:pt x="19888" y="13703"/>
                      <a:pt x="19888" y="13703"/>
                    </a:cubicBezTo>
                    <a:cubicBezTo>
                      <a:pt x="19888" y="13703"/>
                      <a:pt x="26046" y="1339"/>
                      <a:pt x="19591" y="82"/>
                    </a:cubicBezTo>
                    <a:cubicBezTo>
                      <a:pt x="19307" y="27"/>
                      <a:pt x="19039" y="1"/>
                      <a:pt x="18785"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3"/>
              <p:cNvSpPr/>
              <p:nvPr/>
            </p:nvSpPr>
            <p:spPr>
              <a:xfrm>
                <a:off x="1426149" y="1199029"/>
                <a:ext cx="398990" cy="601921"/>
              </a:xfrm>
              <a:custGeom>
                <a:avLst/>
                <a:gdLst/>
                <a:ahLst/>
                <a:cxnLst/>
                <a:rect l="l" t="t" r="r" b="b"/>
                <a:pathLst>
                  <a:path w="7257" h="10948" extrusionOk="0">
                    <a:moveTo>
                      <a:pt x="3348" y="0"/>
                    </a:moveTo>
                    <a:cubicBezTo>
                      <a:pt x="3238" y="0"/>
                      <a:pt x="3125" y="16"/>
                      <a:pt x="3010" y="49"/>
                    </a:cubicBezTo>
                    <a:cubicBezTo>
                      <a:pt x="0" y="920"/>
                      <a:pt x="4118" y="10948"/>
                      <a:pt x="4118" y="10948"/>
                    </a:cubicBezTo>
                    <a:cubicBezTo>
                      <a:pt x="4118" y="10948"/>
                      <a:pt x="5673" y="10176"/>
                      <a:pt x="7256" y="9988"/>
                    </a:cubicBezTo>
                    <a:cubicBezTo>
                      <a:pt x="7256" y="9988"/>
                      <a:pt x="6112" y="0"/>
                      <a:pt x="3348"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3"/>
              <p:cNvSpPr/>
              <p:nvPr/>
            </p:nvSpPr>
            <p:spPr>
              <a:xfrm>
                <a:off x="2117907" y="1167965"/>
                <a:ext cx="364682" cy="585097"/>
              </a:xfrm>
              <a:custGeom>
                <a:avLst/>
                <a:gdLst/>
                <a:ahLst/>
                <a:cxnLst/>
                <a:rect l="l" t="t" r="r" b="b"/>
                <a:pathLst>
                  <a:path w="6633" h="10642" extrusionOk="0">
                    <a:moveTo>
                      <a:pt x="3164" y="0"/>
                    </a:moveTo>
                    <a:cubicBezTo>
                      <a:pt x="85" y="0"/>
                      <a:pt x="0" y="9969"/>
                      <a:pt x="0" y="9969"/>
                    </a:cubicBezTo>
                    <a:cubicBezTo>
                      <a:pt x="60" y="10028"/>
                      <a:pt x="1584" y="10127"/>
                      <a:pt x="2673" y="10642"/>
                    </a:cubicBezTo>
                    <a:cubicBezTo>
                      <a:pt x="2673" y="10642"/>
                      <a:pt x="6633" y="545"/>
                      <a:pt x="3405" y="20"/>
                    </a:cubicBezTo>
                    <a:cubicBezTo>
                      <a:pt x="3323" y="7"/>
                      <a:pt x="3243" y="0"/>
                      <a:pt x="3164"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3"/>
              <p:cNvSpPr/>
              <p:nvPr/>
            </p:nvSpPr>
            <p:spPr>
              <a:xfrm>
                <a:off x="2181024" y="2162058"/>
                <a:ext cx="163895" cy="158287"/>
              </a:xfrm>
              <a:custGeom>
                <a:avLst/>
                <a:gdLst/>
                <a:ahLst/>
                <a:cxnLst/>
                <a:rect l="l" t="t" r="r" b="b"/>
                <a:pathLst>
                  <a:path w="2981" h="2879" extrusionOk="0">
                    <a:moveTo>
                      <a:pt x="1505" y="1"/>
                    </a:moveTo>
                    <a:cubicBezTo>
                      <a:pt x="1469" y="1"/>
                      <a:pt x="1433" y="2"/>
                      <a:pt x="1396" y="5"/>
                    </a:cubicBezTo>
                    <a:cubicBezTo>
                      <a:pt x="604" y="55"/>
                      <a:pt x="0" y="747"/>
                      <a:pt x="60" y="1539"/>
                    </a:cubicBezTo>
                    <a:cubicBezTo>
                      <a:pt x="107" y="2300"/>
                      <a:pt x="749" y="2879"/>
                      <a:pt x="1502" y="2879"/>
                    </a:cubicBezTo>
                    <a:cubicBezTo>
                      <a:pt x="1533" y="2879"/>
                      <a:pt x="1563" y="2878"/>
                      <a:pt x="1594" y="2876"/>
                    </a:cubicBezTo>
                    <a:cubicBezTo>
                      <a:pt x="2386" y="2816"/>
                      <a:pt x="2980" y="2133"/>
                      <a:pt x="2931" y="1341"/>
                    </a:cubicBezTo>
                    <a:cubicBezTo>
                      <a:pt x="2874" y="577"/>
                      <a:pt x="2250" y="1"/>
                      <a:pt x="1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3"/>
              <p:cNvSpPr/>
              <p:nvPr/>
            </p:nvSpPr>
            <p:spPr>
              <a:xfrm>
                <a:off x="1707537" y="2194717"/>
                <a:ext cx="163840" cy="158342"/>
              </a:xfrm>
              <a:custGeom>
                <a:avLst/>
                <a:gdLst/>
                <a:ahLst/>
                <a:cxnLst/>
                <a:rect l="l" t="t" r="r" b="b"/>
                <a:pathLst>
                  <a:path w="2980" h="2880" extrusionOk="0">
                    <a:moveTo>
                      <a:pt x="1494" y="1"/>
                    </a:moveTo>
                    <a:cubicBezTo>
                      <a:pt x="1458" y="1"/>
                      <a:pt x="1422" y="2"/>
                      <a:pt x="1386" y="5"/>
                    </a:cubicBezTo>
                    <a:cubicBezTo>
                      <a:pt x="594" y="54"/>
                      <a:pt x="0" y="747"/>
                      <a:pt x="50" y="1539"/>
                    </a:cubicBezTo>
                    <a:cubicBezTo>
                      <a:pt x="106" y="2295"/>
                      <a:pt x="731" y="2880"/>
                      <a:pt x="1477" y="2880"/>
                    </a:cubicBezTo>
                    <a:cubicBezTo>
                      <a:pt x="1512" y="2880"/>
                      <a:pt x="1548" y="2878"/>
                      <a:pt x="1584" y="2876"/>
                    </a:cubicBezTo>
                    <a:cubicBezTo>
                      <a:pt x="2386" y="2826"/>
                      <a:pt x="2980" y="2133"/>
                      <a:pt x="2920" y="1341"/>
                    </a:cubicBezTo>
                    <a:cubicBezTo>
                      <a:pt x="2873" y="585"/>
                      <a:pt x="2240"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3"/>
              <p:cNvSpPr/>
              <p:nvPr/>
            </p:nvSpPr>
            <p:spPr>
              <a:xfrm>
                <a:off x="2101028" y="1987387"/>
                <a:ext cx="230806" cy="223109"/>
              </a:xfrm>
              <a:custGeom>
                <a:avLst/>
                <a:gdLst/>
                <a:ahLst/>
                <a:cxnLst/>
                <a:rect l="l" t="t" r="r" b="b"/>
                <a:pathLst>
                  <a:path w="4198" h="4058" extrusionOk="0">
                    <a:moveTo>
                      <a:pt x="2089" y="0"/>
                    </a:moveTo>
                    <a:cubicBezTo>
                      <a:pt x="2046" y="0"/>
                      <a:pt x="2003" y="2"/>
                      <a:pt x="1960" y="4"/>
                    </a:cubicBezTo>
                    <a:cubicBezTo>
                      <a:pt x="842" y="84"/>
                      <a:pt x="0" y="1054"/>
                      <a:pt x="79" y="2172"/>
                    </a:cubicBezTo>
                    <a:cubicBezTo>
                      <a:pt x="156" y="3238"/>
                      <a:pt x="1055" y="4057"/>
                      <a:pt x="2110" y="4057"/>
                    </a:cubicBezTo>
                    <a:cubicBezTo>
                      <a:pt x="2152" y="4057"/>
                      <a:pt x="2195" y="4056"/>
                      <a:pt x="2237" y="4053"/>
                    </a:cubicBezTo>
                    <a:cubicBezTo>
                      <a:pt x="3356" y="3974"/>
                      <a:pt x="4198" y="3004"/>
                      <a:pt x="4118" y="1895"/>
                    </a:cubicBezTo>
                    <a:cubicBezTo>
                      <a:pt x="4042" y="820"/>
                      <a:pt x="3152" y="0"/>
                      <a:pt x="2089"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3"/>
              <p:cNvSpPr/>
              <p:nvPr/>
            </p:nvSpPr>
            <p:spPr>
              <a:xfrm>
                <a:off x="2149466" y="2034780"/>
                <a:ext cx="133931" cy="128873"/>
              </a:xfrm>
              <a:custGeom>
                <a:avLst/>
                <a:gdLst/>
                <a:ahLst/>
                <a:cxnLst/>
                <a:rect l="l" t="t" r="r" b="b"/>
                <a:pathLst>
                  <a:path w="2436" h="2344" extrusionOk="0">
                    <a:moveTo>
                      <a:pt x="1229" y="0"/>
                    </a:moveTo>
                    <a:cubicBezTo>
                      <a:pt x="1199" y="0"/>
                      <a:pt x="1169" y="1"/>
                      <a:pt x="1139" y="4"/>
                    </a:cubicBezTo>
                    <a:cubicBezTo>
                      <a:pt x="495" y="43"/>
                      <a:pt x="0" y="607"/>
                      <a:pt x="50" y="1251"/>
                    </a:cubicBezTo>
                    <a:cubicBezTo>
                      <a:pt x="88" y="1865"/>
                      <a:pt x="603" y="2343"/>
                      <a:pt x="1208" y="2343"/>
                    </a:cubicBezTo>
                    <a:cubicBezTo>
                      <a:pt x="1238" y="2343"/>
                      <a:pt x="1267" y="2342"/>
                      <a:pt x="1297" y="2340"/>
                    </a:cubicBezTo>
                    <a:cubicBezTo>
                      <a:pt x="1950" y="2300"/>
                      <a:pt x="2436" y="1736"/>
                      <a:pt x="2386" y="1093"/>
                    </a:cubicBezTo>
                    <a:cubicBezTo>
                      <a:pt x="2348" y="470"/>
                      <a:pt x="1834" y="0"/>
                      <a:pt x="1229"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3"/>
              <p:cNvSpPr/>
              <p:nvPr/>
            </p:nvSpPr>
            <p:spPr>
              <a:xfrm>
                <a:off x="2193010" y="2029941"/>
                <a:ext cx="40300" cy="38816"/>
              </a:xfrm>
              <a:custGeom>
                <a:avLst/>
                <a:gdLst/>
                <a:ahLst/>
                <a:cxnLst/>
                <a:rect l="l" t="t" r="r" b="b"/>
                <a:pathLst>
                  <a:path w="733" h="706" extrusionOk="0">
                    <a:moveTo>
                      <a:pt x="372" y="1"/>
                    </a:moveTo>
                    <a:cubicBezTo>
                      <a:pt x="361" y="1"/>
                      <a:pt x="349" y="1"/>
                      <a:pt x="337" y="3"/>
                    </a:cubicBezTo>
                    <a:cubicBezTo>
                      <a:pt x="139" y="12"/>
                      <a:pt x="0" y="181"/>
                      <a:pt x="10" y="379"/>
                    </a:cubicBezTo>
                    <a:cubicBezTo>
                      <a:pt x="20" y="561"/>
                      <a:pt x="178" y="706"/>
                      <a:pt x="368" y="706"/>
                    </a:cubicBezTo>
                    <a:cubicBezTo>
                      <a:pt x="374" y="706"/>
                      <a:pt x="380" y="706"/>
                      <a:pt x="386" y="705"/>
                    </a:cubicBezTo>
                    <a:cubicBezTo>
                      <a:pt x="584" y="695"/>
                      <a:pt x="733" y="527"/>
                      <a:pt x="713" y="329"/>
                    </a:cubicBezTo>
                    <a:cubicBezTo>
                      <a:pt x="704" y="143"/>
                      <a:pt x="554"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3"/>
              <p:cNvSpPr/>
              <p:nvPr/>
            </p:nvSpPr>
            <p:spPr>
              <a:xfrm>
                <a:off x="1684115" y="2014987"/>
                <a:ext cx="254777" cy="222889"/>
              </a:xfrm>
              <a:custGeom>
                <a:avLst/>
                <a:gdLst/>
                <a:ahLst/>
                <a:cxnLst/>
                <a:rect l="l" t="t" r="r" b="b"/>
                <a:pathLst>
                  <a:path w="4634" h="4054" extrusionOk="0">
                    <a:moveTo>
                      <a:pt x="2317" y="0"/>
                    </a:moveTo>
                    <a:cubicBezTo>
                      <a:pt x="1999" y="0"/>
                      <a:pt x="1677" y="76"/>
                      <a:pt x="1376" y="235"/>
                    </a:cubicBezTo>
                    <a:cubicBezTo>
                      <a:pt x="387" y="750"/>
                      <a:pt x="1" y="1977"/>
                      <a:pt x="525" y="2967"/>
                    </a:cubicBezTo>
                    <a:cubicBezTo>
                      <a:pt x="891" y="3657"/>
                      <a:pt x="1592" y="4053"/>
                      <a:pt x="2319" y="4053"/>
                    </a:cubicBezTo>
                    <a:cubicBezTo>
                      <a:pt x="2635" y="4053"/>
                      <a:pt x="2957" y="3978"/>
                      <a:pt x="3257" y="3818"/>
                    </a:cubicBezTo>
                    <a:cubicBezTo>
                      <a:pt x="4247" y="3304"/>
                      <a:pt x="4633" y="2076"/>
                      <a:pt x="4109" y="1086"/>
                    </a:cubicBezTo>
                    <a:cubicBezTo>
                      <a:pt x="3750" y="397"/>
                      <a:pt x="3046" y="0"/>
                      <a:pt x="2317"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3"/>
              <p:cNvSpPr/>
              <p:nvPr/>
            </p:nvSpPr>
            <p:spPr>
              <a:xfrm>
                <a:off x="1744538" y="2062600"/>
                <a:ext cx="133931" cy="129258"/>
              </a:xfrm>
              <a:custGeom>
                <a:avLst/>
                <a:gdLst/>
                <a:ahLst/>
                <a:cxnLst/>
                <a:rect l="l" t="t" r="r" b="b"/>
                <a:pathLst>
                  <a:path w="2436" h="2351" extrusionOk="0">
                    <a:moveTo>
                      <a:pt x="1212" y="0"/>
                    </a:moveTo>
                    <a:cubicBezTo>
                      <a:pt x="1188" y="0"/>
                      <a:pt x="1163" y="1"/>
                      <a:pt x="1139" y="2"/>
                    </a:cubicBezTo>
                    <a:cubicBezTo>
                      <a:pt x="495" y="52"/>
                      <a:pt x="0" y="606"/>
                      <a:pt x="50" y="1260"/>
                    </a:cubicBezTo>
                    <a:cubicBezTo>
                      <a:pt x="88" y="1879"/>
                      <a:pt x="611" y="2351"/>
                      <a:pt x="1224" y="2351"/>
                    </a:cubicBezTo>
                    <a:cubicBezTo>
                      <a:pt x="1248" y="2351"/>
                      <a:pt x="1272" y="2350"/>
                      <a:pt x="1297" y="2349"/>
                    </a:cubicBezTo>
                    <a:cubicBezTo>
                      <a:pt x="1950" y="2299"/>
                      <a:pt x="2436" y="1735"/>
                      <a:pt x="2386" y="1091"/>
                    </a:cubicBezTo>
                    <a:cubicBezTo>
                      <a:pt x="2348" y="473"/>
                      <a:pt x="1825" y="0"/>
                      <a:pt x="1212"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3"/>
              <p:cNvSpPr/>
              <p:nvPr/>
            </p:nvSpPr>
            <p:spPr>
              <a:xfrm>
                <a:off x="1788082" y="2057761"/>
                <a:ext cx="40300" cy="39311"/>
              </a:xfrm>
              <a:custGeom>
                <a:avLst/>
                <a:gdLst/>
                <a:ahLst/>
                <a:cxnLst/>
                <a:rect l="l" t="t" r="r" b="b"/>
                <a:pathLst>
                  <a:path w="733" h="715" extrusionOk="0">
                    <a:moveTo>
                      <a:pt x="356" y="1"/>
                    </a:moveTo>
                    <a:cubicBezTo>
                      <a:pt x="349" y="1"/>
                      <a:pt x="343" y="1"/>
                      <a:pt x="337" y="1"/>
                    </a:cubicBezTo>
                    <a:cubicBezTo>
                      <a:pt x="139" y="21"/>
                      <a:pt x="0" y="189"/>
                      <a:pt x="10" y="378"/>
                    </a:cubicBezTo>
                    <a:cubicBezTo>
                      <a:pt x="20" y="569"/>
                      <a:pt x="178" y="715"/>
                      <a:pt x="368" y="715"/>
                    </a:cubicBezTo>
                    <a:cubicBezTo>
                      <a:pt x="374" y="715"/>
                      <a:pt x="380" y="714"/>
                      <a:pt x="386" y="714"/>
                    </a:cubicBezTo>
                    <a:cubicBezTo>
                      <a:pt x="584" y="694"/>
                      <a:pt x="733" y="526"/>
                      <a:pt x="713" y="328"/>
                    </a:cubicBezTo>
                    <a:cubicBezTo>
                      <a:pt x="703" y="146"/>
                      <a:pt x="545"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3"/>
              <p:cNvSpPr/>
              <p:nvPr/>
            </p:nvSpPr>
            <p:spPr>
              <a:xfrm>
                <a:off x="1919759" y="2214564"/>
                <a:ext cx="210683" cy="122111"/>
              </a:xfrm>
              <a:custGeom>
                <a:avLst/>
                <a:gdLst/>
                <a:ahLst/>
                <a:cxnLst/>
                <a:rect l="l" t="t" r="r" b="b"/>
                <a:pathLst>
                  <a:path w="3832" h="2221" extrusionOk="0">
                    <a:moveTo>
                      <a:pt x="3020" y="0"/>
                    </a:moveTo>
                    <a:cubicBezTo>
                      <a:pt x="2723" y="10"/>
                      <a:pt x="2535" y="179"/>
                      <a:pt x="2307" y="347"/>
                    </a:cubicBezTo>
                    <a:cubicBezTo>
                      <a:pt x="2179" y="446"/>
                      <a:pt x="2030" y="495"/>
                      <a:pt x="1892" y="505"/>
                    </a:cubicBezTo>
                    <a:cubicBezTo>
                      <a:pt x="1874" y="506"/>
                      <a:pt x="1857" y="507"/>
                      <a:pt x="1840" y="507"/>
                    </a:cubicBezTo>
                    <a:cubicBezTo>
                      <a:pt x="1721" y="507"/>
                      <a:pt x="1607" y="477"/>
                      <a:pt x="1486" y="416"/>
                    </a:cubicBezTo>
                    <a:cubicBezTo>
                      <a:pt x="1249" y="307"/>
                      <a:pt x="1037" y="155"/>
                      <a:pt x="765" y="155"/>
                    </a:cubicBezTo>
                    <a:cubicBezTo>
                      <a:pt x="742" y="155"/>
                      <a:pt x="718" y="156"/>
                      <a:pt x="694" y="159"/>
                    </a:cubicBezTo>
                    <a:cubicBezTo>
                      <a:pt x="446" y="198"/>
                      <a:pt x="219" y="347"/>
                      <a:pt x="139" y="594"/>
                    </a:cubicBezTo>
                    <a:cubicBezTo>
                      <a:pt x="1" y="1060"/>
                      <a:pt x="288" y="1525"/>
                      <a:pt x="634" y="1812"/>
                    </a:cubicBezTo>
                    <a:cubicBezTo>
                      <a:pt x="980" y="2112"/>
                      <a:pt x="1435" y="2220"/>
                      <a:pt x="1891" y="2220"/>
                    </a:cubicBezTo>
                    <a:cubicBezTo>
                      <a:pt x="1931" y="2220"/>
                      <a:pt x="1971" y="2219"/>
                      <a:pt x="2010" y="2218"/>
                    </a:cubicBezTo>
                    <a:cubicBezTo>
                      <a:pt x="2495" y="2168"/>
                      <a:pt x="2981" y="2000"/>
                      <a:pt x="3317" y="1624"/>
                    </a:cubicBezTo>
                    <a:cubicBezTo>
                      <a:pt x="3614" y="1297"/>
                      <a:pt x="3832" y="792"/>
                      <a:pt x="3634" y="357"/>
                    </a:cubicBezTo>
                    <a:cubicBezTo>
                      <a:pt x="3525" y="119"/>
                      <a:pt x="3277" y="0"/>
                      <a:pt x="3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3"/>
              <p:cNvSpPr/>
              <p:nvPr/>
            </p:nvSpPr>
            <p:spPr>
              <a:xfrm>
                <a:off x="1970946" y="2265696"/>
                <a:ext cx="111609" cy="73233"/>
              </a:xfrm>
              <a:custGeom>
                <a:avLst/>
                <a:gdLst/>
                <a:ahLst/>
                <a:cxnLst/>
                <a:rect l="l" t="t" r="r" b="b"/>
                <a:pathLst>
                  <a:path w="2030" h="1332" extrusionOk="0">
                    <a:moveTo>
                      <a:pt x="1376" y="0"/>
                    </a:moveTo>
                    <a:cubicBezTo>
                      <a:pt x="1369" y="0"/>
                      <a:pt x="1363" y="0"/>
                      <a:pt x="1357" y="1"/>
                    </a:cubicBezTo>
                    <a:cubicBezTo>
                      <a:pt x="1168" y="11"/>
                      <a:pt x="1060" y="209"/>
                      <a:pt x="990" y="387"/>
                    </a:cubicBezTo>
                    <a:cubicBezTo>
                      <a:pt x="911" y="238"/>
                      <a:pt x="802" y="100"/>
                      <a:pt x="644" y="70"/>
                    </a:cubicBezTo>
                    <a:cubicBezTo>
                      <a:pt x="624" y="66"/>
                      <a:pt x="605" y="64"/>
                      <a:pt x="585" y="64"/>
                    </a:cubicBezTo>
                    <a:cubicBezTo>
                      <a:pt x="455" y="64"/>
                      <a:pt x="325" y="145"/>
                      <a:pt x="248" y="248"/>
                    </a:cubicBezTo>
                    <a:cubicBezTo>
                      <a:pt x="149" y="367"/>
                      <a:pt x="109" y="526"/>
                      <a:pt x="80" y="674"/>
                    </a:cubicBezTo>
                    <a:cubicBezTo>
                      <a:pt x="10" y="951"/>
                      <a:pt x="10" y="823"/>
                      <a:pt x="0" y="1100"/>
                    </a:cubicBezTo>
                    <a:cubicBezTo>
                      <a:pt x="0" y="1100"/>
                      <a:pt x="498" y="1331"/>
                      <a:pt x="934" y="1331"/>
                    </a:cubicBezTo>
                    <a:cubicBezTo>
                      <a:pt x="967" y="1331"/>
                      <a:pt x="998" y="1330"/>
                      <a:pt x="1030" y="1327"/>
                    </a:cubicBezTo>
                    <a:cubicBezTo>
                      <a:pt x="1485" y="1298"/>
                      <a:pt x="2030" y="991"/>
                      <a:pt x="2030" y="991"/>
                    </a:cubicBezTo>
                    <a:cubicBezTo>
                      <a:pt x="1941" y="605"/>
                      <a:pt x="1951" y="496"/>
                      <a:pt x="1703" y="189"/>
                    </a:cubicBezTo>
                    <a:cubicBezTo>
                      <a:pt x="1618" y="95"/>
                      <a:pt x="1506" y="0"/>
                      <a:pt x="1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3"/>
              <p:cNvSpPr/>
              <p:nvPr/>
            </p:nvSpPr>
            <p:spPr>
              <a:xfrm>
                <a:off x="1919759" y="2214564"/>
                <a:ext cx="210683" cy="123045"/>
              </a:xfrm>
              <a:custGeom>
                <a:avLst/>
                <a:gdLst/>
                <a:ahLst/>
                <a:cxnLst/>
                <a:rect l="l" t="t" r="r" b="b"/>
                <a:pathLst>
                  <a:path w="3832" h="2238" fill="none" extrusionOk="0">
                    <a:moveTo>
                      <a:pt x="1892" y="505"/>
                    </a:moveTo>
                    <a:cubicBezTo>
                      <a:pt x="1753" y="515"/>
                      <a:pt x="1624" y="485"/>
                      <a:pt x="1486" y="416"/>
                    </a:cubicBezTo>
                    <a:cubicBezTo>
                      <a:pt x="1228" y="297"/>
                      <a:pt x="1001" y="129"/>
                      <a:pt x="694" y="159"/>
                    </a:cubicBezTo>
                    <a:cubicBezTo>
                      <a:pt x="446" y="198"/>
                      <a:pt x="219" y="347"/>
                      <a:pt x="139" y="594"/>
                    </a:cubicBezTo>
                    <a:cubicBezTo>
                      <a:pt x="1" y="1060"/>
                      <a:pt x="288" y="1525"/>
                      <a:pt x="634" y="1812"/>
                    </a:cubicBezTo>
                    <a:cubicBezTo>
                      <a:pt x="1011" y="2139"/>
                      <a:pt x="1515" y="2238"/>
                      <a:pt x="2010" y="2218"/>
                    </a:cubicBezTo>
                    <a:cubicBezTo>
                      <a:pt x="2495" y="2168"/>
                      <a:pt x="2981" y="2000"/>
                      <a:pt x="3317" y="1624"/>
                    </a:cubicBezTo>
                    <a:cubicBezTo>
                      <a:pt x="3614" y="1297"/>
                      <a:pt x="3832" y="792"/>
                      <a:pt x="3634" y="357"/>
                    </a:cubicBezTo>
                    <a:cubicBezTo>
                      <a:pt x="3525" y="119"/>
                      <a:pt x="3277" y="0"/>
                      <a:pt x="3020" y="0"/>
                    </a:cubicBezTo>
                    <a:cubicBezTo>
                      <a:pt x="2723" y="10"/>
                      <a:pt x="2535" y="179"/>
                      <a:pt x="2307" y="347"/>
                    </a:cubicBezTo>
                    <a:cubicBezTo>
                      <a:pt x="2179" y="446"/>
                      <a:pt x="2030" y="495"/>
                      <a:pt x="1892" y="505"/>
                    </a:cubicBezTo>
                    <a:close/>
                  </a:path>
                </a:pathLst>
              </a:custGeom>
              <a:no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3"/>
              <p:cNvSpPr/>
              <p:nvPr/>
            </p:nvSpPr>
            <p:spPr>
              <a:xfrm>
                <a:off x="1971495" y="2123352"/>
                <a:ext cx="93631" cy="53166"/>
              </a:xfrm>
              <a:custGeom>
                <a:avLst/>
                <a:gdLst/>
                <a:ahLst/>
                <a:cxnLst/>
                <a:rect l="l" t="t" r="r" b="b"/>
                <a:pathLst>
                  <a:path w="1703" h="967" extrusionOk="0">
                    <a:moveTo>
                      <a:pt x="937" y="0"/>
                    </a:moveTo>
                    <a:cubicBezTo>
                      <a:pt x="886" y="0"/>
                      <a:pt x="845" y="4"/>
                      <a:pt x="822" y="6"/>
                    </a:cubicBezTo>
                    <a:cubicBezTo>
                      <a:pt x="733" y="6"/>
                      <a:pt x="386" y="36"/>
                      <a:pt x="198" y="254"/>
                    </a:cubicBezTo>
                    <a:cubicBezTo>
                      <a:pt x="0" y="481"/>
                      <a:pt x="297" y="739"/>
                      <a:pt x="713" y="937"/>
                    </a:cubicBezTo>
                    <a:cubicBezTo>
                      <a:pt x="772" y="957"/>
                      <a:pt x="832" y="966"/>
                      <a:pt x="891" y="966"/>
                    </a:cubicBezTo>
                    <a:cubicBezTo>
                      <a:pt x="951" y="966"/>
                      <a:pt x="1010" y="947"/>
                      <a:pt x="1059" y="907"/>
                    </a:cubicBezTo>
                    <a:cubicBezTo>
                      <a:pt x="1455" y="640"/>
                      <a:pt x="1703" y="363"/>
                      <a:pt x="1475" y="165"/>
                    </a:cubicBezTo>
                    <a:cubicBezTo>
                      <a:pt x="1308" y="26"/>
                      <a:pt x="1081" y="0"/>
                      <a:pt x="937"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8" name="Google Shape;3148;p43"/>
              <p:cNvGrpSpPr/>
              <p:nvPr/>
            </p:nvGrpSpPr>
            <p:grpSpPr>
              <a:xfrm>
                <a:off x="1643320" y="2189878"/>
                <a:ext cx="744594" cy="166644"/>
                <a:chOff x="1643320" y="2189878"/>
                <a:chExt cx="744594" cy="166644"/>
              </a:xfrm>
            </p:grpSpPr>
            <p:sp>
              <p:nvSpPr>
                <p:cNvPr id="3149" name="Google Shape;3149;p43"/>
                <p:cNvSpPr/>
                <p:nvPr/>
              </p:nvSpPr>
              <p:spPr>
                <a:xfrm>
                  <a:off x="1651622" y="2216324"/>
                  <a:ext cx="146192" cy="49152"/>
                </a:xfrm>
                <a:custGeom>
                  <a:avLst/>
                  <a:gdLst/>
                  <a:ahLst/>
                  <a:cxnLst/>
                  <a:rect l="l" t="t" r="r" b="b"/>
                  <a:pathLst>
                    <a:path w="2659" h="894" extrusionOk="0">
                      <a:moveTo>
                        <a:pt x="137" y="1"/>
                      </a:moveTo>
                      <a:cubicBezTo>
                        <a:pt x="29" y="1"/>
                        <a:pt x="1" y="180"/>
                        <a:pt x="116" y="216"/>
                      </a:cubicBezTo>
                      <a:cubicBezTo>
                        <a:pt x="898" y="463"/>
                        <a:pt x="1680" y="691"/>
                        <a:pt x="2472" y="889"/>
                      </a:cubicBezTo>
                      <a:cubicBezTo>
                        <a:pt x="2484" y="892"/>
                        <a:pt x="2495" y="894"/>
                        <a:pt x="2505" y="894"/>
                      </a:cubicBezTo>
                      <a:cubicBezTo>
                        <a:pt x="2619" y="894"/>
                        <a:pt x="2659" y="708"/>
                        <a:pt x="2532" y="681"/>
                      </a:cubicBezTo>
                      <a:cubicBezTo>
                        <a:pt x="1740" y="473"/>
                        <a:pt x="958" y="246"/>
                        <a:pt x="176" y="8"/>
                      </a:cubicBezTo>
                      <a:cubicBezTo>
                        <a:pt x="162" y="3"/>
                        <a:pt x="149"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3"/>
                <p:cNvSpPr/>
                <p:nvPr/>
              </p:nvSpPr>
              <p:spPr>
                <a:xfrm>
                  <a:off x="1643320" y="2287963"/>
                  <a:ext cx="148061" cy="17539"/>
                </a:xfrm>
                <a:custGeom>
                  <a:avLst/>
                  <a:gdLst/>
                  <a:ahLst/>
                  <a:cxnLst/>
                  <a:rect l="l" t="t" r="r" b="b"/>
                  <a:pathLst>
                    <a:path w="2693" h="319" extrusionOk="0">
                      <a:moveTo>
                        <a:pt x="1922" y="0"/>
                      </a:moveTo>
                      <a:cubicBezTo>
                        <a:pt x="1318" y="0"/>
                        <a:pt x="713" y="32"/>
                        <a:pt x="109" y="91"/>
                      </a:cubicBezTo>
                      <a:cubicBezTo>
                        <a:pt x="50" y="101"/>
                        <a:pt x="0" y="140"/>
                        <a:pt x="0" y="210"/>
                      </a:cubicBezTo>
                      <a:cubicBezTo>
                        <a:pt x="0" y="259"/>
                        <a:pt x="50" y="319"/>
                        <a:pt x="109" y="319"/>
                      </a:cubicBezTo>
                      <a:cubicBezTo>
                        <a:pt x="718" y="252"/>
                        <a:pt x="1327" y="218"/>
                        <a:pt x="1935" y="218"/>
                      </a:cubicBezTo>
                      <a:cubicBezTo>
                        <a:pt x="2138" y="218"/>
                        <a:pt x="2341" y="222"/>
                        <a:pt x="2544" y="229"/>
                      </a:cubicBezTo>
                      <a:cubicBezTo>
                        <a:pt x="2547" y="230"/>
                        <a:pt x="2550" y="230"/>
                        <a:pt x="2553" y="230"/>
                      </a:cubicBezTo>
                      <a:cubicBezTo>
                        <a:pt x="2693" y="230"/>
                        <a:pt x="2689" y="12"/>
                        <a:pt x="2544" y="12"/>
                      </a:cubicBezTo>
                      <a:cubicBezTo>
                        <a:pt x="2337" y="4"/>
                        <a:pt x="2129"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3"/>
                <p:cNvSpPr/>
                <p:nvPr/>
              </p:nvSpPr>
              <p:spPr>
                <a:xfrm>
                  <a:off x="1687579" y="2319356"/>
                  <a:ext cx="103197" cy="37166"/>
                </a:xfrm>
                <a:custGeom>
                  <a:avLst/>
                  <a:gdLst/>
                  <a:ahLst/>
                  <a:cxnLst/>
                  <a:rect l="l" t="t" r="r" b="b"/>
                  <a:pathLst>
                    <a:path w="1877" h="676" extrusionOk="0">
                      <a:moveTo>
                        <a:pt x="1722" y="0"/>
                      </a:moveTo>
                      <a:cubicBezTo>
                        <a:pt x="1712" y="0"/>
                        <a:pt x="1701" y="2"/>
                        <a:pt x="1690" y="5"/>
                      </a:cubicBezTo>
                      <a:cubicBezTo>
                        <a:pt x="1155" y="124"/>
                        <a:pt x="640" y="282"/>
                        <a:pt x="126" y="450"/>
                      </a:cubicBezTo>
                      <a:cubicBezTo>
                        <a:pt x="1" y="495"/>
                        <a:pt x="36" y="675"/>
                        <a:pt x="146" y="675"/>
                      </a:cubicBezTo>
                      <a:cubicBezTo>
                        <a:pt x="158" y="675"/>
                        <a:pt x="171" y="673"/>
                        <a:pt x="185" y="668"/>
                      </a:cubicBezTo>
                      <a:cubicBezTo>
                        <a:pt x="700" y="490"/>
                        <a:pt x="1214" y="341"/>
                        <a:pt x="1749" y="213"/>
                      </a:cubicBezTo>
                      <a:cubicBezTo>
                        <a:pt x="1876" y="186"/>
                        <a:pt x="1837"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3"/>
                <p:cNvSpPr/>
                <p:nvPr/>
              </p:nvSpPr>
              <p:spPr>
                <a:xfrm>
                  <a:off x="2234300" y="2189878"/>
                  <a:ext cx="147621" cy="45578"/>
                </a:xfrm>
                <a:custGeom>
                  <a:avLst/>
                  <a:gdLst/>
                  <a:ahLst/>
                  <a:cxnLst/>
                  <a:rect l="l" t="t" r="r" b="b"/>
                  <a:pathLst>
                    <a:path w="2685" h="829" extrusionOk="0">
                      <a:moveTo>
                        <a:pt x="2523" y="1"/>
                      </a:moveTo>
                      <a:cubicBezTo>
                        <a:pt x="2514" y="1"/>
                        <a:pt x="2505" y="2"/>
                        <a:pt x="2496" y="4"/>
                      </a:cubicBezTo>
                      <a:cubicBezTo>
                        <a:pt x="1714" y="222"/>
                        <a:pt x="922" y="430"/>
                        <a:pt x="130" y="608"/>
                      </a:cubicBezTo>
                      <a:cubicBezTo>
                        <a:pt x="0" y="636"/>
                        <a:pt x="44" y="828"/>
                        <a:pt x="164" y="828"/>
                      </a:cubicBezTo>
                      <a:cubicBezTo>
                        <a:pt x="172" y="828"/>
                        <a:pt x="181" y="827"/>
                        <a:pt x="190" y="826"/>
                      </a:cubicBezTo>
                      <a:cubicBezTo>
                        <a:pt x="982" y="637"/>
                        <a:pt x="1774" y="439"/>
                        <a:pt x="2556" y="222"/>
                      </a:cubicBezTo>
                      <a:cubicBezTo>
                        <a:pt x="2685" y="185"/>
                        <a:pt x="2642" y="1"/>
                        <a:pt x="2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3"/>
                <p:cNvSpPr/>
                <p:nvPr/>
              </p:nvSpPr>
              <p:spPr>
                <a:xfrm>
                  <a:off x="2239248" y="2258603"/>
                  <a:ext cx="148666" cy="20892"/>
                </a:xfrm>
                <a:custGeom>
                  <a:avLst/>
                  <a:gdLst/>
                  <a:ahLst/>
                  <a:cxnLst/>
                  <a:rect l="l" t="t" r="r" b="b"/>
                  <a:pathLst>
                    <a:path w="2704" h="380" extrusionOk="0">
                      <a:moveTo>
                        <a:pt x="327" y="0"/>
                      </a:moveTo>
                      <a:cubicBezTo>
                        <a:pt x="268" y="0"/>
                        <a:pt x="208" y="0"/>
                        <a:pt x="149" y="1"/>
                      </a:cubicBezTo>
                      <a:cubicBezTo>
                        <a:pt x="1" y="1"/>
                        <a:pt x="1" y="219"/>
                        <a:pt x="149" y="219"/>
                      </a:cubicBezTo>
                      <a:cubicBezTo>
                        <a:pt x="951" y="219"/>
                        <a:pt x="1753" y="268"/>
                        <a:pt x="2545" y="377"/>
                      </a:cubicBezTo>
                      <a:cubicBezTo>
                        <a:pt x="2554" y="379"/>
                        <a:pt x="2562" y="379"/>
                        <a:pt x="2570" y="379"/>
                      </a:cubicBezTo>
                      <a:cubicBezTo>
                        <a:pt x="2626" y="379"/>
                        <a:pt x="2666" y="350"/>
                        <a:pt x="2683" y="298"/>
                      </a:cubicBezTo>
                      <a:cubicBezTo>
                        <a:pt x="2703" y="249"/>
                        <a:pt x="2664" y="169"/>
                        <a:pt x="2604" y="160"/>
                      </a:cubicBezTo>
                      <a:cubicBezTo>
                        <a:pt x="1851" y="59"/>
                        <a:pt x="1089"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3"/>
                <p:cNvSpPr/>
                <p:nvPr/>
              </p:nvSpPr>
              <p:spPr>
                <a:xfrm>
                  <a:off x="2239358" y="2289392"/>
                  <a:ext cx="102043" cy="39915"/>
                </a:xfrm>
                <a:custGeom>
                  <a:avLst/>
                  <a:gdLst/>
                  <a:ahLst/>
                  <a:cxnLst/>
                  <a:rect l="l" t="t" r="r" b="b"/>
                  <a:pathLst>
                    <a:path w="1856" h="726" extrusionOk="0">
                      <a:moveTo>
                        <a:pt x="153" y="0"/>
                      </a:moveTo>
                      <a:cubicBezTo>
                        <a:pt x="39" y="0"/>
                        <a:pt x="1" y="177"/>
                        <a:pt x="127" y="213"/>
                      </a:cubicBezTo>
                      <a:cubicBezTo>
                        <a:pt x="652" y="362"/>
                        <a:pt x="1167" y="530"/>
                        <a:pt x="1672" y="718"/>
                      </a:cubicBezTo>
                      <a:cubicBezTo>
                        <a:pt x="1686" y="723"/>
                        <a:pt x="1699" y="725"/>
                        <a:pt x="1711" y="725"/>
                      </a:cubicBezTo>
                      <a:cubicBezTo>
                        <a:pt x="1820" y="725"/>
                        <a:pt x="1856" y="545"/>
                        <a:pt x="1731" y="500"/>
                      </a:cubicBezTo>
                      <a:cubicBezTo>
                        <a:pt x="1226" y="312"/>
                        <a:pt x="711" y="144"/>
                        <a:pt x="187" y="5"/>
                      </a:cubicBezTo>
                      <a:cubicBezTo>
                        <a:pt x="175" y="2"/>
                        <a:pt x="163"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5" name="Google Shape;3155;p43"/>
              <p:cNvSpPr/>
              <p:nvPr/>
            </p:nvSpPr>
            <p:spPr>
              <a:xfrm>
                <a:off x="1531161" y="1151636"/>
                <a:ext cx="344065" cy="622154"/>
              </a:xfrm>
              <a:custGeom>
                <a:avLst/>
                <a:gdLst/>
                <a:ahLst/>
                <a:cxnLst/>
                <a:rect l="l" t="t" r="r" b="b"/>
                <a:pathLst>
                  <a:path w="6258" h="11316" extrusionOk="0">
                    <a:moveTo>
                      <a:pt x="1512" y="0"/>
                    </a:moveTo>
                    <a:cubicBezTo>
                      <a:pt x="730" y="0"/>
                      <a:pt x="109" y="499"/>
                      <a:pt x="1" y="1248"/>
                    </a:cubicBezTo>
                    <a:cubicBezTo>
                      <a:pt x="1" y="1248"/>
                      <a:pt x="138" y="1225"/>
                      <a:pt x="351" y="1225"/>
                    </a:cubicBezTo>
                    <a:cubicBezTo>
                      <a:pt x="961" y="1225"/>
                      <a:pt x="2197" y="1409"/>
                      <a:pt x="2674" y="2831"/>
                    </a:cubicBezTo>
                    <a:cubicBezTo>
                      <a:pt x="3327" y="4762"/>
                      <a:pt x="4426" y="8771"/>
                      <a:pt x="4584" y="11315"/>
                    </a:cubicBezTo>
                    <a:lnTo>
                      <a:pt x="6257" y="10939"/>
                    </a:lnTo>
                    <a:cubicBezTo>
                      <a:pt x="6257" y="10939"/>
                      <a:pt x="5525" y="4316"/>
                      <a:pt x="4020" y="1782"/>
                    </a:cubicBezTo>
                    <a:cubicBezTo>
                      <a:pt x="3259" y="509"/>
                      <a:pt x="2303"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3"/>
              <p:cNvSpPr/>
              <p:nvPr/>
            </p:nvSpPr>
            <p:spPr>
              <a:xfrm>
                <a:off x="1426149" y="1154330"/>
                <a:ext cx="398990" cy="646620"/>
              </a:xfrm>
              <a:custGeom>
                <a:avLst/>
                <a:gdLst/>
                <a:ahLst/>
                <a:cxnLst/>
                <a:rect l="l" t="t" r="r" b="b"/>
                <a:pathLst>
                  <a:path w="7257" h="11761" fill="none" extrusionOk="0">
                    <a:moveTo>
                      <a:pt x="7256" y="10801"/>
                    </a:moveTo>
                    <a:cubicBezTo>
                      <a:pt x="5673" y="10989"/>
                      <a:pt x="4118" y="11761"/>
                      <a:pt x="4118" y="11761"/>
                    </a:cubicBezTo>
                    <a:cubicBezTo>
                      <a:pt x="4118" y="11761"/>
                      <a:pt x="0" y="1733"/>
                      <a:pt x="3010" y="862"/>
                    </a:cubicBezTo>
                    <a:cubicBezTo>
                      <a:pt x="6019" y="1"/>
                      <a:pt x="7256" y="10801"/>
                      <a:pt x="7256" y="10801"/>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3"/>
              <p:cNvSpPr/>
              <p:nvPr/>
            </p:nvSpPr>
            <p:spPr>
              <a:xfrm>
                <a:off x="2222369" y="1149987"/>
                <a:ext cx="235754" cy="647719"/>
              </a:xfrm>
              <a:custGeom>
                <a:avLst/>
                <a:gdLst/>
                <a:ahLst/>
                <a:cxnLst/>
                <a:rect l="l" t="t" r="r" b="b"/>
                <a:pathLst>
                  <a:path w="4288" h="11781" extrusionOk="0">
                    <a:moveTo>
                      <a:pt x="1610" y="1"/>
                    </a:moveTo>
                    <a:cubicBezTo>
                      <a:pt x="990" y="1"/>
                      <a:pt x="486" y="258"/>
                      <a:pt x="486" y="258"/>
                    </a:cubicBezTo>
                    <a:cubicBezTo>
                      <a:pt x="486" y="258"/>
                      <a:pt x="2129" y="565"/>
                      <a:pt x="2129" y="2238"/>
                    </a:cubicBezTo>
                    <a:cubicBezTo>
                      <a:pt x="2129" y="4930"/>
                      <a:pt x="822" y="8593"/>
                      <a:pt x="1" y="11187"/>
                    </a:cubicBezTo>
                    <a:lnTo>
                      <a:pt x="1347" y="11781"/>
                    </a:lnTo>
                    <a:cubicBezTo>
                      <a:pt x="1347" y="11781"/>
                      <a:pt x="4287" y="6821"/>
                      <a:pt x="3812" y="2812"/>
                    </a:cubicBezTo>
                    <a:cubicBezTo>
                      <a:pt x="3537" y="489"/>
                      <a:pt x="2464" y="1"/>
                      <a:pt x="1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3"/>
              <p:cNvSpPr/>
              <p:nvPr/>
            </p:nvSpPr>
            <p:spPr>
              <a:xfrm>
                <a:off x="2117907" y="1139650"/>
                <a:ext cx="364682" cy="613412"/>
              </a:xfrm>
              <a:custGeom>
                <a:avLst/>
                <a:gdLst/>
                <a:ahLst/>
                <a:cxnLst/>
                <a:rect l="l" t="t" r="r" b="b"/>
                <a:pathLst>
                  <a:path w="6633" h="11157" fill="none" extrusionOk="0">
                    <a:moveTo>
                      <a:pt x="2673" y="11157"/>
                    </a:moveTo>
                    <a:cubicBezTo>
                      <a:pt x="1584" y="10642"/>
                      <a:pt x="60" y="10543"/>
                      <a:pt x="0" y="10484"/>
                    </a:cubicBezTo>
                    <a:cubicBezTo>
                      <a:pt x="0" y="10484"/>
                      <a:pt x="89" y="0"/>
                      <a:pt x="3405" y="535"/>
                    </a:cubicBezTo>
                    <a:cubicBezTo>
                      <a:pt x="6633" y="1060"/>
                      <a:pt x="2673" y="11157"/>
                      <a:pt x="2673" y="11157"/>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3"/>
              <p:cNvSpPr/>
              <p:nvPr/>
            </p:nvSpPr>
            <p:spPr>
              <a:xfrm>
                <a:off x="1837619" y="1662565"/>
                <a:ext cx="313331" cy="277374"/>
              </a:xfrm>
              <a:custGeom>
                <a:avLst/>
                <a:gdLst/>
                <a:ahLst/>
                <a:cxnLst/>
                <a:rect l="l" t="t" r="r" b="b"/>
                <a:pathLst>
                  <a:path w="5699" h="5045" extrusionOk="0">
                    <a:moveTo>
                      <a:pt x="3708" y="1"/>
                    </a:moveTo>
                    <a:cubicBezTo>
                      <a:pt x="3044" y="1"/>
                      <a:pt x="2383" y="177"/>
                      <a:pt x="1802" y="488"/>
                    </a:cubicBezTo>
                    <a:cubicBezTo>
                      <a:pt x="1059" y="894"/>
                      <a:pt x="446" y="1507"/>
                      <a:pt x="0" y="2230"/>
                    </a:cubicBezTo>
                    <a:lnTo>
                      <a:pt x="1000" y="4309"/>
                    </a:lnTo>
                    <a:cubicBezTo>
                      <a:pt x="1654" y="4662"/>
                      <a:pt x="2748" y="5044"/>
                      <a:pt x="3734" y="5044"/>
                    </a:cubicBezTo>
                    <a:cubicBezTo>
                      <a:pt x="4404" y="5044"/>
                      <a:pt x="5025" y="4868"/>
                      <a:pt x="5425" y="4388"/>
                    </a:cubicBezTo>
                    <a:cubicBezTo>
                      <a:pt x="5544" y="4239"/>
                      <a:pt x="5603" y="4022"/>
                      <a:pt x="5514" y="3843"/>
                    </a:cubicBezTo>
                    <a:cubicBezTo>
                      <a:pt x="5405" y="3636"/>
                      <a:pt x="5148" y="3566"/>
                      <a:pt x="4910" y="3517"/>
                    </a:cubicBezTo>
                    <a:lnTo>
                      <a:pt x="4910" y="3517"/>
                    </a:lnTo>
                    <a:cubicBezTo>
                      <a:pt x="4933" y="3520"/>
                      <a:pt x="4956" y="3521"/>
                      <a:pt x="4979" y="3521"/>
                    </a:cubicBezTo>
                    <a:cubicBezTo>
                      <a:pt x="5351" y="3521"/>
                      <a:pt x="5699" y="3156"/>
                      <a:pt x="5643" y="2774"/>
                    </a:cubicBezTo>
                    <a:cubicBezTo>
                      <a:pt x="5595" y="2458"/>
                      <a:pt x="5275" y="2223"/>
                      <a:pt x="4962" y="2223"/>
                    </a:cubicBezTo>
                    <a:cubicBezTo>
                      <a:pt x="4883" y="2223"/>
                      <a:pt x="4805" y="2238"/>
                      <a:pt x="4732" y="2269"/>
                    </a:cubicBezTo>
                    <a:cubicBezTo>
                      <a:pt x="5138" y="1982"/>
                      <a:pt x="5554" y="1586"/>
                      <a:pt x="5534" y="1091"/>
                    </a:cubicBezTo>
                    <a:cubicBezTo>
                      <a:pt x="5514" y="785"/>
                      <a:pt x="5336" y="517"/>
                      <a:pt x="5088" y="339"/>
                    </a:cubicBezTo>
                    <a:cubicBezTo>
                      <a:pt x="4841" y="171"/>
                      <a:pt x="4554" y="82"/>
                      <a:pt x="4257" y="42"/>
                    </a:cubicBezTo>
                    <a:cubicBezTo>
                      <a:pt x="4075" y="14"/>
                      <a:pt x="3891" y="1"/>
                      <a:pt x="3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3"/>
              <p:cNvSpPr/>
              <p:nvPr/>
            </p:nvSpPr>
            <p:spPr>
              <a:xfrm>
                <a:off x="1829152" y="1655803"/>
                <a:ext cx="328506" cy="290294"/>
              </a:xfrm>
              <a:custGeom>
                <a:avLst/>
                <a:gdLst/>
                <a:ahLst/>
                <a:cxnLst/>
                <a:rect l="l" t="t" r="r" b="b"/>
                <a:pathLst>
                  <a:path w="5975" h="5280" extrusionOk="0">
                    <a:moveTo>
                      <a:pt x="3848" y="1"/>
                    </a:moveTo>
                    <a:cubicBezTo>
                      <a:pt x="2946" y="1"/>
                      <a:pt x="2039" y="337"/>
                      <a:pt x="1332" y="878"/>
                    </a:cubicBezTo>
                    <a:cubicBezTo>
                      <a:pt x="817" y="1264"/>
                      <a:pt x="392" y="1749"/>
                      <a:pt x="55" y="2294"/>
                    </a:cubicBezTo>
                    <a:cubicBezTo>
                      <a:pt x="0" y="2376"/>
                      <a:pt x="78" y="2458"/>
                      <a:pt x="155" y="2458"/>
                    </a:cubicBezTo>
                    <a:cubicBezTo>
                      <a:pt x="188" y="2458"/>
                      <a:pt x="222" y="2442"/>
                      <a:pt x="243" y="2402"/>
                    </a:cubicBezTo>
                    <a:lnTo>
                      <a:pt x="253" y="2412"/>
                    </a:lnTo>
                    <a:cubicBezTo>
                      <a:pt x="798" y="1511"/>
                      <a:pt x="1629" y="779"/>
                      <a:pt x="2629" y="442"/>
                    </a:cubicBezTo>
                    <a:cubicBezTo>
                      <a:pt x="3030" y="306"/>
                      <a:pt x="3449" y="233"/>
                      <a:pt x="3872" y="233"/>
                    </a:cubicBezTo>
                    <a:cubicBezTo>
                      <a:pt x="4002" y="233"/>
                      <a:pt x="4132" y="240"/>
                      <a:pt x="4262" y="254"/>
                    </a:cubicBezTo>
                    <a:cubicBezTo>
                      <a:pt x="4747" y="314"/>
                      <a:pt x="5341" y="492"/>
                      <a:pt x="5529" y="997"/>
                    </a:cubicBezTo>
                    <a:cubicBezTo>
                      <a:pt x="5732" y="1526"/>
                      <a:pt x="5259" y="1981"/>
                      <a:pt x="4869" y="2279"/>
                    </a:cubicBezTo>
                    <a:lnTo>
                      <a:pt x="4869" y="2279"/>
                    </a:lnTo>
                    <a:cubicBezTo>
                      <a:pt x="4865" y="2280"/>
                      <a:pt x="4860" y="2282"/>
                      <a:pt x="4856" y="2284"/>
                    </a:cubicBezTo>
                    <a:lnTo>
                      <a:pt x="4858" y="2287"/>
                    </a:lnTo>
                    <a:lnTo>
                      <a:pt x="4858" y="2287"/>
                    </a:lnTo>
                    <a:cubicBezTo>
                      <a:pt x="4851" y="2293"/>
                      <a:pt x="4843" y="2298"/>
                      <a:pt x="4836" y="2303"/>
                    </a:cubicBezTo>
                    <a:cubicBezTo>
                      <a:pt x="4787" y="2333"/>
                      <a:pt x="4767" y="2383"/>
                      <a:pt x="4787" y="2442"/>
                    </a:cubicBezTo>
                    <a:cubicBezTo>
                      <a:pt x="4803" y="2474"/>
                      <a:pt x="4846" y="2507"/>
                      <a:pt x="4888" y="2507"/>
                    </a:cubicBezTo>
                    <a:cubicBezTo>
                      <a:pt x="4897" y="2507"/>
                      <a:pt x="4907" y="2505"/>
                      <a:pt x="4916" y="2501"/>
                    </a:cubicBezTo>
                    <a:cubicBezTo>
                      <a:pt x="4925" y="2498"/>
                      <a:pt x="4935" y="2494"/>
                      <a:pt x="4945" y="2491"/>
                    </a:cubicBezTo>
                    <a:lnTo>
                      <a:pt x="4945" y="2491"/>
                    </a:lnTo>
                    <a:lnTo>
                      <a:pt x="4945" y="2491"/>
                    </a:lnTo>
                    <a:cubicBezTo>
                      <a:pt x="4946" y="2491"/>
                      <a:pt x="4947" y="2490"/>
                      <a:pt x="4948" y="2490"/>
                    </a:cubicBezTo>
                    <a:lnTo>
                      <a:pt x="4948" y="2490"/>
                    </a:lnTo>
                    <a:cubicBezTo>
                      <a:pt x="5003" y="2472"/>
                      <a:pt x="5060" y="2463"/>
                      <a:pt x="5118" y="2463"/>
                    </a:cubicBezTo>
                    <a:cubicBezTo>
                      <a:pt x="5363" y="2463"/>
                      <a:pt x="5608" y="2620"/>
                      <a:pt x="5678" y="2868"/>
                    </a:cubicBezTo>
                    <a:cubicBezTo>
                      <a:pt x="5772" y="3205"/>
                      <a:pt x="5448" y="3534"/>
                      <a:pt x="5119" y="3534"/>
                    </a:cubicBezTo>
                    <a:cubicBezTo>
                      <a:pt x="5115" y="3534"/>
                      <a:pt x="5112" y="3534"/>
                      <a:pt x="5109" y="3534"/>
                    </a:cubicBezTo>
                    <a:lnTo>
                      <a:pt x="5109" y="3534"/>
                    </a:lnTo>
                    <a:cubicBezTo>
                      <a:pt x="5104" y="3533"/>
                      <a:pt x="5099" y="3532"/>
                      <a:pt x="5094" y="3531"/>
                    </a:cubicBezTo>
                    <a:lnTo>
                      <a:pt x="5093" y="3533"/>
                    </a:lnTo>
                    <a:lnTo>
                      <a:pt x="5093" y="3533"/>
                    </a:lnTo>
                    <a:cubicBezTo>
                      <a:pt x="5084" y="3533"/>
                      <a:pt x="5074" y="3532"/>
                      <a:pt x="5064" y="3531"/>
                    </a:cubicBezTo>
                    <a:cubicBezTo>
                      <a:pt x="5061" y="3531"/>
                      <a:pt x="5059" y="3531"/>
                      <a:pt x="5056" y="3531"/>
                    </a:cubicBezTo>
                    <a:cubicBezTo>
                      <a:pt x="4944" y="3531"/>
                      <a:pt x="4918" y="3729"/>
                      <a:pt x="5034" y="3749"/>
                    </a:cubicBezTo>
                    <a:cubicBezTo>
                      <a:pt x="5222" y="3788"/>
                      <a:pt x="5470" y="3828"/>
                      <a:pt x="5569" y="4016"/>
                    </a:cubicBezTo>
                    <a:cubicBezTo>
                      <a:pt x="5668" y="4214"/>
                      <a:pt x="5529" y="4412"/>
                      <a:pt x="5391" y="4541"/>
                    </a:cubicBezTo>
                    <a:cubicBezTo>
                      <a:pt x="5153" y="4788"/>
                      <a:pt x="4836" y="4927"/>
                      <a:pt x="4500" y="4996"/>
                    </a:cubicBezTo>
                    <a:cubicBezTo>
                      <a:pt x="4290" y="5041"/>
                      <a:pt x="4077" y="5060"/>
                      <a:pt x="3862" y="5060"/>
                    </a:cubicBezTo>
                    <a:cubicBezTo>
                      <a:pt x="3316" y="5060"/>
                      <a:pt x="2764" y="4934"/>
                      <a:pt x="2253" y="4778"/>
                    </a:cubicBezTo>
                    <a:cubicBezTo>
                      <a:pt x="1896" y="4659"/>
                      <a:pt x="1540" y="4521"/>
                      <a:pt x="1203" y="4343"/>
                    </a:cubicBezTo>
                    <a:cubicBezTo>
                      <a:pt x="1185" y="4332"/>
                      <a:pt x="1167" y="4328"/>
                      <a:pt x="1150" y="4328"/>
                    </a:cubicBezTo>
                    <a:cubicBezTo>
                      <a:pt x="1054" y="4328"/>
                      <a:pt x="985" y="4472"/>
                      <a:pt x="1094" y="4531"/>
                    </a:cubicBezTo>
                    <a:cubicBezTo>
                      <a:pt x="1787" y="4907"/>
                      <a:pt x="2569" y="5154"/>
                      <a:pt x="3352" y="5243"/>
                    </a:cubicBezTo>
                    <a:cubicBezTo>
                      <a:pt x="3529" y="5266"/>
                      <a:pt x="3713" y="5279"/>
                      <a:pt x="3897" y="5279"/>
                    </a:cubicBezTo>
                    <a:cubicBezTo>
                      <a:pt x="4522" y="5279"/>
                      <a:pt x="5153" y="5126"/>
                      <a:pt x="5589" y="4659"/>
                    </a:cubicBezTo>
                    <a:cubicBezTo>
                      <a:pt x="5777" y="4461"/>
                      <a:pt x="5896" y="4174"/>
                      <a:pt x="5767" y="3907"/>
                    </a:cubicBezTo>
                    <a:cubicBezTo>
                      <a:pt x="5707" y="3792"/>
                      <a:pt x="5611" y="3713"/>
                      <a:pt x="5500" y="3657"/>
                    </a:cubicBezTo>
                    <a:lnTo>
                      <a:pt x="5500" y="3657"/>
                    </a:lnTo>
                    <a:cubicBezTo>
                      <a:pt x="5692" y="3547"/>
                      <a:pt x="5843" y="3356"/>
                      <a:pt x="5896" y="3145"/>
                    </a:cubicBezTo>
                    <a:cubicBezTo>
                      <a:pt x="5975" y="2788"/>
                      <a:pt x="5757" y="2442"/>
                      <a:pt x="5420" y="2303"/>
                    </a:cubicBezTo>
                    <a:cubicBezTo>
                      <a:pt x="5365" y="2279"/>
                      <a:pt x="5307" y="2261"/>
                      <a:pt x="5248" y="2250"/>
                    </a:cubicBezTo>
                    <a:lnTo>
                      <a:pt x="5248" y="2250"/>
                    </a:lnTo>
                    <a:cubicBezTo>
                      <a:pt x="5551" y="1981"/>
                      <a:pt x="5812" y="1642"/>
                      <a:pt x="5797" y="1224"/>
                    </a:cubicBezTo>
                    <a:cubicBezTo>
                      <a:pt x="5777" y="621"/>
                      <a:pt x="5232" y="234"/>
                      <a:pt x="4698" y="106"/>
                    </a:cubicBezTo>
                    <a:cubicBezTo>
                      <a:pt x="4419" y="34"/>
                      <a:pt x="4134" y="1"/>
                      <a:pt x="3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3"/>
              <p:cNvSpPr/>
              <p:nvPr/>
            </p:nvSpPr>
            <p:spPr>
              <a:xfrm>
                <a:off x="1897108" y="1722823"/>
                <a:ext cx="177420" cy="68725"/>
              </a:xfrm>
              <a:custGeom>
                <a:avLst/>
                <a:gdLst/>
                <a:ahLst/>
                <a:cxnLst/>
                <a:rect l="l" t="t" r="r" b="b"/>
                <a:pathLst>
                  <a:path w="3227" h="1250" extrusionOk="0">
                    <a:moveTo>
                      <a:pt x="2250" y="1"/>
                    </a:moveTo>
                    <a:cubicBezTo>
                      <a:pt x="1672" y="1"/>
                      <a:pt x="1097" y="231"/>
                      <a:pt x="631" y="580"/>
                    </a:cubicBezTo>
                    <a:cubicBezTo>
                      <a:pt x="433" y="718"/>
                      <a:pt x="245" y="886"/>
                      <a:pt x="76" y="1065"/>
                    </a:cubicBezTo>
                    <a:cubicBezTo>
                      <a:pt x="1" y="1140"/>
                      <a:pt x="75" y="1250"/>
                      <a:pt x="158" y="1250"/>
                    </a:cubicBezTo>
                    <a:cubicBezTo>
                      <a:pt x="184" y="1250"/>
                      <a:pt x="211" y="1239"/>
                      <a:pt x="235" y="1213"/>
                    </a:cubicBezTo>
                    <a:cubicBezTo>
                      <a:pt x="581" y="857"/>
                      <a:pt x="997" y="530"/>
                      <a:pt x="1472" y="362"/>
                    </a:cubicBezTo>
                    <a:cubicBezTo>
                      <a:pt x="1718" y="272"/>
                      <a:pt x="1986" y="219"/>
                      <a:pt x="2253" y="219"/>
                    </a:cubicBezTo>
                    <a:cubicBezTo>
                      <a:pt x="2513" y="219"/>
                      <a:pt x="2772" y="269"/>
                      <a:pt x="3006" y="382"/>
                    </a:cubicBezTo>
                    <a:cubicBezTo>
                      <a:pt x="3024" y="389"/>
                      <a:pt x="3040" y="393"/>
                      <a:pt x="3056" y="393"/>
                    </a:cubicBezTo>
                    <a:cubicBezTo>
                      <a:pt x="3160" y="393"/>
                      <a:pt x="3227" y="245"/>
                      <a:pt x="3115" y="193"/>
                    </a:cubicBezTo>
                    <a:cubicBezTo>
                      <a:pt x="2836" y="60"/>
                      <a:pt x="2542" y="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3"/>
              <p:cNvSpPr/>
              <p:nvPr/>
            </p:nvSpPr>
            <p:spPr>
              <a:xfrm>
                <a:off x="1976334" y="1796881"/>
                <a:ext cx="70869" cy="17319"/>
              </a:xfrm>
              <a:custGeom>
                <a:avLst/>
                <a:gdLst/>
                <a:ahLst/>
                <a:cxnLst/>
                <a:rect l="l" t="t" r="r" b="b"/>
                <a:pathLst>
                  <a:path w="1289" h="315" extrusionOk="0">
                    <a:moveTo>
                      <a:pt x="796" y="1"/>
                    </a:moveTo>
                    <a:cubicBezTo>
                      <a:pt x="571" y="1"/>
                      <a:pt x="347" y="32"/>
                      <a:pt x="130" y="94"/>
                    </a:cubicBezTo>
                    <a:cubicBezTo>
                      <a:pt x="1" y="131"/>
                      <a:pt x="44" y="314"/>
                      <a:pt x="163" y="314"/>
                    </a:cubicBezTo>
                    <a:cubicBezTo>
                      <a:pt x="171" y="314"/>
                      <a:pt x="180" y="314"/>
                      <a:pt x="189" y="312"/>
                    </a:cubicBezTo>
                    <a:cubicBezTo>
                      <a:pt x="397" y="251"/>
                      <a:pt x="613" y="223"/>
                      <a:pt x="829" y="223"/>
                    </a:cubicBezTo>
                    <a:cubicBezTo>
                      <a:pt x="933" y="223"/>
                      <a:pt x="1037" y="229"/>
                      <a:pt x="1140" y="242"/>
                    </a:cubicBezTo>
                    <a:cubicBezTo>
                      <a:pt x="1149" y="244"/>
                      <a:pt x="1159" y="245"/>
                      <a:pt x="1168" y="245"/>
                    </a:cubicBezTo>
                    <a:cubicBezTo>
                      <a:pt x="1217" y="245"/>
                      <a:pt x="1262" y="221"/>
                      <a:pt x="1278" y="163"/>
                    </a:cubicBezTo>
                    <a:cubicBezTo>
                      <a:pt x="1288" y="114"/>
                      <a:pt x="1259" y="34"/>
                      <a:pt x="1199" y="34"/>
                    </a:cubicBezTo>
                    <a:cubicBezTo>
                      <a:pt x="1066" y="12"/>
                      <a:pt x="930" y="1"/>
                      <a:pt x="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3"/>
              <p:cNvSpPr/>
              <p:nvPr/>
            </p:nvSpPr>
            <p:spPr>
              <a:xfrm>
                <a:off x="1943896" y="1857139"/>
                <a:ext cx="93521" cy="26006"/>
              </a:xfrm>
              <a:custGeom>
                <a:avLst/>
                <a:gdLst/>
                <a:ahLst/>
                <a:cxnLst/>
                <a:rect l="l" t="t" r="r" b="b"/>
                <a:pathLst>
                  <a:path w="1701" h="473" extrusionOk="0">
                    <a:moveTo>
                      <a:pt x="139" y="0"/>
                    </a:moveTo>
                    <a:cubicBezTo>
                      <a:pt x="37" y="0"/>
                      <a:pt x="0" y="181"/>
                      <a:pt x="116" y="225"/>
                    </a:cubicBezTo>
                    <a:lnTo>
                      <a:pt x="116" y="215"/>
                    </a:lnTo>
                    <a:cubicBezTo>
                      <a:pt x="581" y="384"/>
                      <a:pt x="1067" y="463"/>
                      <a:pt x="1561" y="473"/>
                    </a:cubicBezTo>
                    <a:cubicBezTo>
                      <a:pt x="1700" y="473"/>
                      <a:pt x="1700" y="245"/>
                      <a:pt x="1561" y="245"/>
                    </a:cubicBezTo>
                    <a:cubicBezTo>
                      <a:pt x="1086" y="245"/>
                      <a:pt x="621" y="156"/>
                      <a:pt x="176" y="7"/>
                    </a:cubicBezTo>
                    <a:cubicBezTo>
                      <a:pt x="163" y="2"/>
                      <a:pt x="150"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3"/>
              <p:cNvSpPr/>
              <p:nvPr/>
            </p:nvSpPr>
            <p:spPr>
              <a:xfrm>
                <a:off x="1595927" y="1401905"/>
                <a:ext cx="107871" cy="386674"/>
              </a:xfrm>
              <a:custGeom>
                <a:avLst/>
                <a:gdLst/>
                <a:ahLst/>
                <a:cxnLst/>
                <a:rect l="l" t="t" r="r" b="b"/>
                <a:pathLst>
                  <a:path w="1962" h="7033" extrusionOk="0">
                    <a:moveTo>
                      <a:pt x="110" y="0"/>
                    </a:moveTo>
                    <a:cubicBezTo>
                      <a:pt x="103" y="0"/>
                      <a:pt x="96" y="1"/>
                      <a:pt x="90" y="2"/>
                    </a:cubicBezTo>
                    <a:cubicBezTo>
                      <a:pt x="21" y="22"/>
                      <a:pt x="1" y="81"/>
                      <a:pt x="11" y="140"/>
                    </a:cubicBezTo>
                    <a:cubicBezTo>
                      <a:pt x="288" y="1952"/>
                      <a:pt x="694" y="3744"/>
                      <a:pt x="1228" y="5496"/>
                    </a:cubicBezTo>
                    <a:cubicBezTo>
                      <a:pt x="1387" y="5991"/>
                      <a:pt x="1545" y="6476"/>
                      <a:pt x="1713" y="6961"/>
                    </a:cubicBezTo>
                    <a:cubicBezTo>
                      <a:pt x="1733" y="7011"/>
                      <a:pt x="1778" y="7033"/>
                      <a:pt x="1822" y="7033"/>
                    </a:cubicBezTo>
                    <a:cubicBezTo>
                      <a:pt x="1892" y="7033"/>
                      <a:pt x="1961" y="6980"/>
                      <a:pt x="1931" y="6902"/>
                    </a:cubicBezTo>
                    <a:cubicBezTo>
                      <a:pt x="1317" y="5169"/>
                      <a:pt x="832" y="3397"/>
                      <a:pt x="486" y="1596"/>
                    </a:cubicBezTo>
                    <a:cubicBezTo>
                      <a:pt x="387" y="1091"/>
                      <a:pt x="298" y="586"/>
                      <a:pt x="229" y="81"/>
                    </a:cubicBezTo>
                    <a:cubicBezTo>
                      <a:pt x="220" y="29"/>
                      <a:pt x="158"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3"/>
              <p:cNvSpPr/>
              <p:nvPr/>
            </p:nvSpPr>
            <p:spPr>
              <a:xfrm>
                <a:off x="2184048" y="1368807"/>
                <a:ext cx="91102" cy="365727"/>
              </a:xfrm>
              <a:custGeom>
                <a:avLst/>
                <a:gdLst/>
                <a:ahLst/>
                <a:cxnLst/>
                <a:rect l="l" t="t" r="r" b="b"/>
                <a:pathLst>
                  <a:path w="1657" h="6652" extrusionOk="0">
                    <a:moveTo>
                      <a:pt x="1518" y="0"/>
                    </a:moveTo>
                    <a:cubicBezTo>
                      <a:pt x="1474" y="0"/>
                      <a:pt x="1432" y="24"/>
                      <a:pt x="1420" y="79"/>
                    </a:cubicBezTo>
                    <a:lnTo>
                      <a:pt x="1430" y="79"/>
                    </a:lnTo>
                    <a:cubicBezTo>
                      <a:pt x="1133" y="1772"/>
                      <a:pt x="787" y="3445"/>
                      <a:pt x="381" y="5098"/>
                    </a:cubicBezTo>
                    <a:cubicBezTo>
                      <a:pt x="272" y="5573"/>
                      <a:pt x="143" y="6048"/>
                      <a:pt x="25" y="6514"/>
                    </a:cubicBezTo>
                    <a:cubicBezTo>
                      <a:pt x="1" y="6597"/>
                      <a:pt x="70" y="6652"/>
                      <a:pt x="138" y="6652"/>
                    </a:cubicBezTo>
                    <a:cubicBezTo>
                      <a:pt x="183" y="6652"/>
                      <a:pt x="227" y="6628"/>
                      <a:pt x="242" y="6573"/>
                    </a:cubicBezTo>
                    <a:cubicBezTo>
                      <a:pt x="678" y="4920"/>
                      <a:pt x="1064" y="3257"/>
                      <a:pt x="1381" y="1574"/>
                    </a:cubicBezTo>
                    <a:cubicBezTo>
                      <a:pt x="1470" y="1099"/>
                      <a:pt x="1559" y="624"/>
                      <a:pt x="1638" y="139"/>
                    </a:cubicBezTo>
                    <a:cubicBezTo>
                      <a:pt x="1656" y="55"/>
                      <a:pt x="1584" y="0"/>
                      <a:pt x="1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43"/>
              <p:cNvGrpSpPr/>
              <p:nvPr/>
            </p:nvGrpSpPr>
            <p:grpSpPr>
              <a:xfrm>
                <a:off x="1699344" y="1824316"/>
                <a:ext cx="650468" cy="156253"/>
                <a:chOff x="1699344" y="1824316"/>
                <a:chExt cx="650468" cy="156253"/>
              </a:xfrm>
            </p:grpSpPr>
            <p:sp>
              <p:nvSpPr>
                <p:cNvPr id="3167" name="Google Shape;3167;p43"/>
                <p:cNvSpPr/>
                <p:nvPr/>
              </p:nvSpPr>
              <p:spPr>
                <a:xfrm>
                  <a:off x="2317650" y="1926084"/>
                  <a:ext cx="15834" cy="12041"/>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3"/>
                <p:cNvSpPr/>
                <p:nvPr/>
              </p:nvSpPr>
              <p:spPr>
                <a:xfrm>
                  <a:off x="2282792" y="1942963"/>
                  <a:ext cx="13690" cy="12041"/>
                </a:xfrm>
                <a:custGeom>
                  <a:avLst/>
                  <a:gdLst/>
                  <a:ahLst/>
                  <a:cxnLst/>
                  <a:rect l="l" t="t" r="r" b="b"/>
                  <a:pathLst>
                    <a:path w="249" h="219" extrusionOk="0">
                      <a:moveTo>
                        <a:pt x="110" y="1"/>
                      </a:moveTo>
                      <a:cubicBezTo>
                        <a:pt x="100" y="1"/>
                        <a:pt x="80" y="1"/>
                        <a:pt x="70" y="11"/>
                      </a:cubicBezTo>
                      <a:cubicBezTo>
                        <a:pt x="50" y="11"/>
                        <a:pt x="40" y="20"/>
                        <a:pt x="30" y="30"/>
                      </a:cubicBezTo>
                      <a:cubicBezTo>
                        <a:pt x="20" y="40"/>
                        <a:pt x="11" y="50"/>
                        <a:pt x="11" y="70"/>
                      </a:cubicBezTo>
                      <a:cubicBezTo>
                        <a:pt x="1" y="80"/>
                        <a:pt x="1" y="90"/>
                        <a:pt x="1" y="110"/>
                      </a:cubicBezTo>
                      <a:lnTo>
                        <a:pt x="1" y="139"/>
                      </a:lnTo>
                      <a:cubicBezTo>
                        <a:pt x="11" y="159"/>
                        <a:pt x="20" y="169"/>
                        <a:pt x="30" y="189"/>
                      </a:cubicBezTo>
                      <a:lnTo>
                        <a:pt x="50" y="209"/>
                      </a:lnTo>
                      <a:cubicBezTo>
                        <a:pt x="70" y="218"/>
                        <a:pt x="90" y="218"/>
                        <a:pt x="110" y="218"/>
                      </a:cubicBezTo>
                      <a:lnTo>
                        <a:pt x="139" y="218"/>
                      </a:lnTo>
                      <a:cubicBezTo>
                        <a:pt x="149" y="218"/>
                        <a:pt x="169" y="218"/>
                        <a:pt x="179" y="209"/>
                      </a:cubicBezTo>
                      <a:cubicBezTo>
                        <a:pt x="189" y="209"/>
                        <a:pt x="208" y="199"/>
                        <a:pt x="218" y="189"/>
                      </a:cubicBezTo>
                      <a:cubicBezTo>
                        <a:pt x="228" y="179"/>
                        <a:pt x="238" y="159"/>
                        <a:pt x="238" y="149"/>
                      </a:cubicBezTo>
                      <a:cubicBezTo>
                        <a:pt x="248" y="139"/>
                        <a:pt x="248" y="119"/>
                        <a:pt x="248" y="110"/>
                      </a:cubicBezTo>
                      <a:lnTo>
                        <a:pt x="248" y="80"/>
                      </a:lnTo>
                      <a:cubicBezTo>
                        <a:pt x="238" y="60"/>
                        <a:pt x="228" y="40"/>
                        <a:pt x="218" y="30"/>
                      </a:cubicBezTo>
                      <a:lnTo>
                        <a:pt x="199" y="11"/>
                      </a:lnTo>
                      <a:cubicBezTo>
                        <a:pt x="179"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3"/>
                <p:cNvSpPr/>
                <p:nvPr/>
              </p:nvSpPr>
              <p:spPr>
                <a:xfrm>
                  <a:off x="2311657" y="1966934"/>
                  <a:ext cx="12041" cy="13635"/>
                </a:xfrm>
                <a:custGeom>
                  <a:avLst/>
                  <a:gdLst/>
                  <a:ahLst/>
                  <a:cxnLst/>
                  <a:rect l="l" t="t" r="r" b="b"/>
                  <a:pathLst>
                    <a:path w="219" h="248" extrusionOk="0">
                      <a:moveTo>
                        <a:pt x="79" y="0"/>
                      </a:moveTo>
                      <a:cubicBezTo>
                        <a:pt x="60" y="10"/>
                        <a:pt x="40" y="20"/>
                        <a:pt x="30" y="30"/>
                      </a:cubicBezTo>
                      <a:lnTo>
                        <a:pt x="10" y="60"/>
                      </a:lnTo>
                      <a:cubicBezTo>
                        <a:pt x="0" y="70"/>
                        <a:pt x="0" y="89"/>
                        <a:pt x="0" y="109"/>
                      </a:cubicBezTo>
                      <a:lnTo>
                        <a:pt x="0" y="139"/>
                      </a:lnTo>
                      <a:cubicBezTo>
                        <a:pt x="0" y="149"/>
                        <a:pt x="0" y="169"/>
                        <a:pt x="10" y="178"/>
                      </a:cubicBezTo>
                      <a:cubicBezTo>
                        <a:pt x="10" y="198"/>
                        <a:pt x="20" y="208"/>
                        <a:pt x="30" y="218"/>
                      </a:cubicBezTo>
                      <a:cubicBezTo>
                        <a:pt x="40" y="228"/>
                        <a:pt x="50" y="238"/>
                        <a:pt x="70" y="238"/>
                      </a:cubicBezTo>
                      <a:cubicBezTo>
                        <a:pt x="79" y="248"/>
                        <a:pt x="89" y="248"/>
                        <a:pt x="109" y="248"/>
                      </a:cubicBezTo>
                      <a:lnTo>
                        <a:pt x="139" y="248"/>
                      </a:lnTo>
                      <a:cubicBezTo>
                        <a:pt x="159" y="238"/>
                        <a:pt x="178" y="228"/>
                        <a:pt x="188" y="218"/>
                      </a:cubicBezTo>
                      <a:lnTo>
                        <a:pt x="208" y="198"/>
                      </a:lnTo>
                      <a:cubicBezTo>
                        <a:pt x="218" y="178"/>
                        <a:pt x="218" y="159"/>
                        <a:pt x="218" y="139"/>
                      </a:cubicBezTo>
                      <a:lnTo>
                        <a:pt x="218" y="109"/>
                      </a:lnTo>
                      <a:cubicBezTo>
                        <a:pt x="218" y="99"/>
                        <a:pt x="218" y="79"/>
                        <a:pt x="208" y="70"/>
                      </a:cubicBezTo>
                      <a:cubicBezTo>
                        <a:pt x="208" y="60"/>
                        <a:pt x="198" y="40"/>
                        <a:pt x="188" y="30"/>
                      </a:cubicBezTo>
                      <a:cubicBezTo>
                        <a:pt x="178" y="20"/>
                        <a:pt x="169" y="20"/>
                        <a:pt x="14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3"/>
                <p:cNvSpPr/>
                <p:nvPr/>
              </p:nvSpPr>
              <p:spPr>
                <a:xfrm>
                  <a:off x="2333979" y="1951705"/>
                  <a:ext cx="15834" cy="12535"/>
                </a:xfrm>
                <a:custGeom>
                  <a:avLst/>
                  <a:gdLst/>
                  <a:ahLst/>
                  <a:cxnLst/>
                  <a:rect l="l" t="t" r="r" b="b"/>
                  <a:pathLst>
                    <a:path w="288" h="228"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3"/>
                <p:cNvSpPr/>
                <p:nvPr/>
              </p:nvSpPr>
              <p:spPr>
                <a:xfrm>
                  <a:off x="1735796" y="1824316"/>
                  <a:ext cx="15834" cy="12590"/>
                </a:xfrm>
                <a:custGeom>
                  <a:avLst/>
                  <a:gdLst/>
                  <a:ahLst/>
                  <a:cxnLst/>
                  <a:rect l="l" t="t" r="r" b="b"/>
                  <a:pathLst>
                    <a:path w="288" h="229" extrusionOk="0">
                      <a:moveTo>
                        <a:pt x="140" y="1"/>
                      </a:moveTo>
                      <a:cubicBezTo>
                        <a:pt x="1" y="1"/>
                        <a:pt x="1" y="228"/>
                        <a:pt x="140" y="228"/>
                      </a:cubicBezTo>
                      <a:cubicBezTo>
                        <a:pt x="288" y="228"/>
                        <a:pt x="288"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3"/>
                <p:cNvSpPr/>
                <p:nvPr/>
              </p:nvSpPr>
              <p:spPr>
                <a:xfrm>
                  <a:off x="1699344" y="1848837"/>
                  <a:ext cx="13690" cy="13635"/>
                </a:xfrm>
                <a:custGeom>
                  <a:avLst/>
                  <a:gdLst/>
                  <a:ahLst/>
                  <a:cxnLst/>
                  <a:rect l="l" t="t" r="r" b="b"/>
                  <a:pathLst>
                    <a:path w="249" h="248" extrusionOk="0">
                      <a:moveTo>
                        <a:pt x="110" y="0"/>
                      </a:moveTo>
                      <a:cubicBezTo>
                        <a:pt x="100" y="0"/>
                        <a:pt x="80" y="0"/>
                        <a:pt x="70" y="10"/>
                      </a:cubicBezTo>
                      <a:cubicBezTo>
                        <a:pt x="60" y="10"/>
                        <a:pt x="40" y="20"/>
                        <a:pt x="30" y="30"/>
                      </a:cubicBezTo>
                      <a:lnTo>
                        <a:pt x="20" y="50"/>
                      </a:lnTo>
                      <a:cubicBezTo>
                        <a:pt x="11" y="69"/>
                        <a:pt x="1" y="89"/>
                        <a:pt x="1" y="109"/>
                      </a:cubicBezTo>
                      <a:lnTo>
                        <a:pt x="11" y="139"/>
                      </a:lnTo>
                      <a:cubicBezTo>
                        <a:pt x="11" y="158"/>
                        <a:pt x="20" y="178"/>
                        <a:pt x="30" y="188"/>
                      </a:cubicBezTo>
                      <a:lnTo>
                        <a:pt x="60" y="218"/>
                      </a:lnTo>
                      <a:cubicBezTo>
                        <a:pt x="70" y="228"/>
                        <a:pt x="80" y="238"/>
                        <a:pt x="100" y="238"/>
                      </a:cubicBezTo>
                      <a:cubicBezTo>
                        <a:pt x="110" y="248"/>
                        <a:pt x="129" y="248"/>
                        <a:pt x="139" y="248"/>
                      </a:cubicBezTo>
                      <a:cubicBezTo>
                        <a:pt x="159" y="248"/>
                        <a:pt x="169" y="248"/>
                        <a:pt x="179" y="238"/>
                      </a:cubicBezTo>
                      <a:cubicBezTo>
                        <a:pt x="199" y="238"/>
                        <a:pt x="209" y="228"/>
                        <a:pt x="218" y="218"/>
                      </a:cubicBezTo>
                      <a:lnTo>
                        <a:pt x="238" y="198"/>
                      </a:lnTo>
                      <a:cubicBezTo>
                        <a:pt x="248" y="178"/>
                        <a:pt x="248" y="158"/>
                        <a:pt x="248" y="139"/>
                      </a:cubicBezTo>
                      <a:lnTo>
                        <a:pt x="248" y="109"/>
                      </a:lnTo>
                      <a:cubicBezTo>
                        <a:pt x="238" y="89"/>
                        <a:pt x="238" y="79"/>
                        <a:pt x="218" y="59"/>
                      </a:cubicBezTo>
                      <a:lnTo>
                        <a:pt x="189" y="30"/>
                      </a:lnTo>
                      <a:cubicBezTo>
                        <a:pt x="179" y="20"/>
                        <a:pt x="169" y="10"/>
                        <a:pt x="15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3"/>
                <p:cNvSpPr/>
                <p:nvPr/>
              </p:nvSpPr>
              <p:spPr>
                <a:xfrm>
                  <a:off x="1715674" y="1883640"/>
                  <a:ext cx="15834" cy="12041"/>
                </a:xfrm>
                <a:custGeom>
                  <a:avLst/>
                  <a:gdLst/>
                  <a:ahLst/>
                  <a:cxnLst/>
                  <a:rect l="l" t="t" r="r" b="b"/>
                  <a:pathLst>
                    <a:path w="288" h="219" extrusionOk="0">
                      <a:moveTo>
                        <a:pt x="149" y="1"/>
                      </a:moveTo>
                      <a:cubicBezTo>
                        <a:pt x="1" y="1"/>
                        <a:pt x="1" y="218"/>
                        <a:pt x="149" y="218"/>
                      </a:cubicBezTo>
                      <a:cubicBezTo>
                        <a:pt x="288" y="21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3"/>
                <p:cNvSpPr/>
                <p:nvPr/>
              </p:nvSpPr>
              <p:spPr>
                <a:xfrm>
                  <a:off x="1729858" y="1860768"/>
                  <a:ext cx="13635" cy="14240"/>
                </a:xfrm>
                <a:custGeom>
                  <a:avLst/>
                  <a:gdLst/>
                  <a:ahLst/>
                  <a:cxnLst/>
                  <a:rect l="l" t="t" r="r" b="b"/>
                  <a:pathLst>
                    <a:path w="248" h="259" extrusionOk="0">
                      <a:moveTo>
                        <a:pt x="109" y="1"/>
                      </a:moveTo>
                      <a:cubicBezTo>
                        <a:pt x="99" y="1"/>
                        <a:pt x="79" y="1"/>
                        <a:pt x="69" y="11"/>
                      </a:cubicBezTo>
                      <a:cubicBezTo>
                        <a:pt x="50" y="21"/>
                        <a:pt x="40" y="21"/>
                        <a:pt x="30" y="31"/>
                      </a:cubicBezTo>
                      <a:lnTo>
                        <a:pt x="10" y="60"/>
                      </a:lnTo>
                      <a:cubicBezTo>
                        <a:pt x="0" y="80"/>
                        <a:pt x="0" y="90"/>
                        <a:pt x="0" y="110"/>
                      </a:cubicBezTo>
                      <a:lnTo>
                        <a:pt x="0" y="139"/>
                      </a:lnTo>
                      <a:cubicBezTo>
                        <a:pt x="10" y="159"/>
                        <a:pt x="20" y="179"/>
                        <a:pt x="30" y="189"/>
                      </a:cubicBezTo>
                      <a:lnTo>
                        <a:pt x="59" y="219"/>
                      </a:lnTo>
                      <a:cubicBezTo>
                        <a:pt x="69" y="229"/>
                        <a:pt x="79" y="238"/>
                        <a:pt x="99" y="248"/>
                      </a:cubicBezTo>
                      <a:cubicBezTo>
                        <a:pt x="109" y="248"/>
                        <a:pt x="119" y="258"/>
                        <a:pt x="139" y="258"/>
                      </a:cubicBezTo>
                      <a:cubicBezTo>
                        <a:pt x="149" y="258"/>
                        <a:pt x="168" y="248"/>
                        <a:pt x="178" y="248"/>
                      </a:cubicBezTo>
                      <a:cubicBezTo>
                        <a:pt x="198" y="238"/>
                        <a:pt x="208" y="229"/>
                        <a:pt x="218" y="219"/>
                      </a:cubicBezTo>
                      <a:lnTo>
                        <a:pt x="238" y="199"/>
                      </a:lnTo>
                      <a:cubicBezTo>
                        <a:pt x="248" y="179"/>
                        <a:pt x="248" y="159"/>
                        <a:pt x="248" y="139"/>
                      </a:cubicBezTo>
                      <a:lnTo>
                        <a:pt x="248" y="110"/>
                      </a:lnTo>
                      <a:cubicBezTo>
                        <a:pt x="238" y="90"/>
                        <a:pt x="228" y="80"/>
                        <a:pt x="218" y="60"/>
                      </a:cubicBezTo>
                      <a:lnTo>
                        <a:pt x="188" y="31"/>
                      </a:lnTo>
                      <a:cubicBezTo>
                        <a:pt x="178" y="21"/>
                        <a:pt x="168" y="21"/>
                        <a:pt x="14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3"/>
                <p:cNvSpPr/>
                <p:nvPr/>
              </p:nvSpPr>
              <p:spPr>
                <a:xfrm>
                  <a:off x="1766310" y="1876052"/>
                  <a:ext cx="12041" cy="13635"/>
                </a:xfrm>
                <a:custGeom>
                  <a:avLst/>
                  <a:gdLst/>
                  <a:ahLst/>
                  <a:cxnLst/>
                  <a:rect l="l" t="t" r="r" b="b"/>
                  <a:pathLst>
                    <a:path w="219" h="248" extrusionOk="0">
                      <a:moveTo>
                        <a:pt x="79" y="0"/>
                      </a:moveTo>
                      <a:cubicBezTo>
                        <a:pt x="60" y="10"/>
                        <a:pt x="40" y="20"/>
                        <a:pt x="30" y="30"/>
                      </a:cubicBezTo>
                      <a:lnTo>
                        <a:pt x="10" y="50"/>
                      </a:lnTo>
                      <a:cubicBezTo>
                        <a:pt x="0" y="69"/>
                        <a:pt x="0" y="89"/>
                        <a:pt x="0" y="109"/>
                      </a:cubicBezTo>
                      <a:lnTo>
                        <a:pt x="0" y="139"/>
                      </a:lnTo>
                      <a:cubicBezTo>
                        <a:pt x="0" y="149"/>
                        <a:pt x="0" y="168"/>
                        <a:pt x="10" y="178"/>
                      </a:cubicBezTo>
                      <a:cubicBezTo>
                        <a:pt x="10" y="198"/>
                        <a:pt x="20" y="208"/>
                        <a:pt x="30" y="218"/>
                      </a:cubicBezTo>
                      <a:cubicBezTo>
                        <a:pt x="40" y="228"/>
                        <a:pt x="50" y="238"/>
                        <a:pt x="70" y="238"/>
                      </a:cubicBezTo>
                      <a:cubicBezTo>
                        <a:pt x="79" y="248"/>
                        <a:pt x="89" y="248"/>
                        <a:pt x="109" y="248"/>
                      </a:cubicBezTo>
                      <a:lnTo>
                        <a:pt x="139" y="248"/>
                      </a:lnTo>
                      <a:cubicBezTo>
                        <a:pt x="159" y="238"/>
                        <a:pt x="169" y="228"/>
                        <a:pt x="188" y="218"/>
                      </a:cubicBezTo>
                      <a:lnTo>
                        <a:pt x="208" y="198"/>
                      </a:lnTo>
                      <a:cubicBezTo>
                        <a:pt x="218" y="178"/>
                        <a:pt x="218" y="158"/>
                        <a:pt x="218" y="139"/>
                      </a:cubicBezTo>
                      <a:lnTo>
                        <a:pt x="218" y="109"/>
                      </a:lnTo>
                      <a:cubicBezTo>
                        <a:pt x="218" y="99"/>
                        <a:pt x="218" y="79"/>
                        <a:pt x="208" y="69"/>
                      </a:cubicBezTo>
                      <a:cubicBezTo>
                        <a:pt x="208" y="59"/>
                        <a:pt x="198" y="40"/>
                        <a:pt x="188" y="30"/>
                      </a:cubicBezTo>
                      <a:cubicBezTo>
                        <a:pt x="178" y="20"/>
                        <a:pt x="169" y="10"/>
                        <a:pt x="149" y="10"/>
                      </a:cubicBezTo>
                      <a:cubicBezTo>
                        <a:pt x="139" y="0"/>
                        <a:pt x="11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3"/>
                <p:cNvSpPr/>
                <p:nvPr/>
              </p:nvSpPr>
              <p:spPr>
                <a:xfrm>
                  <a:off x="1766310" y="1844439"/>
                  <a:ext cx="13635" cy="12041"/>
                </a:xfrm>
                <a:custGeom>
                  <a:avLst/>
                  <a:gdLst/>
                  <a:ahLst/>
                  <a:cxnLst/>
                  <a:rect l="l" t="t" r="r" b="b"/>
                  <a:pathLst>
                    <a:path w="248" h="219" extrusionOk="0">
                      <a:moveTo>
                        <a:pt x="70" y="1"/>
                      </a:moveTo>
                      <a:cubicBezTo>
                        <a:pt x="50" y="11"/>
                        <a:pt x="40" y="21"/>
                        <a:pt x="30" y="31"/>
                      </a:cubicBezTo>
                      <a:cubicBezTo>
                        <a:pt x="20" y="41"/>
                        <a:pt x="10" y="50"/>
                        <a:pt x="10" y="70"/>
                      </a:cubicBezTo>
                      <a:cubicBezTo>
                        <a:pt x="0" y="80"/>
                        <a:pt x="0" y="90"/>
                        <a:pt x="0" y="110"/>
                      </a:cubicBezTo>
                      <a:lnTo>
                        <a:pt x="0" y="139"/>
                      </a:lnTo>
                      <a:cubicBezTo>
                        <a:pt x="0" y="159"/>
                        <a:pt x="10" y="169"/>
                        <a:pt x="30" y="189"/>
                      </a:cubicBezTo>
                      <a:lnTo>
                        <a:pt x="50" y="209"/>
                      </a:lnTo>
                      <a:cubicBezTo>
                        <a:pt x="70" y="219"/>
                        <a:pt x="89" y="219"/>
                        <a:pt x="109" y="219"/>
                      </a:cubicBezTo>
                      <a:lnTo>
                        <a:pt x="129" y="219"/>
                      </a:lnTo>
                      <a:cubicBezTo>
                        <a:pt x="149" y="219"/>
                        <a:pt x="159" y="219"/>
                        <a:pt x="178" y="209"/>
                      </a:cubicBezTo>
                      <a:cubicBezTo>
                        <a:pt x="188" y="209"/>
                        <a:pt x="198" y="199"/>
                        <a:pt x="208" y="189"/>
                      </a:cubicBezTo>
                      <a:cubicBezTo>
                        <a:pt x="228" y="179"/>
                        <a:pt x="228" y="159"/>
                        <a:pt x="238" y="149"/>
                      </a:cubicBezTo>
                      <a:cubicBezTo>
                        <a:pt x="248" y="139"/>
                        <a:pt x="248" y="120"/>
                        <a:pt x="248" y="110"/>
                      </a:cubicBezTo>
                      <a:lnTo>
                        <a:pt x="238" y="80"/>
                      </a:lnTo>
                      <a:cubicBezTo>
                        <a:pt x="238" y="60"/>
                        <a:pt x="228" y="41"/>
                        <a:pt x="218" y="31"/>
                      </a:cubicBezTo>
                      <a:lnTo>
                        <a:pt x="188" y="11"/>
                      </a:lnTo>
                      <a:cubicBezTo>
                        <a:pt x="178"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7" name="Google Shape;3177;p43"/>
              <p:cNvSpPr/>
              <p:nvPr/>
            </p:nvSpPr>
            <p:spPr>
              <a:xfrm>
                <a:off x="1870772" y="2432285"/>
                <a:ext cx="13690" cy="13635"/>
              </a:xfrm>
              <a:custGeom>
                <a:avLst/>
                <a:gdLst/>
                <a:ahLst/>
                <a:cxnLst/>
                <a:rect l="l" t="t" r="r" b="b"/>
                <a:pathLst>
                  <a:path w="249" h="248" extrusionOk="0">
                    <a:moveTo>
                      <a:pt x="110" y="0"/>
                    </a:moveTo>
                    <a:cubicBezTo>
                      <a:pt x="100" y="0"/>
                      <a:pt x="80" y="0"/>
                      <a:pt x="70" y="10"/>
                    </a:cubicBezTo>
                    <a:cubicBezTo>
                      <a:pt x="50" y="10"/>
                      <a:pt x="41" y="20"/>
                      <a:pt x="31" y="30"/>
                    </a:cubicBezTo>
                    <a:lnTo>
                      <a:pt x="11" y="50"/>
                    </a:lnTo>
                    <a:cubicBezTo>
                      <a:pt x="1" y="69"/>
                      <a:pt x="1" y="89"/>
                      <a:pt x="1" y="109"/>
                    </a:cubicBezTo>
                    <a:lnTo>
                      <a:pt x="1" y="139"/>
                    </a:lnTo>
                    <a:cubicBezTo>
                      <a:pt x="11" y="158"/>
                      <a:pt x="21" y="168"/>
                      <a:pt x="31" y="188"/>
                    </a:cubicBezTo>
                    <a:lnTo>
                      <a:pt x="60" y="218"/>
                    </a:lnTo>
                    <a:cubicBezTo>
                      <a:pt x="70" y="228"/>
                      <a:pt x="80" y="238"/>
                      <a:pt x="90" y="238"/>
                    </a:cubicBezTo>
                    <a:cubicBezTo>
                      <a:pt x="110" y="248"/>
                      <a:pt x="120" y="248"/>
                      <a:pt x="140" y="248"/>
                    </a:cubicBezTo>
                    <a:cubicBezTo>
                      <a:pt x="149" y="248"/>
                      <a:pt x="169" y="248"/>
                      <a:pt x="179" y="238"/>
                    </a:cubicBezTo>
                    <a:cubicBezTo>
                      <a:pt x="189" y="238"/>
                      <a:pt x="209" y="228"/>
                      <a:pt x="219" y="218"/>
                    </a:cubicBezTo>
                    <a:lnTo>
                      <a:pt x="239" y="188"/>
                    </a:lnTo>
                    <a:cubicBezTo>
                      <a:pt x="248" y="178"/>
                      <a:pt x="248" y="158"/>
                      <a:pt x="248" y="139"/>
                    </a:cubicBezTo>
                    <a:lnTo>
                      <a:pt x="248" y="109"/>
                    </a:lnTo>
                    <a:cubicBezTo>
                      <a:pt x="239" y="89"/>
                      <a:pt x="229" y="69"/>
                      <a:pt x="219" y="59"/>
                    </a:cubicBezTo>
                    <a:lnTo>
                      <a:pt x="189" y="30"/>
                    </a:lnTo>
                    <a:cubicBezTo>
                      <a:pt x="179" y="20"/>
                      <a:pt x="169" y="10"/>
                      <a:pt x="149" y="10"/>
                    </a:cubicBezTo>
                    <a:cubicBezTo>
                      <a:pt x="140"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3"/>
              <p:cNvSpPr/>
              <p:nvPr/>
            </p:nvSpPr>
            <p:spPr>
              <a:xfrm>
                <a:off x="1834320" y="2413757"/>
                <a:ext cx="15284" cy="14185"/>
              </a:xfrm>
              <a:custGeom>
                <a:avLst/>
                <a:gdLst/>
                <a:ahLst/>
                <a:cxnLst/>
                <a:rect l="l" t="t" r="r" b="b"/>
                <a:pathLst>
                  <a:path w="278" h="258" extrusionOk="0">
                    <a:moveTo>
                      <a:pt x="172" y="38"/>
                    </a:moveTo>
                    <a:lnTo>
                      <a:pt x="179" y="40"/>
                    </a:lnTo>
                    <a:cubicBezTo>
                      <a:pt x="179" y="40"/>
                      <a:pt x="175" y="40"/>
                      <a:pt x="172" y="38"/>
                    </a:cubicBezTo>
                    <a:close/>
                    <a:moveTo>
                      <a:pt x="199" y="50"/>
                    </a:moveTo>
                    <a:lnTo>
                      <a:pt x="218" y="70"/>
                    </a:lnTo>
                    <a:cubicBezTo>
                      <a:pt x="218" y="70"/>
                      <a:pt x="216" y="70"/>
                      <a:pt x="214" y="69"/>
                    </a:cubicBezTo>
                    <a:lnTo>
                      <a:pt x="214" y="69"/>
                    </a:lnTo>
                    <a:cubicBezTo>
                      <a:pt x="212" y="66"/>
                      <a:pt x="211" y="64"/>
                      <a:pt x="209" y="61"/>
                    </a:cubicBezTo>
                    <a:lnTo>
                      <a:pt x="209" y="61"/>
                    </a:lnTo>
                    <a:lnTo>
                      <a:pt x="211" y="66"/>
                    </a:lnTo>
                    <a:lnTo>
                      <a:pt x="211" y="66"/>
                    </a:lnTo>
                    <a:cubicBezTo>
                      <a:pt x="210" y="65"/>
                      <a:pt x="209" y="63"/>
                      <a:pt x="209" y="61"/>
                    </a:cubicBezTo>
                    <a:lnTo>
                      <a:pt x="209" y="61"/>
                    </a:lnTo>
                    <a:cubicBezTo>
                      <a:pt x="209" y="61"/>
                      <a:pt x="209" y="61"/>
                      <a:pt x="209" y="61"/>
                    </a:cubicBezTo>
                    <a:lnTo>
                      <a:pt x="209" y="61"/>
                    </a:lnTo>
                    <a:lnTo>
                      <a:pt x="209" y="60"/>
                    </a:lnTo>
                    <a:lnTo>
                      <a:pt x="209" y="60"/>
                    </a:lnTo>
                    <a:cubicBezTo>
                      <a:pt x="209" y="60"/>
                      <a:pt x="209" y="60"/>
                      <a:pt x="209" y="61"/>
                    </a:cubicBezTo>
                    <a:lnTo>
                      <a:pt x="209" y="61"/>
                    </a:lnTo>
                    <a:cubicBezTo>
                      <a:pt x="206" y="57"/>
                      <a:pt x="202" y="54"/>
                      <a:pt x="199" y="50"/>
                    </a:cubicBezTo>
                    <a:close/>
                    <a:moveTo>
                      <a:pt x="129" y="0"/>
                    </a:moveTo>
                    <a:cubicBezTo>
                      <a:pt x="110" y="0"/>
                      <a:pt x="100" y="0"/>
                      <a:pt x="80" y="10"/>
                    </a:cubicBezTo>
                    <a:lnTo>
                      <a:pt x="60" y="20"/>
                    </a:lnTo>
                    <a:cubicBezTo>
                      <a:pt x="40" y="30"/>
                      <a:pt x="30" y="40"/>
                      <a:pt x="20" y="60"/>
                    </a:cubicBezTo>
                    <a:lnTo>
                      <a:pt x="11" y="80"/>
                    </a:lnTo>
                    <a:cubicBezTo>
                      <a:pt x="1" y="99"/>
                      <a:pt x="1" y="119"/>
                      <a:pt x="11" y="139"/>
                    </a:cubicBezTo>
                    <a:lnTo>
                      <a:pt x="1" y="149"/>
                    </a:lnTo>
                    <a:cubicBezTo>
                      <a:pt x="11" y="169"/>
                      <a:pt x="20" y="189"/>
                      <a:pt x="40" y="208"/>
                    </a:cubicBezTo>
                    <a:cubicBezTo>
                      <a:pt x="50" y="218"/>
                      <a:pt x="60" y="228"/>
                      <a:pt x="70" y="228"/>
                    </a:cubicBezTo>
                    <a:cubicBezTo>
                      <a:pt x="70" y="228"/>
                      <a:pt x="70" y="238"/>
                      <a:pt x="80" y="238"/>
                    </a:cubicBezTo>
                    <a:lnTo>
                      <a:pt x="90" y="238"/>
                    </a:lnTo>
                    <a:cubicBezTo>
                      <a:pt x="100" y="248"/>
                      <a:pt x="100" y="248"/>
                      <a:pt x="110" y="248"/>
                    </a:cubicBezTo>
                    <a:cubicBezTo>
                      <a:pt x="119" y="248"/>
                      <a:pt x="139" y="248"/>
                      <a:pt x="149" y="258"/>
                    </a:cubicBezTo>
                    <a:cubicBezTo>
                      <a:pt x="159" y="258"/>
                      <a:pt x="179" y="248"/>
                      <a:pt x="189" y="248"/>
                    </a:cubicBezTo>
                    <a:cubicBezTo>
                      <a:pt x="209" y="248"/>
                      <a:pt x="218" y="238"/>
                      <a:pt x="228" y="228"/>
                    </a:cubicBezTo>
                    <a:cubicBezTo>
                      <a:pt x="248" y="218"/>
                      <a:pt x="258" y="208"/>
                      <a:pt x="258" y="198"/>
                    </a:cubicBezTo>
                    <a:cubicBezTo>
                      <a:pt x="268" y="189"/>
                      <a:pt x="268" y="169"/>
                      <a:pt x="278" y="159"/>
                    </a:cubicBezTo>
                    <a:cubicBezTo>
                      <a:pt x="278" y="139"/>
                      <a:pt x="278" y="129"/>
                      <a:pt x="268" y="109"/>
                    </a:cubicBezTo>
                    <a:lnTo>
                      <a:pt x="258" y="90"/>
                    </a:lnTo>
                    <a:cubicBezTo>
                      <a:pt x="248" y="70"/>
                      <a:pt x="238" y="60"/>
                      <a:pt x="218" y="50"/>
                    </a:cubicBezTo>
                    <a:lnTo>
                      <a:pt x="199" y="30"/>
                    </a:lnTo>
                    <a:lnTo>
                      <a:pt x="186" y="30"/>
                    </a:lnTo>
                    <a:cubicBezTo>
                      <a:pt x="180" y="24"/>
                      <a:pt x="175" y="20"/>
                      <a:pt x="169" y="20"/>
                    </a:cubicBezTo>
                    <a:cubicBezTo>
                      <a:pt x="159" y="10"/>
                      <a:pt x="139" y="1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3"/>
              <p:cNvSpPr/>
              <p:nvPr/>
            </p:nvSpPr>
            <p:spPr>
              <a:xfrm>
                <a:off x="1881163" y="2406115"/>
                <a:ext cx="15834" cy="12590"/>
              </a:xfrm>
              <a:custGeom>
                <a:avLst/>
                <a:gdLst/>
                <a:ahLst/>
                <a:cxnLst/>
                <a:rect l="l" t="t" r="r" b="b"/>
                <a:pathLst>
                  <a:path w="288" h="229" extrusionOk="0">
                    <a:moveTo>
                      <a:pt x="139" y="1"/>
                    </a:moveTo>
                    <a:cubicBezTo>
                      <a:pt x="0" y="1"/>
                      <a:pt x="0" y="229"/>
                      <a:pt x="139" y="229"/>
                    </a:cubicBezTo>
                    <a:cubicBezTo>
                      <a:pt x="287" y="22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3"/>
              <p:cNvSpPr/>
              <p:nvPr/>
            </p:nvSpPr>
            <p:spPr>
              <a:xfrm>
                <a:off x="2252333" y="2368013"/>
                <a:ext cx="16934" cy="12590"/>
              </a:xfrm>
              <a:custGeom>
                <a:avLst/>
                <a:gdLst/>
                <a:ahLst/>
                <a:cxnLst/>
                <a:rect l="l" t="t" r="r" b="b"/>
                <a:pathLst>
                  <a:path w="308" h="229" extrusionOk="0">
                    <a:moveTo>
                      <a:pt x="129" y="209"/>
                    </a:moveTo>
                    <a:cubicBezTo>
                      <a:pt x="129" y="209"/>
                      <a:pt x="133" y="209"/>
                      <a:pt x="135" y="211"/>
                    </a:cubicBezTo>
                    <a:lnTo>
                      <a:pt x="135" y="211"/>
                    </a:lnTo>
                    <a:lnTo>
                      <a:pt x="129" y="209"/>
                    </a:lnTo>
                    <a:close/>
                    <a:moveTo>
                      <a:pt x="188" y="209"/>
                    </a:moveTo>
                    <a:lnTo>
                      <a:pt x="174" y="214"/>
                    </a:lnTo>
                    <a:lnTo>
                      <a:pt x="174" y="214"/>
                    </a:lnTo>
                    <a:cubicBezTo>
                      <a:pt x="179" y="209"/>
                      <a:pt x="181" y="209"/>
                      <a:pt x="188" y="209"/>
                    </a:cubicBezTo>
                    <a:close/>
                    <a:moveTo>
                      <a:pt x="109" y="1"/>
                    </a:moveTo>
                    <a:cubicBezTo>
                      <a:pt x="109" y="1"/>
                      <a:pt x="99" y="1"/>
                      <a:pt x="99" y="11"/>
                    </a:cubicBezTo>
                    <a:cubicBezTo>
                      <a:pt x="89" y="11"/>
                      <a:pt x="79" y="11"/>
                      <a:pt x="70" y="21"/>
                    </a:cubicBezTo>
                    <a:lnTo>
                      <a:pt x="60" y="21"/>
                    </a:lnTo>
                    <a:cubicBezTo>
                      <a:pt x="50" y="31"/>
                      <a:pt x="40" y="41"/>
                      <a:pt x="30" y="50"/>
                    </a:cubicBezTo>
                    <a:cubicBezTo>
                      <a:pt x="20" y="60"/>
                      <a:pt x="10" y="80"/>
                      <a:pt x="10" y="90"/>
                    </a:cubicBezTo>
                    <a:cubicBezTo>
                      <a:pt x="0" y="110"/>
                      <a:pt x="0" y="120"/>
                      <a:pt x="10" y="140"/>
                    </a:cubicBezTo>
                    <a:cubicBezTo>
                      <a:pt x="10" y="149"/>
                      <a:pt x="10" y="169"/>
                      <a:pt x="20" y="179"/>
                    </a:cubicBezTo>
                    <a:lnTo>
                      <a:pt x="40" y="199"/>
                    </a:lnTo>
                    <a:cubicBezTo>
                      <a:pt x="50" y="209"/>
                      <a:pt x="70" y="219"/>
                      <a:pt x="89" y="229"/>
                    </a:cubicBezTo>
                    <a:lnTo>
                      <a:pt x="119" y="229"/>
                    </a:lnTo>
                    <a:cubicBezTo>
                      <a:pt x="132" y="229"/>
                      <a:pt x="146" y="229"/>
                      <a:pt x="156" y="226"/>
                    </a:cubicBezTo>
                    <a:lnTo>
                      <a:pt x="156" y="226"/>
                    </a:lnTo>
                    <a:cubicBezTo>
                      <a:pt x="166" y="229"/>
                      <a:pt x="175" y="229"/>
                      <a:pt x="188" y="229"/>
                    </a:cubicBezTo>
                    <a:lnTo>
                      <a:pt x="228" y="229"/>
                    </a:lnTo>
                    <a:cubicBezTo>
                      <a:pt x="248" y="219"/>
                      <a:pt x="258" y="219"/>
                      <a:pt x="268" y="209"/>
                    </a:cubicBezTo>
                    <a:cubicBezTo>
                      <a:pt x="277" y="199"/>
                      <a:pt x="287" y="189"/>
                      <a:pt x="297" y="179"/>
                    </a:cubicBezTo>
                    <a:lnTo>
                      <a:pt x="307" y="149"/>
                    </a:lnTo>
                    <a:cubicBezTo>
                      <a:pt x="307" y="130"/>
                      <a:pt x="307" y="110"/>
                      <a:pt x="307" y="90"/>
                    </a:cubicBezTo>
                    <a:lnTo>
                      <a:pt x="297" y="60"/>
                    </a:lnTo>
                    <a:cubicBezTo>
                      <a:pt x="287" y="50"/>
                      <a:pt x="268" y="31"/>
                      <a:pt x="258" y="21"/>
                    </a:cubicBezTo>
                    <a:lnTo>
                      <a:pt x="248" y="21"/>
                    </a:lnTo>
                    <a:cubicBezTo>
                      <a:pt x="228" y="11"/>
                      <a:pt x="218" y="1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3"/>
              <p:cNvSpPr/>
              <p:nvPr/>
            </p:nvSpPr>
            <p:spPr>
              <a:xfrm>
                <a:off x="2227812" y="2389786"/>
                <a:ext cx="15834" cy="12041"/>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2" name="Google Shape;3182;p43"/>
              <p:cNvGrpSpPr/>
              <p:nvPr/>
            </p:nvGrpSpPr>
            <p:grpSpPr>
              <a:xfrm>
                <a:off x="1455508" y="1150536"/>
                <a:ext cx="968308" cy="357095"/>
                <a:chOff x="1455508" y="1150536"/>
                <a:chExt cx="968308" cy="357095"/>
              </a:xfrm>
            </p:grpSpPr>
            <p:sp>
              <p:nvSpPr>
                <p:cNvPr id="3183" name="Google Shape;3183;p43"/>
                <p:cNvSpPr/>
                <p:nvPr/>
              </p:nvSpPr>
              <p:spPr>
                <a:xfrm>
                  <a:off x="1481129" y="1164116"/>
                  <a:ext cx="15284" cy="12041"/>
                </a:xfrm>
                <a:custGeom>
                  <a:avLst/>
                  <a:gdLst/>
                  <a:ahLst/>
                  <a:cxnLst/>
                  <a:rect l="l" t="t" r="r" b="b"/>
                  <a:pathLst>
                    <a:path w="278" h="219" extrusionOk="0">
                      <a:moveTo>
                        <a:pt x="119" y="1"/>
                      </a:moveTo>
                      <a:cubicBezTo>
                        <a:pt x="99" y="1"/>
                        <a:pt x="89" y="1"/>
                        <a:pt x="69" y="11"/>
                      </a:cubicBezTo>
                      <a:cubicBezTo>
                        <a:pt x="60" y="11"/>
                        <a:pt x="50" y="21"/>
                        <a:pt x="40" y="31"/>
                      </a:cubicBezTo>
                      <a:cubicBezTo>
                        <a:pt x="20" y="41"/>
                        <a:pt x="20" y="50"/>
                        <a:pt x="10" y="70"/>
                      </a:cubicBezTo>
                      <a:cubicBezTo>
                        <a:pt x="0" y="80"/>
                        <a:pt x="0" y="90"/>
                        <a:pt x="0" y="110"/>
                      </a:cubicBezTo>
                      <a:lnTo>
                        <a:pt x="10" y="140"/>
                      </a:lnTo>
                      <a:cubicBezTo>
                        <a:pt x="10" y="159"/>
                        <a:pt x="20" y="179"/>
                        <a:pt x="30" y="189"/>
                      </a:cubicBezTo>
                      <a:lnTo>
                        <a:pt x="60" y="209"/>
                      </a:lnTo>
                      <a:cubicBezTo>
                        <a:pt x="69" y="219"/>
                        <a:pt x="89" y="219"/>
                        <a:pt x="109" y="219"/>
                      </a:cubicBezTo>
                      <a:lnTo>
                        <a:pt x="168" y="219"/>
                      </a:lnTo>
                      <a:cubicBezTo>
                        <a:pt x="178" y="219"/>
                        <a:pt x="198" y="219"/>
                        <a:pt x="208" y="209"/>
                      </a:cubicBezTo>
                      <a:cubicBezTo>
                        <a:pt x="228" y="209"/>
                        <a:pt x="238" y="199"/>
                        <a:pt x="248" y="189"/>
                      </a:cubicBezTo>
                      <a:cubicBezTo>
                        <a:pt x="257" y="179"/>
                        <a:pt x="267" y="169"/>
                        <a:pt x="267" y="149"/>
                      </a:cubicBezTo>
                      <a:cubicBezTo>
                        <a:pt x="277" y="140"/>
                        <a:pt x="277" y="130"/>
                        <a:pt x="277" y="110"/>
                      </a:cubicBezTo>
                      <a:lnTo>
                        <a:pt x="277" y="80"/>
                      </a:lnTo>
                      <a:cubicBezTo>
                        <a:pt x="267" y="60"/>
                        <a:pt x="257" y="41"/>
                        <a:pt x="248" y="31"/>
                      </a:cubicBezTo>
                      <a:lnTo>
                        <a:pt x="228" y="11"/>
                      </a:lnTo>
                      <a:cubicBezTo>
                        <a:pt x="208" y="1"/>
                        <a:pt x="188"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3"/>
                <p:cNvSpPr/>
                <p:nvPr/>
              </p:nvSpPr>
              <p:spPr>
                <a:xfrm>
                  <a:off x="1455508" y="1197324"/>
                  <a:ext cx="13690" cy="12041"/>
                </a:xfrm>
                <a:custGeom>
                  <a:avLst/>
                  <a:gdLst/>
                  <a:ahLst/>
                  <a:cxnLst/>
                  <a:rect l="l" t="t" r="r" b="b"/>
                  <a:pathLst>
                    <a:path w="249" h="219" extrusionOk="0">
                      <a:moveTo>
                        <a:pt x="110" y="1"/>
                      </a:moveTo>
                      <a:cubicBezTo>
                        <a:pt x="100" y="1"/>
                        <a:pt x="80" y="1"/>
                        <a:pt x="70" y="11"/>
                      </a:cubicBezTo>
                      <a:cubicBezTo>
                        <a:pt x="60" y="11"/>
                        <a:pt x="40" y="21"/>
                        <a:pt x="31" y="30"/>
                      </a:cubicBezTo>
                      <a:cubicBezTo>
                        <a:pt x="21" y="40"/>
                        <a:pt x="21" y="50"/>
                        <a:pt x="11" y="70"/>
                      </a:cubicBezTo>
                      <a:cubicBezTo>
                        <a:pt x="1" y="80"/>
                        <a:pt x="1" y="100"/>
                        <a:pt x="1" y="110"/>
                      </a:cubicBezTo>
                      <a:lnTo>
                        <a:pt x="1" y="139"/>
                      </a:lnTo>
                      <a:cubicBezTo>
                        <a:pt x="11" y="159"/>
                        <a:pt x="21" y="179"/>
                        <a:pt x="31" y="189"/>
                      </a:cubicBezTo>
                      <a:lnTo>
                        <a:pt x="60" y="209"/>
                      </a:lnTo>
                      <a:cubicBezTo>
                        <a:pt x="70" y="219"/>
                        <a:pt x="90" y="219"/>
                        <a:pt x="110" y="219"/>
                      </a:cubicBezTo>
                      <a:lnTo>
                        <a:pt x="139" y="219"/>
                      </a:lnTo>
                      <a:cubicBezTo>
                        <a:pt x="159" y="219"/>
                        <a:pt x="169" y="219"/>
                        <a:pt x="179" y="209"/>
                      </a:cubicBezTo>
                      <a:cubicBezTo>
                        <a:pt x="199" y="209"/>
                        <a:pt x="209" y="199"/>
                        <a:pt x="219" y="189"/>
                      </a:cubicBezTo>
                      <a:cubicBezTo>
                        <a:pt x="229" y="179"/>
                        <a:pt x="238" y="169"/>
                        <a:pt x="238" y="149"/>
                      </a:cubicBezTo>
                      <a:cubicBezTo>
                        <a:pt x="248" y="139"/>
                        <a:pt x="248" y="129"/>
                        <a:pt x="248" y="110"/>
                      </a:cubicBezTo>
                      <a:lnTo>
                        <a:pt x="248" y="80"/>
                      </a:lnTo>
                      <a:cubicBezTo>
                        <a:pt x="248" y="60"/>
                        <a:pt x="238" y="50"/>
                        <a:pt x="219" y="30"/>
                      </a:cubicBezTo>
                      <a:lnTo>
                        <a:pt x="199" y="11"/>
                      </a:lnTo>
                      <a:cubicBezTo>
                        <a:pt x="179"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3"/>
                <p:cNvSpPr/>
                <p:nvPr/>
              </p:nvSpPr>
              <p:spPr>
                <a:xfrm>
                  <a:off x="1476730" y="1226189"/>
                  <a:ext cx="12590" cy="13140"/>
                </a:xfrm>
                <a:custGeom>
                  <a:avLst/>
                  <a:gdLst/>
                  <a:ahLst/>
                  <a:cxnLst/>
                  <a:rect l="l" t="t" r="r" b="b"/>
                  <a:pathLst>
                    <a:path w="229" h="239" extrusionOk="0">
                      <a:moveTo>
                        <a:pt x="80" y="0"/>
                      </a:moveTo>
                      <a:cubicBezTo>
                        <a:pt x="60" y="10"/>
                        <a:pt x="50" y="20"/>
                        <a:pt x="31" y="30"/>
                      </a:cubicBezTo>
                      <a:lnTo>
                        <a:pt x="11" y="50"/>
                      </a:lnTo>
                      <a:cubicBezTo>
                        <a:pt x="1" y="70"/>
                        <a:pt x="1" y="90"/>
                        <a:pt x="1" y="109"/>
                      </a:cubicBezTo>
                      <a:lnTo>
                        <a:pt x="1" y="129"/>
                      </a:lnTo>
                      <a:cubicBezTo>
                        <a:pt x="1" y="139"/>
                        <a:pt x="1" y="159"/>
                        <a:pt x="11" y="169"/>
                      </a:cubicBezTo>
                      <a:cubicBezTo>
                        <a:pt x="11" y="189"/>
                        <a:pt x="21" y="198"/>
                        <a:pt x="31" y="208"/>
                      </a:cubicBezTo>
                      <a:cubicBezTo>
                        <a:pt x="41" y="218"/>
                        <a:pt x="60" y="228"/>
                        <a:pt x="70" y="228"/>
                      </a:cubicBezTo>
                      <a:cubicBezTo>
                        <a:pt x="80" y="238"/>
                        <a:pt x="100" y="238"/>
                        <a:pt x="110" y="238"/>
                      </a:cubicBezTo>
                      <a:lnTo>
                        <a:pt x="140" y="238"/>
                      </a:lnTo>
                      <a:cubicBezTo>
                        <a:pt x="159" y="228"/>
                        <a:pt x="179" y="218"/>
                        <a:pt x="189" y="208"/>
                      </a:cubicBezTo>
                      <a:lnTo>
                        <a:pt x="209" y="189"/>
                      </a:lnTo>
                      <a:cubicBezTo>
                        <a:pt x="219" y="169"/>
                        <a:pt x="229" y="149"/>
                        <a:pt x="229" y="129"/>
                      </a:cubicBezTo>
                      <a:lnTo>
                        <a:pt x="229" y="109"/>
                      </a:lnTo>
                      <a:cubicBezTo>
                        <a:pt x="229" y="99"/>
                        <a:pt x="219" y="80"/>
                        <a:pt x="219" y="70"/>
                      </a:cubicBezTo>
                      <a:cubicBezTo>
                        <a:pt x="209" y="60"/>
                        <a:pt x="199" y="40"/>
                        <a:pt x="189" y="30"/>
                      </a:cubicBezTo>
                      <a:cubicBezTo>
                        <a:pt x="179" y="20"/>
                        <a:pt x="169" y="10"/>
                        <a:pt x="159" y="10"/>
                      </a:cubicBezTo>
                      <a:cubicBezTo>
                        <a:pt x="140"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3"/>
                <p:cNvSpPr/>
                <p:nvPr/>
              </p:nvSpPr>
              <p:spPr>
                <a:xfrm>
                  <a:off x="1494709" y="1194081"/>
                  <a:ext cx="14185" cy="12590"/>
                </a:xfrm>
                <a:custGeom>
                  <a:avLst/>
                  <a:gdLst/>
                  <a:ahLst/>
                  <a:cxnLst/>
                  <a:rect l="l" t="t" r="r" b="b"/>
                  <a:pathLst>
                    <a:path w="258" h="229" extrusionOk="0">
                      <a:moveTo>
                        <a:pt x="119" y="0"/>
                      </a:moveTo>
                      <a:cubicBezTo>
                        <a:pt x="100" y="0"/>
                        <a:pt x="90" y="0"/>
                        <a:pt x="70" y="10"/>
                      </a:cubicBezTo>
                      <a:cubicBezTo>
                        <a:pt x="60" y="20"/>
                        <a:pt x="50" y="30"/>
                        <a:pt x="40" y="40"/>
                      </a:cubicBezTo>
                      <a:cubicBezTo>
                        <a:pt x="30" y="50"/>
                        <a:pt x="20" y="60"/>
                        <a:pt x="10" y="70"/>
                      </a:cubicBezTo>
                      <a:cubicBezTo>
                        <a:pt x="10" y="89"/>
                        <a:pt x="1" y="99"/>
                        <a:pt x="1" y="119"/>
                      </a:cubicBezTo>
                      <a:lnTo>
                        <a:pt x="10" y="149"/>
                      </a:lnTo>
                      <a:cubicBezTo>
                        <a:pt x="10" y="169"/>
                        <a:pt x="20" y="179"/>
                        <a:pt x="40" y="198"/>
                      </a:cubicBezTo>
                      <a:lnTo>
                        <a:pt x="60" y="208"/>
                      </a:lnTo>
                      <a:cubicBezTo>
                        <a:pt x="80" y="218"/>
                        <a:pt x="100" y="228"/>
                        <a:pt x="119" y="228"/>
                      </a:cubicBezTo>
                      <a:lnTo>
                        <a:pt x="139" y="228"/>
                      </a:lnTo>
                      <a:cubicBezTo>
                        <a:pt x="159" y="228"/>
                        <a:pt x="169" y="228"/>
                        <a:pt x="189" y="218"/>
                      </a:cubicBezTo>
                      <a:cubicBezTo>
                        <a:pt x="199" y="208"/>
                        <a:pt x="208" y="208"/>
                        <a:pt x="218" y="188"/>
                      </a:cubicBezTo>
                      <a:cubicBezTo>
                        <a:pt x="228" y="179"/>
                        <a:pt x="238" y="169"/>
                        <a:pt x="248" y="159"/>
                      </a:cubicBezTo>
                      <a:cubicBezTo>
                        <a:pt x="248" y="139"/>
                        <a:pt x="258" y="129"/>
                        <a:pt x="258" y="109"/>
                      </a:cubicBezTo>
                      <a:lnTo>
                        <a:pt x="248" y="80"/>
                      </a:lnTo>
                      <a:cubicBezTo>
                        <a:pt x="248" y="70"/>
                        <a:pt x="238" y="50"/>
                        <a:pt x="218" y="30"/>
                      </a:cubicBezTo>
                      <a:lnTo>
                        <a:pt x="199" y="20"/>
                      </a:lnTo>
                      <a:cubicBezTo>
                        <a:pt x="17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3"/>
                <p:cNvSpPr/>
                <p:nvPr/>
              </p:nvSpPr>
              <p:spPr>
                <a:xfrm>
                  <a:off x="1816397" y="1458040"/>
                  <a:ext cx="11986" cy="13635"/>
                </a:xfrm>
                <a:custGeom>
                  <a:avLst/>
                  <a:gdLst/>
                  <a:ahLst/>
                  <a:cxnLst/>
                  <a:rect l="l" t="t" r="r" b="b"/>
                  <a:pathLst>
                    <a:path w="218" h="248" extrusionOk="0">
                      <a:moveTo>
                        <a:pt x="79" y="0"/>
                      </a:moveTo>
                      <a:cubicBezTo>
                        <a:pt x="59" y="10"/>
                        <a:pt x="40" y="20"/>
                        <a:pt x="30" y="30"/>
                      </a:cubicBezTo>
                      <a:lnTo>
                        <a:pt x="10" y="50"/>
                      </a:lnTo>
                      <a:cubicBezTo>
                        <a:pt x="0" y="70"/>
                        <a:pt x="0" y="90"/>
                        <a:pt x="0" y="109"/>
                      </a:cubicBezTo>
                      <a:lnTo>
                        <a:pt x="0" y="139"/>
                      </a:lnTo>
                      <a:cubicBezTo>
                        <a:pt x="0" y="149"/>
                        <a:pt x="0" y="169"/>
                        <a:pt x="10" y="179"/>
                      </a:cubicBezTo>
                      <a:cubicBezTo>
                        <a:pt x="10" y="198"/>
                        <a:pt x="20" y="208"/>
                        <a:pt x="30" y="218"/>
                      </a:cubicBezTo>
                      <a:cubicBezTo>
                        <a:pt x="40" y="228"/>
                        <a:pt x="50" y="238"/>
                        <a:pt x="69" y="238"/>
                      </a:cubicBezTo>
                      <a:cubicBezTo>
                        <a:pt x="79" y="248"/>
                        <a:pt x="89" y="248"/>
                        <a:pt x="109" y="248"/>
                      </a:cubicBezTo>
                      <a:lnTo>
                        <a:pt x="139" y="248"/>
                      </a:lnTo>
                      <a:cubicBezTo>
                        <a:pt x="158" y="238"/>
                        <a:pt x="168" y="228"/>
                        <a:pt x="188" y="218"/>
                      </a:cubicBezTo>
                      <a:lnTo>
                        <a:pt x="208" y="198"/>
                      </a:lnTo>
                      <a:cubicBezTo>
                        <a:pt x="218" y="179"/>
                        <a:pt x="218" y="159"/>
                        <a:pt x="218" y="139"/>
                      </a:cubicBezTo>
                      <a:lnTo>
                        <a:pt x="218" y="109"/>
                      </a:lnTo>
                      <a:cubicBezTo>
                        <a:pt x="218" y="99"/>
                        <a:pt x="218" y="80"/>
                        <a:pt x="208" y="70"/>
                      </a:cubicBezTo>
                      <a:cubicBezTo>
                        <a:pt x="208" y="60"/>
                        <a:pt x="198" y="40"/>
                        <a:pt x="188" y="30"/>
                      </a:cubicBezTo>
                      <a:cubicBezTo>
                        <a:pt x="178" y="20"/>
                        <a:pt x="168" y="10"/>
                        <a:pt x="148" y="10"/>
                      </a:cubicBezTo>
                      <a:cubicBezTo>
                        <a:pt x="139" y="0"/>
                        <a:pt x="11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3"/>
                <p:cNvSpPr/>
                <p:nvPr/>
              </p:nvSpPr>
              <p:spPr>
                <a:xfrm>
                  <a:off x="1831626" y="1494491"/>
                  <a:ext cx="13635" cy="13140"/>
                </a:xfrm>
                <a:custGeom>
                  <a:avLst/>
                  <a:gdLst/>
                  <a:ahLst/>
                  <a:cxnLst/>
                  <a:rect l="l" t="t" r="r" b="b"/>
                  <a:pathLst>
                    <a:path w="248" h="239" extrusionOk="0">
                      <a:moveTo>
                        <a:pt x="99" y="1"/>
                      </a:moveTo>
                      <a:cubicBezTo>
                        <a:pt x="89" y="1"/>
                        <a:pt x="69" y="11"/>
                        <a:pt x="50" y="30"/>
                      </a:cubicBezTo>
                      <a:lnTo>
                        <a:pt x="40" y="50"/>
                      </a:lnTo>
                      <a:cubicBezTo>
                        <a:pt x="30" y="60"/>
                        <a:pt x="20" y="70"/>
                        <a:pt x="10" y="80"/>
                      </a:cubicBezTo>
                      <a:cubicBezTo>
                        <a:pt x="0" y="90"/>
                        <a:pt x="0" y="110"/>
                        <a:pt x="0" y="120"/>
                      </a:cubicBezTo>
                      <a:cubicBezTo>
                        <a:pt x="0" y="139"/>
                        <a:pt x="0" y="149"/>
                        <a:pt x="10" y="169"/>
                      </a:cubicBezTo>
                      <a:cubicBezTo>
                        <a:pt x="20" y="179"/>
                        <a:pt x="20" y="189"/>
                        <a:pt x="40" y="199"/>
                      </a:cubicBezTo>
                      <a:lnTo>
                        <a:pt x="60" y="219"/>
                      </a:lnTo>
                      <a:cubicBezTo>
                        <a:pt x="79" y="228"/>
                        <a:pt x="89" y="238"/>
                        <a:pt x="119" y="238"/>
                      </a:cubicBezTo>
                      <a:lnTo>
                        <a:pt x="149" y="228"/>
                      </a:lnTo>
                      <a:cubicBezTo>
                        <a:pt x="159" y="228"/>
                        <a:pt x="178" y="219"/>
                        <a:pt x="198" y="199"/>
                      </a:cubicBezTo>
                      <a:lnTo>
                        <a:pt x="208" y="189"/>
                      </a:lnTo>
                      <a:cubicBezTo>
                        <a:pt x="218" y="179"/>
                        <a:pt x="228" y="159"/>
                        <a:pt x="238" y="149"/>
                      </a:cubicBezTo>
                      <a:cubicBezTo>
                        <a:pt x="238" y="139"/>
                        <a:pt x="248" y="120"/>
                        <a:pt x="248" y="110"/>
                      </a:cubicBezTo>
                      <a:cubicBezTo>
                        <a:pt x="248" y="90"/>
                        <a:pt x="238" y="80"/>
                        <a:pt x="238" y="60"/>
                      </a:cubicBezTo>
                      <a:cubicBezTo>
                        <a:pt x="228" y="50"/>
                        <a:pt x="218" y="40"/>
                        <a:pt x="208" y="30"/>
                      </a:cubicBezTo>
                      <a:lnTo>
                        <a:pt x="188" y="11"/>
                      </a:lnTo>
                      <a:cubicBezTo>
                        <a:pt x="168" y="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3"/>
                <p:cNvSpPr/>
                <p:nvPr/>
              </p:nvSpPr>
              <p:spPr>
                <a:xfrm>
                  <a:off x="2126594" y="1259397"/>
                  <a:ext cx="14185" cy="12535"/>
                </a:xfrm>
                <a:custGeom>
                  <a:avLst/>
                  <a:gdLst/>
                  <a:ahLst/>
                  <a:cxnLst/>
                  <a:rect l="l" t="t" r="r" b="b"/>
                  <a:pathLst>
                    <a:path w="258" h="228" extrusionOk="0">
                      <a:moveTo>
                        <a:pt x="119" y="0"/>
                      </a:moveTo>
                      <a:cubicBezTo>
                        <a:pt x="100" y="0"/>
                        <a:pt x="90" y="0"/>
                        <a:pt x="70" y="10"/>
                      </a:cubicBezTo>
                      <a:cubicBezTo>
                        <a:pt x="60" y="10"/>
                        <a:pt x="50" y="20"/>
                        <a:pt x="40" y="30"/>
                      </a:cubicBezTo>
                      <a:cubicBezTo>
                        <a:pt x="30" y="40"/>
                        <a:pt x="20" y="60"/>
                        <a:pt x="10" y="70"/>
                      </a:cubicBezTo>
                      <a:cubicBezTo>
                        <a:pt x="10" y="79"/>
                        <a:pt x="1" y="99"/>
                        <a:pt x="1" y="109"/>
                      </a:cubicBezTo>
                      <a:lnTo>
                        <a:pt x="10" y="139"/>
                      </a:lnTo>
                      <a:cubicBezTo>
                        <a:pt x="10" y="159"/>
                        <a:pt x="20" y="178"/>
                        <a:pt x="40" y="188"/>
                      </a:cubicBezTo>
                      <a:lnTo>
                        <a:pt x="60" y="208"/>
                      </a:lnTo>
                      <a:cubicBezTo>
                        <a:pt x="80" y="218"/>
                        <a:pt x="90" y="228"/>
                        <a:pt x="109" y="228"/>
                      </a:cubicBezTo>
                      <a:lnTo>
                        <a:pt x="139" y="228"/>
                      </a:lnTo>
                      <a:cubicBezTo>
                        <a:pt x="159" y="228"/>
                        <a:pt x="169" y="218"/>
                        <a:pt x="189" y="218"/>
                      </a:cubicBezTo>
                      <a:cubicBezTo>
                        <a:pt x="199" y="208"/>
                        <a:pt x="208" y="198"/>
                        <a:pt x="218" y="188"/>
                      </a:cubicBezTo>
                      <a:cubicBezTo>
                        <a:pt x="228" y="178"/>
                        <a:pt x="238" y="169"/>
                        <a:pt x="248" y="159"/>
                      </a:cubicBezTo>
                      <a:cubicBezTo>
                        <a:pt x="248" y="139"/>
                        <a:pt x="258" y="129"/>
                        <a:pt x="258" y="109"/>
                      </a:cubicBezTo>
                      <a:lnTo>
                        <a:pt x="248" y="79"/>
                      </a:lnTo>
                      <a:cubicBezTo>
                        <a:pt x="248" y="60"/>
                        <a:pt x="238" y="50"/>
                        <a:pt x="218" y="30"/>
                      </a:cubicBezTo>
                      <a:lnTo>
                        <a:pt x="199" y="10"/>
                      </a:lnTo>
                      <a:cubicBezTo>
                        <a:pt x="179"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3"/>
                <p:cNvSpPr/>
                <p:nvPr/>
              </p:nvSpPr>
              <p:spPr>
                <a:xfrm>
                  <a:off x="2094486" y="1286612"/>
                  <a:ext cx="15834" cy="12535"/>
                </a:xfrm>
                <a:custGeom>
                  <a:avLst/>
                  <a:gdLst/>
                  <a:ahLst/>
                  <a:cxnLst/>
                  <a:rect l="l" t="t" r="r" b="b"/>
                  <a:pathLst>
                    <a:path w="288" h="228" extrusionOk="0">
                      <a:moveTo>
                        <a:pt x="149" y="0"/>
                      </a:moveTo>
                      <a:cubicBezTo>
                        <a:pt x="0" y="0"/>
                        <a:pt x="0"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3"/>
                <p:cNvSpPr/>
                <p:nvPr/>
              </p:nvSpPr>
              <p:spPr>
                <a:xfrm>
                  <a:off x="2105372" y="1317071"/>
                  <a:ext cx="15834" cy="12041"/>
                </a:xfrm>
                <a:custGeom>
                  <a:avLst/>
                  <a:gdLst/>
                  <a:ahLst/>
                  <a:cxnLst/>
                  <a:rect l="l" t="t" r="r" b="b"/>
                  <a:pathLst>
                    <a:path w="288" h="219" extrusionOk="0">
                      <a:moveTo>
                        <a:pt x="139" y="1"/>
                      </a:moveTo>
                      <a:cubicBezTo>
                        <a:pt x="0" y="1"/>
                        <a:pt x="0"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3"/>
                <p:cNvSpPr/>
                <p:nvPr/>
              </p:nvSpPr>
              <p:spPr>
                <a:xfrm>
                  <a:off x="2128243" y="1294199"/>
                  <a:ext cx="12041" cy="13690"/>
                </a:xfrm>
                <a:custGeom>
                  <a:avLst/>
                  <a:gdLst/>
                  <a:ahLst/>
                  <a:cxnLst/>
                  <a:rect l="l" t="t" r="r" b="b"/>
                  <a:pathLst>
                    <a:path w="219" h="249" extrusionOk="0">
                      <a:moveTo>
                        <a:pt x="79" y="1"/>
                      </a:moveTo>
                      <a:cubicBezTo>
                        <a:pt x="60" y="11"/>
                        <a:pt x="50" y="21"/>
                        <a:pt x="30" y="31"/>
                      </a:cubicBezTo>
                      <a:lnTo>
                        <a:pt x="10" y="50"/>
                      </a:lnTo>
                      <a:cubicBezTo>
                        <a:pt x="0" y="70"/>
                        <a:pt x="0" y="90"/>
                        <a:pt x="0" y="110"/>
                      </a:cubicBezTo>
                      <a:lnTo>
                        <a:pt x="0" y="139"/>
                      </a:lnTo>
                      <a:cubicBezTo>
                        <a:pt x="0" y="149"/>
                        <a:pt x="0" y="169"/>
                        <a:pt x="10" y="179"/>
                      </a:cubicBezTo>
                      <a:cubicBezTo>
                        <a:pt x="10" y="199"/>
                        <a:pt x="20" y="209"/>
                        <a:pt x="30" y="219"/>
                      </a:cubicBezTo>
                      <a:cubicBezTo>
                        <a:pt x="40" y="229"/>
                        <a:pt x="50" y="238"/>
                        <a:pt x="70" y="238"/>
                      </a:cubicBezTo>
                      <a:cubicBezTo>
                        <a:pt x="79" y="248"/>
                        <a:pt x="99" y="248"/>
                        <a:pt x="109" y="248"/>
                      </a:cubicBezTo>
                      <a:lnTo>
                        <a:pt x="139" y="248"/>
                      </a:lnTo>
                      <a:cubicBezTo>
                        <a:pt x="159" y="238"/>
                        <a:pt x="178" y="229"/>
                        <a:pt x="188" y="219"/>
                      </a:cubicBezTo>
                      <a:lnTo>
                        <a:pt x="208" y="199"/>
                      </a:lnTo>
                      <a:cubicBezTo>
                        <a:pt x="218" y="179"/>
                        <a:pt x="218" y="159"/>
                        <a:pt x="218" y="139"/>
                      </a:cubicBezTo>
                      <a:lnTo>
                        <a:pt x="218" y="110"/>
                      </a:lnTo>
                      <a:cubicBezTo>
                        <a:pt x="218" y="100"/>
                        <a:pt x="218" y="80"/>
                        <a:pt x="208" y="70"/>
                      </a:cubicBezTo>
                      <a:cubicBezTo>
                        <a:pt x="208" y="60"/>
                        <a:pt x="198" y="40"/>
                        <a:pt x="188" y="31"/>
                      </a:cubicBezTo>
                      <a:cubicBezTo>
                        <a:pt x="178" y="21"/>
                        <a:pt x="169" y="21"/>
                        <a:pt x="14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3"/>
                <p:cNvSpPr/>
                <p:nvPr/>
              </p:nvSpPr>
              <p:spPr>
                <a:xfrm>
                  <a:off x="2390003" y="1150536"/>
                  <a:ext cx="15834" cy="12041"/>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3"/>
                <p:cNvSpPr/>
                <p:nvPr/>
              </p:nvSpPr>
              <p:spPr>
                <a:xfrm>
                  <a:off x="2410181" y="1185394"/>
                  <a:ext cx="13635" cy="11986"/>
                </a:xfrm>
                <a:custGeom>
                  <a:avLst/>
                  <a:gdLst/>
                  <a:ahLst/>
                  <a:cxnLst/>
                  <a:rect l="l" t="t" r="r" b="b"/>
                  <a:pathLst>
                    <a:path w="248" h="218" extrusionOk="0">
                      <a:moveTo>
                        <a:pt x="109" y="0"/>
                      </a:moveTo>
                      <a:cubicBezTo>
                        <a:pt x="99" y="0"/>
                        <a:pt x="79" y="0"/>
                        <a:pt x="69" y="10"/>
                      </a:cubicBezTo>
                      <a:cubicBezTo>
                        <a:pt x="50" y="10"/>
                        <a:pt x="40" y="20"/>
                        <a:pt x="30" y="30"/>
                      </a:cubicBezTo>
                      <a:cubicBezTo>
                        <a:pt x="20" y="40"/>
                        <a:pt x="10" y="49"/>
                        <a:pt x="10" y="69"/>
                      </a:cubicBezTo>
                      <a:cubicBezTo>
                        <a:pt x="0" y="79"/>
                        <a:pt x="0" y="89"/>
                        <a:pt x="0" y="109"/>
                      </a:cubicBezTo>
                      <a:lnTo>
                        <a:pt x="0" y="139"/>
                      </a:lnTo>
                      <a:cubicBezTo>
                        <a:pt x="10" y="158"/>
                        <a:pt x="20" y="178"/>
                        <a:pt x="30" y="188"/>
                      </a:cubicBezTo>
                      <a:lnTo>
                        <a:pt x="50" y="208"/>
                      </a:lnTo>
                      <a:cubicBezTo>
                        <a:pt x="69" y="218"/>
                        <a:pt x="89" y="218"/>
                        <a:pt x="109" y="218"/>
                      </a:cubicBezTo>
                      <a:lnTo>
                        <a:pt x="139" y="218"/>
                      </a:lnTo>
                      <a:cubicBezTo>
                        <a:pt x="149" y="218"/>
                        <a:pt x="168" y="218"/>
                        <a:pt x="178" y="208"/>
                      </a:cubicBezTo>
                      <a:cubicBezTo>
                        <a:pt x="188" y="208"/>
                        <a:pt x="208" y="198"/>
                        <a:pt x="218" y="188"/>
                      </a:cubicBezTo>
                      <a:cubicBezTo>
                        <a:pt x="228" y="178"/>
                        <a:pt x="228" y="168"/>
                        <a:pt x="238" y="148"/>
                      </a:cubicBezTo>
                      <a:cubicBezTo>
                        <a:pt x="248" y="139"/>
                        <a:pt x="248" y="129"/>
                        <a:pt x="248" y="109"/>
                      </a:cubicBezTo>
                      <a:lnTo>
                        <a:pt x="248" y="79"/>
                      </a:lnTo>
                      <a:cubicBezTo>
                        <a:pt x="238" y="59"/>
                        <a:pt x="228" y="40"/>
                        <a:pt x="218" y="30"/>
                      </a:cubicBezTo>
                      <a:lnTo>
                        <a:pt x="188" y="10"/>
                      </a:lnTo>
                      <a:cubicBezTo>
                        <a:pt x="178" y="0"/>
                        <a:pt x="15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5" name="Google Shape;3195;p43"/>
              <p:cNvSpPr/>
              <p:nvPr/>
            </p:nvSpPr>
            <p:spPr>
              <a:xfrm>
                <a:off x="1873521" y="3671534"/>
                <a:ext cx="15834" cy="12041"/>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3"/>
              <p:cNvSpPr/>
              <p:nvPr/>
            </p:nvSpPr>
            <p:spPr>
              <a:xfrm>
                <a:off x="1841963" y="3692372"/>
                <a:ext cx="13635" cy="15559"/>
              </a:xfrm>
              <a:custGeom>
                <a:avLst/>
                <a:gdLst/>
                <a:ahLst/>
                <a:cxnLst/>
                <a:rect l="l" t="t" r="r" b="b"/>
                <a:pathLst>
                  <a:path w="248" h="283" extrusionOk="0">
                    <a:moveTo>
                      <a:pt x="119" y="0"/>
                    </a:moveTo>
                    <a:cubicBezTo>
                      <a:pt x="112" y="0"/>
                      <a:pt x="104" y="3"/>
                      <a:pt x="99" y="8"/>
                    </a:cubicBezTo>
                    <a:cubicBezTo>
                      <a:pt x="79" y="8"/>
                      <a:pt x="70" y="8"/>
                      <a:pt x="60" y="17"/>
                    </a:cubicBezTo>
                    <a:lnTo>
                      <a:pt x="30" y="37"/>
                    </a:lnTo>
                    <a:cubicBezTo>
                      <a:pt x="20" y="47"/>
                      <a:pt x="10" y="67"/>
                      <a:pt x="10" y="87"/>
                    </a:cubicBezTo>
                    <a:lnTo>
                      <a:pt x="0" y="116"/>
                    </a:lnTo>
                    <a:cubicBezTo>
                      <a:pt x="0" y="136"/>
                      <a:pt x="10" y="156"/>
                      <a:pt x="20" y="176"/>
                    </a:cubicBezTo>
                    <a:cubicBezTo>
                      <a:pt x="30" y="186"/>
                      <a:pt x="40" y="206"/>
                      <a:pt x="40" y="225"/>
                    </a:cubicBezTo>
                    <a:cubicBezTo>
                      <a:pt x="50" y="235"/>
                      <a:pt x="60" y="245"/>
                      <a:pt x="70" y="255"/>
                    </a:cubicBezTo>
                    <a:cubicBezTo>
                      <a:pt x="79" y="265"/>
                      <a:pt x="99" y="275"/>
                      <a:pt x="109" y="275"/>
                    </a:cubicBezTo>
                    <a:cubicBezTo>
                      <a:pt x="119" y="280"/>
                      <a:pt x="126" y="282"/>
                      <a:pt x="134" y="282"/>
                    </a:cubicBezTo>
                    <a:cubicBezTo>
                      <a:pt x="141" y="282"/>
                      <a:pt x="149" y="280"/>
                      <a:pt x="159" y="275"/>
                    </a:cubicBezTo>
                    <a:cubicBezTo>
                      <a:pt x="169" y="275"/>
                      <a:pt x="178" y="275"/>
                      <a:pt x="198" y="265"/>
                    </a:cubicBezTo>
                    <a:lnTo>
                      <a:pt x="218" y="245"/>
                    </a:lnTo>
                    <a:cubicBezTo>
                      <a:pt x="228" y="235"/>
                      <a:pt x="238" y="215"/>
                      <a:pt x="248" y="196"/>
                    </a:cubicBezTo>
                    <a:lnTo>
                      <a:pt x="248" y="166"/>
                    </a:lnTo>
                    <a:cubicBezTo>
                      <a:pt x="248" y="146"/>
                      <a:pt x="248" y="126"/>
                      <a:pt x="238" y="116"/>
                    </a:cubicBezTo>
                    <a:cubicBezTo>
                      <a:pt x="228" y="97"/>
                      <a:pt x="218" y="77"/>
                      <a:pt x="208" y="57"/>
                    </a:cubicBezTo>
                    <a:cubicBezTo>
                      <a:pt x="198" y="47"/>
                      <a:pt x="188" y="37"/>
                      <a:pt x="178" y="27"/>
                    </a:cubicBezTo>
                    <a:cubicBezTo>
                      <a:pt x="169" y="17"/>
                      <a:pt x="159" y="8"/>
                      <a:pt x="139" y="8"/>
                    </a:cubicBezTo>
                    <a:cubicBezTo>
                      <a:pt x="134" y="3"/>
                      <a:pt x="126"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3"/>
              <p:cNvSpPr/>
              <p:nvPr/>
            </p:nvSpPr>
            <p:spPr>
              <a:xfrm>
                <a:off x="1846856" y="3722666"/>
                <a:ext cx="13085" cy="12590"/>
              </a:xfrm>
              <a:custGeom>
                <a:avLst/>
                <a:gdLst/>
                <a:ahLst/>
                <a:cxnLst/>
                <a:rect l="l" t="t" r="r" b="b"/>
                <a:pathLst>
                  <a:path w="238" h="229" extrusionOk="0">
                    <a:moveTo>
                      <a:pt x="119" y="1"/>
                    </a:moveTo>
                    <a:cubicBezTo>
                      <a:pt x="99" y="1"/>
                      <a:pt x="89" y="11"/>
                      <a:pt x="70" y="11"/>
                    </a:cubicBezTo>
                    <a:cubicBezTo>
                      <a:pt x="60" y="21"/>
                      <a:pt x="50" y="31"/>
                      <a:pt x="40" y="41"/>
                    </a:cubicBezTo>
                    <a:cubicBezTo>
                      <a:pt x="20" y="50"/>
                      <a:pt x="20" y="60"/>
                      <a:pt x="10" y="70"/>
                    </a:cubicBezTo>
                    <a:cubicBezTo>
                      <a:pt x="0" y="90"/>
                      <a:pt x="0" y="100"/>
                      <a:pt x="0" y="120"/>
                    </a:cubicBezTo>
                    <a:lnTo>
                      <a:pt x="10" y="149"/>
                    </a:lnTo>
                    <a:cubicBezTo>
                      <a:pt x="10" y="169"/>
                      <a:pt x="20" y="179"/>
                      <a:pt x="30" y="199"/>
                    </a:cubicBezTo>
                    <a:lnTo>
                      <a:pt x="60" y="219"/>
                    </a:lnTo>
                    <a:cubicBezTo>
                      <a:pt x="70" y="229"/>
                      <a:pt x="89" y="229"/>
                      <a:pt x="109" y="229"/>
                    </a:cubicBezTo>
                    <a:lnTo>
                      <a:pt x="129" y="229"/>
                    </a:lnTo>
                    <a:cubicBezTo>
                      <a:pt x="149" y="229"/>
                      <a:pt x="159" y="229"/>
                      <a:pt x="169" y="219"/>
                    </a:cubicBezTo>
                    <a:cubicBezTo>
                      <a:pt x="188" y="219"/>
                      <a:pt x="198" y="209"/>
                      <a:pt x="208" y="199"/>
                    </a:cubicBezTo>
                    <a:cubicBezTo>
                      <a:pt x="218" y="189"/>
                      <a:pt x="228" y="169"/>
                      <a:pt x="228" y="159"/>
                    </a:cubicBezTo>
                    <a:cubicBezTo>
                      <a:pt x="238" y="149"/>
                      <a:pt x="238" y="130"/>
                      <a:pt x="238" y="120"/>
                    </a:cubicBezTo>
                    <a:lnTo>
                      <a:pt x="238" y="90"/>
                    </a:lnTo>
                    <a:cubicBezTo>
                      <a:pt x="238" y="70"/>
                      <a:pt x="228" y="50"/>
                      <a:pt x="208" y="41"/>
                    </a:cubicBezTo>
                    <a:lnTo>
                      <a:pt x="188" y="21"/>
                    </a:lnTo>
                    <a:cubicBezTo>
                      <a:pt x="16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3"/>
              <p:cNvSpPr/>
              <p:nvPr/>
            </p:nvSpPr>
            <p:spPr>
              <a:xfrm>
                <a:off x="1872971" y="3706392"/>
                <a:ext cx="13140" cy="13635"/>
              </a:xfrm>
              <a:custGeom>
                <a:avLst/>
                <a:gdLst/>
                <a:ahLst/>
                <a:cxnLst/>
                <a:rect l="l" t="t" r="r" b="b"/>
                <a:pathLst>
                  <a:path w="239" h="248" extrusionOk="0">
                    <a:moveTo>
                      <a:pt x="221" y="171"/>
                    </a:moveTo>
                    <a:lnTo>
                      <a:pt x="218" y="178"/>
                    </a:lnTo>
                    <a:lnTo>
                      <a:pt x="208" y="188"/>
                    </a:lnTo>
                    <a:cubicBezTo>
                      <a:pt x="213" y="184"/>
                      <a:pt x="217" y="177"/>
                      <a:pt x="221" y="171"/>
                    </a:cubicBezTo>
                    <a:close/>
                    <a:moveTo>
                      <a:pt x="179" y="218"/>
                    </a:moveTo>
                    <a:lnTo>
                      <a:pt x="149" y="228"/>
                    </a:lnTo>
                    <a:lnTo>
                      <a:pt x="139" y="228"/>
                    </a:lnTo>
                    <a:cubicBezTo>
                      <a:pt x="159" y="228"/>
                      <a:pt x="169" y="218"/>
                      <a:pt x="179" y="218"/>
                    </a:cubicBezTo>
                    <a:close/>
                    <a:moveTo>
                      <a:pt x="119" y="0"/>
                    </a:moveTo>
                    <a:cubicBezTo>
                      <a:pt x="119" y="0"/>
                      <a:pt x="109" y="10"/>
                      <a:pt x="109" y="10"/>
                    </a:cubicBezTo>
                    <a:lnTo>
                      <a:pt x="90" y="10"/>
                    </a:lnTo>
                    <a:cubicBezTo>
                      <a:pt x="80" y="10"/>
                      <a:pt x="70" y="20"/>
                      <a:pt x="60" y="20"/>
                    </a:cubicBezTo>
                    <a:lnTo>
                      <a:pt x="40" y="40"/>
                    </a:lnTo>
                    <a:cubicBezTo>
                      <a:pt x="30" y="40"/>
                      <a:pt x="30" y="50"/>
                      <a:pt x="30" y="50"/>
                    </a:cubicBezTo>
                    <a:cubicBezTo>
                      <a:pt x="30" y="50"/>
                      <a:pt x="20" y="59"/>
                      <a:pt x="20" y="59"/>
                    </a:cubicBezTo>
                    <a:cubicBezTo>
                      <a:pt x="10" y="69"/>
                      <a:pt x="10" y="79"/>
                      <a:pt x="10" y="89"/>
                    </a:cubicBezTo>
                    <a:cubicBezTo>
                      <a:pt x="1" y="99"/>
                      <a:pt x="1" y="119"/>
                      <a:pt x="1" y="119"/>
                    </a:cubicBezTo>
                    <a:lnTo>
                      <a:pt x="1" y="129"/>
                    </a:lnTo>
                    <a:cubicBezTo>
                      <a:pt x="1" y="129"/>
                      <a:pt x="1" y="139"/>
                      <a:pt x="10" y="139"/>
                    </a:cubicBezTo>
                    <a:cubicBezTo>
                      <a:pt x="10" y="148"/>
                      <a:pt x="10" y="148"/>
                      <a:pt x="10" y="158"/>
                    </a:cubicBezTo>
                    <a:cubicBezTo>
                      <a:pt x="10" y="168"/>
                      <a:pt x="20" y="178"/>
                      <a:pt x="20" y="188"/>
                    </a:cubicBezTo>
                    <a:cubicBezTo>
                      <a:pt x="20" y="198"/>
                      <a:pt x="30" y="208"/>
                      <a:pt x="40" y="218"/>
                    </a:cubicBezTo>
                    <a:cubicBezTo>
                      <a:pt x="60" y="228"/>
                      <a:pt x="70" y="238"/>
                      <a:pt x="90" y="247"/>
                    </a:cubicBezTo>
                    <a:lnTo>
                      <a:pt x="159" y="247"/>
                    </a:lnTo>
                    <a:cubicBezTo>
                      <a:pt x="169" y="238"/>
                      <a:pt x="179" y="238"/>
                      <a:pt x="189" y="228"/>
                    </a:cubicBezTo>
                    <a:cubicBezTo>
                      <a:pt x="208" y="218"/>
                      <a:pt x="218" y="208"/>
                      <a:pt x="218" y="188"/>
                    </a:cubicBezTo>
                    <a:cubicBezTo>
                      <a:pt x="228" y="178"/>
                      <a:pt x="238" y="168"/>
                      <a:pt x="238" y="148"/>
                    </a:cubicBezTo>
                    <a:cubicBezTo>
                      <a:pt x="238" y="143"/>
                      <a:pt x="238" y="133"/>
                      <a:pt x="236" y="125"/>
                    </a:cubicBezTo>
                    <a:lnTo>
                      <a:pt x="236" y="125"/>
                    </a:lnTo>
                    <a:lnTo>
                      <a:pt x="238" y="119"/>
                    </a:lnTo>
                    <a:cubicBezTo>
                      <a:pt x="238" y="99"/>
                      <a:pt x="228" y="79"/>
                      <a:pt x="218" y="59"/>
                    </a:cubicBezTo>
                    <a:lnTo>
                      <a:pt x="208" y="40"/>
                    </a:lnTo>
                    <a:cubicBezTo>
                      <a:pt x="189" y="30"/>
                      <a:pt x="169" y="20"/>
                      <a:pt x="149" y="10"/>
                    </a:cubicBezTo>
                    <a:cubicBezTo>
                      <a:pt x="139" y="1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3"/>
              <p:cNvSpPr/>
              <p:nvPr/>
            </p:nvSpPr>
            <p:spPr>
              <a:xfrm>
                <a:off x="1903980" y="3713979"/>
                <a:ext cx="13690" cy="12041"/>
              </a:xfrm>
              <a:custGeom>
                <a:avLst/>
                <a:gdLst/>
                <a:ahLst/>
                <a:cxnLst/>
                <a:rect l="l" t="t" r="r" b="b"/>
                <a:pathLst>
                  <a:path w="249" h="219" extrusionOk="0">
                    <a:moveTo>
                      <a:pt x="110" y="1"/>
                    </a:moveTo>
                    <a:cubicBezTo>
                      <a:pt x="100" y="1"/>
                      <a:pt x="80" y="1"/>
                      <a:pt x="70" y="10"/>
                    </a:cubicBezTo>
                    <a:cubicBezTo>
                      <a:pt x="60" y="10"/>
                      <a:pt x="40" y="20"/>
                      <a:pt x="40" y="30"/>
                    </a:cubicBezTo>
                    <a:cubicBezTo>
                      <a:pt x="21" y="40"/>
                      <a:pt x="21" y="50"/>
                      <a:pt x="11" y="70"/>
                    </a:cubicBezTo>
                    <a:cubicBezTo>
                      <a:pt x="1" y="80"/>
                      <a:pt x="1" y="90"/>
                      <a:pt x="1" y="109"/>
                    </a:cubicBezTo>
                    <a:lnTo>
                      <a:pt x="11" y="139"/>
                    </a:lnTo>
                    <a:cubicBezTo>
                      <a:pt x="11" y="159"/>
                      <a:pt x="21" y="179"/>
                      <a:pt x="30" y="189"/>
                    </a:cubicBezTo>
                    <a:lnTo>
                      <a:pt x="60" y="208"/>
                    </a:lnTo>
                    <a:cubicBezTo>
                      <a:pt x="70" y="218"/>
                      <a:pt x="90" y="218"/>
                      <a:pt x="110" y="218"/>
                    </a:cubicBezTo>
                    <a:lnTo>
                      <a:pt x="139" y="218"/>
                    </a:lnTo>
                    <a:cubicBezTo>
                      <a:pt x="159" y="218"/>
                      <a:pt x="169" y="218"/>
                      <a:pt x="179" y="208"/>
                    </a:cubicBezTo>
                    <a:cubicBezTo>
                      <a:pt x="199" y="208"/>
                      <a:pt x="209" y="199"/>
                      <a:pt x="219" y="189"/>
                    </a:cubicBezTo>
                    <a:cubicBezTo>
                      <a:pt x="228" y="179"/>
                      <a:pt x="238" y="169"/>
                      <a:pt x="238" y="149"/>
                    </a:cubicBezTo>
                    <a:cubicBezTo>
                      <a:pt x="248" y="139"/>
                      <a:pt x="248" y="129"/>
                      <a:pt x="248" y="109"/>
                    </a:cubicBezTo>
                    <a:lnTo>
                      <a:pt x="248" y="80"/>
                    </a:lnTo>
                    <a:cubicBezTo>
                      <a:pt x="248" y="60"/>
                      <a:pt x="238" y="40"/>
                      <a:pt x="219" y="30"/>
                    </a:cubicBezTo>
                    <a:lnTo>
                      <a:pt x="199" y="10"/>
                    </a:lnTo>
                    <a:cubicBezTo>
                      <a:pt x="179"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3"/>
              <p:cNvSpPr/>
              <p:nvPr/>
            </p:nvSpPr>
            <p:spPr>
              <a:xfrm>
                <a:off x="2287136" y="3188205"/>
                <a:ext cx="15834" cy="12041"/>
              </a:xfrm>
              <a:custGeom>
                <a:avLst/>
                <a:gdLst/>
                <a:ahLst/>
                <a:cxnLst/>
                <a:rect l="l" t="t" r="r" b="b"/>
                <a:pathLst>
                  <a:path w="288" h="219" extrusionOk="0">
                    <a:moveTo>
                      <a:pt x="139" y="1"/>
                    </a:moveTo>
                    <a:cubicBezTo>
                      <a:pt x="1" y="1"/>
                      <a:pt x="1"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3"/>
              <p:cNvSpPr/>
              <p:nvPr/>
            </p:nvSpPr>
            <p:spPr>
              <a:xfrm>
                <a:off x="2258326" y="3207833"/>
                <a:ext cx="15834" cy="12041"/>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3"/>
              <p:cNvSpPr/>
              <p:nvPr/>
            </p:nvSpPr>
            <p:spPr>
              <a:xfrm>
                <a:off x="2271906" y="3236697"/>
                <a:ext cx="12590" cy="13085"/>
              </a:xfrm>
              <a:custGeom>
                <a:avLst/>
                <a:gdLst/>
                <a:ahLst/>
                <a:cxnLst/>
                <a:rect l="l" t="t" r="r" b="b"/>
                <a:pathLst>
                  <a:path w="229" h="238" extrusionOk="0">
                    <a:moveTo>
                      <a:pt x="90" y="0"/>
                    </a:moveTo>
                    <a:cubicBezTo>
                      <a:pt x="70" y="10"/>
                      <a:pt x="50" y="20"/>
                      <a:pt x="40" y="30"/>
                    </a:cubicBezTo>
                    <a:lnTo>
                      <a:pt x="20" y="50"/>
                    </a:lnTo>
                    <a:cubicBezTo>
                      <a:pt x="11" y="69"/>
                      <a:pt x="1" y="89"/>
                      <a:pt x="1" y="109"/>
                    </a:cubicBezTo>
                    <a:lnTo>
                      <a:pt x="1" y="129"/>
                    </a:lnTo>
                    <a:cubicBezTo>
                      <a:pt x="1" y="139"/>
                      <a:pt x="11" y="158"/>
                      <a:pt x="11" y="168"/>
                    </a:cubicBezTo>
                    <a:cubicBezTo>
                      <a:pt x="20" y="188"/>
                      <a:pt x="30" y="198"/>
                      <a:pt x="40" y="208"/>
                    </a:cubicBezTo>
                    <a:cubicBezTo>
                      <a:pt x="50" y="218"/>
                      <a:pt x="60" y="228"/>
                      <a:pt x="70" y="228"/>
                    </a:cubicBezTo>
                    <a:cubicBezTo>
                      <a:pt x="90" y="238"/>
                      <a:pt x="100" y="238"/>
                      <a:pt x="119" y="238"/>
                    </a:cubicBezTo>
                    <a:lnTo>
                      <a:pt x="149" y="238"/>
                    </a:lnTo>
                    <a:cubicBezTo>
                      <a:pt x="169" y="228"/>
                      <a:pt x="179" y="218"/>
                      <a:pt x="199" y="208"/>
                    </a:cubicBezTo>
                    <a:lnTo>
                      <a:pt x="218" y="188"/>
                    </a:lnTo>
                    <a:cubicBezTo>
                      <a:pt x="228" y="168"/>
                      <a:pt x="228" y="149"/>
                      <a:pt x="228" y="129"/>
                    </a:cubicBezTo>
                    <a:lnTo>
                      <a:pt x="228" y="109"/>
                    </a:lnTo>
                    <a:cubicBezTo>
                      <a:pt x="228" y="99"/>
                      <a:pt x="228" y="79"/>
                      <a:pt x="218" y="69"/>
                    </a:cubicBezTo>
                    <a:cubicBezTo>
                      <a:pt x="218" y="59"/>
                      <a:pt x="209" y="40"/>
                      <a:pt x="199" y="30"/>
                    </a:cubicBezTo>
                    <a:cubicBezTo>
                      <a:pt x="189" y="20"/>
                      <a:pt x="169" y="10"/>
                      <a:pt x="159" y="10"/>
                    </a:cubicBezTo>
                    <a:cubicBezTo>
                      <a:pt x="149" y="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3" name="Google Shape;3203;p43"/>
              <p:cNvGrpSpPr/>
              <p:nvPr/>
            </p:nvGrpSpPr>
            <p:grpSpPr>
              <a:xfrm>
                <a:off x="2190261" y="3362382"/>
                <a:ext cx="83899" cy="69715"/>
                <a:chOff x="2190261" y="3362382"/>
                <a:chExt cx="83899" cy="69715"/>
              </a:xfrm>
            </p:grpSpPr>
            <p:sp>
              <p:nvSpPr>
                <p:cNvPr id="3204" name="Google Shape;3204;p43"/>
                <p:cNvSpPr/>
                <p:nvPr/>
              </p:nvSpPr>
              <p:spPr>
                <a:xfrm>
                  <a:off x="2193010" y="3362382"/>
                  <a:ext cx="15834" cy="12041"/>
                </a:xfrm>
                <a:custGeom>
                  <a:avLst/>
                  <a:gdLst/>
                  <a:ahLst/>
                  <a:cxnLst/>
                  <a:rect l="l" t="t" r="r" b="b"/>
                  <a:pathLst>
                    <a:path w="288" h="219" extrusionOk="0">
                      <a:moveTo>
                        <a:pt x="149" y="1"/>
                      </a:moveTo>
                      <a:cubicBezTo>
                        <a:pt x="0" y="1"/>
                        <a:pt x="0" y="219"/>
                        <a:pt x="149" y="219"/>
                      </a:cubicBezTo>
                      <a:cubicBezTo>
                        <a:pt x="287" y="219"/>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3"/>
                <p:cNvSpPr/>
                <p:nvPr/>
              </p:nvSpPr>
              <p:spPr>
                <a:xfrm>
                  <a:off x="2190261" y="3412469"/>
                  <a:ext cx="13690" cy="12041"/>
                </a:xfrm>
                <a:custGeom>
                  <a:avLst/>
                  <a:gdLst/>
                  <a:ahLst/>
                  <a:cxnLst/>
                  <a:rect l="l" t="t" r="r" b="b"/>
                  <a:pathLst>
                    <a:path w="249" h="219" extrusionOk="0">
                      <a:moveTo>
                        <a:pt x="110" y="0"/>
                      </a:moveTo>
                      <a:cubicBezTo>
                        <a:pt x="100" y="0"/>
                        <a:pt x="80" y="0"/>
                        <a:pt x="70" y="10"/>
                      </a:cubicBezTo>
                      <a:cubicBezTo>
                        <a:pt x="60" y="10"/>
                        <a:pt x="40" y="20"/>
                        <a:pt x="30" y="30"/>
                      </a:cubicBezTo>
                      <a:cubicBezTo>
                        <a:pt x="21" y="40"/>
                        <a:pt x="21" y="50"/>
                        <a:pt x="11" y="70"/>
                      </a:cubicBezTo>
                      <a:cubicBezTo>
                        <a:pt x="1" y="80"/>
                        <a:pt x="1" y="99"/>
                        <a:pt x="1" y="109"/>
                      </a:cubicBezTo>
                      <a:lnTo>
                        <a:pt x="1" y="139"/>
                      </a:lnTo>
                      <a:cubicBezTo>
                        <a:pt x="11" y="159"/>
                        <a:pt x="21" y="179"/>
                        <a:pt x="30" y="189"/>
                      </a:cubicBezTo>
                      <a:lnTo>
                        <a:pt x="60" y="208"/>
                      </a:lnTo>
                      <a:cubicBezTo>
                        <a:pt x="70" y="218"/>
                        <a:pt x="90" y="218"/>
                        <a:pt x="110" y="218"/>
                      </a:cubicBezTo>
                      <a:lnTo>
                        <a:pt x="139" y="218"/>
                      </a:lnTo>
                      <a:cubicBezTo>
                        <a:pt x="149" y="218"/>
                        <a:pt x="169" y="218"/>
                        <a:pt x="179" y="208"/>
                      </a:cubicBezTo>
                      <a:cubicBezTo>
                        <a:pt x="199" y="208"/>
                        <a:pt x="209" y="198"/>
                        <a:pt x="219" y="189"/>
                      </a:cubicBezTo>
                      <a:cubicBezTo>
                        <a:pt x="228" y="179"/>
                        <a:pt x="238" y="169"/>
                        <a:pt x="238" y="149"/>
                      </a:cubicBezTo>
                      <a:cubicBezTo>
                        <a:pt x="248" y="139"/>
                        <a:pt x="248" y="129"/>
                        <a:pt x="248" y="109"/>
                      </a:cubicBezTo>
                      <a:lnTo>
                        <a:pt x="248" y="80"/>
                      </a:lnTo>
                      <a:cubicBezTo>
                        <a:pt x="238" y="60"/>
                        <a:pt x="228" y="50"/>
                        <a:pt x="219" y="30"/>
                      </a:cubicBezTo>
                      <a:lnTo>
                        <a:pt x="199" y="10"/>
                      </a:lnTo>
                      <a:cubicBezTo>
                        <a:pt x="179"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3"/>
                <p:cNvSpPr/>
                <p:nvPr/>
              </p:nvSpPr>
              <p:spPr>
                <a:xfrm>
                  <a:off x="2226713" y="3418461"/>
                  <a:ext cx="12590" cy="13635"/>
                </a:xfrm>
                <a:custGeom>
                  <a:avLst/>
                  <a:gdLst/>
                  <a:ahLst/>
                  <a:cxnLst/>
                  <a:rect l="l" t="t" r="r" b="b"/>
                  <a:pathLst>
                    <a:path w="229" h="248" extrusionOk="0">
                      <a:moveTo>
                        <a:pt x="80" y="0"/>
                      </a:moveTo>
                      <a:cubicBezTo>
                        <a:pt x="60" y="10"/>
                        <a:pt x="50" y="20"/>
                        <a:pt x="31" y="30"/>
                      </a:cubicBezTo>
                      <a:lnTo>
                        <a:pt x="11" y="60"/>
                      </a:lnTo>
                      <a:cubicBezTo>
                        <a:pt x="1" y="70"/>
                        <a:pt x="1" y="89"/>
                        <a:pt x="1" y="109"/>
                      </a:cubicBezTo>
                      <a:lnTo>
                        <a:pt x="1" y="139"/>
                      </a:lnTo>
                      <a:cubicBezTo>
                        <a:pt x="1" y="149"/>
                        <a:pt x="1" y="169"/>
                        <a:pt x="11" y="179"/>
                      </a:cubicBezTo>
                      <a:cubicBezTo>
                        <a:pt x="11" y="198"/>
                        <a:pt x="21" y="208"/>
                        <a:pt x="31" y="218"/>
                      </a:cubicBezTo>
                      <a:cubicBezTo>
                        <a:pt x="41" y="228"/>
                        <a:pt x="60" y="238"/>
                        <a:pt x="70" y="238"/>
                      </a:cubicBezTo>
                      <a:cubicBezTo>
                        <a:pt x="80" y="248"/>
                        <a:pt x="100" y="248"/>
                        <a:pt x="110" y="248"/>
                      </a:cubicBezTo>
                      <a:lnTo>
                        <a:pt x="140" y="248"/>
                      </a:lnTo>
                      <a:cubicBezTo>
                        <a:pt x="159" y="238"/>
                        <a:pt x="179" y="228"/>
                        <a:pt x="189" y="218"/>
                      </a:cubicBezTo>
                      <a:lnTo>
                        <a:pt x="209" y="198"/>
                      </a:lnTo>
                      <a:cubicBezTo>
                        <a:pt x="219" y="179"/>
                        <a:pt x="229" y="159"/>
                        <a:pt x="229" y="139"/>
                      </a:cubicBezTo>
                      <a:lnTo>
                        <a:pt x="229" y="109"/>
                      </a:lnTo>
                      <a:cubicBezTo>
                        <a:pt x="229" y="99"/>
                        <a:pt x="219" y="80"/>
                        <a:pt x="219" y="70"/>
                      </a:cubicBezTo>
                      <a:cubicBezTo>
                        <a:pt x="209" y="60"/>
                        <a:pt x="199" y="40"/>
                        <a:pt x="189" y="30"/>
                      </a:cubicBezTo>
                      <a:cubicBezTo>
                        <a:pt x="179" y="20"/>
                        <a:pt x="169" y="10"/>
                        <a:pt x="159" y="10"/>
                      </a:cubicBezTo>
                      <a:cubicBezTo>
                        <a:pt x="140"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3"/>
                <p:cNvSpPr/>
                <p:nvPr/>
              </p:nvSpPr>
              <p:spPr>
                <a:xfrm>
                  <a:off x="2222369" y="3386353"/>
                  <a:ext cx="12041" cy="14185"/>
                </a:xfrm>
                <a:custGeom>
                  <a:avLst/>
                  <a:gdLst/>
                  <a:ahLst/>
                  <a:cxnLst/>
                  <a:rect l="l" t="t" r="r" b="b"/>
                  <a:pathLst>
                    <a:path w="219" h="258" extrusionOk="0">
                      <a:moveTo>
                        <a:pt x="110" y="0"/>
                      </a:moveTo>
                      <a:lnTo>
                        <a:pt x="80" y="10"/>
                      </a:lnTo>
                      <a:cubicBezTo>
                        <a:pt x="60" y="10"/>
                        <a:pt x="40" y="20"/>
                        <a:pt x="30" y="40"/>
                      </a:cubicBezTo>
                      <a:lnTo>
                        <a:pt x="11" y="60"/>
                      </a:lnTo>
                      <a:cubicBezTo>
                        <a:pt x="1" y="79"/>
                        <a:pt x="1" y="99"/>
                        <a:pt x="1" y="119"/>
                      </a:cubicBezTo>
                      <a:lnTo>
                        <a:pt x="1" y="139"/>
                      </a:lnTo>
                      <a:cubicBezTo>
                        <a:pt x="1" y="159"/>
                        <a:pt x="1" y="169"/>
                        <a:pt x="1" y="188"/>
                      </a:cubicBezTo>
                      <a:cubicBezTo>
                        <a:pt x="11" y="198"/>
                        <a:pt x="21" y="208"/>
                        <a:pt x="30" y="218"/>
                      </a:cubicBezTo>
                      <a:cubicBezTo>
                        <a:pt x="40" y="228"/>
                        <a:pt x="50" y="238"/>
                        <a:pt x="70" y="248"/>
                      </a:cubicBezTo>
                      <a:cubicBezTo>
                        <a:pt x="80" y="248"/>
                        <a:pt x="90" y="258"/>
                        <a:pt x="110" y="258"/>
                      </a:cubicBezTo>
                      <a:lnTo>
                        <a:pt x="139" y="248"/>
                      </a:lnTo>
                      <a:cubicBezTo>
                        <a:pt x="159" y="248"/>
                        <a:pt x="169" y="238"/>
                        <a:pt x="189" y="218"/>
                      </a:cubicBezTo>
                      <a:lnTo>
                        <a:pt x="209" y="198"/>
                      </a:lnTo>
                      <a:cubicBezTo>
                        <a:pt x="219" y="178"/>
                        <a:pt x="219" y="169"/>
                        <a:pt x="219" y="149"/>
                      </a:cubicBezTo>
                      <a:lnTo>
                        <a:pt x="219" y="119"/>
                      </a:lnTo>
                      <a:cubicBezTo>
                        <a:pt x="219" y="99"/>
                        <a:pt x="219" y="89"/>
                        <a:pt x="209" y="70"/>
                      </a:cubicBezTo>
                      <a:cubicBezTo>
                        <a:pt x="209" y="60"/>
                        <a:pt x="199" y="50"/>
                        <a:pt x="189" y="40"/>
                      </a:cubicBezTo>
                      <a:cubicBezTo>
                        <a:pt x="179" y="30"/>
                        <a:pt x="159" y="20"/>
                        <a:pt x="149" y="10"/>
                      </a:cubicBezTo>
                      <a:cubicBezTo>
                        <a:pt x="139" y="10"/>
                        <a:pt x="12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3"/>
                <p:cNvSpPr/>
                <p:nvPr/>
              </p:nvSpPr>
              <p:spPr>
                <a:xfrm>
                  <a:off x="2258326" y="3383604"/>
                  <a:ext cx="15834" cy="12041"/>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9" name="Google Shape;3209;p43"/>
              <p:cNvSpPr/>
              <p:nvPr/>
            </p:nvSpPr>
            <p:spPr>
              <a:xfrm>
                <a:off x="2378018" y="3644319"/>
                <a:ext cx="15889" cy="12041"/>
              </a:xfrm>
              <a:custGeom>
                <a:avLst/>
                <a:gdLst/>
                <a:ahLst/>
                <a:cxnLst/>
                <a:rect l="l" t="t" r="r" b="b"/>
                <a:pathLst>
                  <a:path w="289" h="219" extrusionOk="0">
                    <a:moveTo>
                      <a:pt x="140" y="1"/>
                    </a:moveTo>
                    <a:cubicBezTo>
                      <a:pt x="1" y="1"/>
                      <a:pt x="1" y="218"/>
                      <a:pt x="140" y="218"/>
                    </a:cubicBezTo>
                    <a:cubicBezTo>
                      <a:pt x="288" y="218"/>
                      <a:pt x="288"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3"/>
              <p:cNvSpPr/>
              <p:nvPr/>
            </p:nvSpPr>
            <p:spPr>
              <a:xfrm>
                <a:off x="2355751" y="3667191"/>
                <a:ext cx="13635" cy="13635"/>
              </a:xfrm>
              <a:custGeom>
                <a:avLst/>
                <a:gdLst/>
                <a:ahLst/>
                <a:cxnLst/>
                <a:rect l="l" t="t" r="r" b="b"/>
                <a:pathLst>
                  <a:path w="248" h="248" extrusionOk="0">
                    <a:moveTo>
                      <a:pt x="109" y="0"/>
                    </a:moveTo>
                    <a:cubicBezTo>
                      <a:pt x="89" y="0"/>
                      <a:pt x="69" y="10"/>
                      <a:pt x="59" y="30"/>
                    </a:cubicBezTo>
                    <a:lnTo>
                      <a:pt x="30" y="60"/>
                    </a:lnTo>
                    <a:cubicBezTo>
                      <a:pt x="20" y="70"/>
                      <a:pt x="10" y="79"/>
                      <a:pt x="10" y="89"/>
                    </a:cubicBezTo>
                    <a:cubicBezTo>
                      <a:pt x="0" y="109"/>
                      <a:pt x="0" y="119"/>
                      <a:pt x="0" y="139"/>
                    </a:cubicBezTo>
                    <a:cubicBezTo>
                      <a:pt x="0" y="149"/>
                      <a:pt x="0" y="169"/>
                      <a:pt x="10" y="178"/>
                    </a:cubicBezTo>
                    <a:cubicBezTo>
                      <a:pt x="10" y="188"/>
                      <a:pt x="20" y="208"/>
                      <a:pt x="30" y="208"/>
                    </a:cubicBezTo>
                    <a:lnTo>
                      <a:pt x="50" y="228"/>
                    </a:lnTo>
                    <a:cubicBezTo>
                      <a:pt x="69" y="238"/>
                      <a:pt x="89" y="248"/>
                      <a:pt x="109" y="248"/>
                    </a:cubicBezTo>
                    <a:lnTo>
                      <a:pt x="139" y="238"/>
                    </a:lnTo>
                    <a:cubicBezTo>
                      <a:pt x="158" y="238"/>
                      <a:pt x="168" y="228"/>
                      <a:pt x="188" y="208"/>
                    </a:cubicBezTo>
                    <a:lnTo>
                      <a:pt x="218" y="188"/>
                    </a:lnTo>
                    <a:cubicBezTo>
                      <a:pt x="228" y="178"/>
                      <a:pt x="228" y="159"/>
                      <a:pt x="238" y="149"/>
                    </a:cubicBezTo>
                    <a:cubicBezTo>
                      <a:pt x="248" y="139"/>
                      <a:pt x="248" y="119"/>
                      <a:pt x="248" y="109"/>
                    </a:cubicBezTo>
                    <a:cubicBezTo>
                      <a:pt x="248" y="89"/>
                      <a:pt x="248" y="79"/>
                      <a:pt x="238" y="60"/>
                    </a:cubicBezTo>
                    <a:cubicBezTo>
                      <a:pt x="228" y="50"/>
                      <a:pt x="228" y="40"/>
                      <a:pt x="218" y="30"/>
                    </a:cubicBezTo>
                    <a:lnTo>
                      <a:pt x="188" y="10"/>
                    </a:lnTo>
                    <a:cubicBezTo>
                      <a:pt x="178" y="0"/>
                      <a:pt x="15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3"/>
              <p:cNvSpPr/>
              <p:nvPr/>
            </p:nvSpPr>
            <p:spPr>
              <a:xfrm>
                <a:off x="1779340" y="3218169"/>
                <a:ext cx="14240" cy="13635"/>
              </a:xfrm>
              <a:custGeom>
                <a:avLst/>
                <a:gdLst/>
                <a:ahLst/>
                <a:cxnLst/>
                <a:rect l="l" t="t" r="r" b="b"/>
                <a:pathLst>
                  <a:path w="259" h="248" extrusionOk="0">
                    <a:moveTo>
                      <a:pt x="60" y="188"/>
                    </a:moveTo>
                    <a:lnTo>
                      <a:pt x="60" y="188"/>
                    </a:lnTo>
                    <a:cubicBezTo>
                      <a:pt x="63" y="191"/>
                      <a:pt x="67" y="195"/>
                      <a:pt x="70" y="198"/>
                    </a:cubicBezTo>
                    <a:lnTo>
                      <a:pt x="70" y="198"/>
                    </a:lnTo>
                    <a:lnTo>
                      <a:pt x="60" y="189"/>
                    </a:lnTo>
                    <a:lnTo>
                      <a:pt x="60" y="188"/>
                    </a:lnTo>
                    <a:close/>
                    <a:moveTo>
                      <a:pt x="70" y="198"/>
                    </a:moveTo>
                    <a:lnTo>
                      <a:pt x="70" y="198"/>
                    </a:lnTo>
                    <a:cubicBezTo>
                      <a:pt x="73" y="201"/>
                      <a:pt x="76" y="204"/>
                      <a:pt x="80" y="206"/>
                    </a:cubicBezTo>
                    <a:lnTo>
                      <a:pt x="80" y="206"/>
                    </a:lnTo>
                    <a:cubicBezTo>
                      <a:pt x="80" y="207"/>
                      <a:pt x="80" y="208"/>
                      <a:pt x="80" y="208"/>
                    </a:cubicBezTo>
                    <a:lnTo>
                      <a:pt x="70" y="198"/>
                    </a:lnTo>
                    <a:close/>
                    <a:moveTo>
                      <a:pt x="130" y="0"/>
                    </a:moveTo>
                    <a:cubicBezTo>
                      <a:pt x="120" y="0"/>
                      <a:pt x="110" y="10"/>
                      <a:pt x="110" y="10"/>
                    </a:cubicBezTo>
                    <a:lnTo>
                      <a:pt x="90" y="10"/>
                    </a:lnTo>
                    <a:cubicBezTo>
                      <a:pt x="90" y="10"/>
                      <a:pt x="70" y="20"/>
                      <a:pt x="70" y="20"/>
                    </a:cubicBezTo>
                    <a:lnTo>
                      <a:pt x="60" y="20"/>
                    </a:lnTo>
                    <a:cubicBezTo>
                      <a:pt x="50" y="30"/>
                      <a:pt x="50" y="30"/>
                      <a:pt x="40" y="40"/>
                    </a:cubicBezTo>
                    <a:cubicBezTo>
                      <a:pt x="31" y="50"/>
                      <a:pt x="21" y="60"/>
                      <a:pt x="21" y="70"/>
                    </a:cubicBezTo>
                    <a:cubicBezTo>
                      <a:pt x="21" y="70"/>
                      <a:pt x="11" y="80"/>
                      <a:pt x="11" y="80"/>
                    </a:cubicBezTo>
                    <a:cubicBezTo>
                      <a:pt x="11" y="80"/>
                      <a:pt x="11" y="90"/>
                      <a:pt x="11" y="99"/>
                    </a:cubicBezTo>
                    <a:lnTo>
                      <a:pt x="1" y="129"/>
                    </a:lnTo>
                    <a:cubicBezTo>
                      <a:pt x="1" y="129"/>
                      <a:pt x="11" y="159"/>
                      <a:pt x="11" y="159"/>
                    </a:cubicBezTo>
                    <a:cubicBezTo>
                      <a:pt x="11" y="162"/>
                      <a:pt x="11" y="166"/>
                      <a:pt x="11" y="169"/>
                    </a:cubicBezTo>
                    <a:cubicBezTo>
                      <a:pt x="11" y="169"/>
                      <a:pt x="21" y="179"/>
                      <a:pt x="21" y="189"/>
                    </a:cubicBezTo>
                    <a:cubicBezTo>
                      <a:pt x="31" y="208"/>
                      <a:pt x="50" y="218"/>
                      <a:pt x="60" y="228"/>
                    </a:cubicBezTo>
                    <a:lnTo>
                      <a:pt x="70" y="228"/>
                    </a:lnTo>
                    <a:cubicBezTo>
                      <a:pt x="70" y="238"/>
                      <a:pt x="80" y="238"/>
                      <a:pt x="80" y="238"/>
                    </a:cubicBezTo>
                    <a:cubicBezTo>
                      <a:pt x="80" y="238"/>
                      <a:pt x="90" y="238"/>
                      <a:pt x="90" y="248"/>
                    </a:cubicBezTo>
                    <a:lnTo>
                      <a:pt x="169" y="248"/>
                    </a:lnTo>
                    <a:lnTo>
                      <a:pt x="189" y="238"/>
                    </a:lnTo>
                    <a:cubicBezTo>
                      <a:pt x="189" y="238"/>
                      <a:pt x="189" y="238"/>
                      <a:pt x="199" y="228"/>
                    </a:cubicBezTo>
                    <a:cubicBezTo>
                      <a:pt x="199" y="228"/>
                      <a:pt x="219" y="218"/>
                      <a:pt x="219" y="218"/>
                    </a:cubicBezTo>
                    <a:cubicBezTo>
                      <a:pt x="219" y="208"/>
                      <a:pt x="229" y="208"/>
                      <a:pt x="229" y="198"/>
                    </a:cubicBezTo>
                    <a:cubicBezTo>
                      <a:pt x="229" y="198"/>
                      <a:pt x="229" y="198"/>
                      <a:pt x="238" y="189"/>
                    </a:cubicBezTo>
                    <a:cubicBezTo>
                      <a:pt x="248" y="179"/>
                      <a:pt x="248" y="169"/>
                      <a:pt x="248" y="149"/>
                    </a:cubicBezTo>
                    <a:cubicBezTo>
                      <a:pt x="258" y="139"/>
                      <a:pt x="248" y="119"/>
                      <a:pt x="248" y="109"/>
                    </a:cubicBezTo>
                    <a:cubicBezTo>
                      <a:pt x="248" y="90"/>
                      <a:pt x="248" y="70"/>
                      <a:pt x="238" y="60"/>
                    </a:cubicBezTo>
                    <a:cubicBezTo>
                      <a:pt x="229" y="60"/>
                      <a:pt x="219" y="40"/>
                      <a:pt x="219" y="40"/>
                    </a:cubicBezTo>
                    <a:cubicBezTo>
                      <a:pt x="209" y="40"/>
                      <a:pt x="199" y="20"/>
                      <a:pt x="189" y="20"/>
                    </a:cubicBezTo>
                    <a:cubicBezTo>
                      <a:pt x="189" y="20"/>
                      <a:pt x="179" y="10"/>
                      <a:pt x="179" y="10"/>
                    </a:cubicBezTo>
                    <a:lnTo>
                      <a:pt x="159" y="10"/>
                    </a:lnTo>
                    <a:cubicBezTo>
                      <a:pt x="159" y="10"/>
                      <a:pt x="139"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3"/>
              <p:cNvSpPr/>
              <p:nvPr/>
            </p:nvSpPr>
            <p:spPr>
              <a:xfrm>
                <a:off x="1746682" y="3206733"/>
                <a:ext cx="13690" cy="13690"/>
              </a:xfrm>
              <a:custGeom>
                <a:avLst/>
                <a:gdLst/>
                <a:ahLst/>
                <a:cxnLst/>
                <a:rect l="l" t="t" r="r" b="b"/>
                <a:pathLst>
                  <a:path w="249" h="249" extrusionOk="0">
                    <a:moveTo>
                      <a:pt x="120" y="1"/>
                    </a:moveTo>
                    <a:cubicBezTo>
                      <a:pt x="100" y="1"/>
                      <a:pt x="90" y="1"/>
                      <a:pt x="70" y="10"/>
                    </a:cubicBezTo>
                    <a:cubicBezTo>
                      <a:pt x="60" y="20"/>
                      <a:pt x="50" y="20"/>
                      <a:pt x="41" y="40"/>
                    </a:cubicBezTo>
                    <a:lnTo>
                      <a:pt x="21" y="60"/>
                    </a:lnTo>
                    <a:cubicBezTo>
                      <a:pt x="11" y="80"/>
                      <a:pt x="1" y="90"/>
                      <a:pt x="1" y="109"/>
                    </a:cubicBezTo>
                    <a:lnTo>
                      <a:pt x="11" y="139"/>
                    </a:lnTo>
                    <a:cubicBezTo>
                      <a:pt x="11" y="159"/>
                      <a:pt x="21" y="179"/>
                      <a:pt x="41" y="189"/>
                    </a:cubicBezTo>
                    <a:lnTo>
                      <a:pt x="50" y="208"/>
                    </a:lnTo>
                    <a:cubicBezTo>
                      <a:pt x="60" y="218"/>
                      <a:pt x="80" y="228"/>
                      <a:pt x="90" y="238"/>
                    </a:cubicBezTo>
                    <a:cubicBezTo>
                      <a:pt x="100" y="238"/>
                      <a:pt x="120" y="248"/>
                      <a:pt x="130" y="248"/>
                    </a:cubicBezTo>
                    <a:cubicBezTo>
                      <a:pt x="149" y="248"/>
                      <a:pt x="159" y="238"/>
                      <a:pt x="179" y="238"/>
                    </a:cubicBezTo>
                    <a:cubicBezTo>
                      <a:pt x="189" y="228"/>
                      <a:pt x="199" y="218"/>
                      <a:pt x="209" y="208"/>
                    </a:cubicBezTo>
                    <a:lnTo>
                      <a:pt x="229" y="189"/>
                    </a:lnTo>
                    <a:cubicBezTo>
                      <a:pt x="238" y="169"/>
                      <a:pt x="248" y="149"/>
                      <a:pt x="248" y="129"/>
                    </a:cubicBezTo>
                    <a:lnTo>
                      <a:pt x="238" y="100"/>
                    </a:lnTo>
                    <a:cubicBezTo>
                      <a:pt x="238" y="80"/>
                      <a:pt x="229" y="70"/>
                      <a:pt x="209" y="50"/>
                    </a:cubicBezTo>
                    <a:lnTo>
                      <a:pt x="199" y="40"/>
                    </a:lnTo>
                    <a:cubicBezTo>
                      <a:pt x="189" y="20"/>
                      <a:pt x="169" y="20"/>
                      <a:pt x="159" y="10"/>
                    </a:cubicBezTo>
                    <a:cubicBezTo>
                      <a:pt x="149" y="1"/>
                      <a:pt x="13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3" name="Google Shape;3213;p43"/>
              <p:cNvGrpSpPr/>
              <p:nvPr/>
            </p:nvGrpSpPr>
            <p:grpSpPr>
              <a:xfrm>
                <a:off x="1410370" y="2906323"/>
                <a:ext cx="33263" cy="39751"/>
                <a:chOff x="1410370" y="2906323"/>
                <a:chExt cx="33263" cy="39751"/>
              </a:xfrm>
            </p:grpSpPr>
            <p:sp>
              <p:nvSpPr>
                <p:cNvPr id="3214" name="Google Shape;3214;p43"/>
                <p:cNvSpPr/>
                <p:nvPr/>
              </p:nvSpPr>
              <p:spPr>
                <a:xfrm>
                  <a:off x="1410370" y="2906323"/>
                  <a:ext cx="11986" cy="13085"/>
                </a:xfrm>
                <a:custGeom>
                  <a:avLst/>
                  <a:gdLst/>
                  <a:ahLst/>
                  <a:cxnLst/>
                  <a:rect l="l" t="t" r="r" b="b"/>
                  <a:pathLst>
                    <a:path w="218" h="238" extrusionOk="0">
                      <a:moveTo>
                        <a:pt x="79" y="0"/>
                      </a:moveTo>
                      <a:cubicBezTo>
                        <a:pt x="60" y="10"/>
                        <a:pt x="40" y="20"/>
                        <a:pt x="30" y="30"/>
                      </a:cubicBezTo>
                      <a:lnTo>
                        <a:pt x="10" y="60"/>
                      </a:lnTo>
                      <a:cubicBezTo>
                        <a:pt x="0" y="70"/>
                        <a:pt x="0" y="89"/>
                        <a:pt x="0" y="109"/>
                      </a:cubicBezTo>
                      <a:lnTo>
                        <a:pt x="0" y="129"/>
                      </a:lnTo>
                      <a:cubicBezTo>
                        <a:pt x="0" y="149"/>
                        <a:pt x="0" y="159"/>
                        <a:pt x="10" y="169"/>
                      </a:cubicBezTo>
                      <a:cubicBezTo>
                        <a:pt x="10" y="188"/>
                        <a:pt x="20" y="198"/>
                        <a:pt x="30" y="208"/>
                      </a:cubicBezTo>
                      <a:cubicBezTo>
                        <a:pt x="40" y="218"/>
                        <a:pt x="50" y="228"/>
                        <a:pt x="70" y="228"/>
                      </a:cubicBezTo>
                      <a:cubicBezTo>
                        <a:pt x="79" y="238"/>
                        <a:pt x="89" y="238"/>
                        <a:pt x="109" y="238"/>
                      </a:cubicBezTo>
                      <a:lnTo>
                        <a:pt x="139" y="238"/>
                      </a:lnTo>
                      <a:cubicBezTo>
                        <a:pt x="159" y="238"/>
                        <a:pt x="168" y="228"/>
                        <a:pt x="188" y="208"/>
                      </a:cubicBezTo>
                      <a:lnTo>
                        <a:pt x="208" y="188"/>
                      </a:lnTo>
                      <a:cubicBezTo>
                        <a:pt x="218" y="169"/>
                        <a:pt x="218" y="149"/>
                        <a:pt x="218" y="129"/>
                      </a:cubicBezTo>
                      <a:lnTo>
                        <a:pt x="218" y="109"/>
                      </a:lnTo>
                      <a:cubicBezTo>
                        <a:pt x="218" y="99"/>
                        <a:pt x="218" y="79"/>
                        <a:pt x="208" y="70"/>
                      </a:cubicBezTo>
                      <a:cubicBezTo>
                        <a:pt x="208" y="60"/>
                        <a:pt x="198" y="40"/>
                        <a:pt x="188" y="30"/>
                      </a:cubicBezTo>
                      <a:cubicBezTo>
                        <a:pt x="178" y="20"/>
                        <a:pt x="168" y="20"/>
                        <a:pt x="149" y="10"/>
                      </a:cubicBezTo>
                      <a:cubicBezTo>
                        <a:pt x="139" y="0"/>
                        <a:pt x="11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3"/>
                <p:cNvSpPr/>
                <p:nvPr/>
              </p:nvSpPr>
              <p:spPr>
                <a:xfrm>
                  <a:off x="1431042" y="2930239"/>
                  <a:ext cx="12590" cy="15834"/>
                </a:xfrm>
                <a:custGeom>
                  <a:avLst/>
                  <a:gdLst/>
                  <a:ahLst/>
                  <a:cxnLst/>
                  <a:rect l="l" t="t" r="r" b="b"/>
                  <a:pathLst>
                    <a:path w="229" h="288" extrusionOk="0">
                      <a:moveTo>
                        <a:pt x="119" y="1"/>
                      </a:moveTo>
                      <a:lnTo>
                        <a:pt x="89" y="11"/>
                      </a:lnTo>
                      <a:cubicBezTo>
                        <a:pt x="70" y="11"/>
                        <a:pt x="50" y="21"/>
                        <a:pt x="40" y="40"/>
                      </a:cubicBezTo>
                      <a:lnTo>
                        <a:pt x="20" y="60"/>
                      </a:lnTo>
                      <a:cubicBezTo>
                        <a:pt x="10" y="80"/>
                        <a:pt x="0" y="100"/>
                        <a:pt x="0" y="120"/>
                      </a:cubicBezTo>
                      <a:lnTo>
                        <a:pt x="0" y="169"/>
                      </a:lnTo>
                      <a:cubicBezTo>
                        <a:pt x="0" y="189"/>
                        <a:pt x="10" y="199"/>
                        <a:pt x="10" y="219"/>
                      </a:cubicBezTo>
                      <a:cubicBezTo>
                        <a:pt x="20" y="228"/>
                        <a:pt x="30" y="238"/>
                        <a:pt x="40" y="248"/>
                      </a:cubicBezTo>
                      <a:cubicBezTo>
                        <a:pt x="50" y="258"/>
                        <a:pt x="60" y="268"/>
                        <a:pt x="70" y="278"/>
                      </a:cubicBezTo>
                      <a:cubicBezTo>
                        <a:pt x="89" y="278"/>
                        <a:pt x="99" y="288"/>
                        <a:pt x="119" y="288"/>
                      </a:cubicBezTo>
                      <a:lnTo>
                        <a:pt x="149" y="278"/>
                      </a:lnTo>
                      <a:cubicBezTo>
                        <a:pt x="169" y="278"/>
                        <a:pt x="179" y="268"/>
                        <a:pt x="198" y="248"/>
                      </a:cubicBezTo>
                      <a:lnTo>
                        <a:pt x="208" y="228"/>
                      </a:lnTo>
                      <a:cubicBezTo>
                        <a:pt x="218" y="209"/>
                        <a:pt x="228" y="189"/>
                        <a:pt x="228" y="169"/>
                      </a:cubicBezTo>
                      <a:lnTo>
                        <a:pt x="228" y="120"/>
                      </a:lnTo>
                      <a:cubicBezTo>
                        <a:pt x="228" y="100"/>
                        <a:pt x="228" y="90"/>
                        <a:pt x="218" y="70"/>
                      </a:cubicBezTo>
                      <a:cubicBezTo>
                        <a:pt x="208" y="60"/>
                        <a:pt x="208" y="50"/>
                        <a:pt x="198" y="40"/>
                      </a:cubicBezTo>
                      <a:cubicBezTo>
                        <a:pt x="188" y="30"/>
                        <a:pt x="169" y="21"/>
                        <a:pt x="159" y="11"/>
                      </a:cubicBezTo>
                      <a:cubicBezTo>
                        <a:pt x="149" y="11"/>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6" name="Google Shape;3216;p43"/>
              <p:cNvSpPr/>
              <p:nvPr/>
            </p:nvSpPr>
            <p:spPr>
              <a:xfrm>
                <a:off x="2612782" y="2517339"/>
                <a:ext cx="110675" cy="34802"/>
              </a:xfrm>
              <a:custGeom>
                <a:avLst/>
                <a:gdLst/>
                <a:ahLst/>
                <a:cxnLst/>
                <a:rect l="l" t="t" r="r" b="b"/>
                <a:pathLst>
                  <a:path w="2013" h="633" extrusionOk="0">
                    <a:moveTo>
                      <a:pt x="703" y="1"/>
                    </a:moveTo>
                    <a:cubicBezTo>
                      <a:pt x="505" y="1"/>
                      <a:pt x="306" y="32"/>
                      <a:pt x="116" y="96"/>
                    </a:cubicBezTo>
                    <a:cubicBezTo>
                      <a:pt x="1" y="141"/>
                      <a:pt x="37" y="321"/>
                      <a:pt x="139" y="321"/>
                    </a:cubicBezTo>
                    <a:cubicBezTo>
                      <a:pt x="150" y="321"/>
                      <a:pt x="163" y="319"/>
                      <a:pt x="176" y="314"/>
                    </a:cubicBezTo>
                    <a:cubicBezTo>
                      <a:pt x="352" y="253"/>
                      <a:pt x="535" y="223"/>
                      <a:pt x="718" y="223"/>
                    </a:cubicBezTo>
                    <a:cubicBezTo>
                      <a:pt x="1099" y="223"/>
                      <a:pt x="1475" y="353"/>
                      <a:pt x="1769" y="601"/>
                    </a:cubicBezTo>
                    <a:cubicBezTo>
                      <a:pt x="1794" y="623"/>
                      <a:pt x="1820" y="632"/>
                      <a:pt x="1846" y="632"/>
                    </a:cubicBezTo>
                    <a:cubicBezTo>
                      <a:pt x="1936" y="632"/>
                      <a:pt x="2012" y="520"/>
                      <a:pt x="1928" y="443"/>
                    </a:cubicBezTo>
                    <a:cubicBezTo>
                      <a:pt x="1586" y="156"/>
                      <a:pt x="1145" y="1"/>
                      <a:pt x="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3"/>
              <p:cNvSpPr/>
              <p:nvPr/>
            </p:nvSpPr>
            <p:spPr>
              <a:xfrm>
                <a:off x="2283067" y="3780835"/>
                <a:ext cx="52781" cy="94291"/>
              </a:xfrm>
              <a:custGeom>
                <a:avLst/>
                <a:gdLst/>
                <a:ahLst/>
                <a:cxnLst/>
                <a:rect l="l" t="t" r="r" b="b"/>
                <a:pathLst>
                  <a:path w="960" h="1715" extrusionOk="0">
                    <a:moveTo>
                      <a:pt x="162" y="1"/>
                    </a:moveTo>
                    <a:cubicBezTo>
                      <a:pt x="77" y="1"/>
                      <a:pt x="0" y="113"/>
                      <a:pt x="85" y="190"/>
                    </a:cubicBezTo>
                    <a:cubicBezTo>
                      <a:pt x="253" y="368"/>
                      <a:pt x="352" y="636"/>
                      <a:pt x="441" y="863"/>
                    </a:cubicBezTo>
                    <a:cubicBezTo>
                      <a:pt x="550" y="1121"/>
                      <a:pt x="639" y="1378"/>
                      <a:pt x="718" y="1636"/>
                    </a:cubicBezTo>
                    <a:cubicBezTo>
                      <a:pt x="738" y="1691"/>
                      <a:pt x="783" y="1714"/>
                      <a:pt x="827" y="1714"/>
                    </a:cubicBezTo>
                    <a:cubicBezTo>
                      <a:pt x="894" y="1714"/>
                      <a:pt x="960" y="1660"/>
                      <a:pt x="936" y="1576"/>
                    </a:cubicBezTo>
                    <a:cubicBezTo>
                      <a:pt x="847" y="1299"/>
                      <a:pt x="748" y="1022"/>
                      <a:pt x="639" y="755"/>
                    </a:cubicBezTo>
                    <a:cubicBezTo>
                      <a:pt x="530" y="507"/>
                      <a:pt x="431" y="230"/>
                      <a:pt x="233" y="32"/>
                    </a:cubicBezTo>
                    <a:cubicBezTo>
                      <a:pt x="211" y="10"/>
                      <a:pt x="186"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3"/>
              <p:cNvSpPr/>
              <p:nvPr/>
            </p:nvSpPr>
            <p:spPr>
              <a:xfrm>
                <a:off x="2358005" y="3739710"/>
                <a:ext cx="59708" cy="126179"/>
              </a:xfrm>
              <a:custGeom>
                <a:avLst/>
                <a:gdLst/>
                <a:ahLst/>
                <a:cxnLst/>
                <a:rect l="l" t="t" r="r" b="b"/>
                <a:pathLst>
                  <a:path w="1086" h="2295" extrusionOk="0">
                    <a:moveTo>
                      <a:pt x="156" y="1"/>
                    </a:moveTo>
                    <a:cubicBezTo>
                      <a:pt x="76" y="1"/>
                      <a:pt x="0" y="113"/>
                      <a:pt x="68" y="196"/>
                    </a:cubicBezTo>
                    <a:cubicBezTo>
                      <a:pt x="543" y="770"/>
                      <a:pt x="711" y="1512"/>
                      <a:pt x="850" y="2215"/>
                    </a:cubicBezTo>
                    <a:cubicBezTo>
                      <a:pt x="862" y="2270"/>
                      <a:pt x="903" y="2294"/>
                      <a:pt x="947" y="2294"/>
                    </a:cubicBezTo>
                    <a:cubicBezTo>
                      <a:pt x="1014" y="2294"/>
                      <a:pt x="1086" y="2239"/>
                      <a:pt x="1068" y="2156"/>
                    </a:cubicBezTo>
                    <a:cubicBezTo>
                      <a:pt x="919" y="1404"/>
                      <a:pt x="721" y="641"/>
                      <a:pt x="226" y="37"/>
                    </a:cubicBezTo>
                    <a:cubicBezTo>
                      <a:pt x="205" y="12"/>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3"/>
              <p:cNvSpPr/>
              <p:nvPr/>
            </p:nvSpPr>
            <p:spPr>
              <a:xfrm>
                <a:off x="2433712" y="3700069"/>
                <a:ext cx="55310" cy="105397"/>
              </a:xfrm>
              <a:custGeom>
                <a:avLst/>
                <a:gdLst/>
                <a:ahLst/>
                <a:cxnLst/>
                <a:rect l="l" t="t" r="r" b="b"/>
                <a:pathLst>
                  <a:path w="1006" h="1917" extrusionOk="0">
                    <a:moveTo>
                      <a:pt x="158" y="1"/>
                    </a:moveTo>
                    <a:cubicBezTo>
                      <a:pt x="79" y="1"/>
                      <a:pt x="1" y="80"/>
                      <a:pt x="57" y="165"/>
                    </a:cubicBezTo>
                    <a:cubicBezTo>
                      <a:pt x="413" y="659"/>
                      <a:pt x="661" y="1234"/>
                      <a:pt x="770" y="1837"/>
                    </a:cubicBezTo>
                    <a:cubicBezTo>
                      <a:pt x="782" y="1893"/>
                      <a:pt x="823" y="1916"/>
                      <a:pt x="867" y="1916"/>
                    </a:cubicBezTo>
                    <a:cubicBezTo>
                      <a:pt x="934" y="1916"/>
                      <a:pt x="1006" y="1862"/>
                      <a:pt x="988" y="1778"/>
                    </a:cubicBezTo>
                    <a:cubicBezTo>
                      <a:pt x="869" y="1154"/>
                      <a:pt x="621" y="560"/>
                      <a:pt x="245" y="46"/>
                    </a:cubicBezTo>
                    <a:cubicBezTo>
                      <a:pt x="222" y="14"/>
                      <a:pt x="190"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3"/>
              <p:cNvSpPr/>
              <p:nvPr/>
            </p:nvSpPr>
            <p:spPr>
              <a:xfrm>
                <a:off x="1560025" y="3643385"/>
                <a:ext cx="112654" cy="64821"/>
              </a:xfrm>
              <a:custGeom>
                <a:avLst/>
                <a:gdLst/>
                <a:ahLst/>
                <a:cxnLst/>
                <a:rect l="l" t="t" r="r" b="b"/>
                <a:pathLst>
                  <a:path w="2049" h="1179" extrusionOk="0">
                    <a:moveTo>
                      <a:pt x="1893" y="1"/>
                    </a:moveTo>
                    <a:cubicBezTo>
                      <a:pt x="1868" y="1"/>
                      <a:pt x="1843" y="11"/>
                      <a:pt x="1822" y="37"/>
                    </a:cubicBezTo>
                    <a:cubicBezTo>
                      <a:pt x="1376" y="522"/>
                      <a:pt x="783" y="849"/>
                      <a:pt x="139" y="968"/>
                    </a:cubicBezTo>
                    <a:cubicBezTo>
                      <a:pt x="0" y="986"/>
                      <a:pt x="43" y="1178"/>
                      <a:pt x="171" y="1178"/>
                    </a:cubicBezTo>
                    <a:cubicBezTo>
                      <a:pt x="180" y="1178"/>
                      <a:pt x="189" y="1178"/>
                      <a:pt x="198" y="1176"/>
                    </a:cubicBezTo>
                    <a:cubicBezTo>
                      <a:pt x="882" y="1057"/>
                      <a:pt x="1515" y="710"/>
                      <a:pt x="1980" y="196"/>
                    </a:cubicBezTo>
                    <a:cubicBezTo>
                      <a:pt x="2048" y="113"/>
                      <a:pt x="1972" y="1"/>
                      <a:pt x="1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3"/>
              <p:cNvSpPr/>
              <p:nvPr/>
            </p:nvSpPr>
            <p:spPr>
              <a:xfrm>
                <a:off x="1604119" y="3716068"/>
                <a:ext cx="128763" cy="79666"/>
              </a:xfrm>
              <a:custGeom>
                <a:avLst/>
                <a:gdLst/>
                <a:ahLst/>
                <a:cxnLst/>
                <a:rect l="l" t="t" r="r" b="b"/>
                <a:pathLst>
                  <a:path w="2342" h="1449" extrusionOk="0">
                    <a:moveTo>
                      <a:pt x="2176" y="1"/>
                    </a:moveTo>
                    <a:cubicBezTo>
                      <a:pt x="2150" y="1"/>
                      <a:pt x="2123" y="10"/>
                      <a:pt x="2099" y="32"/>
                    </a:cubicBezTo>
                    <a:cubicBezTo>
                      <a:pt x="1545" y="566"/>
                      <a:pt x="921" y="1141"/>
                      <a:pt x="119" y="1230"/>
                    </a:cubicBezTo>
                    <a:cubicBezTo>
                      <a:pt x="60" y="1230"/>
                      <a:pt x="10" y="1269"/>
                      <a:pt x="0" y="1339"/>
                    </a:cubicBezTo>
                    <a:cubicBezTo>
                      <a:pt x="0" y="1394"/>
                      <a:pt x="51" y="1449"/>
                      <a:pt x="106" y="1449"/>
                    </a:cubicBezTo>
                    <a:cubicBezTo>
                      <a:pt x="110" y="1449"/>
                      <a:pt x="115" y="1448"/>
                      <a:pt x="119" y="1447"/>
                    </a:cubicBezTo>
                    <a:cubicBezTo>
                      <a:pt x="980" y="1358"/>
                      <a:pt x="1653" y="774"/>
                      <a:pt x="2257" y="190"/>
                    </a:cubicBezTo>
                    <a:cubicBezTo>
                      <a:pt x="2342" y="113"/>
                      <a:pt x="2265" y="1"/>
                      <a:pt x="2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3"/>
              <p:cNvSpPr/>
              <p:nvPr/>
            </p:nvSpPr>
            <p:spPr>
              <a:xfrm>
                <a:off x="1674878" y="3780175"/>
                <a:ext cx="118152" cy="72134"/>
              </a:xfrm>
              <a:custGeom>
                <a:avLst/>
                <a:gdLst/>
                <a:ahLst/>
                <a:cxnLst/>
                <a:rect l="l" t="t" r="r" b="b"/>
                <a:pathLst>
                  <a:path w="2149" h="1312" extrusionOk="0">
                    <a:moveTo>
                      <a:pt x="2015" y="0"/>
                    </a:moveTo>
                    <a:cubicBezTo>
                      <a:pt x="1987" y="0"/>
                      <a:pt x="1959" y="11"/>
                      <a:pt x="1940" y="34"/>
                    </a:cubicBezTo>
                    <a:cubicBezTo>
                      <a:pt x="1495" y="598"/>
                      <a:pt x="832" y="994"/>
                      <a:pt x="109" y="1093"/>
                    </a:cubicBezTo>
                    <a:cubicBezTo>
                      <a:pt x="50" y="1093"/>
                      <a:pt x="0" y="1133"/>
                      <a:pt x="0" y="1202"/>
                    </a:cubicBezTo>
                    <a:cubicBezTo>
                      <a:pt x="0" y="1248"/>
                      <a:pt x="43" y="1312"/>
                      <a:pt x="98" y="1312"/>
                    </a:cubicBezTo>
                    <a:cubicBezTo>
                      <a:pt x="101" y="1312"/>
                      <a:pt x="105" y="1312"/>
                      <a:pt x="109" y="1311"/>
                    </a:cubicBezTo>
                    <a:cubicBezTo>
                      <a:pt x="891" y="1212"/>
                      <a:pt x="1614" y="806"/>
                      <a:pt x="2099" y="192"/>
                    </a:cubicBezTo>
                    <a:cubicBezTo>
                      <a:pt x="2138" y="143"/>
                      <a:pt x="2148" y="74"/>
                      <a:pt x="2099" y="34"/>
                    </a:cubicBezTo>
                    <a:cubicBezTo>
                      <a:pt x="2078" y="13"/>
                      <a:pt x="2046" y="0"/>
                      <a:pt x="20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23" name="Google Shape;3223;p43"/>
          <p:cNvSpPr/>
          <p:nvPr/>
        </p:nvSpPr>
        <p:spPr>
          <a:xfrm>
            <a:off x="4028658" y="38438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4" name="Google Shape;3224;p43"/>
          <p:cNvGrpSpPr/>
          <p:nvPr/>
        </p:nvGrpSpPr>
        <p:grpSpPr>
          <a:xfrm>
            <a:off x="5545288" y="4048900"/>
            <a:ext cx="1136197" cy="633850"/>
            <a:chOff x="7733225" y="127150"/>
            <a:chExt cx="1136197" cy="633850"/>
          </a:xfrm>
        </p:grpSpPr>
        <p:sp>
          <p:nvSpPr>
            <p:cNvPr id="3225" name="Google Shape;3225;p43"/>
            <p:cNvSpPr/>
            <p:nvPr/>
          </p:nvSpPr>
          <p:spPr>
            <a:xfrm>
              <a:off x="7733225" y="127150"/>
              <a:ext cx="1136197" cy="633850"/>
            </a:xfrm>
            <a:custGeom>
              <a:avLst/>
              <a:gdLst/>
              <a:ahLst/>
              <a:cxnLst/>
              <a:rect l="l" t="t" r="r" b="b"/>
              <a:pathLst>
                <a:path w="13202" h="7365" extrusionOk="0">
                  <a:moveTo>
                    <a:pt x="7511" y="169"/>
                  </a:moveTo>
                  <a:cubicBezTo>
                    <a:pt x="7713" y="169"/>
                    <a:pt x="7930" y="221"/>
                    <a:pt x="8160" y="327"/>
                  </a:cubicBezTo>
                  <a:cubicBezTo>
                    <a:pt x="8652" y="551"/>
                    <a:pt x="8961" y="851"/>
                    <a:pt x="9071" y="1217"/>
                  </a:cubicBezTo>
                  <a:cubicBezTo>
                    <a:pt x="9229" y="1738"/>
                    <a:pt x="8932" y="2226"/>
                    <a:pt x="8928" y="2230"/>
                  </a:cubicBezTo>
                  <a:lnTo>
                    <a:pt x="8632" y="2705"/>
                  </a:lnTo>
                  <a:lnTo>
                    <a:pt x="9054" y="2335"/>
                  </a:lnTo>
                  <a:cubicBezTo>
                    <a:pt x="9066" y="2327"/>
                    <a:pt x="9229" y="2189"/>
                    <a:pt x="9481" y="2189"/>
                  </a:cubicBezTo>
                  <a:cubicBezTo>
                    <a:pt x="9598" y="2189"/>
                    <a:pt x="9732" y="2218"/>
                    <a:pt x="9880" y="2303"/>
                  </a:cubicBezTo>
                  <a:cubicBezTo>
                    <a:pt x="10294" y="2535"/>
                    <a:pt x="10144" y="3014"/>
                    <a:pt x="10103" y="3120"/>
                  </a:cubicBezTo>
                  <a:cubicBezTo>
                    <a:pt x="10002" y="3197"/>
                    <a:pt x="9555" y="3571"/>
                    <a:pt x="9481" y="4059"/>
                  </a:cubicBezTo>
                  <a:cubicBezTo>
                    <a:pt x="9441" y="4303"/>
                    <a:pt x="9506" y="4535"/>
                    <a:pt x="9664" y="4750"/>
                  </a:cubicBezTo>
                  <a:cubicBezTo>
                    <a:pt x="9949" y="5137"/>
                    <a:pt x="10481" y="5315"/>
                    <a:pt x="10978" y="5315"/>
                  </a:cubicBezTo>
                  <a:cubicBezTo>
                    <a:pt x="11156" y="5315"/>
                    <a:pt x="11331" y="5291"/>
                    <a:pt x="11490" y="5246"/>
                  </a:cubicBezTo>
                  <a:cubicBezTo>
                    <a:pt x="11957" y="5112"/>
                    <a:pt x="12246" y="4807"/>
                    <a:pt x="12283" y="4401"/>
                  </a:cubicBezTo>
                  <a:cubicBezTo>
                    <a:pt x="12331" y="3815"/>
                    <a:pt x="11856" y="3559"/>
                    <a:pt x="11437" y="3514"/>
                  </a:cubicBezTo>
                  <a:cubicBezTo>
                    <a:pt x="11389" y="3510"/>
                    <a:pt x="11341" y="3507"/>
                    <a:pt x="11294" y="3507"/>
                  </a:cubicBezTo>
                  <a:cubicBezTo>
                    <a:pt x="10892" y="3507"/>
                    <a:pt x="10502" y="3674"/>
                    <a:pt x="10465" y="3994"/>
                  </a:cubicBezTo>
                  <a:cubicBezTo>
                    <a:pt x="10445" y="4169"/>
                    <a:pt x="10486" y="4303"/>
                    <a:pt x="10587" y="4393"/>
                  </a:cubicBezTo>
                  <a:cubicBezTo>
                    <a:pt x="10692" y="4483"/>
                    <a:pt x="10838" y="4508"/>
                    <a:pt x="10965" y="4508"/>
                  </a:cubicBezTo>
                  <a:cubicBezTo>
                    <a:pt x="11105" y="4508"/>
                    <a:pt x="11221" y="4478"/>
                    <a:pt x="11230" y="4474"/>
                  </a:cubicBezTo>
                  <a:lnTo>
                    <a:pt x="11189" y="4311"/>
                  </a:lnTo>
                  <a:cubicBezTo>
                    <a:pt x="11143" y="4323"/>
                    <a:pt x="11053" y="4339"/>
                    <a:pt x="10960" y="4339"/>
                  </a:cubicBezTo>
                  <a:cubicBezTo>
                    <a:pt x="10863" y="4339"/>
                    <a:pt x="10761" y="4322"/>
                    <a:pt x="10697" y="4267"/>
                  </a:cubicBezTo>
                  <a:cubicBezTo>
                    <a:pt x="10640" y="4214"/>
                    <a:pt x="10616" y="4132"/>
                    <a:pt x="10632" y="4014"/>
                  </a:cubicBezTo>
                  <a:cubicBezTo>
                    <a:pt x="10654" y="3819"/>
                    <a:pt x="10947" y="3675"/>
                    <a:pt x="11290" y="3675"/>
                  </a:cubicBezTo>
                  <a:cubicBezTo>
                    <a:pt x="11332" y="3675"/>
                    <a:pt x="11374" y="3677"/>
                    <a:pt x="11417" y="3681"/>
                  </a:cubicBezTo>
                  <a:cubicBezTo>
                    <a:pt x="11778" y="3718"/>
                    <a:pt x="12152" y="3921"/>
                    <a:pt x="12112" y="4388"/>
                  </a:cubicBezTo>
                  <a:cubicBezTo>
                    <a:pt x="12075" y="4840"/>
                    <a:pt x="11677" y="5019"/>
                    <a:pt x="11445" y="5084"/>
                  </a:cubicBezTo>
                  <a:cubicBezTo>
                    <a:pt x="11304" y="5124"/>
                    <a:pt x="11145" y="5145"/>
                    <a:pt x="10981" y="5145"/>
                  </a:cubicBezTo>
                  <a:cubicBezTo>
                    <a:pt x="10531" y="5145"/>
                    <a:pt x="10046" y="4988"/>
                    <a:pt x="9798" y="4649"/>
                  </a:cubicBezTo>
                  <a:cubicBezTo>
                    <a:pt x="9664" y="4474"/>
                    <a:pt x="9616" y="4283"/>
                    <a:pt x="9644" y="4084"/>
                  </a:cubicBezTo>
                  <a:cubicBezTo>
                    <a:pt x="9717" y="3620"/>
                    <a:pt x="10205" y="3250"/>
                    <a:pt x="10221" y="3238"/>
                  </a:cubicBezTo>
                  <a:cubicBezTo>
                    <a:pt x="10440" y="3080"/>
                    <a:pt x="10789" y="2990"/>
                    <a:pt x="11166" y="2990"/>
                  </a:cubicBezTo>
                  <a:cubicBezTo>
                    <a:pt x="11565" y="2990"/>
                    <a:pt x="11996" y="3091"/>
                    <a:pt x="12339" y="3319"/>
                  </a:cubicBezTo>
                  <a:cubicBezTo>
                    <a:pt x="12689" y="3551"/>
                    <a:pt x="13063" y="4002"/>
                    <a:pt x="12876" y="4832"/>
                  </a:cubicBezTo>
                  <a:cubicBezTo>
                    <a:pt x="12766" y="5299"/>
                    <a:pt x="12535" y="5637"/>
                    <a:pt x="12181" y="5828"/>
                  </a:cubicBezTo>
                  <a:cubicBezTo>
                    <a:pt x="11909" y="5976"/>
                    <a:pt x="11596" y="6025"/>
                    <a:pt x="11304" y="6025"/>
                  </a:cubicBezTo>
                  <a:cubicBezTo>
                    <a:pt x="10756" y="6025"/>
                    <a:pt x="10278" y="5855"/>
                    <a:pt x="10270" y="5852"/>
                  </a:cubicBezTo>
                  <a:lnTo>
                    <a:pt x="10140" y="5807"/>
                  </a:lnTo>
                  <a:lnTo>
                    <a:pt x="10160" y="5942"/>
                  </a:lnTo>
                  <a:cubicBezTo>
                    <a:pt x="10160" y="5946"/>
                    <a:pt x="10213" y="6405"/>
                    <a:pt x="9912" y="6759"/>
                  </a:cubicBezTo>
                  <a:cubicBezTo>
                    <a:pt x="9693" y="7023"/>
                    <a:pt x="9339" y="7165"/>
                    <a:pt x="8855" y="7194"/>
                  </a:cubicBezTo>
                  <a:cubicBezTo>
                    <a:pt x="8814" y="7196"/>
                    <a:pt x="8774" y="7197"/>
                    <a:pt x="8735" y="7197"/>
                  </a:cubicBezTo>
                  <a:cubicBezTo>
                    <a:pt x="7444" y="7197"/>
                    <a:pt x="7179" y="6121"/>
                    <a:pt x="7152" y="5994"/>
                  </a:cubicBezTo>
                  <a:cubicBezTo>
                    <a:pt x="7156" y="5937"/>
                    <a:pt x="7201" y="5588"/>
                    <a:pt x="7469" y="5364"/>
                  </a:cubicBezTo>
                  <a:cubicBezTo>
                    <a:pt x="7622" y="5234"/>
                    <a:pt x="7824" y="5167"/>
                    <a:pt x="8071" y="5167"/>
                  </a:cubicBezTo>
                  <a:cubicBezTo>
                    <a:pt x="8126" y="5167"/>
                    <a:pt x="8182" y="5171"/>
                    <a:pt x="8241" y="5177"/>
                  </a:cubicBezTo>
                  <a:lnTo>
                    <a:pt x="8258" y="5011"/>
                  </a:lnTo>
                  <a:cubicBezTo>
                    <a:pt x="8193" y="5004"/>
                    <a:pt x="8130" y="5000"/>
                    <a:pt x="8070" y="5000"/>
                  </a:cubicBezTo>
                  <a:cubicBezTo>
                    <a:pt x="7782" y="5000"/>
                    <a:pt x="7544" y="5080"/>
                    <a:pt x="7359" y="5238"/>
                  </a:cubicBezTo>
                  <a:cubicBezTo>
                    <a:pt x="7221" y="5352"/>
                    <a:pt x="7135" y="5490"/>
                    <a:pt x="7083" y="5616"/>
                  </a:cubicBezTo>
                  <a:lnTo>
                    <a:pt x="7075" y="5576"/>
                  </a:lnTo>
                  <a:lnTo>
                    <a:pt x="7042" y="5718"/>
                  </a:lnTo>
                  <a:cubicBezTo>
                    <a:pt x="6997" y="5852"/>
                    <a:pt x="6985" y="5958"/>
                    <a:pt x="6985" y="5986"/>
                  </a:cubicBezTo>
                  <a:cubicBezTo>
                    <a:pt x="6965" y="6062"/>
                    <a:pt x="6783" y="6748"/>
                    <a:pt x="6005" y="6748"/>
                  </a:cubicBezTo>
                  <a:cubicBezTo>
                    <a:pt x="5985" y="6748"/>
                    <a:pt x="5965" y="6747"/>
                    <a:pt x="5944" y="6747"/>
                  </a:cubicBezTo>
                  <a:cubicBezTo>
                    <a:pt x="5115" y="6706"/>
                    <a:pt x="4916" y="6145"/>
                    <a:pt x="4895" y="6076"/>
                  </a:cubicBezTo>
                  <a:cubicBezTo>
                    <a:pt x="4887" y="6003"/>
                    <a:pt x="4834" y="5535"/>
                    <a:pt x="4501" y="5263"/>
                  </a:cubicBezTo>
                  <a:cubicBezTo>
                    <a:pt x="4338" y="5129"/>
                    <a:pt x="4139" y="5063"/>
                    <a:pt x="3907" y="5063"/>
                  </a:cubicBezTo>
                  <a:cubicBezTo>
                    <a:pt x="3850" y="5063"/>
                    <a:pt x="3790" y="5067"/>
                    <a:pt x="3729" y="5076"/>
                  </a:cubicBezTo>
                  <a:cubicBezTo>
                    <a:pt x="3257" y="5141"/>
                    <a:pt x="3098" y="5401"/>
                    <a:pt x="3045" y="5551"/>
                  </a:cubicBezTo>
                  <a:cubicBezTo>
                    <a:pt x="2964" y="5779"/>
                    <a:pt x="3021" y="6055"/>
                    <a:pt x="3184" y="6226"/>
                  </a:cubicBezTo>
                  <a:cubicBezTo>
                    <a:pt x="3269" y="6316"/>
                    <a:pt x="3379" y="6364"/>
                    <a:pt x="3493" y="6364"/>
                  </a:cubicBezTo>
                  <a:cubicBezTo>
                    <a:pt x="3529" y="6364"/>
                    <a:pt x="3570" y="6360"/>
                    <a:pt x="3611" y="6348"/>
                  </a:cubicBezTo>
                  <a:lnTo>
                    <a:pt x="3562" y="6186"/>
                  </a:lnTo>
                  <a:cubicBezTo>
                    <a:pt x="3536" y="6194"/>
                    <a:pt x="3511" y="6197"/>
                    <a:pt x="3488" y="6197"/>
                  </a:cubicBezTo>
                  <a:cubicBezTo>
                    <a:pt x="3407" y="6197"/>
                    <a:pt x="3344" y="6153"/>
                    <a:pt x="3306" y="6108"/>
                  </a:cubicBezTo>
                  <a:cubicBezTo>
                    <a:pt x="3184" y="5986"/>
                    <a:pt x="3143" y="5779"/>
                    <a:pt x="3204" y="5608"/>
                  </a:cubicBezTo>
                  <a:cubicBezTo>
                    <a:pt x="3273" y="5413"/>
                    <a:pt x="3468" y="5283"/>
                    <a:pt x="3753" y="5242"/>
                  </a:cubicBezTo>
                  <a:cubicBezTo>
                    <a:pt x="3805" y="5236"/>
                    <a:pt x="3855" y="5233"/>
                    <a:pt x="3903" y="5233"/>
                  </a:cubicBezTo>
                  <a:cubicBezTo>
                    <a:pt x="4097" y="5233"/>
                    <a:pt x="4261" y="5285"/>
                    <a:pt x="4391" y="5393"/>
                  </a:cubicBezTo>
                  <a:cubicBezTo>
                    <a:pt x="4672" y="5620"/>
                    <a:pt x="4721" y="6027"/>
                    <a:pt x="4729" y="6092"/>
                  </a:cubicBezTo>
                  <a:cubicBezTo>
                    <a:pt x="4709" y="6204"/>
                    <a:pt x="4516" y="7192"/>
                    <a:pt x="3428" y="7192"/>
                  </a:cubicBezTo>
                  <a:cubicBezTo>
                    <a:pt x="3366" y="7192"/>
                    <a:pt x="3301" y="7188"/>
                    <a:pt x="3233" y="7182"/>
                  </a:cubicBezTo>
                  <a:cubicBezTo>
                    <a:pt x="2810" y="7141"/>
                    <a:pt x="2497" y="6995"/>
                    <a:pt x="2301" y="6747"/>
                  </a:cubicBezTo>
                  <a:cubicBezTo>
                    <a:pt x="2029" y="6393"/>
                    <a:pt x="2098" y="5950"/>
                    <a:pt x="2098" y="5946"/>
                  </a:cubicBezTo>
                  <a:lnTo>
                    <a:pt x="2119" y="5803"/>
                  </a:lnTo>
                  <a:lnTo>
                    <a:pt x="1984" y="5852"/>
                  </a:lnTo>
                  <a:cubicBezTo>
                    <a:pt x="1907" y="5882"/>
                    <a:pt x="1731" y="5910"/>
                    <a:pt x="1517" y="5910"/>
                  </a:cubicBezTo>
                  <a:cubicBezTo>
                    <a:pt x="1200" y="5910"/>
                    <a:pt x="802" y="5848"/>
                    <a:pt x="525" y="5637"/>
                  </a:cubicBezTo>
                  <a:cubicBezTo>
                    <a:pt x="281" y="5450"/>
                    <a:pt x="171" y="5173"/>
                    <a:pt x="204" y="4811"/>
                  </a:cubicBezTo>
                  <a:cubicBezTo>
                    <a:pt x="232" y="4498"/>
                    <a:pt x="350" y="4267"/>
                    <a:pt x="557" y="4120"/>
                  </a:cubicBezTo>
                  <a:cubicBezTo>
                    <a:pt x="777" y="3966"/>
                    <a:pt x="1063" y="3923"/>
                    <a:pt x="1312" y="3923"/>
                  </a:cubicBezTo>
                  <a:cubicBezTo>
                    <a:pt x="1576" y="3923"/>
                    <a:pt x="1798" y="3971"/>
                    <a:pt x="1854" y="3986"/>
                  </a:cubicBezTo>
                  <a:cubicBezTo>
                    <a:pt x="1936" y="4043"/>
                    <a:pt x="2322" y="4303"/>
                    <a:pt x="2838" y="4303"/>
                  </a:cubicBezTo>
                  <a:cubicBezTo>
                    <a:pt x="3131" y="4303"/>
                    <a:pt x="3464" y="4222"/>
                    <a:pt x="3806" y="3978"/>
                  </a:cubicBezTo>
                  <a:cubicBezTo>
                    <a:pt x="4322" y="3608"/>
                    <a:pt x="4237" y="2998"/>
                    <a:pt x="3924" y="2555"/>
                  </a:cubicBezTo>
                  <a:cubicBezTo>
                    <a:pt x="3673" y="2196"/>
                    <a:pt x="3266" y="1929"/>
                    <a:pt x="2883" y="1929"/>
                  </a:cubicBezTo>
                  <a:cubicBezTo>
                    <a:pt x="2732" y="1929"/>
                    <a:pt x="2585" y="1970"/>
                    <a:pt x="2452" y="2063"/>
                  </a:cubicBezTo>
                  <a:cubicBezTo>
                    <a:pt x="1923" y="2429"/>
                    <a:pt x="1993" y="2750"/>
                    <a:pt x="2045" y="2872"/>
                  </a:cubicBezTo>
                  <a:cubicBezTo>
                    <a:pt x="2144" y="3095"/>
                    <a:pt x="2421" y="3228"/>
                    <a:pt x="2741" y="3228"/>
                  </a:cubicBezTo>
                  <a:cubicBezTo>
                    <a:pt x="2829" y="3228"/>
                    <a:pt x="2921" y="3218"/>
                    <a:pt x="3013" y="3197"/>
                  </a:cubicBezTo>
                  <a:lnTo>
                    <a:pt x="2972" y="3035"/>
                  </a:lnTo>
                  <a:cubicBezTo>
                    <a:pt x="2890" y="3054"/>
                    <a:pt x="2811" y="3063"/>
                    <a:pt x="2737" y="3063"/>
                  </a:cubicBezTo>
                  <a:cubicBezTo>
                    <a:pt x="2468" y="3063"/>
                    <a:pt x="2264" y="2947"/>
                    <a:pt x="2200" y="2807"/>
                  </a:cubicBezTo>
                  <a:cubicBezTo>
                    <a:pt x="2123" y="2628"/>
                    <a:pt x="2249" y="2409"/>
                    <a:pt x="2545" y="2201"/>
                  </a:cubicBezTo>
                  <a:cubicBezTo>
                    <a:pt x="2651" y="2128"/>
                    <a:pt x="2768" y="2095"/>
                    <a:pt x="2888" y="2095"/>
                  </a:cubicBezTo>
                  <a:cubicBezTo>
                    <a:pt x="3214" y="2095"/>
                    <a:pt x="3566" y="2334"/>
                    <a:pt x="3785" y="2648"/>
                  </a:cubicBezTo>
                  <a:cubicBezTo>
                    <a:pt x="4033" y="2998"/>
                    <a:pt x="4159" y="3518"/>
                    <a:pt x="3708" y="3840"/>
                  </a:cubicBezTo>
                  <a:cubicBezTo>
                    <a:pt x="3393" y="4065"/>
                    <a:pt x="3091" y="4140"/>
                    <a:pt x="2829" y="4140"/>
                  </a:cubicBezTo>
                  <a:cubicBezTo>
                    <a:pt x="2382" y="4140"/>
                    <a:pt x="2051" y="3921"/>
                    <a:pt x="1964" y="3860"/>
                  </a:cubicBezTo>
                  <a:lnTo>
                    <a:pt x="1940" y="3840"/>
                  </a:lnTo>
                  <a:cubicBezTo>
                    <a:pt x="1936" y="3836"/>
                    <a:pt x="1159" y="3242"/>
                    <a:pt x="1094" y="2518"/>
                  </a:cubicBezTo>
                  <a:cubicBezTo>
                    <a:pt x="1070" y="2197"/>
                    <a:pt x="1188" y="1896"/>
                    <a:pt x="1448" y="1620"/>
                  </a:cubicBezTo>
                  <a:cubicBezTo>
                    <a:pt x="1777" y="1268"/>
                    <a:pt x="2170" y="1149"/>
                    <a:pt x="2551" y="1149"/>
                  </a:cubicBezTo>
                  <a:cubicBezTo>
                    <a:pt x="3346" y="1149"/>
                    <a:pt x="4092" y="1668"/>
                    <a:pt x="4103" y="1677"/>
                  </a:cubicBezTo>
                  <a:lnTo>
                    <a:pt x="4322" y="1831"/>
                  </a:lnTo>
                  <a:lnTo>
                    <a:pt x="4229" y="1579"/>
                  </a:lnTo>
                  <a:cubicBezTo>
                    <a:pt x="4225" y="1575"/>
                    <a:pt x="4046" y="1079"/>
                    <a:pt x="4253" y="762"/>
                  </a:cubicBezTo>
                  <a:cubicBezTo>
                    <a:pt x="4355" y="603"/>
                    <a:pt x="4546" y="514"/>
                    <a:pt x="4818" y="494"/>
                  </a:cubicBezTo>
                  <a:cubicBezTo>
                    <a:pt x="4847" y="492"/>
                    <a:pt x="4875" y="491"/>
                    <a:pt x="4903" y="491"/>
                  </a:cubicBezTo>
                  <a:cubicBezTo>
                    <a:pt x="5763" y="491"/>
                    <a:pt x="5982" y="1324"/>
                    <a:pt x="6013" y="1465"/>
                  </a:cubicBezTo>
                  <a:cubicBezTo>
                    <a:pt x="5989" y="1555"/>
                    <a:pt x="5916" y="1868"/>
                    <a:pt x="6074" y="2209"/>
                  </a:cubicBezTo>
                  <a:cubicBezTo>
                    <a:pt x="6225" y="2522"/>
                    <a:pt x="6530" y="2766"/>
                    <a:pt x="6977" y="2925"/>
                  </a:cubicBezTo>
                  <a:cubicBezTo>
                    <a:pt x="7103" y="2970"/>
                    <a:pt x="7225" y="2990"/>
                    <a:pt x="7339" y="2990"/>
                  </a:cubicBezTo>
                  <a:cubicBezTo>
                    <a:pt x="7575" y="2990"/>
                    <a:pt x="7790" y="2900"/>
                    <a:pt x="7969" y="2726"/>
                  </a:cubicBezTo>
                  <a:cubicBezTo>
                    <a:pt x="8282" y="2413"/>
                    <a:pt x="8416" y="1856"/>
                    <a:pt x="8278" y="1457"/>
                  </a:cubicBezTo>
                  <a:cubicBezTo>
                    <a:pt x="8184" y="1197"/>
                    <a:pt x="7989" y="1038"/>
                    <a:pt x="7729" y="1010"/>
                  </a:cubicBezTo>
                  <a:cubicBezTo>
                    <a:pt x="7680" y="1005"/>
                    <a:pt x="7633" y="1002"/>
                    <a:pt x="7589" y="1002"/>
                  </a:cubicBezTo>
                  <a:cubicBezTo>
                    <a:pt x="7217" y="1002"/>
                    <a:pt x="7037" y="1174"/>
                    <a:pt x="6957" y="1286"/>
                  </a:cubicBezTo>
                  <a:cubicBezTo>
                    <a:pt x="6831" y="1457"/>
                    <a:pt x="6810" y="1681"/>
                    <a:pt x="6896" y="1868"/>
                  </a:cubicBezTo>
                  <a:cubicBezTo>
                    <a:pt x="6973" y="2039"/>
                    <a:pt x="7131" y="2148"/>
                    <a:pt x="7323" y="2165"/>
                  </a:cubicBezTo>
                  <a:lnTo>
                    <a:pt x="7339" y="1998"/>
                  </a:lnTo>
                  <a:cubicBezTo>
                    <a:pt x="7205" y="1986"/>
                    <a:pt x="7103" y="1917"/>
                    <a:pt x="7050" y="1799"/>
                  </a:cubicBezTo>
                  <a:cubicBezTo>
                    <a:pt x="6989" y="1669"/>
                    <a:pt x="7005" y="1506"/>
                    <a:pt x="7091" y="1384"/>
                  </a:cubicBezTo>
                  <a:cubicBezTo>
                    <a:pt x="7192" y="1244"/>
                    <a:pt x="7368" y="1171"/>
                    <a:pt x="7596" y="1171"/>
                  </a:cubicBezTo>
                  <a:cubicBezTo>
                    <a:pt x="7634" y="1171"/>
                    <a:pt x="7673" y="1173"/>
                    <a:pt x="7713" y="1177"/>
                  </a:cubicBezTo>
                  <a:cubicBezTo>
                    <a:pt x="7961" y="1205"/>
                    <a:pt x="8071" y="1376"/>
                    <a:pt x="8119" y="1514"/>
                  </a:cubicBezTo>
                  <a:cubicBezTo>
                    <a:pt x="8241" y="1856"/>
                    <a:pt x="8123" y="2335"/>
                    <a:pt x="7851" y="2608"/>
                  </a:cubicBezTo>
                  <a:cubicBezTo>
                    <a:pt x="7740" y="2716"/>
                    <a:pt x="7573" y="2823"/>
                    <a:pt x="7341" y="2823"/>
                  </a:cubicBezTo>
                  <a:cubicBezTo>
                    <a:pt x="7249" y="2823"/>
                    <a:pt x="7147" y="2807"/>
                    <a:pt x="7034" y="2766"/>
                  </a:cubicBezTo>
                  <a:cubicBezTo>
                    <a:pt x="6111" y="2437"/>
                    <a:pt x="6115" y="1839"/>
                    <a:pt x="6156" y="1599"/>
                  </a:cubicBezTo>
                  <a:lnTo>
                    <a:pt x="6184" y="1490"/>
                  </a:lnTo>
                  <a:cubicBezTo>
                    <a:pt x="6184" y="1482"/>
                    <a:pt x="6416" y="579"/>
                    <a:pt x="7054" y="270"/>
                  </a:cubicBezTo>
                  <a:cubicBezTo>
                    <a:pt x="7196" y="203"/>
                    <a:pt x="7349" y="169"/>
                    <a:pt x="7511" y="169"/>
                  </a:cubicBezTo>
                  <a:close/>
                  <a:moveTo>
                    <a:pt x="7511" y="0"/>
                  </a:moveTo>
                  <a:cubicBezTo>
                    <a:pt x="7322" y="0"/>
                    <a:pt x="7144" y="40"/>
                    <a:pt x="6977" y="120"/>
                  </a:cubicBezTo>
                  <a:cubicBezTo>
                    <a:pt x="6489" y="355"/>
                    <a:pt x="6225" y="880"/>
                    <a:pt x="6103" y="1193"/>
                  </a:cubicBezTo>
                  <a:cubicBezTo>
                    <a:pt x="5967" y="862"/>
                    <a:pt x="5637" y="324"/>
                    <a:pt x="4908" y="324"/>
                  </a:cubicBezTo>
                  <a:cubicBezTo>
                    <a:pt x="4875" y="324"/>
                    <a:pt x="4841" y="325"/>
                    <a:pt x="4806" y="327"/>
                  </a:cubicBezTo>
                  <a:cubicBezTo>
                    <a:pt x="4477" y="347"/>
                    <a:pt x="4245" y="461"/>
                    <a:pt x="4111" y="668"/>
                  </a:cubicBezTo>
                  <a:cubicBezTo>
                    <a:pt x="3952" y="912"/>
                    <a:pt x="3972" y="1221"/>
                    <a:pt x="4013" y="1425"/>
                  </a:cubicBezTo>
                  <a:cubicBezTo>
                    <a:pt x="3728" y="1261"/>
                    <a:pt x="3152" y="980"/>
                    <a:pt x="2541" y="980"/>
                  </a:cubicBezTo>
                  <a:cubicBezTo>
                    <a:pt x="2123" y="980"/>
                    <a:pt x="1689" y="1112"/>
                    <a:pt x="1322" y="1502"/>
                  </a:cubicBezTo>
                  <a:cubicBezTo>
                    <a:pt x="1029" y="1815"/>
                    <a:pt x="895" y="2161"/>
                    <a:pt x="927" y="2531"/>
                  </a:cubicBezTo>
                  <a:cubicBezTo>
                    <a:pt x="972" y="3067"/>
                    <a:pt x="1354" y="3523"/>
                    <a:pt x="1610" y="3771"/>
                  </a:cubicBezTo>
                  <a:cubicBezTo>
                    <a:pt x="1525" y="3760"/>
                    <a:pt x="1425" y="3753"/>
                    <a:pt x="1319" y="3753"/>
                  </a:cubicBezTo>
                  <a:cubicBezTo>
                    <a:pt x="1043" y="3753"/>
                    <a:pt x="719" y="3803"/>
                    <a:pt x="464" y="3982"/>
                  </a:cubicBezTo>
                  <a:cubicBezTo>
                    <a:pt x="212" y="4157"/>
                    <a:pt x="65" y="4433"/>
                    <a:pt x="37" y="4795"/>
                  </a:cubicBezTo>
                  <a:cubicBezTo>
                    <a:pt x="0" y="5218"/>
                    <a:pt x="130" y="5543"/>
                    <a:pt x="419" y="5767"/>
                  </a:cubicBezTo>
                  <a:cubicBezTo>
                    <a:pt x="730" y="6004"/>
                    <a:pt x="1172" y="6077"/>
                    <a:pt x="1525" y="6077"/>
                  </a:cubicBezTo>
                  <a:cubicBezTo>
                    <a:pt x="1679" y="6077"/>
                    <a:pt x="1817" y="6063"/>
                    <a:pt x="1919" y="6043"/>
                  </a:cubicBezTo>
                  <a:lnTo>
                    <a:pt x="1919" y="6043"/>
                  </a:lnTo>
                  <a:cubicBezTo>
                    <a:pt x="1915" y="6218"/>
                    <a:pt x="1944" y="6555"/>
                    <a:pt x="2167" y="6848"/>
                  </a:cubicBezTo>
                  <a:cubicBezTo>
                    <a:pt x="2387" y="7133"/>
                    <a:pt x="2741" y="7304"/>
                    <a:pt x="3216" y="7348"/>
                  </a:cubicBezTo>
                  <a:cubicBezTo>
                    <a:pt x="3289" y="7356"/>
                    <a:pt x="3359" y="7360"/>
                    <a:pt x="3428" y="7360"/>
                  </a:cubicBezTo>
                  <a:cubicBezTo>
                    <a:pt x="4359" y="7360"/>
                    <a:pt x="4712" y="6694"/>
                    <a:pt x="4834" y="6332"/>
                  </a:cubicBezTo>
                  <a:cubicBezTo>
                    <a:pt x="4977" y="6560"/>
                    <a:pt x="5294" y="6881"/>
                    <a:pt x="5936" y="6913"/>
                  </a:cubicBezTo>
                  <a:lnTo>
                    <a:pt x="6009" y="6913"/>
                  </a:lnTo>
                  <a:cubicBezTo>
                    <a:pt x="6635" y="6913"/>
                    <a:pt x="6932" y="6523"/>
                    <a:pt x="7058" y="6259"/>
                  </a:cubicBezTo>
                  <a:cubicBezTo>
                    <a:pt x="7213" y="6645"/>
                    <a:pt x="7648" y="7365"/>
                    <a:pt x="8733" y="7365"/>
                  </a:cubicBezTo>
                  <a:cubicBezTo>
                    <a:pt x="8778" y="7365"/>
                    <a:pt x="8819" y="7365"/>
                    <a:pt x="8863" y="7360"/>
                  </a:cubicBezTo>
                  <a:cubicBezTo>
                    <a:pt x="9396" y="7332"/>
                    <a:pt x="9790" y="7165"/>
                    <a:pt x="10042" y="6864"/>
                  </a:cubicBezTo>
                  <a:cubicBezTo>
                    <a:pt x="10286" y="6572"/>
                    <a:pt x="10327" y="6230"/>
                    <a:pt x="10331" y="6047"/>
                  </a:cubicBezTo>
                  <a:cubicBezTo>
                    <a:pt x="10513" y="6103"/>
                    <a:pt x="10885" y="6195"/>
                    <a:pt x="11300" y="6195"/>
                  </a:cubicBezTo>
                  <a:cubicBezTo>
                    <a:pt x="11615" y="6195"/>
                    <a:pt x="11956" y="6142"/>
                    <a:pt x="12258" y="5978"/>
                  </a:cubicBezTo>
                  <a:cubicBezTo>
                    <a:pt x="12657" y="5763"/>
                    <a:pt x="12917" y="5389"/>
                    <a:pt x="13039" y="4868"/>
                  </a:cubicBezTo>
                  <a:cubicBezTo>
                    <a:pt x="13201" y="4149"/>
                    <a:pt x="12986" y="3547"/>
                    <a:pt x="12429" y="3177"/>
                  </a:cubicBezTo>
                  <a:cubicBezTo>
                    <a:pt x="12054" y="2929"/>
                    <a:pt x="11597" y="2821"/>
                    <a:pt x="11172" y="2821"/>
                  </a:cubicBezTo>
                  <a:cubicBezTo>
                    <a:pt x="10849" y="2821"/>
                    <a:pt x="10546" y="2884"/>
                    <a:pt x="10311" y="2994"/>
                  </a:cubicBezTo>
                  <a:cubicBezTo>
                    <a:pt x="10360" y="2722"/>
                    <a:pt x="10323" y="2360"/>
                    <a:pt x="9961" y="2152"/>
                  </a:cubicBezTo>
                  <a:cubicBezTo>
                    <a:pt x="9791" y="2056"/>
                    <a:pt x="9632" y="2022"/>
                    <a:pt x="9493" y="2022"/>
                  </a:cubicBezTo>
                  <a:cubicBezTo>
                    <a:pt x="9374" y="2022"/>
                    <a:pt x="9269" y="2047"/>
                    <a:pt x="9185" y="2079"/>
                  </a:cubicBezTo>
                  <a:cubicBezTo>
                    <a:pt x="9262" y="1864"/>
                    <a:pt x="9339" y="1526"/>
                    <a:pt x="9229" y="1173"/>
                  </a:cubicBezTo>
                  <a:cubicBezTo>
                    <a:pt x="9107" y="754"/>
                    <a:pt x="8770" y="420"/>
                    <a:pt x="8229" y="172"/>
                  </a:cubicBezTo>
                  <a:cubicBezTo>
                    <a:pt x="7977" y="57"/>
                    <a:pt x="7736" y="0"/>
                    <a:pt x="7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3"/>
            <p:cNvSpPr/>
            <p:nvPr/>
          </p:nvSpPr>
          <p:spPr>
            <a:xfrm>
              <a:off x="8189097" y="433445"/>
              <a:ext cx="16524" cy="14372"/>
            </a:xfrm>
            <a:custGeom>
              <a:avLst/>
              <a:gdLst/>
              <a:ahLst/>
              <a:cxnLst/>
              <a:rect l="l" t="t" r="r" b="b"/>
              <a:pathLst>
                <a:path w="192" h="167" extrusionOk="0">
                  <a:moveTo>
                    <a:pt x="86" y="0"/>
                  </a:moveTo>
                  <a:cubicBezTo>
                    <a:pt x="74" y="0"/>
                    <a:pt x="62" y="0"/>
                    <a:pt x="54" y="4"/>
                  </a:cubicBezTo>
                  <a:cubicBezTo>
                    <a:pt x="41" y="8"/>
                    <a:pt x="33" y="16"/>
                    <a:pt x="25" y="25"/>
                  </a:cubicBezTo>
                  <a:cubicBezTo>
                    <a:pt x="17" y="29"/>
                    <a:pt x="13" y="41"/>
                    <a:pt x="9" y="49"/>
                  </a:cubicBezTo>
                  <a:cubicBezTo>
                    <a:pt x="5" y="61"/>
                    <a:pt x="1" y="69"/>
                    <a:pt x="1" y="81"/>
                  </a:cubicBezTo>
                  <a:cubicBezTo>
                    <a:pt x="5" y="90"/>
                    <a:pt x="5" y="98"/>
                    <a:pt x="5" y="106"/>
                  </a:cubicBezTo>
                  <a:cubicBezTo>
                    <a:pt x="9" y="118"/>
                    <a:pt x="17" y="130"/>
                    <a:pt x="25" y="142"/>
                  </a:cubicBezTo>
                  <a:lnTo>
                    <a:pt x="41" y="155"/>
                  </a:lnTo>
                  <a:cubicBezTo>
                    <a:pt x="58" y="163"/>
                    <a:pt x="70" y="167"/>
                    <a:pt x="86" y="167"/>
                  </a:cubicBezTo>
                  <a:lnTo>
                    <a:pt x="107" y="167"/>
                  </a:lnTo>
                  <a:cubicBezTo>
                    <a:pt x="119" y="167"/>
                    <a:pt x="131" y="163"/>
                    <a:pt x="139" y="159"/>
                  </a:cubicBezTo>
                  <a:cubicBezTo>
                    <a:pt x="151" y="155"/>
                    <a:pt x="159" y="151"/>
                    <a:pt x="168" y="142"/>
                  </a:cubicBezTo>
                  <a:cubicBezTo>
                    <a:pt x="176" y="134"/>
                    <a:pt x="180" y="126"/>
                    <a:pt x="184" y="114"/>
                  </a:cubicBezTo>
                  <a:cubicBezTo>
                    <a:pt x="188" y="106"/>
                    <a:pt x="192" y="94"/>
                    <a:pt x="192" y="81"/>
                  </a:cubicBezTo>
                  <a:cubicBezTo>
                    <a:pt x="192" y="73"/>
                    <a:pt x="188" y="69"/>
                    <a:pt x="188" y="61"/>
                  </a:cubicBezTo>
                  <a:cubicBezTo>
                    <a:pt x="184" y="45"/>
                    <a:pt x="176" y="33"/>
                    <a:pt x="168" y="25"/>
                  </a:cubicBezTo>
                  <a:cubicBezTo>
                    <a:pt x="159" y="20"/>
                    <a:pt x="155" y="16"/>
                    <a:pt x="151" y="8"/>
                  </a:cubicBezTo>
                  <a:cubicBezTo>
                    <a:pt x="135" y="4"/>
                    <a:pt x="12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3"/>
            <p:cNvSpPr/>
            <p:nvPr/>
          </p:nvSpPr>
          <p:spPr>
            <a:xfrm>
              <a:off x="8162504" y="463739"/>
              <a:ext cx="16180" cy="18417"/>
            </a:xfrm>
            <a:custGeom>
              <a:avLst/>
              <a:gdLst/>
              <a:ahLst/>
              <a:cxnLst/>
              <a:rect l="l" t="t" r="r" b="b"/>
              <a:pathLst>
                <a:path w="188" h="214" extrusionOk="0">
                  <a:moveTo>
                    <a:pt x="81" y="0"/>
                  </a:moveTo>
                  <a:cubicBezTo>
                    <a:pt x="77" y="0"/>
                    <a:pt x="74" y="1"/>
                    <a:pt x="70" y="2"/>
                  </a:cubicBezTo>
                  <a:cubicBezTo>
                    <a:pt x="62" y="2"/>
                    <a:pt x="50" y="6"/>
                    <a:pt x="42" y="14"/>
                  </a:cubicBezTo>
                  <a:lnTo>
                    <a:pt x="25" y="26"/>
                  </a:lnTo>
                  <a:cubicBezTo>
                    <a:pt x="13" y="34"/>
                    <a:pt x="5" y="47"/>
                    <a:pt x="1" y="63"/>
                  </a:cubicBezTo>
                  <a:cubicBezTo>
                    <a:pt x="1" y="71"/>
                    <a:pt x="1" y="79"/>
                    <a:pt x="1" y="83"/>
                  </a:cubicBezTo>
                  <a:cubicBezTo>
                    <a:pt x="1" y="99"/>
                    <a:pt x="5" y="116"/>
                    <a:pt x="13" y="128"/>
                  </a:cubicBezTo>
                  <a:cubicBezTo>
                    <a:pt x="17" y="140"/>
                    <a:pt x="25" y="156"/>
                    <a:pt x="33" y="173"/>
                  </a:cubicBezTo>
                  <a:cubicBezTo>
                    <a:pt x="37" y="181"/>
                    <a:pt x="46" y="189"/>
                    <a:pt x="54" y="193"/>
                  </a:cubicBezTo>
                  <a:cubicBezTo>
                    <a:pt x="62" y="201"/>
                    <a:pt x="74" y="205"/>
                    <a:pt x="82" y="209"/>
                  </a:cubicBezTo>
                  <a:cubicBezTo>
                    <a:pt x="94" y="213"/>
                    <a:pt x="107" y="213"/>
                    <a:pt x="119" y="213"/>
                  </a:cubicBezTo>
                  <a:cubicBezTo>
                    <a:pt x="127" y="213"/>
                    <a:pt x="139" y="209"/>
                    <a:pt x="147" y="201"/>
                  </a:cubicBezTo>
                  <a:cubicBezTo>
                    <a:pt x="155" y="197"/>
                    <a:pt x="159" y="193"/>
                    <a:pt x="163" y="189"/>
                  </a:cubicBezTo>
                  <a:cubicBezTo>
                    <a:pt x="176" y="177"/>
                    <a:pt x="184" y="164"/>
                    <a:pt x="188" y="152"/>
                  </a:cubicBezTo>
                  <a:cubicBezTo>
                    <a:pt x="188" y="144"/>
                    <a:pt x="188" y="136"/>
                    <a:pt x="188" y="128"/>
                  </a:cubicBezTo>
                  <a:cubicBezTo>
                    <a:pt x="188" y="112"/>
                    <a:pt x="184" y="99"/>
                    <a:pt x="180" y="87"/>
                  </a:cubicBezTo>
                  <a:cubicBezTo>
                    <a:pt x="172" y="71"/>
                    <a:pt x="163" y="59"/>
                    <a:pt x="155" y="42"/>
                  </a:cubicBezTo>
                  <a:cubicBezTo>
                    <a:pt x="151" y="34"/>
                    <a:pt x="143" y="26"/>
                    <a:pt x="135" y="18"/>
                  </a:cubicBezTo>
                  <a:cubicBezTo>
                    <a:pt x="127" y="10"/>
                    <a:pt x="115" y="6"/>
                    <a:pt x="107" y="6"/>
                  </a:cubicBezTo>
                  <a:cubicBezTo>
                    <a:pt x="98" y="3"/>
                    <a:pt x="89"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3"/>
            <p:cNvSpPr/>
            <p:nvPr/>
          </p:nvSpPr>
          <p:spPr>
            <a:xfrm>
              <a:off x="8199941" y="501950"/>
              <a:ext cx="14803" cy="15835"/>
            </a:xfrm>
            <a:custGeom>
              <a:avLst/>
              <a:gdLst/>
              <a:ahLst/>
              <a:cxnLst/>
              <a:rect l="l" t="t" r="r" b="b"/>
              <a:pathLst>
                <a:path w="172" h="184" extrusionOk="0">
                  <a:moveTo>
                    <a:pt x="86" y="1"/>
                  </a:moveTo>
                  <a:cubicBezTo>
                    <a:pt x="86" y="1"/>
                    <a:pt x="66" y="5"/>
                    <a:pt x="66" y="5"/>
                  </a:cubicBezTo>
                  <a:cubicBezTo>
                    <a:pt x="66" y="5"/>
                    <a:pt x="46" y="9"/>
                    <a:pt x="42" y="13"/>
                  </a:cubicBezTo>
                  <a:cubicBezTo>
                    <a:pt x="29" y="21"/>
                    <a:pt x="21" y="29"/>
                    <a:pt x="13" y="42"/>
                  </a:cubicBezTo>
                  <a:cubicBezTo>
                    <a:pt x="9" y="50"/>
                    <a:pt x="5" y="58"/>
                    <a:pt x="1" y="66"/>
                  </a:cubicBezTo>
                  <a:cubicBezTo>
                    <a:pt x="1" y="74"/>
                    <a:pt x="1" y="86"/>
                    <a:pt x="1" y="90"/>
                  </a:cubicBezTo>
                  <a:lnTo>
                    <a:pt x="1" y="94"/>
                  </a:lnTo>
                  <a:cubicBezTo>
                    <a:pt x="1" y="99"/>
                    <a:pt x="1" y="103"/>
                    <a:pt x="1" y="107"/>
                  </a:cubicBezTo>
                  <a:cubicBezTo>
                    <a:pt x="1" y="111"/>
                    <a:pt x="1" y="115"/>
                    <a:pt x="1" y="119"/>
                  </a:cubicBezTo>
                  <a:cubicBezTo>
                    <a:pt x="5" y="123"/>
                    <a:pt x="9" y="135"/>
                    <a:pt x="9" y="139"/>
                  </a:cubicBezTo>
                  <a:lnTo>
                    <a:pt x="13" y="139"/>
                  </a:lnTo>
                  <a:cubicBezTo>
                    <a:pt x="13" y="143"/>
                    <a:pt x="25" y="155"/>
                    <a:pt x="25" y="160"/>
                  </a:cubicBezTo>
                  <a:cubicBezTo>
                    <a:pt x="29" y="164"/>
                    <a:pt x="37" y="168"/>
                    <a:pt x="42" y="172"/>
                  </a:cubicBezTo>
                  <a:cubicBezTo>
                    <a:pt x="42" y="172"/>
                    <a:pt x="62" y="180"/>
                    <a:pt x="62" y="180"/>
                  </a:cubicBezTo>
                  <a:cubicBezTo>
                    <a:pt x="62" y="180"/>
                    <a:pt x="86" y="184"/>
                    <a:pt x="86" y="184"/>
                  </a:cubicBezTo>
                  <a:cubicBezTo>
                    <a:pt x="86" y="184"/>
                    <a:pt x="107" y="180"/>
                    <a:pt x="107" y="180"/>
                  </a:cubicBezTo>
                  <a:cubicBezTo>
                    <a:pt x="115" y="176"/>
                    <a:pt x="123" y="176"/>
                    <a:pt x="131" y="172"/>
                  </a:cubicBezTo>
                  <a:cubicBezTo>
                    <a:pt x="139" y="168"/>
                    <a:pt x="147" y="160"/>
                    <a:pt x="155" y="151"/>
                  </a:cubicBezTo>
                  <a:cubicBezTo>
                    <a:pt x="164" y="143"/>
                    <a:pt x="168" y="131"/>
                    <a:pt x="168" y="123"/>
                  </a:cubicBezTo>
                  <a:cubicBezTo>
                    <a:pt x="172" y="111"/>
                    <a:pt x="172" y="103"/>
                    <a:pt x="172" y="90"/>
                  </a:cubicBezTo>
                  <a:cubicBezTo>
                    <a:pt x="172" y="82"/>
                    <a:pt x="172" y="70"/>
                    <a:pt x="172" y="62"/>
                  </a:cubicBezTo>
                  <a:cubicBezTo>
                    <a:pt x="168" y="54"/>
                    <a:pt x="164" y="50"/>
                    <a:pt x="164" y="42"/>
                  </a:cubicBezTo>
                  <a:cubicBezTo>
                    <a:pt x="155" y="29"/>
                    <a:pt x="143" y="17"/>
                    <a:pt x="131" y="13"/>
                  </a:cubicBezTo>
                  <a:cubicBezTo>
                    <a:pt x="127" y="9"/>
                    <a:pt x="123" y="9"/>
                    <a:pt x="123" y="9"/>
                  </a:cubicBezTo>
                  <a:cubicBezTo>
                    <a:pt x="119" y="9"/>
                    <a:pt x="115" y="5"/>
                    <a:pt x="111" y="5"/>
                  </a:cubicBezTo>
                  <a:cubicBezTo>
                    <a:pt x="111" y="5"/>
                    <a:pt x="8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3"/>
            <p:cNvSpPr/>
            <p:nvPr/>
          </p:nvSpPr>
          <p:spPr>
            <a:xfrm>
              <a:off x="8458903" y="645760"/>
              <a:ext cx="18590" cy="16524"/>
            </a:xfrm>
            <a:custGeom>
              <a:avLst/>
              <a:gdLst/>
              <a:ahLst/>
              <a:cxnLst/>
              <a:rect l="l" t="t" r="r" b="b"/>
              <a:pathLst>
                <a:path w="216" h="192" extrusionOk="0">
                  <a:moveTo>
                    <a:pt x="98" y="1"/>
                  </a:moveTo>
                  <a:cubicBezTo>
                    <a:pt x="86" y="1"/>
                    <a:pt x="74" y="1"/>
                    <a:pt x="61" y="5"/>
                  </a:cubicBezTo>
                  <a:cubicBezTo>
                    <a:pt x="53" y="5"/>
                    <a:pt x="41" y="13"/>
                    <a:pt x="33" y="17"/>
                  </a:cubicBezTo>
                  <a:cubicBezTo>
                    <a:pt x="25" y="25"/>
                    <a:pt x="17" y="33"/>
                    <a:pt x="13" y="42"/>
                  </a:cubicBezTo>
                  <a:cubicBezTo>
                    <a:pt x="9" y="50"/>
                    <a:pt x="9" y="54"/>
                    <a:pt x="4" y="62"/>
                  </a:cubicBezTo>
                  <a:cubicBezTo>
                    <a:pt x="0" y="78"/>
                    <a:pt x="0" y="90"/>
                    <a:pt x="4" y="107"/>
                  </a:cubicBezTo>
                  <a:cubicBezTo>
                    <a:pt x="9" y="115"/>
                    <a:pt x="9" y="119"/>
                    <a:pt x="13" y="127"/>
                  </a:cubicBezTo>
                  <a:cubicBezTo>
                    <a:pt x="21" y="139"/>
                    <a:pt x="29" y="147"/>
                    <a:pt x="45" y="155"/>
                  </a:cubicBezTo>
                  <a:cubicBezTo>
                    <a:pt x="57" y="164"/>
                    <a:pt x="74" y="172"/>
                    <a:pt x="86" y="180"/>
                  </a:cubicBezTo>
                  <a:cubicBezTo>
                    <a:pt x="98" y="184"/>
                    <a:pt x="106" y="188"/>
                    <a:pt x="118" y="188"/>
                  </a:cubicBezTo>
                  <a:cubicBezTo>
                    <a:pt x="124" y="190"/>
                    <a:pt x="130" y="191"/>
                    <a:pt x="135" y="191"/>
                  </a:cubicBezTo>
                  <a:cubicBezTo>
                    <a:pt x="140" y="191"/>
                    <a:pt x="145" y="190"/>
                    <a:pt x="151" y="188"/>
                  </a:cubicBezTo>
                  <a:cubicBezTo>
                    <a:pt x="163" y="184"/>
                    <a:pt x="171" y="180"/>
                    <a:pt x="179" y="172"/>
                  </a:cubicBezTo>
                  <a:cubicBezTo>
                    <a:pt x="187" y="168"/>
                    <a:pt x="196" y="160"/>
                    <a:pt x="200" y="147"/>
                  </a:cubicBezTo>
                  <a:cubicBezTo>
                    <a:pt x="204" y="143"/>
                    <a:pt x="208" y="135"/>
                    <a:pt x="212" y="127"/>
                  </a:cubicBezTo>
                  <a:cubicBezTo>
                    <a:pt x="216" y="115"/>
                    <a:pt x="216" y="99"/>
                    <a:pt x="212" y="82"/>
                  </a:cubicBezTo>
                  <a:cubicBezTo>
                    <a:pt x="208" y="78"/>
                    <a:pt x="204" y="70"/>
                    <a:pt x="200" y="66"/>
                  </a:cubicBezTo>
                  <a:cubicBezTo>
                    <a:pt x="196" y="54"/>
                    <a:pt x="183" y="42"/>
                    <a:pt x="171" y="33"/>
                  </a:cubicBezTo>
                  <a:cubicBezTo>
                    <a:pt x="155" y="25"/>
                    <a:pt x="143" y="21"/>
                    <a:pt x="126" y="13"/>
                  </a:cubicBezTo>
                  <a:cubicBezTo>
                    <a:pt x="118" y="5"/>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33"/>
        <p:cNvGrpSpPr/>
        <p:nvPr/>
      </p:nvGrpSpPr>
      <p:grpSpPr>
        <a:xfrm>
          <a:off x="0" y="0"/>
          <a:ext cx="0" cy="0"/>
          <a:chOff x="0" y="0"/>
          <a:chExt cx="0" cy="0"/>
        </a:xfrm>
      </p:grpSpPr>
      <p:grpSp>
        <p:nvGrpSpPr>
          <p:cNvPr id="3234" name="Google Shape;3234;p44"/>
          <p:cNvGrpSpPr/>
          <p:nvPr/>
        </p:nvGrpSpPr>
        <p:grpSpPr>
          <a:xfrm>
            <a:off x="4848418" y="-488303"/>
            <a:ext cx="668775" cy="2055628"/>
            <a:chOff x="3242922" y="2030750"/>
            <a:chExt cx="275375" cy="846425"/>
          </a:xfrm>
        </p:grpSpPr>
        <p:sp>
          <p:nvSpPr>
            <p:cNvPr id="3235" name="Google Shape;3235;p44"/>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4"/>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4"/>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4"/>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4"/>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4"/>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4"/>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4"/>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4"/>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4"/>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4"/>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4"/>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4"/>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4"/>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4"/>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4"/>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4"/>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4"/>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4"/>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4"/>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4"/>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4"/>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4"/>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4"/>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4"/>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4"/>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4"/>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4"/>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4"/>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4"/>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4"/>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4"/>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4"/>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4"/>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4"/>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4"/>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4"/>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4"/>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4"/>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4"/>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4"/>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4"/>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4"/>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4"/>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4"/>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4"/>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4"/>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4"/>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4"/>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4"/>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4"/>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4"/>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4"/>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4"/>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4"/>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44"/>
          <p:cNvGrpSpPr/>
          <p:nvPr/>
        </p:nvGrpSpPr>
        <p:grpSpPr>
          <a:xfrm>
            <a:off x="5524931" y="943808"/>
            <a:ext cx="3255152" cy="3255884"/>
            <a:chOff x="713225" y="1214132"/>
            <a:chExt cx="2707212" cy="2707821"/>
          </a:xfrm>
        </p:grpSpPr>
        <p:sp>
          <p:nvSpPr>
            <p:cNvPr id="3291" name="Google Shape;3291;p44"/>
            <p:cNvSpPr/>
            <p:nvPr/>
          </p:nvSpPr>
          <p:spPr>
            <a:xfrm>
              <a:off x="713225" y="1214132"/>
              <a:ext cx="2707200" cy="2707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2" name="Google Shape;3292;p44"/>
            <p:cNvGrpSpPr/>
            <p:nvPr/>
          </p:nvGrpSpPr>
          <p:grpSpPr>
            <a:xfrm>
              <a:off x="713229" y="1221541"/>
              <a:ext cx="2707208" cy="2700412"/>
              <a:chOff x="4421825" y="2068575"/>
              <a:chExt cx="637350" cy="635750"/>
            </a:xfrm>
          </p:grpSpPr>
          <p:sp>
            <p:nvSpPr>
              <p:cNvPr id="3293" name="Google Shape;3293;p44"/>
              <p:cNvSpPr/>
              <p:nvPr/>
            </p:nvSpPr>
            <p:spPr>
              <a:xfrm>
                <a:off x="4548775" y="2120125"/>
                <a:ext cx="72050" cy="56525"/>
              </a:xfrm>
              <a:custGeom>
                <a:avLst/>
                <a:gdLst/>
                <a:ahLst/>
                <a:cxnLst/>
                <a:rect l="l" t="t" r="r" b="b"/>
                <a:pathLst>
                  <a:path w="2882" h="2261" extrusionOk="0">
                    <a:moveTo>
                      <a:pt x="612" y="1"/>
                    </a:moveTo>
                    <a:cubicBezTo>
                      <a:pt x="403" y="137"/>
                      <a:pt x="202" y="281"/>
                      <a:pt x="1" y="432"/>
                    </a:cubicBezTo>
                    <a:cubicBezTo>
                      <a:pt x="942" y="661"/>
                      <a:pt x="1653" y="1215"/>
                      <a:pt x="2134" y="2069"/>
                    </a:cubicBezTo>
                    <a:cubicBezTo>
                      <a:pt x="2206" y="2194"/>
                      <a:pt x="2313" y="2261"/>
                      <a:pt x="2437" y="2261"/>
                    </a:cubicBezTo>
                    <a:cubicBezTo>
                      <a:pt x="2513" y="2261"/>
                      <a:pt x="2596" y="2236"/>
                      <a:pt x="2680" y="2184"/>
                    </a:cubicBezTo>
                    <a:cubicBezTo>
                      <a:pt x="2881" y="2069"/>
                      <a:pt x="2716" y="1933"/>
                      <a:pt x="2659" y="1832"/>
                    </a:cubicBezTo>
                    <a:cubicBezTo>
                      <a:pt x="2149" y="913"/>
                      <a:pt x="1445" y="309"/>
                      <a:pt x="61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4"/>
              <p:cNvSpPr/>
              <p:nvPr/>
            </p:nvSpPr>
            <p:spPr>
              <a:xfrm>
                <a:off x="4516650" y="2142750"/>
                <a:ext cx="76325" cy="44450"/>
              </a:xfrm>
              <a:custGeom>
                <a:avLst/>
                <a:gdLst/>
                <a:ahLst/>
                <a:cxnLst/>
                <a:rect l="l" t="t" r="r" b="b"/>
                <a:pathLst>
                  <a:path w="3053" h="1778" extrusionOk="0">
                    <a:moveTo>
                      <a:pt x="697" y="1"/>
                    </a:moveTo>
                    <a:cubicBezTo>
                      <a:pt x="460" y="202"/>
                      <a:pt x="223" y="417"/>
                      <a:pt x="0" y="633"/>
                    </a:cubicBezTo>
                    <a:cubicBezTo>
                      <a:pt x="169" y="591"/>
                      <a:pt x="340" y="570"/>
                      <a:pt x="510" y="570"/>
                    </a:cubicBezTo>
                    <a:cubicBezTo>
                      <a:pt x="1218" y="570"/>
                      <a:pt x="1912" y="928"/>
                      <a:pt x="2363" y="1617"/>
                    </a:cubicBezTo>
                    <a:cubicBezTo>
                      <a:pt x="2435" y="1726"/>
                      <a:pt x="2489" y="1778"/>
                      <a:pt x="2564" y="1778"/>
                    </a:cubicBezTo>
                    <a:cubicBezTo>
                      <a:pt x="2632" y="1778"/>
                      <a:pt x="2718" y="1735"/>
                      <a:pt x="2852" y="1653"/>
                    </a:cubicBezTo>
                    <a:cubicBezTo>
                      <a:pt x="3053" y="1531"/>
                      <a:pt x="2917" y="1416"/>
                      <a:pt x="2852" y="1308"/>
                    </a:cubicBezTo>
                    <a:cubicBezTo>
                      <a:pt x="2306" y="460"/>
                      <a:pt x="1530" y="37"/>
                      <a:pt x="697"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4"/>
              <p:cNvSpPr/>
              <p:nvPr/>
            </p:nvSpPr>
            <p:spPr>
              <a:xfrm>
                <a:off x="4491150" y="2171350"/>
                <a:ext cx="74900" cy="34650"/>
              </a:xfrm>
              <a:custGeom>
                <a:avLst/>
                <a:gdLst/>
                <a:ahLst/>
                <a:cxnLst/>
                <a:rect l="l" t="t" r="r" b="b"/>
                <a:pathLst>
                  <a:path w="2996" h="1386" extrusionOk="0">
                    <a:moveTo>
                      <a:pt x="1525" y="1"/>
                    </a:moveTo>
                    <a:cubicBezTo>
                      <a:pt x="1053" y="1"/>
                      <a:pt x="581" y="199"/>
                      <a:pt x="273" y="609"/>
                    </a:cubicBezTo>
                    <a:cubicBezTo>
                      <a:pt x="0" y="961"/>
                      <a:pt x="14" y="1040"/>
                      <a:pt x="345" y="1321"/>
                    </a:cubicBezTo>
                    <a:cubicBezTo>
                      <a:pt x="392" y="1357"/>
                      <a:pt x="429" y="1380"/>
                      <a:pt x="462" y="1380"/>
                    </a:cubicBezTo>
                    <a:cubicBezTo>
                      <a:pt x="499" y="1380"/>
                      <a:pt x="530" y="1350"/>
                      <a:pt x="560" y="1277"/>
                    </a:cubicBezTo>
                    <a:cubicBezTo>
                      <a:pt x="618" y="1127"/>
                      <a:pt x="683" y="990"/>
                      <a:pt x="805" y="875"/>
                    </a:cubicBezTo>
                    <a:cubicBezTo>
                      <a:pt x="1017" y="672"/>
                      <a:pt x="1277" y="575"/>
                      <a:pt x="1532" y="575"/>
                    </a:cubicBezTo>
                    <a:cubicBezTo>
                      <a:pt x="1917" y="575"/>
                      <a:pt x="2293" y="795"/>
                      <a:pt x="2478" y="1206"/>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4"/>
              <p:cNvSpPr/>
              <p:nvPr/>
            </p:nvSpPr>
            <p:spPr>
              <a:xfrm>
                <a:off x="4517900" y="2200050"/>
                <a:ext cx="22650" cy="12050"/>
              </a:xfrm>
              <a:custGeom>
                <a:avLst/>
                <a:gdLst/>
                <a:ahLst/>
                <a:cxnLst/>
                <a:rect l="l" t="t" r="r" b="b"/>
                <a:pathLst>
                  <a:path w="906" h="482" extrusionOk="0">
                    <a:moveTo>
                      <a:pt x="442" y="1"/>
                    </a:moveTo>
                    <a:cubicBezTo>
                      <a:pt x="343" y="1"/>
                      <a:pt x="249" y="34"/>
                      <a:pt x="166" y="108"/>
                    </a:cubicBezTo>
                    <a:cubicBezTo>
                      <a:pt x="79" y="180"/>
                      <a:pt x="0" y="266"/>
                      <a:pt x="29" y="381"/>
                    </a:cubicBezTo>
                    <a:cubicBezTo>
                      <a:pt x="52" y="462"/>
                      <a:pt x="111" y="472"/>
                      <a:pt x="176" y="472"/>
                    </a:cubicBezTo>
                    <a:cubicBezTo>
                      <a:pt x="197" y="472"/>
                      <a:pt x="220" y="471"/>
                      <a:pt x="241" y="471"/>
                    </a:cubicBezTo>
                    <a:cubicBezTo>
                      <a:pt x="257" y="471"/>
                      <a:pt x="273" y="472"/>
                      <a:pt x="288" y="474"/>
                    </a:cubicBezTo>
                    <a:cubicBezTo>
                      <a:pt x="307" y="477"/>
                      <a:pt x="326" y="477"/>
                      <a:pt x="345" y="477"/>
                    </a:cubicBezTo>
                    <a:cubicBezTo>
                      <a:pt x="384" y="477"/>
                      <a:pt x="422" y="474"/>
                      <a:pt x="460" y="474"/>
                    </a:cubicBezTo>
                    <a:lnTo>
                      <a:pt x="460" y="481"/>
                    </a:lnTo>
                    <a:lnTo>
                      <a:pt x="561" y="481"/>
                    </a:lnTo>
                    <a:lnTo>
                      <a:pt x="561" y="474"/>
                    </a:lnTo>
                    <a:cubicBezTo>
                      <a:pt x="575" y="471"/>
                      <a:pt x="592" y="470"/>
                      <a:pt x="608" y="470"/>
                    </a:cubicBezTo>
                    <a:cubicBezTo>
                      <a:pt x="650" y="470"/>
                      <a:pt x="697" y="477"/>
                      <a:pt x="740" y="477"/>
                    </a:cubicBezTo>
                    <a:cubicBezTo>
                      <a:pt x="813" y="477"/>
                      <a:pt x="876" y="458"/>
                      <a:pt x="884" y="359"/>
                    </a:cubicBezTo>
                    <a:cubicBezTo>
                      <a:pt x="906" y="180"/>
                      <a:pt x="755" y="65"/>
                      <a:pt x="582" y="22"/>
                    </a:cubicBezTo>
                    <a:cubicBezTo>
                      <a:pt x="534" y="8"/>
                      <a:pt x="487" y="1"/>
                      <a:pt x="44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4"/>
              <p:cNvSpPr/>
              <p:nvPr/>
            </p:nvSpPr>
            <p:spPr>
              <a:xfrm>
                <a:off x="4687600" y="2068575"/>
                <a:ext cx="40425" cy="33500"/>
              </a:xfrm>
              <a:custGeom>
                <a:avLst/>
                <a:gdLst/>
                <a:ahLst/>
                <a:cxnLst/>
                <a:rect l="l" t="t" r="r" b="b"/>
                <a:pathLst>
                  <a:path w="1617" h="1340" extrusionOk="0">
                    <a:moveTo>
                      <a:pt x="740" y="1"/>
                    </a:moveTo>
                    <a:cubicBezTo>
                      <a:pt x="489" y="30"/>
                      <a:pt x="245" y="66"/>
                      <a:pt x="1" y="109"/>
                    </a:cubicBezTo>
                    <a:cubicBezTo>
                      <a:pt x="345" y="382"/>
                      <a:pt x="640" y="726"/>
                      <a:pt x="877" y="1143"/>
                    </a:cubicBezTo>
                    <a:cubicBezTo>
                      <a:pt x="949" y="1270"/>
                      <a:pt x="1059" y="1340"/>
                      <a:pt x="1186" y="1340"/>
                    </a:cubicBezTo>
                    <a:cubicBezTo>
                      <a:pt x="1260" y="1340"/>
                      <a:pt x="1341" y="1316"/>
                      <a:pt x="1423" y="1265"/>
                    </a:cubicBezTo>
                    <a:cubicBezTo>
                      <a:pt x="1617" y="1150"/>
                      <a:pt x="1459" y="1007"/>
                      <a:pt x="1401" y="906"/>
                    </a:cubicBezTo>
                    <a:cubicBezTo>
                      <a:pt x="1207" y="561"/>
                      <a:pt x="985" y="260"/>
                      <a:pt x="74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4"/>
              <p:cNvSpPr/>
              <p:nvPr/>
            </p:nvSpPr>
            <p:spPr>
              <a:xfrm>
                <a:off x="4641275" y="2075225"/>
                <a:ext cx="59100" cy="37375"/>
              </a:xfrm>
              <a:custGeom>
                <a:avLst/>
                <a:gdLst/>
                <a:ahLst/>
                <a:cxnLst/>
                <a:rect l="l" t="t" r="r" b="b"/>
                <a:pathLst>
                  <a:path w="2364" h="1495" extrusionOk="0">
                    <a:moveTo>
                      <a:pt x="1063" y="1"/>
                    </a:moveTo>
                    <a:cubicBezTo>
                      <a:pt x="704" y="80"/>
                      <a:pt x="352" y="180"/>
                      <a:pt x="0" y="295"/>
                    </a:cubicBezTo>
                    <a:cubicBezTo>
                      <a:pt x="640" y="353"/>
                      <a:pt x="1257" y="705"/>
                      <a:pt x="1674" y="1330"/>
                    </a:cubicBezTo>
                    <a:cubicBezTo>
                      <a:pt x="1745" y="1443"/>
                      <a:pt x="1799" y="1494"/>
                      <a:pt x="1873" y="1494"/>
                    </a:cubicBezTo>
                    <a:cubicBezTo>
                      <a:pt x="1941" y="1494"/>
                      <a:pt x="2025" y="1451"/>
                      <a:pt x="2155" y="1373"/>
                    </a:cubicBezTo>
                    <a:cubicBezTo>
                      <a:pt x="2364" y="1243"/>
                      <a:pt x="2227" y="1129"/>
                      <a:pt x="2162" y="1021"/>
                    </a:cubicBezTo>
                    <a:cubicBezTo>
                      <a:pt x="1861" y="554"/>
                      <a:pt x="1480" y="216"/>
                      <a:pt x="106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4"/>
              <p:cNvSpPr/>
              <p:nvPr/>
            </p:nvSpPr>
            <p:spPr>
              <a:xfrm>
                <a:off x="4598525" y="2096750"/>
                <a:ext cx="74725" cy="34550"/>
              </a:xfrm>
              <a:custGeom>
                <a:avLst/>
                <a:gdLst/>
                <a:ahLst/>
                <a:cxnLst/>
                <a:rect l="l" t="t" r="r" b="b"/>
                <a:pathLst>
                  <a:path w="2989" h="1382" extrusionOk="0">
                    <a:moveTo>
                      <a:pt x="1522" y="0"/>
                    </a:moveTo>
                    <a:cubicBezTo>
                      <a:pt x="1050" y="0"/>
                      <a:pt x="577" y="198"/>
                      <a:pt x="266" y="605"/>
                    </a:cubicBezTo>
                    <a:cubicBezTo>
                      <a:pt x="1" y="957"/>
                      <a:pt x="15" y="1036"/>
                      <a:pt x="345" y="1316"/>
                    </a:cubicBezTo>
                    <a:cubicBezTo>
                      <a:pt x="393" y="1357"/>
                      <a:pt x="430" y="1381"/>
                      <a:pt x="463" y="1381"/>
                    </a:cubicBezTo>
                    <a:cubicBezTo>
                      <a:pt x="500" y="1381"/>
                      <a:pt x="530" y="1350"/>
                      <a:pt x="561" y="1273"/>
                    </a:cubicBezTo>
                    <a:cubicBezTo>
                      <a:pt x="611" y="1130"/>
                      <a:pt x="683" y="986"/>
                      <a:pt x="805" y="878"/>
                    </a:cubicBezTo>
                    <a:cubicBezTo>
                      <a:pt x="1017" y="672"/>
                      <a:pt x="1278" y="574"/>
                      <a:pt x="1533" y="574"/>
                    </a:cubicBezTo>
                    <a:cubicBezTo>
                      <a:pt x="1918" y="574"/>
                      <a:pt x="2293" y="796"/>
                      <a:pt x="2479" y="1201"/>
                    </a:cubicBezTo>
                    <a:cubicBezTo>
                      <a:pt x="2508" y="1273"/>
                      <a:pt x="2500" y="1381"/>
                      <a:pt x="2615" y="1381"/>
                    </a:cubicBezTo>
                    <a:cubicBezTo>
                      <a:pt x="2687" y="1381"/>
                      <a:pt x="2989" y="1058"/>
                      <a:pt x="2989" y="957"/>
                    </a:cubicBezTo>
                    <a:cubicBezTo>
                      <a:pt x="2975" y="914"/>
                      <a:pt x="2946"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4"/>
              <p:cNvSpPr/>
              <p:nvPr/>
            </p:nvSpPr>
            <p:spPr>
              <a:xfrm>
                <a:off x="4625275" y="2125400"/>
                <a:ext cx="22675" cy="12075"/>
              </a:xfrm>
              <a:custGeom>
                <a:avLst/>
                <a:gdLst/>
                <a:ahLst/>
                <a:cxnLst/>
                <a:rect l="l" t="t" r="r" b="b"/>
                <a:pathLst>
                  <a:path w="907" h="483" extrusionOk="0">
                    <a:moveTo>
                      <a:pt x="449" y="0"/>
                    </a:moveTo>
                    <a:cubicBezTo>
                      <a:pt x="348" y="0"/>
                      <a:pt x="252" y="35"/>
                      <a:pt x="166" y="106"/>
                    </a:cubicBezTo>
                    <a:cubicBezTo>
                      <a:pt x="80" y="177"/>
                      <a:pt x="1" y="271"/>
                      <a:pt x="30" y="379"/>
                    </a:cubicBezTo>
                    <a:cubicBezTo>
                      <a:pt x="53" y="461"/>
                      <a:pt x="113" y="473"/>
                      <a:pt x="179" y="473"/>
                    </a:cubicBezTo>
                    <a:cubicBezTo>
                      <a:pt x="207" y="473"/>
                      <a:pt x="236" y="471"/>
                      <a:pt x="263" y="471"/>
                    </a:cubicBezTo>
                    <a:cubicBezTo>
                      <a:pt x="271" y="471"/>
                      <a:pt x="280" y="471"/>
                      <a:pt x="288" y="472"/>
                    </a:cubicBezTo>
                    <a:cubicBezTo>
                      <a:pt x="313" y="479"/>
                      <a:pt x="342" y="481"/>
                      <a:pt x="372" y="481"/>
                    </a:cubicBezTo>
                    <a:cubicBezTo>
                      <a:pt x="401" y="481"/>
                      <a:pt x="432"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6"/>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4"/>
              <p:cNvSpPr/>
              <p:nvPr/>
            </p:nvSpPr>
            <p:spPr>
              <a:xfrm>
                <a:off x="4652050" y="2114025"/>
                <a:ext cx="181225" cy="62625"/>
              </a:xfrm>
              <a:custGeom>
                <a:avLst/>
                <a:gdLst/>
                <a:ahLst/>
                <a:cxnLst/>
                <a:rect l="l" t="t" r="r" b="b"/>
                <a:pathLst>
                  <a:path w="7249" h="2505" extrusionOk="0">
                    <a:moveTo>
                      <a:pt x="3750" y="0"/>
                    </a:moveTo>
                    <a:cubicBezTo>
                      <a:pt x="2615" y="8"/>
                      <a:pt x="1753" y="331"/>
                      <a:pt x="1020" y="977"/>
                    </a:cubicBezTo>
                    <a:cubicBezTo>
                      <a:pt x="640" y="1308"/>
                      <a:pt x="331" y="1710"/>
                      <a:pt x="108" y="2170"/>
                    </a:cubicBezTo>
                    <a:cubicBezTo>
                      <a:pt x="65" y="2256"/>
                      <a:pt x="0" y="2349"/>
                      <a:pt x="130" y="2428"/>
                    </a:cubicBezTo>
                    <a:cubicBezTo>
                      <a:pt x="214" y="2478"/>
                      <a:pt x="296" y="2503"/>
                      <a:pt x="372" y="2503"/>
                    </a:cubicBezTo>
                    <a:cubicBezTo>
                      <a:pt x="502" y="2503"/>
                      <a:pt x="615" y="2430"/>
                      <a:pt x="697" y="2285"/>
                    </a:cubicBezTo>
                    <a:cubicBezTo>
                      <a:pt x="1296" y="1218"/>
                      <a:pt x="2405" y="576"/>
                      <a:pt x="3582" y="576"/>
                    </a:cubicBezTo>
                    <a:cubicBezTo>
                      <a:pt x="3816" y="576"/>
                      <a:pt x="4053" y="602"/>
                      <a:pt x="4289" y="654"/>
                    </a:cubicBezTo>
                    <a:cubicBezTo>
                      <a:pt x="5273" y="870"/>
                      <a:pt x="6006" y="1430"/>
                      <a:pt x="6501" y="2313"/>
                    </a:cubicBezTo>
                    <a:cubicBezTo>
                      <a:pt x="6573" y="2438"/>
                      <a:pt x="6680" y="2505"/>
                      <a:pt x="6806" y="2505"/>
                    </a:cubicBezTo>
                    <a:cubicBezTo>
                      <a:pt x="6883" y="2505"/>
                      <a:pt x="6967" y="2480"/>
                      <a:pt x="7054" y="2428"/>
                    </a:cubicBezTo>
                    <a:cubicBezTo>
                      <a:pt x="7248" y="2313"/>
                      <a:pt x="7083" y="2177"/>
                      <a:pt x="7033" y="2076"/>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4"/>
              <p:cNvSpPr/>
              <p:nvPr/>
            </p:nvSpPr>
            <p:spPr>
              <a:xfrm>
                <a:off x="4679150" y="2142750"/>
                <a:ext cx="126275" cy="44700"/>
              </a:xfrm>
              <a:custGeom>
                <a:avLst/>
                <a:gdLst/>
                <a:ahLst/>
                <a:cxnLst/>
                <a:rect l="l" t="t" r="r" b="b"/>
                <a:pathLst>
                  <a:path w="5051" h="1788" extrusionOk="0">
                    <a:moveTo>
                      <a:pt x="2673" y="1"/>
                    </a:moveTo>
                    <a:cubicBezTo>
                      <a:pt x="1545" y="1"/>
                      <a:pt x="619" y="525"/>
                      <a:pt x="145" y="1337"/>
                    </a:cubicBezTo>
                    <a:cubicBezTo>
                      <a:pt x="80" y="1459"/>
                      <a:pt x="1" y="1581"/>
                      <a:pt x="188" y="1660"/>
                    </a:cubicBezTo>
                    <a:cubicBezTo>
                      <a:pt x="280" y="1699"/>
                      <a:pt x="375" y="1787"/>
                      <a:pt x="467" y="1787"/>
                    </a:cubicBezTo>
                    <a:cubicBezTo>
                      <a:pt x="526" y="1787"/>
                      <a:pt x="584" y="1752"/>
                      <a:pt x="640" y="1646"/>
                    </a:cubicBezTo>
                    <a:cubicBezTo>
                      <a:pt x="726" y="1480"/>
                      <a:pt x="841" y="1337"/>
                      <a:pt x="971" y="1215"/>
                    </a:cubicBezTo>
                    <a:cubicBezTo>
                      <a:pt x="1426" y="784"/>
                      <a:pt x="1975" y="574"/>
                      <a:pt x="2516" y="574"/>
                    </a:cubicBezTo>
                    <a:cubicBezTo>
                      <a:pt x="3220" y="574"/>
                      <a:pt x="3910" y="930"/>
                      <a:pt x="4361" y="1617"/>
                    </a:cubicBezTo>
                    <a:cubicBezTo>
                      <a:pt x="4436" y="1726"/>
                      <a:pt x="4490" y="1778"/>
                      <a:pt x="4564" y="1778"/>
                    </a:cubicBezTo>
                    <a:cubicBezTo>
                      <a:pt x="4632" y="1778"/>
                      <a:pt x="4716" y="1735"/>
                      <a:pt x="4850" y="1653"/>
                    </a:cubicBezTo>
                    <a:cubicBezTo>
                      <a:pt x="5051" y="1531"/>
                      <a:pt x="4922" y="1416"/>
                      <a:pt x="4850" y="1308"/>
                    </a:cubicBezTo>
                    <a:cubicBezTo>
                      <a:pt x="4304" y="453"/>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4"/>
              <p:cNvSpPr/>
              <p:nvPr/>
            </p:nvSpPr>
            <p:spPr>
              <a:xfrm>
                <a:off x="4703775" y="2171350"/>
                <a:ext cx="74725" cy="34650"/>
              </a:xfrm>
              <a:custGeom>
                <a:avLst/>
                <a:gdLst/>
                <a:ahLst/>
                <a:cxnLst/>
                <a:rect l="l" t="t" r="r" b="b"/>
                <a:pathLst>
                  <a:path w="2989" h="1386" extrusionOk="0">
                    <a:moveTo>
                      <a:pt x="1518" y="1"/>
                    </a:moveTo>
                    <a:cubicBezTo>
                      <a:pt x="1046" y="1"/>
                      <a:pt x="574" y="199"/>
                      <a:pt x="266" y="609"/>
                    </a:cubicBezTo>
                    <a:cubicBezTo>
                      <a:pt x="0" y="961"/>
                      <a:pt x="7" y="1040"/>
                      <a:pt x="338" y="1321"/>
                    </a:cubicBezTo>
                    <a:cubicBezTo>
                      <a:pt x="385" y="1357"/>
                      <a:pt x="424" y="1380"/>
                      <a:pt x="457" y="1380"/>
                    </a:cubicBezTo>
                    <a:cubicBezTo>
                      <a:pt x="495" y="1380"/>
                      <a:pt x="526" y="1350"/>
                      <a:pt x="553" y="1277"/>
                    </a:cubicBezTo>
                    <a:cubicBezTo>
                      <a:pt x="611" y="1127"/>
                      <a:pt x="682" y="990"/>
                      <a:pt x="797" y="875"/>
                    </a:cubicBezTo>
                    <a:cubicBezTo>
                      <a:pt x="1012" y="672"/>
                      <a:pt x="1273" y="575"/>
                      <a:pt x="1528" y="575"/>
                    </a:cubicBezTo>
                    <a:cubicBezTo>
                      <a:pt x="1913" y="575"/>
                      <a:pt x="2285" y="795"/>
                      <a:pt x="2471" y="1206"/>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4"/>
              <p:cNvSpPr/>
              <p:nvPr/>
            </p:nvSpPr>
            <p:spPr>
              <a:xfrm>
                <a:off x="4730350" y="2200050"/>
                <a:ext cx="22650" cy="11975"/>
              </a:xfrm>
              <a:custGeom>
                <a:avLst/>
                <a:gdLst/>
                <a:ahLst/>
                <a:cxnLst/>
                <a:rect l="l" t="t" r="r" b="b"/>
                <a:pathLst>
                  <a:path w="906" h="479" extrusionOk="0">
                    <a:moveTo>
                      <a:pt x="441" y="1"/>
                    </a:moveTo>
                    <a:cubicBezTo>
                      <a:pt x="342" y="1"/>
                      <a:pt x="249" y="34"/>
                      <a:pt x="165" y="108"/>
                    </a:cubicBezTo>
                    <a:cubicBezTo>
                      <a:pt x="86" y="180"/>
                      <a:pt x="0" y="266"/>
                      <a:pt x="36" y="381"/>
                    </a:cubicBezTo>
                    <a:cubicBezTo>
                      <a:pt x="54" y="462"/>
                      <a:pt x="112" y="472"/>
                      <a:pt x="176" y="472"/>
                    </a:cubicBezTo>
                    <a:cubicBezTo>
                      <a:pt x="197" y="472"/>
                      <a:pt x="219" y="471"/>
                      <a:pt x="241" y="471"/>
                    </a:cubicBezTo>
                    <a:cubicBezTo>
                      <a:pt x="257" y="471"/>
                      <a:pt x="273" y="472"/>
                      <a:pt x="288" y="474"/>
                    </a:cubicBezTo>
                    <a:cubicBezTo>
                      <a:pt x="307" y="477"/>
                      <a:pt x="326" y="477"/>
                      <a:pt x="345" y="477"/>
                    </a:cubicBezTo>
                    <a:cubicBezTo>
                      <a:pt x="383" y="477"/>
                      <a:pt x="422" y="474"/>
                      <a:pt x="460" y="474"/>
                    </a:cubicBezTo>
                    <a:cubicBezTo>
                      <a:pt x="484" y="474"/>
                      <a:pt x="505" y="477"/>
                      <a:pt x="526" y="477"/>
                    </a:cubicBezTo>
                    <a:cubicBezTo>
                      <a:pt x="537" y="477"/>
                      <a:pt x="549" y="477"/>
                      <a:pt x="560" y="474"/>
                    </a:cubicBezTo>
                    <a:cubicBezTo>
                      <a:pt x="574" y="472"/>
                      <a:pt x="589" y="471"/>
                      <a:pt x="604" y="471"/>
                    </a:cubicBezTo>
                    <a:cubicBezTo>
                      <a:pt x="649" y="471"/>
                      <a:pt x="700" y="479"/>
                      <a:pt x="747" y="479"/>
                    </a:cubicBezTo>
                    <a:cubicBezTo>
                      <a:pt x="818" y="479"/>
                      <a:pt x="879" y="459"/>
                      <a:pt x="891" y="359"/>
                    </a:cubicBezTo>
                    <a:cubicBezTo>
                      <a:pt x="905" y="180"/>
                      <a:pt x="762" y="65"/>
                      <a:pt x="582" y="22"/>
                    </a:cubicBezTo>
                    <a:cubicBezTo>
                      <a:pt x="534" y="8"/>
                      <a:pt x="487" y="1"/>
                      <a:pt x="441"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4"/>
              <p:cNvSpPr/>
              <p:nvPr/>
            </p:nvSpPr>
            <p:spPr>
              <a:xfrm>
                <a:off x="4759250" y="2069125"/>
                <a:ext cx="38450" cy="32800"/>
              </a:xfrm>
              <a:custGeom>
                <a:avLst/>
                <a:gdLst/>
                <a:ahLst/>
                <a:cxnLst/>
                <a:rect l="l" t="t" r="r" b="b"/>
                <a:pathLst>
                  <a:path w="1538" h="1312" extrusionOk="0">
                    <a:moveTo>
                      <a:pt x="798" y="1"/>
                    </a:moveTo>
                    <a:cubicBezTo>
                      <a:pt x="525" y="288"/>
                      <a:pt x="288" y="618"/>
                      <a:pt x="116" y="985"/>
                    </a:cubicBezTo>
                    <a:cubicBezTo>
                      <a:pt x="73" y="1064"/>
                      <a:pt x="1" y="1164"/>
                      <a:pt x="137" y="1236"/>
                    </a:cubicBezTo>
                    <a:cubicBezTo>
                      <a:pt x="219" y="1286"/>
                      <a:pt x="300" y="1311"/>
                      <a:pt x="376" y="1311"/>
                    </a:cubicBezTo>
                    <a:cubicBezTo>
                      <a:pt x="507" y="1311"/>
                      <a:pt x="623" y="1238"/>
                      <a:pt x="705" y="1092"/>
                    </a:cubicBezTo>
                    <a:cubicBezTo>
                      <a:pt x="920" y="704"/>
                      <a:pt x="1207" y="374"/>
                      <a:pt x="1538" y="115"/>
                    </a:cubicBezTo>
                    <a:cubicBezTo>
                      <a:pt x="1294" y="72"/>
                      <a:pt x="1049" y="29"/>
                      <a:pt x="79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4"/>
              <p:cNvSpPr/>
              <p:nvPr/>
            </p:nvSpPr>
            <p:spPr>
              <a:xfrm>
                <a:off x="4786550" y="2076125"/>
                <a:ext cx="54625" cy="36700"/>
              </a:xfrm>
              <a:custGeom>
                <a:avLst/>
                <a:gdLst/>
                <a:ahLst/>
                <a:cxnLst/>
                <a:rect l="l" t="t" r="r" b="b"/>
                <a:pathLst>
                  <a:path w="2185" h="1468" extrusionOk="0">
                    <a:moveTo>
                      <a:pt x="1236" y="1"/>
                    </a:moveTo>
                    <a:cubicBezTo>
                      <a:pt x="769" y="238"/>
                      <a:pt x="396" y="583"/>
                      <a:pt x="144" y="1014"/>
                    </a:cubicBezTo>
                    <a:cubicBezTo>
                      <a:pt x="72" y="1136"/>
                      <a:pt x="1" y="1258"/>
                      <a:pt x="187" y="1337"/>
                    </a:cubicBezTo>
                    <a:lnTo>
                      <a:pt x="187" y="1344"/>
                    </a:lnTo>
                    <a:cubicBezTo>
                      <a:pt x="279" y="1379"/>
                      <a:pt x="374" y="1468"/>
                      <a:pt x="467" y="1468"/>
                    </a:cubicBezTo>
                    <a:cubicBezTo>
                      <a:pt x="526" y="1468"/>
                      <a:pt x="584" y="1432"/>
                      <a:pt x="640" y="1322"/>
                    </a:cubicBezTo>
                    <a:cubicBezTo>
                      <a:pt x="726" y="1164"/>
                      <a:pt x="834" y="1021"/>
                      <a:pt x="970" y="891"/>
                    </a:cubicBezTo>
                    <a:cubicBezTo>
                      <a:pt x="1337" y="547"/>
                      <a:pt x="1753" y="345"/>
                      <a:pt x="2184" y="281"/>
                    </a:cubicBezTo>
                    <a:cubicBezTo>
                      <a:pt x="1875" y="173"/>
                      <a:pt x="1559" y="87"/>
                      <a:pt x="123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4"/>
              <p:cNvSpPr/>
              <p:nvPr/>
            </p:nvSpPr>
            <p:spPr>
              <a:xfrm>
                <a:off x="4810975" y="2096750"/>
                <a:ext cx="74725" cy="34550"/>
              </a:xfrm>
              <a:custGeom>
                <a:avLst/>
                <a:gdLst/>
                <a:ahLst/>
                <a:cxnLst/>
                <a:rect l="l" t="t" r="r" b="b"/>
                <a:pathLst>
                  <a:path w="2989" h="1382" extrusionOk="0">
                    <a:moveTo>
                      <a:pt x="1522" y="0"/>
                    </a:moveTo>
                    <a:cubicBezTo>
                      <a:pt x="1050" y="0"/>
                      <a:pt x="577" y="198"/>
                      <a:pt x="266" y="605"/>
                    </a:cubicBezTo>
                    <a:cubicBezTo>
                      <a:pt x="0" y="957"/>
                      <a:pt x="15" y="1036"/>
                      <a:pt x="345" y="1316"/>
                    </a:cubicBezTo>
                    <a:cubicBezTo>
                      <a:pt x="392" y="1357"/>
                      <a:pt x="430" y="1381"/>
                      <a:pt x="463" y="1381"/>
                    </a:cubicBezTo>
                    <a:cubicBezTo>
                      <a:pt x="500" y="1381"/>
                      <a:pt x="530" y="1350"/>
                      <a:pt x="561" y="1273"/>
                    </a:cubicBezTo>
                    <a:cubicBezTo>
                      <a:pt x="618" y="1130"/>
                      <a:pt x="683" y="986"/>
                      <a:pt x="805" y="878"/>
                    </a:cubicBezTo>
                    <a:cubicBezTo>
                      <a:pt x="1017" y="672"/>
                      <a:pt x="1277" y="574"/>
                      <a:pt x="1533" y="574"/>
                    </a:cubicBezTo>
                    <a:cubicBezTo>
                      <a:pt x="1918" y="574"/>
                      <a:pt x="2293" y="796"/>
                      <a:pt x="2479" y="1201"/>
                    </a:cubicBezTo>
                    <a:cubicBezTo>
                      <a:pt x="2507" y="1273"/>
                      <a:pt x="2500" y="1381"/>
                      <a:pt x="2615" y="1381"/>
                    </a:cubicBezTo>
                    <a:cubicBezTo>
                      <a:pt x="2694" y="1381"/>
                      <a:pt x="2989" y="1058"/>
                      <a:pt x="2989" y="957"/>
                    </a:cubicBezTo>
                    <a:cubicBezTo>
                      <a:pt x="2974" y="914"/>
                      <a:pt x="2953"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4"/>
              <p:cNvSpPr/>
              <p:nvPr/>
            </p:nvSpPr>
            <p:spPr>
              <a:xfrm>
                <a:off x="4837725" y="2125400"/>
                <a:ext cx="22650" cy="12075"/>
              </a:xfrm>
              <a:custGeom>
                <a:avLst/>
                <a:gdLst/>
                <a:ahLst/>
                <a:cxnLst/>
                <a:rect l="l" t="t" r="r" b="b"/>
                <a:pathLst>
                  <a:path w="906" h="483" extrusionOk="0">
                    <a:moveTo>
                      <a:pt x="449" y="0"/>
                    </a:moveTo>
                    <a:cubicBezTo>
                      <a:pt x="348" y="0"/>
                      <a:pt x="251" y="35"/>
                      <a:pt x="166" y="106"/>
                    </a:cubicBezTo>
                    <a:cubicBezTo>
                      <a:pt x="80" y="177"/>
                      <a:pt x="1" y="271"/>
                      <a:pt x="30" y="379"/>
                    </a:cubicBezTo>
                    <a:cubicBezTo>
                      <a:pt x="52" y="461"/>
                      <a:pt x="113" y="473"/>
                      <a:pt x="179" y="473"/>
                    </a:cubicBezTo>
                    <a:cubicBezTo>
                      <a:pt x="207" y="473"/>
                      <a:pt x="235" y="471"/>
                      <a:pt x="262" y="471"/>
                    </a:cubicBezTo>
                    <a:cubicBezTo>
                      <a:pt x="271" y="471"/>
                      <a:pt x="280" y="471"/>
                      <a:pt x="288" y="472"/>
                    </a:cubicBezTo>
                    <a:cubicBezTo>
                      <a:pt x="317" y="479"/>
                      <a:pt x="346" y="481"/>
                      <a:pt x="374" y="481"/>
                    </a:cubicBezTo>
                    <a:cubicBezTo>
                      <a:pt x="403" y="481"/>
                      <a:pt x="432" y="479"/>
                      <a:pt x="461" y="479"/>
                    </a:cubicBezTo>
                    <a:cubicBezTo>
                      <a:pt x="480" y="479"/>
                      <a:pt x="502" y="482"/>
                      <a:pt x="525" y="482"/>
                    </a:cubicBezTo>
                    <a:cubicBezTo>
                      <a:pt x="537" y="482"/>
                      <a:pt x="549" y="482"/>
                      <a:pt x="561" y="479"/>
                    </a:cubicBezTo>
                    <a:lnTo>
                      <a:pt x="554" y="479"/>
                    </a:ln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7" y="6"/>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4"/>
              <p:cNvSpPr/>
              <p:nvPr/>
            </p:nvSpPr>
            <p:spPr>
              <a:xfrm>
                <a:off x="4864500" y="2121025"/>
                <a:ext cx="68250" cy="55600"/>
              </a:xfrm>
              <a:custGeom>
                <a:avLst/>
                <a:gdLst/>
                <a:ahLst/>
                <a:cxnLst/>
                <a:rect l="l" t="t" r="r" b="b"/>
                <a:pathLst>
                  <a:path w="2730" h="2224" extrusionOk="0">
                    <a:moveTo>
                      <a:pt x="2155" y="0"/>
                    </a:moveTo>
                    <a:cubicBezTo>
                      <a:pt x="1738" y="166"/>
                      <a:pt x="1365" y="396"/>
                      <a:pt x="1020" y="697"/>
                    </a:cubicBezTo>
                    <a:cubicBezTo>
                      <a:pt x="639" y="1035"/>
                      <a:pt x="331" y="1430"/>
                      <a:pt x="108" y="1890"/>
                    </a:cubicBezTo>
                    <a:cubicBezTo>
                      <a:pt x="65" y="1976"/>
                      <a:pt x="0" y="2069"/>
                      <a:pt x="129" y="2148"/>
                    </a:cubicBezTo>
                    <a:cubicBezTo>
                      <a:pt x="214" y="2198"/>
                      <a:pt x="296" y="2223"/>
                      <a:pt x="372" y="2223"/>
                    </a:cubicBezTo>
                    <a:cubicBezTo>
                      <a:pt x="502" y="2223"/>
                      <a:pt x="615" y="2150"/>
                      <a:pt x="697" y="2005"/>
                    </a:cubicBezTo>
                    <a:cubicBezTo>
                      <a:pt x="1149" y="1200"/>
                      <a:pt x="1889" y="640"/>
                      <a:pt x="2730" y="410"/>
                    </a:cubicBezTo>
                    <a:cubicBezTo>
                      <a:pt x="2543" y="273"/>
                      <a:pt x="2349" y="137"/>
                      <a:pt x="215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4"/>
              <p:cNvSpPr/>
              <p:nvPr/>
            </p:nvSpPr>
            <p:spPr>
              <a:xfrm>
                <a:off x="4891775" y="2143300"/>
                <a:ext cx="71700" cy="44150"/>
              </a:xfrm>
              <a:custGeom>
                <a:avLst/>
                <a:gdLst/>
                <a:ahLst/>
                <a:cxnLst/>
                <a:rect l="l" t="t" r="r" b="b"/>
                <a:pathLst>
                  <a:path w="2868" h="1766" extrusionOk="0">
                    <a:moveTo>
                      <a:pt x="2235" y="0"/>
                    </a:moveTo>
                    <a:cubicBezTo>
                      <a:pt x="1301" y="122"/>
                      <a:pt x="554" y="611"/>
                      <a:pt x="137" y="1315"/>
                    </a:cubicBezTo>
                    <a:cubicBezTo>
                      <a:pt x="73" y="1437"/>
                      <a:pt x="1" y="1559"/>
                      <a:pt x="188" y="1638"/>
                    </a:cubicBezTo>
                    <a:cubicBezTo>
                      <a:pt x="276" y="1677"/>
                      <a:pt x="369" y="1765"/>
                      <a:pt x="461" y="1765"/>
                    </a:cubicBezTo>
                    <a:cubicBezTo>
                      <a:pt x="519" y="1765"/>
                      <a:pt x="577" y="1730"/>
                      <a:pt x="633" y="1624"/>
                    </a:cubicBezTo>
                    <a:cubicBezTo>
                      <a:pt x="719" y="1458"/>
                      <a:pt x="834" y="1315"/>
                      <a:pt x="964" y="1193"/>
                    </a:cubicBezTo>
                    <a:cubicBezTo>
                      <a:pt x="1420" y="759"/>
                      <a:pt x="1968" y="550"/>
                      <a:pt x="2505" y="550"/>
                    </a:cubicBezTo>
                    <a:cubicBezTo>
                      <a:pt x="2627" y="550"/>
                      <a:pt x="2748" y="561"/>
                      <a:pt x="2867" y="582"/>
                    </a:cubicBezTo>
                    <a:cubicBezTo>
                      <a:pt x="2666" y="381"/>
                      <a:pt x="2450" y="187"/>
                      <a:pt x="223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4"/>
              <p:cNvSpPr/>
              <p:nvPr/>
            </p:nvSpPr>
            <p:spPr>
              <a:xfrm>
                <a:off x="4916200" y="2171350"/>
                <a:ext cx="74750" cy="34650"/>
              </a:xfrm>
              <a:custGeom>
                <a:avLst/>
                <a:gdLst/>
                <a:ahLst/>
                <a:cxnLst/>
                <a:rect l="l" t="t" r="r" b="b"/>
                <a:pathLst>
                  <a:path w="2990" h="1386" extrusionOk="0">
                    <a:moveTo>
                      <a:pt x="1519" y="1"/>
                    </a:moveTo>
                    <a:cubicBezTo>
                      <a:pt x="1047" y="1"/>
                      <a:pt x="574" y="199"/>
                      <a:pt x="267" y="609"/>
                    </a:cubicBezTo>
                    <a:cubicBezTo>
                      <a:pt x="1" y="961"/>
                      <a:pt x="8" y="1040"/>
                      <a:pt x="338" y="1321"/>
                    </a:cubicBezTo>
                    <a:cubicBezTo>
                      <a:pt x="385" y="1357"/>
                      <a:pt x="424" y="1380"/>
                      <a:pt x="458" y="1380"/>
                    </a:cubicBezTo>
                    <a:cubicBezTo>
                      <a:pt x="496" y="1380"/>
                      <a:pt x="527" y="1350"/>
                      <a:pt x="554" y="1277"/>
                    </a:cubicBezTo>
                    <a:cubicBezTo>
                      <a:pt x="611" y="1127"/>
                      <a:pt x="683" y="990"/>
                      <a:pt x="798" y="875"/>
                    </a:cubicBezTo>
                    <a:cubicBezTo>
                      <a:pt x="1013" y="672"/>
                      <a:pt x="1275" y="575"/>
                      <a:pt x="1531" y="575"/>
                    </a:cubicBezTo>
                    <a:cubicBezTo>
                      <a:pt x="1918" y="575"/>
                      <a:pt x="2293" y="795"/>
                      <a:pt x="2479" y="1206"/>
                    </a:cubicBez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4"/>
              <p:cNvSpPr/>
              <p:nvPr/>
            </p:nvSpPr>
            <p:spPr>
              <a:xfrm>
                <a:off x="4942975" y="2200050"/>
                <a:ext cx="22475" cy="12050"/>
              </a:xfrm>
              <a:custGeom>
                <a:avLst/>
                <a:gdLst/>
                <a:ahLst/>
                <a:cxnLst/>
                <a:rect l="l" t="t" r="r" b="b"/>
                <a:pathLst>
                  <a:path w="899" h="482" extrusionOk="0">
                    <a:moveTo>
                      <a:pt x="438" y="1"/>
                    </a:moveTo>
                    <a:cubicBezTo>
                      <a:pt x="338" y="1"/>
                      <a:pt x="247" y="34"/>
                      <a:pt x="158" y="108"/>
                    </a:cubicBezTo>
                    <a:cubicBezTo>
                      <a:pt x="79" y="180"/>
                      <a:pt x="0" y="266"/>
                      <a:pt x="29" y="381"/>
                    </a:cubicBezTo>
                    <a:cubicBezTo>
                      <a:pt x="47" y="462"/>
                      <a:pt x="105" y="472"/>
                      <a:pt x="169" y="472"/>
                    </a:cubicBezTo>
                    <a:cubicBezTo>
                      <a:pt x="190" y="472"/>
                      <a:pt x="212" y="471"/>
                      <a:pt x="234" y="471"/>
                    </a:cubicBezTo>
                    <a:cubicBezTo>
                      <a:pt x="250" y="471"/>
                      <a:pt x="266" y="472"/>
                      <a:pt x="280" y="474"/>
                    </a:cubicBezTo>
                    <a:cubicBezTo>
                      <a:pt x="299" y="477"/>
                      <a:pt x="319" y="477"/>
                      <a:pt x="338" y="477"/>
                    </a:cubicBezTo>
                    <a:cubicBezTo>
                      <a:pt x="376" y="477"/>
                      <a:pt x="414" y="474"/>
                      <a:pt x="453" y="474"/>
                    </a:cubicBezTo>
                    <a:lnTo>
                      <a:pt x="453" y="481"/>
                    </a:lnTo>
                    <a:lnTo>
                      <a:pt x="553" y="481"/>
                    </a:lnTo>
                    <a:lnTo>
                      <a:pt x="553" y="474"/>
                    </a:lnTo>
                    <a:cubicBezTo>
                      <a:pt x="568" y="471"/>
                      <a:pt x="584" y="470"/>
                      <a:pt x="601" y="470"/>
                    </a:cubicBezTo>
                    <a:cubicBezTo>
                      <a:pt x="643" y="470"/>
                      <a:pt x="690" y="477"/>
                      <a:pt x="733" y="477"/>
                    </a:cubicBezTo>
                    <a:cubicBezTo>
                      <a:pt x="807" y="477"/>
                      <a:pt x="872" y="458"/>
                      <a:pt x="884" y="359"/>
                    </a:cubicBezTo>
                    <a:cubicBezTo>
                      <a:pt x="898" y="180"/>
                      <a:pt x="754" y="65"/>
                      <a:pt x="582" y="22"/>
                    </a:cubicBezTo>
                    <a:cubicBezTo>
                      <a:pt x="532" y="8"/>
                      <a:pt x="484" y="1"/>
                      <a:pt x="43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4"/>
              <p:cNvSpPr/>
              <p:nvPr/>
            </p:nvSpPr>
            <p:spPr>
              <a:xfrm>
                <a:off x="4462400" y="2217100"/>
                <a:ext cx="53200" cy="51550"/>
              </a:xfrm>
              <a:custGeom>
                <a:avLst/>
                <a:gdLst/>
                <a:ahLst/>
                <a:cxnLst/>
                <a:rect l="l" t="t" r="r" b="b"/>
                <a:pathLst>
                  <a:path w="2128" h="2062" extrusionOk="0">
                    <a:moveTo>
                      <a:pt x="302" y="1"/>
                    </a:moveTo>
                    <a:cubicBezTo>
                      <a:pt x="195" y="166"/>
                      <a:pt x="94" y="338"/>
                      <a:pt x="1" y="511"/>
                    </a:cubicBezTo>
                    <a:cubicBezTo>
                      <a:pt x="583" y="805"/>
                      <a:pt x="1042" y="1258"/>
                      <a:pt x="1387" y="1868"/>
                    </a:cubicBezTo>
                    <a:cubicBezTo>
                      <a:pt x="1459" y="1995"/>
                      <a:pt x="1569" y="2062"/>
                      <a:pt x="1695" y="2062"/>
                    </a:cubicBezTo>
                    <a:cubicBezTo>
                      <a:pt x="1770" y="2062"/>
                      <a:pt x="1850" y="2038"/>
                      <a:pt x="1933" y="1990"/>
                    </a:cubicBezTo>
                    <a:cubicBezTo>
                      <a:pt x="2127" y="1868"/>
                      <a:pt x="1969" y="1732"/>
                      <a:pt x="1912" y="1631"/>
                    </a:cubicBezTo>
                    <a:cubicBezTo>
                      <a:pt x="1488" y="884"/>
                      <a:pt x="942" y="338"/>
                      <a:pt x="30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4"/>
              <p:cNvSpPr/>
              <p:nvPr/>
            </p:nvSpPr>
            <p:spPr>
              <a:xfrm>
                <a:off x="4449475" y="2242050"/>
                <a:ext cx="38275" cy="37125"/>
              </a:xfrm>
              <a:custGeom>
                <a:avLst/>
                <a:gdLst/>
                <a:ahLst/>
                <a:cxnLst/>
                <a:rect l="l" t="t" r="r" b="b"/>
                <a:pathLst>
                  <a:path w="1531" h="1485" extrusionOk="0">
                    <a:moveTo>
                      <a:pt x="259" y="1"/>
                    </a:moveTo>
                    <a:cubicBezTo>
                      <a:pt x="166" y="173"/>
                      <a:pt x="80" y="353"/>
                      <a:pt x="1" y="533"/>
                    </a:cubicBezTo>
                    <a:cubicBezTo>
                      <a:pt x="324" y="712"/>
                      <a:pt x="618" y="971"/>
                      <a:pt x="848" y="1323"/>
                    </a:cubicBezTo>
                    <a:cubicBezTo>
                      <a:pt x="920" y="1433"/>
                      <a:pt x="975" y="1485"/>
                      <a:pt x="1050" y="1485"/>
                    </a:cubicBezTo>
                    <a:cubicBezTo>
                      <a:pt x="1117" y="1485"/>
                      <a:pt x="1201" y="1444"/>
                      <a:pt x="1329" y="1366"/>
                    </a:cubicBezTo>
                    <a:cubicBezTo>
                      <a:pt x="1531" y="1237"/>
                      <a:pt x="1401" y="1122"/>
                      <a:pt x="1329" y="1014"/>
                    </a:cubicBezTo>
                    <a:cubicBezTo>
                      <a:pt x="1035" y="554"/>
                      <a:pt x="669" y="216"/>
                      <a:pt x="25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4"/>
              <p:cNvSpPr/>
              <p:nvPr/>
            </p:nvSpPr>
            <p:spPr>
              <a:xfrm>
                <a:off x="4438875" y="2268450"/>
                <a:ext cx="21950" cy="29475"/>
              </a:xfrm>
              <a:custGeom>
                <a:avLst/>
                <a:gdLst/>
                <a:ahLst/>
                <a:cxnLst/>
                <a:rect l="l" t="t" r="r" b="b"/>
                <a:pathLst>
                  <a:path w="878" h="1179" extrusionOk="0">
                    <a:moveTo>
                      <a:pt x="209" y="1"/>
                    </a:moveTo>
                    <a:cubicBezTo>
                      <a:pt x="130" y="188"/>
                      <a:pt x="65" y="367"/>
                      <a:pt x="1" y="561"/>
                    </a:cubicBezTo>
                    <a:cubicBezTo>
                      <a:pt x="152" y="662"/>
                      <a:pt x="281" y="813"/>
                      <a:pt x="367" y="999"/>
                    </a:cubicBezTo>
                    <a:cubicBezTo>
                      <a:pt x="396" y="1064"/>
                      <a:pt x="381" y="1179"/>
                      <a:pt x="504" y="1179"/>
                    </a:cubicBezTo>
                    <a:cubicBezTo>
                      <a:pt x="575" y="1179"/>
                      <a:pt x="877" y="849"/>
                      <a:pt x="877" y="755"/>
                    </a:cubicBezTo>
                    <a:cubicBezTo>
                      <a:pt x="856" y="712"/>
                      <a:pt x="834" y="655"/>
                      <a:pt x="805" y="597"/>
                    </a:cubicBezTo>
                    <a:cubicBezTo>
                      <a:pt x="662" y="331"/>
                      <a:pt x="446" y="137"/>
                      <a:pt x="20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4"/>
              <p:cNvSpPr/>
              <p:nvPr/>
            </p:nvSpPr>
            <p:spPr>
              <a:xfrm>
                <a:off x="4432425" y="2297375"/>
                <a:ext cx="2700" cy="6500"/>
              </a:xfrm>
              <a:custGeom>
                <a:avLst/>
                <a:gdLst/>
                <a:ahLst/>
                <a:cxnLst/>
                <a:rect l="l" t="t" r="r" b="b"/>
                <a:pathLst>
                  <a:path w="108" h="260" extrusionOk="0">
                    <a:moveTo>
                      <a:pt x="72" y="0"/>
                    </a:moveTo>
                    <a:cubicBezTo>
                      <a:pt x="43" y="87"/>
                      <a:pt x="22" y="173"/>
                      <a:pt x="0" y="259"/>
                    </a:cubicBezTo>
                    <a:cubicBezTo>
                      <a:pt x="50" y="252"/>
                      <a:pt x="94" y="223"/>
                      <a:pt x="101" y="144"/>
                    </a:cubicBezTo>
                    <a:cubicBezTo>
                      <a:pt x="108" y="94"/>
                      <a:pt x="94" y="44"/>
                      <a:pt x="7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4"/>
              <p:cNvSpPr/>
              <p:nvPr/>
            </p:nvSpPr>
            <p:spPr>
              <a:xfrm>
                <a:off x="4439425" y="2280675"/>
                <a:ext cx="181400" cy="62625"/>
              </a:xfrm>
              <a:custGeom>
                <a:avLst/>
                <a:gdLst/>
                <a:ahLst/>
                <a:cxnLst/>
                <a:rect l="l" t="t" r="r" b="b"/>
                <a:pathLst>
                  <a:path w="7256" h="2505" extrusionOk="0">
                    <a:moveTo>
                      <a:pt x="3757" y="0"/>
                    </a:moveTo>
                    <a:cubicBezTo>
                      <a:pt x="2615" y="8"/>
                      <a:pt x="1760" y="331"/>
                      <a:pt x="1028" y="977"/>
                    </a:cubicBezTo>
                    <a:cubicBezTo>
                      <a:pt x="647" y="1308"/>
                      <a:pt x="338" y="1710"/>
                      <a:pt x="115" y="2170"/>
                    </a:cubicBezTo>
                    <a:cubicBezTo>
                      <a:pt x="72" y="2256"/>
                      <a:pt x="0" y="2349"/>
                      <a:pt x="137" y="2428"/>
                    </a:cubicBezTo>
                    <a:cubicBezTo>
                      <a:pt x="217" y="2478"/>
                      <a:pt x="297" y="2502"/>
                      <a:pt x="372" y="2502"/>
                    </a:cubicBezTo>
                    <a:cubicBezTo>
                      <a:pt x="504" y="2502"/>
                      <a:pt x="622" y="2427"/>
                      <a:pt x="704" y="2285"/>
                    </a:cubicBezTo>
                    <a:cubicBezTo>
                      <a:pt x="1304" y="1218"/>
                      <a:pt x="2413" y="576"/>
                      <a:pt x="3590" y="576"/>
                    </a:cubicBezTo>
                    <a:cubicBezTo>
                      <a:pt x="3823" y="576"/>
                      <a:pt x="4060" y="602"/>
                      <a:pt x="4296" y="654"/>
                    </a:cubicBezTo>
                    <a:cubicBezTo>
                      <a:pt x="5273" y="870"/>
                      <a:pt x="6013" y="1430"/>
                      <a:pt x="6508" y="2313"/>
                    </a:cubicBezTo>
                    <a:cubicBezTo>
                      <a:pt x="6580" y="2438"/>
                      <a:pt x="6687" y="2505"/>
                      <a:pt x="6811" y="2505"/>
                    </a:cubicBezTo>
                    <a:cubicBezTo>
                      <a:pt x="6887" y="2505"/>
                      <a:pt x="6970" y="2480"/>
                      <a:pt x="7054" y="2428"/>
                    </a:cubicBezTo>
                    <a:cubicBezTo>
                      <a:pt x="7255" y="2313"/>
                      <a:pt x="7090" y="2177"/>
                      <a:pt x="7033" y="2069"/>
                    </a:cubicBezTo>
                    <a:cubicBezTo>
                      <a:pt x="6278" y="733"/>
                      <a:pt x="5122" y="58"/>
                      <a:pt x="3757"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4"/>
              <p:cNvSpPr/>
              <p:nvPr/>
            </p:nvSpPr>
            <p:spPr>
              <a:xfrm>
                <a:off x="4466725" y="2309225"/>
                <a:ext cx="126250" cy="44875"/>
              </a:xfrm>
              <a:custGeom>
                <a:avLst/>
                <a:gdLst/>
                <a:ahLst/>
                <a:cxnLst/>
                <a:rect l="l" t="t" r="r" b="b"/>
                <a:pathLst>
                  <a:path w="5050" h="1795" extrusionOk="0">
                    <a:moveTo>
                      <a:pt x="2672" y="1"/>
                    </a:moveTo>
                    <a:cubicBezTo>
                      <a:pt x="1537" y="8"/>
                      <a:pt x="618" y="532"/>
                      <a:pt x="144" y="1344"/>
                    </a:cubicBezTo>
                    <a:cubicBezTo>
                      <a:pt x="72" y="1466"/>
                      <a:pt x="0" y="1588"/>
                      <a:pt x="187" y="1667"/>
                    </a:cubicBezTo>
                    <a:cubicBezTo>
                      <a:pt x="279" y="1707"/>
                      <a:pt x="374" y="1794"/>
                      <a:pt x="467" y="1794"/>
                    </a:cubicBezTo>
                    <a:cubicBezTo>
                      <a:pt x="526" y="1794"/>
                      <a:pt x="584" y="1759"/>
                      <a:pt x="639" y="1653"/>
                    </a:cubicBezTo>
                    <a:cubicBezTo>
                      <a:pt x="726" y="1487"/>
                      <a:pt x="833" y="1344"/>
                      <a:pt x="970" y="1214"/>
                    </a:cubicBezTo>
                    <a:cubicBezTo>
                      <a:pt x="1424" y="786"/>
                      <a:pt x="1970" y="577"/>
                      <a:pt x="2509" y="577"/>
                    </a:cubicBezTo>
                    <a:cubicBezTo>
                      <a:pt x="3215" y="577"/>
                      <a:pt x="3908" y="935"/>
                      <a:pt x="4360" y="1624"/>
                    </a:cubicBezTo>
                    <a:cubicBezTo>
                      <a:pt x="4432" y="1733"/>
                      <a:pt x="4486" y="1785"/>
                      <a:pt x="4561" y="1785"/>
                    </a:cubicBezTo>
                    <a:cubicBezTo>
                      <a:pt x="4629" y="1785"/>
                      <a:pt x="4715" y="1742"/>
                      <a:pt x="4849" y="1660"/>
                    </a:cubicBezTo>
                    <a:cubicBezTo>
                      <a:pt x="5050" y="1538"/>
                      <a:pt x="4914" y="1423"/>
                      <a:pt x="4849" y="1315"/>
                    </a:cubicBezTo>
                    <a:cubicBezTo>
                      <a:pt x="4296" y="460"/>
                      <a:pt x="3513" y="36"/>
                      <a:pt x="267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4"/>
              <p:cNvSpPr/>
              <p:nvPr/>
            </p:nvSpPr>
            <p:spPr>
              <a:xfrm>
                <a:off x="4491150" y="2338000"/>
                <a:ext cx="74900" cy="34650"/>
              </a:xfrm>
              <a:custGeom>
                <a:avLst/>
                <a:gdLst/>
                <a:ahLst/>
                <a:cxnLst/>
                <a:rect l="l" t="t" r="r" b="b"/>
                <a:pathLst>
                  <a:path w="2996" h="1386" extrusionOk="0">
                    <a:moveTo>
                      <a:pt x="1525" y="1"/>
                    </a:moveTo>
                    <a:cubicBezTo>
                      <a:pt x="1053" y="1"/>
                      <a:pt x="581" y="199"/>
                      <a:pt x="273" y="609"/>
                    </a:cubicBezTo>
                    <a:cubicBezTo>
                      <a:pt x="0" y="961"/>
                      <a:pt x="14" y="1040"/>
                      <a:pt x="345" y="1313"/>
                    </a:cubicBezTo>
                    <a:cubicBezTo>
                      <a:pt x="393" y="1354"/>
                      <a:pt x="432" y="1379"/>
                      <a:pt x="466" y="1379"/>
                    </a:cubicBezTo>
                    <a:cubicBezTo>
                      <a:pt x="504" y="1379"/>
                      <a:pt x="534" y="1349"/>
                      <a:pt x="560" y="1277"/>
                    </a:cubicBezTo>
                    <a:cubicBezTo>
                      <a:pt x="618" y="1127"/>
                      <a:pt x="683" y="990"/>
                      <a:pt x="805" y="875"/>
                    </a:cubicBezTo>
                    <a:cubicBezTo>
                      <a:pt x="1020" y="671"/>
                      <a:pt x="1281" y="574"/>
                      <a:pt x="1537" y="574"/>
                    </a:cubicBezTo>
                    <a:cubicBezTo>
                      <a:pt x="1921" y="574"/>
                      <a:pt x="2293" y="793"/>
                      <a:pt x="2478" y="1198"/>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4"/>
              <p:cNvSpPr/>
              <p:nvPr/>
            </p:nvSpPr>
            <p:spPr>
              <a:xfrm>
                <a:off x="4517900" y="2366575"/>
                <a:ext cx="22650" cy="12075"/>
              </a:xfrm>
              <a:custGeom>
                <a:avLst/>
                <a:gdLst/>
                <a:ahLst/>
                <a:cxnLst/>
                <a:rect l="l" t="t" r="r" b="b"/>
                <a:pathLst>
                  <a:path w="906" h="483" extrusionOk="0">
                    <a:moveTo>
                      <a:pt x="451" y="0"/>
                    </a:moveTo>
                    <a:cubicBezTo>
                      <a:pt x="348" y="0"/>
                      <a:pt x="252" y="37"/>
                      <a:pt x="166" y="113"/>
                    </a:cubicBezTo>
                    <a:cubicBezTo>
                      <a:pt x="79" y="185"/>
                      <a:pt x="0" y="271"/>
                      <a:pt x="29" y="386"/>
                    </a:cubicBezTo>
                    <a:cubicBezTo>
                      <a:pt x="54" y="471"/>
                      <a:pt x="124" y="476"/>
                      <a:pt x="196" y="476"/>
                    </a:cubicBezTo>
                    <a:cubicBezTo>
                      <a:pt x="206" y="476"/>
                      <a:pt x="215" y="476"/>
                      <a:pt x="225" y="476"/>
                    </a:cubicBezTo>
                    <a:cubicBezTo>
                      <a:pt x="246" y="476"/>
                      <a:pt x="268" y="476"/>
                      <a:pt x="288" y="479"/>
                    </a:cubicBezTo>
                    <a:cubicBezTo>
                      <a:pt x="307" y="482"/>
                      <a:pt x="326" y="482"/>
                      <a:pt x="345" y="482"/>
                    </a:cubicBezTo>
                    <a:cubicBezTo>
                      <a:pt x="384" y="482"/>
                      <a:pt x="422" y="479"/>
                      <a:pt x="460" y="479"/>
                    </a:cubicBezTo>
                    <a:cubicBezTo>
                      <a:pt x="484" y="479"/>
                      <a:pt x="505" y="482"/>
                      <a:pt x="527" y="482"/>
                    </a:cubicBezTo>
                    <a:cubicBezTo>
                      <a:pt x="538" y="482"/>
                      <a:pt x="549" y="482"/>
                      <a:pt x="561" y="479"/>
                    </a:cubicBezTo>
                    <a:cubicBezTo>
                      <a:pt x="575" y="476"/>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4"/>
              <p:cNvSpPr/>
              <p:nvPr/>
            </p:nvSpPr>
            <p:spPr>
              <a:xfrm>
                <a:off x="4546800" y="2205975"/>
                <a:ext cx="181225" cy="62675"/>
              </a:xfrm>
              <a:custGeom>
                <a:avLst/>
                <a:gdLst/>
                <a:ahLst/>
                <a:cxnLst/>
                <a:rect l="l" t="t" r="r" b="b"/>
                <a:pathLst>
                  <a:path w="7249" h="2507" extrusionOk="0">
                    <a:moveTo>
                      <a:pt x="3751" y="0"/>
                    </a:moveTo>
                    <a:cubicBezTo>
                      <a:pt x="2616" y="15"/>
                      <a:pt x="1761" y="338"/>
                      <a:pt x="1028" y="977"/>
                    </a:cubicBezTo>
                    <a:cubicBezTo>
                      <a:pt x="640" y="1315"/>
                      <a:pt x="331" y="1710"/>
                      <a:pt x="109" y="2169"/>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1" y="2440"/>
                      <a:pt x="6690" y="2507"/>
                      <a:pt x="6817" y="2507"/>
                    </a:cubicBezTo>
                    <a:cubicBezTo>
                      <a:pt x="6892" y="2507"/>
                      <a:pt x="6972" y="2483"/>
                      <a:pt x="7055" y="2435"/>
                    </a:cubicBezTo>
                    <a:cubicBezTo>
                      <a:pt x="7249" y="2313"/>
                      <a:pt x="7091" y="2177"/>
                      <a:pt x="7033" y="2076"/>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4"/>
              <p:cNvSpPr/>
              <p:nvPr/>
            </p:nvSpPr>
            <p:spPr>
              <a:xfrm>
                <a:off x="4574100" y="2234700"/>
                <a:ext cx="126275" cy="44775"/>
              </a:xfrm>
              <a:custGeom>
                <a:avLst/>
                <a:gdLst/>
                <a:ahLst/>
                <a:cxnLst/>
                <a:rect l="l" t="t" r="r" b="b"/>
                <a:pathLst>
                  <a:path w="5051" h="1791" extrusionOk="0">
                    <a:moveTo>
                      <a:pt x="2673" y="0"/>
                    </a:moveTo>
                    <a:cubicBezTo>
                      <a:pt x="1538" y="0"/>
                      <a:pt x="619" y="525"/>
                      <a:pt x="144" y="1337"/>
                    </a:cubicBezTo>
                    <a:cubicBezTo>
                      <a:pt x="73" y="1459"/>
                      <a:pt x="1" y="1581"/>
                      <a:pt x="188" y="1660"/>
                    </a:cubicBezTo>
                    <a:cubicBezTo>
                      <a:pt x="280" y="1699"/>
                      <a:pt x="375" y="1790"/>
                      <a:pt x="468" y="1790"/>
                    </a:cubicBezTo>
                    <a:cubicBezTo>
                      <a:pt x="527" y="1790"/>
                      <a:pt x="584" y="1754"/>
                      <a:pt x="640" y="1645"/>
                    </a:cubicBezTo>
                    <a:cubicBezTo>
                      <a:pt x="726" y="1487"/>
                      <a:pt x="834" y="1337"/>
                      <a:pt x="971" y="1214"/>
                    </a:cubicBezTo>
                    <a:cubicBezTo>
                      <a:pt x="1426" y="784"/>
                      <a:pt x="1975" y="574"/>
                      <a:pt x="2516" y="574"/>
                    </a:cubicBezTo>
                    <a:cubicBezTo>
                      <a:pt x="3220" y="574"/>
                      <a:pt x="3910" y="930"/>
                      <a:pt x="4361" y="1617"/>
                    </a:cubicBezTo>
                    <a:cubicBezTo>
                      <a:pt x="4433" y="1727"/>
                      <a:pt x="4487" y="1779"/>
                      <a:pt x="4563" y="1779"/>
                    </a:cubicBezTo>
                    <a:cubicBezTo>
                      <a:pt x="4630" y="1779"/>
                      <a:pt x="4714" y="1738"/>
                      <a:pt x="4842" y="1660"/>
                    </a:cubicBezTo>
                    <a:cubicBezTo>
                      <a:pt x="5051" y="1531"/>
                      <a:pt x="4914" y="1416"/>
                      <a:pt x="4849" y="1308"/>
                    </a:cubicBezTo>
                    <a:cubicBezTo>
                      <a:pt x="4296" y="460"/>
                      <a:pt x="3513" y="29"/>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4"/>
              <p:cNvSpPr/>
              <p:nvPr/>
            </p:nvSpPr>
            <p:spPr>
              <a:xfrm>
                <a:off x="4598525" y="2263400"/>
                <a:ext cx="74725" cy="34525"/>
              </a:xfrm>
              <a:custGeom>
                <a:avLst/>
                <a:gdLst/>
                <a:ahLst/>
                <a:cxnLst/>
                <a:rect l="l" t="t" r="r" b="b"/>
                <a:pathLst>
                  <a:path w="2989" h="1381" extrusionOk="0">
                    <a:moveTo>
                      <a:pt x="1522" y="0"/>
                    </a:moveTo>
                    <a:cubicBezTo>
                      <a:pt x="1050" y="0"/>
                      <a:pt x="577" y="198"/>
                      <a:pt x="266" y="605"/>
                    </a:cubicBezTo>
                    <a:cubicBezTo>
                      <a:pt x="1" y="957"/>
                      <a:pt x="15" y="1036"/>
                      <a:pt x="345" y="1316"/>
                    </a:cubicBezTo>
                    <a:cubicBezTo>
                      <a:pt x="392" y="1356"/>
                      <a:pt x="429" y="1379"/>
                      <a:pt x="461" y="1379"/>
                    </a:cubicBezTo>
                    <a:cubicBezTo>
                      <a:pt x="499" y="1379"/>
                      <a:pt x="530" y="1347"/>
                      <a:pt x="561" y="1273"/>
                    </a:cubicBezTo>
                    <a:cubicBezTo>
                      <a:pt x="611" y="1130"/>
                      <a:pt x="683" y="986"/>
                      <a:pt x="805" y="871"/>
                    </a:cubicBezTo>
                    <a:cubicBezTo>
                      <a:pt x="1016" y="669"/>
                      <a:pt x="1275" y="572"/>
                      <a:pt x="1529" y="572"/>
                    </a:cubicBezTo>
                    <a:cubicBezTo>
                      <a:pt x="1916" y="572"/>
                      <a:pt x="2293" y="794"/>
                      <a:pt x="2479" y="1201"/>
                    </a:cubicBezTo>
                    <a:cubicBezTo>
                      <a:pt x="2508" y="1266"/>
                      <a:pt x="2500" y="1381"/>
                      <a:pt x="2615" y="1381"/>
                    </a:cubicBezTo>
                    <a:cubicBezTo>
                      <a:pt x="2687" y="1381"/>
                      <a:pt x="2989" y="1051"/>
                      <a:pt x="2989" y="957"/>
                    </a:cubicBezTo>
                    <a:cubicBezTo>
                      <a:pt x="2975" y="914"/>
                      <a:pt x="2946"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4"/>
              <p:cNvSpPr/>
              <p:nvPr/>
            </p:nvSpPr>
            <p:spPr>
              <a:xfrm>
                <a:off x="4625275" y="2292050"/>
                <a:ext cx="22675" cy="12075"/>
              </a:xfrm>
              <a:custGeom>
                <a:avLst/>
                <a:gdLst/>
                <a:ahLst/>
                <a:cxnLst/>
                <a:rect l="l" t="t" r="r" b="b"/>
                <a:pathLst>
                  <a:path w="907" h="483" extrusionOk="0">
                    <a:moveTo>
                      <a:pt x="449" y="0"/>
                    </a:moveTo>
                    <a:cubicBezTo>
                      <a:pt x="348" y="0"/>
                      <a:pt x="252" y="35"/>
                      <a:pt x="166" y="106"/>
                    </a:cubicBezTo>
                    <a:cubicBezTo>
                      <a:pt x="80" y="178"/>
                      <a:pt x="1" y="271"/>
                      <a:pt x="30" y="379"/>
                    </a:cubicBezTo>
                    <a:cubicBezTo>
                      <a:pt x="53" y="461"/>
                      <a:pt x="113" y="473"/>
                      <a:pt x="179" y="473"/>
                    </a:cubicBezTo>
                    <a:cubicBezTo>
                      <a:pt x="207" y="473"/>
                      <a:pt x="236" y="471"/>
                      <a:pt x="263" y="471"/>
                    </a:cubicBezTo>
                    <a:cubicBezTo>
                      <a:pt x="271" y="471"/>
                      <a:pt x="280" y="471"/>
                      <a:pt x="288" y="472"/>
                    </a:cubicBezTo>
                    <a:cubicBezTo>
                      <a:pt x="339" y="479"/>
                      <a:pt x="403" y="479"/>
                      <a:pt x="461" y="479"/>
                    </a:cubicBezTo>
                    <a:cubicBezTo>
                      <a:pt x="480" y="479"/>
                      <a:pt x="502" y="482"/>
                      <a:pt x="524" y="482"/>
                    </a:cubicBezTo>
                    <a:cubicBezTo>
                      <a:pt x="534" y="482"/>
                      <a:pt x="545" y="482"/>
                      <a:pt x="554" y="479"/>
                    </a:cubicBezTo>
                    <a:cubicBezTo>
                      <a:pt x="570" y="476"/>
                      <a:pt x="587" y="475"/>
                      <a:pt x="604" y="475"/>
                    </a:cubicBezTo>
                    <a:cubicBezTo>
                      <a:pt x="646" y="475"/>
                      <a:pt x="690" y="481"/>
                      <a:pt x="732" y="481"/>
                    </a:cubicBezTo>
                    <a:cubicBezTo>
                      <a:pt x="808" y="481"/>
                      <a:pt x="872" y="462"/>
                      <a:pt x="885" y="357"/>
                    </a:cubicBezTo>
                    <a:cubicBezTo>
                      <a:pt x="906" y="185"/>
                      <a:pt x="755" y="63"/>
                      <a:pt x="583" y="19"/>
                    </a:cubicBezTo>
                    <a:cubicBezTo>
                      <a:pt x="538"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4"/>
              <p:cNvSpPr/>
              <p:nvPr/>
            </p:nvSpPr>
            <p:spPr>
              <a:xfrm>
                <a:off x="4652050" y="2280675"/>
                <a:ext cx="181225" cy="62575"/>
              </a:xfrm>
              <a:custGeom>
                <a:avLst/>
                <a:gdLst/>
                <a:ahLst/>
                <a:cxnLst/>
                <a:rect l="l" t="t" r="r" b="b"/>
                <a:pathLst>
                  <a:path w="7249" h="2503" extrusionOk="0">
                    <a:moveTo>
                      <a:pt x="3750" y="0"/>
                    </a:moveTo>
                    <a:cubicBezTo>
                      <a:pt x="2615" y="8"/>
                      <a:pt x="1753" y="331"/>
                      <a:pt x="1020" y="977"/>
                    </a:cubicBezTo>
                    <a:cubicBezTo>
                      <a:pt x="640" y="1308"/>
                      <a:pt x="331" y="1710"/>
                      <a:pt x="108" y="2170"/>
                    </a:cubicBezTo>
                    <a:cubicBezTo>
                      <a:pt x="65" y="2256"/>
                      <a:pt x="0" y="2349"/>
                      <a:pt x="130" y="2428"/>
                    </a:cubicBezTo>
                    <a:cubicBezTo>
                      <a:pt x="212" y="2477"/>
                      <a:pt x="292" y="2501"/>
                      <a:pt x="366" y="2501"/>
                    </a:cubicBezTo>
                    <a:cubicBezTo>
                      <a:pt x="499" y="2501"/>
                      <a:pt x="614" y="2425"/>
                      <a:pt x="697" y="2277"/>
                    </a:cubicBezTo>
                    <a:cubicBezTo>
                      <a:pt x="1296" y="1217"/>
                      <a:pt x="2405" y="576"/>
                      <a:pt x="3582" y="576"/>
                    </a:cubicBezTo>
                    <a:cubicBezTo>
                      <a:pt x="3816" y="576"/>
                      <a:pt x="4053" y="602"/>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7"/>
                      <a:pt x="7033" y="2069"/>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4"/>
              <p:cNvSpPr/>
              <p:nvPr/>
            </p:nvSpPr>
            <p:spPr>
              <a:xfrm>
                <a:off x="4679150" y="2309225"/>
                <a:ext cx="126275" cy="44875"/>
              </a:xfrm>
              <a:custGeom>
                <a:avLst/>
                <a:gdLst/>
                <a:ahLst/>
                <a:cxnLst/>
                <a:rect l="l" t="t" r="r" b="b"/>
                <a:pathLst>
                  <a:path w="5051" h="1795" extrusionOk="0">
                    <a:moveTo>
                      <a:pt x="2673" y="1"/>
                    </a:moveTo>
                    <a:cubicBezTo>
                      <a:pt x="1545" y="8"/>
                      <a:pt x="619" y="532"/>
                      <a:pt x="145" y="1344"/>
                    </a:cubicBezTo>
                    <a:cubicBezTo>
                      <a:pt x="80" y="1466"/>
                      <a:pt x="1" y="1588"/>
                      <a:pt x="188" y="1667"/>
                    </a:cubicBezTo>
                    <a:cubicBezTo>
                      <a:pt x="280" y="1707"/>
                      <a:pt x="375" y="1794"/>
                      <a:pt x="467" y="1794"/>
                    </a:cubicBezTo>
                    <a:cubicBezTo>
                      <a:pt x="526" y="1794"/>
                      <a:pt x="584" y="1759"/>
                      <a:pt x="640" y="1653"/>
                    </a:cubicBezTo>
                    <a:cubicBezTo>
                      <a:pt x="726" y="1487"/>
                      <a:pt x="841" y="1344"/>
                      <a:pt x="971" y="1214"/>
                    </a:cubicBezTo>
                    <a:cubicBezTo>
                      <a:pt x="1425" y="786"/>
                      <a:pt x="1971" y="577"/>
                      <a:pt x="2510" y="577"/>
                    </a:cubicBezTo>
                    <a:cubicBezTo>
                      <a:pt x="3216" y="577"/>
                      <a:pt x="3909" y="935"/>
                      <a:pt x="4361" y="1624"/>
                    </a:cubicBezTo>
                    <a:cubicBezTo>
                      <a:pt x="4436" y="1733"/>
                      <a:pt x="4490" y="1785"/>
                      <a:pt x="4564" y="1785"/>
                    </a:cubicBezTo>
                    <a:cubicBezTo>
                      <a:pt x="4632" y="1785"/>
                      <a:pt x="4716" y="1742"/>
                      <a:pt x="4850" y="1660"/>
                    </a:cubicBezTo>
                    <a:cubicBezTo>
                      <a:pt x="5051" y="1538"/>
                      <a:pt x="4922" y="1423"/>
                      <a:pt x="4850" y="1315"/>
                    </a:cubicBezTo>
                    <a:cubicBezTo>
                      <a:pt x="4304" y="460"/>
                      <a:pt x="3514" y="36"/>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4"/>
              <p:cNvSpPr/>
              <p:nvPr/>
            </p:nvSpPr>
            <p:spPr>
              <a:xfrm>
                <a:off x="4703775" y="2338000"/>
                <a:ext cx="74725" cy="34650"/>
              </a:xfrm>
              <a:custGeom>
                <a:avLst/>
                <a:gdLst/>
                <a:ahLst/>
                <a:cxnLst/>
                <a:rect l="l" t="t" r="r" b="b"/>
                <a:pathLst>
                  <a:path w="2989" h="1386" extrusionOk="0">
                    <a:moveTo>
                      <a:pt x="1518" y="1"/>
                    </a:moveTo>
                    <a:cubicBezTo>
                      <a:pt x="1046" y="1"/>
                      <a:pt x="574" y="199"/>
                      <a:pt x="266" y="609"/>
                    </a:cubicBezTo>
                    <a:cubicBezTo>
                      <a:pt x="0" y="961"/>
                      <a:pt x="7" y="1033"/>
                      <a:pt x="338" y="1313"/>
                    </a:cubicBezTo>
                    <a:cubicBezTo>
                      <a:pt x="386" y="1354"/>
                      <a:pt x="425" y="1379"/>
                      <a:pt x="459" y="1379"/>
                    </a:cubicBezTo>
                    <a:cubicBezTo>
                      <a:pt x="497" y="1379"/>
                      <a:pt x="527" y="1349"/>
                      <a:pt x="553" y="1277"/>
                    </a:cubicBezTo>
                    <a:cubicBezTo>
                      <a:pt x="611" y="1127"/>
                      <a:pt x="682" y="990"/>
                      <a:pt x="797" y="875"/>
                    </a:cubicBezTo>
                    <a:cubicBezTo>
                      <a:pt x="1013" y="671"/>
                      <a:pt x="1274" y="574"/>
                      <a:pt x="1530" y="574"/>
                    </a:cubicBezTo>
                    <a:cubicBezTo>
                      <a:pt x="1914" y="574"/>
                      <a:pt x="2286" y="793"/>
                      <a:pt x="2471" y="1198"/>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4"/>
              <p:cNvSpPr/>
              <p:nvPr/>
            </p:nvSpPr>
            <p:spPr>
              <a:xfrm>
                <a:off x="4730350" y="236657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2"/>
                      <a:pt x="345" y="482"/>
                    </a:cubicBezTo>
                    <a:cubicBezTo>
                      <a:pt x="383" y="482"/>
                      <a:pt x="422" y="479"/>
                      <a:pt x="460" y="479"/>
                    </a:cubicBezTo>
                    <a:cubicBezTo>
                      <a:pt x="484" y="479"/>
                      <a:pt x="505" y="482"/>
                      <a:pt x="526" y="482"/>
                    </a:cubicBezTo>
                    <a:cubicBezTo>
                      <a:pt x="537" y="482"/>
                      <a:pt x="549" y="482"/>
                      <a:pt x="560" y="479"/>
                    </a:cubicBezTo>
                    <a:cubicBezTo>
                      <a:pt x="575" y="476"/>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4"/>
              <p:cNvSpPr/>
              <p:nvPr/>
            </p:nvSpPr>
            <p:spPr>
              <a:xfrm>
                <a:off x="4759250" y="2205975"/>
                <a:ext cx="181225" cy="62675"/>
              </a:xfrm>
              <a:custGeom>
                <a:avLst/>
                <a:gdLst/>
                <a:ahLst/>
                <a:cxnLst/>
                <a:rect l="l" t="t" r="r" b="b"/>
                <a:pathLst>
                  <a:path w="7249" h="2507" extrusionOk="0">
                    <a:moveTo>
                      <a:pt x="3758" y="0"/>
                    </a:moveTo>
                    <a:cubicBezTo>
                      <a:pt x="2623" y="15"/>
                      <a:pt x="1761" y="338"/>
                      <a:pt x="1028" y="977"/>
                    </a:cubicBezTo>
                    <a:cubicBezTo>
                      <a:pt x="647" y="1315"/>
                      <a:pt x="338" y="1710"/>
                      <a:pt x="116" y="2169"/>
                    </a:cubicBezTo>
                    <a:cubicBezTo>
                      <a:pt x="73" y="2256"/>
                      <a:pt x="1" y="2349"/>
                      <a:pt x="137" y="2428"/>
                    </a:cubicBezTo>
                    <a:cubicBezTo>
                      <a:pt x="219" y="2478"/>
                      <a:pt x="300" y="2503"/>
                      <a:pt x="376" y="2503"/>
                    </a:cubicBezTo>
                    <a:cubicBezTo>
                      <a:pt x="507" y="2503"/>
                      <a:pt x="623" y="2430"/>
                      <a:pt x="705" y="2284"/>
                    </a:cubicBezTo>
                    <a:cubicBezTo>
                      <a:pt x="1305" y="1216"/>
                      <a:pt x="2417" y="579"/>
                      <a:pt x="3593" y="579"/>
                    </a:cubicBezTo>
                    <a:cubicBezTo>
                      <a:pt x="3824" y="579"/>
                      <a:pt x="4057" y="603"/>
                      <a:pt x="4289" y="654"/>
                    </a:cubicBezTo>
                    <a:cubicBezTo>
                      <a:pt x="5273" y="877"/>
                      <a:pt x="6013" y="1437"/>
                      <a:pt x="6509" y="2313"/>
                    </a:cubicBezTo>
                    <a:cubicBezTo>
                      <a:pt x="6581" y="2440"/>
                      <a:pt x="6690" y="2507"/>
                      <a:pt x="6817" y="2507"/>
                    </a:cubicBezTo>
                    <a:cubicBezTo>
                      <a:pt x="6891" y="2507"/>
                      <a:pt x="6972" y="2483"/>
                      <a:pt x="7055" y="2435"/>
                    </a:cubicBezTo>
                    <a:cubicBezTo>
                      <a:pt x="7249" y="2313"/>
                      <a:pt x="7091" y="2177"/>
                      <a:pt x="7033" y="2076"/>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4"/>
              <p:cNvSpPr/>
              <p:nvPr/>
            </p:nvSpPr>
            <p:spPr>
              <a:xfrm>
                <a:off x="4786550" y="2234700"/>
                <a:ext cx="126275" cy="44775"/>
              </a:xfrm>
              <a:custGeom>
                <a:avLst/>
                <a:gdLst/>
                <a:ahLst/>
                <a:cxnLst/>
                <a:rect l="l" t="t" r="r" b="b"/>
                <a:pathLst>
                  <a:path w="5051" h="1791" extrusionOk="0">
                    <a:moveTo>
                      <a:pt x="2673" y="0"/>
                    </a:moveTo>
                    <a:cubicBezTo>
                      <a:pt x="1538" y="0"/>
                      <a:pt x="618" y="525"/>
                      <a:pt x="144" y="1337"/>
                    </a:cubicBezTo>
                    <a:cubicBezTo>
                      <a:pt x="72" y="1459"/>
                      <a:pt x="1" y="1581"/>
                      <a:pt x="187" y="1660"/>
                    </a:cubicBezTo>
                    <a:cubicBezTo>
                      <a:pt x="280" y="1699"/>
                      <a:pt x="375" y="1790"/>
                      <a:pt x="468" y="1790"/>
                    </a:cubicBezTo>
                    <a:cubicBezTo>
                      <a:pt x="526" y="1790"/>
                      <a:pt x="584" y="1754"/>
                      <a:pt x="640" y="1645"/>
                    </a:cubicBezTo>
                    <a:cubicBezTo>
                      <a:pt x="726" y="1487"/>
                      <a:pt x="834" y="1337"/>
                      <a:pt x="970" y="1214"/>
                    </a:cubicBezTo>
                    <a:cubicBezTo>
                      <a:pt x="1426" y="784"/>
                      <a:pt x="1975" y="574"/>
                      <a:pt x="2515" y="574"/>
                    </a:cubicBezTo>
                    <a:cubicBezTo>
                      <a:pt x="3220" y="574"/>
                      <a:pt x="3910" y="930"/>
                      <a:pt x="4361" y="1617"/>
                    </a:cubicBezTo>
                    <a:cubicBezTo>
                      <a:pt x="4433" y="1727"/>
                      <a:pt x="4487" y="1779"/>
                      <a:pt x="4564" y="1779"/>
                    </a:cubicBezTo>
                    <a:cubicBezTo>
                      <a:pt x="4632" y="1779"/>
                      <a:pt x="4717" y="1738"/>
                      <a:pt x="4849" y="1660"/>
                    </a:cubicBezTo>
                    <a:cubicBezTo>
                      <a:pt x="5050" y="1531"/>
                      <a:pt x="4914" y="1416"/>
                      <a:pt x="4849" y="1308"/>
                    </a:cubicBezTo>
                    <a:cubicBezTo>
                      <a:pt x="4296" y="460"/>
                      <a:pt x="3513" y="29"/>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4"/>
              <p:cNvSpPr/>
              <p:nvPr/>
            </p:nvSpPr>
            <p:spPr>
              <a:xfrm>
                <a:off x="4810975" y="2263400"/>
                <a:ext cx="74725" cy="34525"/>
              </a:xfrm>
              <a:custGeom>
                <a:avLst/>
                <a:gdLst/>
                <a:ahLst/>
                <a:cxnLst/>
                <a:rect l="l" t="t" r="r" b="b"/>
                <a:pathLst>
                  <a:path w="2989" h="1381" extrusionOk="0">
                    <a:moveTo>
                      <a:pt x="1522" y="0"/>
                    </a:moveTo>
                    <a:cubicBezTo>
                      <a:pt x="1050" y="0"/>
                      <a:pt x="577" y="198"/>
                      <a:pt x="266" y="605"/>
                    </a:cubicBezTo>
                    <a:cubicBezTo>
                      <a:pt x="0" y="957"/>
                      <a:pt x="15" y="1036"/>
                      <a:pt x="345" y="1316"/>
                    </a:cubicBezTo>
                    <a:cubicBezTo>
                      <a:pt x="391" y="1356"/>
                      <a:pt x="429" y="1379"/>
                      <a:pt x="461" y="1379"/>
                    </a:cubicBezTo>
                    <a:cubicBezTo>
                      <a:pt x="499" y="1379"/>
                      <a:pt x="530" y="1347"/>
                      <a:pt x="561" y="1273"/>
                    </a:cubicBezTo>
                    <a:cubicBezTo>
                      <a:pt x="618" y="1130"/>
                      <a:pt x="683" y="986"/>
                      <a:pt x="805" y="871"/>
                    </a:cubicBezTo>
                    <a:cubicBezTo>
                      <a:pt x="1016" y="669"/>
                      <a:pt x="1275" y="572"/>
                      <a:pt x="1529" y="572"/>
                    </a:cubicBezTo>
                    <a:cubicBezTo>
                      <a:pt x="1915" y="572"/>
                      <a:pt x="2292" y="794"/>
                      <a:pt x="2479" y="1201"/>
                    </a:cubicBezTo>
                    <a:cubicBezTo>
                      <a:pt x="2507" y="1266"/>
                      <a:pt x="2500" y="1381"/>
                      <a:pt x="2615" y="1381"/>
                    </a:cubicBezTo>
                    <a:cubicBezTo>
                      <a:pt x="2694" y="1381"/>
                      <a:pt x="2989" y="1051"/>
                      <a:pt x="2989" y="957"/>
                    </a:cubicBezTo>
                    <a:cubicBezTo>
                      <a:pt x="2974" y="914"/>
                      <a:pt x="2953" y="857"/>
                      <a:pt x="2917" y="799"/>
                    </a:cubicBezTo>
                    <a:cubicBezTo>
                      <a:pt x="2626" y="272"/>
                      <a:pt x="2074" y="0"/>
                      <a:pt x="152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4"/>
              <p:cNvSpPr/>
              <p:nvPr/>
            </p:nvSpPr>
            <p:spPr>
              <a:xfrm>
                <a:off x="4837725" y="2292050"/>
                <a:ext cx="22650" cy="12075"/>
              </a:xfrm>
              <a:custGeom>
                <a:avLst/>
                <a:gdLst/>
                <a:ahLst/>
                <a:cxnLst/>
                <a:rect l="l" t="t" r="r" b="b"/>
                <a:pathLst>
                  <a:path w="906" h="483" extrusionOk="0">
                    <a:moveTo>
                      <a:pt x="449" y="0"/>
                    </a:moveTo>
                    <a:cubicBezTo>
                      <a:pt x="348" y="0"/>
                      <a:pt x="251" y="35"/>
                      <a:pt x="166" y="106"/>
                    </a:cubicBezTo>
                    <a:cubicBezTo>
                      <a:pt x="80" y="178"/>
                      <a:pt x="1" y="271"/>
                      <a:pt x="30" y="379"/>
                    </a:cubicBezTo>
                    <a:cubicBezTo>
                      <a:pt x="52" y="461"/>
                      <a:pt x="113" y="473"/>
                      <a:pt x="179" y="473"/>
                    </a:cubicBezTo>
                    <a:cubicBezTo>
                      <a:pt x="207" y="473"/>
                      <a:pt x="235" y="471"/>
                      <a:pt x="262" y="471"/>
                    </a:cubicBezTo>
                    <a:cubicBezTo>
                      <a:pt x="271" y="471"/>
                      <a:pt x="280" y="471"/>
                      <a:pt x="288" y="472"/>
                    </a:cubicBezTo>
                    <a:cubicBezTo>
                      <a:pt x="346" y="479"/>
                      <a:pt x="403" y="479"/>
                      <a:pt x="461" y="479"/>
                    </a:cubicBezTo>
                    <a:cubicBezTo>
                      <a:pt x="480" y="479"/>
                      <a:pt x="502" y="482"/>
                      <a:pt x="525" y="482"/>
                    </a:cubicBezTo>
                    <a:cubicBezTo>
                      <a:pt x="537" y="482"/>
                      <a:pt x="549" y="482"/>
                      <a:pt x="561" y="479"/>
                    </a:cubicBezTo>
                    <a:lnTo>
                      <a:pt x="554" y="479"/>
                    </a:lnTo>
                    <a:cubicBezTo>
                      <a:pt x="570" y="476"/>
                      <a:pt x="587" y="475"/>
                      <a:pt x="605" y="475"/>
                    </a:cubicBezTo>
                    <a:cubicBezTo>
                      <a:pt x="646" y="475"/>
                      <a:pt x="692" y="481"/>
                      <a:pt x="734" y="481"/>
                    </a:cubicBezTo>
                    <a:cubicBezTo>
                      <a:pt x="811" y="481"/>
                      <a:pt x="876" y="462"/>
                      <a:pt x="884" y="357"/>
                    </a:cubicBezTo>
                    <a:cubicBezTo>
                      <a:pt x="906" y="185"/>
                      <a:pt x="755" y="63"/>
                      <a:pt x="583" y="19"/>
                    </a:cubicBezTo>
                    <a:cubicBezTo>
                      <a:pt x="537"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4"/>
              <p:cNvSpPr/>
              <p:nvPr/>
            </p:nvSpPr>
            <p:spPr>
              <a:xfrm>
                <a:off x="4864500" y="2280675"/>
                <a:ext cx="181200" cy="62575"/>
              </a:xfrm>
              <a:custGeom>
                <a:avLst/>
                <a:gdLst/>
                <a:ahLst/>
                <a:cxnLst/>
                <a:rect l="l" t="t" r="r" b="b"/>
                <a:pathLst>
                  <a:path w="7248" h="2503" extrusionOk="0">
                    <a:moveTo>
                      <a:pt x="3750" y="0"/>
                    </a:moveTo>
                    <a:cubicBezTo>
                      <a:pt x="2615" y="8"/>
                      <a:pt x="1753" y="331"/>
                      <a:pt x="1020" y="977"/>
                    </a:cubicBezTo>
                    <a:cubicBezTo>
                      <a:pt x="639" y="1308"/>
                      <a:pt x="331" y="1710"/>
                      <a:pt x="108" y="2170"/>
                    </a:cubicBezTo>
                    <a:cubicBezTo>
                      <a:pt x="65" y="2256"/>
                      <a:pt x="0" y="2349"/>
                      <a:pt x="129" y="2428"/>
                    </a:cubicBezTo>
                    <a:cubicBezTo>
                      <a:pt x="212" y="2477"/>
                      <a:pt x="292" y="2501"/>
                      <a:pt x="366" y="2501"/>
                    </a:cubicBezTo>
                    <a:cubicBezTo>
                      <a:pt x="499" y="2501"/>
                      <a:pt x="614" y="2425"/>
                      <a:pt x="697" y="2277"/>
                    </a:cubicBezTo>
                    <a:cubicBezTo>
                      <a:pt x="1302" y="1217"/>
                      <a:pt x="2407" y="576"/>
                      <a:pt x="3582" y="576"/>
                    </a:cubicBezTo>
                    <a:cubicBezTo>
                      <a:pt x="3816" y="576"/>
                      <a:pt x="4053" y="602"/>
                      <a:pt x="4289" y="654"/>
                    </a:cubicBezTo>
                    <a:cubicBezTo>
                      <a:pt x="5273" y="870"/>
                      <a:pt x="6012" y="1430"/>
                      <a:pt x="6508" y="2306"/>
                    </a:cubicBezTo>
                    <a:cubicBezTo>
                      <a:pt x="6576" y="2433"/>
                      <a:pt x="6684" y="2503"/>
                      <a:pt x="6812" y="2503"/>
                    </a:cubicBezTo>
                    <a:cubicBezTo>
                      <a:pt x="6887" y="2503"/>
                      <a:pt x="6969" y="2479"/>
                      <a:pt x="7054" y="2428"/>
                    </a:cubicBezTo>
                    <a:cubicBezTo>
                      <a:pt x="7248" y="2313"/>
                      <a:pt x="7083" y="2177"/>
                      <a:pt x="7033" y="2069"/>
                    </a:cubicBezTo>
                    <a:cubicBezTo>
                      <a:pt x="6278" y="733"/>
                      <a:pt x="5122"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4"/>
              <p:cNvSpPr/>
              <p:nvPr/>
            </p:nvSpPr>
            <p:spPr>
              <a:xfrm>
                <a:off x="4891775" y="2309225"/>
                <a:ext cx="126100" cy="44875"/>
              </a:xfrm>
              <a:custGeom>
                <a:avLst/>
                <a:gdLst/>
                <a:ahLst/>
                <a:cxnLst/>
                <a:rect l="l" t="t" r="r" b="b"/>
                <a:pathLst>
                  <a:path w="5044" h="1795" extrusionOk="0">
                    <a:moveTo>
                      <a:pt x="2666" y="1"/>
                    </a:moveTo>
                    <a:cubicBezTo>
                      <a:pt x="1538" y="8"/>
                      <a:pt x="612" y="532"/>
                      <a:pt x="137" y="1344"/>
                    </a:cubicBezTo>
                    <a:cubicBezTo>
                      <a:pt x="73" y="1466"/>
                      <a:pt x="1" y="1588"/>
                      <a:pt x="188" y="1667"/>
                    </a:cubicBezTo>
                    <a:cubicBezTo>
                      <a:pt x="276" y="1707"/>
                      <a:pt x="369" y="1794"/>
                      <a:pt x="461" y="1794"/>
                    </a:cubicBezTo>
                    <a:cubicBezTo>
                      <a:pt x="519" y="1794"/>
                      <a:pt x="577" y="1759"/>
                      <a:pt x="633" y="1653"/>
                    </a:cubicBezTo>
                    <a:cubicBezTo>
                      <a:pt x="719" y="1487"/>
                      <a:pt x="834" y="1344"/>
                      <a:pt x="964" y="1214"/>
                    </a:cubicBezTo>
                    <a:cubicBezTo>
                      <a:pt x="1420" y="786"/>
                      <a:pt x="1967" y="577"/>
                      <a:pt x="2506" y="577"/>
                    </a:cubicBezTo>
                    <a:cubicBezTo>
                      <a:pt x="3211" y="577"/>
                      <a:pt x="3902" y="935"/>
                      <a:pt x="4354" y="1624"/>
                    </a:cubicBezTo>
                    <a:cubicBezTo>
                      <a:pt x="4429" y="1733"/>
                      <a:pt x="4483" y="1785"/>
                      <a:pt x="4557" y="1785"/>
                    </a:cubicBezTo>
                    <a:cubicBezTo>
                      <a:pt x="4624" y="1785"/>
                      <a:pt x="4709" y="1742"/>
                      <a:pt x="4842" y="1660"/>
                    </a:cubicBezTo>
                    <a:cubicBezTo>
                      <a:pt x="5044" y="1538"/>
                      <a:pt x="4914" y="1423"/>
                      <a:pt x="4842" y="1315"/>
                    </a:cubicBezTo>
                    <a:cubicBezTo>
                      <a:pt x="4297" y="460"/>
                      <a:pt x="3506" y="36"/>
                      <a:pt x="266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4"/>
              <p:cNvSpPr/>
              <p:nvPr/>
            </p:nvSpPr>
            <p:spPr>
              <a:xfrm>
                <a:off x="4916200" y="2338000"/>
                <a:ext cx="74750" cy="34650"/>
              </a:xfrm>
              <a:custGeom>
                <a:avLst/>
                <a:gdLst/>
                <a:ahLst/>
                <a:cxnLst/>
                <a:rect l="l" t="t" r="r" b="b"/>
                <a:pathLst>
                  <a:path w="2990" h="1386" extrusionOk="0">
                    <a:moveTo>
                      <a:pt x="1519" y="1"/>
                    </a:moveTo>
                    <a:cubicBezTo>
                      <a:pt x="1047" y="1"/>
                      <a:pt x="574" y="199"/>
                      <a:pt x="267" y="609"/>
                    </a:cubicBezTo>
                    <a:cubicBezTo>
                      <a:pt x="1" y="961"/>
                      <a:pt x="8" y="1040"/>
                      <a:pt x="338" y="1313"/>
                    </a:cubicBezTo>
                    <a:cubicBezTo>
                      <a:pt x="386" y="1354"/>
                      <a:pt x="426" y="1379"/>
                      <a:pt x="460" y="1379"/>
                    </a:cubicBezTo>
                    <a:cubicBezTo>
                      <a:pt x="497" y="1379"/>
                      <a:pt x="528" y="1349"/>
                      <a:pt x="554" y="1277"/>
                    </a:cubicBezTo>
                    <a:cubicBezTo>
                      <a:pt x="611" y="1127"/>
                      <a:pt x="683" y="990"/>
                      <a:pt x="798" y="875"/>
                    </a:cubicBezTo>
                    <a:cubicBezTo>
                      <a:pt x="1014" y="671"/>
                      <a:pt x="1276" y="574"/>
                      <a:pt x="1533" y="574"/>
                    </a:cubicBezTo>
                    <a:cubicBezTo>
                      <a:pt x="1919" y="574"/>
                      <a:pt x="2294" y="793"/>
                      <a:pt x="2479" y="1198"/>
                    </a:cubicBezTo>
                    <a:lnTo>
                      <a:pt x="2472" y="1198"/>
                    </a:ln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4"/>
              <p:cNvSpPr/>
              <p:nvPr/>
            </p:nvSpPr>
            <p:spPr>
              <a:xfrm>
                <a:off x="4942975" y="2366575"/>
                <a:ext cx="22475" cy="12075"/>
              </a:xfrm>
              <a:custGeom>
                <a:avLst/>
                <a:gdLst/>
                <a:ahLst/>
                <a:cxnLst/>
                <a:rect l="l" t="t" r="r" b="b"/>
                <a:pathLst>
                  <a:path w="899" h="483" extrusionOk="0">
                    <a:moveTo>
                      <a:pt x="447" y="0"/>
                    </a:moveTo>
                    <a:cubicBezTo>
                      <a:pt x="344" y="0"/>
                      <a:pt x="249" y="37"/>
                      <a:pt x="158" y="113"/>
                    </a:cubicBezTo>
                    <a:cubicBezTo>
                      <a:pt x="79" y="185"/>
                      <a:pt x="0" y="271"/>
                      <a:pt x="29" y="386"/>
                    </a:cubicBezTo>
                    <a:cubicBezTo>
                      <a:pt x="49" y="471"/>
                      <a:pt x="118" y="476"/>
                      <a:pt x="189" y="476"/>
                    </a:cubicBezTo>
                    <a:cubicBezTo>
                      <a:pt x="199" y="476"/>
                      <a:pt x="208" y="476"/>
                      <a:pt x="217" y="476"/>
                    </a:cubicBezTo>
                    <a:cubicBezTo>
                      <a:pt x="239" y="476"/>
                      <a:pt x="260" y="476"/>
                      <a:pt x="280" y="479"/>
                    </a:cubicBezTo>
                    <a:cubicBezTo>
                      <a:pt x="299" y="482"/>
                      <a:pt x="319" y="482"/>
                      <a:pt x="338" y="482"/>
                    </a:cubicBezTo>
                    <a:cubicBezTo>
                      <a:pt x="376" y="482"/>
                      <a:pt x="414" y="479"/>
                      <a:pt x="453" y="479"/>
                    </a:cubicBezTo>
                    <a:cubicBezTo>
                      <a:pt x="477" y="479"/>
                      <a:pt x="497" y="482"/>
                      <a:pt x="519" y="482"/>
                    </a:cubicBezTo>
                    <a:cubicBezTo>
                      <a:pt x="530" y="482"/>
                      <a:pt x="541" y="482"/>
                      <a:pt x="553" y="479"/>
                    </a:cubicBezTo>
                    <a:cubicBezTo>
                      <a:pt x="568" y="476"/>
                      <a:pt x="584" y="476"/>
                      <a:pt x="601" y="476"/>
                    </a:cubicBezTo>
                    <a:cubicBezTo>
                      <a:pt x="643" y="476"/>
                      <a:pt x="690" y="482"/>
                      <a:pt x="733" y="482"/>
                    </a:cubicBezTo>
                    <a:cubicBezTo>
                      <a:pt x="807" y="482"/>
                      <a:pt x="872" y="463"/>
                      <a:pt x="884" y="364"/>
                    </a:cubicBezTo>
                    <a:cubicBezTo>
                      <a:pt x="898" y="185"/>
                      <a:pt x="754" y="70"/>
                      <a:pt x="582" y="20"/>
                    </a:cubicBezTo>
                    <a:cubicBezTo>
                      <a:pt x="535" y="7"/>
                      <a:pt x="490" y="0"/>
                      <a:pt x="447"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4"/>
              <p:cNvSpPr/>
              <p:nvPr/>
            </p:nvSpPr>
            <p:spPr>
              <a:xfrm>
                <a:off x="4971700" y="2219425"/>
                <a:ext cx="48150" cy="49150"/>
              </a:xfrm>
              <a:custGeom>
                <a:avLst/>
                <a:gdLst/>
                <a:ahLst/>
                <a:cxnLst/>
                <a:rect l="l" t="t" r="r" b="b"/>
                <a:pathLst>
                  <a:path w="1926" h="1966" extrusionOk="0">
                    <a:moveTo>
                      <a:pt x="1631" y="1"/>
                    </a:moveTo>
                    <a:cubicBezTo>
                      <a:pt x="1423" y="130"/>
                      <a:pt x="1222" y="274"/>
                      <a:pt x="1028" y="439"/>
                    </a:cubicBezTo>
                    <a:cubicBezTo>
                      <a:pt x="647" y="777"/>
                      <a:pt x="338" y="1172"/>
                      <a:pt x="115" y="1639"/>
                    </a:cubicBezTo>
                    <a:cubicBezTo>
                      <a:pt x="72" y="1718"/>
                      <a:pt x="1" y="1818"/>
                      <a:pt x="137" y="1890"/>
                    </a:cubicBezTo>
                    <a:cubicBezTo>
                      <a:pt x="222" y="1940"/>
                      <a:pt x="303" y="1965"/>
                      <a:pt x="379" y="1965"/>
                    </a:cubicBezTo>
                    <a:cubicBezTo>
                      <a:pt x="509" y="1965"/>
                      <a:pt x="623" y="1892"/>
                      <a:pt x="704" y="1746"/>
                    </a:cubicBezTo>
                    <a:cubicBezTo>
                      <a:pt x="1006" y="1215"/>
                      <a:pt x="1430" y="791"/>
                      <a:pt x="1926" y="504"/>
                    </a:cubicBezTo>
                    <a:cubicBezTo>
                      <a:pt x="1832" y="331"/>
                      <a:pt x="1732" y="166"/>
                      <a:pt x="1631"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4"/>
              <p:cNvSpPr/>
              <p:nvPr/>
            </p:nvSpPr>
            <p:spPr>
              <a:xfrm>
                <a:off x="4999000" y="2244750"/>
                <a:ext cx="33600" cy="34725"/>
              </a:xfrm>
              <a:custGeom>
                <a:avLst/>
                <a:gdLst/>
                <a:ahLst/>
                <a:cxnLst/>
                <a:rect l="l" t="t" r="r" b="b"/>
                <a:pathLst>
                  <a:path w="1344" h="1389" extrusionOk="0">
                    <a:moveTo>
                      <a:pt x="1099" y="1"/>
                    </a:moveTo>
                    <a:cubicBezTo>
                      <a:pt x="697" y="231"/>
                      <a:pt x="367" y="547"/>
                      <a:pt x="144" y="935"/>
                    </a:cubicBezTo>
                    <a:cubicBezTo>
                      <a:pt x="72" y="1057"/>
                      <a:pt x="0" y="1179"/>
                      <a:pt x="187" y="1258"/>
                    </a:cubicBezTo>
                    <a:cubicBezTo>
                      <a:pt x="280" y="1297"/>
                      <a:pt x="375" y="1388"/>
                      <a:pt x="468" y="1388"/>
                    </a:cubicBezTo>
                    <a:cubicBezTo>
                      <a:pt x="526" y="1388"/>
                      <a:pt x="584" y="1352"/>
                      <a:pt x="640" y="1243"/>
                    </a:cubicBezTo>
                    <a:cubicBezTo>
                      <a:pt x="726" y="1085"/>
                      <a:pt x="834" y="935"/>
                      <a:pt x="970" y="812"/>
                    </a:cubicBezTo>
                    <a:cubicBezTo>
                      <a:pt x="1085" y="698"/>
                      <a:pt x="1214" y="604"/>
                      <a:pt x="1344" y="525"/>
                    </a:cubicBezTo>
                    <a:cubicBezTo>
                      <a:pt x="1265" y="346"/>
                      <a:pt x="1186" y="173"/>
                      <a:pt x="1099"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4"/>
              <p:cNvSpPr/>
              <p:nvPr/>
            </p:nvSpPr>
            <p:spPr>
              <a:xfrm>
                <a:off x="5023425" y="2270975"/>
                <a:ext cx="19775" cy="26900"/>
              </a:xfrm>
              <a:custGeom>
                <a:avLst/>
                <a:gdLst/>
                <a:ahLst/>
                <a:cxnLst/>
                <a:rect l="l" t="t" r="r" b="b"/>
                <a:pathLst>
                  <a:path w="791" h="1076" extrusionOk="0">
                    <a:moveTo>
                      <a:pt x="582" y="0"/>
                    </a:moveTo>
                    <a:cubicBezTo>
                      <a:pt x="467" y="80"/>
                      <a:pt x="359" y="180"/>
                      <a:pt x="266" y="302"/>
                    </a:cubicBezTo>
                    <a:cubicBezTo>
                      <a:pt x="0" y="654"/>
                      <a:pt x="15" y="733"/>
                      <a:pt x="345" y="1013"/>
                    </a:cubicBezTo>
                    <a:cubicBezTo>
                      <a:pt x="391" y="1053"/>
                      <a:pt x="430" y="1076"/>
                      <a:pt x="463" y="1076"/>
                    </a:cubicBezTo>
                    <a:cubicBezTo>
                      <a:pt x="502" y="1076"/>
                      <a:pt x="533" y="1044"/>
                      <a:pt x="561" y="970"/>
                    </a:cubicBezTo>
                    <a:cubicBezTo>
                      <a:pt x="611" y="827"/>
                      <a:pt x="683" y="697"/>
                      <a:pt x="790" y="582"/>
                    </a:cubicBezTo>
                    <a:cubicBezTo>
                      <a:pt x="726" y="388"/>
                      <a:pt x="654" y="194"/>
                      <a:pt x="58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4"/>
              <p:cNvSpPr/>
              <p:nvPr/>
            </p:nvSpPr>
            <p:spPr>
              <a:xfrm>
                <a:off x="4421825" y="2372625"/>
                <a:ext cx="93775" cy="62625"/>
              </a:xfrm>
              <a:custGeom>
                <a:avLst/>
                <a:gdLst/>
                <a:ahLst/>
                <a:cxnLst/>
                <a:rect l="l" t="t" r="r" b="b"/>
                <a:pathLst>
                  <a:path w="3751" h="2505" extrusionOk="0">
                    <a:moveTo>
                      <a:pt x="252" y="0"/>
                    </a:moveTo>
                    <a:cubicBezTo>
                      <a:pt x="173" y="0"/>
                      <a:pt x="87" y="0"/>
                      <a:pt x="8" y="7"/>
                    </a:cubicBezTo>
                    <a:cubicBezTo>
                      <a:pt x="8" y="173"/>
                      <a:pt x="0" y="345"/>
                      <a:pt x="0" y="517"/>
                    </a:cubicBezTo>
                    <a:lnTo>
                      <a:pt x="0" y="575"/>
                    </a:lnTo>
                    <a:cubicBezTo>
                      <a:pt x="26" y="574"/>
                      <a:pt x="53" y="574"/>
                      <a:pt x="79" y="574"/>
                    </a:cubicBezTo>
                    <a:cubicBezTo>
                      <a:pt x="313" y="574"/>
                      <a:pt x="552" y="602"/>
                      <a:pt x="791" y="654"/>
                    </a:cubicBezTo>
                    <a:cubicBezTo>
                      <a:pt x="1775" y="869"/>
                      <a:pt x="2515" y="1430"/>
                      <a:pt x="3010" y="2313"/>
                    </a:cubicBezTo>
                    <a:cubicBezTo>
                      <a:pt x="3082" y="2438"/>
                      <a:pt x="3189" y="2505"/>
                      <a:pt x="3313" y="2505"/>
                    </a:cubicBezTo>
                    <a:cubicBezTo>
                      <a:pt x="3389" y="2505"/>
                      <a:pt x="3472" y="2480"/>
                      <a:pt x="3556" y="2428"/>
                    </a:cubicBezTo>
                    <a:cubicBezTo>
                      <a:pt x="3750" y="2313"/>
                      <a:pt x="3592" y="2177"/>
                      <a:pt x="3535" y="2076"/>
                    </a:cubicBezTo>
                    <a:cubicBezTo>
                      <a:pt x="2780" y="733"/>
                      <a:pt x="1624" y="58"/>
                      <a:pt x="25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4"/>
              <p:cNvSpPr/>
              <p:nvPr/>
            </p:nvSpPr>
            <p:spPr>
              <a:xfrm>
                <a:off x="4422175" y="2401350"/>
                <a:ext cx="65575" cy="44450"/>
              </a:xfrm>
              <a:custGeom>
                <a:avLst/>
                <a:gdLst/>
                <a:ahLst/>
                <a:cxnLst/>
                <a:rect l="l" t="t" r="r" b="b"/>
                <a:pathLst>
                  <a:path w="2623" h="1778" extrusionOk="0">
                    <a:moveTo>
                      <a:pt x="252" y="1"/>
                    </a:moveTo>
                    <a:cubicBezTo>
                      <a:pt x="166" y="1"/>
                      <a:pt x="80" y="1"/>
                      <a:pt x="1" y="8"/>
                    </a:cubicBezTo>
                    <a:cubicBezTo>
                      <a:pt x="8" y="194"/>
                      <a:pt x="22" y="388"/>
                      <a:pt x="44" y="575"/>
                    </a:cubicBezTo>
                    <a:cubicBezTo>
                      <a:pt x="64" y="575"/>
                      <a:pt x="85" y="574"/>
                      <a:pt x="105" y="574"/>
                    </a:cubicBezTo>
                    <a:cubicBezTo>
                      <a:pt x="802" y="574"/>
                      <a:pt x="1487" y="933"/>
                      <a:pt x="1940" y="1617"/>
                    </a:cubicBezTo>
                    <a:cubicBezTo>
                      <a:pt x="2012" y="1726"/>
                      <a:pt x="2065" y="1778"/>
                      <a:pt x="2140" y="1778"/>
                    </a:cubicBezTo>
                    <a:cubicBezTo>
                      <a:pt x="2207" y="1778"/>
                      <a:pt x="2291" y="1735"/>
                      <a:pt x="2421" y="1653"/>
                    </a:cubicBezTo>
                    <a:cubicBezTo>
                      <a:pt x="2623" y="1531"/>
                      <a:pt x="2493" y="1416"/>
                      <a:pt x="2421" y="1308"/>
                    </a:cubicBezTo>
                    <a:cubicBezTo>
                      <a:pt x="1876" y="453"/>
                      <a:pt x="1085" y="29"/>
                      <a:pt x="25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4"/>
              <p:cNvSpPr/>
              <p:nvPr/>
            </p:nvSpPr>
            <p:spPr>
              <a:xfrm>
                <a:off x="4424875" y="2429900"/>
                <a:ext cx="35950" cy="34700"/>
              </a:xfrm>
              <a:custGeom>
                <a:avLst/>
                <a:gdLst/>
                <a:ahLst/>
                <a:cxnLst/>
                <a:rect l="l" t="t" r="r" b="b"/>
                <a:pathLst>
                  <a:path w="1438" h="1388" extrusionOk="0">
                    <a:moveTo>
                      <a:pt x="0" y="1"/>
                    </a:moveTo>
                    <a:cubicBezTo>
                      <a:pt x="29" y="202"/>
                      <a:pt x="58" y="396"/>
                      <a:pt x="94" y="583"/>
                    </a:cubicBezTo>
                    <a:cubicBezTo>
                      <a:pt x="439" y="626"/>
                      <a:pt x="762" y="841"/>
                      <a:pt x="927" y="1207"/>
                    </a:cubicBezTo>
                    <a:cubicBezTo>
                      <a:pt x="956" y="1272"/>
                      <a:pt x="949" y="1380"/>
                      <a:pt x="1064" y="1387"/>
                    </a:cubicBezTo>
                    <a:cubicBezTo>
                      <a:pt x="1135" y="1387"/>
                      <a:pt x="1437" y="1057"/>
                      <a:pt x="1437" y="956"/>
                    </a:cubicBezTo>
                    <a:cubicBezTo>
                      <a:pt x="1416" y="920"/>
                      <a:pt x="1394" y="855"/>
                      <a:pt x="1365" y="798"/>
                    </a:cubicBezTo>
                    <a:cubicBezTo>
                      <a:pt x="1078" y="288"/>
                      <a:pt x="546" y="15"/>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4"/>
              <p:cNvSpPr/>
              <p:nvPr/>
            </p:nvSpPr>
            <p:spPr>
              <a:xfrm>
                <a:off x="4430625" y="2460425"/>
                <a:ext cx="4700" cy="9900"/>
              </a:xfrm>
              <a:custGeom>
                <a:avLst/>
                <a:gdLst/>
                <a:ahLst/>
                <a:cxnLst/>
                <a:rect l="l" t="t" r="r" b="b"/>
                <a:pathLst>
                  <a:path w="188" h="396" extrusionOk="0">
                    <a:moveTo>
                      <a:pt x="0" y="1"/>
                    </a:moveTo>
                    <a:cubicBezTo>
                      <a:pt x="36" y="137"/>
                      <a:pt x="65" y="267"/>
                      <a:pt x="101" y="396"/>
                    </a:cubicBezTo>
                    <a:cubicBezTo>
                      <a:pt x="137" y="382"/>
                      <a:pt x="166" y="353"/>
                      <a:pt x="173" y="288"/>
                    </a:cubicBezTo>
                    <a:cubicBezTo>
                      <a:pt x="187" y="159"/>
                      <a:pt x="108" y="65"/>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4"/>
              <p:cNvSpPr/>
              <p:nvPr/>
            </p:nvSpPr>
            <p:spPr>
              <a:xfrm>
                <a:off x="4443000" y="2447150"/>
                <a:ext cx="177825" cy="62750"/>
              </a:xfrm>
              <a:custGeom>
                <a:avLst/>
                <a:gdLst/>
                <a:ahLst/>
                <a:cxnLst/>
                <a:rect l="l" t="t" r="r" b="b"/>
                <a:pathLst>
                  <a:path w="7113" h="2510" extrusionOk="0">
                    <a:moveTo>
                      <a:pt x="3614" y="0"/>
                    </a:moveTo>
                    <a:cubicBezTo>
                      <a:pt x="2479" y="15"/>
                      <a:pt x="1617" y="338"/>
                      <a:pt x="885" y="977"/>
                    </a:cubicBezTo>
                    <a:cubicBezTo>
                      <a:pt x="518" y="1300"/>
                      <a:pt x="224" y="1681"/>
                      <a:pt x="1" y="2112"/>
                    </a:cubicBezTo>
                    <a:cubicBezTo>
                      <a:pt x="51" y="2241"/>
                      <a:pt x="102" y="2371"/>
                      <a:pt x="152" y="2500"/>
                    </a:cubicBezTo>
                    <a:cubicBezTo>
                      <a:pt x="175" y="2504"/>
                      <a:pt x="199" y="2506"/>
                      <a:pt x="221" y="2506"/>
                    </a:cubicBezTo>
                    <a:cubicBezTo>
                      <a:pt x="357" y="2506"/>
                      <a:pt x="475" y="2432"/>
                      <a:pt x="561" y="2285"/>
                    </a:cubicBezTo>
                    <a:cubicBezTo>
                      <a:pt x="1162" y="1216"/>
                      <a:pt x="2274" y="579"/>
                      <a:pt x="3454" y="579"/>
                    </a:cubicBezTo>
                    <a:cubicBezTo>
                      <a:pt x="3685" y="579"/>
                      <a:pt x="3919" y="603"/>
                      <a:pt x="4153" y="654"/>
                    </a:cubicBezTo>
                    <a:lnTo>
                      <a:pt x="4153" y="661"/>
                    </a:lnTo>
                    <a:cubicBezTo>
                      <a:pt x="5130" y="877"/>
                      <a:pt x="5870" y="1437"/>
                      <a:pt x="6365" y="2313"/>
                    </a:cubicBezTo>
                    <a:cubicBezTo>
                      <a:pt x="6438" y="2440"/>
                      <a:pt x="6547" y="2510"/>
                      <a:pt x="6674" y="2510"/>
                    </a:cubicBezTo>
                    <a:cubicBezTo>
                      <a:pt x="6749" y="2510"/>
                      <a:pt x="6829" y="2486"/>
                      <a:pt x="6911" y="2435"/>
                    </a:cubicBezTo>
                    <a:cubicBezTo>
                      <a:pt x="7112" y="2320"/>
                      <a:pt x="6947" y="2177"/>
                      <a:pt x="6890" y="2076"/>
                    </a:cubicBezTo>
                    <a:cubicBezTo>
                      <a:pt x="6135" y="740"/>
                      <a:pt x="4979" y="65"/>
                      <a:pt x="3614"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4"/>
              <p:cNvSpPr/>
              <p:nvPr/>
            </p:nvSpPr>
            <p:spPr>
              <a:xfrm>
                <a:off x="4466725" y="2475875"/>
                <a:ext cx="126250" cy="44825"/>
              </a:xfrm>
              <a:custGeom>
                <a:avLst/>
                <a:gdLst/>
                <a:ahLst/>
                <a:cxnLst/>
                <a:rect l="l" t="t" r="r" b="b"/>
                <a:pathLst>
                  <a:path w="5050" h="1793" extrusionOk="0">
                    <a:moveTo>
                      <a:pt x="2672" y="1"/>
                    </a:moveTo>
                    <a:cubicBezTo>
                      <a:pt x="1537" y="1"/>
                      <a:pt x="618" y="525"/>
                      <a:pt x="144" y="1344"/>
                    </a:cubicBezTo>
                    <a:cubicBezTo>
                      <a:pt x="72" y="1459"/>
                      <a:pt x="0" y="1588"/>
                      <a:pt x="187" y="1667"/>
                    </a:cubicBezTo>
                    <a:cubicBezTo>
                      <a:pt x="278" y="1706"/>
                      <a:pt x="372" y="1793"/>
                      <a:pt x="464" y="1793"/>
                    </a:cubicBezTo>
                    <a:cubicBezTo>
                      <a:pt x="524" y="1793"/>
                      <a:pt x="583" y="1756"/>
                      <a:pt x="639" y="1646"/>
                    </a:cubicBezTo>
                    <a:cubicBezTo>
                      <a:pt x="726" y="1488"/>
                      <a:pt x="833" y="1344"/>
                      <a:pt x="970" y="1215"/>
                    </a:cubicBezTo>
                    <a:cubicBezTo>
                      <a:pt x="1425" y="784"/>
                      <a:pt x="1974" y="574"/>
                      <a:pt x="2515" y="574"/>
                    </a:cubicBezTo>
                    <a:cubicBezTo>
                      <a:pt x="3219" y="574"/>
                      <a:pt x="3909" y="930"/>
                      <a:pt x="4360" y="1617"/>
                    </a:cubicBezTo>
                    <a:cubicBezTo>
                      <a:pt x="4432" y="1731"/>
                      <a:pt x="4486" y="1784"/>
                      <a:pt x="4563" y="1784"/>
                    </a:cubicBezTo>
                    <a:cubicBezTo>
                      <a:pt x="4631" y="1784"/>
                      <a:pt x="4717" y="1741"/>
                      <a:pt x="4849" y="1660"/>
                    </a:cubicBezTo>
                    <a:cubicBezTo>
                      <a:pt x="5050" y="1538"/>
                      <a:pt x="4914" y="1416"/>
                      <a:pt x="4849" y="1308"/>
                    </a:cubicBezTo>
                    <a:cubicBezTo>
                      <a:pt x="4296" y="460"/>
                      <a:pt x="3513" y="29"/>
                      <a:pt x="267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4"/>
              <p:cNvSpPr/>
              <p:nvPr/>
            </p:nvSpPr>
            <p:spPr>
              <a:xfrm>
                <a:off x="4491150" y="2504575"/>
                <a:ext cx="74900" cy="34550"/>
              </a:xfrm>
              <a:custGeom>
                <a:avLst/>
                <a:gdLst/>
                <a:ahLst/>
                <a:cxnLst/>
                <a:rect l="l" t="t" r="r" b="b"/>
                <a:pathLst>
                  <a:path w="2996" h="1382" extrusionOk="0">
                    <a:moveTo>
                      <a:pt x="1525" y="0"/>
                    </a:moveTo>
                    <a:cubicBezTo>
                      <a:pt x="1053" y="0"/>
                      <a:pt x="581" y="198"/>
                      <a:pt x="273" y="605"/>
                    </a:cubicBezTo>
                    <a:cubicBezTo>
                      <a:pt x="0" y="957"/>
                      <a:pt x="14" y="1036"/>
                      <a:pt x="345" y="1316"/>
                    </a:cubicBezTo>
                    <a:cubicBezTo>
                      <a:pt x="392" y="1357"/>
                      <a:pt x="430" y="1381"/>
                      <a:pt x="462" y="1381"/>
                    </a:cubicBezTo>
                    <a:cubicBezTo>
                      <a:pt x="499" y="1381"/>
                      <a:pt x="530" y="1350"/>
                      <a:pt x="560" y="1273"/>
                    </a:cubicBezTo>
                    <a:cubicBezTo>
                      <a:pt x="618" y="1130"/>
                      <a:pt x="683" y="986"/>
                      <a:pt x="805" y="878"/>
                    </a:cubicBezTo>
                    <a:cubicBezTo>
                      <a:pt x="1017" y="672"/>
                      <a:pt x="1277" y="574"/>
                      <a:pt x="1533" y="574"/>
                    </a:cubicBezTo>
                    <a:cubicBezTo>
                      <a:pt x="1918" y="574"/>
                      <a:pt x="2293" y="796"/>
                      <a:pt x="2478" y="1202"/>
                    </a:cubicBezTo>
                    <a:cubicBezTo>
                      <a:pt x="2514" y="1273"/>
                      <a:pt x="2500" y="1381"/>
                      <a:pt x="2615" y="1381"/>
                    </a:cubicBezTo>
                    <a:cubicBezTo>
                      <a:pt x="2616" y="1381"/>
                      <a:pt x="2617" y="1381"/>
                      <a:pt x="2617" y="1381"/>
                    </a:cubicBezTo>
                    <a:cubicBezTo>
                      <a:pt x="2700" y="1381"/>
                      <a:pt x="2995" y="1057"/>
                      <a:pt x="2988" y="957"/>
                    </a:cubicBezTo>
                    <a:cubicBezTo>
                      <a:pt x="2974" y="914"/>
                      <a:pt x="2952" y="857"/>
                      <a:pt x="2917" y="799"/>
                    </a:cubicBezTo>
                    <a:cubicBezTo>
                      <a:pt x="2630" y="272"/>
                      <a:pt x="2077" y="0"/>
                      <a:pt x="1525"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4"/>
              <p:cNvSpPr/>
              <p:nvPr/>
            </p:nvSpPr>
            <p:spPr>
              <a:xfrm>
                <a:off x="4517900" y="2533225"/>
                <a:ext cx="22650" cy="12075"/>
              </a:xfrm>
              <a:custGeom>
                <a:avLst/>
                <a:gdLst/>
                <a:ahLst/>
                <a:cxnLst/>
                <a:rect l="l" t="t" r="r" b="b"/>
                <a:pathLst>
                  <a:path w="906" h="483" extrusionOk="0">
                    <a:moveTo>
                      <a:pt x="451" y="0"/>
                    </a:moveTo>
                    <a:cubicBezTo>
                      <a:pt x="348" y="0"/>
                      <a:pt x="252" y="37"/>
                      <a:pt x="166" y="113"/>
                    </a:cubicBezTo>
                    <a:cubicBezTo>
                      <a:pt x="79" y="185"/>
                      <a:pt x="0" y="271"/>
                      <a:pt x="36" y="386"/>
                    </a:cubicBezTo>
                    <a:cubicBezTo>
                      <a:pt x="56" y="471"/>
                      <a:pt x="125" y="476"/>
                      <a:pt x="197" y="476"/>
                    </a:cubicBezTo>
                    <a:cubicBezTo>
                      <a:pt x="206" y="476"/>
                      <a:pt x="215" y="476"/>
                      <a:pt x="225" y="476"/>
                    </a:cubicBezTo>
                    <a:cubicBezTo>
                      <a:pt x="246" y="476"/>
                      <a:pt x="268" y="476"/>
                      <a:pt x="288" y="479"/>
                    </a:cubicBezTo>
                    <a:cubicBezTo>
                      <a:pt x="307" y="482"/>
                      <a:pt x="326" y="483"/>
                      <a:pt x="345" y="483"/>
                    </a:cubicBezTo>
                    <a:cubicBezTo>
                      <a:pt x="384" y="483"/>
                      <a:pt x="422" y="479"/>
                      <a:pt x="460" y="479"/>
                    </a:cubicBezTo>
                    <a:cubicBezTo>
                      <a:pt x="484" y="479"/>
                      <a:pt x="505" y="483"/>
                      <a:pt x="527" y="483"/>
                    </a:cubicBezTo>
                    <a:cubicBezTo>
                      <a:pt x="538" y="483"/>
                      <a:pt x="549" y="482"/>
                      <a:pt x="561" y="479"/>
                    </a:cubicBezTo>
                    <a:cubicBezTo>
                      <a:pt x="575" y="477"/>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4"/>
              <p:cNvSpPr/>
              <p:nvPr/>
            </p:nvSpPr>
            <p:spPr>
              <a:xfrm>
                <a:off x="4546800" y="2372625"/>
                <a:ext cx="181225" cy="62625"/>
              </a:xfrm>
              <a:custGeom>
                <a:avLst/>
                <a:gdLst/>
                <a:ahLst/>
                <a:cxnLst/>
                <a:rect l="l" t="t" r="r" b="b"/>
                <a:pathLst>
                  <a:path w="7249" h="2505" extrusionOk="0">
                    <a:moveTo>
                      <a:pt x="3751" y="0"/>
                    </a:moveTo>
                    <a:cubicBezTo>
                      <a:pt x="2616" y="15"/>
                      <a:pt x="1761" y="331"/>
                      <a:pt x="1028" y="977"/>
                    </a:cubicBezTo>
                    <a:cubicBezTo>
                      <a:pt x="640" y="1308"/>
                      <a:pt x="331" y="1710"/>
                      <a:pt x="109" y="2170"/>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0" y="2438"/>
                      <a:pt x="6688" y="2505"/>
                      <a:pt x="6812" y="2505"/>
                    </a:cubicBezTo>
                    <a:cubicBezTo>
                      <a:pt x="6888" y="2505"/>
                      <a:pt x="6970" y="2480"/>
                      <a:pt x="7055" y="2428"/>
                    </a:cubicBezTo>
                    <a:cubicBezTo>
                      <a:pt x="7249" y="2313"/>
                      <a:pt x="7091" y="2177"/>
                      <a:pt x="7033" y="2076"/>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4"/>
              <p:cNvSpPr/>
              <p:nvPr/>
            </p:nvSpPr>
            <p:spPr>
              <a:xfrm>
                <a:off x="4574100" y="2401350"/>
                <a:ext cx="126275" cy="44700"/>
              </a:xfrm>
              <a:custGeom>
                <a:avLst/>
                <a:gdLst/>
                <a:ahLst/>
                <a:cxnLst/>
                <a:rect l="l" t="t" r="r" b="b"/>
                <a:pathLst>
                  <a:path w="5051" h="1788" extrusionOk="0">
                    <a:moveTo>
                      <a:pt x="2673" y="1"/>
                    </a:moveTo>
                    <a:cubicBezTo>
                      <a:pt x="1538" y="1"/>
                      <a:pt x="619" y="525"/>
                      <a:pt x="144" y="1337"/>
                    </a:cubicBezTo>
                    <a:cubicBezTo>
                      <a:pt x="73" y="1459"/>
                      <a:pt x="1" y="1581"/>
                      <a:pt x="188" y="1660"/>
                    </a:cubicBezTo>
                    <a:cubicBezTo>
                      <a:pt x="280" y="1699"/>
                      <a:pt x="375" y="1787"/>
                      <a:pt x="467" y="1787"/>
                    </a:cubicBezTo>
                    <a:cubicBezTo>
                      <a:pt x="526" y="1787"/>
                      <a:pt x="584" y="1752"/>
                      <a:pt x="640" y="1646"/>
                    </a:cubicBezTo>
                    <a:cubicBezTo>
                      <a:pt x="726" y="1480"/>
                      <a:pt x="834" y="1337"/>
                      <a:pt x="971" y="1215"/>
                    </a:cubicBezTo>
                    <a:cubicBezTo>
                      <a:pt x="1426" y="784"/>
                      <a:pt x="1974" y="574"/>
                      <a:pt x="2513" y="574"/>
                    </a:cubicBezTo>
                    <a:cubicBezTo>
                      <a:pt x="3216" y="574"/>
                      <a:pt x="3906" y="930"/>
                      <a:pt x="4361" y="1617"/>
                    </a:cubicBezTo>
                    <a:cubicBezTo>
                      <a:pt x="4432" y="1726"/>
                      <a:pt x="4486" y="1778"/>
                      <a:pt x="4560" y="1778"/>
                    </a:cubicBezTo>
                    <a:cubicBezTo>
                      <a:pt x="4628" y="1778"/>
                      <a:pt x="4712" y="1735"/>
                      <a:pt x="4842" y="1653"/>
                    </a:cubicBezTo>
                    <a:cubicBezTo>
                      <a:pt x="5051" y="1531"/>
                      <a:pt x="4914" y="1416"/>
                      <a:pt x="4849" y="1308"/>
                    </a:cubicBezTo>
                    <a:cubicBezTo>
                      <a:pt x="4296" y="453"/>
                      <a:pt x="3506"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4"/>
              <p:cNvSpPr/>
              <p:nvPr/>
            </p:nvSpPr>
            <p:spPr>
              <a:xfrm>
                <a:off x="4598525" y="2429950"/>
                <a:ext cx="74725" cy="34650"/>
              </a:xfrm>
              <a:custGeom>
                <a:avLst/>
                <a:gdLst/>
                <a:ahLst/>
                <a:cxnLst/>
                <a:rect l="l" t="t" r="r" b="b"/>
                <a:pathLst>
                  <a:path w="2989" h="1386" extrusionOk="0">
                    <a:moveTo>
                      <a:pt x="1522" y="1"/>
                    </a:moveTo>
                    <a:cubicBezTo>
                      <a:pt x="1050" y="1"/>
                      <a:pt x="577" y="199"/>
                      <a:pt x="266" y="609"/>
                    </a:cubicBezTo>
                    <a:cubicBezTo>
                      <a:pt x="1" y="961"/>
                      <a:pt x="15" y="1040"/>
                      <a:pt x="345" y="1320"/>
                    </a:cubicBezTo>
                    <a:cubicBezTo>
                      <a:pt x="392" y="1360"/>
                      <a:pt x="429" y="1383"/>
                      <a:pt x="461" y="1383"/>
                    </a:cubicBezTo>
                    <a:cubicBezTo>
                      <a:pt x="499" y="1383"/>
                      <a:pt x="530" y="1351"/>
                      <a:pt x="561" y="1277"/>
                    </a:cubicBezTo>
                    <a:cubicBezTo>
                      <a:pt x="611" y="1126"/>
                      <a:pt x="683" y="990"/>
                      <a:pt x="798" y="875"/>
                    </a:cubicBezTo>
                    <a:cubicBezTo>
                      <a:pt x="1013" y="672"/>
                      <a:pt x="1275" y="574"/>
                      <a:pt x="1531" y="574"/>
                    </a:cubicBezTo>
                    <a:cubicBezTo>
                      <a:pt x="1918" y="574"/>
                      <a:pt x="2293" y="795"/>
                      <a:pt x="2479" y="1205"/>
                    </a:cubicBezTo>
                    <a:cubicBezTo>
                      <a:pt x="2508" y="1270"/>
                      <a:pt x="2500" y="1378"/>
                      <a:pt x="2615" y="1385"/>
                    </a:cubicBezTo>
                    <a:cubicBezTo>
                      <a:pt x="2687" y="1385"/>
                      <a:pt x="2989" y="1055"/>
                      <a:pt x="2989" y="954"/>
                    </a:cubicBezTo>
                    <a:cubicBezTo>
                      <a:pt x="2975" y="918"/>
                      <a:pt x="2946" y="853"/>
                      <a:pt x="2917" y="796"/>
                    </a:cubicBezTo>
                    <a:cubicBezTo>
                      <a:pt x="2626" y="273"/>
                      <a:pt x="2075"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4"/>
              <p:cNvSpPr/>
              <p:nvPr/>
            </p:nvSpPr>
            <p:spPr>
              <a:xfrm>
                <a:off x="4625275" y="2458600"/>
                <a:ext cx="22675" cy="12100"/>
              </a:xfrm>
              <a:custGeom>
                <a:avLst/>
                <a:gdLst/>
                <a:ahLst/>
                <a:cxnLst/>
                <a:rect l="l" t="t" r="r" b="b"/>
                <a:pathLst>
                  <a:path w="907" h="484"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5" y="478"/>
                      <a:pt x="323" y="479"/>
                      <a:pt x="343" y="479"/>
                    </a:cubicBezTo>
                    <a:cubicBezTo>
                      <a:pt x="381" y="479"/>
                      <a:pt x="422" y="476"/>
                      <a:pt x="461" y="476"/>
                    </a:cubicBezTo>
                    <a:lnTo>
                      <a:pt x="461" y="483"/>
                    </a:lnTo>
                    <a:lnTo>
                      <a:pt x="554" y="483"/>
                    </a:lnTo>
                    <a:lnTo>
                      <a:pt x="554" y="476"/>
                    </a:lnTo>
                    <a:cubicBezTo>
                      <a:pt x="570" y="473"/>
                      <a:pt x="587" y="472"/>
                      <a:pt x="604" y="472"/>
                    </a:cubicBezTo>
                    <a:cubicBezTo>
                      <a:pt x="647" y="472"/>
                      <a:pt x="694" y="478"/>
                      <a:pt x="737" y="478"/>
                    </a:cubicBezTo>
                    <a:cubicBezTo>
                      <a:pt x="810" y="478"/>
                      <a:pt x="873" y="460"/>
                      <a:pt x="885" y="361"/>
                    </a:cubicBezTo>
                    <a:cubicBezTo>
                      <a:pt x="906" y="182"/>
                      <a:pt x="755" y="67"/>
                      <a:pt x="583" y="16"/>
                    </a:cubicBezTo>
                    <a:cubicBezTo>
                      <a:pt x="539" y="6"/>
                      <a:pt x="496" y="0"/>
                      <a:pt x="45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4"/>
              <p:cNvSpPr/>
              <p:nvPr/>
            </p:nvSpPr>
            <p:spPr>
              <a:xfrm>
                <a:off x="4652050" y="2447325"/>
                <a:ext cx="181225" cy="62575"/>
              </a:xfrm>
              <a:custGeom>
                <a:avLst/>
                <a:gdLst/>
                <a:ahLst/>
                <a:cxnLst/>
                <a:rect l="l" t="t" r="r" b="b"/>
                <a:pathLst>
                  <a:path w="7249" h="2503" extrusionOk="0">
                    <a:moveTo>
                      <a:pt x="3750" y="0"/>
                    </a:moveTo>
                    <a:cubicBezTo>
                      <a:pt x="2615" y="8"/>
                      <a:pt x="1753" y="331"/>
                      <a:pt x="1020" y="970"/>
                    </a:cubicBezTo>
                    <a:cubicBezTo>
                      <a:pt x="640" y="1308"/>
                      <a:pt x="331" y="1703"/>
                      <a:pt x="108" y="2170"/>
                    </a:cubicBezTo>
                    <a:cubicBezTo>
                      <a:pt x="65" y="2249"/>
                      <a:pt x="0" y="2349"/>
                      <a:pt x="130" y="2421"/>
                    </a:cubicBezTo>
                    <a:cubicBezTo>
                      <a:pt x="214" y="2471"/>
                      <a:pt x="296" y="2496"/>
                      <a:pt x="372" y="2496"/>
                    </a:cubicBezTo>
                    <a:cubicBezTo>
                      <a:pt x="502" y="2496"/>
                      <a:pt x="615" y="2423"/>
                      <a:pt x="697" y="2278"/>
                    </a:cubicBezTo>
                    <a:cubicBezTo>
                      <a:pt x="1296" y="1212"/>
                      <a:pt x="2403" y="576"/>
                      <a:pt x="3578" y="576"/>
                    </a:cubicBezTo>
                    <a:cubicBezTo>
                      <a:pt x="3813" y="576"/>
                      <a:pt x="4051" y="601"/>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0"/>
                      <a:pt x="7033" y="2069"/>
                    </a:cubicBezTo>
                    <a:cubicBezTo>
                      <a:pt x="6278" y="733"/>
                      <a:pt x="5115"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4"/>
              <p:cNvSpPr/>
              <p:nvPr/>
            </p:nvSpPr>
            <p:spPr>
              <a:xfrm>
                <a:off x="4679150" y="2475875"/>
                <a:ext cx="126275" cy="44825"/>
              </a:xfrm>
              <a:custGeom>
                <a:avLst/>
                <a:gdLst/>
                <a:ahLst/>
                <a:cxnLst/>
                <a:rect l="l" t="t" r="r" b="b"/>
                <a:pathLst>
                  <a:path w="5051" h="1793" extrusionOk="0">
                    <a:moveTo>
                      <a:pt x="2673" y="1"/>
                    </a:moveTo>
                    <a:cubicBezTo>
                      <a:pt x="1545" y="1"/>
                      <a:pt x="619" y="525"/>
                      <a:pt x="145" y="1344"/>
                    </a:cubicBezTo>
                    <a:cubicBezTo>
                      <a:pt x="80" y="1459"/>
                      <a:pt x="1" y="1588"/>
                      <a:pt x="188" y="1667"/>
                    </a:cubicBezTo>
                    <a:cubicBezTo>
                      <a:pt x="279" y="1706"/>
                      <a:pt x="373" y="1793"/>
                      <a:pt x="465" y="1793"/>
                    </a:cubicBezTo>
                    <a:cubicBezTo>
                      <a:pt x="525" y="1793"/>
                      <a:pt x="584" y="1756"/>
                      <a:pt x="640" y="1646"/>
                    </a:cubicBezTo>
                    <a:cubicBezTo>
                      <a:pt x="726" y="1488"/>
                      <a:pt x="841" y="1344"/>
                      <a:pt x="971" y="1215"/>
                    </a:cubicBezTo>
                    <a:cubicBezTo>
                      <a:pt x="1426" y="784"/>
                      <a:pt x="1975" y="574"/>
                      <a:pt x="2516" y="574"/>
                    </a:cubicBezTo>
                    <a:cubicBezTo>
                      <a:pt x="3220" y="574"/>
                      <a:pt x="3910" y="930"/>
                      <a:pt x="4361" y="1617"/>
                    </a:cubicBezTo>
                    <a:cubicBezTo>
                      <a:pt x="4437" y="1731"/>
                      <a:pt x="4491" y="1784"/>
                      <a:pt x="4566" y="1784"/>
                    </a:cubicBezTo>
                    <a:cubicBezTo>
                      <a:pt x="4633" y="1784"/>
                      <a:pt x="4717" y="1741"/>
                      <a:pt x="4850" y="1660"/>
                    </a:cubicBezTo>
                    <a:cubicBezTo>
                      <a:pt x="5051" y="1538"/>
                      <a:pt x="4922" y="1416"/>
                      <a:pt x="4850" y="1308"/>
                    </a:cubicBezTo>
                    <a:cubicBezTo>
                      <a:pt x="4304" y="460"/>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4"/>
              <p:cNvSpPr/>
              <p:nvPr/>
            </p:nvSpPr>
            <p:spPr>
              <a:xfrm>
                <a:off x="4703775" y="2504575"/>
                <a:ext cx="74725" cy="34550"/>
              </a:xfrm>
              <a:custGeom>
                <a:avLst/>
                <a:gdLst/>
                <a:ahLst/>
                <a:cxnLst/>
                <a:rect l="l" t="t" r="r" b="b"/>
                <a:pathLst>
                  <a:path w="2989" h="1382" extrusionOk="0">
                    <a:moveTo>
                      <a:pt x="1518" y="0"/>
                    </a:moveTo>
                    <a:cubicBezTo>
                      <a:pt x="1046" y="0"/>
                      <a:pt x="574" y="198"/>
                      <a:pt x="266" y="605"/>
                    </a:cubicBezTo>
                    <a:cubicBezTo>
                      <a:pt x="0" y="964"/>
                      <a:pt x="7" y="1036"/>
                      <a:pt x="338" y="1316"/>
                    </a:cubicBezTo>
                    <a:cubicBezTo>
                      <a:pt x="385" y="1357"/>
                      <a:pt x="424" y="1381"/>
                      <a:pt x="458" y="1381"/>
                    </a:cubicBezTo>
                    <a:cubicBezTo>
                      <a:pt x="496" y="1381"/>
                      <a:pt x="526" y="1350"/>
                      <a:pt x="553" y="1273"/>
                    </a:cubicBezTo>
                    <a:cubicBezTo>
                      <a:pt x="611" y="1130"/>
                      <a:pt x="682" y="986"/>
                      <a:pt x="797" y="878"/>
                    </a:cubicBezTo>
                    <a:cubicBezTo>
                      <a:pt x="1012" y="672"/>
                      <a:pt x="1273" y="574"/>
                      <a:pt x="1529" y="574"/>
                    </a:cubicBezTo>
                    <a:cubicBezTo>
                      <a:pt x="1913" y="574"/>
                      <a:pt x="2286" y="796"/>
                      <a:pt x="2471" y="1202"/>
                    </a:cubicBezTo>
                    <a:cubicBezTo>
                      <a:pt x="2507" y="1273"/>
                      <a:pt x="2493" y="1381"/>
                      <a:pt x="2608" y="1381"/>
                    </a:cubicBezTo>
                    <a:cubicBezTo>
                      <a:pt x="2608" y="1381"/>
                      <a:pt x="2609" y="1381"/>
                      <a:pt x="2610" y="1381"/>
                    </a:cubicBezTo>
                    <a:cubicBezTo>
                      <a:pt x="2693" y="1381"/>
                      <a:pt x="2988" y="1057"/>
                      <a:pt x="2988" y="957"/>
                    </a:cubicBezTo>
                    <a:cubicBezTo>
                      <a:pt x="2967" y="921"/>
                      <a:pt x="2945" y="857"/>
                      <a:pt x="2909" y="799"/>
                    </a:cubicBezTo>
                    <a:cubicBezTo>
                      <a:pt x="2623" y="272"/>
                      <a:pt x="2070" y="0"/>
                      <a:pt x="151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4"/>
              <p:cNvSpPr/>
              <p:nvPr/>
            </p:nvSpPr>
            <p:spPr>
              <a:xfrm>
                <a:off x="4730350" y="253322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3"/>
                      <a:pt x="345" y="483"/>
                    </a:cubicBezTo>
                    <a:cubicBezTo>
                      <a:pt x="383" y="483"/>
                      <a:pt x="422" y="479"/>
                      <a:pt x="460" y="479"/>
                    </a:cubicBezTo>
                    <a:cubicBezTo>
                      <a:pt x="484" y="479"/>
                      <a:pt x="505" y="483"/>
                      <a:pt x="526" y="483"/>
                    </a:cubicBezTo>
                    <a:cubicBezTo>
                      <a:pt x="537" y="483"/>
                      <a:pt x="549" y="482"/>
                      <a:pt x="560" y="479"/>
                    </a:cubicBezTo>
                    <a:cubicBezTo>
                      <a:pt x="575" y="477"/>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4"/>
              <p:cNvSpPr/>
              <p:nvPr/>
            </p:nvSpPr>
            <p:spPr>
              <a:xfrm>
                <a:off x="4759250" y="2372625"/>
                <a:ext cx="181225" cy="62625"/>
              </a:xfrm>
              <a:custGeom>
                <a:avLst/>
                <a:gdLst/>
                <a:ahLst/>
                <a:cxnLst/>
                <a:rect l="l" t="t" r="r" b="b"/>
                <a:pathLst>
                  <a:path w="7249" h="2505" extrusionOk="0">
                    <a:moveTo>
                      <a:pt x="3758" y="0"/>
                    </a:moveTo>
                    <a:cubicBezTo>
                      <a:pt x="2623" y="15"/>
                      <a:pt x="1761" y="331"/>
                      <a:pt x="1028" y="977"/>
                    </a:cubicBezTo>
                    <a:cubicBezTo>
                      <a:pt x="647" y="1315"/>
                      <a:pt x="338" y="1710"/>
                      <a:pt x="116" y="2170"/>
                    </a:cubicBezTo>
                    <a:cubicBezTo>
                      <a:pt x="73" y="2256"/>
                      <a:pt x="1" y="2349"/>
                      <a:pt x="137" y="2428"/>
                    </a:cubicBezTo>
                    <a:cubicBezTo>
                      <a:pt x="219" y="2478"/>
                      <a:pt x="300" y="2503"/>
                      <a:pt x="376" y="2503"/>
                    </a:cubicBezTo>
                    <a:cubicBezTo>
                      <a:pt x="507" y="2503"/>
                      <a:pt x="623" y="2430"/>
                      <a:pt x="705" y="2284"/>
                    </a:cubicBezTo>
                    <a:cubicBezTo>
                      <a:pt x="1304" y="1218"/>
                      <a:pt x="2413" y="576"/>
                      <a:pt x="3590" y="576"/>
                    </a:cubicBezTo>
                    <a:cubicBezTo>
                      <a:pt x="3824" y="576"/>
                      <a:pt x="4060" y="601"/>
                      <a:pt x="4296" y="654"/>
                    </a:cubicBezTo>
                    <a:cubicBezTo>
                      <a:pt x="5273" y="869"/>
                      <a:pt x="6013" y="1430"/>
                      <a:pt x="6509" y="2313"/>
                    </a:cubicBezTo>
                    <a:cubicBezTo>
                      <a:pt x="6580" y="2438"/>
                      <a:pt x="6687" y="2505"/>
                      <a:pt x="6812" y="2505"/>
                    </a:cubicBezTo>
                    <a:cubicBezTo>
                      <a:pt x="6888" y="2505"/>
                      <a:pt x="6970" y="2480"/>
                      <a:pt x="7055" y="2428"/>
                    </a:cubicBezTo>
                    <a:cubicBezTo>
                      <a:pt x="7249" y="2313"/>
                      <a:pt x="7091" y="2177"/>
                      <a:pt x="7033" y="2076"/>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4"/>
              <p:cNvSpPr/>
              <p:nvPr/>
            </p:nvSpPr>
            <p:spPr>
              <a:xfrm>
                <a:off x="4786550" y="2401350"/>
                <a:ext cx="126275" cy="44700"/>
              </a:xfrm>
              <a:custGeom>
                <a:avLst/>
                <a:gdLst/>
                <a:ahLst/>
                <a:cxnLst/>
                <a:rect l="l" t="t" r="r" b="b"/>
                <a:pathLst>
                  <a:path w="5051" h="1788" extrusionOk="0">
                    <a:moveTo>
                      <a:pt x="2673" y="1"/>
                    </a:moveTo>
                    <a:cubicBezTo>
                      <a:pt x="1538" y="1"/>
                      <a:pt x="618" y="525"/>
                      <a:pt x="144" y="1337"/>
                    </a:cubicBezTo>
                    <a:cubicBezTo>
                      <a:pt x="72" y="1459"/>
                      <a:pt x="1" y="1581"/>
                      <a:pt x="187" y="1660"/>
                    </a:cubicBezTo>
                    <a:cubicBezTo>
                      <a:pt x="280" y="1699"/>
                      <a:pt x="374" y="1787"/>
                      <a:pt x="467" y="1787"/>
                    </a:cubicBezTo>
                    <a:cubicBezTo>
                      <a:pt x="526" y="1787"/>
                      <a:pt x="584" y="1752"/>
                      <a:pt x="640" y="1646"/>
                    </a:cubicBezTo>
                    <a:cubicBezTo>
                      <a:pt x="726" y="1480"/>
                      <a:pt x="834" y="1337"/>
                      <a:pt x="970" y="1215"/>
                    </a:cubicBezTo>
                    <a:cubicBezTo>
                      <a:pt x="1425" y="781"/>
                      <a:pt x="1973" y="571"/>
                      <a:pt x="2513" y="571"/>
                    </a:cubicBezTo>
                    <a:cubicBezTo>
                      <a:pt x="3218" y="571"/>
                      <a:pt x="3909" y="929"/>
                      <a:pt x="4361" y="1617"/>
                    </a:cubicBezTo>
                    <a:cubicBezTo>
                      <a:pt x="4432" y="1726"/>
                      <a:pt x="4486" y="1778"/>
                      <a:pt x="4561" y="1778"/>
                    </a:cubicBezTo>
                    <a:cubicBezTo>
                      <a:pt x="4630" y="1778"/>
                      <a:pt x="4716" y="1735"/>
                      <a:pt x="4849" y="1653"/>
                    </a:cubicBezTo>
                    <a:cubicBezTo>
                      <a:pt x="5050" y="1531"/>
                      <a:pt x="4914" y="1416"/>
                      <a:pt x="4849" y="1308"/>
                    </a:cubicBezTo>
                    <a:cubicBezTo>
                      <a:pt x="4296" y="453"/>
                      <a:pt x="3513"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4"/>
              <p:cNvSpPr/>
              <p:nvPr/>
            </p:nvSpPr>
            <p:spPr>
              <a:xfrm>
                <a:off x="4810975" y="2429950"/>
                <a:ext cx="74725" cy="34650"/>
              </a:xfrm>
              <a:custGeom>
                <a:avLst/>
                <a:gdLst/>
                <a:ahLst/>
                <a:cxnLst/>
                <a:rect l="l" t="t" r="r" b="b"/>
                <a:pathLst>
                  <a:path w="2989" h="1386" extrusionOk="0">
                    <a:moveTo>
                      <a:pt x="1522" y="1"/>
                    </a:moveTo>
                    <a:cubicBezTo>
                      <a:pt x="1050" y="1"/>
                      <a:pt x="577" y="199"/>
                      <a:pt x="266" y="609"/>
                    </a:cubicBezTo>
                    <a:cubicBezTo>
                      <a:pt x="0" y="961"/>
                      <a:pt x="15" y="1040"/>
                      <a:pt x="345" y="1320"/>
                    </a:cubicBezTo>
                    <a:cubicBezTo>
                      <a:pt x="392" y="1357"/>
                      <a:pt x="430" y="1380"/>
                      <a:pt x="462" y="1380"/>
                    </a:cubicBezTo>
                    <a:cubicBezTo>
                      <a:pt x="499" y="1380"/>
                      <a:pt x="530" y="1350"/>
                      <a:pt x="561" y="1277"/>
                    </a:cubicBezTo>
                    <a:cubicBezTo>
                      <a:pt x="618" y="1126"/>
                      <a:pt x="683" y="990"/>
                      <a:pt x="805" y="875"/>
                    </a:cubicBezTo>
                    <a:cubicBezTo>
                      <a:pt x="1017" y="672"/>
                      <a:pt x="1277" y="574"/>
                      <a:pt x="1533" y="574"/>
                    </a:cubicBezTo>
                    <a:cubicBezTo>
                      <a:pt x="1918" y="574"/>
                      <a:pt x="2293" y="795"/>
                      <a:pt x="2479" y="1205"/>
                    </a:cubicBezTo>
                    <a:cubicBezTo>
                      <a:pt x="2507" y="1270"/>
                      <a:pt x="2500" y="1378"/>
                      <a:pt x="2615" y="1385"/>
                    </a:cubicBezTo>
                    <a:cubicBezTo>
                      <a:pt x="2694" y="1385"/>
                      <a:pt x="2989" y="1055"/>
                      <a:pt x="2989" y="954"/>
                    </a:cubicBezTo>
                    <a:cubicBezTo>
                      <a:pt x="2974" y="918"/>
                      <a:pt x="2953" y="853"/>
                      <a:pt x="2917" y="796"/>
                    </a:cubicBezTo>
                    <a:cubicBezTo>
                      <a:pt x="2626" y="273"/>
                      <a:pt x="2074"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4"/>
              <p:cNvSpPr/>
              <p:nvPr/>
            </p:nvSpPr>
            <p:spPr>
              <a:xfrm>
                <a:off x="4837725" y="2458600"/>
                <a:ext cx="22650" cy="12025"/>
              </a:xfrm>
              <a:custGeom>
                <a:avLst/>
                <a:gdLst/>
                <a:ahLst/>
                <a:cxnLst/>
                <a:rect l="l" t="t" r="r" b="b"/>
                <a:pathLst>
                  <a:path w="906" h="481"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7" y="478"/>
                      <a:pt x="326" y="479"/>
                      <a:pt x="346" y="479"/>
                    </a:cubicBezTo>
                    <a:cubicBezTo>
                      <a:pt x="384" y="479"/>
                      <a:pt x="422" y="476"/>
                      <a:pt x="461" y="476"/>
                    </a:cubicBezTo>
                    <a:cubicBezTo>
                      <a:pt x="480" y="476"/>
                      <a:pt x="502" y="479"/>
                      <a:pt x="523" y="479"/>
                    </a:cubicBezTo>
                    <a:cubicBezTo>
                      <a:pt x="534" y="479"/>
                      <a:pt x="544" y="478"/>
                      <a:pt x="554" y="476"/>
                    </a:cubicBezTo>
                    <a:cubicBezTo>
                      <a:pt x="568" y="474"/>
                      <a:pt x="584" y="473"/>
                      <a:pt x="600" y="473"/>
                    </a:cubicBezTo>
                    <a:cubicBezTo>
                      <a:pt x="647" y="473"/>
                      <a:pt x="699" y="481"/>
                      <a:pt x="745" y="481"/>
                    </a:cubicBezTo>
                    <a:cubicBezTo>
                      <a:pt x="817" y="481"/>
                      <a:pt x="877" y="461"/>
                      <a:pt x="884" y="361"/>
                    </a:cubicBezTo>
                    <a:cubicBezTo>
                      <a:pt x="906" y="189"/>
                      <a:pt x="755" y="67"/>
                      <a:pt x="583" y="24"/>
                    </a:cubicBezTo>
                    <a:lnTo>
                      <a:pt x="583" y="16"/>
                    </a:lnTo>
                    <a:cubicBezTo>
                      <a:pt x="539" y="6"/>
                      <a:pt x="495" y="0"/>
                      <a:pt x="45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4"/>
              <p:cNvSpPr/>
              <p:nvPr/>
            </p:nvSpPr>
            <p:spPr>
              <a:xfrm>
                <a:off x="4864500" y="2447325"/>
                <a:ext cx="174575" cy="62525"/>
              </a:xfrm>
              <a:custGeom>
                <a:avLst/>
                <a:gdLst/>
                <a:ahLst/>
                <a:cxnLst/>
                <a:rect l="l" t="t" r="r" b="b"/>
                <a:pathLst>
                  <a:path w="6983" h="2501" extrusionOk="0">
                    <a:moveTo>
                      <a:pt x="3750" y="0"/>
                    </a:moveTo>
                    <a:cubicBezTo>
                      <a:pt x="2615" y="8"/>
                      <a:pt x="1753" y="331"/>
                      <a:pt x="1020" y="970"/>
                    </a:cubicBezTo>
                    <a:cubicBezTo>
                      <a:pt x="639" y="1308"/>
                      <a:pt x="331" y="1703"/>
                      <a:pt x="108" y="2170"/>
                    </a:cubicBezTo>
                    <a:cubicBezTo>
                      <a:pt x="65" y="2249"/>
                      <a:pt x="0" y="2349"/>
                      <a:pt x="129" y="2421"/>
                    </a:cubicBezTo>
                    <a:cubicBezTo>
                      <a:pt x="214" y="2471"/>
                      <a:pt x="296" y="2496"/>
                      <a:pt x="372" y="2496"/>
                    </a:cubicBezTo>
                    <a:cubicBezTo>
                      <a:pt x="502" y="2496"/>
                      <a:pt x="615" y="2423"/>
                      <a:pt x="697" y="2278"/>
                    </a:cubicBezTo>
                    <a:cubicBezTo>
                      <a:pt x="1301" y="1212"/>
                      <a:pt x="2404" y="576"/>
                      <a:pt x="3578" y="576"/>
                    </a:cubicBezTo>
                    <a:cubicBezTo>
                      <a:pt x="3813" y="576"/>
                      <a:pt x="4051" y="601"/>
                      <a:pt x="4289" y="654"/>
                    </a:cubicBezTo>
                    <a:cubicBezTo>
                      <a:pt x="5273" y="870"/>
                      <a:pt x="6012" y="1430"/>
                      <a:pt x="6508" y="2306"/>
                    </a:cubicBezTo>
                    <a:cubicBezTo>
                      <a:pt x="6573" y="2421"/>
                      <a:pt x="6666" y="2493"/>
                      <a:pt x="6781" y="2500"/>
                    </a:cubicBezTo>
                    <a:cubicBezTo>
                      <a:pt x="6853" y="2335"/>
                      <a:pt x="6918" y="2163"/>
                      <a:pt x="6982" y="1997"/>
                    </a:cubicBezTo>
                    <a:cubicBezTo>
                      <a:pt x="6228" y="704"/>
                      <a:pt x="5093" y="5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4"/>
              <p:cNvSpPr/>
              <p:nvPr/>
            </p:nvSpPr>
            <p:spPr>
              <a:xfrm>
                <a:off x="4891775" y="2475875"/>
                <a:ext cx="126100" cy="44825"/>
              </a:xfrm>
              <a:custGeom>
                <a:avLst/>
                <a:gdLst/>
                <a:ahLst/>
                <a:cxnLst/>
                <a:rect l="l" t="t" r="r" b="b"/>
                <a:pathLst>
                  <a:path w="5044" h="1793" extrusionOk="0">
                    <a:moveTo>
                      <a:pt x="2666" y="1"/>
                    </a:moveTo>
                    <a:cubicBezTo>
                      <a:pt x="1538" y="1"/>
                      <a:pt x="612" y="525"/>
                      <a:pt x="137" y="1344"/>
                    </a:cubicBezTo>
                    <a:cubicBezTo>
                      <a:pt x="73" y="1459"/>
                      <a:pt x="1" y="1588"/>
                      <a:pt x="188" y="1667"/>
                    </a:cubicBezTo>
                    <a:cubicBezTo>
                      <a:pt x="275" y="1706"/>
                      <a:pt x="367" y="1793"/>
                      <a:pt x="458" y="1793"/>
                    </a:cubicBezTo>
                    <a:cubicBezTo>
                      <a:pt x="517" y="1793"/>
                      <a:pt x="576" y="1756"/>
                      <a:pt x="633" y="1646"/>
                    </a:cubicBezTo>
                    <a:cubicBezTo>
                      <a:pt x="719" y="1488"/>
                      <a:pt x="834" y="1344"/>
                      <a:pt x="964" y="1215"/>
                    </a:cubicBezTo>
                    <a:cubicBezTo>
                      <a:pt x="1422" y="784"/>
                      <a:pt x="1971" y="574"/>
                      <a:pt x="2512" y="574"/>
                    </a:cubicBezTo>
                    <a:cubicBezTo>
                      <a:pt x="3215" y="574"/>
                      <a:pt x="3903" y="930"/>
                      <a:pt x="4354" y="1617"/>
                    </a:cubicBezTo>
                    <a:cubicBezTo>
                      <a:pt x="4430" y="1731"/>
                      <a:pt x="4484" y="1784"/>
                      <a:pt x="4559" y="1784"/>
                    </a:cubicBezTo>
                    <a:cubicBezTo>
                      <a:pt x="4626" y="1784"/>
                      <a:pt x="4710" y="1741"/>
                      <a:pt x="4842" y="1660"/>
                    </a:cubicBezTo>
                    <a:cubicBezTo>
                      <a:pt x="5044" y="1538"/>
                      <a:pt x="4914" y="1416"/>
                      <a:pt x="4842" y="1308"/>
                    </a:cubicBezTo>
                    <a:cubicBezTo>
                      <a:pt x="4297" y="460"/>
                      <a:pt x="3506" y="29"/>
                      <a:pt x="2666"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4"/>
              <p:cNvSpPr/>
              <p:nvPr/>
            </p:nvSpPr>
            <p:spPr>
              <a:xfrm>
                <a:off x="4916200" y="2504575"/>
                <a:ext cx="74750" cy="34550"/>
              </a:xfrm>
              <a:custGeom>
                <a:avLst/>
                <a:gdLst/>
                <a:ahLst/>
                <a:cxnLst/>
                <a:rect l="l" t="t" r="r" b="b"/>
                <a:pathLst>
                  <a:path w="2990" h="1382" extrusionOk="0">
                    <a:moveTo>
                      <a:pt x="1519" y="0"/>
                    </a:moveTo>
                    <a:cubicBezTo>
                      <a:pt x="1046" y="0"/>
                      <a:pt x="574" y="198"/>
                      <a:pt x="267" y="605"/>
                    </a:cubicBezTo>
                    <a:cubicBezTo>
                      <a:pt x="1" y="964"/>
                      <a:pt x="8" y="1036"/>
                      <a:pt x="338" y="1316"/>
                    </a:cubicBezTo>
                    <a:cubicBezTo>
                      <a:pt x="386" y="1357"/>
                      <a:pt x="425" y="1381"/>
                      <a:pt x="458" y="1381"/>
                    </a:cubicBezTo>
                    <a:cubicBezTo>
                      <a:pt x="496" y="1381"/>
                      <a:pt x="527" y="1350"/>
                      <a:pt x="554" y="1273"/>
                    </a:cubicBezTo>
                    <a:cubicBezTo>
                      <a:pt x="611" y="1130"/>
                      <a:pt x="683" y="986"/>
                      <a:pt x="798" y="878"/>
                    </a:cubicBezTo>
                    <a:cubicBezTo>
                      <a:pt x="1013" y="672"/>
                      <a:pt x="1275" y="574"/>
                      <a:pt x="1532" y="574"/>
                    </a:cubicBezTo>
                    <a:cubicBezTo>
                      <a:pt x="1918" y="574"/>
                      <a:pt x="2293" y="796"/>
                      <a:pt x="2479" y="1202"/>
                    </a:cubicBezTo>
                    <a:cubicBezTo>
                      <a:pt x="2508" y="1273"/>
                      <a:pt x="2493" y="1381"/>
                      <a:pt x="2608" y="1381"/>
                    </a:cubicBezTo>
                    <a:cubicBezTo>
                      <a:pt x="2609" y="1381"/>
                      <a:pt x="2610" y="1381"/>
                      <a:pt x="2611" y="1381"/>
                    </a:cubicBezTo>
                    <a:cubicBezTo>
                      <a:pt x="2694" y="1381"/>
                      <a:pt x="2989" y="1057"/>
                      <a:pt x="2989" y="957"/>
                    </a:cubicBezTo>
                    <a:cubicBezTo>
                      <a:pt x="2968" y="921"/>
                      <a:pt x="2946" y="857"/>
                      <a:pt x="2917" y="799"/>
                    </a:cubicBezTo>
                    <a:cubicBezTo>
                      <a:pt x="2627" y="272"/>
                      <a:pt x="2073" y="0"/>
                      <a:pt x="151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4"/>
              <p:cNvSpPr/>
              <p:nvPr/>
            </p:nvSpPr>
            <p:spPr>
              <a:xfrm>
                <a:off x="4942775" y="2533225"/>
                <a:ext cx="22675" cy="12075"/>
              </a:xfrm>
              <a:custGeom>
                <a:avLst/>
                <a:gdLst/>
                <a:ahLst/>
                <a:cxnLst/>
                <a:rect l="l" t="t" r="r" b="b"/>
                <a:pathLst>
                  <a:path w="907" h="483" extrusionOk="0">
                    <a:moveTo>
                      <a:pt x="449" y="0"/>
                    </a:moveTo>
                    <a:cubicBezTo>
                      <a:pt x="348" y="0"/>
                      <a:pt x="252" y="35"/>
                      <a:pt x="166" y="106"/>
                    </a:cubicBezTo>
                    <a:cubicBezTo>
                      <a:pt x="80" y="178"/>
                      <a:pt x="1" y="271"/>
                      <a:pt x="37" y="379"/>
                    </a:cubicBezTo>
                    <a:cubicBezTo>
                      <a:pt x="55" y="461"/>
                      <a:pt x="114" y="474"/>
                      <a:pt x="179" y="474"/>
                    </a:cubicBezTo>
                    <a:cubicBezTo>
                      <a:pt x="207" y="474"/>
                      <a:pt x="236" y="471"/>
                      <a:pt x="263" y="471"/>
                    </a:cubicBezTo>
                    <a:cubicBezTo>
                      <a:pt x="271" y="471"/>
                      <a:pt x="280" y="472"/>
                      <a:pt x="288" y="472"/>
                    </a:cubicBezTo>
                    <a:cubicBezTo>
                      <a:pt x="317" y="479"/>
                      <a:pt x="346" y="481"/>
                      <a:pt x="375" y="481"/>
                    </a:cubicBezTo>
                    <a:cubicBezTo>
                      <a:pt x="403" y="481"/>
                      <a:pt x="432" y="479"/>
                      <a:pt x="461" y="479"/>
                    </a:cubicBezTo>
                    <a:cubicBezTo>
                      <a:pt x="485" y="479"/>
                      <a:pt x="505" y="483"/>
                      <a:pt x="527" y="483"/>
                    </a:cubicBezTo>
                    <a:cubicBezTo>
                      <a:pt x="538" y="483"/>
                      <a:pt x="549" y="482"/>
                      <a:pt x="561" y="479"/>
                    </a:cubicBezTo>
                    <a:cubicBezTo>
                      <a:pt x="576" y="477"/>
                      <a:pt x="592" y="476"/>
                      <a:pt x="609" y="476"/>
                    </a:cubicBezTo>
                    <a:cubicBezTo>
                      <a:pt x="651" y="476"/>
                      <a:pt x="698" y="482"/>
                      <a:pt x="741" y="482"/>
                    </a:cubicBezTo>
                    <a:cubicBezTo>
                      <a:pt x="815" y="482"/>
                      <a:pt x="880" y="463"/>
                      <a:pt x="892" y="364"/>
                    </a:cubicBezTo>
                    <a:cubicBezTo>
                      <a:pt x="906" y="185"/>
                      <a:pt x="762" y="70"/>
                      <a:pt x="583" y="20"/>
                    </a:cubicBezTo>
                    <a:cubicBezTo>
                      <a:pt x="538" y="7"/>
                      <a:pt x="493" y="0"/>
                      <a:pt x="4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4"/>
              <p:cNvSpPr/>
              <p:nvPr/>
            </p:nvSpPr>
            <p:spPr>
              <a:xfrm>
                <a:off x="4971700" y="2372800"/>
                <a:ext cx="87475" cy="62425"/>
              </a:xfrm>
              <a:custGeom>
                <a:avLst/>
                <a:gdLst/>
                <a:ahLst/>
                <a:cxnLst/>
                <a:rect l="l" t="t" r="r" b="b"/>
                <a:pathLst>
                  <a:path w="3499" h="2497" extrusionOk="0">
                    <a:moveTo>
                      <a:pt x="3492" y="0"/>
                    </a:moveTo>
                    <a:cubicBezTo>
                      <a:pt x="2486" y="58"/>
                      <a:pt x="1703" y="381"/>
                      <a:pt x="1028" y="970"/>
                    </a:cubicBezTo>
                    <a:cubicBezTo>
                      <a:pt x="647" y="1308"/>
                      <a:pt x="338" y="1703"/>
                      <a:pt x="115" y="2163"/>
                    </a:cubicBezTo>
                    <a:cubicBezTo>
                      <a:pt x="72" y="2249"/>
                      <a:pt x="1" y="2342"/>
                      <a:pt x="137" y="2421"/>
                    </a:cubicBezTo>
                    <a:cubicBezTo>
                      <a:pt x="222" y="2471"/>
                      <a:pt x="303" y="2496"/>
                      <a:pt x="379" y="2496"/>
                    </a:cubicBezTo>
                    <a:cubicBezTo>
                      <a:pt x="509" y="2496"/>
                      <a:pt x="623" y="2423"/>
                      <a:pt x="704" y="2277"/>
                    </a:cubicBezTo>
                    <a:cubicBezTo>
                      <a:pt x="1293" y="1236"/>
                      <a:pt x="2357" y="604"/>
                      <a:pt x="3499" y="575"/>
                    </a:cubicBezTo>
                    <a:lnTo>
                      <a:pt x="3499" y="510"/>
                    </a:lnTo>
                    <a:cubicBezTo>
                      <a:pt x="3499" y="338"/>
                      <a:pt x="3499" y="173"/>
                      <a:pt x="3492"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4"/>
              <p:cNvSpPr/>
              <p:nvPr/>
            </p:nvSpPr>
            <p:spPr>
              <a:xfrm>
                <a:off x="4999000" y="2401525"/>
                <a:ext cx="59825" cy="44525"/>
              </a:xfrm>
              <a:custGeom>
                <a:avLst/>
                <a:gdLst/>
                <a:ahLst/>
                <a:cxnLst/>
                <a:rect l="l" t="t" r="r" b="b"/>
                <a:pathLst>
                  <a:path w="2393" h="1781" extrusionOk="0">
                    <a:moveTo>
                      <a:pt x="2392" y="1"/>
                    </a:moveTo>
                    <a:lnTo>
                      <a:pt x="2392" y="1"/>
                    </a:lnTo>
                    <a:cubicBezTo>
                      <a:pt x="1387" y="87"/>
                      <a:pt x="575" y="583"/>
                      <a:pt x="144" y="1330"/>
                    </a:cubicBezTo>
                    <a:cubicBezTo>
                      <a:pt x="72" y="1452"/>
                      <a:pt x="0" y="1574"/>
                      <a:pt x="187" y="1653"/>
                    </a:cubicBezTo>
                    <a:cubicBezTo>
                      <a:pt x="279" y="1692"/>
                      <a:pt x="374" y="1780"/>
                      <a:pt x="467" y="1780"/>
                    </a:cubicBezTo>
                    <a:cubicBezTo>
                      <a:pt x="526" y="1780"/>
                      <a:pt x="584" y="1745"/>
                      <a:pt x="640" y="1639"/>
                    </a:cubicBezTo>
                    <a:cubicBezTo>
                      <a:pt x="726" y="1473"/>
                      <a:pt x="834" y="1330"/>
                      <a:pt x="970" y="1208"/>
                    </a:cubicBezTo>
                    <a:cubicBezTo>
                      <a:pt x="1380" y="820"/>
                      <a:pt x="1868" y="611"/>
                      <a:pt x="2349" y="568"/>
                    </a:cubicBezTo>
                    <a:cubicBezTo>
                      <a:pt x="2371" y="381"/>
                      <a:pt x="2385" y="195"/>
                      <a:pt x="239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4"/>
              <p:cNvSpPr/>
              <p:nvPr/>
            </p:nvSpPr>
            <p:spPr>
              <a:xfrm>
                <a:off x="5023425" y="2430275"/>
                <a:ext cx="32700" cy="34200"/>
              </a:xfrm>
              <a:custGeom>
                <a:avLst/>
                <a:gdLst/>
                <a:ahLst/>
                <a:cxnLst/>
                <a:rect l="l" t="t" r="r" b="b"/>
                <a:pathLst>
                  <a:path w="1308" h="1368" extrusionOk="0">
                    <a:moveTo>
                      <a:pt x="1308" y="0"/>
                    </a:moveTo>
                    <a:cubicBezTo>
                      <a:pt x="913" y="58"/>
                      <a:pt x="532" y="251"/>
                      <a:pt x="273" y="596"/>
                    </a:cubicBezTo>
                    <a:cubicBezTo>
                      <a:pt x="0" y="948"/>
                      <a:pt x="15" y="1027"/>
                      <a:pt x="345" y="1307"/>
                    </a:cubicBezTo>
                    <a:cubicBezTo>
                      <a:pt x="392" y="1344"/>
                      <a:pt x="431" y="1367"/>
                      <a:pt x="464" y="1367"/>
                    </a:cubicBezTo>
                    <a:cubicBezTo>
                      <a:pt x="503" y="1367"/>
                      <a:pt x="534" y="1337"/>
                      <a:pt x="561" y="1264"/>
                    </a:cubicBezTo>
                    <a:cubicBezTo>
                      <a:pt x="618" y="1113"/>
                      <a:pt x="683" y="977"/>
                      <a:pt x="805" y="862"/>
                    </a:cubicBezTo>
                    <a:cubicBezTo>
                      <a:pt x="927" y="747"/>
                      <a:pt x="1063" y="668"/>
                      <a:pt x="1207" y="618"/>
                    </a:cubicBezTo>
                    <a:cubicBezTo>
                      <a:pt x="1243" y="417"/>
                      <a:pt x="1279" y="208"/>
                      <a:pt x="130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4"/>
              <p:cNvSpPr/>
              <p:nvPr/>
            </p:nvSpPr>
            <p:spPr>
              <a:xfrm>
                <a:off x="4466725" y="2548600"/>
                <a:ext cx="48875" cy="53200"/>
              </a:xfrm>
              <a:custGeom>
                <a:avLst/>
                <a:gdLst/>
                <a:ahLst/>
                <a:cxnLst/>
                <a:rect l="l" t="t" r="r" b="b"/>
                <a:pathLst>
                  <a:path w="1955" h="2128" extrusionOk="0">
                    <a:moveTo>
                      <a:pt x="0" y="1"/>
                    </a:moveTo>
                    <a:cubicBezTo>
                      <a:pt x="453" y="762"/>
                      <a:pt x="984" y="1473"/>
                      <a:pt x="1588" y="2127"/>
                    </a:cubicBezTo>
                    <a:cubicBezTo>
                      <a:pt x="1645" y="2113"/>
                      <a:pt x="1703" y="2091"/>
                      <a:pt x="1760" y="2055"/>
                    </a:cubicBezTo>
                    <a:cubicBezTo>
                      <a:pt x="1954" y="1940"/>
                      <a:pt x="1796" y="1804"/>
                      <a:pt x="1739" y="1696"/>
                    </a:cubicBezTo>
                    <a:cubicBezTo>
                      <a:pt x="1286" y="899"/>
                      <a:pt x="697" y="338"/>
                      <a:pt x="0"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4"/>
              <p:cNvSpPr/>
              <p:nvPr/>
            </p:nvSpPr>
            <p:spPr>
              <a:xfrm>
                <a:off x="4519150" y="2613800"/>
                <a:ext cx="101675" cy="62700"/>
              </a:xfrm>
              <a:custGeom>
                <a:avLst/>
                <a:gdLst/>
                <a:ahLst/>
                <a:cxnLst/>
                <a:rect l="l" t="t" r="r" b="b"/>
                <a:pathLst>
                  <a:path w="4067" h="2508" extrusionOk="0">
                    <a:moveTo>
                      <a:pt x="568" y="0"/>
                    </a:moveTo>
                    <a:cubicBezTo>
                      <a:pt x="367" y="8"/>
                      <a:pt x="180" y="15"/>
                      <a:pt x="1" y="36"/>
                    </a:cubicBezTo>
                    <a:cubicBezTo>
                      <a:pt x="195" y="230"/>
                      <a:pt x="396" y="410"/>
                      <a:pt x="604" y="589"/>
                    </a:cubicBezTo>
                    <a:cubicBezTo>
                      <a:pt x="769" y="597"/>
                      <a:pt x="935" y="625"/>
                      <a:pt x="1107" y="661"/>
                    </a:cubicBezTo>
                    <a:cubicBezTo>
                      <a:pt x="2084" y="877"/>
                      <a:pt x="2824" y="1437"/>
                      <a:pt x="3319" y="2313"/>
                    </a:cubicBezTo>
                    <a:cubicBezTo>
                      <a:pt x="3334" y="2335"/>
                      <a:pt x="3348" y="2356"/>
                      <a:pt x="3362" y="2378"/>
                    </a:cubicBezTo>
                    <a:cubicBezTo>
                      <a:pt x="3456" y="2421"/>
                      <a:pt x="3549" y="2464"/>
                      <a:pt x="3643" y="2507"/>
                    </a:cubicBezTo>
                    <a:cubicBezTo>
                      <a:pt x="3714" y="2507"/>
                      <a:pt x="3786" y="2479"/>
                      <a:pt x="3865" y="2435"/>
                    </a:cubicBezTo>
                    <a:cubicBezTo>
                      <a:pt x="4066" y="2313"/>
                      <a:pt x="3901" y="2177"/>
                      <a:pt x="3844" y="2076"/>
                    </a:cubicBezTo>
                    <a:cubicBezTo>
                      <a:pt x="3089" y="740"/>
                      <a:pt x="1933" y="65"/>
                      <a:pt x="56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4"/>
              <p:cNvSpPr/>
              <p:nvPr/>
            </p:nvSpPr>
            <p:spPr>
              <a:xfrm>
                <a:off x="4546800" y="2539275"/>
                <a:ext cx="181225" cy="62575"/>
              </a:xfrm>
              <a:custGeom>
                <a:avLst/>
                <a:gdLst/>
                <a:ahLst/>
                <a:cxnLst/>
                <a:rect l="l" t="t" r="r" b="b"/>
                <a:pathLst>
                  <a:path w="7249" h="2503" extrusionOk="0">
                    <a:moveTo>
                      <a:pt x="3751" y="0"/>
                    </a:moveTo>
                    <a:cubicBezTo>
                      <a:pt x="2616" y="7"/>
                      <a:pt x="1761" y="331"/>
                      <a:pt x="1028" y="977"/>
                    </a:cubicBezTo>
                    <a:cubicBezTo>
                      <a:pt x="640" y="1308"/>
                      <a:pt x="331" y="1710"/>
                      <a:pt x="109" y="2170"/>
                    </a:cubicBezTo>
                    <a:cubicBezTo>
                      <a:pt x="73" y="2249"/>
                      <a:pt x="1" y="2349"/>
                      <a:pt x="130" y="2428"/>
                    </a:cubicBezTo>
                    <a:cubicBezTo>
                      <a:pt x="213" y="2477"/>
                      <a:pt x="293" y="2501"/>
                      <a:pt x="369" y="2501"/>
                    </a:cubicBezTo>
                    <a:cubicBezTo>
                      <a:pt x="504" y="2501"/>
                      <a:pt x="622" y="2425"/>
                      <a:pt x="705" y="2277"/>
                    </a:cubicBezTo>
                    <a:cubicBezTo>
                      <a:pt x="1303" y="1212"/>
                      <a:pt x="2410" y="576"/>
                      <a:pt x="3581" y="576"/>
                    </a:cubicBezTo>
                    <a:cubicBezTo>
                      <a:pt x="3816" y="576"/>
                      <a:pt x="4053" y="601"/>
                      <a:pt x="4289" y="654"/>
                    </a:cubicBezTo>
                    <a:cubicBezTo>
                      <a:pt x="5273" y="869"/>
                      <a:pt x="6013" y="1430"/>
                      <a:pt x="6509" y="2306"/>
                    </a:cubicBezTo>
                    <a:cubicBezTo>
                      <a:pt x="6581" y="2433"/>
                      <a:pt x="6691" y="2503"/>
                      <a:pt x="6818" y="2503"/>
                    </a:cubicBezTo>
                    <a:cubicBezTo>
                      <a:pt x="6892" y="2503"/>
                      <a:pt x="6973" y="2479"/>
                      <a:pt x="7055" y="2428"/>
                    </a:cubicBezTo>
                    <a:cubicBezTo>
                      <a:pt x="7249" y="2313"/>
                      <a:pt x="7091" y="2177"/>
                      <a:pt x="7033" y="2069"/>
                    </a:cubicBezTo>
                    <a:cubicBezTo>
                      <a:pt x="6279" y="733"/>
                      <a:pt x="5123" y="58"/>
                      <a:pt x="37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4"/>
              <p:cNvSpPr/>
              <p:nvPr/>
            </p:nvSpPr>
            <p:spPr>
              <a:xfrm>
                <a:off x="4574100" y="2567825"/>
                <a:ext cx="126275" cy="44875"/>
              </a:xfrm>
              <a:custGeom>
                <a:avLst/>
                <a:gdLst/>
                <a:ahLst/>
                <a:cxnLst/>
                <a:rect l="l" t="t" r="r" b="b"/>
                <a:pathLst>
                  <a:path w="5051" h="1795" extrusionOk="0">
                    <a:moveTo>
                      <a:pt x="2673" y="0"/>
                    </a:moveTo>
                    <a:cubicBezTo>
                      <a:pt x="1538" y="8"/>
                      <a:pt x="619" y="532"/>
                      <a:pt x="144" y="1344"/>
                    </a:cubicBezTo>
                    <a:cubicBezTo>
                      <a:pt x="73" y="1466"/>
                      <a:pt x="1" y="1588"/>
                      <a:pt x="188" y="1667"/>
                    </a:cubicBezTo>
                    <a:cubicBezTo>
                      <a:pt x="280" y="1706"/>
                      <a:pt x="375" y="1794"/>
                      <a:pt x="467" y="1794"/>
                    </a:cubicBezTo>
                    <a:cubicBezTo>
                      <a:pt x="526" y="1794"/>
                      <a:pt x="584" y="1759"/>
                      <a:pt x="640" y="1653"/>
                    </a:cubicBezTo>
                    <a:cubicBezTo>
                      <a:pt x="726" y="1487"/>
                      <a:pt x="834" y="1344"/>
                      <a:pt x="971" y="1214"/>
                    </a:cubicBezTo>
                    <a:cubicBezTo>
                      <a:pt x="1424" y="785"/>
                      <a:pt x="1970" y="577"/>
                      <a:pt x="2507" y="577"/>
                    </a:cubicBezTo>
                    <a:cubicBezTo>
                      <a:pt x="3212" y="577"/>
                      <a:pt x="3905" y="935"/>
                      <a:pt x="4361" y="1624"/>
                    </a:cubicBezTo>
                    <a:cubicBezTo>
                      <a:pt x="4432" y="1733"/>
                      <a:pt x="4486" y="1785"/>
                      <a:pt x="4560" y="1785"/>
                    </a:cubicBezTo>
                    <a:cubicBezTo>
                      <a:pt x="4628" y="1785"/>
                      <a:pt x="4712" y="1742"/>
                      <a:pt x="4842" y="1660"/>
                    </a:cubicBezTo>
                    <a:cubicBezTo>
                      <a:pt x="5051" y="1538"/>
                      <a:pt x="4914" y="1423"/>
                      <a:pt x="4849" y="1315"/>
                    </a:cubicBezTo>
                    <a:cubicBezTo>
                      <a:pt x="4296" y="460"/>
                      <a:pt x="3506" y="36"/>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4"/>
              <p:cNvSpPr/>
              <p:nvPr/>
            </p:nvSpPr>
            <p:spPr>
              <a:xfrm>
                <a:off x="4598525" y="2596600"/>
                <a:ext cx="74725" cy="34650"/>
              </a:xfrm>
              <a:custGeom>
                <a:avLst/>
                <a:gdLst/>
                <a:ahLst/>
                <a:cxnLst/>
                <a:rect l="l" t="t" r="r" b="b"/>
                <a:pathLst>
                  <a:path w="2989" h="1386" extrusionOk="0">
                    <a:moveTo>
                      <a:pt x="1522" y="1"/>
                    </a:moveTo>
                    <a:cubicBezTo>
                      <a:pt x="1050" y="1"/>
                      <a:pt x="577" y="199"/>
                      <a:pt x="266" y="609"/>
                    </a:cubicBezTo>
                    <a:cubicBezTo>
                      <a:pt x="1" y="961"/>
                      <a:pt x="15" y="1033"/>
                      <a:pt x="345" y="1313"/>
                    </a:cubicBezTo>
                    <a:cubicBezTo>
                      <a:pt x="393" y="1354"/>
                      <a:pt x="431" y="1379"/>
                      <a:pt x="464" y="1379"/>
                    </a:cubicBezTo>
                    <a:cubicBezTo>
                      <a:pt x="501" y="1379"/>
                      <a:pt x="531" y="1349"/>
                      <a:pt x="561" y="1277"/>
                    </a:cubicBezTo>
                    <a:cubicBezTo>
                      <a:pt x="611" y="1127"/>
                      <a:pt x="683" y="990"/>
                      <a:pt x="805" y="875"/>
                    </a:cubicBezTo>
                    <a:cubicBezTo>
                      <a:pt x="1018" y="671"/>
                      <a:pt x="1278" y="574"/>
                      <a:pt x="1535" y="574"/>
                    </a:cubicBezTo>
                    <a:cubicBezTo>
                      <a:pt x="1919" y="574"/>
                      <a:pt x="2294" y="793"/>
                      <a:pt x="2479" y="1198"/>
                    </a:cubicBezTo>
                    <a:cubicBezTo>
                      <a:pt x="2508" y="1270"/>
                      <a:pt x="2500" y="1378"/>
                      <a:pt x="2615" y="1385"/>
                    </a:cubicBezTo>
                    <a:cubicBezTo>
                      <a:pt x="2687" y="1385"/>
                      <a:pt x="2989" y="1055"/>
                      <a:pt x="2989" y="954"/>
                    </a:cubicBezTo>
                    <a:cubicBezTo>
                      <a:pt x="2975" y="918"/>
                      <a:pt x="2946" y="854"/>
                      <a:pt x="2917" y="796"/>
                    </a:cubicBezTo>
                    <a:cubicBezTo>
                      <a:pt x="2626" y="273"/>
                      <a:pt x="2075"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4"/>
              <p:cNvSpPr/>
              <p:nvPr/>
            </p:nvSpPr>
            <p:spPr>
              <a:xfrm>
                <a:off x="4625275" y="2625175"/>
                <a:ext cx="22675" cy="12075"/>
              </a:xfrm>
              <a:custGeom>
                <a:avLst/>
                <a:gdLst/>
                <a:ahLst/>
                <a:cxnLst/>
                <a:rect l="l" t="t" r="r" b="b"/>
                <a:pathLst>
                  <a:path w="907" h="483" extrusionOk="0">
                    <a:moveTo>
                      <a:pt x="451" y="0"/>
                    </a:moveTo>
                    <a:cubicBezTo>
                      <a:pt x="349" y="0"/>
                      <a:pt x="252" y="37"/>
                      <a:pt x="166" y="113"/>
                    </a:cubicBezTo>
                    <a:cubicBezTo>
                      <a:pt x="80" y="177"/>
                      <a:pt x="1" y="271"/>
                      <a:pt x="30" y="386"/>
                    </a:cubicBezTo>
                    <a:cubicBezTo>
                      <a:pt x="55" y="471"/>
                      <a:pt x="125" y="476"/>
                      <a:pt x="195" y="476"/>
                    </a:cubicBezTo>
                    <a:cubicBezTo>
                      <a:pt x="204" y="476"/>
                      <a:pt x="213" y="476"/>
                      <a:pt x="222" y="476"/>
                    </a:cubicBezTo>
                    <a:cubicBezTo>
                      <a:pt x="243" y="476"/>
                      <a:pt x="263" y="476"/>
                      <a:pt x="281" y="479"/>
                    </a:cubicBezTo>
                    <a:cubicBezTo>
                      <a:pt x="300" y="482"/>
                      <a:pt x="319" y="482"/>
                      <a:pt x="339" y="482"/>
                    </a:cubicBezTo>
                    <a:cubicBezTo>
                      <a:pt x="378" y="482"/>
                      <a:pt x="418"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4"/>
              <p:cNvSpPr/>
              <p:nvPr/>
            </p:nvSpPr>
            <p:spPr>
              <a:xfrm>
                <a:off x="4652050" y="2613800"/>
                <a:ext cx="181225" cy="62750"/>
              </a:xfrm>
              <a:custGeom>
                <a:avLst/>
                <a:gdLst/>
                <a:ahLst/>
                <a:cxnLst/>
                <a:rect l="l" t="t" r="r" b="b"/>
                <a:pathLst>
                  <a:path w="7249" h="2510" extrusionOk="0">
                    <a:moveTo>
                      <a:pt x="3750" y="0"/>
                    </a:moveTo>
                    <a:cubicBezTo>
                      <a:pt x="2615" y="15"/>
                      <a:pt x="1753" y="338"/>
                      <a:pt x="1020" y="977"/>
                    </a:cubicBezTo>
                    <a:cubicBezTo>
                      <a:pt x="640" y="1315"/>
                      <a:pt x="331" y="1710"/>
                      <a:pt x="108" y="2177"/>
                    </a:cubicBezTo>
                    <a:cubicBezTo>
                      <a:pt x="65" y="2256"/>
                      <a:pt x="0" y="2356"/>
                      <a:pt x="130" y="2428"/>
                    </a:cubicBezTo>
                    <a:cubicBezTo>
                      <a:pt x="214" y="2478"/>
                      <a:pt x="296" y="2503"/>
                      <a:pt x="372" y="2503"/>
                    </a:cubicBezTo>
                    <a:cubicBezTo>
                      <a:pt x="502" y="2503"/>
                      <a:pt x="615" y="2430"/>
                      <a:pt x="697" y="2285"/>
                    </a:cubicBezTo>
                    <a:cubicBezTo>
                      <a:pt x="1296" y="1219"/>
                      <a:pt x="2403" y="583"/>
                      <a:pt x="3578" y="583"/>
                    </a:cubicBezTo>
                    <a:cubicBezTo>
                      <a:pt x="3813" y="583"/>
                      <a:pt x="4051" y="608"/>
                      <a:pt x="4289" y="661"/>
                    </a:cubicBezTo>
                    <a:cubicBezTo>
                      <a:pt x="5273" y="877"/>
                      <a:pt x="6006" y="1437"/>
                      <a:pt x="6501" y="2313"/>
                    </a:cubicBezTo>
                    <a:cubicBezTo>
                      <a:pt x="6574" y="2440"/>
                      <a:pt x="6683" y="2510"/>
                      <a:pt x="6812" y="2510"/>
                    </a:cubicBezTo>
                    <a:cubicBezTo>
                      <a:pt x="6887" y="2510"/>
                      <a:pt x="6969" y="2486"/>
                      <a:pt x="7054" y="2435"/>
                    </a:cubicBezTo>
                    <a:cubicBezTo>
                      <a:pt x="7248" y="2313"/>
                      <a:pt x="7083" y="2177"/>
                      <a:pt x="7033" y="2076"/>
                    </a:cubicBezTo>
                    <a:cubicBezTo>
                      <a:pt x="6278" y="740"/>
                      <a:pt x="5115" y="65"/>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4"/>
              <p:cNvSpPr/>
              <p:nvPr/>
            </p:nvSpPr>
            <p:spPr>
              <a:xfrm>
                <a:off x="4679150" y="2642525"/>
                <a:ext cx="126275" cy="44775"/>
              </a:xfrm>
              <a:custGeom>
                <a:avLst/>
                <a:gdLst/>
                <a:ahLst/>
                <a:cxnLst/>
                <a:rect l="l" t="t" r="r" b="b"/>
                <a:pathLst>
                  <a:path w="5051" h="1791" extrusionOk="0">
                    <a:moveTo>
                      <a:pt x="2673" y="1"/>
                    </a:moveTo>
                    <a:cubicBezTo>
                      <a:pt x="1545" y="1"/>
                      <a:pt x="619" y="525"/>
                      <a:pt x="145" y="1337"/>
                    </a:cubicBezTo>
                    <a:cubicBezTo>
                      <a:pt x="80" y="1459"/>
                      <a:pt x="1" y="1581"/>
                      <a:pt x="188" y="1660"/>
                    </a:cubicBezTo>
                    <a:cubicBezTo>
                      <a:pt x="280" y="1700"/>
                      <a:pt x="375" y="1790"/>
                      <a:pt x="468" y="1790"/>
                    </a:cubicBezTo>
                    <a:cubicBezTo>
                      <a:pt x="527" y="1790"/>
                      <a:pt x="585" y="1754"/>
                      <a:pt x="640" y="1646"/>
                    </a:cubicBezTo>
                    <a:cubicBezTo>
                      <a:pt x="726" y="1488"/>
                      <a:pt x="841" y="1344"/>
                      <a:pt x="971" y="1215"/>
                    </a:cubicBezTo>
                    <a:cubicBezTo>
                      <a:pt x="1426" y="784"/>
                      <a:pt x="1975" y="574"/>
                      <a:pt x="2516" y="574"/>
                    </a:cubicBezTo>
                    <a:cubicBezTo>
                      <a:pt x="3220" y="574"/>
                      <a:pt x="3910" y="930"/>
                      <a:pt x="4361" y="1617"/>
                    </a:cubicBezTo>
                    <a:cubicBezTo>
                      <a:pt x="4436" y="1730"/>
                      <a:pt x="4490" y="1782"/>
                      <a:pt x="4564" y="1782"/>
                    </a:cubicBezTo>
                    <a:cubicBezTo>
                      <a:pt x="4632" y="1782"/>
                      <a:pt x="4716" y="1739"/>
                      <a:pt x="4850" y="1660"/>
                    </a:cubicBezTo>
                    <a:cubicBezTo>
                      <a:pt x="5051" y="1531"/>
                      <a:pt x="4922" y="1416"/>
                      <a:pt x="4850" y="1308"/>
                    </a:cubicBezTo>
                    <a:cubicBezTo>
                      <a:pt x="4304" y="460"/>
                      <a:pt x="3514" y="29"/>
                      <a:pt x="2673"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4"/>
              <p:cNvSpPr/>
              <p:nvPr/>
            </p:nvSpPr>
            <p:spPr>
              <a:xfrm>
                <a:off x="4703950" y="2671225"/>
                <a:ext cx="74550" cy="32200"/>
              </a:xfrm>
              <a:custGeom>
                <a:avLst/>
                <a:gdLst/>
                <a:ahLst/>
                <a:cxnLst/>
                <a:rect l="l" t="t" r="r" b="b"/>
                <a:pathLst>
                  <a:path w="2982" h="1288" extrusionOk="0">
                    <a:moveTo>
                      <a:pt x="1511" y="0"/>
                    </a:moveTo>
                    <a:cubicBezTo>
                      <a:pt x="1039" y="0"/>
                      <a:pt x="567" y="198"/>
                      <a:pt x="259" y="605"/>
                    </a:cubicBezTo>
                    <a:cubicBezTo>
                      <a:pt x="7" y="936"/>
                      <a:pt x="0" y="1022"/>
                      <a:pt x="273" y="1266"/>
                    </a:cubicBezTo>
                    <a:cubicBezTo>
                      <a:pt x="359" y="1273"/>
                      <a:pt x="453" y="1281"/>
                      <a:pt x="539" y="1288"/>
                    </a:cubicBezTo>
                    <a:cubicBezTo>
                      <a:pt x="539" y="1281"/>
                      <a:pt x="546" y="1281"/>
                      <a:pt x="546" y="1273"/>
                    </a:cubicBezTo>
                    <a:cubicBezTo>
                      <a:pt x="604" y="1130"/>
                      <a:pt x="668" y="986"/>
                      <a:pt x="790" y="878"/>
                    </a:cubicBezTo>
                    <a:cubicBezTo>
                      <a:pt x="1005" y="672"/>
                      <a:pt x="1266" y="574"/>
                      <a:pt x="1522" y="574"/>
                    </a:cubicBezTo>
                    <a:cubicBezTo>
                      <a:pt x="1906" y="574"/>
                      <a:pt x="2279" y="796"/>
                      <a:pt x="2464" y="1202"/>
                    </a:cubicBezTo>
                    <a:cubicBezTo>
                      <a:pt x="2478" y="1223"/>
                      <a:pt x="2486" y="1252"/>
                      <a:pt x="2493" y="1281"/>
                    </a:cubicBezTo>
                    <a:cubicBezTo>
                      <a:pt x="2586" y="1273"/>
                      <a:pt x="2680" y="1266"/>
                      <a:pt x="2773" y="1252"/>
                    </a:cubicBezTo>
                    <a:cubicBezTo>
                      <a:pt x="2874" y="1151"/>
                      <a:pt x="2981" y="1015"/>
                      <a:pt x="2981" y="957"/>
                    </a:cubicBezTo>
                    <a:cubicBezTo>
                      <a:pt x="2960" y="914"/>
                      <a:pt x="2938" y="857"/>
                      <a:pt x="2902" y="799"/>
                    </a:cubicBezTo>
                    <a:cubicBezTo>
                      <a:pt x="2616" y="272"/>
                      <a:pt x="2063" y="0"/>
                      <a:pt x="151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4"/>
              <p:cNvSpPr/>
              <p:nvPr/>
            </p:nvSpPr>
            <p:spPr>
              <a:xfrm>
                <a:off x="4732850" y="2699875"/>
                <a:ext cx="18175" cy="4450"/>
              </a:xfrm>
              <a:custGeom>
                <a:avLst/>
                <a:gdLst/>
                <a:ahLst/>
                <a:cxnLst/>
                <a:rect l="l" t="t" r="r" b="b"/>
                <a:pathLst>
                  <a:path w="727" h="178" extrusionOk="0">
                    <a:moveTo>
                      <a:pt x="349" y="0"/>
                    </a:moveTo>
                    <a:cubicBezTo>
                      <a:pt x="247" y="0"/>
                      <a:pt x="151" y="35"/>
                      <a:pt x="65" y="106"/>
                    </a:cubicBezTo>
                    <a:cubicBezTo>
                      <a:pt x="44" y="127"/>
                      <a:pt x="22" y="149"/>
                      <a:pt x="1" y="171"/>
                    </a:cubicBezTo>
                    <a:cubicBezTo>
                      <a:pt x="101" y="178"/>
                      <a:pt x="202" y="178"/>
                      <a:pt x="310" y="178"/>
                    </a:cubicBezTo>
                    <a:cubicBezTo>
                      <a:pt x="446" y="178"/>
                      <a:pt x="590" y="171"/>
                      <a:pt x="726" y="171"/>
                    </a:cubicBezTo>
                    <a:cubicBezTo>
                      <a:pt x="676" y="99"/>
                      <a:pt x="583" y="41"/>
                      <a:pt x="482" y="20"/>
                    </a:cubicBezTo>
                    <a:cubicBezTo>
                      <a:pt x="437" y="7"/>
                      <a:pt x="392" y="0"/>
                      <a:pt x="349"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4"/>
              <p:cNvSpPr/>
              <p:nvPr/>
            </p:nvSpPr>
            <p:spPr>
              <a:xfrm>
                <a:off x="4759250" y="2539275"/>
                <a:ext cx="181225" cy="62575"/>
              </a:xfrm>
              <a:custGeom>
                <a:avLst/>
                <a:gdLst/>
                <a:ahLst/>
                <a:cxnLst/>
                <a:rect l="l" t="t" r="r" b="b"/>
                <a:pathLst>
                  <a:path w="7249" h="2503" extrusionOk="0">
                    <a:moveTo>
                      <a:pt x="3758" y="0"/>
                    </a:moveTo>
                    <a:cubicBezTo>
                      <a:pt x="2623" y="7"/>
                      <a:pt x="1761" y="331"/>
                      <a:pt x="1028" y="977"/>
                    </a:cubicBezTo>
                    <a:cubicBezTo>
                      <a:pt x="647" y="1308"/>
                      <a:pt x="338" y="1710"/>
                      <a:pt x="116" y="2170"/>
                    </a:cubicBezTo>
                    <a:cubicBezTo>
                      <a:pt x="73" y="2249"/>
                      <a:pt x="1" y="2349"/>
                      <a:pt x="137" y="2428"/>
                    </a:cubicBezTo>
                    <a:cubicBezTo>
                      <a:pt x="217" y="2477"/>
                      <a:pt x="296" y="2501"/>
                      <a:pt x="371" y="2501"/>
                    </a:cubicBezTo>
                    <a:cubicBezTo>
                      <a:pt x="503" y="2501"/>
                      <a:pt x="622" y="2425"/>
                      <a:pt x="705" y="2277"/>
                    </a:cubicBezTo>
                    <a:cubicBezTo>
                      <a:pt x="1303" y="1212"/>
                      <a:pt x="2410" y="576"/>
                      <a:pt x="3585" y="576"/>
                    </a:cubicBezTo>
                    <a:cubicBezTo>
                      <a:pt x="3821" y="576"/>
                      <a:pt x="4059" y="601"/>
                      <a:pt x="4296" y="654"/>
                    </a:cubicBezTo>
                    <a:cubicBezTo>
                      <a:pt x="5273" y="869"/>
                      <a:pt x="6013" y="1430"/>
                      <a:pt x="6509" y="2306"/>
                    </a:cubicBezTo>
                    <a:cubicBezTo>
                      <a:pt x="6581" y="2433"/>
                      <a:pt x="6691" y="2503"/>
                      <a:pt x="6818" y="2503"/>
                    </a:cubicBezTo>
                    <a:cubicBezTo>
                      <a:pt x="6892" y="2503"/>
                      <a:pt x="6972" y="2479"/>
                      <a:pt x="7055" y="2428"/>
                    </a:cubicBezTo>
                    <a:cubicBezTo>
                      <a:pt x="7249" y="2313"/>
                      <a:pt x="7091" y="2177"/>
                      <a:pt x="7033" y="2069"/>
                    </a:cubicBezTo>
                    <a:cubicBezTo>
                      <a:pt x="6279" y="733"/>
                      <a:pt x="5122" y="58"/>
                      <a:pt x="3758"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4"/>
              <p:cNvSpPr/>
              <p:nvPr/>
            </p:nvSpPr>
            <p:spPr>
              <a:xfrm>
                <a:off x="4786550" y="2567825"/>
                <a:ext cx="126275" cy="44875"/>
              </a:xfrm>
              <a:custGeom>
                <a:avLst/>
                <a:gdLst/>
                <a:ahLst/>
                <a:cxnLst/>
                <a:rect l="l" t="t" r="r" b="b"/>
                <a:pathLst>
                  <a:path w="5051" h="1795" extrusionOk="0">
                    <a:moveTo>
                      <a:pt x="2673" y="0"/>
                    </a:moveTo>
                    <a:cubicBezTo>
                      <a:pt x="1538" y="8"/>
                      <a:pt x="618" y="532"/>
                      <a:pt x="144" y="1344"/>
                    </a:cubicBezTo>
                    <a:cubicBezTo>
                      <a:pt x="72" y="1466"/>
                      <a:pt x="1" y="1588"/>
                      <a:pt x="187" y="1667"/>
                    </a:cubicBezTo>
                    <a:cubicBezTo>
                      <a:pt x="280" y="1706"/>
                      <a:pt x="374" y="1794"/>
                      <a:pt x="467" y="1794"/>
                    </a:cubicBezTo>
                    <a:cubicBezTo>
                      <a:pt x="526" y="1794"/>
                      <a:pt x="584" y="1759"/>
                      <a:pt x="640" y="1653"/>
                    </a:cubicBezTo>
                    <a:cubicBezTo>
                      <a:pt x="726" y="1487"/>
                      <a:pt x="834" y="1344"/>
                      <a:pt x="970" y="1214"/>
                    </a:cubicBezTo>
                    <a:cubicBezTo>
                      <a:pt x="1424" y="785"/>
                      <a:pt x="1971" y="577"/>
                      <a:pt x="2509" y="577"/>
                    </a:cubicBezTo>
                    <a:cubicBezTo>
                      <a:pt x="3216" y="577"/>
                      <a:pt x="3908" y="935"/>
                      <a:pt x="4361" y="1624"/>
                    </a:cubicBezTo>
                    <a:cubicBezTo>
                      <a:pt x="4432" y="1733"/>
                      <a:pt x="4486" y="1785"/>
                      <a:pt x="4560" y="1785"/>
                    </a:cubicBezTo>
                    <a:cubicBezTo>
                      <a:pt x="4628" y="1785"/>
                      <a:pt x="4712" y="1742"/>
                      <a:pt x="4842" y="1660"/>
                    </a:cubicBezTo>
                    <a:cubicBezTo>
                      <a:pt x="5050" y="1538"/>
                      <a:pt x="4914" y="1423"/>
                      <a:pt x="4849" y="1315"/>
                    </a:cubicBezTo>
                    <a:cubicBezTo>
                      <a:pt x="4296" y="460"/>
                      <a:pt x="3513" y="36"/>
                      <a:pt x="2673"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4"/>
              <p:cNvSpPr/>
              <p:nvPr/>
            </p:nvSpPr>
            <p:spPr>
              <a:xfrm>
                <a:off x="4810975" y="2596600"/>
                <a:ext cx="74725" cy="34650"/>
              </a:xfrm>
              <a:custGeom>
                <a:avLst/>
                <a:gdLst/>
                <a:ahLst/>
                <a:cxnLst/>
                <a:rect l="l" t="t" r="r" b="b"/>
                <a:pathLst>
                  <a:path w="2989" h="1386" extrusionOk="0">
                    <a:moveTo>
                      <a:pt x="1522" y="1"/>
                    </a:moveTo>
                    <a:cubicBezTo>
                      <a:pt x="1050" y="1"/>
                      <a:pt x="577" y="199"/>
                      <a:pt x="266" y="609"/>
                    </a:cubicBezTo>
                    <a:cubicBezTo>
                      <a:pt x="0" y="961"/>
                      <a:pt x="15" y="1033"/>
                      <a:pt x="345" y="1313"/>
                    </a:cubicBezTo>
                    <a:cubicBezTo>
                      <a:pt x="393" y="1354"/>
                      <a:pt x="431" y="1379"/>
                      <a:pt x="464" y="1379"/>
                    </a:cubicBezTo>
                    <a:cubicBezTo>
                      <a:pt x="501" y="1379"/>
                      <a:pt x="531" y="1349"/>
                      <a:pt x="561" y="1277"/>
                    </a:cubicBezTo>
                    <a:cubicBezTo>
                      <a:pt x="618" y="1127"/>
                      <a:pt x="683" y="990"/>
                      <a:pt x="805" y="875"/>
                    </a:cubicBezTo>
                    <a:cubicBezTo>
                      <a:pt x="1018" y="671"/>
                      <a:pt x="1278" y="574"/>
                      <a:pt x="1534" y="574"/>
                    </a:cubicBezTo>
                    <a:cubicBezTo>
                      <a:pt x="1919" y="574"/>
                      <a:pt x="2293" y="793"/>
                      <a:pt x="2479" y="1198"/>
                    </a:cubicBezTo>
                    <a:cubicBezTo>
                      <a:pt x="2507" y="1270"/>
                      <a:pt x="2500" y="1378"/>
                      <a:pt x="2615" y="1385"/>
                    </a:cubicBezTo>
                    <a:cubicBezTo>
                      <a:pt x="2694" y="1385"/>
                      <a:pt x="2989" y="1055"/>
                      <a:pt x="2989" y="954"/>
                    </a:cubicBezTo>
                    <a:cubicBezTo>
                      <a:pt x="2974" y="918"/>
                      <a:pt x="2953" y="854"/>
                      <a:pt x="2917" y="796"/>
                    </a:cubicBezTo>
                    <a:cubicBezTo>
                      <a:pt x="2626" y="273"/>
                      <a:pt x="2074" y="1"/>
                      <a:pt x="1522"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4"/>
              <p:cNvSpPr/>
              <p:nvPr/>
            </p:nvSpPr>
            <p:spPr>
              <a:xfrm>
                <a:off x="4837725" y="2625175"/>
                <a:ext cx="22650" cy="12075"/>
              </a:xfrm>
              <a:custGeom>
                <a:avLst/>
                <a:gdLst/>
                <a:ahLst/>
                <a:cxnLst/>
                <a:rect l="l" t="t" r="r" b="b"/>
                <a:pathLst>
                  <a:path w="906" h="483" extrusionOk="0">
                    <a:moveTo>
                      <a:pt x="451" y="0"/>
                    </a:moveTo>
                    <a:cubicBezTo>
                      <a:pt x="349" y="0"/>
                      <a:pt x="252" y="37"/>
                      <a:pt x="166" y="113"/>
                    </a:cubicBezTo>
                    <a:cubicBezTo>
                      <a:pt x="80" y="177"/>
                      <a:pt x="1" y="271"/>
                      <a:pt x="30" y="386"/>
                    </a:cubicBezTo>
                    <a:cubicBezTo>
                      <a:pt x="55" y="471"/>
                      <a:pt x="125" y="476"/>
                      <a:pt x="197" y="476"/>
                    </a:cubicBezTo>
                    <a:cubicBezTo>
                      <a:pt x="206" y="476"/>
                      <a:pt x="216" y="476"/>
                      <a:pt x="225" y="476"/>
                    </a:cubicBezTo>
                    <a:cubicBezTo>
                      <a:pt x="247" y="476"/>
                      <a:pt x="268" y="476"/>
                      <a:pt x="288" y="479"/>
                    </a:cubicBezTo>
                    <a:cubicBezTo>
                      <a:pt x="307" y="482"/>
                      <a:pt x="326" y="482"/>
                      <a:pt x="346" y="482"/>
                    </a:cubicBezTo>
                    <a:cubicBezTo>
                      <a:pt x="384" y="482"/>
                      <a:pt x="422" y="479"/>
                      <a:pt x="461" y="479"/>
                    </a:cubicBezTo>
                    <a:cubicBezTo>
                      <a:pt x="480" y="479"/>
                      <a:pt x="502" y="482"/>
                      <a:pt x="523" y="482"/>
                    </a:cubicBezTo>
                    <a:cubicBezTo>
                      <a:pt x="534" y="482"/>
                      <a:pt x="544" y="482"/>
                      <a:pt x="554" y="479"/>
                    </a:cubicBez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8" y="7"/>
                      <a:pt x="494" y="0"/>
                      <a:pt x="451"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4"/>
              <p:cNvSpPr/>
              <p:nvPr/>
            </p:nvSpPr>
            <p:spPr>
              <a:xfrm>
                <a:off x="4864500" y="2613800"/>
                <a:ext cx="98075" cy="62325"/>
              </a:xfrm>
              <a:custGeom>
                <a:avLst/>
                <a:gdLst/>
                <a:ahLst/>
                <a:cxnLst/>
                <a:rect l="l" t="t" r="r" b="b"/>
                <a:pathLst>
                  <a:path w="3923" h="2493" extrusionOk="0">
                    <a:moveTo>
                      <a:pt x="3750" y="0"/>
                    </a:moveTo>
                    <a:cubicBezTo>
                      <a:pt x="2615" y="15"/>
                      <a:pt x="1753" y="338"/>
                      <a:pt x="1020" y="977"/>
                    </a:cubicBezTo>
                    <a:cubicBezTo>
                      <a:pt x="639" y="1315"/>
                      <a:pt x="331" y="1710"/>
                      <a:pt x="108" y="2177"/>
                    </a:cubicBezTo>
                    <a:cubicBezTo>
                      <a:pt x="65" y="2256"/>
                      <a:pt x="0" y="2356"/>
                      <a:pt x="129" y="2428"/>
                    </a:cubicBezTo>
                    <a:cubicBezTo>
                      <a:pt x="180" y="2464"/>
                      <a:pt x="230" y="2486"/>
                      <a:pt x="280" y="2493"/>
                    </a:cubicBezTo>
                    <a:cubicBezTo>
                      <a:pt x="417" y="2435"/>
                      <a:pt x="553" y="2371"/>
                      <a:pt x="690" y="2299"/>
                    </a:cubicBezTo>
                    <a:cubicBezTo>
                      <a:pt x="690" y="2299"/>
                      <a:pt x="697" y="2292"/>
                      <a:pt x="697" y="2285"/>
                    </a:cubicBezTo>
                    <a:cubicBezTo>
                      <a:pt x="1250" y="1315"/>
                      <a:pt x="2220" y="697"/>
                      <a:pt x="3283" y="597"/>
                    </a:cubicBezTo>
                    <a:cubicBezTo>
                      <a:pt x="3498" y="410"/>
                      <a:pt x="3714" y="216"/>
                      <a:pt x="3922" y="15"/>
                    </a:cubicBezTo>
                    <a:cubicBezTo>
                      <a:pt x="3865" y="15"/>
                      <a:pt x="3807" y="8"/>
                      <a:pt x="3750" y="0"/>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4"/>
              <p:cNvSpPr/>
              <p:nvPr/>
            </p:nvSpPr>
            <p:spPr>
              <a:xfrm>
                <a:off x="4971700" y="2553275"/>
                <a:ext cx="39900" cy="47075"/>
              </a:xfrm>
              <a:custGeom>
                <a:avLst/>
                <a:gdLst/>
                <a:ahLst/>
                <a:cxnLst/>
                <a:rect l="l" t="t" r="r" b="b"/>
                <a:pathLst>
                  <a:path w="1596" h="1883" extrusionOk="0">
                    <a:moveTo>
                      <a:pt x="1595" y="1"/>
                    </a:moveTo>
                    <a:lnTo>
                      <a:pt x="1595" y="1"/>
                    </a:lnTo>
                    <a:cubicBezTo>
                      <a:pt x="1394" y="123"/>
                      <a:pt x="1207" y="259"/>
                      <a:pt x="1028" y="417"/>
                    </a:cubicBezTo>
                    <a:cubicBezTo>
                      <a:pt x="647" y="748"/>
                      <a:pt x="338" y="1150"/>
                      <a:pt x="115" y="1610"/>
                    </a:cubicBezTo>
                    <a:cubicBezTo>
                      <a:pt x="72" y="1696"/>
                      <a:pt x="1" y="1789"/>
                      <a:pt x="137" y="1868"/>
                    </a:cubicBezTo>
                    <a:cubicBezTo>
                      <a:pt x="144" y="1875"/>
                      <a:pt x="159" y="1875"/>
                      <a:pt x="166" y="1883"/>
                    </a:cubicBezTo>
                    <a:cubicBezTo>
                      <a:pt x="697" y="1301"/>
                      <a:pt x="1179" y="669"/>
                      <a:pt x="1595" y="1"/>
                    </a:cubicBezTo>
                    <a:close/>
                  </a:path>
                </a:pathLst>
              </a:custGeom>
              <a:solidFill>
                <a:srgbClr val="F94B4B">
                  <a:alpha val="43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3" name="Google Shape;3383;p44"/>
          <p:cNvSpPr txBox="1">
            <a:spLocks noGrp="1"/>
          </p:cNvSpPr>
          <p:nvPr>
            <p:ph type="title"/>
          </p:nvPr>
        </p:nvSpPr>
        <p:spPr>
          <a:xfrm>
            <a:off x="713225" y="1114500"/>
            <a:ext cx="4127400" cy="7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333,000</a:t>
            </a:r>
            <a:endParaRPr/>
          </a:p>
        </p:txBody>
      </p:sp>
      <p:sp>
        <p:nvSpPr>
          <p:cNvPr id="3384" name="Google Shape;3384;p44"/>
          <p:cNvSpPr txBox="1">
            <a:spLocks noGrp="1"/>
          </p:cNvSpPr>
          <p:nvPr>
            <p:ph type="subTitle" idx="1"/>
          </p:nvPr>
        </p:nvSpPr>
        <p:spPr>
          <a:xfrm>
            <a:off x="713225" y="1945582"/>
            <a:ext cx="4127400" cy="30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3385" name="Google Shape;3385;p44"/>
          <p:cNvSpPr txBox="1">
            <a:spLocks noGrp="1"/>
          </p:cNvSpPr>
          <p:nvPr>
            <p:ph type="title" idx="2"/>
          </p:nvPr>
        </p:nvSpPr>
        <p:spPr>
          <a:xfrm>
            <a:off x="713225" y="2888696"/>
            <a:ext cx="4127400" cy="7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386,000 KM</a:t>
            </a:r>
            <a:endParaRPr/>
          </a:p>
        </p:txBody>
      </p:sp>
      <p:sp>
        <p:nvSpPr>
          <p:cNvPr id="3386" name="Google Shape;3386;p44"/>
          <p:cNvSpPr txBox="1">
            <a:spLocks noGrp="1"/>
          </p:cNvSpPr>
          <p:nvPr>
            <p:ph type="subTitle" idx="3"/>
          </p:nvPr>
        </p:nvSpPr>
        <p:spPr>
          <a:xfrm>
            <a:off x="713225" y="3719700"/>
            <a:ext cx="4127400" cy="30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grpSp>
        <p:nvGrpSpPr>
          <p:cNvPr id="3387" name="Google Shape;3387;p44"/>
          <p:cNvGrpSpPr/>
          <p:nvPr/>
        </p:nvGrpSpPr>
        <p:grpSpPr>
          <a:xfrm>
            <a:off x="6253479" y="813681"/>
            <a:ext cx="2006547" cy="3703367"/>
            <a:chOff x="6388134" y="1061652"/>
            <a:chExt cx="1738022" cy="3207767"/>
          </a:xfrm>
        </p:grpSpPr>
        <p:grpSp>
          <p:nvGrpSpPr>
            <p:cNvPr id="3388" name="Google Shape;3388;p44"/>
            <p:cNvGrpSpPr/>
            <p:nvPr/>
          </p:nvGrpSpPr>
          <p:grpSpPr>
            <a:xfrm>
              <a:off x="6412209" y="1094006"/>
              <a:ext cx="1713947" cy="3175413"/>
              <a:chOff x="4531824" y="1290546"/>
              <a:chExt cx="1713947" cy="3175413"/>
            </a:xfrm>
          </p:grpSpPr>
          <p:sp>
            <p:nvSpPr>
              <p:cNvPr id="3389" name="Google Shape;3389;p44"/>
              <p:cNvSpPr/>
              <p:nvPr/>
            </p:nvSpPr>
            <p:spPr>
              <a:xfrm>
                <a:off x="4534996" y="1290546"/>
                <a:ext cx="1710775" cy="3175413"/>
              </a:xfrm>
              <a:custGeom>
                <a:avLst/>
                <a:gdLst/>
                <a:ahLst/>
                <a:cxnLst/>
                <a:rect l="l" t="t" r="r" b="b"/>
                <a:pathLst>
                  <a:path w="37213" h="69072" extrusionOk="0">
                    <a:moveTo>
                      <a:pt x="33708" y="63716"/>
                    </a:moveTo>
                    <a:cubicBezTo>
                      <a:pt x="33713" y="63720"/>
                      <a:pt x="33718" y="63723"/>
                      <a:pt x="33723" y="63725"/>
                    </a:cubicBezTo>
                    <a:lnTo>
                      <a:pt x="33723" y="63725"/>
                    </a:lnTo>
                    <a:lnTo>
                      <a:pt x="33708" y="63716"/>
                    </a:lnTo>
                    <a:close/>
                    <a:moveTo>
                      <a:pt x="33723" y="63725"/>
                    </a:moveTo>
                    <a:lnTo>
                      <a:pt x="33737" y="63735"/>
                    </a:lnTo>
                    <a:cubicBezTo>
                      <a:pt x="33732" y="63730"/>
                      <a:pt x="33728" y="63728"/>
                      <a:pt x="33723" y="63725"/>
                    </a:cubicBezTo>
                    <a:close/>
                    <a:moveTo>
                      <a:pt x="28111" y="0"/>
                    </a:moveTo>
                    <a:cubicBezTo>
                      <a:pt x="24455" y="0"/>
                      <a:pt x="21964" y="4674"/>
                      <a:pt x="21205" y="8478"/>
                    </a:cubicBezTo>
                    <a:cubicBezTo>
                      <a:pt x="20581" y="11567"/>
                      <a:pt x="20245" y="14804"/>
                      <a:pt x="20106" y="16308"/>
                    </a:cubicBezTo>
                    <a:cubicBezTo>
                      <a:pt x="19938" y="16170"/>
                      <a:pt x="19780" y="16031"/>
                      <a:pt x="19601" y="15893"/>
                    </a:cubicBezTo>
                    <a:cubicBezTo>
                      <a:pt x="18928" y="15358"/>
                      <a:pt x="18156" y="14893"/>
                      <a:pt x="17305" y="14774"/>
                    </a:cubicBezTo>
                    <a:cubicBezTo>
                      <a:pt x="17189" y="14759"/>
                      <a:pt x="17078" y="14750"/>
                      <a:pt x="16965" y="14750"/>
                    </a:cubicBezTo>
                    <a:cubicBezTo>
                      <a:pt x="16924" y="14750"/>
                      <a:pt x="16882" y="14752"/>
                      <a:pt x="16840" y="14754"/>
                    </a:cubicBezTo>
                    <a:cubicBezTo>
                      <a:pt x="16711" y="12745"/>
                      <a:pt x="16552" y="9805"/>
                      <a:pt x="16602" y="7478"/>
                    </a:cubicBezTo>
                    <a:cubicBezTo>
                      <a:pt x="16680" y="4027"/>
                      <a:pt x="15546" y="683"/>
                      <a:pt x="12335" y="683"/>
                    </a:cubicBezTo>
                    <a:cubicBezTo>
                      <a:pt x="11899" y="683"/>
                      <a:pt x="11425" y="744"/>
                      <a:pt x="10910" y="876"/>
                    </a:cubicBezTo>
                    <a:cubicBezTo>
                      <a:pt x="6614" y="1964"/>
                      <a:pt x="8128" y="10201"/>
                      <a:pt x="8633" y="12626"/>
                    </a:cubicBezTo>
                    <a:cubicBezTo>
                      <a:pt x="9148" y="15051"/>
                      <a:pt x="10435" y="19278"/>
                      <a:pt x="10435" y="19278"/>
                    </a:cubicBezTo>
                    <a:cubicBezTo>
                      <a:pt x="10435" y="19278"/>
                      <a:pt x="8564" y="21505"/>
                      <a:pt x="8791" y="26217"/>
                    </a:cubicBezTo>
                    <a:cubicBezTo>
                      <a:pt x="8930" y="29177"/>
                      <a:pt x="10158" y="31969"/>
                      <a:pt x="12771" y="33592"/>
                    </a:cubicBezTo>
                    <a:cubicBezTo>
                      <a:pt x="12157" y="34632"/>
                      <a:pt x="11415" y="35523"/>
                      <a:pt x="10643" y="36265"/>
                    </a:cubicBezTo>
                    <a:cubicBezTo>
                      <a:pt x="10385" y="34731"/>
                      <a:pt x="9821" y="32840"/>
                      <a:pt x="8613" y="31118"/>
                    </a:cubicBezTo>
                    <a:cubicBezTo>
                      <a:pt x="8613" y="31118"/>
                      <a:pt x="8499" y="31080"/>
                      <a:pt x="8351" y="31080"/>
                    </a:cubicBezTo>
                    <a:cubicBezTo>
                      <a:pt x="8094" y="31080"/>
                      <a:pt x="7733" y="31192"/>
                      <a:pt x="7683" y="31801"/>
                    </a:cubicBezTo>
                    <a:cubicBezTo>
                      <a:pt x="7683" y="31801"/>
                      <a:pt x="9286" y="34038"/>
                      <a:pt x="9969" y="36879"/>
                    </a:cubicBezTo>
                    <a:cubicBezTo>
                      <a:pt x="8900" y="37799"/>
                      <a:pt x="7831" y="38453"/>
                      <a:pt x="7069" y="38869"/>
                    </a:cubicBezTo>
                    <a:cubicBezTo>
                      <a:pt x="7049" y="38869"/>
                      <a:pt x="7039" y="38869"/>
                      <a:pt x="7020" y="38878"/>
                    </a:cubicBezTo>
                    <a:cubicBezTo>
                      <a:pt x="4198" y="39443"/>
                      <a:pt x="2496" y="41581"/>
                      <a:pt x="1822" y="44076"/>
                    </a:cubicBezTo>
                    <a:cubicBezTo>
                      <a:pt x="1803" y="44076"/>
                      <a:pt x="1793" y="44076"/>
                      <a:pt x="1773" y="44085"/>
                    </a:cubicBezTo>
                    <a:cubicBezTo>
                      <a:pt x="110" y="44481"/>
                      <a:pt x="1" y="46768"/>
                      <a:pt x="506" y="48075"/>
                    </a:cubicBezTo>
                    <a:cubicBezTo>
                      <a:pt x="823" y="48896"/>
                      <a:pt x="1387" y="49560"/>
                      <a:pt x="2110" y="50005"/>
                    </a:cubicBezTo>
                    <a:cubicBezTo>
                      <a:pt x="2110" y="50005"/>
                      <a:pt x="2110" y="50015"/>
                      <a:pt x="2110" y="50015"/>
                    </a:cubicBezTo>
                    <a:cubicBezTo>
                      <a:pt x="3426" y="53123"/>
                      <a:pt x="6653" y="55301"/>
                      <a:pt x="10435" y="55519"/>
                    </a:cubicBezTo>
                    <a:lnTo>
                      <a:pt x="10435" y="55539"/>
                    </a:lnTo>
                    <a:cubicBezTo>
                      <a:pt x="10415" y="55727"/>
                      <a:pt x="10405" y="55915"/>
                      <a:pt x="10385" y="56113"/>
                    </a:cubicBezTo>
                    <a:lnTo>
                      <a:pt x="10385" y="56143"/>
                    </a:lnTo>
                    <a:cubicBezTo>
                      <a:pt x="10257" y="57637"/>
                      <a:pt x="10167" y="59409"/>
                      <a:pt x="10158" y="61369"/>
                    </a:cubicBezTo>
                    <a:cubicBezTo>
                      <a:pt x="10148" y="66995"/>
                      <a:pt x="13039" y="69072"/>
                      <a:pt x="15556" y="69072"/>
                    </a:cubicBezTo>
                    <a:cubicBezTo>
                      <a:pt x="15661" y="69072"/>
                      <a:pt x="15766" y="69068"/>
                      <a:pt x="15869" y="69061"/>
                    </a:cubicBezTo>
                    <a:cubicBezTo>
                      <a:pt x="16295" y="69031"/>
                      <a:pt x="16721" y="68962"/>
                      <a:pt x="17127" y="68843"/>
                    </a:cubicBezTo>
                    <a:cubicBezTo>
                      <a:pt x="19205" y="68239"/>
                      <a:pt x="20918" y="66537"/>
                      <a:pt x="20789" y="64102"/>
                    </a:cubicBezTo>
                    <a:cubicBezTo>
                      <a:pt x="20631" y="61191"/>
                      <a:pt x="20829" y="57172"/>
                      <a:pt x="20829" y="57172"/>
                    </a:cubicBezTo>
                    <a:cubicBezTo>
                      <a:pt x="23558" y="61898"/>
                      <a:pt x="27657" y="64464"/>
                      <a:pt x="30949" y="64464"/>
                    </a:cubicBezTo>
                    <a:cubicBezTo>
                      <a:pt x="31967" y="64464"/>
                      <a:pt x="32908" y="64218"/>
                      <a:pt x="33708" y="63716"/>
                    </a:cubicBezTo>
                    <a:cubicBezTo>
                      <a:pt x="34084" y="63478"/>
                      <a:pt x="34430" y="63191"/>
                      <a:pt x="34727" y="62834"/>
                    </a:cubicBezTo>
                    <a:cubicBezTo>
                      <a:pt x="37212" y="59993"/>
                      <a:pt x="35757" y="57281"/>
                      <a:pt x="32401" y="54549"/>
                    </a:cubicBezTo>
                    <a:lnTo>
                      <a:pt x="32401" y="54559"/>
                    </a:lnTo>
                    <a:cubicBezTo>
                      <a:pt x="31273" y="53648"/>
                      <a:pt x="30491" y="52529"/>
                      <a:pt x="29936" y="51460"/>
                    </a:cubicBezTo>
                    <a:lnTo>
                      <a:pt x="29936" y="51460"/>
                    </a:lnTo>
                    <a:cubicBezTo>
                      <a:pt x="30469" y="51665"/>
                      <a:pt x="31039" y="51770"/>
                      <a:pt x="31608" y="51770"/>
                    </a:cubicBezTo>
                    <a:cubicBezTo>
                      <a:pt x="32275" y="51770"/>
                      <a:pt x="32941" y="51626"/>
                      <a:pt x="33539" y="51332"/>
                    </a:cubicBezTo>
                    <a:cubicBezTo>
                      <a:pt x="34074" y="51064"/>
                      <a:pt x="34589" y="50629"/>
                      <a:pt x="34668" y="50045"/>
                    </a:cubicBezTo>
                    <a:cubicBezTo>
                      <a:pt x="34762" y="49384"/>
                      <a:pt x="34164" y="48723"/>
                      <a:pt x="33499" y="48723"/>
                    </a:cubicBezTo>
                    <a:cubicBezTo>
                      <a:pt x="33466" y="48723"/>
                      <a:pt x="33434" y="48725"/>
                      <a:pt x="33401" y="48728"/>
                    </a:cubicBezTo>
                    <a:cubicBezTo>
                      <a:pt x="33718" y="48570"/>
                      <a:pt x="34064" y="48382"/>
                      <a:pt x="34193" y="48055"/>
                    </a:cubicBezTo>
                    <a:cubicBezTo>
                      <a:pt x="34341" y="47679"/>
                      <a:pt x="34143" y="47233"/>
                      <a:pt x="33807" y="47025"/>
                    </a:cubicBezTo>
                    <a:cubicBezTo>
                      <a:pt x="33636" y="46923"/>
                      <a:pt x="33441" y="46876"/>
                      <a:pt x="33244" y="46876"/>
                    </a:cubicBezTo>
                    <a:cubicBezTo>
                      <a:pt x="33042" y="46876"/>
                      <a:pt x="32839" y="46925"/>
                      <a:pt x="32658" y="47016"/>
                    </a:cubicBezTo>
                    <a:cubicBezTo>
                      <a:pt x="32916" y="46570"/>
                      <a:pt x="33025" y="46016"/>
                      <a:pt x="32807" y="45551"/>
                    </a:cubicBezTo>
                    <a:cubicBezTo>
                      <a:pt x="32576" y="45089"/>
                      <a:pt x="32026" y="44834"/>
                      <a:pt x="31504" y="44834"/>
                    </a:cubicBezTo>
                    <a:cubicBezTo>
                      <a:pt x="31466" y="44834"/>
                      <a:pt x="31429" y="44835"/>
                      <a:pt x="31391" y="44838"/>
                    </a:cubicBezTo>
                    <a:cubicBezTo>
                      <a:pt x="31302" y="44848"/>
                      <a:pt x="31223" y="44858"/>
                      <a:pt x="31144" y="44877"/>
                    </a:cubicBezTo>
                    <a:cubicBezTo>
                      <a:pt x="31678" y="44026"/>
                      <a:pt x="32104" y="42957"/>
                      <a:pt x="32134" y="41660"/>
                    </a:cubicBezTo>
                    <a:cubicBezTo>
                      <a:pt x="32144" y="41561"/>
                      <a:pt x="32144" y="41452"/>
                      <a:pt x="32144" y="41353"/>
                    </a:cubicBezTo>
                    <a:lnTo>
                      <a:pt x="32144" y="41343"/>
                    </a:lnTo>
                    <a:cubicBezTo>
                      <a:pt x="32144" y="41215"/>
                      <a:pt x="32134" y="41086"/>
                      <a:pt x="32124" y="40957"/>
                    </a:cubicBezTo>
                    <a:cubicBezTo>
                      <a:pt x="32094" y="40621"/>
                      <a:pt x="32045" y="40274"/>
                      <a:pt x="31956" y="39908"/>
                    </a:cubicBezTo>
                    <a:cubicBezTo>
                      <a:pt x="31005" y="35988"/>
                      <a:pt x="27847" y="33335"/>
                      <a:pt x="26798" y="32543"/>
                    </a:cubicBezTo>
                    <a:cubicBezTo>
                      <a:pt x="28422" y="31127"/>
                      <a:pt x="29273" y="29217"/>
                      <a:pt x="29431" y="27039"/>
                    </a:cubicBezTo>
                    <a:cubicBezTo>
                      <a:pt x="29778" y="22575"/>
                      <a:pt x="27907" y="19278"/>
                      <a:pt x="27907" y="19278"/>
                    </a:cubicBezTo>
                    <a:cubicBezTo>
                      <a:pt x="27907" y="19278"/>
                      <a:pt x="28422" y="14952"/>
                      <a:pt x="30599" y="10488"/>
                    </a:cubicBezTo>
                    <a:cubicBezTo>
                      <a:pt x="32777" y="6033"/>
                      <a:pt x="33668" y="1370"/>
                      <a:pt x="29342" y="173"/>
                    </a:cubicBezTo>
                    <a:cubicBezTo>
                      <a:pt x="28918" y="55"/>
                      <a:pt x="28508" y="0"/>
                      <a:pt x="28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4"/>
              <p:cNvSpPr/>
              <p:nvPr/>
            </p:nvSpPr>
            <p:spPr>
              <a:xfrm>
                <a:off x="4531824" y="2806474"/>
                <a:ext cx="424188" cy="195521"/>
              </a:xfrm>
              <a:custGeom>
                <a:avLst/>
                <a:gdLst/>
                <a:ahLst/>
                <a:cxnLst/>
                <a:rect l="l" t="t" r="r" b="b"/>
                <a:pathLst>
                  <a:path w="9227" h="4253" extrusionOk="0">
                    <a:moveTo>
                      <a:pt x="5651" y="0"/>
                    </a:moveTo>
                    <a:cubicBezTo>
                      <a:pt x="5261" y="0"/>
                      <a:pt x="4845" y="48"/>
                      <a:pt x="4406" y="162"/>
                    </a:cubicBezTo>
                    <a:cubicBezTo>
                      <a:pt x="3504" y="394"/>
                      <a:pt x="2738" y="475"/>
                      <a:pt x="2112" y="475"/>
                    </a:cubicBezTo>
                    <a:cubicBezTo>
                      <a:pt x="710" y="475"/>
                      <a:pt x="1" y="73"/>
                      <a:pt x="1" y="73"/>
                    </a:cubicBezTo>
                    <a:lnTo>
                      <a:pt x="1" y="73"/>
                    </a:lnTo>
                    <a:cubicBezTo>
                      <a:pt x="1" y="73"/>
                      <a:pt x="852" y="4161"/>
                      <a:pt x="4594" y="4250"/>
                    </a:cubicBezTo>
                    <a:cubicBezTo>
                      <a:pt x="4652" y="4252"/>
                      <a:pt x="4710" y="4252"/>
                      <a:pt x="4767" y="4252"/>
                    </a:cubicBezTo>
                    <a:cubicBezTo>
                      <a:pt x="8354" y="4252"/>
                      <a:pt x="9227" y="1528"/>
                      <a:pt x="9227" y="1528"/>
                    </a:cubicBezTo>
                    <a:cubicBezTo>
                      <a:pt x="9227" y="1528"/>
                      <a:pt x="7849" y="0"/>
                      <a:pt x="5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44"/>
            <p:cNvGrpSpPr/>
            <p:nvPr/>
          </p:nvGrpSpPr>
          <p:grpSpPr>
            <a:xfrm>
              <a:off x="6388134" y="1061652"/>
              <a:ext cx="1713899" cy="3175811"/>
              <a:chOff x="6388134" y="1061652"/>
              <a:chExt cx="1713899" cy="3175811"/>
            </a:xfrm>
          </p:grpSpPr>
          <p:sp>
            <p:nvSpPr>
              <p:cNvPr id="3392" name="Google Shape;3392;p44"/>
              <p:cNvSpPr/>
              <p:nvPr/>
            </p:nvSpPr>
            <p:spPr>
              <a:xfrm>
                <a:off x="7671492" y="3122716"/>
                <a:ext cx="317900" cy="318865"/>
              </a:xfrm>
              <a:custGeom>
                <a:avLst/>
                <a:gdLst/>
                <a:ahLst/>
                <a:cxnLst/>
                <a:rect l="l" t="t" r="r" b="b"/>
                <a:pathLst>
                  <a:path w="6915" h="6936" extrusionOk="0">
                    <a:moveTo>
                      <a:pt x="3648" y="1"/>
                    </a:moveTo>
                    <a:cubicBezTo>
                      <a:pt x="3610" y="1"/>
                      <a:pt x="3572" y="2"/>
                      <a:pt x="3534" y="4"/>
                    </a:cubicBezTo>
                    <a:cubicBezTo>
                      <a:pt x="2980" y="44"/>
                      <a:pt x="2465" y="331"/>
                      <a:pt x="2010" y="648"/>
                    </a:cubicBezTo>
                    <a:cubicBezTo>
                      <a:pt x="1218" y="1212"/>
                      <a:pt x="525" y="1925"/>
                      <a:pt x="0" y="2737"/>
                    </a:cubicBezTo>
                    <a:lnTo>
                      <a:pt x="683" y="5756"/>
                    </a:lnTo>
                    <a:cubicBezTo>
                      <a:pt x="1504" y="6527"/>
                      <a:pt x="2634" y="6935"/>
                      <a:pt x="3761" y="6935"/>
                    </a:cubicBezTo>
                    <a:cubicBezTo>
                      <a:pt x="4428" y="6935"/>
                      <a:pt x="5093" y="6793"/>
                      <a:pt x="5692" y="6498"/>
                    </a:cubicBezTo>
                    <a:cubicBezTo>
                      <a:pt x="6227" y="6231"/>
                      <a:pt x="6742" y="5796"/>
                      <a:pt x="6821" y="5211"/>
                    </a:cubicBezTo>
                    <a:cubicBezTo>
                      <a:pt x="6915" y="4555"/>
                      <a:pt x="6315" y="3899"/>
                      <a:pt x="5663" y="3899"/>
                    </a:cubicBezTo>
                    <a:cubicBezTo>
                      <a:pt x="5627" y="3899"/>
                      <a:pt x="5590" y="3901"/>
                      <a:pt x="5554" y="3905"/>
                    </a:cubicBezTo>
                    <a:cubicBezTo>
                      <a:pt x="5870" y="3736"/>
                      <a:pt x="6207" y="3548"/>
                      <a:pt x="6346" y="3222"/>
                    </a:cubicBezTo>
                    <a:cubicBezTo>
                      <a:pt x="6484" y="2855"/>
                      <a:pt x="6296" y="2400"/>
                      <a:pt x="5950" y="2192"/>
                    </a:cubicBezTo>
                    <a:cubicBezTo>
                      <a:pt x="5784" y="2090"/>
                      <a:pt x="5591" y="2042"/>
                      <a:pt x="5395" y="2042"/>
                    </a:cubicBezTo>
                    <a:cubicBezTo>
                      <a:pt x="5195" y="2042"/>
                      <a:pt x="4992" y="2092"/>
                      <a:pt x="4811" y="2182"/>
                    </a:cubicBezTo>
                    <a:cubicBezTo>
                      <a:pt x="5069" y="1737"/>
                      <a:pt x="5177" y="1182"/>
                      <a:pt x="4950" y="727"/>
                    </a:cubicBezTo>
                    <a:cubicBezTo>
                      <a:pt x="4719" y="256"/>
                      <a:pt x="4178" y="1"/>
                      <a:pt x="3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4"/>
              <p:cNvSpPr/>
              <p:nvPr/>
            </p:nvSpPr>
            <p:spPr>
              <a:xfrm>
                <a:off x="7665792" y="3117705"/>
                <a:ext cx="327462" cy="328979"/>
              </a:xfrm>
              <a:custGeom>
                <a:avLst/>
                <a:gdLst/>
                <a:ahLst/>
                <a:cxnLst/>
                <a:rect l="l" t="t" r="r" b="b"/>
                <a:pathLst>
                  <a:path w="7123" h="7156" extrusionOk="0">
                    <a:moveTo>
                      <a:pt x="920" y="5819"/>
                    </a:moveTo>
                    <a:lnTo>
                      <a:pt x="926" y="5825"/>
                    </a:lnTo>
                    <a:cubicBezTo>
                      <a:pt x="927" y="5826"/>
                      <a:pt x="927" y="5826"/>
                      <a:pt x="928" y="5827"/>
                    </a:cubicBezTo>
                    <a:lnTo>
                      <a:pt x="928" y="5827"/>
                    </a:lnTo>
                    <a:cubicBezTo>
                      <a:pt x="929" y="5824"/>
                      <a:pt x="928" y="5822"/>
                      <a:pt x="920" y="5819"/>
                    </a:cubicBezTo>
                    <a:close/>
                    <a:moveTo>
                      <a:pt x="3777" y="222"/>
                    </a:moveTo>
                    <a:cubicBezTo>
                      <a:pt x="4183" y="222"/>
                      <a:pt x="4618" y="381"/>
                      <a:pt x="4876" y="707"/>
                    </a:cubicBezTo>
                    <a:cubicBezTo>
                      <a:pt x="5222" y="1153"/>
                      <a:pt x="5094" y="1777"/>
                      <a:pt x="4836" y="2232"/>
                    </a:cubicBezTo>
                    <a:cubicBezTo>
                      <a:pt x="4788" y="2313"/>
                      <a:pt x="4851" y="2394"/>
                      <a:pt x="4930" y="2394"/>
                    </a:cubicBezTo>
                    <a:cubicBezTo>
                      <a:pt x="4948" y="2394"/>
                      <a:pt x="4967" y="2389"/>
                      <a:pt x="4985" y="2380"/>
                    </a:cubicBezTo>
                    <a:cubicBezTo>
                      <a:pt x="5145" y="2309"/>
                      <a:pt x="5328" y="2268"/>
                      <a:pt x="5510" y="2268"/>
                    </a:cubicBezTo>
                    <a:cubicBezTo>
                      <a:pt x="5755" y="2268"/>
                      <a:pt x="5996" y="2343"/>
                      <a:pt x="6173" y="2519"/>
                    </a:cubicBezTo>
                    <a:cubicBezTo>
                      <a:pt x="6301" y="2658"/>
                      <a:pt x="6390" y="2836"/>
                      <a:pt x="6400" y="3014"/>
                    </a:cubicBezTo>
                    <a:cubicBezTo>
                      <a:pt x="6410" y="3212"/>
                      <a:pt x="6341" y="3380"/>
                      <a:pt x="6202" y="3529"/>
                    </a:cubicBezTo>
                    <a:cubicBezTo>
                      <a:pt x="6044" y="3697"/>
                      <a:pt x="5826" y="3806"/>
                      <a:pt x="5618" y="3915"/>
                    </a:cubicBezTo>
                    <a:cubicBezTo>
                      <a:pt x="5532" y="3963"/>
                      <a:pt x="5567" y="4123"/>
                      <a:pt x="5669" y="4123"/>
                    </a:cubicBezTo>
                    <a:cubicBezTo>
                      <a:pt x="5672" y="4123"/>
                      <a:pt x="5675" y="4123"/>
                      <a:pt x="5678" y="4123"/>
                    </a:cubicBezTo>
                    <a:cubicBezTo>
                      <a:pt x="5709" y="4119"/>
                      <a:pt x="5741" y="4118"/>
                      <a:pt x="5773" y="4118"/>
                    </a:cubicBezTo>
                    <a:cubicBezTo>
                      <a:pt x="6222" y="4118"/>
                      <a:pt x="6638" y="4440"/>
                      <a:pt x="6786" y="4865"/>
                    </a:cubicBezTo>
                    <a:cubicBezTo>
                      <a:pt x="6965" y="5370"/>
                      <a:pt x="6677" y="5845"/>
                      <a:pt x="6301" y="6162"/>
                    </a:cubicBezTo>
                    <a:cubicBezTo>
                      <a:pt x="5915" y="6479"/>
                      <a:pt x="5400" y="6696"/>
                      <a:pt x="4906" y="6815"/>
                    </a:cubicBezTo>
                    <a:cubicBezTo>
                      <a:pt x="4582" y="6894"/>
                      <a:pt x="4237" y="6934"/>
                      <a:pt x="3893" y="6934"/>
                    </a:cubicBezTo>
                    <a:cubicBezTo>
                      <a:pt x="3721" y="6934"/>
                      <a:pt x="3549" y="6924"/>
                      <a:pt x="3381" y="6904"/>
                    </a:cubicBezTo>
                    <a:cubicBezTo>
                      <a:pt x="2876" y="6855"/>
                      <a:pt x="2371" y="6706"/>
                      <a:pt x="1906" y="6489"/>
                    </a:cubicBezTo>
                    <a:cubicBezTo>
                      <a:pt x="1678" y="6370"/>
                      <a:pt x="1461" y="6241"/>
                      <a:pt x="1253" y="6093"/>
                    </a:cubicBezTo>
                    <a:cubicBezTo>
                      <a:pt x="1154" y="6023"/>
                      <a:pt x="1055" y="5944"/>
                      <a:pt x="956" y="5855"/>
                    </a:cubicBezTo>
                    <a:cubicBezTo>
                      <a:pt x="946" y="5846"/>
                      <a:pt x="937" y="5836"/>
                      <a:pt x="928" y="5827"/>
                    </a:cubicBezTo>
                    <a:lnTo>
                      <a:pt x="928" y="5827"/>
                    </a:lnTo>
                    <a:cubicBezTo>
                      <a:pt x="924" y="5832"/>
                      <a:pt x="906" y="5835"/>
                      <a:pt x="906" y="5835"/>
                    </a:cubicBezTo>
                    <a:cubicBezTo>
                      <a:pt x="906" y="5825"/>
                      <a:pt x="906" y="5815"/>
                      <a:pt x="906" y="5815"/>
                    </a:cubicBezTo>
                    <a:cubicBezTo>
                      <a:pt x="912" y="5817"/>
                      <a:pt x="916" y="5818"/>
                      <a:pt x="920" y="5819"/>
                    </a:cubicBezTo>
                    <a:lnTo>
                      <a:pt x="920" y="5819"/>
                    </a:lnTo>
                    <a:lnTo>
                      <a:pt x="916" y="5815"/>
                    </a:lnTo>
                    <a:cubicBezTo>
                      <a:pt x="911" y="5810"/>
                      <a:pt x="907" y="5806"/>
                      <a:pt x="904" y="5804"/>
                    </a:cubicBezTo>
                    <a:lnTo>
                      <a:pt x="904" y="5804"/>
                    </a:lnTo>
                    <a:cubicBezTo>
                      <a:pt x="874" y="5639"/>
                      <a:pt x="826" y="5465"/>
                      <a:pt x="787" y="5291"/>
                    </a:cubicBezTo>
                    <a:cubicBezTo>
                      <a:pt x="718" y="4984"/>
                      <a:pt x="649" y="4657"/>
                      <a:pt x="570" y="4350"/>
                    </a:cubicBezTo>
                    <a:cubicBezTo>
                      <a:pt x="464" y="3858"/>
                      <a:pt x="367" y="3367"/>
                      <a:pt x="243" y="2875"/>
                    </a:cubicBezTo>
                    <a:lnTo>
                      <a:pt x="243" y="2875"/>
                    </a:lnTo>
                    <a:cubicBezTo>
                      <a:pt x="795" y="2036"/>
                      <a:pt x="1510" y="1295"/>
                      <a:pt x="2352" y="747"/>
                    </a:cubicBezTo>
                    <a:cubicBezTo>
                      <a:pt x="2777" y="470"/>
                      <a:pt x="3262" y="232"/>
                      <a:pt x="3777" y="222"/>
                    </a:cubicBezTo>
                    <a:close/>
                    <a:moveTo>
                      <a:pt x="3789" y="0"/>
                    </a:moveTo>
                    <a:cubicBezTo>
                      <a:pt x="3354" y="0"/>
                      <a:pt x="2927" y="151"/>
                      <a:pt x="2540" y="361"/>
                    </a:cubicBezTo>
                    <a:cubicBezTo>
                      <a:pt x="2074" y="618"/>
                      <a:pt x="1619" y="985"/>
                      <a:pt x="1213" y="1361"/>
                    </a:cubicBezTo>
                    <a:cubicBezTo>
                      <a:pt x="758" y="1786"/>
                      <a:pt x="362" y="2262"/>
                      <a:pt x="25" y="2786"/>
                    </a:cubicBezTo>
                    <a:cubicBezTo>
                      <a:pt x="0" y="2824"/>
                      <a:pt x="2" y="2860"/>
                      <a:pt x="18" y="2889"/>
                    </a:cubicBezTo>
                    <a:lnTo>
                      <a:pt x="18" y="2889"/>
                    </a:lnTo>
                    <a:cubicBezTo>
                      <a:pt x="116" y="3340"/>
                      <a:pt x="224" y="3801"/>
                      <a:pt x="322" y="4251"/>
                    </a:cubicBezTo>
                    <a:cubicBezTo>
                      <a:pt x="451" y="4796"/>
                      <a:pt x="560" y="5330"/>
                      <a:pt x="688" y="5865"/>
                    </a:cubicBezTo>
                    <a:cubicBezTo>
                      <a:pt x="688" y="5885"/>
                      <a:pt x="698" y="5905"/>
                      <a:pt x="708" y="5924"/>
                    </a:cubicBezTo>
                    <a:cubicBezTo>
                      <a:pt x="738" y="5974"/>
                      <a:pt x="797" y="6013"/>
                      <a:pt x="837" y="6053"/>
                    </a:cubicBezTo>
                    <a:cubicBezTo>
                      <a:pt x="896" y="6093"/>
                      <a:pt x="956" y="6142"/>
                      <a:pt x="1005" y="6192"/>
                    </a:cubicBezTo>
                    <a:cubicBezTo>
                      <a:pt x="1223" y="6360"/>
                      <a:pt x="1451" y="6498"/>
                      <a:pt x="1688" y="6627"/>
                    </a:cubicBezTo>
                    <a:cubicBezTo>
                      <a:pt x="2173" y="6875"/>
                      <a:pt x="2698" y="7043"/>
                      <a:pt x="3233" y="7112"/>
                    </a:cubicBezTo>
                    <a:cubicBezTo>
                      <a:pt x="3450" y="7140"/>
                      <a:pt x="3670" y="7155"/>
                      <a:pt x="3892" y="7155"/>
                    </a:cubicBezTo>
                    <a:cubicBezTo>
                      <a:pt x="4215" y="7155"/>
                      <a:pt x="4539" y="7123"/>
                      <a:pt x="4856" y="7053"/>
                    </a:cubicBezTo>
                    <a:cubicBezTo>
                      <a:pt x="5381" y="6944"/>
                      <a:pt x="5905" y="6736"/>
                      <a:pt x="6341" y="6409"/>
                    </a:cubicBezTo>
                    <a:cubicBezTo>
                      <a:pt x="6767" y="6083"/>
                      <a:pt x="7123" y="5598"/>
                      <a:pt x="7054" y="5023"/>
                    </a:cubicBezTo>
                    <a:cubicBezTo>
                      <a:pt x="6974" y="4509"/>
                      <a:pt x="6559" y="4053"/>
                      <a:pt x="6054" y="3925"/>
                    </a:cubicBezTo>
                    <a:cubicBezTo>
                      <a:pt x="6051" y="3924"/>
                      <a:pt x="6049" y="3923"/>
                      <a:pt x="6046" y="3923"/>
                    </a:cubicBezTo>
                    <a:lnTo>
                      <a:pt x="6046" y="3923"/>
                    </a:lnTo>
                    <a:cubicBezTo>
                      <a:pt x="6360" y="3722"/>
                      <a:pt x="6626" y="3455"/>
                      <a:pt x="6618" y="3054"/>
                    </a:cubicBezTo>
                    <a:cubicBezTo>
                      <a:pt x="6618" y="2559"/>
                      <a:pt x="6222" y="2143"/>
                      <a:pt x="5747" y="2064"/>
                    </a:cubicBezTo>
                    <a:cubicBezTo>
                      <a:pt x="5671" y="2051"/>
                      <a:pt x="5594" y="2045"/>
                      <a:pt x="5517" y="2045"/>
                    </a:cubicBezTo>
                    <a:cubicBezTo>
                      <a:pt x="5394" y="2045"/>
                      <a:pt x="5270" y="2061"/>
                      <a:pt x="5150" y="2091"/>
                    </a:cubicBezTo>
                    <a:lnTo>
                      <a:pt x="5150" y="2091"/>
                    </a:lnTo>
                    <a:cubicBezTo>
                      <a:pt x="5323" y="1684"/>
                      <a:pt x="5371" y="1213"/>
                      <a:pt x="5183" y="797"/>
                    </a:cubicBezTo>
                    <a:cubicBezTo>
                      <a:pt x="4985" y="371"/>
                      <a:pt x="4539" y="104"/>
                      <a:pt x="4084" y="24"/>
                    </a:cubicBezTo>
                    <a:cubicBezTo>
                      <a:pt x="3985" y="8"/>
                      <a:pt x="3887" y="0"/>
                      <a:pt x="3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4"/>
              <p:cNvSpPr/>
              <p:nvPr/>
            </p:nvSpPr>
            <p:spPr>
              <a:xfrm>
                <a:off x="7778883" y="3198386"/>
                <a:ext cx="81050" cy="100450"/>
              </a:xfrm>
              <a:custGeom>
                <a:avLst/>
                <a:gdLst/>
                <a:ahLst/>
                <a:cxnLst/>
                <a:rect l="l" t="t" r="r" b="b"/>
                <a:pathLst>
                  <a:path w="1763" h="2185" extrusionOk="0">
                    <a:moveTo>
                      <a:pt x="783" y="714"/>
                    </a:moveTo>
                    <a:cubicBezTo>
                      <a:pt x="846" y="714"/>
                      <a:pt x="882" y="796"/>
                      <a:pt x="901" y="843"/>
                    </a:cubicBezTo>
                    <a:cubicBezTo>
                      <a:pt x="951" y="936"/>
                      <a:pt x="985" y="1037"/>
                      <a:pt x="1002" y="1140"/>
                    </a:cubicBezTo>
                    <a:lnTo>
                      <a:pt x="1002" y="1140"/>
                    </a:lnTo>
                    <a:cubicBezTo>
                      <a:pt x="962" y="1149"/>
                      <a:pt x="922" y="1153"/>
                      <a:pt x="882" y="1153"/>
                    </a:cubicBezTo>
                    <a:cubicBezTo>
                      <a:pt x="813" y="1153"/>
                      <a:pt x="745" y="1140"/>
                      <a:pt x="683" y="1110"/>
                    </a:cubicBezTo>
                    <a:cubicBezTo>
                      <a:pt x="624" y="1081"/>
                      <a:pt x="565" y="1041"/>
                      <a:pt x="545" y="982"/>
                    </a:cubicBezTo>
                    <a:cubicBezTo>
                      <a:pt x="515" y="912"/>
                      <a:pt x="575" y="863"/>
                      <a:pt x="614" y="813"/>
                    </a:cubicBezTo>
                    <a:cubicBezTo>
                      <a:pt x="664" y="774"/>
                      <a:pt x="713" y="714"/>
                      <a:pt x="773" y="714"/>
                    </a:cubicBezTo>
                    <a:cubicBezTo>
                      <a:pt x="776" y="714"/>
                      <a:pt x="780" y="714"/>
                      <a:pt x="783" y="714"/>
                    </a:cubicBezTo>
                    <a:close/>
                    <a:moveTo>
                      <a:pt x="1394" y="0"/>
                    </a:moveTo>
                    <a:cubicBezTo>
                      <a:pt x="1309" y="0"/>
                      <a:pt x="1230" y="113"/>
                      <a:pt x="1307" y="190"/>
                    </a:cubicBezTo>
                    <a:cubicBezTo>
                      <a:pt x="1475" y="378"/>
                      <a:pt x="1505" y="685"/>
                      <a:pt x="1367" y="903"/>
                    </a:cubicBezTo>
                    <a:cubicBezTo>
                      <a:pt x="1327" y="962"/>
                      <a:pt x="1273" y="1013"/>
                      <a:pt x="1211" y="1053"/>
                    </a:cubicBezTo>
                    <a:lnTo>
                      <a:pt x="1211" y="1053"/>
                    </a:lnTo>
                    <a:cubicBezTo>
                      <a:pt x="1182" y="913"/>
                      <a:pt x="1126" y="779"/>
                      <a:pt x="1050" y="665"/>
                    </a:cubicBezTo>
                    <a:cubicBezTo>
                      <a:pt x="990" y="566"/>
                      <a:pt x="911" y="487"/>
                      <a:pt x="802" y="487"/>
                    </a:cubicBezTo>
                    <a:cubicBezTo>
                      <a:pt x="693" y="487"/>
                      <a:pt x="604" y="536"/>
                      <a:pt x="525" y="606"/>
                    </a:cubicBezTo>
                    <a:cubicBezTo>
                      <a:pt x="357" y="734"/>
                      <a:pt x="238" y="932"/>
                      <a:pt x="377" y="1130"/>
                    </a:cubicBezTo>
                    <a:cubicBezTo>
                      <a:pt x="489" y="1302"/>
                      <a:pt x="673" y="1374"/>
                      <a:pt x="864" y="1374"/>
                    </a:cubicBezTo>
                    <a:cubicBezTo>
                      <a:pt x="912" y="1374"/>
                      <a:pt x="961" y="1370"/>
                      <a:pt x="1008" y="1361"/>
                    </a:cubicBezTo>
                    <a:lnTo>
                      <a:pt x="1008" y="1361"/>
                    </a:lnTo>
                    <a:cubicBezTo>
                      <a:pt x="997" y="1472"/>
                      <a:pt x="962" y="1579"/>
                      <a:pt x="901" y="1675"/>
                    </a:cubicBezTo>
                    <a:cubicBezTo>
                      <a:pt x="784" y="1857"/>
                      <a:pt x="582" y="1964"/>
                      <a:pt x="376" y="1964"/>
                    </a:cubicBezTo>
                    <a:cubicBezTo>
                      <a:pt x="303" y="1964"/>
                      <a:pt x="229" y="1951"/>
                      <a:pt x="159" y="1922"/>
                    </a:cubicBezTo>
                    <a:cubicBezTo>
                      <a:pt x="146" y="1916"/>
                      <a:pt x="134" y="1913"/>
                      <a:pt x="122" y="1913"/>
                    </a:cubicBezTo>
                    <a:cubicBezTo>
                      <a:pt x="76" y="1913"/>
                      <a:pt x="36" y="1952"/>
                      <a:pt x="20" y="1991"/>
                    </a:cubicBezTo>
                    <a:cubicBezTo>
                      <a:pt x="0" y="2061"/>
                      <a:pt x="40" y="2110"/>
                      <a:pt x="99" y="2130"/>
                    </a:cubicBezTo>
                    <a:cubicBezTo>
                      <a:pt x="187" y="2168"/>
                      <a:pt x="279" y="2185"/>
                      <a:pt x="372" y="2185"/>
                    </a:cubicBezTo>
                    <a:cubicBezTo>
                      <a:pt x="643" y="2185"/>
                      <a:pt x="914" y="2035"/>
                      <a:pt x="1070" y="1813"/>
                    </a:cubicBezTo>
                    <a:cubicBezTo>
                      <a:pt x="1183" y="1659"/>
                      <a:pt x="1234" y="1475"/>
                      <a:pt x="1235" y="1288"/>
                    </a:cubicBezTo>
                    <a:lnTo>
                      <a:pt x="1235" y="1288"/>
                    </a:lnTo>
                    <a:cubicBezTo>
                      <a:pt x="1297" y="1258"/>
                      <a:pt x="1355" y="1222"/>
                      <a:pt x="1406" y="1180"/>
                    </a:cubicBezTo>
                    <a:cubicBezTo>
                      <a:pt x="1753" y="903"/>
                      <a:pt x="1762" y="358"/>
                      <a:pt x="1466" y="31"/>
                    </a:cubicBezTo>
                    <a:cubicBezTo>
                      <a:pt x="1443" y="9"/>
                      <a:pt x="1418" y="0"/>
                      <a:pt x="1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4"/>
              <p:cNvSpPr/>
              <p:nvPr/>
            </p:nvSpPr>
            <p:spPr>
              <a:xfrm>
                <a:off x="7786469" y="3330647"/>
                <a:ext cx="138561" cy="66660"/>
              </a:xfrm>
              <a:custGeom>
                <a:avLst/>
                <a:gdLst/>
                <a:ahLst/>
                <a:cxnLst/>
                <a:rect l="l" t="t" r="r" b="b"/>
                <a:pathLst>
                  <a:path w="3014" h="1450" extrusionOk="0">
                    <a:moveTo>
                      <a:pt x="2290" y="342"/>
                    </a:moveTo>
                    <a:cubicBezTo>
                      <a:pt x="2518" y="342"/>
                      <a:pt x="2528" y="629"/>
                      <a:pt x="2469" y="787"/>
                    </a:cubicBezTo>
                    <a:cubicBezTo>
                      <a:pt x="2461" y="811"/>
                      <a:pt x="2452" y="834"/>
                      <a:pt x="2441" y="855"/>
                    </a:cubicBezTo>
                    <a:lnTo>
                      <a:pt x="2441" y="855"/>
                    </a:lnTo>
                    <a:cubicBezTo>
                      <a:pt x="2371" y="818"/>
                      <a:pt x="2305" y="773"/>
                      <a:pt x="2251" y="718"/>
                    </a:cubicBezTo>
                    <a:cubicBezTo>
                      <a:pt x="2191" y="649"/>
                      <a:pt x="2142" y="570"/>
                      <a:pt x="2152" y="471"/>
                    </a:cubicBezTo>
                    <a:cubicBezTo>
                      <a:pt x="2162" y="401"/>
                      <a:pt x="2211" y="342"/>
                      <a:pt x="2290" y="342"/>
                    </a:cubicBezTo>
                    <a:close/>
                    <a:moveTo>
                      <a:pt x="835" y="227"/>
                    </a:moveTo>
                    <a:cubicBezTo>
                      <a:pt x="922" y="227"/>
                      <a:pt x="1014" y="327"/>
                      <a:pt x="1033" y="431"/>
                    </a:cubicBezTo>
                    <a:cubicBezTo>
                      <a:pt x="1067" y="602"/>
                      <a:pt x="969" y="773"/>
                      <a:pt x="832" y="874"/>
                    </a:cubicBezTo>
                    <a:lnTo>
                      <a:pt x="832" y="874"/>
                    </a:lnTo>
                    <a:cubicBezTo>
                      <a:pt x="823" y="862"/>
                      <a:pt x="814" y="850"/>
                      <a:pt x="806" y="837"/>
                    </a:cubicBezTo>
                    <a:cubicBezTo>
                      <a:pt x="707" y="698"/>
                      <a:pt x="637" y="490"/>
                      <a:pt x="716" y="322"/>
                    </a:cubicBezTo>
                    <a:cubicBezTo>
                      <a:pt x="747" y="254"/>
                      <a:pt x="790" y="227"/>
                      <a:pt x="835" y="227"/>
                    </a:cubicBezTo>
                    <a:close/>
                    <a:moveTo>
                      <a:pt x="844" y="1"/>
                    </a:moveTo>
                    <a:cubicBezTo>
                      <a:pt x="825" y="1"/>
                      <a:pt x="806" y="2"/>
                      <a:pt x="786" y="5"/>
                    </a:cubicBezTo>
                    <a:cubicBezTo>
                      <a:pt x="499" y="55"/>
                      <a:pt x="429" y="391"/>
                      <a:pt x="479" y="639"/>
                    </a:cubicBezTo>
                    <a:cubicBezTo>
                      <a:pt x="505" y="759"/>
                      <a:pt x="556" y="871"/>
                      <a:pt x="626" y="971"/>
                    </a:cubicBezTo>
                    <a:lnTo>
                      <a:pt x="626" y="971"/>
                    </a:lnTo>
                    <a:cubicBezTo>
                      <a:pt x="590" y="980"/>
                      <a:pt x="552" y="985"/>
                      <a:pt x="515" y="985"/>
                    </a:cubicBezTo>
                    <a:cubicBezTo>
                      <a:pt x="413" y="985"/>
                      <a:pt x="314" y="951"/>
                      <a:pt x="251" y="867"/>
                    </a:cubicBezTo>
                    <a:cubicBezTo>
                      <a:pt x="228" y="832"/>
                      <a:pt x="194" y="817"/>
                      <a:pt x="160" y="817"/>
                    </a:cubicBezTo>
                    <a:cubicBezTo>
                      <a:pt x="80" y="817"/>
                      <a:pt x="0" y="899"/>
                      <a:pt x="63" y="976"/>
                    </a:cubicBezTo>
                    <a:cubicBezTo>
                      <a:pt x="173" y="1133"/>
                      <a:pt x="349" y="1205"/>
                      <a:pt x="532" y="1205"/>
                    </a:cubicBezTo>
                    <a:cubicBezTo>
                      <a:pt x="614" y="1205"/>
                      <a:pt x="697" y="1191"/>
                      <a:pt x="776" y="1164"/>
                    </a:cubicBezTo>
                    <a:cubicBezTo>
                      <a:pt x="781" y="1161"/>
                      <a:pt x="787" y="1159"/>
                      <a:pt x="793" y="1157"/>
                    </a:cubicBezTo>
                    <a:lnTo>
                      <a:pt x="793" y="1157"/>
                    </a:lnTo>
                    <a:cubicBezTo>
                      <a:pt x="851" y="1209"/>
                      <a:pt x="916" y="1254"/>
                      <a:pt x="984" y="1292"/>
                    </a:cubicBezTo>
                    <a:cubicBezTo>
                      <a:pt x="1175" y="1401"/>
                      <a:pt x="1393" y="1449"/>
                      <a:pt x="1615" y="1449"/>
                    </a:cubicBezTo>
                    <a:cubicBezTo>
                      <a:pt x="1715" y="1449"/>
                      <a:pt x="1816" y="1440"/>
                      <a:pt x="1914" y="1421"/>
                    </a:cubicBezTo>
                    <a:cubicBezTo>
                      <a:pt x="2146" y="1385"/>
                      <a:pt x="2367" y="1296"/>
                      <a:pt x="2519" y="1131"/>
                    </a:cubicBezTo>
                    <a:lnTo>
                      <a:pt x="2519" y="1131"/>
                    </a:lnTo>
                    <a:cubicBezTo>
                      <a:pt x="2621" y="1165"/>
                      <a:pt x="2723" y="1189"/>
                      <a:pt x="2815" y="1203"/>
                    </a:cubicBezTo>
                    <a:cubicBezTo>
                      <a:pt x="2825" y="1205"/>
                      <a:pt x="2834" y="1206"/>
                      <a:pt x="2842" y="1206"/>
                    </a:cubicBezTo>
                    <a:cubicBezTo>
                      <a:pt x="2970" y="1206"/>
                      <a:pt x="3014" y="1013"/>
                      <a:pt x="2874" y="985"/>
                    </a:cubicBezTo>
                    <a:cubicBezTo>
                      <a:pt x="2801" y="975"/>
                      <a:pt x="2724" y="960"/>
                      <a:pt x="2648" y="937"/>
                    </a:cubicBezTo>
                    <a:lnTo>
                      <a:pt x="2648" y="937"/>
                    </a:lnTo>
                    <a:cubicBezTo>
                      <a:pt x="2651" y="930"/>
                      <a:pt x="2654" y="923"/>
                      <a:pt x="2657" y="916"/>
                    </a:cubicBezTo>
                    <a:cubicBezTo>
                      <a:pt x="2775" y="659"/>
                      <a:pt x="2746" y="283"/>
                      <a:pt x="2459" y="154"/>
                    </a:cubicBezTo>
                    <a:cubicBezTo>
                      <a:pt x="2405" y="133"/>
                      <a:pt x="2350" y="121"/>
                      <a:pt x="2295" y="121"/>
                    </a:cubicBezTo>
                    <a:cubicBezTo>
                      <a:pt x="2197" y="121"/>
                      <a:pt x="2103" y="157"/>
                      <a:pt x="2033" y="233"/>
                    </a:cubicBezTo>
                    <a:cubicBezTo>
                      <a:pt x="1934" y="342"/>
                      <a:pt x="1904" y="510"/>
                      <a:pt x="1954" y="659"/>
                    </a:cubicBezTo>
                    <a:cubicBezTo>
                      <a:pt x="2007" y="823"/>
                      <a:pt x="2138" y="945"/>
                      <a:pt x="2295" y="1032"/>
                    </a:cubicBezTo>
                    <a:lnTo>
                      <a:pt x="2295" y="1032"/>
                    </a:lnTo>
                    <a:cubicBezTo>
                      <a:pt x="2205" y="1103"/>
                      <a:pt x="2094" y="1152"/>
                      <a:pt x="1984" y="1183"/>
                    </a:cubicBezTo>
                    <a:cubicBezTo>
                      <a:pt x="1872" y="1213"/>
                      <a:pt x="1754" y="1228"/>
                      <a:pt x="1636" y="1228"/>
                    </a:cubicBezTo>
                    <a:cubicBezTo>
                      <a:pt x="1405" y="1228"/>
                      <a:pt x="1175" y="1168"/>
                      <a:pt x="993" y="1033"/>
                    </a:cubicBezTo>
                    <a:lnTo>
                      <a:pt x="993" y="1033"/>
                    </a:lnTo>
                    <a:cubicBezTo>
                      <a:pt x="1132" y="916"/>
                      <a:pt x="1231" y="752"/>
                      <a:pt x="1251" y="570"/>
                    </a:cubicBezTo>
                    <a:cubicBezTo>
                      <a:pt x="1288" y="320"/>
                      <a:pt x="1117" y="1"/>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4"/>
              <p:cNvSpPr/>
              <p:nvPr/>
            </p:nvSpPr>
            <p:spPr>
              <a:xfrm>
                <a:off x="7891285" y="3257598"/>
                <a:ext cx="10987" cy="10528"/>
              </a:xfrm>
              <a:custGeom>
                <a:avLst/>
                <a:gdLst/>
                <a:ahLst/>
                <a:cxnLst/>
                <a:rect l="l" t="t" r="r" b="b"/>
                <a:pathLst>
                  <a:path w="239" h="229" extrusionOk="0">
                    <a:moveTo>
                      <a:pt x="100" y="11"/>
                    </a:moveTo>
                    <a:cubicBezTo>
                      <a:pt x="97" y="11"/>
                      <a:pt x="93" y="11"/>
                      <a:pt x="89" y="11"/>
                    </a:cubicBezTo>
                    <a:lnTo>
                      <a:pt x="89" y="11"/>
                    </a:lnTo>
                    <a:lnTo>
                      <a:pt x="90" y="11"/>
                    </a:lnTo>
                    <a:close/>
                    <a:moveTo>
                      <a:pt x="168" y="20"/>
                    </a:moveTo>
                    <a:lnTo>
                      <a:pt x="169" y="20"/>
                    </a:lnTo>
                    <a:lnTo>
                      <a:pt x="199" y="40"/>
                    </a:lnTo>
                    <a:lnTo>
                      <a:pt x="201" y="45"/>
                    </a:lnTo>
                    <a:lnTo>
                      <a:pt x="201" y="45"/>
                    </a:lnTo>
                    <a:cubicBezTo>
                      <a:pt x="196" y="40"/>
                      <a:pt x="189" y="35"/>
                      <a:pt x="179" y="30"/>
                    </a:cubicBezTo>
                    <a:cubicBezTo>
                      <a:pt x="175" y="27"/>
                      <a:pt x="171" y="23"/>
                      <a:pt x="168" y="20"/>
                    </a:cubicBezTo>
                    <a:close/>
                    <a:moveTo>
                      <a:pt x="109" y="1"/>
                    </a:moveTo>
                    <a:cubicBezTo>
                      <a:pt x="100" y="1"/>
                      <a:pt x="80" y="1"/>
                      <a:pt x="70" y="11"/>
                    </a:cubicBezTo>
                    <a:cubicBezTo>
                      <a:pt x="60" y="20"/>
                      <a:pt x="50" y="30"/>
                      <a:pt x="40" y="40"/>
                    </a:cubicBezTo>
                    <a:cubicBezTo>
                      <a:pt x="20" y="50"/>
                      <a:pt x="10" y="70"/>
                      <a:pt x="10" y="90"/>
                    </a:cubicBezTo>
                    <a:lnTo>
                      <a:pt x="1" y="119"/>
                    </a:lnTo>
                    <a:cubicBezTo>
                      <a:pt x="1" y="139"/>
                      <a:pt x="10" y="159"/>
                      <a:pt x="20" y="179"/>
                    </a:cubicBezTo>
                    <a:cubicBezTo>
                      <a:pt x="20" y="179"/>
                      <a:pt x="30" y="189"/>
                      <a:pt x="30" y="189"/>
                    </a:cubicBezTo>
                    <a:cubicBezTo>
                      <a:pt x="30" y="189"/>
                      <a:pt x="30" y="199"/>
                      <a:pt x="40" y="199"/>
                    </a:cubicBezTo>
                    <a:cubicBezTo>
                      <a:pt x="40" y="199"/>
                      <a:pt x="60" y="218"/>
                      <a:pt x="60" y="218"/>
                    </a:cubicBezTo>
                    <a:cubicBezTo>
                      <a:pt x="60" y="218"/>
                      <a:pt x="90" y="228"/>
                      <a:pt x="90" y="228"/>
                    </a:cubicBezTo>
                    <a:lnTo>
                      <a:pt x="149" y="228"/>
                    </a:lnTo>
                    <a:cubicBezTo>
                      <a:pt x="154" y="228"/>
                      <a:pt x="160" y="225"/>
                      <a:pt x="162" y="223"/>
                    </a:cubicBezTo>
                    <a:lnTo>
                      <a:pt x="162" y="223"/>
                    </a:lnTo>
                    <a:cubicBezTo>
                      <a:pt x="166" y="223"/>
                      <a:pt x="172" y="218"/>
                      <a:pt x="179" y="218"/>
                    </a:cubicBezTo>
                    <a:cubicBezTo>
                      <a:pt x="179" y="218"/>
                      <a:pt x="199" y="199"/>
                      <a:pt x="199" y="199"/>
                    </a:cubicBezTo>
                    <a:cubicBezTo>
                      <a:pt x="208" y="189"/>
                      <a:pt x="218" y="179"/>
                      <a:pt x="218" y="179"/>
                    </a:cubicBezTo>
                    <a:lnTo>
                      <a:pt x="218" y="169"/>
                    </a:lnTo>
                    <a:cubicBezTo>
                      <a:pt x="218" y="169"/>
                      <a:pt x="228" y="149"/>
                      <a:pt x="228" y="149"/>
                    </a:cubicBezTo>
                    <a:cubicBezTo>
                      <a:pt x="238" y="119"/>
                      <a:pt x="238" y="110"/>
                      <a:pt x="228" y="80"/>
                    </a:cubicBezTo>
                    <a:cubicBezTo>
                      <a:pt x="228" y="60"/>
                      <a:pt x="218" y="40"/>
                      <a:pt x="199" y="30"/>
                    </a:cubicBezTo>
                    <a:lnTo>
                      <a:pt x="179" y="11"/>
                    </a:lnTo>
                    <a:lnTo>
                      <a:pt x="1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4"/>
              <p:cNvSpPr/>
              <p:nvPr/>
            </p:nvSpPr>
            <p:spPr>
              <a:xfrm>
                <a:off x="7872161" y="3281273"/>
                <a:ext cx="10987" cy="12780"/>
              </a:xfrm>
              <a:custGeom>
                <a:avLst/>
                <a:gdLst/>
                <a:ahLst/>
                <a:cxnLst/>
                <a:rect l="l" t="t" r="r" b="b"/>
                <a:pathLst>
                  <a:path w="239" h="278" extrusionOk="0">
                    <a:moveTo>
                      <a:pt x="129" y="0"/>
                    </a:moveTo>
                    <a:cubicBezTo>
                      <a:pt x="110" y="0"/>
                      <a:pt x="90" y="10"/>
                      <a:pt x="70" y="20"/>
                    </a:cubicBezTo>
                    <a:lnTo>
                      <a:pt x="50" y="40"/>
                    </a:lnTo>
                    <a:cubicBezTo>
                      <a:pt x="40" y="50"/>
                      <a:pt x="30" y="70"/>
                      <a:pt x="21" y="89"/>
                    </a:cubicBezTo>
                    <a:lnTo>
                      <a:pt x="11" y="139"/>
                    </a:lnTo>
                    <a:cubicBezTo>
                      <a:pt x="1" y="159"/>
                      <a:pt x="1" y="169"/>
                      <a:pt x="11" y="188"/>
                    </a:cubicBezTo>
                    <a:cubicBezTo>
                      <a:pt x="11" y="198"/>
                      <a:pt x="11" y="218"/>
                      <a:pt x="21" y="228"/>
                    </a:cubicBezTo>
                    <a:cubicBezTo>
                      <a:pt x="30" y="238"/>
                      <a:pt x="40" y="248"/>
                      <a:pt x="50" y="258"/>
                    </a:cubicBezTo>
                    <a:cubicBezTo>
                      <a:pt x="60" y="268"/>
                      <a:pt x="70" y="278"/>
                      <a:pt x="90" y="278"/>
                    </a:cubicBezTo>
                    <a:lnTo>
                      <a:pt x="120" y="278"/>
                    </a:lnTo>
                    <a:cubicBezTo>
                      <a:pt x="139" y="278"/>
                      <a:pt x="159" y="278"/>
                      <a:pt x="169" y="268"/>
                    </a:cubicBezTo>
                    <a:lnTo>
                      <a:pt x="199" y="248"/>
                    </a:lnTo>
                    <a:cubicBezTo>
                      <a:pt x="209" y="238"/>
                      <a:pt x="219" y="218"/>
                      <a:pt x="228" y="198"/>
                    </a:cubicBezTo>
                    <a:lnTo>
                      <a:pt x="238" y="149"/>
                    </a:lnTo>
                    <a:cubicBezTo>
                      <a:pt x="238" y="129"/>
                      <a:pt x="238" y="119"/>
                      <a:pt x="238" y="99"/>
                    </a:cubicBezTo>
                    <a:cubicBezTo>
                      <a:pt x="238" y="89"/>
                      <a:pt x="238" y="70"/>
                      <a:pt x="228" y="60"/>
                    </a:cubicBezTo>
                    <a:cubicBezTo>
                      <a:pt x="219" y="50"/>
                      <a:pt x="209" y="40"/>
                      <a:pt x="199" y="30"/>
                    </a:cubicBezTo>
                    <a:cubicBezTo>
                      <a:pt x="189" y="20"/>
                      <a:pt x="169" y="10"/>
                      <a:pt x="159" y="10"/>
                    </a:cubicBezTo>
                    <a:lnTo>
                      <a:pt x="1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4"/>
              <p:cNvSpPr/>
              <p:nvPr/>
            </p:nvSpPr>
            <p:spPr>
              <a:xfrm>
                <a:off x="7858507" y="3263068"/>
                <a:ext cx="13240" cy="10528"/>
              </a:xfrm>
              <a:custGeom>
                <a:avLst/>
                <a:gdLst/>
                <a:ahLst/>
                <a:cxnLst/>
                <a:rect l="l" t="t" r="r" b="b"/>
                <a:pathLst>
                  <a:path w="288" h="229"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4"/>
              <p:cNvSpPr/>
              <p:nvPr/>
            </p:nvSpPr>
            <p:spPr>
              <a:xfrm>
                <a:off x="6662542" y="2546318"/>
                <a:ext cx="1439491" cy="1691144"/>
              </a:xfrm>
              <a:custGeom>
                <a:avLst/>
                <a:gdLst/>
                <a:ahLst/>
                <a:cxnLst/>
                <a:rect l="l" t="t" r="r" b="b"/>
                <a:pathLst>
                  <a:path w="31312" h="36786" extrusionOk="0">
                    <a:moveTo>
                      <a:pt x="20551" y="0"/>
                    </a:moveTo>
                    <a:lnTo>
                      <a:pt x="7089" y="921"/>
                    </a:lnTo>
                    <a:cubicBezTo>
                      <a:pt x="4683" y="5326"/>
                      <a:pt x="1" y="7128"/>
                      <a:pt x="1" y="7128"/>
                    </a:cubicBezTo>
                    <a:lnTo>
                      <a:pt x="5089" y="18957"/>
                    </a:lnTo>
                    <a:cubicBezTo>
                      <a:pt x="5089" y="18957"/>
                      <a:pt x="4267" y="23214"/>
                      <a:pt x="4257" y="29074"/>
                    </a:cubicBezTo>
                    <a:cubicBezTo>
                      <a:pt x="4248" y="34711"/>
                      <a:pt x="7151" y="36785"/>
                      <a:pt x="9672" y="36785"/>
                    </a:cubicBezTo>
                    <a:cubicBezTo>
                      <a:pt x="9772" y="36785"/>
                      <a:pt x="9871" y="36782"/>
                      <a:pt x="9969" y="36776"/>
                    </a:cubicBezTo>
                    <a:cubicBezTo>
                      <a:pt x="12543" y="36598"/>
                      <a:pt x="15038" y="34717"/>
                      <a:pt x="14889" y="31806"/>
                    </a:cubicBezTo>
                    <a:cubicBezTo>
                      <a:pt x="14731" y="28896"/>
                      <a:pt x="14929" y="24877"/>
                      <a:pt x="14929" y="24877"/>
                    </a:cubicBezTo>
                    <a:cubicBezTo>
                      <a:pt x="17652" y="29608"/>
                      <a:pt x="21756" y="32172"/>
                      <a:pt x="25049" y="32172"/>
                    </a:cubicBezTo>
                    <a:cubicBezTo>
                      <a:pt x="26544" y="32172"/>
                      <a:pt x="27872" y="31643"/>
                      <a:pt x="28827" y="30549"/>
                    </a:cubicBezTo>
                    <a:cubicBezTo>
                      <a:pt x="31312" y="27698"/>
                      <a:pt x="29857" y="24996"/>
                      <a:pt x="26491" y="22263"/>
                    </a:cubicBezTo>
                    <a:cubicBezTo>
                      <a:pt x="23135" y="19531"/>
                      <a:pt x="22759" y="15027"/>
                      <a:pt x="22759" y="15027"/>
                    </a:cubicBezTo>
                    <a:cubicBezTo>
                      <a:pt x="22759" y="15027"/>
                      <a:pt x="27194" y="12345"/>
                      <a:pt x="26055" y="7613"/>
                    </a:cubicBezTo>
                    <a:cubicBezTo>
                      <a:pt x="24907" y="2891"/>
                      <a:pt x="20551" y="0"/>
                      <a:pt x="20551"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4"/>
              <p:cNvSpPr/>
              <p:nvPr/>
            </p:nvSpPr>
            <p:spPr>
              <a:xfrm>
                <a:off x="7182716" y="3689919"/>
                <a:ext cx="166145" cy="15998"/>
              </a:xfrm>
              <a:custGeom>
                <a:avLst/>
                <a:gdLst/>
                <a:ahLst/>
                <a:cxnLst/>
                <a:rect l="l" t="t" r="r" b="b"/>
                <a:pathLst>
                  <a:path w="3614" h="348" fill="none" extrusionOk="0">
                    <a:moveTo>
                      <a:pt x="3614" y="1"/>
                    </a:moveTo>
                    <a:cubicBezTo>
                      <a:pt x="3614" y="1"/>
                      <a:pt x="1852" y="347"/>
                      <a:pt x="0" y="11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4"/>
              <p:cNvSpPr/>
              <p:nvPr/>
            </p:nvSpPr>
            <p:spPr>
              <a:xfrm>
                <a:off x="7950911" y="3759474"/>
                <a:ext cx="98197" cy="64637"/>
              </a:xfrm>
              <a:custGeom>
                <a:avLst/>
                <a:gdLst/>
                <a:ahLst/>
                <a:cxnLst/>
                <a:rect l="l" t="t" r="r" b="b"/>
                <a:pathLst>
                  <a:path w="2136" h="1406" extrusionOk="0">
                    <a:moveTo>
                      <a:pt x="158" y="1"/>
                    </a:moveTo>
                    <a:cubicBezTo>
                      <a:pt x="75" y="1"/>
                      <a:pt x="0" y="114"/>
                      <a:pt x="70" y="191"/>
                    </a:cubicBezTo>
                    <a:cubicBezTo>
                      <a:pt x="594" y="745"/>
                      <a:pt x="1238" y="1161"/>
                      <a:pt x="1960" y="1398"/>
                    </a:cubicBezTo>
                    <a:cubicBezTo>
                      <a:pt x="1973" y="1403"/>
                      <a:pt x="1986" y="1406"/>
                      <a:pt x="1997" y="1406"/>
                    </a:cubicBezTo>
                    <a:cubicBezTo>
                      <a:pt x="2099" y="1406"/>
                      <a:pt x="2135" y="1226"/>
                      <a:pt x="2020" y="1190"/>
                    </a:cubicBezTo>
                    <a:cubicBezTo>
                      <a:pt x="1337" y="963"/>
                      <a:pt x="723" y="557"/>
                      <a:pt x="228" y="32"/>
                    </a:cubicBezTo>
                    <a:cubicBezTo>
                      <a:pt x="206" y="10"/>
                      <a:pt x="181"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4"/>
              <p:cNvSpPr/>
              <p:nvPr/>
            </p:nvSpPr>
            <p:spPr>
              <a:xfrm>
                <a:off x="7909490" y="3845396"/>
                <a:ext cx="101967" cy="78245"/>
              </a:xfrm>
              <a:custGeom>
                <a:avLst/>
                <a:gdLst/>
                <a:ahLst/>
                <a:cxnLst/>
                <a:rect l="l" t="t" r="r" b="b"/>
                <a:pathLst>
                  <a:path w="2218" h="1702" extrusionOk="0">
                    <a:moveTo>
                      <a:pt x="134" y="1"/>
                    </a:moveTo>
                    <a:cubicBezTo>
                      <a:pt x="103" y="1"/>
                      <a:pt x="71" y="13"/>
                      <a:pt x="50" y="34"/>
                    </a:cubicBezTo>
                    <a:cubicBezTo>
                      <a:pt x="0" y="74"/>
                      <a:pt x="10" y="143"/>
                      <a:pt x="50" y="192"/>
                    </a:cubicBezTo>
                    <a:cubicBezTo>
                      <a:pt x="585" y="856"/>
                      <a:pt x="1277" y="1370"/>
                      <a:pt x="2060" y="1697"/>
                    </a:cubicBezTo>
                    <a:cubicBezTo>
                      <a:pt x="2069" y="1700"/>
                      <a:pt x="2078" y="1702"/>
                      <a:pt x="2088" y="1702"/>
                    </a:cubicBezTo>
                    <a:cubicBezTo>
                      <a:pt x="2139" y="1702"/>
                      <a:pt x="2190" y="1660"/>
                      <a:pt x="2198" y="1618"/>
                    </a:cubicBezTo>
                    <a:cubicBezTo>
                      <a:pt x="2218" y="1549"/>
                      <a:pt x="2178" y="1499"/>
                      <a:pt x="2119" y="1479"/>
                    </a:cubicBezTo>
                    <a:cubicBezTo>
                      <a:pt x="1376" y="1172"/>
                      <a:pt x="713" y="668"/>
                      <a:pt x="208" y="34"/>
                    </a:cubicBezTo>
                    <a:cubicBezTo>
                      <a:pt x="190" y="11"/>
                      <a:pt x="162"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4"/>
              <p:cNvSpPr/>
              <p:nvPr/>
            </p:nvSpPr>
            <p:spPr>
              <a:xfrm>
                <a:off x="7841360" y="3924652"/>
                <a:ext cx="108127" cy="72269"/>
              </a:xfrm>
              <a:custGeom>
                <a:avLst/>
                <a:gdLst/>
                <a:ahLst/>
                <a:cxnLst/>
                <a:rect l="l" t="t" r="r" b="b"/>
                <a:pathLst>
                  <a:path w="2352" h="1572" extrusionOk="0">
                    <a:moveTo>
                      <a:pt x="161" y="0"/>
                    </a:moveTo>
                    <a:cubicBezTo>
                      <a:pt x="77" y="0"/>
                      <a:pt x="1" y="107"/>
                      <a:pt x="77" y="191"/>
                    </a:cubicBezTo>
                    <a:cubicBezTo>
                      <a:pt x="651" y="815"/>
                      <a:pt x="1374" y="1290"/>
                      <a:pt x="2166" y="1567"/>
                    </a:cubicBezTo>
                    <a:cubicBezTo>
                      <a:pt x="2177" y="1570"/>
                      <a:pt x="2189" y="1572"/>
                      <a:pt x="2199" y="1572"/>
                    </a:cubicBezTo>
                    <a:cubicBezTo>
                      <a:pt x="2313" y="1572"/>
                      <a:pt x="2352" y="1394"/>
                      <a:pt x="2225" y="1349"/>
                    </a:cubicBezTo>
                    <a:cubicBezTo>
                      <a:pt x="1463" y="1082"/>
                      <a:pt x="780" y="626"/>
                      <a:pt x="235" y="33"/>
                    </a:cubicBezTo>
                    <a:cubicBezTo>
                      <a:pt x="212" y="10"/>
                      <a:pt x="186"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4"/>
              <p:cNvSpPr/>
              <p:nvPr/>
            </p:nvSpPr>
            <p:spPr>
              <a:xfrm>
                <a:off x="7743531" y="3971267"/>
                <a:ext cx="93968" cy="58109"/>
              </a:xfrm>
              <a:custGeom>
                <a:avLst/>
                <a:gdLst/>
                <a:ahLst/>
                <a:cxnLst/>
                <a:rect l="l" t="t" r="r" b="b"/>
                <a:pathLst>
                  <a:path w="2044" h="1264" extrusionOk="0">
                    <a:moveTo>
                      <a:pt x="171" y="1"/>
                    </a:moveTo>
                    <a:cubicBezTo>
                      <a:pt x="80" y="1"/>
                      <a:pt x="1" y="109"/>
                      <a:pt x="86" y="187"/>
                    </a:cubicBezTo>
                    <a:cubicBezTo>
                      <a:pt x="601" y="652"/>
                      <a:pt x="1205" y="1018"/>
                      <a:pt x="1868" y="1256"/>
                    </a:cubicBezTo>
                    <a:cubicBezTo>
                      <a:pt x="1881" y="1261"/>
                      <a:pt x="1893" y="1263"/>
                      <a:pt x="1905" y="1263"/>
                    </a:cubicBezTo>
                    <a:cubicBezTo>
                      <a:pt x="2007" y="1263"/>
                      <a:pt x="2043" y="1082"/>
                      <a:pt x="1928" y="1038"/>
                    </a:cubicBezTo>
                    <a:cubicBezTo>
                      <a:pt x="1304" y="810"/>
                      <a:pt x="730" y="474"/>
                      <a:pt x="245" y="28"/>
                    </a:cubicBezTo>
                    <a:cubicBezTo>
                      <a:pt x="221" y="9"/>
                      <a:pt x="196"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4"/>
              <p:cNvSpPr/>
              <p:nvPr/>
            </p:nvSpPr>
            <p:spPr>
              <a:xfrm>
                <a:off x="7252364" y="4094059"/>
                <a:ext cx="21883" cy="86015"/>
              </a:xfrm>
              <a:custGeom>
                <a:avLst/>
                <a:gdLst/>
                <a:ahLst/>
                <a:cxnLst/>
                <a:rect l="l" t="t" r="r" b="b"/>
                <a:pathLst>
                  <a:path w="476" h="1871" extrusionOk="0">
                    <a:moveTo>
                      <a:pt x="168" y="0"/>
                    </a:moveTo>
                    <a:cubicBezTo>
                      <a:pt x="109" y="0"/>
                      <a:pt x="69" y="50"/>
                      <a:pt x="59" y="109"/>
                    </a:cubicBezTo>
                    <a:cubicBezTo>
                      <a:pt x="0" y="673"/>
                      <a:pt x="59" y="1258"/>
                      <a:pt x="238" y="1792"/>
                    </a:cubicBezTo>
                    <a:cubicBezTo>
                      <a:pt x="253" y="1847"/>
                      <a:pt x="297" y="1871"/>
                      <a:pt x="341" y="1871"/>
                    </a:cubicBezTo>
                    <a:cubicBezTo>
                      <a:pt x="408" y="1871"/>
                      <a:pt x="475" y="1816"/>
                      <a:pt x="446" y="1733"/>
                    </a:cubicBezTo>
                    <a:cubicBezTo>
                      <a:pt x="277" y="1208"/>
                      <a:pt x="218" y="654"/>
                      <a:pt x="277" y="109"/>
                    </a:cubicBezTo>
                    <a:cubicBezTo>
                      <a:pt x="287" y="50"/>
                      <a:pt x="228" y="0"/>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4"/>
              <p:cNvSpPr/>
              <p:nvPr/>
            </p:nvSpPr>
            <p:spPr>
              <a:xfrm>
                <a:off x="7154490" y="4119435"/>
                <a:ext cx="30112" cy="112357"/>
              </a:xfrm>
              <a:custGeom>
                <a:avLst/>
                <a:gdLst/>
                <a:ahLst/>
                <a:cxnLst/>
                <a:rect l="l" t="t" r="r" b="b"/>
                <a:pathLst>
                  <a:path w="655" h="2444" extrusionOk="0">
                    <a:moveTo>
                      <a:pt x="181" y="0"/>
                    </a:moveTo>
                    <a:cubicBezTo>
                      <a:pt x="124" y="0"/>
                      <a:pt x="65" y="37"/>
                      <a:pt x="60" y="112"/>
                    </a:cubicBezTo>
                    <a:cubicBezTo>
                      <a:pt x="1" y="874"/>
                      <a:pt x="120" y="1656"/>
                      <a:pt x="416" y="2359"/>
                    </a:cubicBezTo>
                    <a:cubicBezTo>
                      <a:pt x="441" y="2408"/>
                      <a:pt x="479" y="2443"/>
                      <a:pt x="525" y="2443"/>
                    </a:cubicBezTo>
                    <a:cubicBezTo>
                      <a:pt x="534" y="2443"/>
                      <a:pt x="545" y="2441"/>
                      <a:pt x="555" y="2438"/>
                    </a:cubicBezTo>
                    <a:cubicBezTo>
                      <a:pt x="605" y="2428"/>
                      <a:pt x="654" y="2359"/>
                      <a:pt x="634" y="2299"/>
                    </a:cubicBezTo>
                    <a:cubicBezTo>
                      <a:pt x="347" y="1606"/>
                      <a:pt x="228" y="854"/>
                      <a:pt x="288" y="112"/>
                    </a:cubicBezTo>
                    <a:cubicBezTo>
                      <a:pt x="293" y="37"/>
                      <a:pt x="238" y="0"/>
                      <a:pt x="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4"/>
              <p:cNvSpPr/>
              <p:nvPr/>
            </p:nvSpPr>
            <p:spPr>
              <a:xfrm>
                <a:off x="7057121" y="4108448"/>
                <a:ext cx="20872" cy="128401"/>
              </a:xfrm>
              <a:custGeom>
                <a:avLst/>
                <a:gdLst/>
                <a:ahLst/>
                <a:cxnLst/>
                <a:rect l="l" t="t" r="r" b="b"/>
                <a:pathLst>
                  <a:path w="454" h="2793" extrusionOk="0">
                    <a:moveTo>
                      <a:pt x="245" y="0"/>
                    </a:moveTo>
                    <a:cubicBezTo>
                      <a:pt x="201" y="0"/>
                      <a:pt x="160" y="25"/>
                      <a:pt x="149" y="83"/>
                    </a:cubicBezTo>
                    <a:cubicBezTo>
                      <a:pt x="0" y="954"/>
                      <a:pt x="20" y="1845"/>
                      <a:pt x="218" y="2707"/>
                    </a:cubicBezTo>
                    <a:cubicBezTo>
                      <a:pt x="230" y="2767"/>
                      <a:pt x="273" y="2793"/>
                      <a:pt x="317" y="2793"/>
                    </a:cubicBezTo>
                    <a:cubicBezTo>
                      <a:pt x="383" y="2793"/>
                      <a:pt x="454" y="2736"/>
                      <a:pt x="436" y="2647"/>
                    </a:cubicBezTo>
                    <a:lnTo>
                      <a:pt x="436" y="2647"/>
                    </a:lnTo>
                    <a:lnTo>
                      <a:pt x="436" y="2657"/>
                    </a:lnTo>
                    <a:cubicBezTo>
                      <a:pt x="238" y="1826"/>
                      <a:pt x="218" y="974"/>
                      <a:pt x="367" y="143"/>
                    </a:cubicBezTo>
                    <a:cubicBezTo>
                      <a:pt x="385" y="59"/>
                      <a:pt x="312"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4"/>
              <p:cNvSpPr/>
              <p:nvPr/>
            </p:nvSpPr>
            <p:spPr>
              <a:xfrm>
                <a:off x="6964717" y="4092679"/>
                <a:ext cx="16826" cy="96496"/>
              </a:xfrm>
              <a:custGeom>
                <a:avLst/>
                <a:gdLst/>
                <a:ahLst/>
                <a:cxnLst/>
                <a:rect l="l" t="t" r="r" b="b"/>
                <a:pathLst>
                  <a:path w="366" h="2099" extrusionOk="0">
                    <a:moveTo>
                      <a:pt x="227" y="1"/>
                    </a:moveTo>
                    <a:cubicBezTo>
                      <a:pt x="183" y="1"/>
                      <a:pt x="141" y="25"/>
                      <a:pt x="129" y="80"/>
                    </a:cubicBezTo>
                    <a:cubicBezTo>
                      <a:pt x="11" y="723"/>
                      <a:pt x="1" y="1377"/>
                      <a:pt x="120" y="2020"/>
                    </a:cubicBezTo>
                    <a:cubicBezTo>
                      <a:pt x="127" y="2075"/>
                      <a:pt x="167" y="2099"/>
                      <a:pt x="210" y="2099"/>
                    </a:cubicBezTo>
                    <a:cubicBezTo>
                      <a:pt x="275" y="2099"/>
                      <a:pt x="349" y="2044"/>
                      <a:pt x="337" y="1961"/>
                    </a:cubicBezTo>
                    <a:cubicBezTo>
                      <a:pt x="228" y="1357"/>
                      <a:pt x="228" y="743"/>
                      <a:pt x="347" y="139"/>
                    </a:cubicBezTo>
                    <a:cubicBezTo>
                      <a:pt x="365" y="56"/>
                      <a:pt x="293" y="1"/>
                      <a:pt x="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4"/>
              <p:cNvSpPr/>
              <p:nvPr/>
            </p:nvSpPr>
            <p:spPr>
              <a:xfrm>
                <a:off x="6967199" y="2761467"/>
                <a:ext cx="13976" cy="67212"/>
              </a:xfrm>
              <a:custGeom>
                <a:avLst/>
                <a:gdLst/>
                <a:ahLst/>
                <a:cxnLst/>
                <a:rect l="l" t="t" r="r" b="b"/>
                <a:pathLst>
                  <a:path w="304" h="1462" extrusionOk="0">
                    <a:moveTo>
                      <a:pt x="95" y="1408"/>
                    </a:moveTo>
                    <a:cubicBezTo>
                      <a:pt x="95" y="1408"/>
                      <a:pt x="96" y="1408"/>
                      <a:pt x="96" y="1409"/>
                    </a:cubicBezTo>
                    <a:lnTo>
                      <a:pt x="96" y="1409"/>
                    </a:lnTo>
                    <a:cubicBezTo>
                      <a:pt x="92" y="1408"/>
                      <a:pt x="89" y="1408"/>
                      <a:pt x="85" y="1408"/>
                    </a:cubicBezTo>
                    <a:close/>
                    <a:moveTo>
                      <a:pt x="189" y="0"/>
                    </a:moveTo>
                    <a:cubicBezTo>
                      <a:pt x="132" y="0"/>
                      <a:pt x="75" y="37"/>
                      <a:pt x="75" y="111"/>
                    </a:cubicBezTo>
                    <a:cubicBezTo>
                      <a:pt x="75" y="309"/>
                      <a:pt x="75" y="517"/>
                      <a:pt x="75" y="725"/>
                    </a:cubicBezTo>
                    <a:lnTo>
                      <a:pt x="75" y="1012"/>
                    </a:lnTo>
                    <a:lnTo>
                      <a:pt x="75" y="1161"/>
                    </a:lnTo>
                    <a:cubicBezTo>
                      <a:pt x="75" y="1182"/>
                      <a:pt x="77" y="1203"/>
                      <a:pt x="78" y="1223"/>
                    </a:cubicBezTo>
                    <a:lnTo>
                      <a:pt x="78" y="1223"/>
                    </a:lnTo>
                    <a:cubicBezTo>
                      <a:pt x="10" y="1280"/>
                      <a:pt x="0" y="1424"/>
                      <a:pt x="115" y="1458"/>
                    </a:cubicBezTo>
                    <a:cubicBezTo>
                      <a:pt x="126" y="1460"/>
                      <a:pt x="136" y="1462"/>
                      <a:pt x="146" y="1462"/>
                    </a:cubicBezTo>
                    <a:cubicBezTo>
                      <a:pt x="212" y="1462"/>
                      <a:pt x="266" y="1409"/>
                      <a:pt x="283" y="1349"/>
                    </a:cubicBezTo>
                    <a:cubicBezTo>
                      <a:pt x="303" y="1280"/>
                      <a:pt x="293" y="1181"/>
                      <a:pt x="293" y="1101"/>
                    </a:cubicBezTo>
                    <a:cubicBezTo>
                      <a:pt x="293" y="775"/>
                      <a:pt x="293" y="438"/>
                      <a:pt x="303" y="111"/>
                    </a:cubicBezTo>
                    <a:cubicBezTo>
                      <a:pt x="303" y="37"/>
                      <a:pt x="246"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4"/>
              <p:cNvSpPr/>
              <p:nvPr/>
            </p:nvSpPr>
            <p:spPr>
              <a:xfrm>
                <a:off x="7066223" y="2706485"/>
                <a:ext cx="10482" cy="11907"/>
              </a:xfrm>
              <a:custGeom>
                <a:avLst/>
                <a:gdLst/>
                <a:ahLst/>
                <a:cxnLst/>
                <a:rect l="l" t="t" r="r" b="b"/>
                <a:pathLst>
                  <a:path w="228" h="259" extrusionOk="0">
                    <a:moveTo>
                      <a:pt x="79" y="1"/>
                    </a:moveTo>
                    <a:cubicBezTo>
                      <a:pt x="60" y="11"/>
                      <a:pt x="50" y="21"/>
                      <a:pt x="30" y="30"/>
                    </a:cubicBezTo>
                    <a:lnTo>
                      <a:pt x="10" y="50"/>
                    </a:lnTo>
                    <a:cubicBezTo>
                      <a:pt x="0" y="70"/>
                      <a:pt x="0" y="90"/>
                      <a:pt x="0" y="110"/>
                    </a:cubicBezTo>
                    <a:cubicBezTo>
                      <a:pt x="0" y="120"/>
                      <a:pt x="0" y="129"/>
                      <a:pt x="0" y="149"/>
                    </a:cubicBezTo>
                    <a:cubicBezTo>
                      <a:pt x="0" y="159"/>
                      <a:pt x="10" y="179"/>
                      <a:pt x="10" y="189"/>
                    </a:cubicBezTo>
                    <a:cubicBezTo>
                      <a:pt x="20" y="199"/>
                      <a:pt x="20" y="219"/>
                      <a:pt x="40" y="228"/>
                    </a:cubicBezTo>
                    <a:cubicBezTo>
                      <a:pt x="50" y="238"/>
                      <a:pt x="60" y="248"/>
                      <a:pt x="70" y="248"/>
                    </a:cubicBezTo>
                    <a:cubicBezTo>
                      <a:pt x="89" y="258"/>
                      <a:pt x="99" y="258"/>
                      <a:pt x="119" y="258"/>
                    </a:cubicBezTo>
                    <a:lnTo>
                      <a:pt x="149" y="258"/>
                    </a:lnTo>
                    <a:cubicBezTo>
                      <a:pt x="169" y="248"/>
                      <a:pt x="178" y="238"/>
                      <a:pt x="198" y="228"/>
                    </a:cubicBezTo>
                    <a:lnTo>
                      <a:pt x="208" y="209"/>
                    </a:lnTo>
                    <a:cubicBezTo>
                      <a:pt x="218" y="189"/>
                      <a:pt x="228" y="169"/>
                      <a:pt x="228" y="149"/>
                    </a:cubicBezTo>
                    <a:cubicBezTo>
                      <a:pt x="228" y="139"/>
                      <a:pt x="228" y="120"/>
                      <a:pt x="228" y="110"/>
                    </a:cubicBezTo>
                    <a:cubicBezTo>
                      <a:pt x="228" y="100"/>
                      <a:pt x="218" y="80"/>
                      <a:pt x="218" y="70"/>
                    </a:cubicBezTo>
                    <a:cubicBezTo>
                      <a:pt x="208" y="50"/>
                      <a:pt x="198" y="40"/>
                      <a:pt x="188" y="30"/>
                    </a:cubicBezTo>
                    <a:cubicBezTo>
                      <a:pt x="178" y="21"/>
                      <a:pt x="169" y="1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4"/>
              <p:cNvSpPr/>
              <p:nvPr/>
            </p:nvSpPr>
            <p:spPr>
              <a:xfrm>
                <a:off x="7045719" y="2738343"/>
                <a:ext cx="13240" cy="10528"/>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4"/>
              <p:cNvSpPr/>
              <p:nvPr/>
            </p:nvSpPr>
            <p:spPr>
              <a:xfrm>
                <a:off x="7025722" y="2693291"/>
                <a:ext cx="13240" cy="10528"/>
              </a:xfrm>
              <a:custGeom>
                <a:avLst/>
                <a:gdLst/>
                <a:ahLst/>
                <a:cxnLst/>
                <a:rect l="l" t="t" r="r" b="b"/>
                <a:pathLst>
                  <a:path w="288" h="229" extrusionOk="0">
                    <a:moveTo>
                      <a:pt x="149" y="1"/>
                    </a:moveTo>
                    <a:cubicBezTo>
                      <a:pt x="0" y="1"/>
                      <a:pt x="0" y="228"/>
                      <a:pt x="149" y="228"/>
                    </a:cubicBezTo>
                    <a:cubicBezTo>
                      <a:pt x="287" y="228"/>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4"/>
              <p:cNvSpPr/>
              <p:nvPr/>
            </p:nvSpPr>
            <p:spPr>
              <a:xfrm>
                <a:off x="6998874" y="2717426"/>
                <a:ext cx="11861" cy="10941"/>
              </a:xfrm>
              <a:custGeom>
                <a:avLst/>
                <a:gdLst/>
                <a:ahLst/>
                <a:cxnLst/>
                <a:rect l="l" t="t" r="r" b="b"/>
                <a:pathLst>
                  <a:path w="258" h="238" extrusionOk="0">
                    <a:moveTo>
                      <a:pt x="225" y="86"/>
                    </a:moveTo>
                    <a:lnTo>
                      <a:pt x="228" y="89"/>
                    </a:lnTo>
                    <a:lnTo>
                      <a:pt x="228" y="119"/>
                    </a:lnTo>
                    <a:cubicBezTo>
                      <a:pt x="228" y="106"/>
                      <a:pt x="228" y="97"/>
                      <a:pt x="225" y="86"/>
                    </a:cubicBezTo>
                    <a:close/>
                    <a:moveTo>
                      <a:pt x="119" y="0"/>
                    </a:moveTo>
                    <a:lnTo>
                      <a:pt x="89" y="10"/>
                    </a:lnTo>
                    <a:cubicBezTo>
                      <a:pt x="70" y="10"/>
                      <a:pt x="50" y="20"/>
                      <a:pt x="40" y="40"/>
                    </a:cubicBezTo>
                    <a:lnTo>
                      <a:pt x="20" y="60"/>
                    </a:lnTo>
                    <a:cubicBezTo>
                      <a:pt x="10" y="79"/>
                      <a:pt x="1" y="98"/>
                      <a:pt x="0" y="117"/>
                    </a:cubicBezTo>
                    <a:lnTo>
                      <a:pt x="0" y="117"/>
                    </a:lnTo>
                    <a:cubicBezTo>
                      <a:pt x="0" y="117"/>
                      <a:pt x="0" y="117"/>
                      <a:pt x="0" y="117"/>
                    </a:cubicBezTo>
                    <a:cubicBezTo>
                      <a:pt x="0" y="117"/>
                      <a:pt x="0" y="118"/>
                      <a:pt x="0" y="119"/>
                    </a:cubicBezTo>
                    <a:cubicBezTo>
                      <a:pt x="0" y="118"/>
                      <a:pt x="0" y="118"/>
                      <a:pt x="0" y="117"/>
                    </a:cubicBezTo>
                    <a:lnTo>
                      <a:pt x="0" y="117"/>
                    </a:lnTo>
                    <a:cubicBezTo>
                      <a:pt x="0" y="118"/>
                      <a:pt x="2" y="140"/>
                      <a:pt x="10" y="149"/>
                    </a:cubicBezTo>
                    <a:cubicBezTo>
                      <a:pt x="20" y="169"/>
                      <a:pt x="20" y="188"/>
                      <a:pt x="40" y="208"/>
                    </a:cubicBezTo>
                    <a:cubicBezTo>
                      <a:pt x="60" y="218"/>
                      <a:pt x="70" y="228"/>
                      <a:pt x="89" y="238"/>
                    </a:cubicBezTo>
                    <a:lnTo>
                      <a:pt x="168" y="238"/>
                    </a:lnTo>
                    <a:cubicBezTo>
                      <a:pt x="178" y="228"/>
                      <a:pt x="188" y="228"/>
                      <a:pt x="198" y="218"/>
                    </a:cubicBezTo>
                    <a:cubicBezTo>
                      <a:pt x="198" y="218"/>
                      <a:pt x="218" y="208"/>
                      <a:pt x="218" y="208"/>
                    </a:cubicBezTo>
                    <a:lnTo>
                      <a:pt x="218" y="198"/>
                    </a:lnTo>
                    <a:cubicBezTo>
                      <a:pt x="238" y="188"/>
                      <a:pt x="248" y="169"/>
                      <a:pt x="248" y="149"/>
                    </a:cubicBezTo>
                    <a:cubicBezTo>
                      <a:pt x="258" y="139"/>
                      <a:pt x="258" y="129"/>
                      <a:pt x="258" y="119"/>
                    </a:cubicBezTo>
                    <a:cubicBezTo>
                      <a:pt x="258" y="109"/>
                      <a:pt x="258" y="99"/>
                      <a:pt x="248" y="89"/>
                    </a:cubicBezTo>
                    <a:cubicBezTo>
                      <a:pt x="248" y="70"/>
                      <a:pt x="238" y="60"/>
                      <a:pt x="228" y="50"/>
                    </a:cubicBezTo>
                    <a:cubicBezTo>
                      <a:pt x="228" y="30"/>
                      <a:pt x="218" y="20"/>
                      <a:pt x="198" y="20"/>
                    </a:cubicBezTo>
                    <a:cubicBezTo>
                      <a:pt x="188" y="10"/>
                      <a:pt x="178" y="10"/>
                      <a:pt x="159" y="0"/>
                    </a:cubicBezTo>
                    <a:cubicBezTo>
                      <a:pt x="152" y="0"/>
                      <a:pt x="141" y="0"/>
                      <a:pt x="132" y="3"/>
                    </a:cubicBezTo>
                    <a:lnTo>
                      <a:pt x="132" y="3"/>
                    </a:lnTo>
                    <a:cubicBezTo>
                      <a:pt x="127" y="2"/>
                      <a:pt x="12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4"/>
              <p:cNvSpPr/>
              <p:nvPr/>
            </p:nvSpPr>
            <p:spPr>
              <a:xfrm>
                <a:off x="6992024" y="2680097"/>
                <a:ext cx="13240" cy="10528"/>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4"/>
              <p:cNvSpPr/>
              <p:nvPr/>
            </p:nvSpPr>
            <p:spPr>
              <a:xfrm>
                <a:off x="7798008" y="3664450"/>
                <a:ext cx="13700" cy="10528"/>
              </a:xfrm>
              <a:custGeom>
                <a:avLst/>
                <a:gdLst/>
                <a:ahLst/>
                <a:cxnLst/>
                <a:rect l="l" t="t" r="r" b="b"/>
                <a:pathLst>
                  <a:path w="298" h="229" extrusionOk="0">
                    <a:moveTo>
                      <a:pt x="109" y="1"/>
                    </a:moveTo>
                    <a:cubicBezTo>
                      <a:pt x="89" y="1"/>
                      <a:pt x="79" y="1"/>
                      <a:pt x="69" y="10"/>
                    </a:cubicBezTo>
                    <a:cubicBezTo>
                      <a:pt x="50" y="20"/>
                      <a:pt x="40" y="20"/>
                      <a:pt x="30" y="40"/>
                    </a:cubicBezTo>
                    <a:cubicBezTo>
                      <a:pt x="20" y="50"/>
                      <a:pt x="10" y="60"/>
                      <a:pt x="10" y="70"/>
                    </a:cubicBezTo>
                    <a:cubicBezTo>
                      <a:pt x="0" y="90"/>
                      <a:pt x="0" y="100"/>
                      <a:pt x="0" y="119"/>
                    </a:cubicBezTo>
                    <a:lnTo>
                      <a:pt x="0" y="149"/>
                    </a:lnTo>
                    <a:cubicBezTo>
                      <a:pt x="0" y="159"/>
                      <a:pt x="10" y="179"/>
                      <a:pt x="30" y="199"/>
                    </a:cubicBezTo>
                    <a:lnTo>
                      <a:pt x="50" y="208"/>
                    </a:lnTo>
                    <a:cubicBezTo>
                      <a:pt x="69" y="218"/>
                      <a:pt x="89" y="228"/>
                      <a:pt x="109" y="228"/>
                    </a:cubicBezTo>
                    <a:cubicBezTo>
                      <a:pt x="129" y="228"/>
                      <a:pt x="159" y="218"/>
                      <a:pt x="188" y="218"/>
                    </a:cubicBezTo>
                    <a:cubicBezTo>
                      <a:pt x="198" y="218"/>
                      <a:pt x="218" y="218"/>
                      <a:pt x="228" y="208"/>
                    </a:cubicBezTo>
                    <a:cubicBezTo>
                      <a:pt x="238" y="208"/>
                      <a:pt x="258" y="199"/>
                      <a:pt x="267" y="189"/>
                    </a:cubicBezTo>
                    <a:cubicBezTo>
                      <a:pt x="277" y="179"/>
                      <a:pt x="277" y="169"/>
                      <a:pt x="287" y="149"/>
                    </a:cubicBezTo>
                    <a:cubicBezTo>
                      <a:pt x="297" y="139"/>
                      <a:pt x="297" y="119"/>
                      <a:pt x="297" y="109"/>
                    </a:cubicBezTo>
                    <a:lnTo>
                      <a:pt x="287" y="80"/>
                    </a:lnTo>
                    <a:cubicBezTo>
                      <a:pt x="287" y="60"/>
                      <a:pt x="277" y="40"/>
                      <a:pt x="267" y="30"/>
                    </a:cubicBezTo>
                    <a:lnTo>
                      <a:pt x="238" y="10"/>
                    </a:lnTo>
                    <a:cubicBezTo>
                      <a:pt x="228" y="1"/>
                      <a:pt x="208"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4"/>
              <p:cNvSpPr/>
              <p:nvPr/>
            </p:nvSpPr>
            <p:spPr>
              <a:xfrm>
                <a:off x="7844394" y="3682195"/>
                <a:ext cx="13240" cy="10068"/>
              </a:xfrm>
              <a:custGeom>
                <a:avLst/>
                <a:gdLst/>
                <a:ahLst/>
                <a:cxnLst/>
                <a:rect l="l" t="t" r="r" b="b"/>
                <a:pathLst>
                  <a:path w="288" h="219" extrusionOk="0">
                    <a:moveTo>
                      <a:pt x="149" y="1"/>
                    </a:moveTo>
                    <a:cubicBezTo>
                      <a:pt x="1" y="1"/>
                      <a:pt x="1" y="218"/>
                      <a:pt x="149" y="218"/>
                    </a:cubicBezTo>
                    <a:cubicBezTo>
                      <a:pt x="288" y="21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4"/>
              <p:cNvSpPr/>
              <p:nvPr/>
            </p:nvSpPr>
            <p:spPr>
              <a:xfrm>
                <a:off x="7843520" y="3732718"/>
                <a:ext cx="11861" cy="11861"/>
              </a:xfrm>
              <a:custGeom>
                <a:avLst/>
                <a:gdLst/>
                <a:ahLst/>
                <a:cxnLst/>
                <a:rect l="l" t="t" r="r" b="b"/>
                <a:pathLst>
                  <a:path w="258" h="258" extrusionOk="0">
                    <a:moveTo>
                      <a:pt x="109" y="0"/>
                    </a:moveTo>
                    <a:cubicBezTo>
                      <a:pt x="89" y="0"/>
                      <a:pt x="79" y="0"/>
                      <a:pt x="60" y="10"/>
                    </a:cubicBezTo>
                    <a:cubicBezTo>
                      <a:pt x="50" y="10"/>
                      <a:pt x="40" y="20"/>
                      <a:pt x="30" y="30"/>
                    </a:cubicBezTo>
                    <a:lnTo>
                      <a:pt x="10" y="60"/>
                    </a:lnTo>
                    <a:cubicBezTo>
                      <a:pt x="0" y="70"/>
                      <a:pt x="0" y="89"/>
                      <a:pt x="0" y="109"/>
                    </a:cubicBezTo>
                    <a:lnTo>
                      <a:pt x="0" y="139"/>
                    </a:lnTo>
                    <a:cubicBezTo>
                      <a:pt x="0" y="159"/>
                      <a:pt x="10" y="179"/>
                      <a:pt x="30" y="188"/>
                    </a:cubicBezTo>
                    <a:cubicBezTo>
                      <a:pt x="40" y="198"/>
                      <a:pt x="60" y="218"/>
                      <a:pt x="69" y="228"/>
                    </a:cubicBezTo>
                    <a:cubicBezTo>
                      <a:pt x="79" y="238"/>
                      <a:pt x="89" y="248"/>
                      <a:pt x="109" y="248"/>
                    </a:cubicBezTo>
                    <a:cubicBezTo>
                      <a:pt x="119" y="258"/>
                      <a:pt x="129" y="258"/>
                      <a:pt x="149" y="258"/>
                    </a:cubicBezTo>
                    <a:cubicBezTo>
                      <a:pt x="168" y="258"/>
                      <a:pt x="178" y="258"/>
                      <a:pt x="188" y="248"/>
                    </a:cubicBezTo>
                    <a:cubicBezTo>
                      <a:pt x="208" y="248"/>
                      <a:pt x="218" y="238"/>
                      <a:pt x="228" y="228"/>
                    </a:cubicBezTo>
                    <a:lnTo>
                      <a:pt x="248" y="208"/>
                    </a:lnTo>
                    <a:cubicBezTo>
                      <a:pt x="257" y="188"/>
                      <a:pt x="257" y="169"/>
                      <a:pt x="257" y="149"/>
                    </a:cubicBezTo>
                    <a:lnTo>
                      <a:pt x="257" y="119"/>
                    </a:lnTo>
                    <a:cubicBezTo>
                      <a:pt x="248" y="99"/>
                      <a:pt x="238" y="80"/>
                      <a:pt x="228" y="70"/>
                    </a:cubicBezTo>
                    <a:cubicBezTo>
                      <a:pt x="218" y="60"/>
                      <a:pt x="198" y="50"/>
                      <a:pt x="188" y="30"/>
                    </a:cubicBezTo>
                    <a:cubicBezTo>
                      <a:pt x="178" y="20"/>
                      <a:pt x="168" y="10"/>
                      <a:pt x="149" y="10"/>
                    </a:cubicBezTo>
                    <a:cubicBezTo>
                      <a:pt x="139" y="0"/>
                      <a:pt x="11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4"/>
              <p:cNvSpPr/>
              <p:nvPr/>
            </p:nvSpPr>
            <p:spPr>
              <a:xfrm>
                <a:off x="7804812" y="3703572"/>
                <a:ext cx="13240" cy="10068"/>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4"/>
              <p:cNvSpPr/>
              <p:nvPr/>
            </p:nvSpPr>
            <p:spPr>
              <a:xfrm>
                <a:off x="7787986" y="3737270"/>
                <a:ext cx="13240" cy="10528"/>
              </a:xfrm>
              <a:custGeom>
                <a:avLst/>
                <a:gdLst/>
                <a:ahLst/>
                <a:cxnLst/>
                <a:rect l="l" t="t" r="r" b="b"/>
                <a:pathLst>
                  <a:path w="288" h="229"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4"/>
              <p:cNvSpPr/>
              <p:nvPr/>
            </p:nvSpPr>
            <p:spPr>
              <a:xfrm>
                <a:off x="7762931" y="3696309"/>
                <a:ext cx="13286" cy="10528"/>
              </a:xfrm>
              <a:custGeom>
                <a:avLst/>
                <a:gdLst/>
                <a:ahLst/>
                <a:cxnLst/>
                <a:rect l="l" t="t" r="r" b="b"/>
                <a:pathLst>
                  <a:path w="289" h="229" extrusionOk="0">
                    <a:moveTo>
                      <a:pt x="140" y="0"/>
                    </a:moveTo>
                    <a:cubicBezTo>
                      <a:pt x="1" y="0"/>
                      <a:pt x="1" y="228"/>
                      <a:pt x="140" y="228"/>
                    </a:cubicBezTo>
                    <a:cubicBezTo>
                      <a:pt x="288" y="228"/>
                      <a:pt x="288"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1" name="Google Shape;3421;p44"/>
              <p:cNvGrpSpPr/>
              <p:nvPr/>
            </p:nvGrpSpPr>
            <p:grpSpPr>
              <a:xfrm>
                <a:off x="7548609" y="3403697"/>
                <a:ext cx="86979" cy="75118"/>
                <a:chOff x="7548609" y="3403697"/>
                <a:chExt cx="86979" cy="75118"/>
              </a:xfrm>
            </p:grpSpPr>
            <p:sp>
              <p:nvSpPr>
                <p:cNvPr id="3422" name="Google Shape;3422;p44"/>
                <p:cNvSpPr/>
                <p:nvPr/>
              </p:nvSpPr>
              <p:spPr>
                <a:xfrm>
                  <a:off x="7585019" y="3437808"/>
                  <a:ext cx="12321" cy="11907"/>
                </a:xfrm>
                <a:custGeom>
                  <a:avLst/>
                  <a:gdLst/>
                  <a:ahLst/>
                  <a:cxnLst/>
                  <a:rect l="l" t="t" r="r" b="b"/>
                  <a:pathLst>
                    <a:path w="268" h="259" extrusionOk="0">
                      <a:moveTo>
                        <a:pt x="109" y="1"/>
                      </a:moveTo>
                      <a:cubicBezTo>
                        <a:pt x="99" y="1"/>
                        <a:pt x="80" y="1"/>
                        <a:pt x="70" y="11"/>
                      </a:cubicBezTo>
                      <a:cubicBezTo>
                        <a:pt x="60" y="11"/>
                        <a:pt x="40" y="21"/>
                        <a:pt x="30" y="30"/>
                      </a:cubicBezTo>
                      <a:lnTo>
                        <a:pt x="20" y="60"/>
                      </a:lnTo>
                      <a:cubicBezTo>
                        <a:pt x="10" y="70"/>
                        <a:pt x="0" y="90"/>
                        <a:pt x="0" y="110"/>
                      </a:cubicBezTo>
                      <a:lnTo>
                        <a:pt x="10" y="139"/>
                      </a:lnTo>
                      <a:cubicBezTo>
                        <a:pt x="10" y="159"/>
                        <a:pt x="20" y="179"/>
                        <a:pt x="30" y="189"/>
                      </a:cubicBezTo>
                      <a:cubicBezTo>
                        <a:pt x="50" y="209"/>
                        <a:pt x="60" y="219"/>
                        <a:pt x="80" y="228"/>
                      </a:cubicBezTo>
                      <a:cubicBezTo>
                        <a:pt x="89" y="238"/>
                        <a:pt x="99" y="248"/>
                        <a:pt x="109" y="248"/>
                      </a:cubicBezTo>
                      <a:cubicBezTo>
                        <a:pt x="129" y="258"/>
                        <a:pt x="139" y="258"/>
                        <a:pt x="159" y="258"/>
                      </a:cubicBezTo>
                      <a:cubicBezTo>
                        <a:pt x="169" y="258"/>
                        <a:pt x="188" y="258"/>
                        <a:pt x="198" y="248"/>
                      </a:cubicBezTo>
                      <a:cubicBezTo>
                        <a:pt x="208" y="248"/>
                        <a:pt x="228" y="238"/>
                        <a:pt x="238" y="228"/>
                      </a:cubicBezTo>
                      <a:lnTo>
                        <a:pt x="248" y="209"/>
                      </a:lnTo>
                      <a:cubicBezTo>
                        <a:pt x="258" y="189"/>
                        <a:pt x="268" y="169"/>
                        <a:pt x="268" y="149"/>
                      </a:cubicBezTo>
                      <a:lnTo>
                        <a:pt x="268" y="120"/>
                      </a:lnTo>
                      <a:cubicBezTo>
                        <a:pt x="258" y="100"/>
                        <a:pt x="248" y="90"/>
                        <a:pt x="238" y="70"/>
                      </a:cubicBezTo>
                      <a:cubicBezTo>
                        <a:pt x="218" y="60"/>
                        <a:pt x="208" y="50"/>
                        <a:pt x="188" y="30"/>
                      </a:cubicBezTo>
                      <a:cubicBezTo>
                        <a:pt x="179" y="21"/>
                        <a:pt x="169" y="2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4"/>
                <p:cNvSpPr/>
                <p:nvPr/>
              </p:nvSpPr>
              <p:spPr>
                <a:xfrm>
                  <a:off x="7584099" y="3466954"/>
                  <a:ext cx="10528" cy="11861"/>
                </a:xfrm>
                <a:custGeom>
                  <a:avLst/>
                  <a:gdLst/>
                  <a:ahLst/>
                  <a:cxnLst/>
                  <a:rect l="l" t="t" r="r" b="b"/>
                  <a:pathLst>
                    <a:path w="229" h="258" extrusionOk="0">
                      <a:moveTo>
                        <a:pt x="80" y="0"/>
                      </a:moveTo>
                      <a:cubicBezTo>
                        <a:pt x="60" y="0"/>
                        <a:pt x="40" y="10"/>
                        <a:pt x="30" y="30"/>
                      </a:cubicBezTo>
                      <a:lnTo>
                        <a:pt x="10" y="50"/>
                      </a:lnTo>
                      <a:cubicBezTo>
                        <a:pt x="1" y="70"/>
                        <a:pt x="1" y="89"/>
                        <a:pt x="1" y="109"/>
                      </a:cubicBezTo>
                      <a:cubicBezTo>
                        <a:pt x="1" y="119"/>
                        <a:pt x="1" y="129"/>
                        <a:pt x="1" y="149"/>
                      </a:cubicBezTo>
                      <a:cubicBezTo>
                        <a:pt x="1" y="159"/>
                        <a:pt x="1" y="178"/>
                        <a:pt x="10" y="188"/>
                      </a:cubicBezTo>
                      <a:cubicBezTo>
                        <a:pt x="20" y="198"/>
                        <a:pt x="20" y="218"/>
                        <a:pt x="30" y="228"/>
                      </a:cubicBezTo>
                      <a:cubicBezTo>
                        <a:pt x="40" y="238"/>
                        <a:pt x="60" y="238"/>
                        <a:pt x="70" y="248"/>
                      </a:cubicBezTo>
                      <a:cubicBezTo>
                        <a:pt x="80" y="258"/>
                        <a:pt x="100" y="258"/>
                        <a:pt x="109" y="258"/>
                      </a:cubicBezTo>
                      <a:lnTo>
                        <a:pt x="139" y="258"/>
                      </a:lnTo>
                      <a:cubicBezTo>
                        <a:pt x="159" y="248"/>
                        <a:pt x="179" y="238"/>
                        <a:pt x="189" y="228"/>
                      </a:cubicBezTo>
                      <a:lnTo>
                        <a:pt x="208" y="208"/>
                      </a:lnTo>
                      <a:cubicBezTo>
                        <a:pt x="218" y="188"/>
                        <a:pt x="228" y="169"/>
                        <a:pt x="228" y="149"/>
                      </a:cubicBezTo>
                      <a:cubicBezTo>
                        <a:pt x="228" y="139"/>
                        <a:pt x="218" y="119"/>
                        <a:pt x="218" y="109"/>
                      </a:cubicBezTo>
                      <a:cubicBezTo>
                        <a:pt x="218" y="99"/>
                        <a:pt x="218" y="79"/>
                        <a:pt x="208" y="70"/>
                      </a:cubicBezTo>
                      <a:cubicBezTo>
                        <a:pt x="208" y="50"/>
                        <a:pt x="199" y="40"/>
                        <a:pt x="189" y="30"/>
                      </a:cubicBezTo>
                      <a:cubicBezTo>
                        <a:pt x="179" y="20"/>
                        <a:pt x="169" y="10"/>
                        <a:pt x="14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4"/>
                <p:cNvSpPr/>
                <p:nvPr/>
              </p:nvSpPr>
              <p:spPr>
                <a:xfrm>
                  <a:off x="7548609" y="3448290"/>
                  <a:ext cx="13240" cy="10068"/>
                </a:xfrm>
                <a:custGeom>
                  <a:avLst/>
                  <a:gdLst/>
                  <a:ahLst/>
                  <a:cxnLst/>
                  <a:rect l="l" t="t" r="r" b="b"/>
                  <a:pathLst>
                    <a:path w="288" h="219" extrusionOk="0">
                      <a:moveTo>
                        <a:pt x="139" y="0"/>
                      </a:moveTo>
                      <a:cubicBezTo>
                        <a:pt x="0" y="0"/>
                        <a:pt x="0"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4"/>
                <p:cNvSpPr/>
                <p:nvPr/>
              </p:nvSpPr>
              <p:spPr>
                <a:xfrm>
                  <a:off x="7564515" y="3403697"/>
                  <a:ext cx="13240" cy="10068"/>
                </a:xfrm>
                <a:custGeom>
                  <a:avLst/>
                  <a:gdLst/>
                  <a:ahLst/>
                  <a:cxnLst/>
                  <a:rect l="l" t="t" r="r" b="b"/>
                  <a:pathLst>
                    <a:path w="288" h="219"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4"/>
                <p:cNvSpPr/>
                <p:nvPr/>
              </p:nvSpPr>
              <p:spPr>
                <a:xfrm>
                  <a:off x="7623681" y="3425533"/>
                  <a:ext cx="11907" cy="11861"/>
                </a:xfrm>
                <a:custGeom>
                  <a:avLst/>
                  <a:gdLst/>
                  <a:ahLst/>
                  <a:cxnLst/>
                  <a:rect l="l" t="t" r="r" b="b"/>
                  <a:pathLst>
                    <a:path w="259" h="258" extrusionOk="0">
                      <a:moveTo>
                        <a:pt x="120" y="0"/>
                      </a:moveTo>
                      <a:cubicBezTo>
                        <a:pt x="100" y="0"/>
                        <a:pt x="90" y="20"/>
                        <a:pt x="70" y="30"/>
                      </a:cubicBezTo>
                      <a:cubicBezTo>
                        <a:pt x="60" y="40"/>
                        <a:pt x="50" y="60"/>
                        <a:pt x="40" y="70"/>
                      </a:cubicBezTo>
                      <a:cubicBezTo>
                        <a:pt x="21" y="80"/>
                        <a:pt x="21" y="90"/>
                        <a:pt x="11" y="109"/>
                      </a:cubicBezTo>
                      <a:cubicBezTo>
                        <a:pt x="1" y="119"/>
                        <a:pt x="1" y="139"/>
                        <a:pt x="1" y="149"/>
                      </a:cubicBezTo>
                      <a:cubicBezTo>
                        <a:pt x="1" y="169"/>
                        <a:pt x="1" y="179"/>
                        <a:pt x="11" y="198"/>
                      </a:cubicBezTo>
                      <a:cubicBezTo>
                        <a:pt x="21" y="208"/>
                        <a:pt x="21" y="218"/>
                        <a:pt x="40" y="228"/>
                      </a:cubicBezTo>
                      <a:lnTo>
                        <a:pt x="60" y="248"/>
                      </a:lnTo>
                      <a:cubicBezTo>
                        <a:pt x="70" y="258"/>
                        <a:pt x="90" y="258"/>
                        <a:pt x="110" y="258"/>
                      </a:cubicBezTo>
                      <a:lnTo>
                        <a:pt x="139" y="258"/>
                      </a:lnTo>
                      <a:cubicBezTo>
                        <a:pt x="159" y="258"/>
                        <a:pt x="179" y="248"/>
                        <a:pt x="189" y="228"/>
                      </a:cubicBezTo>
                      <a:cubicBezTo>
                        <a:pt x="209" y="218"/>
                        <a:pt x="219" y="198"/>
                        <a:pt x="228" y="189"/>
                      </a:cubicBezTo>
                      <a:cubicBezTo>
                        <a:pt x="238" y="179"/>
                        <a:pt x="248" y="169"/>
                        <a:pt x="248" y="149"/>
                      </a:cubicBezTo>
                      <a:cubicBezTo>
                        <a:pt x="258" y="139"/>
                        <a:pt x="258" y="129"/>
                        <a:pt x="258" y="109"/>
                      </a:cubicBezTo>
                      <a:cubicBezTo>
                        <a:pt x="258" y="90"/>
                        <a:pt x="258" y="80"/>
                        <a:pt x="248" y="60"/>
                      </a:cubicBezTo>
                      <a:cubicBezTo>
                        <a:pt x="248" y="50"/>
                        <a:pt x="238" y="40"/>
                        <a:pt x="228" y="30"/>
                      </a:cubicBezTo>
                      <a:lnTo>
                        <a:pt x="209" y="10"/>
                      </a:lnTo>
                      <a:cubicBezTo>
                        <a:pt x="189" y="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7" name="Google Shape;3427;p44"/>
              <p:cNvSpPr/>
              <p:nvPr/>
            </p:nvSpPr>
            <p:spPr>
              <a:xfrm>
                <a:off x="7476708" y="3663531"/>
                <a:ext cx="10528" cy="12321"/>
              </a:xfrm>
              <a:custGeom>
                <a:avLst/>
                <a:gdLst/>
                <a:ahLst/>
                <a:cxnLst/>
                <a:rect l="l" t="t" r="r" b="b"/>
                <a:pathLst>
                  <a:path w="229" h="268" extrusionOk="0">
                    <a:moveTo>
                      <a:pt x="109" y="1"/>
                    </a:moveTo>
                    <a:lnTo>
                      <a:pt x="80" y="11"/>
                    </a:lnTo>
                    <a:cubicBezTo>
                      <a:pt x="60" y="11"/>
                      <a:pt x="50" y="21"/>
                      <a:pt x="30" y="30"/>
                    </a:cubicBezTo>
                    <a:lnTo>
                      <a:pt x="10" y="60"/>
                    </a:lnTo>
                    <a:cubicBezTo>
                      <a:pt x="0" y="70"/>
                      <a:pt x="0" y="90"/>
                      <a:pt x="0" y="110"/>
                    </a:cubicBezTo>
                    <a:cubicBezTo>
                      <a:pt x="0" y="129"/>
                      <a:pt x="0" y="139"/>
                      <a:pt x="0" y="149"/>
                    </a:cubicBezTo>
                    <a:cubicBezTo>
                      <a:pt x="0" y="169"/>
                      <a:pt x="10" y="179"/>
                      <a:pt x="10" y="199"/>
                    </a:cubicBezTo>
                    <a:cubicBezTo>
                      <a:pt x="20" y="209"/>
                      <a:pt x="30" y="219"/>
                      <a:pt x="40" y="228"/>
                    </a:cubicBezTo>
                    <a:cubicBezTo>
                      <a:pt x="50" y="238"/>
                      <a:pt x="60" y="248"/>
                      <a:pt x="70" y="258"/>
                    </a:cubicBezTo>
                    <a:cubicBezTo>
                      <a:pt x="89" y="258"/>
                      <a:pt x="99" y="268"/>
                      <a:pt x="119" y="268"/>
                    </a:cubicBezTo>
                    <a:lnTo>
                      <a:pt x="149" y="258"/>
                    </a:lnTo>
                    <a:cubicBezTo>
                      <a:pt x="169" y="258"/>
                      <a:pt x="179" y="248"/>
                      <a:pt x="198" y="228"/>
                    </a:cubicBezTo>
                    <a:lnTo>
                      <a:pt x="208" y="209"/>
                    </a:lnTo>
                    <a:cubicBezTo>
                      <a:pt x="218" y="189"/>
                      <a:pt x="228" y="169"/>
                      <a:pt x="228" y="149"/>
                    </a:cubicBezTo>
                    <a:cubicBezTo>
                      <a:pt x="228" y="139"/>
                      <a:pt x="228" y="129"/>
                      <a:pt x="218" y="120"/>
                    </a:cubicBezTo>
                    <a:cubicBezTo>
                      <a:pt x="218" y="100"/>
                      <a:pt x="218" y="90"/>
                      <a:pt x="218" y="70"/>
                    </a:cubicBezTo>
                    <a:cubicBezTo>
                      <a:pt x="208" y="60"/>
                      <a:pt x="198" y="50"/>
                      <a:pt x="188" y="40"/>
                    </a:cubicBezTo>
                    <a:cubicBezTo>
                      <a:pt x="179" y="21"/>
                      <a:pt x="169" y="21"/>
                      <a:pt x="14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4"/>
              <p:cNvSpPr/>
              <p:nvPr/>
            </p:nvSpPr>
            <p:spPr>
              <a:xfrm>
                <a:off x="7515371" y="3690378"/>
                <a:ext cx="13700" cy="12780"/>
              </a:xfrm>
              <a:custGeom>
                <a:avLst/>
                <a:gdLst/>
                <a:ahLst/>
                <a:cxnLst/>
                <a:rect l="l" t="t" r="r" b="b"/>
                <a:pathLst>
                  <a:path w="298" h="278" extrusionOk="0">
                    <a:moveTo>
                      <a:pt x="209" y="208"/>
                    </a:moveTo>
                    <a:lnTo>
                      <a:pt x="209" y="209"/>
                    </a:lnTo>
                    <a:lnTo>
                      <a:pt x="209" y="209"/>
                    </a:lnTo>
                    <a:lnTo>
                      <a:pt x="209" y="209"/>
                    </a:lnTo>
                    <a:lnTo>
                      <a:pt x="209" y="209"/>
                    </a:lnTo>
                    <a:lnTo>
                      <a:pt x="208" y="209"/>
                    </a:lnTo>
                    <a:lnTo>
                      <a:pt x="208" y="209"/>
                    </a:lnTo>
                    <a:cubicBezTo>
                      <a:pt x="209" y="208"/>
                      <a:pt x="209" y="208"/>
                      <a:pt x="209" y="208"/>
                    </a:cubicBezTo>
                    <a:close/>
                    <a:moveTo>
                      <a:pt x="159" y="219"/>
                    </a:moveTo>
                    <a:cubicBezTo>
                      <a:pt x="162" y="221"/>
                      <a:pt x="164" y="223"/>
                      <a:pt x="167" y="225"/>
                    </a:cubicBezTo>
                    <a:lnTo>
                      <a:pt x="167" y="225"/>
                    </a:lnTo>
                    <a:lnTo>
                      <a:pt x="149" y="219"/>
                    </a:lnTo>
                    <a:close/>
                    <a:moveTo>
                      <a:pt x="180" y="228"/>
                    </a:moveTo>
                    <a:lnTo>
                      <a:pt x="180" y="228"/>
                    </a:lnTo>
                    <a:cubicBezTo>
                      <a:pt x="180" y="228"/>
                      <a:pt x="180" y="228"/>
                      <a:pt x="180" y="228"/>
                    </a:cubicBezTo>
                    <a:lnTo>
                      <a:pt x="180" y="228"/>
                    </a:lnTo>
                    <a:lnTo>
                      <a:pt x="179" y="228"/>
                    </a:lnTo>
                    <a:cubicBezTo>
                      <a:pt x="179" y="228"/>
                      <a:pt x="179" y="228"/>
                      <a:pt x="180" y="228"/>
                    </a:cubicBezTo>
                    <a:close/>
                    <a:moveTo>
                      <a:pt x="169" y="1"/>
                    </a:moveTo>
                    <a:cubicBezTo>
                      <a:pt x="159" y="1"/>
                      <a:pt x="149" y="11"/>
                      <a:pt x="129" y="11"/>
                    </a:cubicBezTo>
                    <a:lnTo>
                      <a:pt x="120" y="11"/>
                    </a:lnTo>
                    <a:cubicBezTo>
                      <a:pt x="110" y="21"/>
                      <a:pt x="90" y="21"/>
                      <a:pt x="80" y="30"/>
                    </a:cubicBezTo>
                    <a:cubicBezTo>
                      <a:pt x="70" y="30"/>
                      <a:pt x="60" y="40"/>
                      <a:pt x="50" y="50"/>
                    </a:cubicBezTo>
                    <a:cubicBezTo>
                      <a:pt x="40" y="60"/>
                      <a:pt x="30" y="80"/>
                      <a:pt x="30" y="90"/>
                    </a:cubicBezTo>
                    <a:cubicBezTo>
                      <a:pt x="21" y="90"/>
                      <a:pt x="21" y="90"/>
                      <a:pt x="21" y="100"/>
                    </a:cubicBezTo>
                    <a:cubicBezTo>
                      <a:pt x="11" y="110"/>
                      <a:pt x="11" y="120"/>
                      <a:pt x="1" y="139"/>
                    </a:cubicBezTo>
                    <a:cubicBezTo>
                      <a:pt x="1" y="149"/>
                      <a:pt x="1" y="169"/>
                      <a:pt x="1" y="179"/>
                    </a:cubicBezTo>
                    <a:cubicBezTo>
                      <a:pt x="1" y="199"/>
                      <a:pt x="11" y="209"/>
                      <a:pt x="21" y="219"/>
                    </a:cubicBezTo>
                    <a:cubicBezTo>
                      <a:pt x="21" y="228"/>
                      <a:pt x="30" y="248"/>
                      <a:pt x="40" y="248"/>
                    </a:cubicBezTo>
                    <a:cubicBezTo>
                      <a:pt x="60" y="258"/>
                      <a:pt x="70" y="268"/>
                      <a:pt x="80" y="268"/>
                    </a:cubicBezTo>
                    <a:lnTo>
                      <a:pt x="110" y="278"/>
                    </a:lnTo>
                    <a:cubicBezTo>
                      <a:pt x="129" y="278"/>
                      <a:pt x="149" y="268"/>
                      <a:pt x="169" y="258"/>
                    </a:cubicBezTo>
                    <a:lnTo>
                      <a:pt x="189" y="238"/>
                    </a:lnTo>
                    <a:cubicBezTo>
                      <a:pt x="192" y="236"/>
                      <a:pt x="194" y="232"/>
                      <a:pt x="197" y="228"/>
                    </a:cubicBezTo>
                    <a:lnTo>
                      <a:pt x="197" y="228"/>
                    </a:lnTo>
                    <a:cubicBezTo>
                      <a:pt x="197" y="228"/>
                      <a:pt x="198" y="228"/>
                      <a:pt x="199" y="228"/>
                    </a:cubicBezTo>
                    <a:cubicBezTo>
                      <a:pt x="219" y="228"/>
                      <a:pt x="228" y="219"/>
                      <a:pt x="238" y="209"/>
                    </a:cubicBezTo>
                    <a:cubicBezTo>
                      <a:pt x="248" y="199"/>
                      <a:pt x="268" y="199"/>
                      <a:pt x="268" y="179"/>
                    </a:cubicBezTo>
                    <a:cubicBezTo>
                      <a:pt x="278" y="169"/>
                      <a:pt x="288" y="159"/>
                      <a:pt x="288" y="139"/>
                    </a:cubicBezTo>
                    <a:lnTo>
                      <a:pt x="298" y="110"/>
                    </a:lnTo>
                    <a:cubicBezTo>
                      <a:pt x="298" y="90"/>
                      <a:pt x="288" y="80"/>
                      <a:pt x="278" y="60"/>
                    </a:cubicBezTo>
                    <a:lnTo>
                      <a:pt x="258" y="40"/>
                    </a:lnTo>
                    <a:cubicBezTo>
                      <a:pt x="248" y="21"/>
                      <a:pt x="228" y="11"/>
                      <a:pt x="209" y="11"/>
                    </a:cubicBezTo>
                    <a:lnTo>
                      <a:pt x="219" y="11"/>
                    </a:lnTo>
                    <a:cubicBezTo>
                      <a:pt x="199" y="11"/>
                      <a:pt x="189" y="11"/>
                      <a:pt x="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4"/>
              <p:cNvSpPr/>
              <p:nvPr/>
            </p:nvSpPr>
            <p:spPr>
              <a:xfrm>
                <a:off x="7489443" y="3704032"/>
                <a:ext cx="13240" cy="10068"/>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0" name="Google Shape;3430;p44"/>
              <p:cNvGrpSpPr/>
              <p:nvPr/>
            </p:nvGrpSpPr>
            <p:grpSpPr>
              <a:xfrm>
                <a:off x="6908309" y="3871048"/>
                <a:ext cx="377753" cy="124308"/>
                <a:chOff x="6908309" y="3871048"/>
                <a:chExt cx="377753" cy="124308"/>
              </a:xfrm>
            </p:grpSpPr>
            <p:sp>
              <p:nvSpPr>
                <p:cNvPr id="3431" name="Google Shape;3431;p44"/>
                <p:cNvSpPr/>
                <p:nvPr/>
              </p:nvSpPr>
              <p:spPr>
                <a:xfrm>
                  <a:off x="7264179" y="3871048"/>
                  <a:ext cx="11861" cy="10528"/>
                </a:xfrm>
                <a:custGeom>
                  <a:avLst/>
                  <a:gdLst/>
                  <a:ahLst/>
                  <a:cxnLst/>
                  <a:rect l="l" t="t" r="r" b="b"/>
                  <a:pathLst>
                    <a:path w="258" h="229" extrusionOk="0">
                      <a:moveTo>
                        <a:pt x="149" y="1"/>
                      </a:moveTo>
                      <a:cubicBezTo>
                        <a:pt x="139" y="1"/>
                        <a:pt x="119" y="11"/>
                        <a:pt x="109" y="11"/>
                      </a:cubicBezTo>
                      <a:cubicBezTo>
                        <a:pt x="99" y="11"/>
                        <a:pt x="80" y="11"/>
                        <a:pt x="70" y="21"/>
                      </a:cubicBezTo>
                      <a:cubicBezTo>
                        <a:pt x="50" y="21"/>
                        <a:pt x="40" y="30"/>
                        <a:pt x="30" y="40"/>
                      </a:cubicBezTo>
                      <a:cubicBezTo>
                        <a:pt x="20" y="50"/>
                        <a:pt x="10" y="60"/>
                        <a:pt x="10" y="80"/>
                      </a:cubicBezTo>
                      <a:cubicBezTo>
                        <a:pt x="0" y="90"/>
                        <a:pt x="0" y="110"/>
                        <a:pt x="0" y="120"/>
                      </a:cubicBezTo>
                      <a:lnTo>
                        <a:pt x="0" y="149"/>
                      </a:lnTo>
                      <a:cubicBezTo>
                        <a:pt x="10" y="169"/>
                        <a:pt x="20" y="189"/>
                        <a:pt x="30" y="199"/>
                      </a:cubicBezTo>
                      <a:lnTo>
                        <a:pt x="50" y="219"/>
                      </a:lnTo>
                      <a:cubicBezTo>
                        <a:pt x="70" y="228"/>
                        <a:pt x="90" y="228"/>
                        <a:pt x="109" y="228"/>
                      </a:cubicBezTo>
                      <a:lnTo>
                        <a:pt x="149" y="228"/>
                      </a:lnTo>
                      <a:cubicBezTo>
                        <a:pt x="159" y="228"/>
                        <a:pt x="179" y="228"/>
                        <a:pt x="189" y="219"/>
                      </a:cubicBezTo>
                      <a:cubicBezTo>
                        <a:pt x="198" y="219"/>
                        <a:pt x="218" y="209"/>
                        <a:pt x="228" y="199"/>
                      </a:cubicBezTo>
                      <a:cubicBezTo>
                        <a:pt x="238" y="189"/>
                        <a:pt x="248" y="169"/>
                        <a:pt x="248" y="159"/>
                      </a:cubicBezTo>
                      <a:cubicBezTo>
                        <a:pt x="258" y="149"/>
                        <a:pt x="258" y="129"/>
                        <a:pt x="258" y="120"/>
                      </a:cubicBezTo>
                      <a:lnTo>
                        <a:pt x="258" y="90"/>
                      </a:lnTo>
                      <a:cubicBezTo>
                        <a:pt x="248" y="70"/>
                        <a:pt x="238" y="50"/>
                        <a:pt x="228" y="40"/>
                      </a:cubicBezTo>
                      <a:lnTo>
                        <a:pt x="208" y="21"/>
                      </a:lnTo>
                      <a:cubicBezTo>
                        <a:pt x="189" y="1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4"/>
                <p:cNvSpPr/>
                <p:nvPr/>
              </p:nvSpPr>
              <p:spPr>
                <a:xfrm>
                  <a:off x="7272822" y="3906539"/>
                  <a:ext cx="13240" cy="10528"/>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4"/>
                <p:cNvSpPr/>
                <p:nvPr/>
              </p:nvSpPr>
              <p:spPr>
                <a:xfrm>
                  <a:off x="7235493" y="3890173"/>
                  <a:ext cx="13240" cy="10068"/>
                </a:xfrm>
                <a:custGeom>
                  <a:avLst/>
                  <a:gdLst/>
                  <a:ahLst/>
                  <a:cxnLst/>
                  <a:rect l="l" t="t" r="r" b="b"/>
                  <a:pathLst>
                    <a:path w="288" h="219" extrusionOk="0">
                      <a:moveTo>
                        <a:pt x="139" y="1"/>
                      </a:moveTo>
                      <a:cubicBezTo>
                        <a:pt x="1" y="1"/>
                        <a:pt x="1"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4"/>
                <p:cNvSpPr/>
                <p:nvPr/>
              </p:nvSpPr>
              <p:spPr>
                <a:xfrm>
                  <a:off x="7229148" y="3924744"/>
                  <a:ext cx="13240" cy="10528"/>
                </a:xfrm>
                <a:custGeom>
                  <a:avLst/>
                  <a:gdLst/>
                  <a:ahLst/>
                  <a:cxnLst/>
                  <a:rect l="l" t="t" r="r" b="b"/>
                  <a:pathLst>
                    <a:path w="288" h="229" extrusionOk="0">
                      <a:moveTo>
                        <a:pt x="149" y="1"/>
                      </a:moveTo>
                      <a:cubicBezTo>
                        <a:pt x="0" y="1"/>
                        <a:pt x="0" y="229"/>
                        <a:pt x="149" y="229"/>
                      </a:cubicBezTo>
                      <a:cubicBezTo>
                        <a:pt x="287" y="229"/>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4"/>
                <p:cNvSpPr/>
                <p:nvPr/>
              </p:nvSpPr>
              <p:spPr>
                <a:xfrm>
                  <a:off x="6952902" y="3922031"/>
                  <a:ext cx="10528" cy="11861"/>
                </a:xfrm>
                <a:custGeom>
                  <a:avLst/>
                  <a:gdLst/>
                  <a:ahLst/>
                  <a:cxnLst/>
                  <a:rect l="l" t="t" r="r" b="b"/>
                  <a:pathLst>
                    <a:path w="229" h="258" extrusionOk="0">
                      <a:moveTo>
                        <a:pt x="80" y="0"/>
                      </a:moveTo>
                      <a:cubicBezTo>
                        <a:pt x="60" y="0"/>
                        <a:pt x="50" y="20"/>
                        <a:pt x="30" y="30"/>
                      </a:cubicBezTo>
                      <a:lnTo>
                        <a:pt x="10" y="50"/>
                      </a:lnTo>
                      <a:cubicBezTo>
                        <a:pt x="0" y="70"/>
                        <a:pt x="0" y="90"/>
                        <a:pt x="0" y="109"/>
                      </a:cubicBezTo>
                      <a:cubicBezTo>
                        <a:pt x="0" y="119"/>
                        <a:pt x="0" y="129"/>
                        <a:pt x="0" y="149"/>
                      </a:cubicBezTo>
                      <a:cubicBezTo>
                        <a:pt x="0" y="159"/>
                        <a:pt x="10" y="179"/>
                        <a:pt x="10" y="189"/>
                      </a:cubicBezTo>
                      <a:cubicBezTo>
                        <a:pt x="20" y="198"/>
                        <a:pt x="30" y="218"/>
                        <a:pt x="40" y="228"/>
                      </a:cubicBezTo>
                      <a:cubicBezTo>
                        <a:pt x="50" y="238"/>
                        <a:pt x="60" y="238"/>
                        <a:pt x="70" y="248"/>
                      </a:cubicBezTo>
                      <a:cubicBezTo>
                        <a:pt x="89" y="258"/>
                        <a:pt x="99" y="258"/>
                        <a:pt x="119" y="258"/>
                      </a:cubicBezTo>
                      <a:lnTo>
                        <a:pt x="149" y="258"/>
                      </a:lnTo>
                      <a:cubicBezTo>
                        <a:pt x="169" y="248"/>
                        <a:pt x="179" y="238"/>
                        <a:pt x="198" y="228"/>
                      </a:cubicBezTo>
                      <a:lnTo>
                        <a:pt x="208" y="208"/>
                      </a:lnTo>
                      <a:cubicBezTo>
                        <a:pt x="218" y="189"/>
                        <a:pt x="228" y="169"/>
                        <a:pt x="228" y="149"/>
                      </a:cubicBezTo>
                      <a:cubicBezTo>
                        <a:pt x="228" y="139"/>
                        <a:pt x="228" y="119"/>
                        <a:pt x="228" y="109"/>
                      </a:cubicBezTo>
                      <a:cubicBezTo>
                        <a:pt x="228" y="99"/>
                        <a:pt x="218" y="80"/>
                        <a:pt x="218" y="70"/>
                      </a:cubicBezTo>
                      <a:cubicBezTo>
                        <a:pt x="208" y="50"/>
                        <a:pt x="198" y="40"/>
                        <a:pt x="188" y="30"/>
                      </a:cubicBezTo>
                      <a:cubicBezTo>
                        <a:pt x="179" y="20"/>
                        <a:pt x="169" y="1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4"/>
                <p:cNvSpPr/>
                <p:nvPr/>
              </p:nvSpPr>
              <p:spPr>
                <a:xfrm>
                  <a:off x="6982922" y="3939317"/>
                  <a:ext cx="11447" cy="13700"/>
                </a:xfrm>
                <a:custGeom>
                  <a:avLst/>
                  <a:gdLst/>
                  <a:ahLst/>
                  <a:cxnLst/>
                  <a:rect l="l" t="t" r="r" b="b"/>
                  <a:pathLst>
                    <a:path w="249" h="298" extrusionOk="0">
                      <a:moveTo>
                        <a:pt x="40" y="110"/>
                      </a:moveTo>
                      <a:lnTo>
                        <a:pt x="38" y="116"/>
                      </a:lnTo>
                      <a:lnTo>
                        <a:pt x="38" y="116"/>
                      </a:lnTo>
                      <a:cubicBezTo>
                        <a:pt x="40" y="113"/>
                        <a:pt x="40" y="110"/>
                        <a:pt x="40" y="110"/>
                      </a:cubicBezTo>
                      <a:close/>
                      <a:moveTo>
                        <a:pt x="50" y="100"/>
                      </a:moveTo>
                      <a:cubicBezTo>
                        <a:pt x="50" y="100"/>
                        <a:pt x="50" y="110"/>
                        <a:pt x="50" y="110"/>
                      </a:cubicBezTo>
                      <a:cubicBezTo>
                        <a:pt x="45" y="114"/>
                        <a:pt x="40" y="119"/>
                        <a:pt x="35" y="124"/>
                      </a:cubicBezTo>
                      <a:lnTo>
                        <a:pt x="35" y="124"/>
                      </a:lnTo>
                      <a:lnTo>
                        <a:pt x="38" y="116"/>
                      </a:lnTo>
                      <a:lnTo>
                        <a:pt x="38" y="116"/>
                      </a:lnTo>
                      <a:cubicBezTo>
                        <a:pt x="37" y="118"/>
                        <a:pt x="34" y="119"/>
                        <a:pt x="30" y="119"/>
                      </a:cubicBezTo>
                      <a:lnTo>
                        <a:pt x="40" y="110"/>
                      </a:lnTo>
                      <a:lnTo>
                        <a:pt x="40" y="110"/>
                      </a:lnTo>
                      <a:lnTo>
                        <a:pt x="40" y="110"/>
                      </a:lnTo>
                      <a:lnTo>
                        <a:pt x="40" y="110"/>
                      </a:lnTo>
                      <a:lnTo>
                        <a:pt x="50" y="100"/>
                      </a:lnTo>
                      <a:close/>
                      <a:moveTo>
                        <a:pt x="38" y="182"/>
                      </a:moveTo>
                      <a:cubicBezTo>
                        <a:pt x="39" y="184"/>
                        <a:pt x="40" y="186"/>
                        <a:pt x="40" y="189"/>
                      </a:cubicBezTo>
                      <a:lnTo>
                        <a:pt x="38" y="182"/>
                      </a:lnTo>
                      <a:close/>
                      <a:moveTo>
                        <a:pt x="90" y="1"/>
                      </a:moveTo>
                      <a:cubicBezTo>
                        <a:pt x="70" y="11"/>
                        <a:pt x="60" y="11"/>
                        <a:pt x="50" y="20"/>
                      </a:cubicBezTo>
                      <a:cubicBezTo>
                        <a:pt x="40" y="30"/>
                        <a:pt x="30" y="40"/>
                        <a:pt x="21" y="50"/>
                      </a:cubicBezTo>
                      <a:lnTo>
                        <a:pt x="11" y="80"/>
                      </a:lnTo>
                      <a:cubicBezTo>
                        <a:pt x="1" y="100"/>
                        <a:pt x="1" y="119"/>
                        <a:pt x="11" y="139"/>
                      </a:cubicBezTo>
                      <a:lnTo>
                        <a:pt x="17" y="159"/>
                      </a:lnTo>
                      <a:lnTo>
                        <a:pt x="17" y="159"/>
                      </a:lnTo>
                      <a:cubicBezTo>
                        <a:pt x="14" y="168"/>
                        <a:pt x="11" y="177"/>
                        <a:pt x="11" y="189"/>
                      </a:cubicBezTo>
                      <a:cubicBezTo>
                        <a:pt x="11" y="199"/>
                        <a:pt x="21" y="218"/>
                        <a:pt x="21" y="228"/>
                      </a:cubicBezTo>
                      <a:cubicBezTo>
                        <a:pt x="30" y="238"/>
                        <a:pt x="30" y="258"/>
                        <a:pt x="50" y="268"/>
                      </a:cubicBezTo>
                      <a:lnTo>
                        <a:pt x="70" y="278"/>
                      </a:lnTo>
                      <a:cubicBezTo>
                        <a:pt x="90" y="288"/>
                        <a:pt x="110" y="298"/>
                        <a:pt x="129" y="298"/>
                      </a:cubicBezTo>
                      <a:lnTo>
                        <a:pt x="159" y="298"/>
                      </a:lnTo>
                      <a:cubicBezTo>
                        <a:pt x="169" y="288"/>
                        <a:pt x="189" y="278"/>
                        <a:pt x="209" y="268"/>
                      </a:cubicBezTo>
                      <a:cubicBezTo>
                        <a:pt x="219" y="258"/>
                        <a:pt x="219" y="248"/>
                        <a:pt x="228" y="238"/>
                      </a:cubicBezTo>
                      <a:cubicBezTo>
                        <a:pt x="238" y="228"/>
                        <a:pt x="238" y="209"/>
                        <a:pt x="248" y="199"/>
                      </a:cubicBezTo>
                      <a:cubicBezTo>
                        <a:pt x="248" y="189"/>
                        <a:pt x="248" y="169"/>
                        <a:pt x="248" y="159"/>
                      </a:cubicBezTo>
                      <a:lnTo>
                        <a:pt x="248" y="149"/>
                      </a:lnTo>
                      <a:cubicBezTo>
                        <a:pt x="248" y="129"/>
                        <a:pt x="248" y="119"/>
                        <a:pt x="248" y="110"/>
                      </a:cubicBezTo>
                      <a:cubicBezTo>
                        <a:pt x="238" y="90"/>
                        <a:pt x="238" y="80"/>
                        <a:pt x="228" y="70"/>
                      </a:cubicBezTo>
                      <a:cubicBezTo>
                        <a:pt x="219" y="50"/>
                        <a:pt x="199" y="30"/>
                        <a:pt x="169" y="11"/>
                      </a:cubicBezTo>
                      <a:cubicBezTo>
                        <a:pt x="15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4"/>
                <p:cNvSpPr/>
                <p:nvPr/>
              </p:nvSpPr>
              <p:spPr>
                <a:xfrm>
                  <a:off x="6979749" y="3982576"/>
                  <a:ext cx="12321" cy="10482"/>
                </a:xfrm>
                <a:custGeom>
                  <a:avLst/>
                  <a:gdLst/>
                  <a:ahLst/>
                  <a:cxnLst/>
                  <a:rect l="l" t="t" r="r" b="b"/>
                  <a:pathLst>
                    <a:path w="268" h="228" extrusionOk="0">
                      <a:moveTo>
                        <a:pt x="119" y="0"/>
                      </a:moveTo>
                      <a:cubicBezTo>
                        <a:pt x="99" y="0"/>
                        <a:pt x="90" y="0"/>
                        <a:pt x="70" y="10"/>
                      </a:cubicBezTo>
                      <a:cubicBezTo>
                        <a:pt x="60" y="20"/>
                        <a:pt x="50" y="20"/>
                        <a:pt x="40" y="30"/>
                      </a:cubicBezTo>
                      <a:cubicBezTo>
                        <a:pt x="30" y="40"/>
                        <a:pt x="20" y="59"/>
                        <a:pt x="10" y="69"/>
                      </a:cubicBezTo>
                      <a:cubicBezTo>
                        <a:pt x="10" y="79"/>
                        <a:pt x="0" y="99"/>
                        <a:pt x="0" y="109"/>
                      </a:cubicBezTo>
                      <a:lnTo>
                        <a:pt x="10" y="139"/>
                      </a:lnTo>
                      <a:cubicBezTo>
                        <a:pt x="10" y="158"/>
                        <a:pt x="20" y="178"/>
                        <a:pt x="40" y="188"/>
                      </a:cubicBezTo>
                      <a:lnTo>
                        <a:pt x="60" y="208"/>
                      </a:lnTo>
                      <a:cubicBezTo>
                        <a:pt x="80" y="218"/>
                        <a:pt x="90" y="228"/>
                        <a:pt x="109" y="228"/>
                      </a:cubicBezTo>
                      <a:cubicBezTo>
                        <a:pt x="129" y="228"/>
                        <a:pt x="139" y="218"/>
                        <a:pt x="149" y="218"/>
                      </a:cubicBezTo>
                      <a:cubicBezTo>
                        <a:pt x="169" y="218"/>
                        <a:pt x="179" y="218"/>
                        <a:pt x="198" y="208"/>
                      </a:cubicBezTo>
                      <a:cubicBezTo>
                        <a:pt x="208" y="208"/>
                        <a:pt x="218" y="198"/>
                        <a:pt x="228" y="188"/>
                      </a:cubicBezTo>
                      <a:cubicBezTo>
                        <a:pt x="238" y="178"/>
                        <a:pt x="248" y="168"/>
                        <a:pt x="258" y="149"/>
                      </a:cubicBezTo>
                      <a:cubicBezTo>
                        <a:pt x="258" y="139"/>
                        <a:pt x="268" y="129"/>
                        <a:pt x="268" y="109"/>
                      </a:cubicBezTo>
                      <a:lnTo>
                        <a:pt x="258" y="79"/>
                      </a:lnTo>
                      <a:cubicBezTo>
                        <a:pt x="258" y="59"/>
                        <a:pt x="248" y="40"/>
                        <a:pt x="228" y="30"/>
                      </a:cubicBezTo>
                      <a:lnTo>
                        <a:pt x="208" y="10"/>
                      </a:lnTo>
                      <a:cubicBezTo>
                        <a:pt x="189" y="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4"/>
                <p:cNvSpPr/>
                <p:nvPr/>
              </p:nvSpPr>
              <p:spPr>
                <a:xfrm>
                  <a:off x="6946971" y="3956602"/>
                  <a:ext cx="11907" cy="10528"/>
                </a:xfrm>
                <a:custGeom>
                  <a:avLst/>
                  <a:gdLst/>
                  <a:ahLst/>
                  <a:cxnLst/>
                  <a:rect l="l" t="t" r="r" b="b"/>
                  <a:pathLst>
                    <a:path w="259" h="229" extrusionOk="0">
                      <a:moveTo>
                        <a:pt x="110" y="1"/>
                      </a:moveTo>
                      <a:cubicBezTo>
                        <a:pt x="100" y="1"/>
                        <a:pt x="80" y="1"/>
                        <a:pt x="70" y="11"/>
                      </a:cubicBezTo>
                      <a:cubicBezTo>
                        <a:pt x="60" y="21"/>
                        <a:pt x="40" y="21"/>
                        <a:pt x="30" y="30"/>
                      </a:cubicBezTo>
                      <a:cubicBezTo>
                        <a:pt x="21" y="40"/>
                        <a:pt x="11" y="60"/>
                        <a:pt x="11" y="70"/>
                      </a:cubicBezTo>
                      <a:cubicBezTo>
                        <a:pt x="1" y="80"/>
                        <a:pt x="1" y="100"/>
                        <a:pt x="1" y="110"/>
                      </a:cubicBezTo>
                      <a:lnTo>
                        <a:pt x="1" y="139"/>
                      </a:lnTo>
                      <a:cubicBezTo>
                        <a:pt x="11" y="159"/>
                        <a:pt x="21" y="179"/>
                        <a:pt x="30" y="189"/>
                      </a:cubicBezTo>
                      <a:lnTo>
                        <a:pt x="60" y="209"/>
                      </a:lnTo>
                      <a:cubicBezTo>
                        <a:pt x="70" y="219"/>
                        <a:pt x="90" y="228"/>
                        <a:pt x="110" y="228"/>
                      </a:cubicBezTo>
                      <a:cubicBezTo>
                        <a:pt x="119" y="228"/>
                        <a:pt x="139" y="219"/>
                        <a:pt x="149" y="219"/>
                      </a:cubicBezTo>
                      <a:cubicBezTo>
                        <a:pt x="169" y="219"/>
                        <a:pt x="179" y="219"/>
                        <a:pt x="189" y="209"/>
                      </a:cubicBezTo>
                      <a:cubicBezTo>
                        <a:pt x="209" y="209"/>
                        <a:pt x="218" y="199"/>
                        <a:pt x="228" y="189"/>
                      </a:cubicBezTo>
                      <a:cubicBezTo>
                        <a:pt x="238" y="179"/>
                        <a:pt x="248" y="169"/>
                        <a:pt x="248" y="149"/>
                      </a:cubicBezTo>
                      <a:cubicBezTo>
                        <a:pt x="258" y="139"/>
                        <a:pt x="258" y="129"/>
                        <a:pt x="258" y="110"/>
                      </a:cubicBezTo>
                      <a:lnTo>
                        <a:pt x="258" y="80"/>
                      </a:lnTo>
                      <a:cubicBezTo>
                        <a:pt x="258" y="60"/>
                        <a:pt x="248" y="40"/>
                        <a:pt x="228" y="30"/>
                      </a:cubicBezTo>
                      <a:lnTo>
                        <a:pt x="209" y="11"/>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4"/>
                <p:cNvSpPr/>
                <p:nvPr/>
              </p:nvSpPr>
              <p:spPr>
                <a:xfrm>
                  <a:off x="6932858" y="3982990"/>
                  <a:ext cx="10528" cy="12367"/>
                </a:xfrm>
                <a:custGeom>
                  <a:avLst/>
                  <a:gdLst/>
                  <a:ahLst/>
                  <a:cxnLst/>
                  <a:rect l="l" t="t" r="r" b="b"/>
                  <a:pathLst>
                    <a:path w="229" h="269" extrusionOk="0">
                      <a:moveTo>
                        <a:pt x="120" y="1"/>
                      </a:moveTo>
                      <a:lnTo>
                        <a:pt x="90" y="11"/>
                      </a:lnTo>
                      <a:cubicBezTo>
                        <a:pt x="70" y="11"/>
                        <a:pt x="50" y="21"/>
                        <a:pt x="40" y="41"/>
                      </a:cubicBezTo>
                      <a:lnTo>
                        <a:pt x="21" y="60"/>
                      </a:lnTo>
                      <a:cubicBezTo>
                        <a:pt x="11" y="80"/>
                        <a:pt x="1" y="100"/>
                        <a:pt x="1" y="120"/>
                      </a:cubicBezTo>
                      <a:cubicBezTo>
                        <a:pt x="1" y="130"/>
                        <a:pt x="11" y="140"/>
                        <a:pt x="11" y="149"/>
                      </a:cubicBezTo>
                      <a:cubicBezTo>
                        <a:pt x="11" y="169"/>
                        <a:pt x="11" y="179"/>
                        <a:pt x="21" y="199"/>
                      </a:cubicBezTo>
                      <a:cubicBezTo>
                        <a:pt x="21" y="209"/>
                        <a:pt x="31" y="219"/>
                        <a:pt x="40" y="229"/>
                      </a:cubicBezTo>
                      <a:cubicBezTo>
                        <a:pt x="50" y="248"/>
                        <a:pt x="60" y="248"/>
                        <a:pt x="80" y="258"/>
                      </a:cubicBezTo>
                      <a:cubicBezTo>
                        <a:pt x="90" y="268"/>
                        <a:pt x="100" y="268"/>
                        <a:pt x="120" y="268"/>
                      </a:cubicBezTo>
                      <a:lnTo>
                        <a:pt x="149" y="258"/>
                      </a:lnTo>
                      <a:cubicBezTo>
                        <a:pt x="169" y="258"/>
                        <a:pt x="179" y="248"/>
                        <a:pt x="199" y="239"/>
                      </a:cubicBezTo>
                      <a:lnTo>
                        <a:pt x="219" y="209"/>
                      </a:lnTo>
                      <a:cubicBezTo>
                        <a:pt x="229" y="199"/>
                        <a:pt x="229" y="179"/>
                        <a:pt x="229" y="159"/>
                      </a:cubicBezTo>
                      <a:cubicBezTo>
                        <a:pt x="229" y="140"/>
                        <a:pt x="229" y="130"/>
                        <a:pt x="229" y="120"/>
                      </a:cubicBezTo>
                      <a:cubicBezTo>
                        <a:pt x="229" y="100"/>
                        <a:pt x="229" y="90"/>
                        <a:pt x="219" y="70"/>
                      </a:cubicBezTo>
                      <a:cubicBezTo>
                        <a:pt x="209" y="60"/>
                        <a:pt x="209" y="50"/>
                        <a:pt x="199" y="41"/>
                      </a:cubicBezTo>
                      <a:cubicBezTo>
                        <a:pt x="189" y="31"/>
                        <a:pt x="169" y="21"/>
                        <a:pt x="159" y="11"/>
                      </a:cubicBezTo>
                      <a:cubicBezTo>
                        <a:pt x="149" y="11"/>
                        <a:pt x="13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4"/>
                <p:cNvSpPr/>
                <p:nvPr/>
              </p:nvSpPr>
              <p:spPr>
                <a:xfrm>
                  <a:off x="6908768" y="3947040"/>
                  <a:ext cx="13240" cy="10528"/>
                </a:xfrm>
                <a:custGeom>
                  <a:avLst/>
                  <a:gdLst/>
                  <a:ahLst/>
                  <a:cxnLst/>
                  <a:rect l="l" t="t" r="r" b="b"/>
                  <a:pathLst>
                    <a:path w="288" h="229" extrusionOk="0">
                      <a:moveTo>
                        <a:pt x="139" y="1"/>
                      </a:moveTo>
                      <a:cubicBezTo>
                        <a:pt x="0" y="1"/>
                        <a:pt x="0" y="229"/>
                        <a:pt x="139" y="229"/>
                      </a:cubicBezTo>
                      <a:cubicBezTo>
                        <a:pt x="287" y="22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4"/>
                <p:cNvSpPr/>
                <p:nvPr/>
              </p:nvSpPr>
              <p:spPr>
                <a:xfrm>
                  <a:off x="6908309" y="3903826"/>
                  <a:ext cx="13240" cy="10528"/>
                </a:xfrm>
                <a:custGeom>
                  <a:avLst/>
                  <a:gdLst/>
                  <a:ahLst/>
                  <a:cxnLst/>
                  <a:rect l="l" t="t" r="r" b="b"/>
                  <a:pathLst>
                    <a:path w="288" h="229"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2" name="Google Shape;3442;p44"/>
              <p:cNvSpPr/>
              <p:nvPr/>
            </p:nvSpPr>
            <p:spPr>
              <a:xfrm>
                <a:off x="6988392" y="2747860"/>
                <a:ext cx="504272" cy="823322"/>
              </a:xfrm>
              <a:custGeom>
                <a:avLst/>
                <a:gdLst/>
                <a:ahLst/>
                <a:cxnLst/>
                <a:rect l="l" t="t" r="r" b="b"/>
                <a:pathLst>
                  <a:path w="10969" h="17909" extrusionOk="0">
                    <a:moveTo>
                      <a:pt x="5164" y="1"/>
                    </a:moveTo>
                    <a:cubicBezTo>
                      <a:pt x="5015" y="1"/>
                      <a:pt x="4864" y="7"/>
                      <a:pt x="4713" y="21"/>
                    </a:cubicBezTo>
                    <a:cubicBezTo>
                      <a:pt x="3445" y="130"/>
                      <a:pt x="2337" y="695"/>
                      <a:pt x="1525" y="1536"/>
                    </a:cubicBezTo>
                    <a:cubicBezTo>
                      <a:pt x="555" y="2546"/>
                      <a:pt x="1" y="3951"/>
                      <a:pt x="139" y="5466"/>
                    </a:cubicBezTo>
                    <a:lnTo>
                      <a:pt x="822" y="13316"/>
                    </a:lnTo>
                    <a:cubicBezTo>
                      <a:pt x="931" y="14583"/>
                      <a:pt x="1505" y="15712"/>
                      <a:pt x="2366" y="16523"/>
                    </a:cubicBezTo>
                    <a:cubicBezTo>
                      <a:pt x="3276" y="17389"/>
                      <a:pt x="4500" y="17908"/>
                      <a:pt x="5820" y="17908"/>
                    </a:cubicBezTo>
                    <a:cubicBezTo>
                      <a:pt x="5964" y="17908"/>
                      <a:pt x="6110" y="17902"/>
                      <a:pt x="6257" y="17889"/>
                    </a:cubicBezTo>
                    <a:cubicBezTo>
                      <a:pt x="7484" y="17780"/>
                      <a:pt x="8563" y="17246"/>
                      <a:pt x="9365" y="16444"/>
                    </a:cubicBezTo>
                    <a:cubicBezTo>
                      <a:pt x="10385" y="15424"/>
                      <a:pt x="10969" y="13989"/>
                      <a:pt x="10830" y="12445"/>
                    </a:cubicBezTo>
                    <a:lnTo>
                      <a:pt x="10147" y="4595"/>
                    </a:lnTo>
                    <a:cubicBezTo>
                      <a:pt x="10019" y="3021"/>
                      <a:pt x="9167" y="1684"/>
                      <a:pt x="7959" y="863"/>
                    </a:cubicBezTo>
                    <a:cubicBezTo>
                      <a:pt x="7156" y="319"/>
                      <a:pt x="6187" y="1"/>
                      <a:pt x="5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4"/>
              <p:cNvSpPr/>
              <p:nvPr/>
            </p:nvSpPr>
            <p:spPr>
              <a:xfrm>
                <a:off x="6868267" y="3364528"/>
                <a:ext cx="447404" cy="280110"/>
              </a:xfrm>
              <a:custGeom>
                <a:avLst/>
                <a:gdLst/>
                <a:ahLst/>
                <a:cxnLst/>
                <a:rect l="l" t="t" r="r" b="b"/>
                <a:pathLst>
                  <a:path w="9732" h="6093" extrusionOk="0">
                    <a:moveTo>
                      <a:pt x="9652" y="1"/>
                    </a:moveTo>
                    <a:cubicBezTo>
                      <a:pt x="9652" y="1"/>
                      <a:pt x="8840" y="565"/>
                      <a:pt x="7246" y="2595"/>
                    </a:cubicBezTo>
                    <a:cubicBezTo>
                      <a:pt x="5662" y="4634"/>
                      <a:pt x="60" y="5426"/>
                      <a:pt x="60" y="5426"/>
                    </a:cubicBezTo>
                    <a:lnTo>
                      <a:pt x="0" y="6049"/>
                    </a:lnTo>
                    <a:cubicBezTo>
                      <a:pt x="0" y="6049"/>
                      <a:pt x="367" y="6093"/>
                      <a:pt x="947" y="6093"/>
                    </a:cubicBezTo>
                    <a:cubicBezTo>
                      <a:pt x="2028" y="6093"/>
                      <a:pt x="3851" y="5942"/>
                      <a:pt x="5435" y="5079"/>
                    </a:cubicBezTo>
                    <a:cubicBezTo>
                      <a:pt x="9731" y="2733"/>
                      <a:pt x="9662" y="1"/>
                      <a:pt x="9662" y="1"/>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4"/>
              <p:cNvSpPr/>
              <p:nvPr/>
            </p:nvSpPr>
            <p:spPr>
              <a:xfrm>
                <a:off x="6744464" y="2490738"/>
                <a:ext cx="160260" cy="376929"/>
              </a:xfrm>
              <a:custGeom>
                <a:avLst/>
                <a:gdLst/>
                <a:ahLst/>
                <a:cxnLst/>
                <a:rect l="l" t="t" r="r" b="b"/>
                <a:pathLst>
                  <a:path w="3486" h="8199" extrusionOk="0">
                    <a:moveTo>
                      <a:pt x="659" y="1"/>
                    </a:moveTo>
                    <a:cubicBezTo>
                      <a:pt x="402" y="1"/>
                      <a:pt x="50" y="113"/>
                      <a:pt x="1" y="714"/>
                    </a:cubicBezTo>
                    <a:cubicBezTo>
                      <a:pt x="1" y="714"/>
                      <a:pt x="2594" y="4327"/>
                      <a:pt x="2594" y="8198"/>
                    </a:cubicBezTo>
                    <a:lnTo>
                      <a:pt x="3168" y="8149"/>
                    </a:lnTo>
                    <a:cubicBezTo>
                      <a:pt x="3168" y="8149"/>
                      <a:pt x="3485" y="3684"/>
                      <a:pt x="931" y="41"/>
                    </a:cubicBezTo>
                    <a:cubicBezTo>
                      <a:pt x="931" y="41"/>
                      <a:pt x="812" y="1"/>
                      <a:pt x="659" y="1"/>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4"/>
              <p:cNvSpPr/>
              <p:nvPr/>
            </p:nvSpPr>
            <p:spPr>
              <a:xfrm>
                <a:off x="6388134" y="2577579"/>
                <a:ext cx="424188" cy="195521"/>
              </a:xfrm>
              <a:custGeom>
                <a:avLst/>
                <a:gdLst/>
                <a:ahLst/>
                <a:cxnLst/>
                <a:rect l="l" t="t" r="r" b="b"/>
                <a:pathLst>
                  <a:path w="9227" h="4253" extrusionOk="0">
                    <a:moveTo>
                      <a:pt x="5645" y="0"/>
                    </a:moveTo>
                    <a:cubicBezTo>
                      <a:pt x="5253" y="0"/>
                      <a:pt x="4836" y="48"/>
                      <a:pt x="4396" y="162"/>
                    </a:cubicBezTo>
                    <a:cubicBezTo>
                      <a:pt x="3497" y="394"/>
                      <a:pt x="2734" y="474"/>
                      <a:pt x="2108" y="474"/>
                    </a:cubicBezTo>
                    <a:cubicBezTo>
                      <a:pt x="710" y="474"/>
                      <a:pt x="1" y="73"/>
                      <a:pt x="0" y="73"/>
                    </a:cubicBezTo>
                    <a:lnTo>
                      <a:pt x="0" y="73"/>
                    </a:lnTo>
                    <a:cubicBezTo>
                      <a:pt x="1" y="73"/>
                      <a:pt x="852" y="4161"/>
                      <a:pt x="4584" y="4250"/>
                    </a:cubicBezTo>
                    <a:cubicBezTo>
                      <a:pt x="4642" y="4251"/>
                      <a:pt x="4700" y="4252"/>
                      <a:pt x="4757" y="4252"/>
                    </a:cubicBezTo>
                    <a:cubicBezTo>
                      <a:pt x="8354" y="4252"/>
                      <a:pt x="9227" y="1528"/>
                      <a:pt x="9227" y="1528"/>
                    </a:cubicBezTo>
                    <a:cubicBezTo>
                      <a:pt x="9227" y="1528"/>
                      <a:pt x="7849" y="0"/>
                      <a:pt x="5645"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4"/>
              <p:cNvSpPr/>
              <p:nvPr/>
            </p:nvSpPr>
            <p:spPr>
              <a:xfrm>
                <a:off x="6475941" y="2643687"/>
                <a:ext cx="335002" cy="33836"/>
              </a:xfrm>
              <a:custGeom>
                <a:avLst/>
                <a:gdLst/>
                <a:ahLst/>
                <a:cxnLst/>
                <a:rect l="l" t="t" r="r" b="b"/>
                <a:pathLst>
                  <a:path w="7287" h="736" extrusionOk="0">
                    <a:moveTo>
                      <a:pt x="7157" y="0"/>
                    </a:moveTo>
                    <a:cubicBezTo>
                      <a:pt x="7154" y="0"/>
                      <a:pt x="7151" y="0"/>
                      <a:pt x="7148" y="1"/>
                    </a:cubicBezTo>
                    <a:cubicBezTo>
                      <a:pt x="5597" y="59"/>
                      <a:pt x="4066" y="513"/>
                      <a:pt x="2522" y="513"/>
                    </a:cubicBezTo>
                    <a:cubicBezTo>
                      <a:pt x="2223" y="513"/>
                      <a:pt x="1924" y="496"/>
                      <a:pt x="1625" y="456"/>
                    </a:cubicBezTo>
                    <a:cubicBezTo>
                      <a:pt x="1377" y="426"/>
                      <a:pt x="1130" y="377"/>
                      <a:pt x="892" y="308"/>
                    </a:cubicBezTo>
                    <a:cubicBezTo>
                      <a:pt x="654" y="248"/>
                      <a:pt x="417" y="159"/>
                      <a:pt x="209" y="20"/>
                    </a:cubicBezTo>
                    <a:cubicBezTo>
                      <a:pt x="190" y="8"/>
                      <a:pt x="171" y="2"/>
                      <a:pt x="153" y="2"/>
                    </a:cubicBezTo>
                    <a:cubicBezTo>
                      <a:pt x="61" y="2"/>
                      <a:pt x="0" y="152"/>
                      <a:pt x="100" y="218"/>
                    </a:cubicBezTo>
                    <a:cubicBezTo>
                      <a:pt x="466" y="456"/>
                      <a:pt x="932" y="575"/>
                      <a:pt x="1367" y="644"/>
                    </a:cubicBezTo>
                    <a:cubicBezTo>
                      <a:pt x="1752" y="711"/>
                      <a:pt x="2137" y="736"/>
                      <a:pt x="2528" y="736"/>
                    </a:cubicBezTo>
                    <a:cubicBezTo>
                      <a:pt x="2599" y="736"/>
                      <a:pt x="2671" y="735"/>
                      <a:pt x="2743" y="733"/>
                    </a:cubicBezTo>
                    <a:cubicBezTo>
                      <a:pt x="3684" y="703"/>
                      <a:pt x="4604" y="525"/>
                      <a:pt x="5535" y="387"/>
                    </a:cubicBezTo>
                    <a:cubicBezTo>
                      <a:pt x="6069" y="308"/>
                      <a:pt x="6604" y="238"/>
                      <a:pt x="7148" y="218"/>
                    </a:cubicBezTo>
                    <a:cubicBezTo>
                      <a:pt x="7284" y="218"/>
                      <a:pt x="7287" y="0"/>
                      <a:pt x="7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4"/>
              <p:cNvSpPr/>
              <p:nvPr/>
            </p:nvSpPr>
            <p:spPr>
              <a:xfrm>
                <a:off x="6675184" y="2607967"/>
                <a:ext cx="58385" cy="101507"/>
              </a:xfrm>
              <a:custGeom>
                <a:avLst/>
                <a:gdLst/>
                <a:ahLst/>
                <a:cxnLst/>
                <a:rect l="l" t="t" r="r" b="b"/>
                <a:pathLst>
                  <a:path w="1270" h="2208" extrusionOk="0">
                    <a:moveTo>
                      <a:pt x="166" y="1"/>
                    </a:moveTo>
                    <a:cubicBezTo>
                      <a:pt x="65" y="1"/>
                      <a:pt x="0" y="153"/>
                      <a:pt x="102" y="203"/>
                    </a:cubicBezTo>
                    <a:lnTo>
                      <a:pt x="102" y="213"/>
                    </a:lnTo>
                    <a:cubicBezTo>
                      <a:pt x="310" y="322"/>
                      <a:pt x="508" y="451"/>
                      <a:pt x="686" y="599"/>
                    </a:cubicBezTo>
                    <a:cubicBezTo>
                      <a:pt x="775" y="669"/>
                      <a:pt x="864" y="748"/>
                      <a:pt x="943" y="837"/>
                    </a:cubicBezTo>
                    <a:cubicBezTo>
                      <a:pt x="973" y="867"/>
                      <a:pt x="1032" y="906"/>
                      <a:pt x="1023" y="956"/>
                    </a:cubicBezTo>
                    <a:cubicBezTo>
                      <a:pt x="1023" y="995"/>
                      <a:pt x="983" y="1055"/>
                      <a:pt x="963" y="1094"/>
                    </a:cubicBezTo>
                    <a:cubicBezTo>
                      <a:pt x="765" y="1471"/>
                      <a:pt x="468" y="1787"/>
                      <a:pt x="102" y="1995"/>
                    </a:cubicBezTo>
                    <a:cubicBezTo>
                      <a:pt x="0" y="2054"/>
                      <a:pt x="65" y="2208"/>
                      <a:pt x="166" y="2208"/>
                    </a:cubicBezTo>
                    <a:cubicBezTo>
                      <a:pt x="184" y="2208"/>
                      <a:pt x="202" y="2203"/>
                      <a:pt x="221" y="2193"/>
                    </a:cubicBezTo>
                    <a:cubicBezTo>
                      <a:pt x="636" y="1946"/>
                      <a:pt x="993" y="1570"/>
                      <a:pt x="1201" y="1124"/>
                    </a:cubicBezTo>
                    <a:cubicBezTo>
                      <a:pt x="1260" y="986"/>
                      <a:pt x="1270" y="877"/>
                      <a:pt x="1171" y="758"/>
                    </a:cubicBezTo>
                    <a:cubicBezTo>
                      <a:pt x="1082" y="649"/>
                      <a:pt x="983" y="560"/>
                      <a:pt x="884" y="471"/>
                    </a:cubicBezTo>
                    <a:cubicBezTo>
                      <a:pt x="686" y="302"/>
                      <a:pt x="458" y="144"/>
                      <a:pt x="221" y="15"/>
                    </a:cubicBezTo>
                    <a:cubicBezTo>
                      <a:pt x="202" y="5"/>
                      <a:pt x="184"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4"/>
              <p:cNvSpPr/>
              <p:nvPr/>
            </p:nvSpPr>
            <p:spPr>
              <a:xfrm>
                <a:off x="6588480" y="2621758"/>
                <a:ext cx="59121" cy="96220"/>
              </a:xfrm>
              <a:custGeom>
                <a:avLst/>
                <a:gdLst/>
                <a:ahLst/>
                <a:cxnLst/>
                <a:rect l="l" t="t" r="r" b="b"/>
                <a:pathLst>
                  <a:path w="1286" h="2093" extrusionOk="0">
                    <a:moveTo>
                      <a:pt x="1045" y="1030"/>
                    </a:moveTo>
                    <a:cubicBezTo>
                      <a:pt x="1046" y="1030"/>
                      <a:pt x="1043" y="1036"/>
                      <a:pt x="1038" y="1042"/>
                    </a:cubicBezTo>
                    <a:cubicBezTo>
                      <a:pt x="1042" y="1034"/>
                      <a:pt x="1044" y="1030"/>
                      <a:pt x="1045" y="1030"/>
                    </a:cubicBezTo>
                    <a:close/>
                    <a:moveTo>
                      <a:pt x="263" y="1"/>
                    </a:moveTo>
                    <a:cubicBezTo>
                      <a:pt x="178" y="1"/>
                      <a:pt x="99" y="114"/>
                      <a:pt x="176" y="191"/>
                    </a:cubicBezTo>
                    <a:cubicBezTo>
                      <a:pt x="335" y="339"/>
                      <a:pt x="483" y="497"/>
                      <a:pt x="632" y="646"/>
                    </a:cubicBezTo>
                    <a:cubicBezTo>
                      <a:pt x="711" y="715"/>
                      <a:pt x="780" y="794"/>
                      <a:pt x="859" y="874"/>
                    </a:cubicBezTo>
                    <a:lnTo>
                      <a:pt x="968" y="973"/>
                    </a:lnTo>
                    <a:cubicBezTo>
                      <a:pt x="988" y="992"/>
                      <a:pt x="998" y="1022"/>
                      <a:pt x="1018" y="1032"/>
                    </a:cubicBezTo>
                    <a:cubicBezTo>
                      <a:pt x="1022" y="1040"/>
                      <a:pt x="1026" y="1044"/>
                      <a:pt x="1029" y="1047"/>
                    </a:cubicBezTo>
                    <a:lnTo>
                      <a:pt x="1029" y="1047"/>
                    </a:lnTo>
                    <a:cubicBezTo>
                      <a:pt x="992" y="1069"/>
                      <a:pt x="956" y="1113"/>
                      <a:pt x="929" y="1141"/>
                    </a:cubicBezTo>
                    <a:cubicBezTo>
                      <a:pt x="889" y="1171"/>
                      <a:pt x="849" y="1210"/>
                      <a:pt x="810" y="1240"/>
                    </a:cubicBezTo>
                    <a:cubicBezTo>
                      <a:pt x="731" y="1319"/>
                      <a:pt x="651" y="1388"/>
                      <a:pt x="572" y="1458"/>
                    </a:cubicBezTo>
                    <a:cubicBezTo>
                      <a:pt x="414" y="1606"/>
                      <a:pt x="246" y="1755"/>
                      <a:pt x="77" y="1903"/>
                    </a:cubicBezTo>
                    <a:cubicBezTo>
                      <a:pt x="0" y="1980"/>
                      <a:pt x="79" y="2093"/>
                      <a:pt x="164" y="2093"/>
                    </a:cubicBezTo>
                    <a:cubicBezTo>
                      <a:pt x="189" y="2093"/>
                      <a:pt x="214" y="2084"/>
                      <a:pt x="236" y="2062"/>
                    </a:cubicBezTo>
                    <a:lnTo>
                      <a:pt x="790" y="1567"/>
                    </a:lnTo>
                    <a:lnTo>
                      <a:pt x="1067" y="1319"/>
                    </a:lnTo>
                    <a:cubicBezTo>
                      <a:pt x="1137" y="1250"/>
                      <a:pt x="1245" y="1180"/>
                      <a:pt x="1265" y="1082"/>
                    </a:cubicBezTo>
                    <a:cubicBezTo>
                      <a:pt x="1285" y="963"/>
                      <a:pt x="1186" y="884"/>
                      <a:pt x="1117" y="804"/>
                    </a:cubicBezTo>
                    <a:cubicBezTo>
                      <a:pt x="1028" y="725"/>
                      <a:pt x="939" y="636"/>
                      <a:pt x="859" y="547"/>
                    </a:cubicBezTo>
                    <a:cubicBezTo>
                      <a:pt x="681" y="379"/>
                      <a:pt x="513" y="210"/>
                      <a:pt x="335" y="32"/>
                    </a:cubicBezTo>
                    <a:cubicBezTo>
                      <a:pt x="313" y="10"/>
                      <a:pt x="288"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4"/>
              <p:cNvSpPr/>
              <p:nvPr/>
            </p:nvSpPr>
            <p:spPr>
              <a:xfrm>
                <a:off x="6497823" y="2622310"/>
                <a:ext cx="58293" cy="71717"/>
              </a:xfrm>
              <a:custGeom>
                <a:avLst/>
                <a:gdLst/>
                <a:ahLst/>
                <a:cxnLst/>
                <a:rect l="l" t="t" r="r" b="b"/>
                <a:pathLst>
                  <a:path w="1268" h="1560" extrusionOk="0">
                    <a:moveTo>
                      <a:pt x="474" y="1"/>
                    </a:moveTo>
                    <a:cubicBezTo>
                      <a:pt x="394" y="1"/>
                      <a:pt x="313" y="85"/>
                      <a:pt x="376" y="169"/>
                    </a:cubicBezTo>
                    <a:lnTo>
                      <a:pt x="376" y="159"/>
                    </a:lnTo>
                    <a:cubicBezTo>
                      <a:pt x="568" y="447"/>
                      <a:pt x="761" y="727"/>
                      <a:pt x="953" y="1014"/>
                    </a:cubicBezTo>
                    <a:lnTo>
                      <a:pt x="953" y="1014"/>
                    </a:lnTo>
                    <a:cubicBezTo>
                      <a:pt x="669" y="1122"/>
                      <a:pt x="381" y="1226"/>
                      <a:pt x="99" y="1337"/>
                    </a:cubicBezTo>
                    <a:cubicBezTo>
                      <a:pt x="40" y="1357"/>
                      <a:pt x="0" y="1406"/>
                      <a:pt x="20" y="1475"/>
                    </a:cubicBezTo>
                    <a:cubicBezTo>
                      <a:pt x="28" y="1517"/>
                      <a:pt x="79" y="1559"/>
                      <a:pt x="131" y="1559"/>
                    </a:cubicBezTo>
                    <a:cubicBezTo>
                      <a:pt x="140" y="1559"/>
                      <a:pt x="149" y="1558"/>
                      <a:pt x="159" y="1555"/>
                    </a:cubicBezTo>
                    <a:cubicBezTo>
                      <a:pt x="485" y="1426"/>
                      <a:pt x="822" y="1307"/>
                      <a:pt x="1149" y="1178"/>
                    </a:cubicBezTo>
                    <a:cubicBezTo>
                      <a:pt x="1218" y="1159"/>
                      <a:pt x="1267" y="1079"/>
                      <a:pt x="1218" y="1010"/>
                    </a:cubicBezTo>
                    <a:cubicBezTo>
                      <a:pt x="1000" y="693"/>
                      <a:pt x="782" y="377"/>
                      <a:pt x="564" y="50"/>
                    </a:cubicBezTo>
                    <a:cubicBezTo>
                      <a:pt x="541" y="15"/>
                      <a:pt x="508" y="1"/>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4"/>
              <p:cNvSpPr/>
              <p:nvPr/>
            </p:nvSpPr>
            <p:spPr>
              <a:xfrm>
                <a:off x="6445461" y="2825369"/>
                <a:ext cx="932552" cy="789670"/>
              </a:xfrm>
              <a:custGeom>
                <a:avLst/>
                <a:gdLst/>
                <a:ahLst/>
                <a:cxnLst/>
                <a:rect l="l" t="t" r="r" b="b"/>
                <a:pathLst>
                  <a:path w="20285" h="17177" extrusionOk="0">
                    <a:moveTo>
                      <a:pt x="12345" y="0"/>
                    </a:moveTo>
                    <a:cubicBezTo>
                      <a:pt x="10639" y="0"/>
                      <a:pt x="9415" y="493"/>
                      <a:pt x="9415" y="493"/>
                    </a:cubicBezTo>
                    <a:cubicBezTo>
                      <a:pt x="9415" y="493"/>
                      <a:pt x="8792" y="314"/>
                      <a:pt x="7763" y="314"/>
                    </a:cubicBezTo>
                    <a:cubicBezTo>
                      <a:pt x="7224" y="314"/>
                      <a:pt x="6573" y="363"/>
                      <a:pt x="5841" y="513"/>
                    </a:cubicBezTo>
                    <a:cubicBezTo>
                      <a:pt x="1723" y="1345"/>
                      <a:pt x="1" y="5492"/>
                      <a:pt x="327" y="9244"/>
                    </a:cubicBezTo>
                    <a:cubicBezTo>
                      <a:pt x="727" y="13783"/>
                      <a:pt x="4911" y="17177"/>
                      <a:pt x="9889" y="17177"/>
                    </a:cubicBezTo>
                    <a:cubicBezTo>
                      <a:pt x="10210" y="17177"/>
                      <a:pt x="10534" y="17163"/>
                      <a:pt x="10860" y="17134"/>
                    </a:cubicBezTo>
                    <a:cubicBezTo>
                      <a:pt x="16255" y="16669"/>
                      <a:pt x="20284" y="12372"/>
                      <a:pt x="19868" y="7552"/>
                    </a:cubicBezTo>
                    <a:cubicBezTo>
                      <a:pt x="19532" y="3721"/>
                      <a:pt x="17691" y="978"/>
                      <a:pt x="14117" y="187"/>
                    </a:cubicBezTo>
                    <a:cubicBezTo>
                      <a:pt x="13493" y="52"/>
                      <a:pt x="12894" y="0"/>
                      <a:pt x="12345" y="0"/>
                    </a:cubicBez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4"/>
              <p:cNvSpPr/>
              <p:nvPr/>
            </p:nvSpPr>
            <p:spPr>
              <a:xfrm>
                <a:off x="6558507" y="2941954"/>
                <a:ext cx="64040" cy="45237"/>
              </a:xfrm>
              <a:custGeom>
                <a:avLst/>
                <a:gdLst/>
                <a:ahLst/>
                <a:cxnLst/>
                <a:rect l="l" t="t" r="r" b="b"/>
                <a:pathLst>
                  <a:path w="1393" h="984" extrusionOk="0">
                    <a:moveTo>
                      <a:pt x="1273" y="0"/>
                    </a:moveTo>
                    <a:cubicBezTo>
                      <a:pt x="1252" y="0"/>
                      <a:pt x="1232" y="6"/>
                      <a:pt x="1214" y="16"/>
                    </a:cubicBezTo>
                    <a:cubicBezTo>
                      <a:pt x="789" y="195"/>
                      <a:pt x="403" y="462"/>
                      <a:pt x="76" y="789"/>
                    </a:cubicBezTo>
                    <a:cubicBezTo>
                      <a:pt x="0" y="872"/>
                      <a:pt x="75" y="984"/>
                      <a:pt x="158" y="984"/>
                    </a:cubicBezTo>
                    <a:cubicBezTo>
                      <a:pt x="184" y="984"/>
                      <a:pt x="211" y="973"/>
                      <a:pt x="234" y="947"/>
                    </a:cubicBezTo>
                    <a:cubicBezTo>
                      <a:pt x="541" y="630"/>
                      <a:pt x="917" y="383"/>
                      <a:pt x="1323" y="204"/>
                    </a:cubicBezTo>
                    <a:cubicBezTo>
                      <a:pt x="1383" y="185"/>
                      <a:pt x="1393" y="96"/>
                      <a:pt x="1363" y="56"/>
                    </a:cubicBezTo>
                    <a:cubicBezTo>
                      <a:pt x="1344" y="18"/>
                      <a:pt x="1309" y="0"/>
                      <a:pt x="1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2" name="Google Shape;3452;p44"/>
              <p:cNvGrpSpPr/>
              <p:nvPr/>
            </p:nvGrpSpPr>
            <p:grpSpPr>
              <a:xfrm>
                <a:off x="6667553" y="2922645"/>
                <a:ext cx="472410" cy="96541"/>
                <a:chOff x="6667553" y="2922645"/>
                <a:chExt cx="472410" cy="96541"/>
              </a:xfrm>
            </p:grpSpPr>
            <p:sp>
              <p:nvSpPr>
                <p:cNvPr id="3453" name="Google Shape;3453;p44"/>
                <p:cNvSpPr/>
                <p:nvPr/>
              </p:nvSpPr>
              <p:spPr>
                <a:xfrm>
                  <a:off x="6775403" y="2933127"/>
                  <a:ext cx="13240" cy="10068"/>
                </a:xfrm>
                <a:custGeom>
                  <a:avLst/>
                  <a:gdLst/>
                  <a:ahLst/>
                  <a:cxnLst/>
                  <a:rect l="l" t="t" r="r" b="b"/>
                  <a:pathLst>
                    <a:path w="288" h="219" extrusionOk="0">
                      <a:moveTo>
                        <a:pt x="139" y="1"/>
                      </a:moveTo>
                      <a:cubicBezTo>
                        <a:pt x="1" y="1"/>
                        <a:pt x="1"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4"/>
                <p:cNvSpPr/>
                <p:nvPr/>
              </p:nvSpPr>
              <p:spPr>
                <a:xfrm>
                  <a:off x="6812273" y="2944068"/>
                  <a:ext cx="13240" cy="10482"/>
                </a:xfrm>
                <a:custGeom>
                  <a:avLst/>
                  <a:gdLst/>
                  <a:ahLst/>
                  <a:cxnLst/>
                  <a:rect l="l" t="t" r="r" b="b"/>
                  <a:pathLst>
                    <a:path w="288" h="228"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4"/>
                <p:cNvSpPr/>
                <p:nvPr/>
              </p:nvSpPr>
              <p:spPr>
                <a:xfrm>
                  <a:off x="6805469" y="2989994"/>
                  <a:ext cx="13240" cy="10068"/>
                </a:xfrm>
                <a:custGeom>
                  <a:avLst/>
                  <a:gdLst/>
                  <a:ahLst/>
                  <a:cxnLst/>
                  <a:rect l="l" t="t" r="r" b="b"/>
                  <a:pathLst>
                    <a:path w="288" h="219" extrusionOk="0">
                      <a:moveTo>
                        <a:pt x="149" y="1"/>
                      </a:moveTo>
                      <a:cubicBezTo>
                        <a:pt x="0" y="1"/>
                        <a:pt x="0" y="219"/>
                        <a:pt x="149" y="219"/>
                      </a:cubicBezTo>
                      <a:cubicBezTo>
                        <a:pt x="287" y="219"/>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4"/>
                <p:cNvSpPr/>
                <p:nvPr/>
              </p:nvSpPr>
              <p:spPr>
                <a:xfrm>
                  <a:off x="6787264" y="2964526"/>
                  <a:ext cx="13240" cy="10068"/>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4"/>
                <p:cNvSpPr/>
                <p:nvPr/>
              </p:nvSpPr>
              <p:spPr>
                <a:xfrm>
                  <a:off x="6770392" y="2998223"/>
                  <a:ext cx="13240" cy="10482"/>
                </a:xfrm>
                <a:custGeom>
                  <a:avLst/>
                  <a:gdLst/>
                  <a:ahLst/>
                  <a:cxnLst/>
                  <a:rect l="l" t="t" r="r" b="b"/>
                  <a:pathLst>
                    <a:path w="288" h="228"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4"/>
                <p:cNvSpPr/>
                <p:nvPr/>
              </p:nvSpPr>
              <p:spPr>
                <a:xfrm>
                  <a:off x="6744464" y="2973628"/>
                  <a:ext cx="13240" cy="10068"/>
                </a:xfrm>
                <a:custGeom>
                  <a:avLst/>
                  <a:gdLst/>
                  <a:ahLst/>
                  <a:cxnLst/>
                  <a:rect l="l" t="t" r="r" b="b"/>
                  <a:pathLst>
                    <a:path w="288" h="219" extrusionOk="0">
                      <a:moveTo>
                        <a:pt x="149" y="1"/>
                      </a:moveTo>
                      <a:cubicBezTo>
                        <a:pt x="1" y="1"/>
                        <a:pt x="1" y="218"/>
                        <a:pt x="149" y="218"/>
                      </a:cubicBezTo>
                      <a:cubicBezTo>
                        <a:pt x="288" y="21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4"/>
                <p:cNvSpPr/>
                <p:nvPr/>
              </p:nvSpPr>
              <p:spPr>
                <a:xfrm>
                  <a:off x="6731270" y="2922645"/>
                  <a:ext cx="13240" cy="10068"/>
                </a:xfrm>
                <a:custGeom>
                  <a:avLst/>
                  <a:gdLst/>
                  <a:ahLst/>
                  <a:cxnLst/>
                  <a:rect l="l" t="t" r="r" b="b"/>
                  <a:pathLst>
                    <a:path w="288" h="219" extrusionOk="0">
                      <a:moveTo>
                        <a:pt x="139" y="1"/>
                      </a:moveTo>
                      <a:cubicBezTo>
                        <a:pt x="0" y="1"/>
                        <a:pt x="0"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4"/>
                <p:cNvSpPr/>
                <p:nvPr/>
              </p:nvSpPr>
              <p:spPr>
                <a:xfrm>
                  <a:off x="6683919" y="3002315"/>
                  <a:ext cx="13286" cy="10022"/>
                </a:xfrm>
                <a:custGeom>
                  <a:avLst/>
                  <a:gdLst/>
                  <a:ahLst/>
                  <a:cxnLst/>
                  <a:rect l="l" t="t" r="r" b="b"/>
                  <a:pathLst>
                    <a:path w="289" h="218"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4"/>
                <p:cNvSpPr/>
                <p:nvPr/>
              </p:nvSpPr>
              <p:spPr>
                <a:xfrm>
                  <a:off x="6710353" y="2958595"/>
                  <a:ext cx="12321" cy="10528"/>
                </a:xfrm>
                <a:custGeom>
                  <a:avLst/>
                  <a:gdLst/>
                  <a:ahLst/>
                  <a:cxnLst/>
                  <a:rect l="l" t="t" r="r" b="b"/>
                  <a:pathLst>
                    <a:path w="268" h="229" extrusionOk="0">
                      <a:moveTo>
                        <a:pt x="119" y="1"/>
                      </a:moveTo>
                      <a:cubicBezTo>
                        <a:pt x="99" y="1"/>
                        <a:pt x="89" y="1"/>
                        <a:pt x="69" y="11"/>
                      </a:cubicBezTo>
                      <a:cubicBezTo>
                        <a:pt x="60" y="11"/>
                        <a:pt x="50" y="21"/>
                        <a:pt x="40" y="31"/>
                      </a:cubicBezTo>
                      <a:cubicBezTo>
                        <a:pt x="30" y="40"/>
                        <a:pt x="20" y="60"/>
                        <a:pt x="10" y="70"/>
                      </a:cubicBezTo>
                      <a:cubicBezTo>
                        <a:pt x="10" y="80"/>
                        <a:pt x="0" y="100"/>
                        <a:pt x="0" y="110"/>
                      </a:cubicBezTo>
                      <a:lnTo>
                        <a:pt x="10" y="139"/>
                      </a:lnTo>
                      <a:cubicBezTo>
                        <a:pt x="10" y="159"/>
                        <a:pt x="20" y="179"/>
                        <a:pt x="40" y="189"/>
                      </a:cubicBezTo>
                      <a:lnTo>
                        <a:pt x="60" y="209"/>
                      </a:lnTo>
                      <a:cubicBezTo>
                        <a:pt x="79" y="219"/>
                        <a:pt x="99" y="229"/>
                        <a:pt x="119" y="229"/>
                      </a:cubicBezTo>
                      <a:cubicBezTo>
                        <a:pt x="129" y="229"/>
                        <a:pt x="139" y="219"/>
                        <a:pt x="149" y="219"/>
                      </a:cubicBezTo>
                      <a:cubicBezTo>
                        <a:pt x="168" y="219"/>
                        <a:pt x="178" y="219"/>
                        <a:pt x="198" y="209"/>
                      </a:cubicBezTo>
                      <a:cubicBezTo>
                        <a:pt x="208" y="209"/>
                        <a:pt x="218" y="199"/>
                        <a:pt x="228" y="189"/>
                      </a:cubicBezTo>
                      <a:cubicBezTo>
                        <a:pt x="248" y="179"/>
                        <a:pt x="248" y="169"/>
                        <a:pt x="258" y="149"/>
                      </a:cubicBezTo>
                      <a:cubicBezTo>
                        <a:pt x="267" y="139"/>
                        <a:pt x="267" y="120"/>
                        <a:pt x="267" y="110"/>
                      </a:cubicBezTo>
                      <a:lnTo>
                        <a:pt x="258" y="80"/>
                      </a:lnTo>
                      <a:cubicBezTo>
                        <a:pt x="258" y="60"/>
                        <a:pt x="248" y="40"/>
                        <a:pt x="238" y="31"/>
                      </a:cubicBezTo>
                      <a:lnTo>
                        <a:pt x="208" y="11"/>
                      </a:lnTo>
                      <a:cubicBezTo>
                        <a:pt x="198" y="1"/>
                        <a:pt x="178"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4"/>
                <p:cNvSpPr/>
                <p:nvPr/>
              </p:nvSpPr>
              <p:spPr>
                <a:xfrm>
                  <a:off x="6667553" y="2958595"/>
                  <a:ext cx="13240" cy="10528"/>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4"/>
                <p:cNvSpPr/>
                <p:nvPr/>
              </p:nvSpPr>
              <p:spPr>
                <a:xfrm>
                  <a:off x="7068476" y="2927197"/>
                  <a:ext cx="12367" cy="12367"/>
                </a:xfrm>
                <a:custGeom>
                  <a:avLst/>
                  <a:gdLst/>
                  <a:ahLst/>
                  <a:cxnLst/>
                  <a:rect l="l" t="t" r="r" b="b"/>
                  <a:pathLst>
                    <a:path w="269" h="269" extrusionOk="0">
                      <a:moveTo>
                        <a:pt x="110" y="1"/>
                      </a:moveTo>
                      <a:cubicBezTo>
                        <a:pt x="100" y="1"/>
                        <a:pt x="80" y="11"/>
                        <a:pt x="70" y="11"/>
                      </a:cubicBezTo>
                      <a:cubicBezTo>
                        <a:pt x="50" y="21"/>
                        <a:pt x="40" y="31"/>
                        <a:pt x="30" y="40"/>
                      </a:cubicBezTo>
                      <a:lnTo>
                        <a:pt x="11" y="60"/>
                      </a:lnTo>
                      <a:cubicBezTo>
                        <a:pt x="1" y="80"/>
                        <a:pt x="1" y="100"/>
                        <a:pt x="1" y="120"/>
                      </a:cubicBezTo>
                      <a:lnTo>
                        <a:pt x="1" y="149"/>
                      </a:lnTo>
                      <a:cubicBezTo>
                        <a:pt x="11" y="169"/>
                        <a:pt x="21" y="179"/>
                        <a:pt x="30" y="199"/>
                      </a:cubicBezTo>
                      <a:cubicBezTo>
                        <a:pt x="40" y="209"/>
                        <a:pt x="60" y="219"/>
                        <a:pt x="70" y="229"/>
                      </a:cubicBezTo>
                      <a:cubicBezTo>
                        <a:pt x="80" y="248"/>
                        <a:pt x="100" y="248"/>
                        <a:pt x="110" y="258"/>
                      </a:cubicBezTo>
                      <a:cubicBezTo>
                        <a:pt x="120" y="258"/>
                        <a:pt x="139" y="268"/>
                        <a:pt x="149" y="268"/>
                      </a:cubicBezTo>
                      <a:cubicBezTo>
                        <a:pt x="169" y="268"/>
                        <a:pt x="179" y="268"/>
                        <a:pt x="199" y="258"/>
                      </a:cubicBezTo>
                      <a:cubicBezTo>
                        <a:pt x="209" y="248"/>
                        <a:pt x="219" y="248"/>
                        <a:pt x="228" y="229"/>
                      </a:cubicBezTo>
                      <a:lnTo>
                        <a:pt x="248" y="209"/>
                      </a:lnTo>
                      <a:cubicBezTo>
                        <a:pt x="258" y="189"/>
                        <a:pt x="268" y="179"/>
                        <a:pt x="268" y="149"/>
                      </a:cubicBezTo>
                      <a:lnTo>
                        <a:pt x="258" y="120"/>
                      </a:lnTo>
                      <a:cubicBezTo>
                        <a:pt x="258" y="110"/>
                        <a:pt x="248" y="90"/>
                        <a:pt x="228" y="80"/>
                      </a:cubicBezTo>
                      <a:cubicBezTo>
                        <a:pt x="219" y="60"/>
                        <a:pt x="199" y="50"/>
                        <a:pt x="189" y="40"/>
                      </a:cubicBezTo>
                      <a:cubicBezTo>
                        <a:pt x="179" y="31"/>
                        <a:pt x="169" y="21"/>
                        <a:pt x="149" y="11"/>
                      </a:cubicBezTo>
                      <a:cubicBezTo>
                        <a:pt x="139" y="11"/>
                        <a:pt x="12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4"/>
                <p:cNvSpPr/>
                <p:nvPr/>
              </p:nvSpPr>
              <p:spPr>
                <a:xfrm>
                  <a:off x="7129021" y="2960526"/>
                  <a:ext cx="10941" cy="11677"/>
                </a:xfrm>
                <a:custGeom>
                  <a:avLst/>
                  <a:gdLst/>
                  <a:ahLst/>
                  <a:cxnLst/>
                  <a:rect l="l" t="t" r="r" b="b"/>
                  <a:pathLst>
                    <a:path w="238" h="254" extrusionOk="0">
                      <a:moveTo>
                        <a:pt x="39" y="193"/>
                      </a:moveTo>
                      <a:cubicBezTo>
                        <a:pt x="39" y="193"/>
                        <a:pt x="40" y="193"/>
                        <a:pt x="40" y="194"/>
                      </a:cubicBezTo>
                      <a:lnTo>
                        <a:pt x="40" y="194"/>
                      </a:lnTo>
                      <a:lnTo>
                        <a:pt x="40" y="196"/>
                      </a:lnTo>
                      <a:lnTo>
                        <a:pt x="39" y="193"/>
                      </a:lnTo>
                      <a:close/>
                      <a:moveTo>
                        <a:pt x="119" y="1"/>
                      </a:moveTo>
                      <a:cubicBezTo>
                        <a:pt x="109" y="1"/>
                        <a:pt x="99" y="3"/>
                        <a:pt x="89" y="8"/>
                      </a:cubicBezTo>
                      <a:cubicBezTo>
                        <a:pt x="70" y="8"/>
                        <a:pt x="60" y="18"/>
                        <a:pt x="50" y="28"/>
                      </a:cubicBezTo>
                      <a:cubicBezTo>
                        <a:pt x="30" y="28"/>
                        <a:pt x="20" y="48"/>
                        <a:pt x="20" y="58"/>
                      </a:cubicBezTo>
                      <a:cubicBezTo>
                        <a:pt x="10" y="68"/>
                        <a:pt x="10" y="78"/>
                        <a:pt x="0" y="97"/>
                      </a:cubicBezTo>
                      <a:cubicBezTo>
                        <a:pt x="0" y="106"/>
                        <a:pt x="0" y="120"/>
                        <a:pt x="6" y="131"/>
                      </a:cubicBezTo>
                      <a:lnTo>
                        <a:pt x="6" y="131"/>
                      </a:lnTo>
                      <a:lnTo>
                        <a:pt x="0" y="147"/>
                      </a:lnTo>
                      <a:cubicBezTo>
                        <a:pt x="0" y="167"/>
                        <a:pt x="10" y="177"/>
                        <a:pt x="20" y="196"/>
                      </a:cubicBezTo>
                      <a:lnTo>
                        <a:pt x="40" y="216"/>
                      </a:lnTo>
                      <a:cubicBezTo>
                        <a:pt x="50" y="236"/>
                        <a:pt x="70" y="246"/>
                        <a:pt x="89" y="246"/>
                      </a:cubicBezTo>
                      <a:cubicBezTo>
                        <a:pt x="99" y="251"/>
                        <a:pt x="107" y="253"/>
                        <a:pt x="115" y="253"/>
                      </a:cubicBezTo>
                      <a:cubicBezTo>
                        <a:pt x="124" y="253"/>
                        <a:pt x="134" y="251"/>
                        <a:pt x="149" y="246"/>
                      </a:cubicBezTo>
                      <a:cubicBezTo>
                        <a:pt x="169" y="246"/>
                        <a:pt x="188" y="236"/>
                        <a:pt x="198" y="216"/>
                      </a:cubicBezTo>
                      <a:cubicBezTo>
                        <a:pt x="204" y="210"/>
                        <a:pt x="214" y="201"/>
                        <a:pt x="218" y="196"/>
                      </a:cubicBezTo>
                      <a:cubicBezTo>
                        <a:pt x="228" y="187"/>
                        <a:pt x="228" y="177"/>
                        <a:pt x="238" y="167"/>
                      </a:cubicBezTo>
                      <a:lnTo>
                        <a:pt x="238" y="157"/>
                      </a:lnTo>
                      <a:cubicBezTo>
                        <a:pt x="238" y="147"/>
                        <a:pt x="238" y="137"/>
                        <a:pt x="238" y="127"/>
                      </a:cubicBezTo>
                      <a:cubicBezTo>
                        <a:pt x="238" y="117"/>
                        <a:pt x="238" y="107"/>
                        <a:pt x="238" y="88"/>
                      </a:cubicBezTo>
                      <a:cubicBezTo>
                        <a:pt x="228" y="78"/>
                        <a:pt x="228" y="68"/>
                        <a:pt x="218" y="58"/>
                      </a:cubicBezTo>
                      <a:cubicBezTo>
                        <a:pt x="218" y="58"/>
                        <a:pt x="208" y="38"/>
                        <a:pt x="198" y="38"/>
                      </a:cubicBezTo>
                      <a:cubicBezTo>
                        <a:pt x="188" y="18"/>
                        <a:pt x="169" y="8"/>
                        <a:pt x="149" y="8"/>
                      </a:cubicBezTo>
                      <a:cubicBezTo>
                        <a:pt x="139" y="3"/>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4"/>
                <p:cNvSpPr/>
                <p:nvPr/>
              </p:nvSpPr>
              <p:spPr>
                <a:xfrm>
                  <a:off x="7118539" y="3007740"/>
                  <a:ext cx="10528" cy="11447"/>
                </a:xfrm>
                <a:custGeom>
                  <a:avLst/>
                  <a:gdLst/>
                  <a:ahLst/>
                  <a:cxnLst/>
                  <a:rect l="l" t="t" r="r" b="b"/>
                  <a:pathLst>
                    <a:path w="229" h="249" extrusionOk="0">
                      <a:moveTo>
                        <a:pt x="119" y="1"/>
                      </a:moveTo>
                      <a:lnTo>
                        <a:pt x="90" y="11"/>
                      </a:lnTo>
                      <a:cubicBezTo>
                        <a:pt x="70" y="11"/>
                        <a:pt x="50" y="21"/>
                        <a:pt x="40" y="41"/>
                      </a:cubicBezTo>
                      <a:lnTo>
                        <a:pt x="20" y="60"/>
                      </a:lnTo>
                      <a:cubicBezTo>
                        <a:pt x="11" y="80"/>
                        <a:pt x="1" y="90"/>
                        <a:pt x="1" y="120"/>
                      </a:cubicBezTo>
                      <a:cubicBezTo>
                        <a:pt x="1" y="120"/>
                        <a:pt x="1" y="130"/>
                        <a:pt x="11" y="140"/>
                      </a:cubicBezTo>
                      <a:cubicBezTo>
                        <a:pt x="11" y="149"/>
                        <a:pt x="11" y="169"/>
                        <a:pt x="20" y="179"/>
                      </a:cubicBezTo>
                      <a:cubicBezTo>
                        <a:pt x="20" y="199"/>
                        <a:pt x="30" y="209"/>
                        <a:pt x="40" y="219"/>
                      </a:cubicBezTo>
                      <a:cubicBezTo>
                        <a:pt x="50" y="229"/>
                        <a:pt x="60" y="239"/>
                        <a:pt x="80" y="239"/>
                      </a:cubicBezTo>
                      <a:cubicBezTo>
                        <a:pt x="90" y="248"/>
                        <a:pt x="100" y="248"/>
                        <a:pt x="119" y="248"/>
                      </a:cubicBezTo>
                      <a:lnTo>
                        <a:pt x="149" y="248"/>
                      </a:lnTo>
                      <a:cubicBezTo>
                        <a:pt x="169" y="239"/>
                        <a:pt x="179" y="229"/>
                        <a:pt x="199" y="219"/>
                      </a:cubicBezTo>
                      <a:lnTo>
                        <a:pt x="218" y="199"/>
                      </a:lnTo>
                      <a:cubicBezTo>
                        <a:pt x="228" y="179"/>
                        <a:pt x="228" y="159"/>
                        <a:pt x="228" y="140"/>
                      </a:cubicBezTo>
                      <a:cubicBezTo>
                        <a:pt x="228" y="130"/>
                        <a:pt x="228" y="130"/>
                        <a:pt x="228" y="120"/>
                      </a:cubicBezTo>
                      <a:cubicBezTo>
                        <a:pt x="228" y="100"/>
                        <a:pt x="228" y="90"/>
                        <a:pt x="218" y="70"/>
                      </a:cubicBezTo>
                      <a:cubicBezTo>
                        <a:pt x="209" y="60"/>
                        <a:pt x="209" y="50"/>
                        <a:pt x="199" y="41"/>
                      </a:cubicBezTo>
                      <a:cubicBezTo>
                        <a:pt x="189" y="31"/>
                        <a:pt x="169" y="21"/>
                        <a:pt x="159" y="11"/>
                      </a:cubicBezTo>
                      <a:cubicBezTo>
                        <a:pt x="149" y="11"/>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4"/>
                <p:cNvSpPr/>
                <p:nvPr/>
              </p:nvSpPr>
              <p:spPr>
                <a:xfrm>
                  <a:off x="7080796" y="2964066"/>
                  <a:ext cx="11861" cy="12321"/>
                </a:xfrm>
                <a:custGeom>
                  <a:avLst/>
                  <a:gdLst/>
                  <a:ahLst/>
                  <a:cxnLst/>
                  <a:rect l="l" t="t" r="r" b="b"/>
                  <a:pathLst>
                    <a:path w="258" h="268" extrusionOk="0">
                      <a:moveTo>
                        <a:pt x="149" y="1"/>
                      </a:moveTo>
                      <a:lnTo>
                        <a:pt x="119" y="11"/>
                      </a:lnTo>
                      <a:cubicBezTo>
                        <a:pt x="99" y="11"/>
                        <a:pt x="79" y="20"/>
                        <a:pt x="69" y="40"/>
                      </a:cubicBezTo>
                      <a:cubicBezTo>
                        <a:pt x="59" y="50"/>
                        <a:pt x="50" y="60"/>
                        <a:pt x="30" y="80"/>
                      </a:cubicBezTo>
                      <a:cubicBezTo>
                        <a:pt x="20" y="90"/>
                        <a:pt x="10" y="100"/>
                        <a:pt x="10" y="110"/>
                      </a:cubicBezTo>
                      <a:cubicBezTo>
                        <a:pt x="0" y="129"/>
                        <a:pt x="0" y="139"/>
                        <a:pt x="0" y="159"/>
                      </a:cubicBezTo>
                      <a:cubicBezTo>
                        <a:pt x="0" y="169"/>
                        <a:pt x="0" y="189"/>
                        <a:pt x="10" y="199"/>
                      </a:cubicBezTo>
                      <a:cubicBezTo>
                        <a:pt x="10" y="218"/>
                        <a:pt x="20" y="228"/>
                        <a:pt x="30" y="238"/>
                      </a:cubicBezTo>
                      <a:lnTo>
                        <a:pt x="59" y="258"/>
                      </a:lnTo>
                      <a:cubicBezTo>
                        <a:pt x="69" y="268"/>
                        <a:pt x="89" y="268"/>
                        <a:pt x="109" y="268"/>
                      </a:cubicBezTo>
                      <a:lnTo>
                        <a:pt x="139" y="268"/>
                      </a:lnTo>
                      <a:cubicBezTo>
                        <a:pt x="158" y="258"/>
                        <a:pt x="178" y="248"/>
                        <a:pt x="188" y="238"/>
                      </a:cubicBezTo>
                      <a:cubicBezTo>
                        <a:pt x="198" y="218"/>
                        <a:pt x="218" y="209"/>
                        <a:pt x="228" y="199"/>
                      </a:cubicBezTo>
                      <a:cubicBezTo>
                        <a:pt x="238" y="189"/>
                        <a:pt x="248" y="169"/>
                        <a:pt x="248" y="159"/>
                      </a:cubicBezTo>
                      <a:cubicBezTo>
                        <a:pt x="257" y="149"/>
                        <a:pt x="257" y="129"/>
                        <a:pt x="257" y="119"/>
                      </a:cubicBezTo>
                      <a:cubicBezTo>
                        <a:pt x="257" y="100"/>
                        <a:pt x="257" y="90"/>
                        <a:pt x="248" y="70"/>
                      </a:cubicBezTo>
                      <a:cubicBezTo>
                        <a:pt x="248" y="60"/>
                        <a:pt x="238" y="50"/>
                        <a:pt x="228" y="40"/>
                      </a:cubicBezTo>
                      <a:lnTo>
                        <a:pt x="208" y="20"/>
                      </a:lnTo>
                      <a:cubicBezTo>
                        <a:pt x="188" y="11"/>
                        <a:pt x="16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4"/>
                <p:cNvSpPr/>
                <p:nvPr/>
              </p:nvSpPr>
              <p:spPr>
                <a:xfrm>
                  <a:off x="7052110" y="3004567"/>
                  <a:ext cx="13240" cy="10068"/>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4"/>
                <p:cNvSpPr/>
                <p:nvPr/>
              </p:nvSpPr>
              <p:spPr>
                <a:xfrm>
                  <a:off x="7035744" y="2960894"/>
                  <a:ext cx="13240" cy="10528"/>
                </a:xfrm>
                <a:custGeom>
                  <a:avLst/>
                  <a:gdLst/>
                  <a:ahLst/>
                  <a:cxnLst/>
                  <a:rect l="l" t="t" r="r" b="b"/>
                  <a:pathLst>
                    <a:path w="288" h="229" extrusionOk="0">
                      <a:moveTo>
                        <a:pt x="139" y="0"/>
                      </a:moveTo>
                      <a:cubicBezTo>
                        <a:pt x="0" y="0"/>
                        <a:pt x="0" y="228"/>
                        <a:pt x="139" y="228"/>
                      </a:cubicBezTo>
                      <a:cubicBezTo>
                        <a:pt x="287" y="22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4"/>
                <p:cNvSpPr/>
                <p:nvPr/>
              </p:nvSpPr>
              <p:spPr>
                <a:xfrm>
                  <a:off x="7020251" y="2992753"/>
                  <a:ext cx="11861" cy="12321"/>
                </a:xfrm>
                <a:custGeom>
                  <a:avLst/>
                  <a:gdLst/>
                  <a:ahLst/>
                  <a:cxnLst/>
                  <a:rect l="l" t="t" r="r" b="b"/>
                  <a:pathLst>
                    <a:path w="258" h="268" extrusionOk="0">
                      <a:moveTo>
                        <a:pt x="149" y="0"/>
                      </a:moveTo>
                      <a:lnTo>
                        <a:pt x="119" y="10"/>
                      </a:lnTo>
                      <a:cubicBezTo>
                        <a:pt x="99" y="10"/>
                        <a:pt x="80" y="20"/>
                        <a:pt x="70" y="40"/>
                      </a:cubicBezTo>
                      <a:cubicBezTo>
                        <a:pt x="60" y="50"/>
                        <a:pt x="40" y="60"/>
                        <a:pt x="30" y="80"/>
                      </a:cubicBezTo>
                      <a:cubicBezTo>
                        <a:pt x="20" y="89"/>
                        <a:pt x="10" y="99"/>
                        <a:pt x="10" y="109"/>
                      </a:cubicBezTo>
                      <a:cubicBezTo>
                        <a:pt x="0" y="129"/>
                        <a:pt x="0" y="139"/>
                        <a:pt x="0" y="159"/>
                      </a:cubicBezTo>
                      <a:cubicBezTo>
                        <a:pt x="0" y="169"/>
                        <a:pt x="0" y="188"/>
                        <a:pt x="10" y="198"/>
                      </a:cubicBezTo>
                      <a:cubicBezTo>
                        <a:pt x="10" y="218"/>
                        <a:pt x="20" y="228"/>
                        <a:pt x="30" y="238"/>
                      </a:cubicBezTo>
                      <a:lnTo>
                        <a:pt x="50" y="258"/>
                      </a:lnTo>
                      <a:cubicBezTo>
                        <a:pt x="70" y="268"/>
                        <a:pt x="90" y="268"/>
                        <a:pt x="109" y="268"/>
                      </a:cubicBezTo>
                      <a:lnTo>
                        <a:pt x="139" y="268"/>
                      </a:lnTo>
                      <a:cubicBezTo>
                        <a:pt x="159" y="258"/>
                        <a:pt x="179" y="248"/>
                        <a:pt x="189" y="238"/>
                      </a:cubicBezTo>
                      <a:cubicBezTo>
                        <a:pt x="198" y="218"/>
                        <a:pt x="208" y="208"/>
                        <a:pt x="228" y="198"/>
                      </a:cubicBezTo>
                      <a:cubicBezTo>
                        <a:pt x="238" y="179"/>
                        <a:pt x="248" y="169"/>
                        <a:pt x="248" y="159"/>
                      </a:cubicBezTo>
                      <a:cubicBezTo>
                        <a:pt x="258" y="149"/>
                        <a:pt x="258" y="129"/>
                        <a:pt x="258" y="119"/>
                      </a:cubicBezTo>
                      <a:cubicBezTo>
                        <a:pt x="258" y="99"/>
                        <a:pt x="258" y="89"/>
                        <a:pt x="248" y="70"/>
                      </a:cubicBezTo>
                      <a:cubicBezTo>
                        <a:pt x="248" y="60"/>
                        <a:pt x="238" y="40"/>
                        <a:pt x="228" y="40"/>
                      </a:cubicBezTo>
                      <a:lnTo>
                        <a:pt x="198"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4"/>
                <p:cNvSpPr/>
                <p:nvPr/>
              </p:nvSpPr>
              <p:spPr>
                <a:xfrm>
                  <a:off x="7009310" y="2930874"/>
                  <a:ext cx="13240" cy="10022"/>
                </a:xfrm>
                <a:custGeom>
                  <a:avLst/>
                  <a:gdLst/>
                  <a:ahLst/>
                  <a:cxnLst/>
                  <a:rect l="l" t="t" r="r" b="b"/>
                  <a:pathLst>
                    <a:path w="288" h="218"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4"/>
                <p:cNvSpPr/>
                <p:nvPr/>
              </p:nvSpPr>
              <p:spPr>
                <a:xfrm>
                  <a:off x="6920583" y="2965445"/>
                  <a:ext cx="13240" cy="10528"/>
                </a:xfrm>
                <a:custGeom>
                  <a:avLst/>
                  <a:gdLst/>
                  <a:ahLst/>
                  <a:cxnLst/>
                  <a:rect l="l" t="t" r="r" b="b"/>
                  <a:pathLst>
                    <a:path w="288" h="229"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4"/>
                <p:cNvSpPr/>
                <p:nvPr/>
              </p:nvSpPr>
              <p:spPr>
                <a:xfrm>
                  <a:off x="6897367" y="2990914"/>
                  <a:ext cx="13240" cy="10068"/>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3" name="Google Shape;3473;p44"/>
              <p:cNvSpPr/>
              <p:nvPr/>
            </p:nvSpPr>
            <p:spPr>
              <a:xfrm>
                <a:off x="7136009" y="2895936"/>
                <a:ext cx="78567" cy="55765"/>
              </a:xfrm>
              <a:custGeom>
                <a:avLst/>
                <a:gdLst/>
                <a:ahLst/>
                <a:cxnLst/>
                <a:rect l="l" t="t" r="r" b="b"/>
                <a:pathLst>
                  <a:path w="1709" h="1213" extrusionOk="0">
                    <a:moveTo>
                      <a:pt x="146" y="0"/>
                    </a:moveTo>
                    <a:cubicBezTo>
                      <a:pt x="36" y="0"/>
                      <a:pt x="1" y="181"/>
                      <a:pt x="126" y="225"/>
                    </a:cubicBezTo>
                    <a:cubicBezTo>
                      <a:pt x="650" y="414"/>
                      <a:pt x="1115" y="750"/>
                      <a:pt x="1482" y="1176"/>
                    </a:cubicBezTo>
                    <a:cubicBezTo>
                      <a:pt x="1505" y="1202"/>
                      <a:pt x="1531" y="1212"/>
                      <a:pt x="1557" y="1212"/>
                    </a:cubicBezTo>
                    <a:cubicBezTo>
                      <a:pt x="1638" y="1212"/>
                      <a:pt x="1708" y="1101"/>
                      <a:pt x="1640" y="1017"/>
                    </a:cubicBezTo>
                    <a:cubicBezTo>
                      <a:pt x="1254" y="562"/>
                      <a:pt x="749" y="216"/>
                      <a:pt x="185" y="8"/>
                    </a:cubicBezTo>
                    <a:cubicBezTo>
                      <a:pt x="171" y="3"/>
                      <a:pt x="158" y="0"/>
                      <a:pt x="1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4" name="Google Shape;3474;p44"/>
              <p:cNvGrpSpPr/>
              <p:nvPr/>
            </p:nvGrpSpPr>
            <p:grpSpPr>
              <a:xfrm>
                <a:off x="6609903" y="3374091"/>
                <a:ext cx="602879" cy="198048"/>
                <a:chOff x="6609903" y="3374091"/>
                <a:chExt cx="602879" cy="198048"/>
              </a:xfrm>
            </p:grpSpPr>
            <p:sp>
              <p:nvSpPr>
                <p:cNvPr id="3475" name="Google Shape;3475;p44"/>
                <p:cNvSpPr/>
                <p:nvPr/>
              </p:nvSpPr>
              <p:spPr>
                <a:xfrm>
                  <a:off x="6781380" y="3547727"/>
                  <a:ext cx="184350" cy="24411"/>
                </a:xfrm>
                <a:custGeom>
                  <a:avLst/>
                  <a:gdLst/>
                  <a:ahLst/>
                  <a:cxnLst/>
                  <a:rect l="l" t="t" r="r" b="b"/>
                  <a:pathLst>
                    <a:path w="4010" h="531" extrusionOk="0">
                      <a:moveTo>
                        <a:pt x="144" y="0"/>
                      </a:moveTo>
                      <a:cubicBezTo>
                        <a:pt x="32" y="0"/>
                        <a:pt x="1" y="178"/>
                        <a:pt x="118" y="223"/>
                      </a:cubicBezTo>
                      <a:cubicBezTo>
                        <a:pt x="776" y="429"/>
                        <a:pt x="1459" y="530"/>
                        <a:pt x="2145" y="530"/>
                      </a:cubicBezTo>
                      <a:cubicBezTo>
                        <a:pt x="2449" y="530"/>
                        <a:pt x="2754" y="510"/>
                        <a:pt x="3058" y="471"/>
                      </a:cubicBezTo>
                      <a:cubicBezTo>
                        <a:pt x="3335" y="431"/>
                        <a:pt x="3603" y="381"/>
                        <a:pt x="3880" y="302"/>
                      </a:cubicBezTo>
                      <a:cubicBezTo>
                        <a:pt x="4009" y="265"/>
                        <a:pt x="3966" y="82"/>
                        <a:pt x="3847" y="82"/>
                      </a:cubicBezTo>
                      <a:cubicBezTo>
                        <a:pt x="3839" y="82"/>
                        <a:pt x="3830" y="83"/>
                        <a:pt x="3820" y="85"/>
                      </a:cubicBezTo>
                      <a:lnTo>
                        <a:pt x="3820" y="94"/>
                      </a:lnTo>
                      <a:cubicBezTo>
                        <a:pt x="3270" y="235"/>
                        <a:pt x="2706" y="306"/>
                        <a:pt x="2143" y="306"/>
                      </a:cubicBezTo>
                      <a:cubicBezTo>
                        <a:pt x="1753" y="306"/>
                        <a:pt x="1364" y="272"/>
                        <a:pt x="979" y="203"/>
                      </a:cubicBezTo>
                      <a:cubicBezTo>
                        <a:pt x="712" y="154"/>
                        <a:pt x="445" y="85"/>
                        <a:pt x="178" y="5"/>
                      </a:cubicBezTo>
                      <a:cubicBezTo>
                        <a:pt x="166" y="2"/>
                        <a:pt x="154"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4"/>
                <p:cNvSpPr/>
                <p:nvPr/>
              </p:nvSpPr>
              <p:spPr>
                <a:xfrm>
                  <a:off x="6819536" y="3383653"/>
                  <a:ext cx="12367" cy="11907"/>
                </a:xfrm>
                <a:custGeom>
                  <a:avLst/>
                  <a:gdLst/>
                  <a:ahLst/>
                  <a:cxnLst/>
                  <a:rect l="l" t="t" r="r" b="b"/>
                  <a:pathLst>
                    <a:path w="269" h="259" extrusionOk="0">
                      <a:moveTo>
                        <a:pt x="120" y="1"/>
                      </a:moveTo>
                      <a:cubicBezTo>
                        <a:pt x="100" y="1"/>
                        <a:pt x="90" y="11"/>
                        <a:pt x="70" y="30"/>
                      </a:cubicBezTo>
                      <a:cubicBezTo>
                        <a:pt x="60" y="40"/>
                        <a:pt x="50" y="60"/>
                        <a:pt x="41" y="70"/>
                      </a:cubicBezTo>
                      <a:cubicBezTo>
                        <a:pt x="31" y="80"/>
                        <a:pt x="21" y="90"/>
                        <a:pt x="11" y="110"/>
                      </a:cubicBezTo>
                      <a:cubicBezTo>
                        <a:pt x="11" y="120"/>
                        <a:pt x="1" y="129"/>
                        <a:pt x="1" y="149"/>
                      </a:cubicBezTo>
                      <a:cubicBezTo>
                        <a:pt x="1" y="169"/>
                        <a:pt x="11" y="179"/>
                        <a:pt x="11" y="189"/>
                      </a:cubicBezTo>
                      <a:cubicBezTo>
                        <a:pt x="21" y="209"/>
                        <a:pt x="31" y="219"/>
                        <a:pt x="41" y="228"/>
                      </a:cubicBezTo>
                      <a:lnTo>
                        <a:pt x="60" y="248"/>
                      </a:lnTo>
                      <a:cubicBezTo>
                        <a:pt x="80" y="258"/>
                        <a:pt x="100" y="258"/>
                        <a:pt x="120" y="258"/>
                      </a:cubicBezTo>
                      <a:lnTo>
                        <a:pt x="149" y="258"/>
                      </a:lnTo>
                      <a:cubicBezTo>
                        <a:pt x="169" y="248"/>
                        <a:pt x="179" y="238"/>
                        <a:pt x="199" y="228"/>
                      </a:cubicBezTo>
                      <a:cubicBezTo>
                        <a:pt x="209" y="219"/>
                        <a:pt x="219" y="199"/>
                        <a:pt x="229" y="189"/>
                      </a:cubicBezTo>
                      <a:cubicBezTo>
                        <a:pt x="239" y="179"/>
                        <a:pt x="248" y="169"/>
                        <a:pt x="258" y="149"/>
                      </a:cubicBezTo>
                      <a:cubicBezTo>
                        <a:pt x="258" y="139"/>
                        <a:pt x="268" y="120"/>
                        <a:pt x="268" y="110"/>
                      </a:cubicBezTo>
                      <a:cubicBezTo>
                        <a:pt x="268" y="90"/>
                        <a:pt x="258" y="80"/>
                        <a:pt x="258" y="60"/>
                      </a:cubicBezTo>
                      <a:cubicBezTo>
                        <a:pt x="248" y="50"/>
                        <a:pt x="239" y="40"/>
                        <a:pt x="229" y="30"/>
                      </a:cubicBezTo>
                      <a:lnTo>
                        <a:pt x="209" y="11"/>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4"/>
                <p:cNvSpPr/>
                <p:nvPr/>
              </p:nvSpPr>
              <p:spPr>
                <a:xfrm>
                  <a:off x="7145847" y="3402777"/>
                  <a:ext cx="10528" cy="11401"/>
                </a:xfrm>
                <a:custGeom>
                  <a:avLst/>
                  <a:gdLst/>
                  <a:ahLst/>
                  <a:cxnLst/>
                  <a:rect l="l" t="t" r="r" b="b"/>
                  <a:pathLst>
                    <a:path w="229" h="248" extrusionOk="0">
                      <a:moveTo>
                        <a:pt x="80" y="0"/>
                      </a:moveTo>
                      <a:cubicBezTo>
                        <a:pt x="60" y="10"/>
                        <a:pt x="40" y="20"/>
                        <a:pt x="30" y="30"/>
                      </a:cubicBezTo>
                      <a:lnTo>
                        <a:pt x="11" y="50"/>
                      </a:lnTo>
                      <a:cubicBezTo>
                        <a:pt x="1" y="70"/>
                        <a:pt x="1" y="90"/>
                        <a:pt x="1" y="109"/>
                      </a:cubicBezTo>
                      <a:cubicBezTo>
                        <a:pt x="1" y="119"/>
                        <a:pt x="1" y="129"/>
                        <a:pt x="1" y="129"/>
                      </a:cubicBezTo>
                      <a:cubicBezTo>
                        <a:pt x="1" y="149"/>
                        <a:pt x="1" y="159"/>
                        <a:pt x="11" y="179"/>
                      </a:cubicBezTo>
                      <a:cubicBezTo>
                        <a:pt x="11" y="189"/>
                        <a:pt x="20" y="198"/>
                        <a:pt x="30" y="208"/>
                      </a:cubicBezTo>
                      <a:cubicBezTo>
                        <a:pt x="40" y="228"/>
                        <a:pt x="60" y="228"/>
                        <a:pt x="70" y="238"/>
                      </a:cubicBezTo>
                      <a:cubicBezTo>
                        <a:pt x="80" y="248"/>
                        <a:pt x="100" y="248"/>
                        <a:pt x="110" y="248"/>
                      </a:cubicBezTo>
                      <a:lnTo>
                        <a:pt x="139" y="248"/>
                      </a:lnTo>
                      <a:cubicBezTo>
                        <a:pt x="159" y="238"/>
                        <a:pt x="179" y="228"/>
                        <a:pt x="189" y="218"/>
                      </a:cubicBezTo>
                      <a:lnTo>
                        <a:pt x="209" y="189"/>
                      </a:lnTo>
                      <a:cubicBezTo>
                        <a:pt x="218" y="179"/>
                        <a:pt x="228" y="159"/>
                        <a:pt x="228" y="139"/>
                      </a:cubicBezTo>
                      <a:cubicBezTo>
                        <a:pt x="228" y="129"/>
                        <a:pt x="218" y="119"/>
                        <a:pt x="218" y="109"/>
                      </a:cubicBezTo>
                      <a:cubicBezTo>
                        <a:pt x="218" y="99"/>
                        <a:pt x="218" y="80"/>
                        <a:pt x="209" y="70"/>
                      </a:cubicBezTo>
                      <a:cubicBezTo>
                        <a:pt x="209" y="60"/>
                        <a:pt x="199" y="40"/>
                        <a:pt x="189" y="30"/>
                      </a:cubicBezTo>
                      <a:cubicBezTo>
                        <a:pt x="179" y="20"/>
                        <a:pt x="169" y="20"/>
                        <a:pt x="14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4"/>
                <p:cNvSpPr/>
                <p:nvPr/>
              </p:nvSpPr>
              <p:spPr>
                <a:xfrm>
                  <a:off x="7147226" y="3457852"/>
                  <a:ext cx="11861" cy="11861"/>
                </a:xfrm>
                <a:custGeom>
                  <a:avLst/>
                  <a:gdLst/>
                  <a:ahLst/>
                  <a:cxnLst/>
                  <a:rect l="l" t="t" r="r" b="b"/>
                  <a:pathLst>
                    <a:path w="258" h="258" extrusionOk="0">
                      <a:moveTo>
                        <a:pt x="109" y="0"/>
                      </a:moveTo>
                      <a:cubicBezTo>
                        <a:pt x="89" y="0"/>
                        <a:pt x="80" y="0"/>
                        <a:pt x="60" y="10"/>
                      </a:cubicBezTo>
                      <a:cubicBezTo>
                        <a:pt x="50" y="20"/>
                        <a:pt x="40" y="20"/>
                        <a:pt x="30" y="40"/>
                      </a:cubicBezTo>
                      <a:lnTo>
                        <a:pt x="10" y="60"/>
                      </a:lnTo>
                      <a:cubicBezTo>
                        <a:pt x="0" y="70"/>
                        <a:pt x="0" y="89"/>
                        <a:pt x="0" y="109"/>
                      </a:cubicBezTo>
                      <a:lnTo>
                        <a:pt x="0" y="139"/>
                      </a:lnTo>
                      <a:cubicBezTo>
                        <a:pt x="0" y="159"/>
                        <a:pt x="10" y="178"/>
                        <a:pt x="30" y="188"/>
                      </a:cubicBezTo>
                      <a:cubicBezTo>
                        <a:pt x="40" y="208"/>
                        <a:pt x="60" y="218"/>
                        <a:pt x="70" y="228"/>
                      </a:cubicBezTo>
                      <a:cubicBezTo>
                        <a:pt x="80" y="238"/>
                        <a:pt x="89" y="248"/>
                        <a:pt x="109" y="248"/>
                      </a:cubicBezTo>
                      <a:cubicBezTo>
                        <a:pt x="119" y="258"/>
                        <a:pt x="129" y="258"/>
                        <a:pt x="149" y="258"/>
                      </a:cubicBezTo>
                      <a:cubicBezTo>
                        <a:pt x="159" y="258"/>
                        <a:pt x="179" y="258"/>
                        <a:pt x="188" y="248"/>
                      </a:cubicBezTo>
                      <a:cubicBezTo>
                        <a:pt x="208" y="248"/>
                        <a:pt x="218" y="238"/>
                        <a:pt x="228" y="228"/>
                      </a:cubicBezTo>
                      <a:lnTo>
                        <a:pt x="248" y="208"/>
                      </a:lnTo>
                      <a:cubicBezTo>
                        <a:pt x="258" y="188"/>
                        <a:pt x="258" y="169"/>
                        <a:pt x="258" y="149"/>
                      </a:cubicBezTo>
                      <a:lnTo>
                        <a:pt x="258" y="119"/>
                      </a:lnTo>
                      <a:cubicBezTo>
                        <a:pt x="248" y="99"/>
                        <a:pt x="238" y="89"/>
                        <a:pt x="228" y="70"/>
                      </a:cubicBezTo>
                      <a:cubicBezTo>
                        <a:pt x="218" y="60"/>
                        <a:pt x="198" y="50"/>
                        <a:pt x="188" y="40"/>
                      </a:cubicBezTo>
                      <a:cubicBezTo>
                        <a:pt x="179" y="20"/>
                        <a:pt x="159" y="20"/>
                        <a:pt x="149" y="10"/>
                      </a:cubicBezTo>
                      <a:cubicBezTo>
                        <a:pt x="139" y="0"/>
                        <a:pt x="11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4"/>
                <p:cNvSpPr/>
                <p:nvPr/>
              </p:nvSpPr>
              <p:spPr>
                <a:xfrm>
                  <a:off x="7107644" y="3417810"/>
                  <a:ext cx="13240" cy="10482"/>
                </a:xfrm>
                <a:custGeom>
                  <a:avLst/>
                  <a:gdLst/>
                  <a:ahLst/>
                  <a:cxnLst/>
                  <a:rect l="l" t="t" r="r" b="b"/>
                  <a:pathLst>
                    <a:path w="288" h="228"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4"/>
                <p:cNvSpPr/>
                <p:nvPr/>
              </p:nvSpPr>
              <p:spPr>
                <a:xfrm>
                  <a:off x="7101714" y="3456473"/>
                  <a:ext cx="12321" cy="11861"/>
                </a:xfrm>
                <a:custGeom>
                  <a:avLst/>
                  <a:gdLst/>
                  <a:ahLst/>
                  <a:cxnLst/>
                  <a:rect l="l" t="t" r="r" b="b"/>
                  <a:pathLst>
                    <a:path w="268" h="258" extrusionOk="0">
                      <a:moveTo>
                        <a:pt x="109" y="1"/>
                      </a:moveTo>
                      <a:cubicBezTo>
                        <a:pt x="99" y="1"/>
                        <a:pt x="80" y="1"/>
                        <a:pt x="70" y="10"/>
                      </a:cubicBezTo>
                      <a:cubicBezTo>
                        <a:pt x="60" y="10"/>
                        <a:pt x="40" y="20"/>
                        <a:pt x="30" y="30"/>
                      </a:cubicBezTo>
                      <a:lnTo>
                        <a:pt x="20" y="50"/>
                      </a:lnTo>
                      <a:cubicBezTo>
                        <a:pt x="10" y="70"/>
                        <a:pt x="0" y="90"/>
                        <a:pt x="0" y="109"/>
                      </a:cubicBezTo>
                      <a:lnTo>
                        <a:pt x="10" y="139"/>
                      </a:lnTo>
                      <a:cubicBezTo>
                        <a:pt x="10" y="159"/>
                        <a:pt x="20" y="179"/>
                        <a:pt x="30" y="189"/>
                      </a:cubicBezTo>
                      <a:cubicBezTo>
                        <a:pt x="50" y="199"/>
                        <a:pt x="60" y="208"/>
                        <a:pt x="80" y="228"/>
                      </a:cubicBezTo>
                      <a:cubicBezTo>
                        <a:pt x="90" y="238"/>
                        <a:pt x="99" y="238"/>
                        <a:pt x="109" y="248"/>
                      </a:cubicBezTo>
                      <a:cubicBezTo>
                        <a:pt x="129" y="258"/>
                        <a:pt x="139" y="258"/>
                        <a:pt x="159" y="258"/>
                      </a:cubicBezTo>
                      <a:cubicBezTo>
                        <a:pt x="169" y="258"/>
                        <a:pt x="189" y="258"/>
                        <a:pt x="198" y="248"/>
                      </a:cubicBezTo>
                      <a:cubicBezTo>
                        <a:pt x="208" y="248"/>
                        <a:pt x="228" y="238"/>
                        <a:pt x="238" y="228"/>
                      </a:cubicBezTo>
                      <a:lnTo>
                        <a:pt x="248" y="199"/>
                      </a:lnTo>
                      <a:cubicBezTo>
                        <a:pt x="258" y="189"/>
                        <a:pt x="268" y="169"/>
                        <a:pt x="268" y="149"/>
                      </a:cubicBezTo>
                      <a:lnTo>
                        <a:pt x="268" y="119"/>
                      </a:lnTo>
                      <a:cubicBezTo>
                        <a:pt x="258" y="100"/>
                        <a:pt x="248" y="80"/>
                        <a:pt x="238" y="70"/>
                      </a:cubicBezTo>
                      <a:cubicBezTo>
                        <a:pt x="218" y="60"/>
                        <a:pt x="208" y="40"/>
                        <a:pt x="189" y="30"/>
                      </a:cubicBezTo>
                      <a:cubicBezTo>
                        <a:pt x="179" y="20"/>
                        <a:pt x="169" y="10"/>
                        <a:pt x="159" y="10"/>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4"/>
                <p:cNvSpPr/>
                <p:nvPr/>
              </p:nvSpPr>
              <p:spPr>
                <a:xfrm>
                  <a:off x="7067142" y="3426913"/>
                  <a:ext cx="13240" cy="10482"/>
                </a:xfrm>
                <a:custGeom>
                  <a:avLst/>
                  <a:gdLst/>
                  <a:ahLst/>
                  <a:cxnLst/>
                  <a:rect l="l" t="t" r="r" b="b"/>
                  <a:pathLst>
                    <a:path w="288" h="228" extrusionOk="0">
                      <a:moveTo>
                        <a:pt x="139" y="0"/>
                      </a:moveTo>
                      <a:cubicBezTo>
                        <a:pt x="0" y="0"/>
                        <a:pt x="0" y="228"/>
                        <a:pt x="139" y="228"/>
                      </a:cubicBezTo>
                      <a:cubicBezTo>
                        <a:pt x="287" y="22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4"/>
                <p:cNvSpPr/>
                <p:nvPr/>
              </p:nvSpPr>
              <p:spPr>
                <a:xfrm>
                  <a:off x="7077578" y="3382733"/>
                  <a:ext cx="13240" cy="10068"/>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4"/>
                <p:cNvSpPr/>
                <p:nvPr/>
              </p:nvSpPr>
              <p:spPr>
                <a:xfrm>
                  <a:off x="7169063" y="3436015"/>
                  <a:ext cx="13240" cy="10482"/>
                </a:xfrm>
                <a:custGeom>
                  <a:avLst/>
                  <a:gdLst/>
                  <a:ahLst/>
                  <a:cxnLst/>
                  <a:rect l="l" t="t" r="r" b="b"/>
                  <a:pathLst>
                    <a:path w="288" h="228"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4"/>
                <p:cNvSpPr/>
                <p:nvPr/>
              </p:nvSpPr>
              <p:spPr>
                <a:xfrm>
                  <a:off x="7199083" y="3391836"/>
                  <a:ext cx="13700" cy="12367"/>
                </a:xfrm>
                <a:custGeom>
                  <a:avLst/>
                  <a:gdLst/>
                  <a:ahLst/>
                  <a:cxnLst/>
                  <a:rect l="l" t="t" r="r" b="b"/>
                  <a:pathLst>
                    <a:path w="298" h="269" extrusionOk="0">
                      <a:moveTo>
                        <a:pt x="179" y="1"/>
                      </a:moveTo>
                      <a:cubicBezTo>
                        <a:pt x="159" y="1"/>
                        <a:pt x="149" y="1"/>
                        <a:pt x="130" y="11"/>
                      </a:cubicBezTo>
                      <a:cubicBezTo>
                        <a:pt x="100" y="31"/>
                        <a:pt x="80" y="41"/>
                        <a:pt x="50" y="60"/>
                      </a:cubicBezTo>
                      <a:cubicBezTo>
                        <a:pt x="40" y="60"/>
                        <a:pt x="31" y="70"/>
                        <a:pt x="21" y="90"/>
                      </a:cubicBezTo>
                      <a:cubicBezTo>
                        <a:pt x="11" y="100"/>
                        <a:pt x="11" y="110"/>
                        <a:pt x="1" y="120"/>
                      </a:cubicBezTo>
                      <a:cubicBezTo>
                        <a:pt x="1" y="139"/>
                        <a:pt x="1" y="149"/>
                        <a:pt x="1" y="169"/>
                      </a:cubicBezTo>
                      <a:cubicBezTo>
                        <a:pt x="1" y="179"/>
                        <a:pt x="1" y="199"/>
                        <a:pt x="11" y="209"/>
                      </a:cubicBezTo>
                      <a:lnTo>
                        <a:pt x="31" y="229"/>
                      </a:lnTo>
                      <a:cubicBezTo>
                        <a:pt x="40" y="248"/>
                        <a:pt x="60" y="258"/>
                        <a:pt x="80" y="258"/>
                      </a:cubicBezTo>
                      <a:lnTo>
                        <a:pt x="110" y="268"/>
                      </a:lnTo>
                      <a:cubicBezTo>
                        <a:pt x="130" y="268"/>
                        <a:pt x="149" y="258"/>
                        <a:pt x="169" y="248"/>
                      </a:cubicBezTo>
                      <a:cubicBezTo>
                        <a:pt x="189" y="238"/>
                        <a:pt x="219" y="219"/>
                        <a:pt x="238" y="199"/>
                      </a:cubicBezTo>
                      <a:cubicBezTo>
                        <a:pt x="248" y="199"/>
                        <a:pt x="268" y="189"/>
                        <a:pt x="268" y="179"/>
                      </a:cubicBezTo>
                      <a:cubicBezTo>
                        <a:pt x="278" y="159"/>
                        <a:pt x="288" y="149"/>
                        <a:pt x="288" y="139"/>
                      </a:cubicBezTo>
                      <a:cubicBezTo>
                        <a:pt x="298" y="120"/>
                        <a:pt x="298" y="110"/>
                        <a:pt x="298" y="90"/>
                      </a:cubicBezTo>
                      <a:cubicBezTo>
                        <a:pt x="298" y="80"/>
                        <a:pt x="288" y="60"/>
                        <a:pt x="278" y="50"/>
                      </a:cubicBezTo>
                      <a:lnTo>
                        <a:pt x="258" y="31"/>
                      </a:lnTo>
                      <a:cubicBezTo>
                        <a:pt x="248" y="11"/>
                        <a:pt x="229" y="1"/>
                        <a:pt x="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4"/>
                <p:cNvSpPr/>
                <p:nvPr/>
              </p:nvSpPr>
              <p:spPr>
                <a:xfrm>
                  <a:off x="7132653" y="3374091"/>
                  <a:ext cx="13240" cy="10528"/>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4"/>
                <p:cNvSpPr/>
                <p:nvPr/>
              </p:nvSpPr>
              <p:spPr>
                <a:xfrm>
                  <a:off x="6855073" y="3416431"/>
                  <a:ext cx="11861" cy="12321"/>
                </a:xfrm>
                <a:custGeom>
                  <a:avLst/>
                  <a:gdLst/>
                  <a:ahLst/>
                  <a:cxnLst/>
                  <a:rect l="l" t="t" r="r" b="b"/>
                  <a:pathLst>
                    <a:path w="258" h="268" extrusionOk="0">
                      <a:moveTo>
                        <a:pt x="109" y="0"/>
                      </a:moveTo>
                      <a:cubicBezTo>
                        <a:pt x="89" y="0"/>
                        <a:pt x="79" y="0"/>
                        <a:pt x="69" y="10"/>
                      </a:cubicBezTo>
                      <a:cubicBezTo>
                        <a:pt x="50" y="20"/>
                        <a:pt x="40" y="30"/>
                        <a:pt x="30" y="40"/>
                      </a:cubicBezTo>
                      <a:lnTo>
                        <a:pt x="10" y="60"/>
                      </a:lnTo>
                      <a:cubicBezTo>
                        <a:pt x="0" y="80"/>
                        <a:pt x="0" y="90"/>
                        <a:pt x="0" y="119"/>
                      </a:cubicBezTo>
                      <a:lnTo>
                        <a:pt x="0" y="149"/>
                      </a:lnTo>
                      <a:cubicBezTo>
                        <a:pt x="10" y="159"/>
                        <a:pt x="20" y="179"/>
                        <a:pt x="30" y="198"/>
                      </a:cubicBezTo>
                      <a:cubicBezTo>
                        <a:pt x="40" y="208"/>
                        <a:pt x="59" y="218"/>
                        <a:pt x="69" y="228"/>
                      </a:cubicBezTo>
                      <a:cubicBezTo>
                        <a:pt x="79" y="238"/>
                        <a:pt x="89" y="248"/>
                        <a:pt x="109" y="258"/>
                      </a:cubicBezTo>
                      <a:cubicBezTo>
                        <a:pt x="119" y="258"/>
                        <a:pt x="139" y="268"/>
                        <a:pt x="149" y="268"/>
                      </a:cubicBezTo>
                      <a:cubicBezTo>
                        <a:pt x="168" y="268"/>
                        <a:pt x="178" y="258"/>
                        <a:pt x="198" y="258"/>
                      </a:cubicBezTo>
                      <a:cubicBezTo>
                        <a:pt x="208" y="248"/>
                        <a:pt x="218" y="238"/>
                        <a:pt x="228" y="228"/>
                      </a:cubicBezTo>
                      <a:lnTo>
                        <a:pt x="248" y="208"/>
                      </a:lnTo>
                      <a:cubicBezTo>
                        <a:pt x="257" y="189"/>
                        <a:pt x="257" y="169"/>
                        <a:pt x="257" y="149"/>
                      </a:cubicBezTo>
                      <a:lnTo>
                        <a:pt x="257" y="119"/>
                      </a:lnTo>
                      <a:cubicBezTo>
                        <a:pt x="257" y="99"/>
                        <a:pt x="248" y="90"/>
                        <a:pt x="228" y="70"/>
                      </a:cubicBezTo>
                      <a:cubicBezTo>
                        <a:pt x="218" y="60"/>
                        <a:pt x="198" y="50"/>
                        <a:pt x="188" y="40"/>
                      </a:cubicBezTo>
                      <a:cubicBezTo>
                        <a:pt x="178" y="30"/>
                        <a:pt x="168" y="20"/>
                        <a:pt x="149"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4"/>
                <p:cNvSpPr/>
                <p:nvPr/>
              </p:nvSpPr>
              <p:spPr>
                <a:xfrm>
                  <a:off x="6814112" y="3421902"/>
                  <a:ext cx="13240" cy="10068"/>
                </a:xfrm>
                <a:custGeom>
                  <a:avLst/>
                  <a:gdLst/>
                  <a:ahLst/>
                  <a:cxnLst/>
                  <a:rect l="l" t="t" r="r" b="b"/>
                  <a:pathLst>
                    <a:path w="288" h="219"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4"/>
                <p:cNvSpPr/>
                <p:nvPr/>
              </p:nvSpPr>
              <p:spPr>
                <a:xfrm>
                  <a:off x="6609903" y="3459093"/>
                  <a:ext cx="72315" cy="54064"/>
                </a:xfrm>
                <a:custGeom>
                  <a:avLst/>
                  <a:gdLst/>
                  <a:ahLst/>
                  <a:cxnLst/>
                  <a:rect l="l" t="t" r="r" b="b"/>
                  <a:pathLst>
                    <a:path w="1573" h="1176" extrusionOk="0">
                      <a:moveTo>
                        <a:pt x="161" y="0"/>
                      </a:moveTo>
                      <a:cubicBezTo>
                        <a:pt x="77" y="0"/>
                        <a:pt x="0" y="107"/>
                        <a:pt x="77" y="191"/>
                      </a:cubicBezTo>
                      <a:cubicBezTo>
                        <a:pt x="433" y="597"/>
                        <a:pt x="869" y="924"/>
                        <a:pt x="1354" y="1161"/>
                      </a:cubicBezTo>
                      <a:cubicBezTo>
                        <a:pt x="1372" y="1171"/>
                        <a:pt x="1391" y="1176"/>
                        <a:pt x="1408" y="1176"/>
                      </a:cubicBezTo>
                      <a:cubicBezTo>
                        <a:pt x="1509" y="1176"/>
                        <a:pt x="1572" y="1024"/>
                        <a:pt x="1462" y="973"/>
                      </a:cubicBezTo>
                      <a:cubicBezTo>
                        <a:pt x="997" y="745"/>
                        <a:pt x="581" y="429"/>
                        <a:pt x="235" y="33"/>
                      </a:cubicBezTo>
                      <a:cubicBezTo>
                        <a:pt x="212" y="10"/>
                        <a:pt x="186"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4"/>
                <p:cNvSpPr/>
                <p:nvPr/>
              </p:nvSpPr>
              <p:spPr>
                <a:xfrm>
                  <a:off x="6696239" y="3451921"/>
                  <a:ext cx="13240" cy="10528"/>
                </a:xfrm>
                <a:custGeom>
                  <a:avLst/>
                  <a:gdLst/>
                  <a:ahLst/>
                  <a:cxnLst/>
                  <a:rect l="l" t="t" r="r" b="b"/>
                  <a:pathLst>
                    <a:path w="288" h="229" extrusionOk="0">
                      <a:moveTo>
                        <a:pt x="139" y="1"/>
                      </a:moveTo>
                      <a:cubicBezTo>
                        <a:pt x="0" y="1"/>
                        <a:pt x="0" y="228"/>
                        <a:pt x="139" y="228"/>
                      </a:cubicBezTo>
                      <a:cubicBezTo>
                        <a:pt x="287" y="22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4"/>
                <p:cNvSpPr/>
                <p:nvPr/>
              </p:nvSpPr>
              <p:spPr>
                <a:xfrm>
                  <a:off x="6714444" y="3481068"/>
                  <a:ext cx="11861" cy="10482"/>
                </a:xfrm>
                <a:custGeom>
                  <a:avLst/>
                  <a:gdLst/>
                  <a:ahLst/>
                  <a:cxnLst/>
                  <a:rect l="l" t="t" r="r" b="b"/>
                  <a:pathLst>
                    <a:path w="258" h="228" extrusionOk="0">
                      <a:moveTo>
                        <a:pt x="109" y="0"/>
                      </a:moveTo>
                      <a:cubicBezTo>
                        <a:pt x="99" y="0"/>
                        <a:pt x="79" y="0"/>
                        <a:pt x="70" y="10"/>
                      </a:cubicBezTo>
                      <a:cubicBezTo>
                        <a:pt x="60" y="20"/>
                        <a:pt x="40" y="20"/>
                        <a:pt x="30" y="40"/>
                      </a:cubicBezTo>
                      <a:cubicBezTo>
                        <a:pt x="20" y="50"/>
                        <a:pt x="20" y="60"/>
                        <a:pt x="10" y="69"/>
                      </a:cubicBezTo>
                      <a:cubicBezTo>
                        <a:pt x="0" y="89"/>
                        <a:pt x="0" y="99"/>
                        <a:pt x="0" y="119"/>
                      </a:cubicBezTo>
                      <a:lnTo>
                        <a:pt x="0" y="149"/>
                      </a:lnTo>
                      <a:cubicBezTo>
                        <a:pt x="10" y="159"/>
                        <a:pt x="20" y="178"/>
                        <a:pt x="30" y="198"/>
                      </a:cubicBezTo>
                      <a:lnTo>
                        <a:pt x="60" y="208"/>
                      </a:lnTo>
                      <a:cubicBezTo>
                        <a:pt x="70" y="218"/>
                        <a:pt x="89" y="228"/>
                        <a:pt x="109" y="228"/>
                      </a:cubicBezTo>
                      <a:cubicBezTo>
                        <a:pt x="119" y="228"/>
                        <a:pt x="139" y="228"/>
                        <a:pt x="149" y="218"/>
                      </a:cubicBezTo>
                      <a:cubicBezTo>
                        <a:pt x="169" y="218"/>
                        <a:pt x="178" y="218"/>
                        <a:pt x="188" y="208"/>
                      </a:cubicBezTo>
                      <a:cubicBezTo>
                        <a:pt x="208" y="208"/>
                        <a:pt x="218" y="198"/>
                        <a:pt x="228" y="188"/>
                      </a:cubicBezTo>
                      <a:cubicBezTo>
                        <a:pt x="238" y="178"/>
                        <a:pt x="248" y="168"/>
                        <a:pt x="248" y="149"/>
                      </a:cubicBezTo>
                      <a:cubicBezTo>
                        <a:pt x="258" y="139"/>
                        <a:pt x="258" y="129"/>
                        <a:pt x="258" y="109"/>
                      </a:cubicBezTo>
                      <a:lnTo>
                        <a:pt x="258" y="79"/>
                      </a:lnTo>
                      <a:cubicBezTo>
                        <a:pt x="258" y="60"/>
                        <a:pt x="248" y="50"/>
                        <a:pt x="228" y="30"/>
                      </a:cubicBezTo>
                      <a:lnTo>
                        <a:pt x="208" y="10"/>
                      </a:lnTo>
                      <a:cubicBezTo>
                        <a:pt x="188" y="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4"/>
                <p:cNvSpPr/>
                <p:nvPr/>
              </p:nvSpPr>
              <p:spPr>
                <a:xfrm>
                  <a:off x="6697572" y="3509708"/>
                  <a:ext cx="13286" cy="10068"/>
                </a:xfrm>
                <a:custGeom>
                  <a:avLst/>
                  <a:gdLst/>
                  <a:ahLst/>
                  <a:cxnLst/>
                  <a:rect l="l" t="t" r="r" b="b"/>
                  <a:pathLst>
                    <a:path w="289" h="219" extrusionOk="0">
                      <a:moveTo>
                        <a:pt x="140" y="1"/>
                      </a:moveTo>
                      <a:cubicBezTo>
                        <a:pt x="1" y="1"/>
                        <a:pt x="1" y="219"/>
                        <a:pt x="140" y="219"/>
                      </a:cubicBezTo>
                      <a:cubicBezTo>
                        <a:pt x="288" y="219"/>
                        <a:pt x="288"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4"/>
                <p:cNvSpPr/>
                <p:nvPr/>
              </p:nvSpPr>
              <p:spPr>
                <a:xfrm>
                  <a:off x="6677574" y="3466035"/>
                  <a:ext cx="13240" cy="10528"/>
                </a:xfrm>
                <a:custGeom>
                  <a:avLst/>
                  <a:gdLst/>
                  <a:ahLst/>
                  <a:cxnLst/>
                  <a:rect l="l" t="t" r="r" b="b"/>
                  <a:pathLst>
                    <a:path w="288" h="229" extrusionOk="0">
                      <a:moveTo>
                        <a:pt x="139" y="0"/>
                      </a:moveTo>
                      <a:cubicBezTo>
                        <a:pt x="0" y="0"/>
                        <a:pt x="0" y="228"/>
                        <a:pt x="139" y="228"/>
                      </a:cubicBezTo>
                      <a:cubicBezTo>
                        <a:pt x="287" y="22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4"/>
                <p:cNvSpPr/>
                <p:nvPr/>
              </p:nvSpPr>
              <p:spPr>
                <a:xfrm>
                  <a:off x="6647095" y="3447370"/>
                  <a:ext cx="13240" cy="10068"/>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4"/>
                <p:cNvSpPr/>
                <p:nvPr/>
              </p:nvSpPr>
              <p:spPr>
                <a:xfrm>
                  <a:off x="6987473" y="3491503"/>
                  <a:ext cx="12321" cy="10528"/>
                </a:xfrm>
                <a:custGeom>
                  <a:avLst/>
                  <a:gdLst/>
                  <a:ahLst/>
                  <a:cxnLst/>
                  <a:rect l="l" t="t" r="r" b="b"/>
                  <a:pathLst>
                    <a:path w="268" h="229" extrusionOk="0">
                      <a:moveTo>
                        <a:pt x="120" y="1"/>
                      </a:moveTo>
                      <a:cubicBezTo>
                        <a:pt x="100" y="1"/>
                        <a:pt x="90" y="1"/>
                        <a:pt x="70" y="11"/>
                      </a:cubicBezTo>
                      <a:cubicBezTo>
                        <a:pt x="60" y="21"/>
                        <a:pt x="50" y="31"/>
                        <a:pt x="40" y="40"/>
                      </a:cubicBezTo>
                      <a:cubicBezTo>
                        <a:pt x="30" y="50"/>
                        <a:pt x="21" y="60"/>
                        <a:pt x="11" y="70"/>
                      </a:cubicBezTo>
                      <a:cubicBezTo>
                        <a:pt x="11" y="90"/>
                        <a:pt x="1" y="100"/>
                        <a:pt x="1" y="120"/>
                      </a:cubicBezTo>
                      <a:lnTo>
                        <a:pt x="11" y="149"/>
                      </a:lnTo>
                      <a:cubicBezTo>
                        <a:pt x="11" y="169"/>
                        <a:pt x="21" y="179"/>
                        <a:pt x="40" y="199"/>
                      </a:cubicBezTo>
                      <a:lnTo>
                        <a:pt x="60" y="209"/>
                      </a:lnTo>
                      <a:cubicBezTo>
                        <a:pt x="80" y="219"/>
                        <a:pt x="90" y="229"/>
                        <a:pt x="110" y="229"/>
                      </a:cubicBezTo>
                      <a:lnTo>
                        <a:pt x="149" y="229"/>
                      </a:lnTo>
                      <a:cubicBezTo>
                        <a:pt x="169" y="229"/>
                        <a:pt x="179" y="219"/>
                        <a:pt x="199" y="219"/>
                      </a:cubicBezTo>
                      <a:cubicBezTo>
                        <a:pt x="209" y="209"/>
                        <a:pt x="219" y="199"/>
                        <a:pt x="228" y="189"/>
                      </a:cubicBezTo>
                      <a:cubicBezTo>
                        <a:pt x="238" y="179"/>
                        <a:pt x="248" y="169"/>
                        <a:pt x="258" y="159"/>
                      </a:cubicBezTo>
                      <a:cubicBezTo>
                        <a:pt x="258" y="139"/>
                        <a:pt x="268" y="130"/>
                        <a:pt x="268" y="110"/>
                      </a:cubicBezTo>
                      <a:lnTo>
                        <a:pt x="258" y="80"/>
                      </a:lnTo>
                      <a:cubicBezTo>
                        <a:pt x="258" y="60"/>
                        <a:pt x="248" y="50"/>
                        <a:pt x="228" y="31"/>
                      </a:cubicBezTo>
                      <a:lnTo>
                        <a:pt x="209" y="11"/>
                      </a:lnTo>
                      <a:cubicBezTo>
                        <a:pt x="189"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4"/>
                <p:cNvSpPr/>
                <p:nvPr/>
              </p:nvSpPr>
              <p:spPr>
                <a:xfrm>
                  <a:off x="7006597" y="3522442"/>
                  <a:ext cx="11861" cy="10528"/>
                </a:xfrm>
                <a:custGeom>
                  <a:avLst/>
                  <a:gdLst/>
                  <a:ahLst/>
                  <a:cxnLst/>
                  <a:rect l="l" t="t" r="r" b="b"/>
                  <a:pathLst>
                    <a:path w="258" h="229" extrusionOk="0">
                      <a:moveTo>
                        <a:pt x="109" y="1"/>
                      </a:moveTo>
                      <a:cubicBezTo>
                        <a:pt x="99" y="1"/>
                        <a:pt x="80" y="1"/>
                        <a:pt x="70" y="11"/>
                      </a:cubicBezTo>
                      <a:cubicBezTo>
                        <a:pt x="50" y="11"/>
                        <a:pt x="40" y="21"/>
                        <a:pt x="30" y="31"/>
                      </a:cubicBezTo>
                      <a:cubicBezTo>
                        <a:pt x="20" y="41"/>
                        <a:pt x="10" y="60"/>
                        <a:pt x="10" y="70"/>
                      </a:cubicBezTo>
                      <a:cubicBezTo>
                        <a:pt x="0" y="80"/>
                        <a:pt x="0" y="100"/>
                        <a:pt x="0" y="110"/>
                      </a:cubicBezTo>
                      <a:lnTo>
                        <a:pt x="0" y="140"/>
                      </a:lnTo>
                      <a:cubicBezTo>
                        <a:pt x="10" y="159"/>
                        <a:pt x="20" y="179"/>
                        <a:pt x="30" y="189"/>
                      </a:cubicBezTo>
                      <a:lnTo>
                        <a:pt x="50" y="209"/>
                      </a:lnTo>
                      <a:cubicBezTo>
                        <a:pt x="70" y="219"/>
                        <a:pt x="90" y="229"/>
                        <a:pt x="109" y="229"/>
                      </a:cubicBezTo>
                      <a:cubicBezTo>
                        <a:pt x="119" y="229"/>
                        <a:pt x="139" y="219"/>
                        <a:pt x="149" y="219"/>
                      </a:cubicBezTo>
                      <a:cubicBezTo>
                        <a:pt x="159" y="219"/>
                        <a:pt x="179" y="219"/>
                        <a:pt x="189" y="209"/>
                      </a:cubicBezTo>
                      <a:cubicBezTo>
                        <a:pt x="208" y="209"/>
                        <a:pt x="218" y="199"/>
                        <a:pt x="228" y="189"/>
                      </a:cubicBezTo>
                      <a:cubicBezTo>
                        <a:pt x="238" y="179"/>
                        <a:pt x="248" y="169"/>
                        <a:pt x="248" y="149"/>
                      </a:cubicBezTo>
                      <a:cubicBezTo>
                        <a:pt x="258" y="140"/>
                        <a:pt x="258" y="120"/>
                        <a:pt x="258" y="110"/>
                      </a:cubicBezTo>
                      <a:lnTo>
                        <a:pt x="258" y="80"/>
                      </a:lnTo>
                      <a:cubicBezTo>
                        <a:pt x="248" y="60"/>
                        <a:pt x="238" y="41"/>
                        <a:pt x="228" y="31"/>
                      </a:cubicBezTo>
                      <a:lnTo>
                        <a:pt x="208" y="11"/>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4"/>
                <p:cNvSpPr/>
                <p:nvPr/>
              </p:nvSpPr>
              <p:spPr>
                <a:xfrm>
                  <a:off x="6962464" y="3515179"/>
                  <a:ext cx="12321" cy="12321"/>
                </a:xfrm>
                <a:custGeom>
                  <a:avLst/>
                  <a:gdLst/>
                  <a:ahLst/>
                  <a:cxnLst/>
                  <a:rect l="l" t="t" r="r" b="b"/>
                  <a:pathLst>
                    <a:path w="268" h="268" extrusionOk="0">
                      <a:moveTo>
                        <a:pt x="119" y="1"/>
                      </a:moveTo>
                      <a:cubicBezTo>
                        <a:pt x="99" y="1"/>
                        <a:pt x="89" y="10"/>
                        <a:pt x="70" y="10"/>
                      </a:cubicBezTo>
                      <a:cubicBezTo>
                        <a:pt x="60" y="20"/>
                        <a:pt x="50" y="30"/>
                        <a:pt x="40" y="40"/>
                      </a:cubicBezTo>
                      <a:lnTo>
                        <a:pt x="20" y="60"/>
                      </a:lnTo>
                      <a:cubicBezTo>
                        <a:pt x="10" y="80"/>
                        <a:pt x="0" y="100"/>
                        <a:pt x="0" y="119"/>
                      </a:cubicBezTo>
                      <a:lnTo>
                        <a:pt x="10" y="149"/>
                      </a:lnTo>
                      <a:cubicBezTo>
                        <a:pt x="10" y="169"/>
                        <a:pt x="20" y="179"/>
                        <a:pt x="40" y="199"/>
                      </a:cubicBezTo>
                      <a:cubicBezTo>
                        <a:pt x="50" y="208"/>
                        <a:pt x="70" y="218"/>
                        <a:pt x="79" y="228"/>
                      </a:cubicBezTo>
                      <a:cubicBezTo>
                        <a:pt x="89" y="238"/>
                        <a:pt x="99" y="248"/>
                        <a:pt x="119" y="258"/>
                      </a:cubicBezTo>
                      <a:cubicBezTo>
                        <a:pt x="129" y="258"/>
                        <a:pt x="139" y="268"/>
                        <a:pt x="159" y="268"/>
                      </a:cubicBezTo>
                      <a:cubicBezTo>
                        <a:pt x="169" y="268"/>
                        <a:pt x="188" y="258"/>
                        <a:pt x="198" y="258"/>
                      </a:cubicBezTo>
                      <a:cubicBezTo>
                        <a:pt x="218" y="248"/>
                        <a:pt x="228" y="238"/>
                        <a:pt x="238" y="228"/>
                      </a:cubicBezTo>
                      <a:lnTo>
                        <a:pt x="258" y="208"/>
                      </a:lnTo>
                      <a:cubicBezTo>
                        <a:pt x="268" y="189"/>
                        <a:pt x="268" y="169"/>
                        <a:pt x="268" y="149"/>
                      </a:cubicBezTo>
                      <a:lnTo>
                        <a:pt x="268" y="119"/>
                      </a:lnTo>
                      <a:cubicBezTo>
                        <a:pt x="258" y="109"/>
                        <a:pt x="248" y="90"/>
                        <a:pt x="238" y="70"/>
                      </a:cubicBezTo>
                      <a:cubicBezTo>
                        <a:pt x="228" y="60"/>
                        <a:pt x="208" y="50"/>
                        <a:pt x="198" y="40"/>
                      </a:cubicBezTo>
                      <a:cubicBezTo>
                        <a:pt x="188" y="30"/>
                        <a:pt x="169" y="20"/>
                        <a:pt x="159" y="10"/>
                      </a:cubicBezTo>
                      <a:cubicBezTo>
                        <a:pt x="149" y="10"/>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44"/>
              <p:cNvGrpSpPr/>
              <p:nvPr/>
            </p:nvGrpSpPr>
            <p:grpSpPr>
              <a:xfrm>
                <a:off x="6819996" y="3090121"/>
                <a:ext cx="274040" cy="214735"/>
                <a:chOff x="6819996" y="3090121"/>
                <a:chExt cx="274040" cy="214735"/>
              </a:xfrm>
            </p:grpSpPr>
            <p:sp>
              <p:nvSpPr>
                <p:cNvPr id="3498" name="Google Shape;3498;p44"/>
                <p:cNvSpPr/>
                <p:nvPr/>
              </p:nvSpPr>
              <p:spPr>
                <a:xfrm>
                  <a:off x="6911481" y="3132002"/>
                  <a:ext cx="11861" cy="12321"/>
                </a:xfrm>
                <a:custGeom>
                  <a:avLst/>
                  <a:gdLst/>
                  <a:ahLst/>
                  <a:cxnLst/>
                  <a:rect l="l" t="t" r="r" b="b"/>
                  <a:pathLst>
                    <a:path w="258" h="268" extrusionOk="0">
                      <a:moveTo>
                        <a:pt x="109" y="0"/>
                      </a:moveTo>
                      <a:cubicBezTo>
                        <a:pt x="90" y="0"/>
                        <a:pt x="80" y="10"/>
                        <a:pt x="70" y="10"/>
                      </a:cubicBezTo>
                      <a:cubicBezTo>
                        <a:pt x="50" y="20"/>
                        <a:pt x="40" y="30"/>
                        <a:pt x="30" y="40"/>
                      </a:cubicBezTo>
                      <a:lnTo>
                        <a:pt x="10" y="60"/>
                      </a:lnTo>
                      <a:cubicBezTo>
                        <a:pt x="1" y="80"/>
                        <a:pt x="1" y="99"/>
                        <a:pt x="1" y="119"/>
                      </a:cubicBezTo>
                      <a:lnTo>
                        <a:pt x="1" y="149"/>
                      </a:lnTo>
                      <a:cubicBezTo>
                        <a:pt x="10" y="169"/>
                        <a:pt x="20" y="179"/>
                        <a:pt x="30" y="198"/>
                      </a:cubicBezTo>
                      <a:cubicBezTo>
                        <a:pt x="40" y="208"/>
                        <a:pt x="60" y="218"/>
                        <a:pt x="70" y="228"/>
                      </a:cubicBezTo>
                      <a:cubicBezTo>
                        <a:pt x="80" y="248"/>
                        <a:pt x="90" y="248"/>
                        <a:pt x="109" y="258"/>
                      </a:cubicBezTo>
                      <a:cubicBezTo>
                        <a:pt x="119" y="258"/>
                        <a:pt x="139" y="268"/>
                        <a:pt x="149" y="268"/>
                      </a:cubicBezTo>
                      <a:cubicBezTo>
                        <a:pt x="169" y="268"/>
                        <a:pt x="179" y="268"/>
                        <a:pt x="199" y="258"/>
                      </a:cubicBezTo>
                      <a:cubicBezTo>
                        <a:pt x="208" y="248"/>
                        <a:pt x="218" y="248"/>
                        <a:pt x="228" y="228"/>
                      </a:cubicBezTo>
                      <a:lnTo>
                        <a:pt x="248" y="208"/>
                      </a:lnTo>
                      <a:cubicBezTo>
                        <a:pt x="258" y="189"/>
                        <a:pt x="258" y="179"/>
                        <a:pt x="258" y="149"/>
                      </a:cubicBezTo>
                      <a:lnTo>
                        <a:pt x="258" y="119"/>
                      </a:lnTo>
                      <a:cubicBezTo>
                        <a:pt x="258" y="109"/>
                        <a:pt x="248" y="90"/>
                        <a:pt x="228" y="80"/>
                      </a:cubicBezTo>
                      <a:cubicBezTo>
                        <a:pt x="218" y="60"/>
                        <a:pt x="199" y="50"/>
                        <a:pt x="189" y="40"/>
                      </a:cubicBezTo>
                      <a:cubicBezTo>
                        <a:pt x="179" y="30"/>
                        <a:pt x="169" y="20"/>
                        <a:pt x="149"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4"/>
                <p:cNvSpPr/>
                <p:nvPr/>
              </p:nvSpPr>
              <p:spPr>
                <a:xfrm>
                  <a:off x="6950603" y="3168412"/>
                  <a:ext cx="11907" cy="12321"/>
                </a:xfrm>
                <a:custGeom>
                  <a:avLst/>
                  <a:gdLst/>
                  <a:ahLst/>
                  <a:cxnLst/>
                  <a:rect l="l" t="t" r="r" b="b"/>
                  <a:pathLst>
                    <a:path w="259" h="268" extrusionOk="0">
                      <a:moveTo>
                        <a:pt x="120" y="0"/>
                      </a:moveTo>
                      <a:cubicBezTo>
                        <a:pt x="100" y="10"/>
                        <a:pt x="90" y="20"/>
                        <a:pt x="70" y="30"/>
                      </a:cubicBezTo>
                      <a:cubicBezTo>
                        <a:pt x="60" y="50"/>
                        <a:pt x="50" y="60"/>
                        <a:pt x="31" y="80"/>
                      </a:cubicBezTo>
                      <a:cubicBezTo>
                        <a:pt x="21" y="90"/>
                        <a:pt x="21" y="99"/>
                        <a:pt x="11" y="109"/>
                      </a:cubicBezTo>
                      <a:cubicBezTo>
                        <a:pt x="1" y="129"/>
                        <a:pt x="1" y="139"/>
                        <a:pt x="1" y="159"/>
                      </a:cubicBezTo>
                      <a:cubicBezTo>
                        <a:pt x="1" y="169"/>
                        <a:pt x="1" y="188"/>
                        <a:pt x="11" y="198"/>
                      </a:cubicBezTo>
                      <a:cubicBezTo>
                        <a:pt x="21" y="208"/>
                        <a:pt x="21" y="228"/>
                        <a:pt x="31" y="238"/>
                      </a:cubicBezTo>
                      <a:lnTo>
                        <a:pt x="60" y="248"/>
                      </a:lnTo>
                      <a:cubicBezTo>
                        <a:pt x="70" y="258"/>
                        <a:pt x="90" y="268"/>
                        <a:pt x="110" y="268"/>
                      </a:cubicBezTo>
                      <a:lnTo>
                        <a:pt x="139" y="258"/>
                      </a:lnTo>
                      <a:cubicBezTo>
                        <a:pt x="159" y="258"/>
                        <a:pt x="179" y="248"/>
                        <a:pt x="189" y="238"/>
                      </a:cubicBezTo>
                      <a:cubicBezTo>
                        <a:pt x="209" y="218"/>
                        <a:pt x="219" y="208"/>
                        <a:pt x="229" y="188"/>
                      </a:cubicBezTo>
                      <a:cubicBezTo>
                        <a:pt x="238" y="179"/>
                        <a:pt x="248" y="169"/>
                        <a:pt x="248" y="159"/>
                      </a:cubicBezTo>
                      <a:cubicBezTo>
                        <a:pt x="258" y="139"/>
                        <a:pt x="258" y="129"/>
                        <a:pt x="258" y="109"/>
                      </a:cubicBezTo>
                      <a:cubicBezTo>
                        <a:pt x="258" y="99"/>
                        <a:pt x="258" y="80"/>
                        <a:pt x="248" y="70"/>
                      </a:cubicBezTo>
                      <a:cubicBezTo>
                        <a:pt x="248" y="60"/>
                        <a:pt x="238" y="40"/>
                        <a:pt x="229" y="30"/>
                      </a:cubicBezTo>
                      <a:lnTo>
                        <a:pt x="209"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4"/>
                <p:cNvSpPr/>
                <p:nvPr/>
              </p:nvSpPr>
              <p:spPr>
                <a:xfrm>
                  <a:off x="6921962" y="3208913"/>
                  <a:ext cx="13240" cy="10068"/>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4"/>
                <p:cNvSpPr/>
                <p:nvPr/>
              </p:nvSpPr>
              <p:spPr>
                <a:xfrm>
                  <a:off x="6916951" y="3171124"/>
                  <a:ext cx="13240" cy="10528"/>
                </a:xfrm>
                <a:custGeom>
                  <a:avLst/>
                  <a:gdLst/>
                  <a:ahLst/>
                  <a:cxnLst/>
                  <a:rect l="l" t="t" r="r" b="b"/>
                  <a:pathLst>
                    <a:path w="288" h="229" extrusionOk="0">
                      <a:moveTo>
                        <a:pt x="139" y="1"/>
                      </a:moveTo>
                      <a:cubicBezTo>
                        <a:pt x="0" y="1"/>
                        <a:pt x="0" y="228"/>
                        <a:pt x="139" y="228"/>
                      </a:cubicBezTo>
                      <a:cubicBezTo>
                        <a:pt x="287" y="22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4"/>
                <p:cNvSpPr/>
                <p:nvPr/>
              </p:nvSpPr>
              <p:spPr>
                <a:xfrm>
                  <a:off x="6883714" y="3204822"/>
                  <a:ext cx="11907" cy="12321"/>
                </a:xfrm>
                <a:custGeom>
                  <a:avLst/>
                  <a:gdLst/>
                  <a:ahLst/>
                  <a:cxnLst/>
                  <a:rect l="l" t="t" r="r" b="b"/>
                  <a:pathLst>
                    <a:path w="259" h="268" extrusionOk="0">
                      <a:moveTo>
                        <a:pt x="120" y="0"/>
                      </a:moveTo>
                      <a:cubicBezTo>
                        <a:pt x="100" y="10"/>
                        <a:pt x="80" y="20"/>
                        <a:pt x="60" y="30"/>
                      </a:cubicBezTo>
                      <a:cubicBezTo>
                        <a:pt x="50" y="50"/>
                        <a:pt x="40" y="60"/>
                        <a:pt x="30" y="80"/>
                      </a:cubicBezTo>
                      <a:cubicBezTo>
                        <a:pt x="21" y="89"/>
                        <a:pt x="11" y="99"/>
                        <a:pt x="1" y="109"/>
                      </a:cubicBezTo>
                      <a:cubicBezTo>
                        <a:pt x="1" y="129"/>
                        <a:pt x="1" y="139"/>
                        <a:pt x="1" y="159"/>
                      </a:cubicBezTo>
                      <a:cubicBezTo>
                        <a:pt x="1" y="169"/>
                        <a:pt x="1" y="188"/>
                        <a:pt x="1" y="198"/>
                      </a:cubicBezTo>
                      <a:cubicBezTo>
                        <a:pt x="11" y="208"/>
                        <a:pt x="21" y="228"/>
                        <a:pt x="30" y="238"/>
                      </a:cubicBezTo>
                      <a:lnTo>
                        <a:pt x="50" y="248"/>
                      </a:lnTo>
                      <a:cubicBezTo>
                        <a:pt x="70" y="258"/>
                        <a:pt x="90" y="268"/>
                        <a:pt x="110" y="268"/>
                      </a:cubicBezTo>
                      <a:lnTo>
                        <a:pt x="139" y="258"/>
                      </a:lnTo>
                      <a:cubicBezTo>
                        <a:pt x="159" y="258"/>
                        <a:pt x="169" y="248"/>
                        <a:pt x="189" y="238"/>
                      </a:cubicBezTo>
                      <a:cubicBezTo>
                        <a:pt x="199" y="218"/>
                        <a:pt x="209" y="208"/>
                        <a:pt x="218" y="188"/>
                      </a:cubicBezTo>
                      <a:cubicBezTo>
                        <a:pt x="238" y="179"/>
                        <a:pt x="238" y="169"/>
                        <a:pt x="248" y="159"/>
                      </a:cubicBezTo>
                      <a:cubicBezTo>
                        <a:pt x="258" y="139"/>
                        <a:pt x="258" y="129"/>
                        <a:pt x="258" y="109"/>
                      </a:cubicBezTo>
                      <a:cubicBezTo>
                        <a:pt x="258" y="99"/>
                        <a:pt x="258" y="80"/>
                        <a:pt x="248" y="70"/>
                      </a:cubicBezTo>
                      <a:cubicBezTo>
                        <a:pt x="238" y="50"/>
                        <a:pt x="238" y="40"/>
                        <a:pt x="218" y="30"/>
                      </a:cubicBezTo>
                      <a:lnTo>
                        <a:pt x="199" y="20"/>
                      </a:lnTo>
                      <a:cubicBezTo>
                        <a:pt x="17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4"/>
                <p:cNvSpPr/>
                <p:nvPr/>
              </p:nvSpPr>
              <p:spPr>
                <a:xfrm>
                  <a:off x="6868267" y="3170251"/>
                  <a:ext cx="13240" cy="10022"/>
                </a:xfrm>
                <a:custGeom>
                  <a:avLst/>
                  <a:gdLst/>
                  <a:ahLst/>
                  <a:cxnLst/>
                  <a:rect l="l" t="t" r="r" b="b"/>
                  <a:pathLst>
                    <a:path w="288" h="218"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4"/>
                <p:cNvSpPr/>
                <p:nvPr/>
              </p:nvSpPr>
              <p:spPr>
                <a:xfrm>
                  <a:off x="6838201" y="3205281"/>
                  <a:ext cx="12367" cy="10482"/>
                </a:xfrm>
                <a:custGeom>
                  <a:avLst/>
                  <a:gdLst/>
                  <a:ahLst/>
                  <a:cxnLst/>
                  <a:rect l="l" t="t" r="r" b="b"/>
                  <a:pathLst>
                    <a:path w="269" h="228" extrusionOk="0">
                      <a:moveTo>
                        <a:pt x="120" y="0"/>
                      </a:moveTo>
                      <a:cubicBezTo>
                        <a:pt x="100" y="0"/>
                        <a:pt x="90" y="0"/>
                        <a:pt x="70" y="10"/>
                      </a:cubicBezTo>
                      <a:cubicBezTo>
                        <a:pt x="60" y="10"/>
                        <a:pt x="50" y="20"/>
                        <a:pt x="40" y="30"/>
                      </a:cubicBezTo>
                      <a:cubicBezTo>
                        <a:pt x="30" y="40"/>
                        <a:pt x="21" y="60"/>
                        <a:pt x="11" y="70"/>
                      </a:cubicBezTo>
                      <a:cubicBezTo>
                        <a:pt x="11" y="79"/>
                        <a:pt x="1" y="99"/>
                        <a:pt x="1" y="109"/>
                      </a:cubicBezTo>
                      <a:lnTo>
                        <a:pt x="11" y="139"/>
                      </a:lnTo>
                      <a:cubicBezTo>
                        <a:pt x="11" y="159"/>
                        <a:pt x="21" y="178"/>
                        <a:pt x="40" y="188"/>
                      </a:cubicBezTo>
                      <a:lnTo>
                        <a:pt x="60" y="208"/>
                      </a:lnTo>
                      <a:cubicBezTo>
                        <a:pt x="80" y="218"/>
                        <a:pt x="90" y="228"/>
                        <a:pt x="120" y="228"/>
                      </a:cubicBezTo>
                      <a:cubicBezTo>
                        <a:pt x="129" y="228"/>
                        <a:pt x="139" y="218"/>
                        <a:pt x="149" y="218"/>
                      </a:cubicBezTo>
                      <a:cubicBezTo>
                        <a:pt x="169" y="218"/>
                        <a:pt x="179" y="218"/>
                        <a:pt x="199" y="208"/>
                      </a:cubicBezTo>
                      <a:cubicBezTo>
                        <a:pt x="209" y="208"/>
                        <a:pt x="219" y="198"/>
                        <a:pt x="228" y="188"/>
                      </a:cubicBezTo>
                      <a:cubicBezTo>
                        <a:pt x="238" y="178"/>
                        <a:pt x="248" y="169"/>
                        <a:pt x="258" y="149"/>
                      </a:cubicBezTo>
                      <a:cubicBezTo>
                        <a:pt x="258" y="139"/>
                        <a:pt x="268" y="119"/>
                        <a:pt x="268" y="109"/>
                      </a:cubicBezTo>
                      <a:lnTo>
                        <a:pt x="258" y="79"/>
                      </a:lnTo>
                      <a:cubicBezTo>
                        <a:pt x="258" y="60"/>
                        <a:pt x="248" y="40"/>
                        <a:pt x="228" y="30"/>
                      </a:cubicBezTo>
                      <a:lnTo>
                        <a:pt x="209" y="10"/>
                      </a:lnTo>
                      <a:cubicBezTo>
                        <a:pt x="189" y="0"/>
                        <a:pt x="17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4"/>
                <p:cNvSpPr/>
                <p:nvPr/>
              </p:nvSpPr>
              <p:spPr>
                <a:xfrm>
                  <a:off x="6819996" y="3154758"/>
                  <a:ext cx="13240" cy="10068"/>
                </a:xfrm>
                <a:custGeom>
                  <a:avLst/>
                  <a:gdLst/>
                  <a:ahLst/>
                  <a:cxnLst/>
                  <a:rect l="l" t="t" r="r" b="b"/>
                  <a:pathLst>
                    <a:path w="288" h="219"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4"/>
                <p:cNvSpPr/>
                <p:nvPr/>
              </p:nvSpPr>
              <p:spPr>
                <a:xfrm>
                  <a:off x="6868267" y="3132002"/>
                  <a:ext cx="11861" cy="10528"/>
                </a:xfrm>
                <a:custGeom>
                  <a:avLst/>
                  <a:gdLst/>
                  <a:ahLst/>
                  <a:cxnLst/>
                  <a:rect l="l" t="t" r="r" b="b"/>
                  <a:pathLst>
                    <a:path w="258" h="229" extrusionOk="0">
                      <a:moveTo>
                        <a:pt x="149" y="0"/>
                      </a:moveTo>
                      <a:cubicBezTo>
                        <a:pt x="139" y="0"/>
                        <a:pt x="119" y="10"/>
                        <a:pt x="109" y="10"/>
                      </a:cubicBezTo>
                      <a:cubicBezTo>
                        <a:pt x="99" y="10"/>
                        <a:pt x="79" y="10"/>
                        <a:pt x="69" y="20"/>
                      </a:cubicBezTo>
                      <a:cubicBezTo>
                        <a:pt x="50" y="20"/>
                        <a:pt x="40" y="30"/>
                        <a:pt x="30" y="40"/>
                      </a:cubicBezTo>
                      <a:cubicBezTo>
                        <a:pt x="20" y="50"/>
                        <a:pt x="10" y="60"/>
                        <a:pt x="10" y="80"/>
                      </a:cubicBezTo>
                      <a:cubicBezTo>
                        <a:pt x="0" y="90"/>
                        <a:pt x="0" y="109"/>
                        <a:pt x="0" y="119"/>
                      </a:cubicBezTo>
                      <a:lnTo>
                        <a:pt x="0" y="149"/>
                      </a:lnTo>
                      <a:cubicBezTo>
                        <a:pt x="10" y="169"/>
                        <a:pt x="20" y="189"/>
                        <a:pt x="30" y="198"/>
                      </a:cubicBezTo>
                      <a:lnTo>
                        <a:pt x="50" y="218"/>
                      </a:lnTo>
                      <a:cubicBezTo>
                        <a:pt x="69" y="228"/>
                        <a:pt x="89" y="228"/>
                        <a:pt x="109" y="228"/>
                      </a:cubicBezTo>
                      <a:lnTo>
                        <a:pt x="149" y="228"/>
                      </a:lnTo>
                      <a:cubicBezTo>
                        <a:pt x="159" y="228"/>
                        <a:pt x="178" y="228"/>
                        <a:pt x="188" y="218"/>
                      </a:cubicBezTo>
                      <a:cubicBezTo>
                        <a:pt x="198" y="218"/>
                        <a:pt x="218" y="208"/>
                        <a:pt x="228" y="198"/>
                      </a:cubicBezTo>
                      <a:cubicBezTo>
                        <a:pt x="238" y="189"/>
                        <a:pt x="248" y="169"/>
                        <a:pt x="248" y="159"/>
                      </a:cubicBezTo>
                      <a:cubicBezTo>
                        <a:pt x="258" y="149"/>
                        <a:pt x="258" y="129"/>
                        <a:pt x="258" y="119"/>
                      </a:cubicBezTo>
                      <a:lnTo>
                        <a:pt x="258" y="90"/>
                      </a:lnTo>
                      <a:cubicBezTo>
                        <a:pt x="248" y="70"/>
                        <a:pt x="238" y="50"/>
                        <a:pt x="228" y="40"/>
                      </a:cubicBezTo>
                      <a:lnTo>
                        <a:pt x="208" y="20"/>
                      </a:lnTo>
                      <a:cubicBezTo>
                        <a:pt x="188" y="10"/>
                        <a:pt x="16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4"/>
                <p:cNvSpPr/>
                <p:nvPr/>
              </p:nvSpPr>
              <p:spPr>
                <a:xfrm>
                  <a:off x="6832317" y="3113797"/>
                  <a:ext cx="13700" cy="10068"/>
                </a:xfrm>
                <a:custGeom>
                  <a:avLst/>
                  <a:gdLst/>
                  <a:ahLst/>
                  <a:cxnLst/>
                  <a:rect l="l" t="t" r="r" b="b"/>
                  <a:pathLst>
                    <a:path w="298" h="219" extrusionOk="0">
                      <a:moveTo>
                        <a:pt x="149" y="1"/>
                      </a:moveTo>
                      <a:cubicBezTo>
                        <a:pt x="0" y="1"/>
                        <a:pt x="0" y="218"/>
                        <a:pt x="149" y="218"/>
                      </a:cubicBezTo>
                      <a:cubicBezTo>
                        <a:pt x="297" y="218"/>
                        <a:pt x="29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4"/>
                <p:cNvSpPr/>
                <p:nvPr/>
              </p:nvSpPr>
              <p:spPr>
                <a:xfrm>
                  <a:off x="6899206" y="3090121"/>
                  <a:ext cx="13240" cy="10068"/>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4"/>
                <p:cNvSpPr/>
                <p:nvPr/>
              </p:nvSpPr>
              <p:spPr>
                <a:xfrm>
                  <a:off x="6951982" y="3117889"/>
                  <a:ext cx="13240" cy="10068"/>
                </a:xfrm>
                <a:custGeom>
                  <a:avLst/>
                  <a:gdLst/>
                  <a:ahLst/>
                  <a:cxnLst/>
                  <a:rect l="l" t="t" r="r" b="b"/>
                  <a:pathLst>
                    <a:path w="288" h="219" extrusionOk="0">
                      <a:moveTo>
                        <a:pt x="139" y="1"/>
                      </a:moveTo>
                      <a:cubicBezTo>
                        <a:pt x="1" y="1"/>
                        <a:pt x="1"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4"/>
                <p:cNvSpPr/>
                <p:nvPr/>
              </p:nvSpPr>
              <p:spPr>
                <a:xfrm>
                  <a:off x="7082129" y="3248955"/>
                  <a:ext cx="11907" cy="12321"/>
                </a:xfrm>
                <a:custGeom>
                  <a:avLst/>
                  <a:gdLst/>
                  <a:ahLst/>
                  <a:cxnLst/>
                  <a:rect l="l" t="t" r="r" b="b"/>
                  <a:pathLst>
                    <a:path w="259" h="268" extrusionOk="0">
                      <a:moveTo>
                        <a:pt x="120" y="1"/>
                      </a:moveTo>
                      <a:cubicBezTo>
                        <a:pt x="100" y="10"/>
                        <a:pt x="80" y="20"/>
                        <a:pt x="70" y="30"/>
                      </a:cubicBezTo>
                      <a:cubicBezTo>
                        <a:pt x="60" y="50"/>
                        <a:pt x="40" y="60"/>
                        <a:pt x="30" y="70"/>
                      </a:cubicBezTo>
                      <a:cubicBezTo>
                        <a:pt x="21" y="80"/>
                        <a:pt x="11" y="100"/>
                        <a:pt x="11" y="109"/>
                      </a:cubicBezTo>
                      <a:cubicBezTo>
                        <a:pt x="1" y="119"/>
                        <a:pt x="1" y="139"/>
                        <a:pt x="1" y="149"/>
                      </a:cubicBezTo>
                      <a:cubicBezTo>
                        <a:pt x="1" y="169"/>
                        <a:pt x="1" y="179"/>
                        <a:pt x="11" y="199"/>
                      </a:cubicBezTo>
                      <a:cubicBezTo>
                        <a:pt x="11" y="208"/>
                        <a:pt x="21" y="218"/>
                        <a:pt x="30" y="228"/>
                      </a:cubicBezTo>
                      <a:lnTo>
                        <a:pt x="50" y="248"/>
                      </a:lnTo>
                      <a:cubicBezTo>
                        <a:pt x="70" y="258"/>
                        <a:pt x="90" y="268"/>
                        <a:pt x="110" y="268"/>
                      </a:cubicBezTo>
                      <a:lnTo>
                        <a:pt x="139" y="258"/>
                      </a:lnTo>
                      <a:cubicBezTo>
                        <a:pt x="159" y="258"/>
                        <a:pt x="179" y="248"/>
                        <a:pt x="189" y="228"/>
                      </a:cubicBezTo>
                      <a:cubicBezTo>
                        <a:pt x="199" y="218"/>
                        <a:pt x="209" y="208"/>
                        <a:pt x="228" y="189"/>
                      </a:cubicBezTo>
                      <a:cubicBezTo>
                        <a:pt x="238" y="179"/>
                        <a:pt x="248" y="169"/>
                        <a:pt x="248" y="159"/>
                      </a:cubicBezTo>
                      <a:cubicBezTo>
                        <a:pt x="258" y="139"/>
                        <a:pt x="258" y="129"/>
                        <a:pt x="258" y="109"/>
                      </a:cubicBezTo>
                      <a:cubicBezTo>
                        <a:pt x="258" y="100"/>
                        <a:pt x="258" y="80"/>
                        <a:pt x="248" y="70"/>
                      </a:cubicBezTo>
                      <a:cubicBezTo>
                        <a:pt x="248" y="50"/>
                        <a:pt x="238" y="40"/>
                        <a:pt x="228" y="30"/>
                      </a:cubicBezTo>
                      <a:lnTo>
                        <a:pt x="199" y="10"/>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4"/>
                <p:cNvSpPr/>
                <p:nvPr/>
              </p:nvSpPr>
              <p:spPr>
                <a:xfrm>
                  <a:off x="7054822" y="3271251"/>
                  <a:ext cx="10528" cy="11861"/>
                </a:xfrm>
                <a:custGeom>
                  <a:avLst/>
                  <a:gdLst/>
                  <a:ahLst/>
                  <a:cxnLst/>
                  <a:rect l="l" t="t" r="r" b="b"/>
                  <a:pathLst>
                    <a:path w="229" h="258" extrusionOk="0">
                      <a:moveTo>
                        <a:pt x="90" y="1"/>
                      </a:moveTo>
                      <a:cubicBezTo>
                        <a:pt x="70" y="11"/>
                        <a:pt x="50" y="20"/>
                        <a:pt x="40" y="30"/>
                      </a:cubicBezTo>
                      <a:lnTo>
                        <a:pt x="21" y="50"/>
                      </a:lnTo>
                      <a:cubicBezTo>
                        <a:pt x="11" y="70"/>
                        <a:pt x="1" y="90"/>
                        <a:pt x="1" y="110"/>
                      </a:cubicBezTo>
                      <a:cubicBezTo>
                        <a:pt x="1" y="119"/>
                        <a:pt x="11" y="139"/>
                        <a:pt x="11" y="149"/>
                      </a:cubicBezTo>
                      <a:cubicBezTo>
                        <a:pt x="11" y="159"/>
                        <a:pt x="11" y="179"/>
                        <a:pt x="21" y="189"/>
                      </a:cubicBezTo>
                      <a:cubicBezTo>
                        <a:pt x="21" y="209"/>
                        <a:pt x="31" y="218"/>
                        <a:pt x="40" y="228"/>
                      </a:cubicBezTo>
                      <a:cubicBezTo>
                        <a:pt x="50" y="238"/>
                        <a:pt x="60" y="248"/>
                        <a:pt x="80" y="248"/>
                      </a:cubicBezTo>
                      <a:cubicBezTo>
                        <a:pt x="90" y="258"/>
                        <a:pt x="100" y="258"/>
                        <a:pt x="120" y="258"/>
                      </a:cubicBezTo>
                      <a:lnTo>
                        <a:pt x="149" y="258"/>
                      </a:lnTo>
                      <a:cubicBezTo>
                        <a:pt x="169" y="248"/>
                        <a:pt x="189" y="238"/>
                        <a:pt x="199" y="228"/>
                      </a:cubicBezTo>
                      <a:lnTo>
                        <a:pt x="219" y="209"/>
                      </a:lnTo>
                      <a:cubicBezTo>
                        <a:pt x="228" y="189"/>
                        <a:pt x="228" y="169"/>
                        <a:pt x="228" y="149"/>
                      </a:cubicBezTo>
                      <a:cubicBezTo>
                        <a:pt x="228" y="139"/>
                        <a:pt x="228" y="129"/>
                        <a:pt x="228" y="110"/>
                      </a:cubicBezTo>
                      <a:cubicBezTo>
                        <a:pt x="228" y="100"/>
                        <a:pt x="228" y="80"/>
                        <a:pt x="219" y="70"/>
                      </a:cubicBezTo>
                      <a:cubicBezTo>
                        <a:pt x="209" y="60"/>
                        <a:pt x="209" y="40"/>
                        <a:pt x="199" y="30"/>
                      </a:cubicBezTo>
                      <a:cubicBezTo>
                        <a:pt x="189" y="20"/>
                        <a:pt x="169" y="11"/>
                        <a:pt x="159" y="11"/>
                      </a:cubicBezTo>
                      <a:cubicBezTo>
                        <a:pt x="149" y="1"/>
                        <a:pt x="13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4"/>
                <p:cNvSpPr/>
                <p:nvPr/>
              </p:nvSpPr>
              <p:spPr>
                <a:xfrm>
                  <a:off x="7045260" y="3244863"/>
                  <a:ext cx="12367" cy="10528"/>
                </a:xfrm>
                <a:custGeom>
                  <a:avLst/>
                  <a:gdLst/>
                  <a:ahLst/>
                  <a:cxnLst/>
                  <a:rect l="l" t="t" r="r" b="b"/>
                  <a:pathLst>
                    <a:path w="269" h="229" extrusionOk="0">
                      <a:moveTo>
                        <a:pt x="120" y="0"/>
                      </a:moveTo>
                      <a:cubicBezTo>
                        <a:pt x="100" y="0"/>
                        <a:pt x="90" y="10"/>
                        <a:pt x="70" y="10"/>
                      </a:cubicBezTo>
                      <a:cubicBezTo>
                        <a:pt x="60" y="20"/>
                        <a:pt x="50" y="30"/>
                        <a:pt x="41" y="40"/>
                      </a:cubicBezTo>
                      <a:cubicBezTo>
                        <a:pt x="31" y="50"/>
                        <a:pt x="21" y="60"/>
                        <a:pt x="11" y="70"/>
                      </a:cubicBezTo>
                      <a:cubicBezTo>
                        <a:pt x="11" y="90"/>
                        <a:pt x="1" y="99"/>
                        <a:pt x="1" y="119"/>
                      </a:cubicBezTo>
                      <a:lnTo>
                        <a:pt x="11" y="149"/>
                      </a:lnTo>
                      <a:cubicBezTo>
                        <a:pt x="11" y="169"/>
                        <a:pt x="21" y="179"/>
                        <a:pt x="41" y="198"/>
                      </a:cubicBezTo>
                      <a:lnTo>
                        <a:pt x="60" y="218"/>
                      </a:lnTo>
                      <a:cubicBezTo>
                        <a:pt x="80" y="228"/>
                        <a:pt x="100" y="228"/>
                        <a:pt x="120" y="228"/>
                      </a:cubicBezTo>
                      <a:lnTo>
                        <a:pt x="149" y="228"/>
                      </a:lnTo>
                      <a:cubicBezTo>
                        <a:pt x="169" y="228"/>
                        <a:pt x="179" y="218"/>
                        <a:pt x="199" y="218"/>
                      </a:cubicBezTo>
                      <a:cubicBezTo>
                        <a:pt x="209" y="208"/>
                        <a:pt x="219" y="198"/>
                        <a:pt x="229" y="189"/>
                      </a:cubicBezTo>
                      <a:cubicBezTo>
                        <a:pt x="248" y="179"/>
                        <a:pt x="248" y="169"/>
                        <a:pt x="258" y="159"/>
                      </a:cubicBezTo>
                      <a:cubicBezTo>
                        <a:pt x="268" y="139"/>
                        <a:pt x="268" y="129"/>
                        <a:pt x="268" y="109"/>
                      </a:cubicBezTo>
                      <a:lnTo>
                        <a:pt x="258" y="80"/>
                      </a:lnTo>
                      <a:cubicBezTo>
                        <a:pt x="258" y="60"/>
                        <a:pt x="248" y="50"/>
                        <a:pt x="239" y="30"/>
                      </a:cubicBezTo>
                      <a:lnTo>
                        <a:pt x="209" y="20"/>
                      </a:lnTo>
                      <a:cubicBezTo>
                        <a:pt x="199" y="0"/>
                        <a:pt x="17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4"/>
                <p:cNvSpPr/>
                <p:nvPr/>
              </p:nvSpPr>
              <p:spPr>
                <a:xfrm>
                  <a:off x="6903757" y="3293088"/>
                  <a:ext cx="15952" cy="11769"/>
                </a:xfrm>
                <a:custGeom>
                  <a:avLst/>
                  <a:gdLst/>
                  <a:ahLst/>
                  <a:cxnLst/>
                  <a:rect l="l" t="t" r="r" b="b"/>
                  <a:pathLst>
                    <a:path w="347" h="256" extrusionOk="0">
                      <a:moveTo>
                        <a:pt x="99" y="1"/>
                      </a:moveTo>
                      <a:cubicBezTo>
                        <a:pt x="79" y="1"/>
                        <a:pt x="70" y="11"/>
                        <a:pt x="60" y="21"/>
                      </a:cubicBezTo>
                      <a:cubicBezTo>
                        <a:pt x="40" y="21"/>
                        <a:pt x="30" y="30"/>
                        <a:pt x="30" y="40"/>
                      </a:cubicBezTo>
                      <a:cubicBezTo>
                        <a:pt x="20" y="60"/>
                        <a:pt x="10" y="70"/>
                        <a:pt x="10" y="80"/>
                      </a:cubicBezTo>
                      <a:lnTo>
                        <a:pt x="0" y="110"/>
                      </a:lnTo>
                      <a:cubicBezTo>
                        <a:pt x="0" y="129"/>
                        <a:pt x="10" y="149"/>
                        <a:pt x="20" y="169"/>
                      </a:cubicBezTo>
                      <a:cubicBezTo>
                        <a:pt x="30" y="189"/>
                        <a:pt x="60" y="209"/>
                        <a:pt x="79" y="219"/>
                      </a:cubicBezTo>
                      <a:cubicBezTo>
                        <a:pt x="119" y="228"/>
                        <a:pt x="159" y="238"/>
                        <a:pt x="208" y="248"/>
                      </a:cubicBezTo>
                      <a:cubicBezTo>
                        <a:pt x="213" y="253"/>
                        <a:pt x="221" y="256"/>
                        <a:pt x="228" y="256"/>
                      </a:cubicBezTo>
                      <a:cubicBezTo>
                        <a:pt x="235" y="256"/>
                        <a:pt x="243" y="253"/>
                        <a:pt x="248" y="248"/>
                      </a:cubicBezTo>
                      <a:cubicBezTo>
                        <a:pt x="258" y="248"/>
                        <a:pt x="277" y="248"/>
                        <a:pt x="287" y="238"/>
                      </a:cubicBezTo>
                      <a:cubicBezTo>
                        <a:pt x="297" y="228"/>
                        <a:pt x="307" y="219"/>
                        <a:pt x="317" y="209"/>
                      </a:cubicBezTo>
                      <a:cubicBezTo>
                        <a:pt x="327" y="199"/>
                        <a:pt x="337" y="189"/>
                        <a:pt x="337" y="169"/>
                      </a:cubicBezTo>
                      <a:lnTo>
                        <a:pt x="347" y="139"/>
                      </a:lnTo>
                      <a:cubicBezTo>
                        <a:pt x="347" y="120"/>
                        <a:pt x="337" y="100"/>
                        <a:pt x="327" y="90"/>
                      </a:cubicBezTo>
                      <a:cubicBezTo>
                        <a:pt x="307" y="60"/>
                        <a:pt x="287" y="40"/>
                        <a:pt x="258" y="40"/>
                      </a:cubicBezTo>
                      <a:cubicBezTo>
                        <a:pt x="218" y="21"/>
                        <a:pt x="178" y="1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4" name="Google Shape;3514;p44"/>
              <p:cNvSpPr/>
              <p:nvPr/>
            </p:nvSpPr>
            <p:spPr>
              <a:xfrm>
                <a:off x="6976577" y="2539928"/>
                <a:ext cx="630329" cy="168719"/>
              </a:xfrm>
              <a:custGeom>
                <a:avLst/>
                <a:gdLst/>
                <a:ahLst/>
                <a:cxnLst/>
                <a:rect l="l" t="t" r="r" b="b"/>
                <a:pathLst>
                  <a:path w="13711" h="3670" extrusionOk="0">
                    <a:moveTo>
                      <a:pt x="13711" y="1"/>
                    </a:moveTo>
                    <a:lnTo>
                      <a:pt x="0" y="357"/>
                    </a:lnTo>
                    <a:cubicBezTo>
                      <a:pt x="0" y="357"/>
                      <a:pt x="585" y="3669"/>
                      <a:pt x="6150" y="3669"/>
                    </a:cubicBezTo>
                    <a:cubicBezTo>
                      <a:pt x="6285" y="3669"/>
                      <a:pt x="6423" y="3667"/>
                      <a:pt x="6563" y="3663"/>
                    </a:cubicBezTo>
                    <a:cubicBezTo>
                      <a:pt x="12186" y="3515"/>
                      <a:pt x="13711" y="1"/>
                      <a:pt x="13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4"/>
              <p:cNvSpPr/>
              <p:nvPr/>
            </p:nvSpPr>
            <p:spPr>
              <a:xfrm>
                <a:off x="6695320" y="1061652"/>
                <a:ext cx="1243786" cy="1611474"/>
              </a:xfrm>
              <a:custGeom>
                <a:avLst/>
                <a:gdLst/>
                <a:ahLst/>
                <a:cxnLst/>
                <a:rect l="l" t="t" r="r" b="b"/>
                <a:pathLst>
                  <a:path w="27055" h="35053" extrusionOk="0">
                    <a:moveTo>
                      <a:pt x="21499" y="0"/>
                    </a:moveTo>
                    <a:cubicBezTo>
                      <a:pt x="17842" y="0"/>
                      <a:pt x="15351" y="4682"/>
                      <a:pt x="14592" y="8478"/>
                    </a:cubicBezTo>
                    <a:cubicBezTo>
                      <a:pt x="13750" y="12685"/>
                      <a:pt x="13414" y="17179"/>
                      <a:pt x="13414" y="17179"/>
                    </a:cubicBezTo>
                    <a:cubicBezTo>
                      <a:pt x="13411" y="17179"/>
                      <a:pt x="13408" y="17179"/>
                      <a:pt x="13405" y="17179"/>
                    </a:cubicBezTo>
                    <a:cubicBezTo>
                      <a:pt x="13248" y="17179"/>
                      <a:pt x="12519" y="17005"/>
                      <a:pt x="11485" y="17005"/>
                    </a:cubicBezTo>
                    <a:cubicBezTo>
                      <a:pt x="11153" y="17005"/>
                      <a:pt x="10790" y="17023"/>
                      <a:pt x="10404" y="17070"/>
                    </a:cubicBezTo>
                    <a:cubicBezTo>
                      <a:pt x="10404" y="17070"/>
                      <a:pt x="9900" y="11398"/>
                      <a:pt x="9989" y="7488"/>
                    </a:cubicBezTo>
                    <a:cubicBezTo>
                      <a:pt x="10067" y="4033"/>
                      <a:pt x="8923" y="685"/>
                      <a:pt x="5709" y="685"/>
                    </a:cubicBezTo>
                    <a:cubicBezTo>
                      <a:pt x="5276" y="685"/>
                      <a:pt x="4806" y="746"/>
                      <a:pt x="4297" y="875"/>
                    </a:cubicBezTo>
                    <a:cubicBezTo>
                      <a:pt x="0" y="1964"/>
                      <a:pt x="1515" y="10200"/>
                      <a:pt x="2020" y="12626"/>
                    </a:cubicBezTo>
                    <a:cubicBezTo>
                      <a:pt x="2535" y="15051"/>
                      <a:pt x="3822" y="19288"/>
                      <a:pt x="3822" y="19288"/>
                    </a:cubicBezTo>
                    <a:cubicBezTo>
                      <a:pt x="3822" y="19288"/>
                      <a:pt x="1951" y="21515"/>
                      <a:pt x="2178" y="26227"/>
                    </a:cubicBezTo>
                    <a:cubicBezTo>
                      <a:pt x="2401" y="30844"/>
                      <a:pt x="5267" y="35053"/>
                      <a:pt x="11938" y="35053"/>
                    </a:cubicBezTo>
                    <a:cubicBezTo>
                      <a:pt x="12076" y="35053"/>
                      <a:pt x="12214" y="35051"/>
                      <a:pt x="12355" y="35047"/>
                    </a:cubicBezTo>
                    <a:cubicBezTo>
                      <a:pt x="19314" y="34869"/>
                      <a:pt x="22482" y="31503"/>
                      <a:pt x="22818" y="27039"/>
                    </a:cubicBezTo>
                    <a:cubicBezTo>
                      <a:pt x="23165" y="22574"/>
                      <a:pt x="21294" y="19278"/>
                      <a:pt x="21294" y="19278"/>
                    </a:cubicBezTo>
                    <a:cubicBezTo>
                      <a:pt x="21294" y="19278"/>
                      <a:pt x="21808" y="14952"/>
                      <a:pt x="23986" y="10487"/>
                    </a:cubicBezTo>
                    <a:cubicBezTo>
                      <a:pt x="26164" y="6033"/>
                      <a:pt x="27055" y="1370"/>
                      <a:pt x="22729" y="172"/>
                    </a:cubicBezTo>
                    <a:cubicBezTo>
                      <a:pt x="22306" y="55"/>
                      <a:pt x="21896" y="0"/>
                      <a:pt x="21499"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4"/>
              <p:cNvSpPr/>
              <p:nvPr/>
            </p:nvSpPr>
            <p:spPr>
              <a:xfrm>
                <a:off x="6944259" y="2317240"/>
                <a:ext cx="171615" cy="166007"/>
              </a:xfrm>
              <a:custGeom>
                <a:avLst/>
                <a:gdLst/>
                <a:ahLst/>
                <a:cxnLst/>
                <a:rect l="l" t="t" r="r" b="b"/>
                <a:pathLst>
                  <a:path w="3733" h="3611" extrusionOk="0">
                    <a:moveTo>
                      <a:pt x="1870" y="1"/>
                    </a:moveTo>
                    <a:cubicBezTo>
                      <a:pt x="918" y="1"/>
                      <a:pt x="126" y="734"/>
                      <a:pt x="60" y="1697"/>
                    </a:cubicBezTo>
                    <a:cubicBezTo>
                      <a:pt x="0" y="2687"/>
                      <a:pt x="753" y="3548"/>
                      <a:pt x="1752" y="3607"/>
                    </a:cubicBezTo>
                    <a:cubicBezTo>
                      <a:pt x="1789" y="3609"/>
                      <a:pt x="1826" y="3611"/>
                      <a:pt x="1862" y="3611"/>
                    </a:cubicBezTo>
                    <a:cubicBezTo>
                      <a:pt x="2805" y="3611"/>
                      <a:pt x="3606" y="2877"/>
                      <a:pt x="3663" y="1914"/>
                    </a:cubicBezTo>
                    <a:cubicBezTo>
                      <a:pt x="3732" y="925"/>
                      <a:pt x="2970" y="63"/>
                      <a:pt x="1980" y="4"/>
                    </a:cubicBezTo>
                    <a:cubicBezTo>
                      <a:pt x="1943" y="2"/>
                      <a:pt x="1906"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4"/>
              <p:cNvSpPr/>
              <p:nvPr/>
            </p:nvSpPr>
            <p:spPr>
              <a:xfrm>
                <a:off x="7404808" y="2319998"/>
                <a:ext cx="180258" cy="165961"/>
              </a:xfrm>
              <a:custGeom>
                <a:avLst/>
                <a:gdLst/>
                <a:ahLst/>
                <a:cxnLst/>
                <a:rect l="l" t="t" r="r" b="b"/>
                <a:pathLst>
                  <a:path w="3921" h="3610" extrusionOk="0">
                    <a:moveTo>
                      <a:pt x="1955" y="0"/>
                    </a:moveTo>
                    <a:cubicBezTo>
                      <a:pt x="1105" y="0"/>
                      <a:pt x="346" y="603"/>
                      <a:pt x="188" y="1468"/>
                    </a:cubicBezTo>
                    <a:cubicBezTo>
                      <a:pt x="0" y="2448"/>
                      <a:pt x="644" y="3399"/>
                      <a:pt x="1624" y="3577"/>
                    </a:cubicBezTo>
                    <a:cubicBezTo>
                      <a:pt x="1739" y="3599"/>
                      <a:pt x="1853" y="3610"/>
                      <a:pt x="1966" y="3610"/>
                    </a:cubicBezTo>
                    <a:cubicBezTo>
                      <a:pt x="2814" y="3610"/>
                      <a:pt x="3566" y="3007"/>
                      <a:pt x="3732" y="2142"/>
                    </a:cubicBezTo>
                    <a:cubicBezTo>
                      <a:pt x="3920" y="1162"/>
                      <a:pt x="3277" y="221"/>
                      <a:pt x="2297" y="33"/>
                    </a:cubicBezTo>
                    <a:cubicBezTo>
                      <a:pt x="2182" y="11"/>
                      <a:pt x="2068" y="0"/>
                      <a:pt x="1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4"/>
              <p:cNvSpPr/>
              <p:nvPr/>
            </p:nvSpPr>
            <p:spPr>
              <a:xfrm>
                <a:off x="7333827" y="2141397"/>
                <a:ext cx="266686" cy="233770"/>
              </a:xfrm>
              <a:custGeom>
                <a:avLst/>
                <a:gdLst/>
                <a:ahLst/>
                <a:cxnLst/>
                <a:rect l="l" t="t" r="r" b="b"/>
                <a:pathLst>
                  <a:path w="5801" h="5085" extrusionOk="0">
                    <a:moveTo>
                      <a:pt x="2902" y="0"/>
                    </a:moveTo>
                    <a:cubicBezTo>
                      <a:pt x="2047" y="0"/>
                      <a:pt x="1212" y="432"/>
                      <a:pt x="733" y="1216"/>
                    </a:cubicBezTo>
                    <a:cubicBezTo>
                      <a:pt x="0" y="2403"/>
                      <a:pt x="366" y="3977"/>
                      <a:pt x="1564" y="4710"/>
                    </a:cubicBezTo>
                    <a:cubicBezTo>
                      <a:pt x="1978" y="4963"/>
                      <a:pt x="2436" y="5084"/>
                      <a:pt x="2889" y="5084"/>
                    </a:cubicBezTo>
                    <a:cubicBezTo>
                      <a:pt x="3744" y="5084"/>
                      <a:pt x="4579" y="4652"/>
                      <a:pt x="5059" y="3869"/>
                    </a:cubicBezTo>
                    <a:cubicBezTo>
                      <a:pt x="5801" y="2671"/>
                      <a:pt x="5425" y="1107"/>
                      <a:pt x="4227" y="374"/>
                    </a:cubicBezTo>
                    <a:cubicBezTo>
                      <a:pt x="3813" y="121"/>
                      <a:pt x="3355" y="0"/>
                      <a:pt x="2902"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4"/>
              <p:cNvSpPr/>
              <p:nvPr/>
            </p:nvSpPr>
            <p:spPr>
              <a:xfrm>
                <a:off x="7399337" y="2191322"/>
                <a:ext cx="136584" cy="135251"/>
              </a:xfrm>
              <a:custGeom>
                <a:avLst/>
                <a:gdLst/>
                <a:ahLst/>
                <a:cxnLst/>
                <a:rect l="l" t="t" r="r" b="b"/>
                <a:pathLst>
                  <a:path w="2971" h="2942" extrusionOk="0">
                    <a:moveTo>
                      <a:pt x="1492" y="0"/>
                    </a:moveTo>
                    <a:cubicBezTo>
                      <a:pt x="1480" y="0"/>
                      <a:pt x="1468" y="1"/>
                      <a:pt x="1456" y="1"/>
                    </a:cubicBezTo>
                    <a:cubicBezTo>
                      <a:pt x="644" y="11"/>
                      <a:pt x="1" y="684"/>
                      <a:pt x="10" y="1496"/>
                    </a:cubicBezTo>
                    <a:cubicBezTo>
                      <a:pt x="20" y="2295"/>
                      <a:pt x="674" y="2941"/>
                      <a:pt x="1469" y="2941"/>
                    </a:cubicBezTo>
                    <a:cubicBezTo>
                      <a:pt x="1481" y="2941"/>
                      <a:pt x="1493" y="2941"/>
                      <a:pt x="1505" y="2941"/>
                    </a:cubicBezTo>
                    <a:cubicBezTo>
                      <a:pt x="2327" y="2931"/>
                      <a:pt x="2970" y="2258"/>
                      <a:pt x="2950" y="1446"/>
                    </a:cubicBezTo>
                    <a:cubicBezTo>
                      <a:pt x="2941" y="646"/>
                      <a:pt x="2287" y="0"/>
                      <a:pt x="1492"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4"/>
              <p:cNvSpPr/>
              <p:nvPr/>
            </p:nvSpPr>
            <p:spPr>
              <a:xfrm>
                <a:off x="7446229" y="2186311"/>
                <a:ext cx="41007" cy="40594"/>
              </a:xfrm>
              <a:custGeom>
                <a:avLst/>
                <a:gdLst/>
                <a:ahLst/>
                <a:cxnLst/>
                <a:rect l="l" t="t" r="r" b="b"/>
                <a:pathLst>
                  <a:path w="892" h="883" extrusionOk="0">
                    <a:moveTo>
                      <a:pt x="453" y="1"/>
                    </a:moveTo>
                    <a:cubicBezTo>
                      <a:pt x="448" y="1"/>
                      <a:pt x="442" y="1"/>
                      <a:pt x="436" y="1"/>
                    </a:cubicBezTo>
                    <a:cubicBezTo>
                      <a:pt x="188" y="1"/>
                      <a:pt x="0" y="199"/>
                      <a:pt x="0" y="446"/>
                    </a:cubicBezTo>
                    <a:cubicBezTo>
                      <a:pt x="10" y="688"/>
                      <a:pt x="199" y="882"/>
                      <a:pt x="438" y="882"/>
                    </a:cubicBezTo>
                    <a:cubicBezTo>
                      <a:pt x="444" y="882"/>
                      <a:pt x="450" y="882"/>
                      <a:pt x="455" y="882"/>
                    </a:cubicBezTo>
                    <a:cubicBezTo>
                      <a:pt x="693" y="882"/>
                      <a:pt x="891" y="674"/>
                      <a:pt x="891" y="437"/>
                    </a:cubicBezTo>
                    <a:cubicBezTo>
                      <a:pt x="881" y="195"/>
                      <a:pt x="693"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4"/>
              <p:cNvSpPr/>
              <p:nvPr/>
            </p:nvSpPr>
            <p:spPr>
              <a:xfrm>
                <a:off x="6914193" y="2141718"/>
                <a:ext cx="236253" cy="234000"/>
              </a:xfrm>
              <a:custGeom>
                <a:avLst/>
                <a:gdLst/>
                <a:ahLst/>
                <a:cxnLst/>
                <a:rect l="l" t="t" r="r" b="b"/>
                <a:pathLst>
                  <a:path w="5139" h="5090" extrusionOk="0">
                    <a:moveTo>
                      <a:pt x="2562" y="1"/>
                    </a:moveTo>
                    <a:cubicBezTo>
                      <a:pt x="2550" y="1"/>
                      <a:pt x="2538" y="1"/>
                      <a:pt x="2525" y="1"/>
                    </a:cubicBezTo>
                    <a:cubicBezTo>
                      <a:pt x="1120" y="31"/>
                      <a:pt x="1" y="1189"/>
                      <a:pt x="31" y="2594"/>
                    </a:cubicBezTo>
                    <a:cubicBezTo>
                      <a:pt x="50" y="3978"/>
                      <a:pt x="1189" y="5089"/>
                      <a:pt x="2578" y="5089"/>
                    </a:cubicBezTo>
                    <a:cubicBezTo>
                      <a:pt x="2590" y="5089"/>
                      <a:pt x="2602" y="5089"/>
                      <a:pt x="2614" y="5089"/>
                    </a:cubicBezTo>
                    <a:cubicBezTo>
                      <a:pt x="4020" y="5059"/>
                      <a:pt x="5139" y="3901"/>
                      <a:pt x="5109" y="2505"/>
                    </a:cubicBezTo>
                    <a:cubicBezTo>
                      <a:pt x="5089" y="1112"/>
                      <a:pt x="3951" y="1"/>
                      <a:pt x="2562"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4"/>
              <p:cNvSpPr/>
              <p:nvPr/>
            </p:nvSpPr>
            <p:spPr>
              <a:xfrm>
                <a:off x="6964257" y="2191322"/>
                <a:ext cx="136584" cy="135251"/>
              </a:xfrm>
              <a:custGeom>
                <a:avLst/>
                <a:gdLst/>
                <a:ahLst/>
                <a:cxnLst/>
                <a:rect l="l" t="t" r="r" b="b"/>
                <a:pathLst>
                  <a:path w="2971" h="2942" extrusionOk="0">
                    <a:moveTo>
                      <a:pt x="1492" y="0"/>
                    </a:moveTo>
                    <a:cubicBezTo>
                      <a:pt x="1480" y="0"/>
                      <a:pt x="1468" y="1"/>
                      <a:pt x="1456" y="1"/>
                    </a:cubicBezTo>
                    <a:cubicBezTo>
                      <a:pt x="644" y="11"/>
                      <a:pt x="1" y="684"/>
                      <a:pt x="11" y="1496"/>
                    </a:cubicBezTo>
                    <a:cubicBezTo>
                      <a:pt x="21" y="2295"/>
                      <a:pt x="674" y="2941"/>
                      <a:pt x="1470" y="2941"/>
                    </a:cubicBezTo>
                    <a:cubicBezTo>
                      <a:pt x="1482" y="2941"/>
                      <a:pt x="1494" y="2941"/>
                      <a:pt x="1506" y="2941"/>
                    </a:cubicBezTo>
                    <a:cubicBezTo>
                      <a:pt x="2317" y="2931"/>
                      <a:pt x="2971" y="2258"/>
                      <a:pt x="2951" y="1446"/>
                    </a:cubicBezTo>
                    <a:cubicBezTo>
                      <a:pt x="2941" y="646"/>
                      <a:pt x="2288" y="0"/>
                      <a:pt x="1492"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4"/>
              <p:cNvSpPr/>
              <p:nvPr/>
            </p:nvSpPr>
            <p:spPr>
              <a:xfrm>
                <a:off x="7010689" y="2186311"/>
                <a:ext cx="41467" cy="40594"/>
              </a:xfrm>
              <a:custGeom>
                <a:avLst/>
                <a:gdLst/>
                <a:ahLst/>
                <a:cxnLst/>
                <a:rect l="l" t="t" r="r" b="b"/>
                <a:pathLst>
                  <a:path w="902" h="883" extrusionOk="0">
                    <a:moveTo>
                      <a:pt x="464" y="1"/>
                    </a:moveTo>
                    <a:cubicBezTo>
                      <a:pt x="458" y="1"/>
                      <a:pt x="452" y="1"/>
                      <a:pt x="446" y="1"/>
                    </a:cubicBezTo>
                    <a:cubicBezTo>
                      <a:pt x="199" y="1"/>
                      <a:pt x="1" y="199"/>
                      <a:pt x="10" y="446"/>
                    </a:cubicBezTo>
                    <a:cubicBezTo>
                      <a:pt x="10" y="688"/>
                      <a:pt x="209" y="882"/>
                      <a:pt x="439" y="882"/>
                    </a:cubicBezTo>
                    <a:cubicBezTo>
                      <a:pt x="445" y="882"/>
                      <a:pt x="450" y="882"/>
                      <a:pt x="456" y="882"/>
                    </a:cubicBezTo>
                    <a:cubicBezTo>
                      <a:pt x="703" y="882"/>
                      <a:pt x="901" y="674"/>
                      <a:pt x="892" y="437"/>
                    </a:cubicBezTo>
                    <a:cubicBezTo>
                      <a:pt x="892" y="195"/>
                      <a:pt x="703"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4"/>
              <p:cNvSpPr/>
              <p:nvPr/>
            </p:nvSpPr>
            <p:spPr>
              <a:xfrm>
                <a:off x="7200462" y="2265291"/>
                <a:ext cx="98335" cy="55903"/>
              </a:xfrm>
              <a:custGeom>
                <a:avLst/>
                <a:gdLst/>
                <a:ahLst/>
                <a:cxnLst/>
                <a:rect l="l" t="t" r="r" b="b"/>
                <a:pathLst>
                  <a:path w="2139" h="1216" extrusionOk="0">
                    <a:moveTo>
                      <a:pt x="976" y="0"/>
                    </a:moveTo>
                    <a:cubicBezTo>
                      <a:pt x="794" y="0"/>
                      <a:pt x="492" y="32"/>
                      <a:pt x="278" y="223"/>
                    </a:cubicBezTo>
                    <a:cubicBezTo>
                      <a:pt x="1" y="481"/>
                      <a:pt x="317" y="817"/>
                      <a:pt x="822" y="1144"/>
                    </a:cubicBezTo>
                    <a:cubicBezTo>
                      <a:pt x="882" y="1183"/>
                      <a:pt x="961" y="1213"/>
                      <a:pt x="1030" y="1213"/>
                    </a:cubicBezTo>
                    <a:cubicBezTo>
                      <a:pt x="1044" y="1215"/>
                      <a:pt x="1058" y="1216"/>
                      <a:pt x="1072" y="1216"/>
                    </a:cubicBezTo>
                    <a:cubicBezTo>
                      <a:pt x="1137" y="1216"/>
                      <a:pt x="1201" y="1198"/>
                      <a:pt x="1258" y="1174"/>
                    </a:cubicBezTo>
                    <a:cubicBezTo>
                      <a:pt x="1763" y="916"/>
                      <a:pt x="2139" y="589"/>
                      <a:pt x="1891" y="312"/>
                    </a:cubicBezTo>
                    <a:cubicBezTo>
                      <a:pt x="1634" y="35"/>
                      <a:pt x="1208" y="5"/>
                      <a:pt x="1099" y="5"/>
                    </a:cubicBezTo>
                    <a:cubicBezTo>
                      <a:pt x="1072" y="3"/>
                      <a:pt x="1029" y="0"/>
                      <a:pt x="976"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4"/>
              <p:cNvSpPr/>
              <p:nvPr/>
            </p:nvSpPr>
            <p:spPr>
              <a:xfrm>
                <a:off x="7247813" y="2321055"/>
                <a:ext cx="2299" cy="112449"/>
              </a:xfrm>
              <a:custGeom>
                <a:avLst/>
                <a:gdLst/>
                <a:ahLst/>
                <a:cxnLst/>
                <a:rect l="l" t="t" r="r" b="b"/>
                <a:pathLst>
                  <a:path w="50" h="2446" fill="none" extrusionOk="0">
                    <a:moveTo>
                      <a:pt x="0" y="0"/>
                    </a:moveTo>
                    <a:lnTo>
                      <a:pt x="50" y="2445"/>
                    </a:lnTo>
                  </a:path>
                </a:pathLst>
              </a:custGeom>
              <a:solidFill>
                <a:schemeClr val="dk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4"/>
              <p:cNvSpPr/>
              <p:nvPr/>
            </p:nvSpPr>
            <p:spPr>
              <a:xfrm>
                <a:off x="7170442" y="2367901"/>
                <a:ext cx="159754" cy="66936"/>
              </a:xfrm>
              <a:custGeom>
                <a:avLst/>
                <a:gdLst/>
                <a:ahLst/>
                <a:cxnLst/>
                <a:rect l="l" t="t" r="r" b="b"/>
                <a:pathLst>
                  <a:path w="3475" h="1456" fill="none" extrusionOk="0">
                    <a:moveTo>
                      <a:pt x="3475" y="1"/>
                    </a:moveTo>
                    <a:cubicBezTo>
                      <a:pt x="3475" y="1"/>
                      <a:pt x="3237" y="1397"/>
                      <a:pt x="1733" y="1426"/>
                    </a:cubicBezTo>
                    <a:cubicBezTo>
                      <a:pt x="228" y="1456"/>
                      <a:pt x="0" y="60"/>
                      <a:pt x="0" y="60"/>
                    </a:cubicBezTo>
                  </a:path>
                </a:pathLst>
              </a:custGeom>
              <a:solidFill>
                <a:schemeClr val="dk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4"/>
              <p:cNvSpPr/>
              <p:nvPr/>
            </p:nvSpPr>
            <p:spPr>
              <a:xfrm>
                <a:off x="7477122" y="2359856"/>
                <a:ext cx="195107" cy="60592"/>
              </a:xfrm>
              <a:custGeom>
                <a:avLst/>
                <a:gdLst/>
                <a:ahLst/>
                <a:cxnLst/>
                <a:rect l="l" t="t" r="r" b="b"/>
                <a:pathLst>
                  <a:path w="4244" h="1318" extrusionOk="0">
                    <a:moveTo>
                      <a:pt x="4099" y="0"/>
                    </a:moveTo>
                    <a:cubicBezTo>
                      <a:pt x="4087" y="0"/>
                      <a:pt x="4074" y="2"/>
                      <a:pt x="4060" y="7"/>
                    </a:cubicBezTo>
                    <a:cubicBezTo>
                      <a:pt x="3050" y="324"/>
                      <a:pt x="2031" y="621"/>
                      <a:pt x="1011" y="879"/>
                    </a:cubicBezTo>
                    <a:cubicBezTo>
                      <a:pt x="724" y="958"/>
                      <a:pt x="427" y="1027"/>
                      <a:pt x="130" y="1096"/>
                    </a:cubicBezTo>
                    <a:cubicBezTo>
                      <a:pt x="1" y="1133"/>
                      <a:pt x="44" y="1317"/>
                      <a:pt x="163" y="1317"/>
                    </a:cubicBezTo>
                    <a:cubicBezTo>
                      <a:pt x="171" y="1317"/>
                      <a:pt x="180" y="1316"/>
                      <a:pt x="189" y="1314"/>
                    </a:cubicBezTo>
                    <a:cubicBezTo>
                      <a:pt x="1219" y="1067"/>
                      <a:pt x="2238" y="789"/>
                      <a:pt x="3248" y="493"/>
                    </a:cubicBezTo>
                    <a:cubicBezTo>
                      <a:pt x="3545" y="403"/>
                      <a:pt x="3832" y="314"/>
                      <a:pt x="4119" y="225"/>
                    </a:cubicBezTo>
                    <a:cubicBezTo>
                      <a:pt x="4244" y="181"/>
                      <a:pt x="420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4"/>
              <p:cNvSpPr/>
              <p:nvPr/>
            </p:nvSpPr>
            <p:spPr>
              <a:xfrm>
                <a:off x="7499005" y="2436583"/>
                <a:ext cx="133826" cy="43766"/>
              </a:xfrm>
              <a:custGeom>
                <a:avLst/>
                <a:gdLst/>
                <a:ahLst/>
                <a:cxnLst/>
                <a:rect l="l" t="t" r="r" b="b"/>
                <a:pathLst>
                  <a:path w="2911" h="952" extrusionOk="0">
                    <a:moveTo>
                      <a:pt x="108" y="1"/>
                    </a:moveTo>
                    <a:cubicBezTo>
                      <a:pt x="52" y="1"/>
                      <a:pt x="0" y="64"/>
                      <a:pt x="0" y="110"/>
                    </a:cubicBezTo>
                    <a:cubicBezTo>
                      <a:pt x="0" y="180"/>
                      <a:pt x="60" y="219"/>
                      <a:pt x="119" y="229"/>
                    </a:cubicBezTo>
                    <a:cubicBezTo>
                      <a:pt x="1020" y="328"/>
                      <a:pt x="1901" y="576"/>
                      <a:pt x="2733" y="942"/>
                    </a:cubicBezTo>
                    <a:cubicBezTo>
                      <a:pt x="2748" y="948"/>
                      <a:pt x="2766" y="952"/>
                      <a:pt x="2784" y="952"/>
                    </a:cubicBezTo>
                    <a:cubicBezTo>
                      <a:pt x="2822" y="952"/>
                      <a:pt x="2861" y="936"/>
                      <a:pt x="2881" y="902"/>
                    </a:cubicBezTo>
                    <a:cubicBezTo>
                      <a:pt x="2911" y="853"/>
                      <a:pt x="2901" y="774"/>
                      <a:pt x="2841" y="744"/>
                    </a:cubicBezTo>
                    <a:cubicBezTo>
                      <a:pt x="1970" y="368"/>
                      <a:pt x="1060" y="110"/>
                      <a:pt x="119" y="2"/>
                    </a:cubicBezTo>
                    <a:cubicBezTo>
                      <a:pt x="115" y="1"/>
                      <a:pt x="111"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4"/>
              <p:cNvSpPr/>
              <p:nvPr/>
            </p:nvSpPr>
            <p:spPr>
              <a:xfrm>
                <a:off x="6881921" y="2378796"/>
                <a:ext cx="168903" cy="35261"/>
              </a:xfrm>
              <a:custGeom>
                <a:avLst/>
                <a:gdLst/>
                <a:ahLst/>
                <a:cxnLst/>
                <a:rect l="l" t="t" r="r" b="b"/>
                <a:pathLst>
                  <a:path w="3674" h="767" extrusionOk="0">
                    <a:moveTo>
                      <a:pt x="96" y="0"/>
                    </a:moveTo>
                    <a:cubicBezTo>
                      <a:pt x="43" y="0"/>
                      <a:pt x="0" y="55"/>
                      <a:pt x="0" y="110"/>
                    </a:cubicBezTo>
                    <a:cubicBezTo>
                      <a:pt x="0" y="170"/>
                      <a:pt x="50" y="209"/>
                      <a:pt x="109" y="219"/>
                    </a:cubicBezTo>
                    <a:cubicBezTo>
                      <a:pt x="1247" y="348"/>
                      <a:pt x="2366" y="526"/>
                      <a:pt x="3485" y="764"/>
                    </a:cubicBezTo>
                    <a:cubicBezTo>
                      <a:pt x="3493" y="765"/>
                      <a:pt x="3502" y="766"/>
                      <a:pt x="3510" y="766"/>
                    </a:cubicBezTo>
                    <a:cubicBezTo>
                      <a:pt x="3630" y="766"/>
                      <a:pt x="3674" y="574"/>
                      <a:pt x="3544" y="546"/>
                    </a:cubicBezTo>
                    <a:cubicBezTo>
                      <a:pt x="2416" y="308"/>
                      <a:pt x="1267" y="130"/>
                      <a:pt x="109" y="1"/>
                    </a:cubicBezTo>
                    <a:cubicBezTo>
                      <a:pt x="105" y="1"/>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4"/>
              <p:cNvSpPr/>
              <p:nvPr/>
            </p:nvSpPr>
            <p:spPr>
              <a:xfrm>
                <a:off x="6933318" y="2441594"/>
                <a:ext cx="104725" cy="37651"/>
              </a:xfrm>
              <a:custGeom>
                <a:avLst/>
                <a:gdLst/>
                <a:ahLst/>
                <a:cxnLst/>
                <a:rect l="l" t="t" r="r" b="b"/>
                <a:pathLst>
                  <a:path w="2278" h="819" extrusionOk="0">
                    <a:moveTo>
                      <a:pt x="2156" y="0"/>
                    </a:moveTo>
                    <a:cubicBezTo>
                      <a:pt x="2150" y="0"/>
                      <a:pt x="2145" y="1"/>
                      <a:pt x="2139" y="1"/>
                    </a:cubicBezTo>
                    <a:lnTo>
                      <a:pt x="2129" y="1"/>
                    </a:lnTo>
                    <a:cubicBezTo>
                      <a:pt x="1426" y="71"/>
                      <a:pt x="733" y="279"/>
                      <a:pt x="110" y="615"/>
                    </a:cubicBezTo>
                    <a:cubicBezTo>
                      <a:pt x="0" y="674"/>
                      <a:pt x="62" y="818"/>
                      <a:pt x="162" y="818"/>
                    </a:cubicBezTo>
                    <a:cubicBezTo>
                      <a:pt x="180" y="818"/>
                      <a:pt x="199" y="814"/>
                      <a:pt x="219" y="803"/>
                    </a:cubicBezTo>
                    <a:cubicBezTo>
                      <a:pt x="812" y="486"/>
                      <a:pt x="1466" y="288"/>
                      <a:pt x="2139" y="219"/>
                    </a:cubicBezTo>
                    <a:cubicBezTo>
                      <a:pt x="2272" y="210"/>
                      <a:pt x="2277" y="0"/>
                      <a:pt x="2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4"/>
              <p:cNvSpPr/>
              <p:nvPr/>
            </p:nvSpPr>
            <p:spPr>
              <a:xfrm>
                <a:off x="7544977" y="1992034"/>
                <a:ext cx="12321" cy="12321"/>
              </a:xfrm>
              <a:custGeom>
                <a:avLst/>
                <a:gdLst/>
                <a:ahLst/>
                <a:cxnLst/>
                <a:rect l="l" t="t" r="r" b="b"/>
                <a:pathLst>
                  <a:path w="268" h="268" extrusionOk="0">
                    <a:moveTo>
                      <a:pt x="109" y="0"/>
                    </a:moveTo>
                    <a:cubicBezTo>
                      <a:pt x="99" y="0"/>
                      <a:pt x="79" y="10"/>
                      <a:pt x="70" y="10"/>
                    </a:cubicBezTo>
                    <a:cubicBezTo>
                      <a:pt x="50" y="20"/>
                      <a:pt x="40" y="30"/>
                      <a:pt x="30" y="40"/>
                    </a:cubicBezTo>
                    <a:lnTo>
                      <a:pt x="10" y="59"/>
                    </a:lnTo>
                    <a:cubicBezTo>
                      <a:pt x="0" y="79"/>
                      <a:pt x="0" y="99"/>
                      <a:pt x="0" y="119"/>
                    </a:cubicBezTo>
                    <a:lnTo>
                      <a:pt x="0" y="149"/>
                    </a:lnTo>
                    <a:cubicBezTo>
                      <a:pt x="10" y="158"/>
                      <a:pt x="20" y="178"/>
                      <a:pt x="30" y="198"/>
                    </a:cubicBezTo>
                    <a:cubicBezTo>
                      <a:pt x="50" y="208"/>
                      <a:pt x="60" y="218"/>
                      <a:pt x="70" y="228"/>
                    </a:cubicBezTo>
                    <a:cubicBezTo>
                      <a:pt x="79" y="238"/>
                      <a:pt x="99" y="248"/>
                      <a:pt x="109" y="257"/>
                    </a:cubicBezTo>
                    <a:cubicBezTo>
                      <a:pt x="119" y="257"/>
                      <a:pt x="139" y="267"/>
                      <a:pt x="149" y="267"/>
                    </a:cubicBezTo>
                    <a:cubicBezTo>
                      <a:pt x="169" y="267"/>
                      <a:pt x="178" y="257"/>
                      <a:pt x="198" y="257"/>
                    </a:cubicBezTo>
                    <a:cubicBezTo>
                      <a:pt x="208" y="248"/>
                      <a:pt x="218" y="238"/>
                      <a:pt x="228" y="228"/>
                    </a:cubicBezTo>
                    <a:lnTo>
                      <a:pt x="248" y="208"/>
                    </a:lnTo>
                    <a:cubicBezTo>
                      <a:pt x="258" y="188"/>
                      <a:pt x="268" y="168"/>
                      <a:pt x="268" y="149"/>
                    </a:cubicBezTo>
                    <a:lnTo>
                      <a:pt x="258" y="119"/>
                    </a:lnTo>
                    <a:cubicBezTo>
                      <a:pt x="258" y="99"/>
                      <a:pt x="248" y="89"/>
                      <a:pt x="228" y="69"/>
                    </a:cubicBezTo>
                    <a:cubicBezTo>
                      <a:pt x="218" y="59"/>
                      <a:pt x="208" y="50"/>
                      <a:pt x="188" y="40"/>
                    </a:cubicBezTo>
                    <a:cubicBezTo>
                      <a:pt x="178" y="30"/>
                      <a:pt x="169" y="20"/>
                      <a:pt x="149"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4"/>
              <p:cNvSpPr/>
              <p:nvPr/>
            </p:nvSpPr>
            <p:spPr>
              <a:xfrm>
                <a:off x="7577296" y="2009319"/>
                <a:ext cx="11861" cy="10022"/>
              </a:xfrm>
              <a:custGeom>
                <a:avLst/>
                <a:gdLst/>
                <a:ahLst/>
                <a:cxnLst/>
                <a:rect l="l" t="t" r="r" b="b"/>
                <a:pathLst>
                  <a:path w="258" h="218" extrusionOk="0">
                    <a:moveTo>
                      <a:pt x="109" y="0"/>
                    </a:moveTo>
                    <a:cubicBezTo>
                      <a:pt x="89" y="0"/>
                      <a:pt x="79" y="0"/>
                      <a:pt x="69" y="10"/>
                    </a:cubicBezTo>
                    <a:cubicBezTo>
                      <a:pt x="50" y="10"/>
                      <a:pt x="40" y="20"/>
                      <a:pt x="30" y="30"/>
                    </a:cubicBezTo>
                    <a:cubicBezTo>
                      <a:pt x="20" y="40"/>
                      <a:pt x="10" y="50"/>
                      <a:pt x="10" y="69"/>
                    </a:cubicBezTo>
                    <a:cubicBezTo>
                      <a:pt x="0" y="79"/>
                      <a:pt x="0" y="99"/>
                      <a:pt x="0" y="109"/>
                    </a:cubicBezTo>
                    <a:lnTo>
                      <a:pt x="0" y="139"/>
                    </a:lnTo>
                    <a:cubicBezTo>
                      <a:pt x="0" y="159"/>
                      <a:pt x="10" y="178"/>
                      <a:pt x="30" y="188"/>
                    </a:cubicBezTo>
                    <a:lnTo>
                      <a:pt x="50" y="208"/>
                    </a:lnTo>
                    <a:cubicBezTo>
                      <a:pt x="69" y="218"/>
                      <a:pt x="89" y="218"/>
                      <a:pt x="109" y="218"/>
                    </a:cubicBezTo>
                    <a:lnTo>
                      <a:pt x="149" y="218"/>
                    </a:lnTo>
                    <a:cubicBezTo>
                      <a:pt x="158" y="218"/>
                      <a:pt x="178" y="218"/>
                      <a:pt x="188" y="208"/>
                    </a:cubicBezTo>
                    <a:cubicBezTo>
                      <a:pt x="198" y="208"/>
                      <a:pt x="218" y="198"/>
                      <a:pt x="228" y="188"/>
                    </a:cubicBezTo>
                    <a:cubicBezTo>
                      <a:pt x="238" y="178"/>
                      <a:pt x="238" y="168"/>
                      <a:pt x="248" y="149"/>
                    </a:cubicBezTo>
                    <a:cubicBezTo>
                      <a:pt x="257" y="139"/>
                      <a:pt x="257" y="119"/>
                      <a:pt x="257" y="109"/>
                    </a:cubicBezTo>
                    <a:lnTo>
                      <a:pt x="257" y="79"/>
                    </a:lnTo>
                    <a:cubicBezTo>
                      <a:pt x="248" y="60"/>
                      <a:pt x="238" y="40"/>
                      <a:pt x="228" y="30"/>
                    </a:cubicBezTo>
                    <a:lnTo>
                      <a:pt x="198" y="10"/>
                    </a:lnTo>
                    <a:cubicBezTo>
                      <a:pt x="188" y="0"/>
                      <a:pt x="16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4"/>
              <p:cNvSpPr/>
              <p:nvPr/>
            </p:nvSpPr>
            <p:spPr>
              <a:xfrm>
                <a:off x="7563642" y="2039339"/>
                <a:ext cx="10482" cy="11861"/>
              </a:xfrm>
              <a:custGeom>
                <a:avLst/>
                <a:gdLst/>
                <a:ahLst/>
                <a:cxnLst/>
                <a:rect l="l" t="t" r="r" b="b"/>
                <a:pathLst>
                  <a:path w="228" h="258" extrusionOk="0">
                    <a:moveTo>
                      <a:pt x="79" y="1"/>
                    </a:moveTo>
                    <a:cubicBezTo>
                      <a:pt x="60" y="10"/>
                      <a:pt x="40" y="20"/>
                      <a:pt x="30" y="30"/>
                    </a:cubicBezTo>
                    <a:lnTo>
                      <a:pt x="10" y="60"/>
                    </a:lnTo>
                    <a:cubicBezTo>
                      <a:pt x="0" y="70"/>
                      <a:pt x="0" y="90"/>
                      <a:pt x="0" y="109"/>
                    </a:cubicBezTo>
                    <a:cubicBezTo>
                      <a:pt x="0" y="119"/>
                      <a:pt x="0" y="139"/>
                      <a:pt x="0" y="149"/>
                    </a:cubicBezTo>
                    <a:cubicBezTo>
                      <a:pt x="0" y="169"/>
                      <a:pt x="0" y="179"/>
                      <a:pt x="10" y="189"/>
                    </a:cubicBezTo>
                    <a:cubicBezTo>
                      <a:pt x="20" y="208"/>
                      <a:pt x="20" y="218"/>
                      <a:pt x="30" y="228"/>
                    </a:cubicBezTo>
                    <a:cubicBezTo>
                      <a:pt x="40" y="238"/>
                      <a:pt x="60" y="248"/>
                      <a:pt x="69" y="248"/>
                    </a:cubicBezTo>
                    <a:cubicBezTo>
                      <a:pt x="79" y="258"/>
                      <a:pt x="99" y="258"/>
                      <a:pt x="109" y="258"/>
                    </a:cubicBezTo>
                    <a:lnTo>
                      <a:pt x="139" y="258"/>
                    </a:lnTo>
                    <a:cubicBezTo>
                      <a:pt x="158" y="258"/>
                      <a:pt x="178" y="248"/>
                      <a:pt x="188" y="228"/>
                    </a:cubicBezTo>
                    <a:lnTo>
                      <a:pt x="208" y="208"/>
                    </a:lnTo>
                    <a:cubicBezTo>
                      <a:pt x="218" y="189"/>
                      <a:pt x="228" y="169"/>
                      <a:pt x="228" y="149"/>
                    </a:cubicBezTo>
                    <a:cubicBezTo>
                      <a:pt x="228" y="139"/>
                      <a:pt x="218" y="129"/>
                      <a:pt x="218" y="109"/>
                    </a:cubicBezTo>
                    <a:cubicBezTo>
                      <a:pt x="218" y="100"/>
                      <a:pt x="218" y="80"/>
                      <a:pt x="208" y="70"/>
                    </a:cubicBezTo>
                    <a:cubicBezTo>
                      <a:pt x="208" y="60"/>
                      <a:pt x="198" y="40"/>
                      <a:pt x="188" y="30"/>
                    </a:cubicBezTo>
                    <a:cubicBezTo>
                      <a:pt x="178" y="20"/>
                      <a:pt x="168" y="20"/>
                      <a:pt x="149" y="10"/>
                    </a:cubicBezTo>
                    <a:cubicBezTo>
                      <a:pt x="139" y="1"/>
                      <a:pt x="11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4"/>
              <p:cNvSpPr/>
              <p:nvPr/>
            </p:nvSpPr>
            <p:spPr>
              <a:xfrm>
                <a:off x="7529944" y="2027524"/>
                <a:ext cx="12321" cy="10482"/>
              </a:xfrm>
              <a:custGeom>
                <a:avLst/>
                <a:gdLst/>
                <a:ahLst/>
                <a:cxnLst/>
                <a:rect l="l" t="t" r="r" b="b"/>
                <a:pathLst>
                  <a:path w="268" h="228" extrusionOk="0">
                    <a:moveTo>
                      <a:pt x="119" y="0"/>
                    </a:moveTo>
                    <a:cubicBezTo>
                      <a:pt x="100" y="0"/>
                      <a:pt x="90" y="10"/>
                      <a:pt x="70" y="10"/>
                    </a:cubicBezTo>
                    <a:cubicBezTo>
                      <a:pt x="60" y="20"/>
                      <a:pt x="50" y="30"/>
                      <a:pt x="40" y="40"/>
                    </a:cubicBezTo>
                    <a:cubicBezTo>
                      <a:pt x="20" y="50"/>
                      <a:pt x="20" y="60"/>
                      <a:pt x="10" y="69"/>
                    </a:cubicBezTo>
                    <a:cubicBezTo>
                      <a:pt x="1" y="89"/>
                      <a:pt x="1" y="99"/>
                      <a:pt x="1" y="119"/>
                    </a:cubicBezTo>
                    <a:lnTo>
                      <a:pt x="10" y="149"/>
                    </a:lnTo>
                    <a:cubicBezTo>
                      <a:pt x="10" y="168"/>
                      <a:pt x="20" y="178"/>
                      <a:pt x="30" y="198"/>
                    </a:cubicBezTo>
                    <a:lnTo>
                      <a:pt x="60" y="218"/>
                    </a:lnTo>
                    <a:cubicBezTo>
                      <a:pt x="70" y="228"/>
                      <a:pt x="90" y="228"/>
                      <a:pt x="109" y="228"/>
                    </a:cubicBezTo>
                    <a:lnTo>
                      <a:pt x="149" y="228"/>
                    </a:lnTo>
                    <a:cubicBezTo>
                      <a:pt x="169" y="228"/>
                      <a:pt x="179" y="228"/>
                      <a:pt x="199" y="218"/>
                    </a:cubicBezTo>
                    <a:cubicBezTo>
                      <a:pt x="208" y="208"/>
                      <a:pt x="218" y="208"/>
                      <a:pt x="228" y="188"/>
                    </a:cubicBezTo>
                    <a:cubicBezTo>
                      <a:pt x="238" y="178"/>
                      <a:pt x="248" y="168"/>
                      <a:pt x="258" y="159"/>
                    </a:cubicBezTo>
                    <a:cubicBezTo>
                      <a:pt x="258" y="139"/>
                      <a:pt x="268" y="129"/>
                      <a:pt x="268" y="109"/>
                    </a:cubicBezTo>
                    <a:lnTo>
                      <a:pt x="258" y="79"/>
                    </a:lnTo>
                    <a:cubicBezTo>
                      <a:pt x="258" y="69"/>
                      <a:pt x="248" y="50"/>
                      <a:pt x="228" y="30"/>
                    </a:cubicBezTo>
                    <a:lnTo>
                      <a:pt x="208"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4"/>
              <p:cNvSpPr/>
              <p:nvPr/>
            </p:nvSpPr>
            <p:spPr>
              <a:xfrm>
                <a:off x="7509027" y="2052992"/>
                <a:ext cx="13240" cy="10068"/>
              </a:xfrm>
              <a:custGeom>
                <a:avLst/>
                <a:gdLst/>
                <a:ahLst/>
                <a:cxnLst/>
                <a:rect l="l" t="t" r="r" b="b"/>
                <a:pathLst>
                  <a:path w="288" h="219" extrusionOk="0">
                    <a:moveTo>
                      <a:pt x="149" y="1"/>
                    </a:moveTo>
                    <a:cubicBezTo>
                      <a:pt x="0" y="1"/>
                      <a:pt x="0" y="218"/>
                      <a:pt x="149" y="218"/>
                    </a:cubicBezTo>
                    <a:cubicBezTo>
                      <a:pt x="287" y="218"/>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4"/>
              <p:cNvSpPr/>
              <p:nvPr/>
            </p:nvSpPr>
            <p:spPr>
              <a:xfrm>
                <a:off x="7489902" y="2016583"/>
                <a:ext cx="13240" cy="10528"/>
              </a:xfrm>
              <a:custGeom>
                <a:avLst/>
                <a:gdLst/>
                <a:ahLst/>
                <a:cxnLst/>
                <a:rect l="l" t="t" r="r" b="b"/>
                <a:pathLst>
                  <a:path w="288" h="229" extrusionOk="0">
                    <a:moveTo>
                      <a:pt x="139" y="1"/>
                    </a:moveTo>
                    <a:cubicBezTo>
                      <a:pt x="0" y="1"/>
                      <a:pt x="0" y="228"/>
                      <a:pt x="139" y="228"/>
                    </a:cubicBezTo>
                    <a:cubicBezTo>
                      <a:pt x="288" y="22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4"/>
              <p:cNvSpPr/>
              <p:nvPr/>
            </p:nvSpPr>
            <p:spPr>
              <a:xfrm>
                <a:off x="7657839" y="2207734"/>
                <a:ext cx="13240" cy="10068"/>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4"/>
              <p:cNvSpPr/>
              <p:nvPr/>
            </p:nvSpPr>
            <p:spPr>
              <a:xfrm>
                <a:off x="7662850" y="2246856"/>
                <a:ext cx="13240" cy="10068"/>
              </a:xfrm>
              <a:custGeom>
                <a:avLst/>
                <a:gdLst/>
                <a:ahLst/>
                <a:cxnLst/>
                <a:rect l="l" t="t" r="r" b="b"/>
                <a:pathLst>
                  <a:path w="288" h="219" extrusionOk="0">
                    <a:moveTo>
                      <a:pt x="149" y="1"/>
                    </a:moveTo>
                    <a:cubicBezTo>
                      <a:pt x="0" y="1"/>
                      <a:pt x="0" y="218"/>
                      <a:pt x="149" y="218"/>
                    </a:cubicBezTo>
                    <a:cubicBezTo>
                      <a:pt x="287" y="218"/>
                      <a:pt x="287"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4"/>
              <p:cNvSpPr/>
              <p:nvPr/>
            </p:nvSpPr>
            <p:spPr>
              <a:xfrm>
                <a:off x="7447102" y="2503518"/>
                <a:ext cx="11907" cy="10528"/>
              </a:xfrm>
              <a:custGeom>
                <a:avLst/>
                <a:gdLst/>
                <a:ahLst/>
                <a:cxnLst/>
                <a:rect l="l" t="t" r="r" b="b"/>
                <a:pathLst>
                  <a:path w="259" h="229" extrusionOk="0">
                    <a:moveTo>
                      <a:pt x="110" y="1"/>
                    </a:moveTo>
                    <a:cubicBezTo>
                      <a:pt x="100" y="1"/>
                      <a:pt x="80" y="11"/>
                      <a:pt x="70" y="11"/>
                    </a:cubicBezTo>
                    <a:cubicBezTo>
                      <a:pt x="50" y="21"/>
                      <a:pt x="41" y="30"/>
                      <a:pt x="31" y="40"/>
                    </a:cubicBezTo>
                    <a:cubicBezTo>
                      <a:pt x="21" y="50"/>
                      <a:pt x="11" y="60"/>
                      <a:pt x="11" y="70"/>
                    </a:cubicBezTo>
                    <a:cubicBezTo>
                      <a:pt x="1" y="90"/>
                      <a:pt x="1" y="100"/>
                      <a:pt x="1" y="119"/>
                    </a:cubicBezTo>
                    <a:lnTo>
                      <a:pt x="1" y="149"/>
                    </a:lnTo>
                    <a:cubicBezTo>
                      <a:pt x="11" y="169"/>
                      <a:pt x="21" y="179"/>
                      <a:pt x="31" y="199"/>
                    </a:cubicBezTo>
                    <a:lnTo>
                      <a:pt x="50" y="209"/>
                    </a:lnTo>
                    <a:cubicBezTo>
                      <a:pt x="70" y="218"/>
                      <a:pt x="90" y="228"/>
                      <a:pt x="110" y="228"/>
                    </a:cubicBezTo>
                    <a:lnTo>
                      <a:pt x="149" y="228"/>
                    </a:lnTo>
                    <a:cubicBezTo>
                      <a:pt x="159" y="228"/>
                      <a:pt x="179" y="218"/>
                      <a:pt x="189" y="218"/>
                    </a:cubicBezTo>
                    <a:cubicBezTo>
                      <a:pt x="199" y="209"/>
                      <a:pt x="219" y="199"/>
                      <a:pt x="229" y="189"/>
                    </a:cubicBezTo>
                    <a:cubicBezTo>
                      <a:pt x="239" y="179"/>
                      <a:pt x="239" y="169"/>
                      <a:pt x="248" y="159"/>
                    </a:cubicBezTo>
                    <a:cubicBezTo>
                      <a:pt x="258" y="139"/>
                      <a:pt x="258" y="129"/>
                      <a:pt x="258" y="110"/>
                    </a:cubicBezTo>
                    <a:lnTo>
                      <a:pt x="258" y="80"/>
                    </a:lnTo>
                    <a:cubicBezTo>
                      <a:pt x="248" y="60"/>
                      <a:pt x="239" y="50"/>
                      <a:pt x="229" y="30"/>
                    </a:cubicBezTo>
                    <a:lnTo>
                      <a:pt x="199" y="21"/>
                    </a:lnTo>
                    <a:cubicBezTo>
                      <a:pt x="189" y="1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4"/>
              <p:cNvSpPr/>
              <p:nvPr/>
            </p:nvSpPr>
            <p:spPr>
              <a:xfrm>
                <a:off x="7476708" y="2529906"/>
                <a:ext cx="13700" cy="12367"/>
              </a:xfrm>
              <a:custGeom>
                <a:avLst/>
                <a:gdLst/>
                <a:ahLst/>
                <a:cxnLst/>
                <a:rect l="l" t="t" r="r" b="b"/>
                <a:pathLst>
                  <a:path w="298" h="269" extrusionOk="0">
                    <a:moveTo>
                      <a:pt x="96" y="48"/>
                    </a:moveTo>
                    <a:cubicBezTo>
                      <a:pt x="95" y="49"/>
                      <a:pt x="92" y="50"/>
                      <a:pt x="89" y="50"/>
                    </a:cubicBezTo>
                    <a:lnTo>
                      <a:pt x="96" y="48"/>
                    </a:lnTo>
                    <a:close/>
                    <a:moveTo>
                      <a:pt x="89" y="50"/>
                    </a:moveTo>
                    <a:cubicBezTo>
                      <a:pt x="89" y="50"/>
                      <a:pt x="89" y="56"/>
                      <a:pt x="85" y="59"/>
                    </a:cubicBezTo>
                    <a:lnTo>
                      <a:pt x="85" y="59"/>
                    </a:lnTo>
                    <a:lnTo>
                      <a:pt x="89" y="50"/>
                    </a:lnTo>
                    <a:close/>
                    <a:moveTo>
                      <a:pt x="80" y="60"/>
                    </a:moveTo>
                    <a:lnTo>
                      <a:pt x="80" y="60"/>
                    </a:lnTo>
                    <a:cubicBezTo>
                      <a:pt x="80" y="60"/>
                      <a:pt x="80" y="60"/>
                      <a:pt x="80" y="60"/>
                    </a:cubicBezTo>
                    <a:lnTo>
                      <a:pt x="80" y="60"/>
                    </a:lnTo>
                    <a:cubicBezTo>
                      <a:pt x="80" y="60"/>
                      <a:pt x="80" y="60"/>
                      <a:pt x="80" y="60"/>
                    </a:cubicBezTo>
                    <a:cubicBezTo>
                      <a:pt x="80" y="60"/>
                      <a:pt x="80" y="60"/>
                      <a:pt x="80" y="61"/>
                    </a:cubicBezTo>
                    <a:lnTo>
                      <a:pt x="80" y="61"/>
                    </a:lnTo>
                    <a:cubicBezTo>
                      <a:pt x="79" y="61"/>
                      <a:pt x="79" y="61"/>
                      <a:pt x="79" y="61"/>
                    </a:cubicBezTo>
                    <a:lnTo>
                      <a:pt x="79" y="61"/>
                    </a:lnTo>
                    <a:lnTo>
                      <a:pt x="80" y="60"/>
                    </a:lnTo>
                    <a:lnTo>
                      <a:pt x="80" y="60"/>
                    </a:lnTo>
                    <a:close/>
                    <a:moveTo>
                      <a:pt x="80" y="80"/>
                    </a:moveTo>
                    <a:cubicBezTo>
                      <a:pt x="80" y="80"/>
                      <a:pt x="70" y="90"/>
                      <a:pt x="70" y="90"/>
                    </a:cubicBezTo>
                    <a:lnTo>
                      <a:pt x="73" y="80"/>
                    </a:lnTo>
                    <a:close/>
                    <a:moveTo>
                      <a:pt x="179" y="1"/>
                    </a:moveTo>
                    <a:cubicBezTo>
                      <a:pt x="159" y="1"/>
                      <a:pt x="139" y="1"/>
                      <a:pt x="129" y="11"/>
                    </a:cubicBezTo>
                    <a:lnTo>
                      <a:pt x="99" y="31"/>
                    </a:lnTo>
                    <a:cubicBezTo>
                      <a:pt x="97" y="33"/>
                      <a:pt x="94" y="37"/>
                      <a:pt x="91" y="40"/>
                    </a:cubicBezTo>
                    <a:lnTo>
                      <a:pt x="89" y="40"/>
                    </a:lnTo>
                    <a:cubicBezTo>
                      <a:pt x="80" y="40"/>
                      <a:pt x="60" y="40"/>
                      <a:pt x="50" y="50"/>
                    </a:cubicBezTo>
                    <a:cubicBezTo>
                      <a:pt x="40" y="60"/>
                      <a:pt x="30" y="70"/>
                      <a:pt x="20" y="80"/>
                    </a:cubicBezTo>
                    <a:cubicBezTo>
                      <a:pt x="10" y="90"/>
                      <a:pt x="0" y="110"/>
                      <a:pt x="0" y="120"/>
                    </a:cubicBezTo>
                    <a:lnTo>
                      <a:pt x="0" y="149"/>
                    </a:lnTo>
                    <a:cubicBezTo>
                      <a:pt x="0" y="169"/>
                      <a:pt x="0" y="189"/>
                      <a:pt x="10" y="209"/>
                    </a:cubicBezTo>
                    <a:lnTo>
                      <a:pt x="30" y="229"/>
                    </a:lnTo>
                    <a:cubicBezTo>
                      <a:pt x="40" y="238"/>
                      <a:pt x="60" y="248"/>
                      <a:pt x="80" y="258"/>
                    </a:cubicBezTo>
                    <a:cubicBezTo>
                      <a:pt x="89" y="258"/>
                      <a:pt x="109" y="258"/>
                      <a:pt x="119" y="268"/>
                    </a:cubicBezTo>
                    <a:lnTo>
                      <a:pt x="129" y="268"/>
                    </a:lnTo>
                    <a:cubicBezTo>
                      <a:pt x="139" y="258"/>
                      <a:pt x="159" y="258"/>
                      <a:pt x="169" y="258"/>
                    </a:cubicBezTo>
                    <a:cubicBezTo>
                      <a:pt x="188" y="258"/>
                      <a:pt x="198" y="248"/>
                      <a:pt x="208" y="238"/>
                    </a:cubicBezTo>
                    <a:cubicBezTo>
                      <a:pt x="218" y="238"/>
                      <a:pt x="228" y="229"/>
                      <a:pt x="238" y="219"/>
                    </a:cubicBezTo>
                    <a:cubicBezTo>
                      <a:pt x="248" y="209"/>
                      <a:pt x="258" y="199"/>
                      <a:pt x="268" y="189"/>
                    </a:cubicBezTo>
                    <a:cubicBezTo>
                      <a:pt x="268" y="179"/>
                      <a:pt x="268" y="179"/>
                      <a:pt x="278" y="179"/>
                    </a:cubicBezTo>
                    <a:cubicBezTo>
                      <a:pt x="278" y="169"/>
                      <a:pt x="287" y="149"/>
                      <a:pt x="287" y="139"/>
                    </a:cubicBezTo>
                    <a:cubicBezTo>
                      <a:pt x="297" y="120"/>
                      <a:pt x="297" y="110"/>
                      <a:pt x="287" y="90"/>
                    </a:cubicBezTo>
                    <a:cubicBezTo>
                      <a:pt x="287" y="80"/>
                      <a:pt x="287" y="60"/>
                      <a:pt x="278" y="50"/>
                    </a:cubicBezTo>
                    <a:cubicBezTo>
                      <a:pt x="268" y="40"/>
                      <a:pt x="258" y="31"/>
                      <a:pt x="248" y="21"/>
                    </a:cubicBezTo>
                    <a:cubicBezTo>
                      <a:pt x="238" y="11"/>
                      <a:pt x="228"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4"/>
              <p:cNvSpPr/>
              <p:nvPr/>
            </p:nvSpPr>
            <p:spPr>
              <a:xfrm>
                <a:off x="7438460" y="2551329"/>
                <a:ext cx="10528" cy="11861"/>
              </a:xfrm>
              <a:custGeom>
                <a:avLst/>
                <a:gdLst/>
                <a:ahLst/>
                <a:cxnLst/>
                <a:rect l="l" t="t" r="r" b="b"/>
                <a:pathLst>
                  <a:path w="229" h="258" extrusionOk="0">
                    <a:moveTo>
                      <a:pt x="80" y="0"/>
                    </a:moveTo>
                    <a:cubicBezTo>
                      <a:pt x="60" y="10"/>
                      <a:pt x="50" y="20"/>
                      <a:pt x="31" y="30"/>
                    </a:cubicBezTo>
                    <a:lnTo>
                      <a:pt x="11" y="50"/>
                    </a:lnTo>
                    <a:cubicBezTo>
                      <a:pt x="1" y="69"/>
                      <a:pt x="1" y="89"/>
                      <a:pt x="1" y="109"/>
                    </a:cubicBezTo>
                    <a:cubicBezTo>
                      <a:pt x="1" y="119"/>
                      <a:pt x="1" y="139"/>
                      <a:pt x="1" y="149"/>
                    </a:cubicBezTo>
                    <a:cubicBezTo>
                      <a:pt x="1" y="159"/>
                      <a:pt x="11" y="178"/>
                      <a:pt x="11" y="188"/>
                    </a:cubicBezTo>
                    <a:cubicBezTo>
                      <a:pt x="21" y="208"/>
                      <a:pt x="31" y="218"/>
                      <a:pt x="40" y="228"/>
                    </a:cubicBezTo>
                    <a:cubicBezTo>
                      <a:pt x="50" y="238"/>
                      <a:pt x="60" y="248"/>
                      <a:pt x="70" y="248"/>
                    </a:cubicBezTo>
                    <a:cubicBezTo>
                      <a:pt x="90" y="257"/>
                      <a:pt x="100" y="257"/>
                      <a:pt x="120" y="257"/>
                    </a:cubicBezTo>
                    <a:lnTo>
                      <a:pt x="149" y="257"/>
                    </a:lnTo>
                    <a:cubicBezTo>
                      <a:pt x="169" y="248"/>
                      <a:pt x="179" y="238"/>
                      <a:pt x="199" y="228"/>
                    </a:cubicBezTo>
                    <a:lnTo>
                      <a:pt x="209" y="208"/>
                    </a:lnTo>
                    <a:cubicBezTo>
                      <a:pt x="219" y="188"/>
                      <a:pt x="229" y="168"/>
                      <a:pt x="229" y="149"/>
                    </a:cubicBezTo>
                    <a:cubicBezTo>
                      <a:pt x="229" y="139"/>
                      <a:pt x="229" y="129"/>
                      <a:pt x="229" y="109"/>
                    </a:cubicBezTo>
                    <a:cubicBezTo>
                      <a:pt x="229" y="99"/>
                      <a:pt x="219" y="79"/>
                      <a:pt x="219" y="69"/>
                    </a:cubicBezTo>
                    <a:cubicBezTo>
                      <a:pt x="209" y="60"/>
                      <a:pt x="199" y="40"/>
                      <a:pt x="189" y="30"/>
                    </a:cubicBezTo>
                    <a:cubicBezTo>
                      <a:pt x="179" y="20"/>
                      <a:pt x="169" y="10"/>
                      <a:pt x="159" y="10"/>
                    </a:cubicBezTo>
                    <a:cubicBezTo>
                      <a:pt x="139"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4"/>
              <p:cNvSpPr/>
              <p:nvPr/>
            </p:nvSpPr>
            <p:spPr>
              <a:xfrm>
                <a:off x="7412991" y="2526274"/>
                <a:ext cx="10528" cy="12321"/>
              </a:xfrm>
              <a:custGeom>
                <a:avLst/>
                <a:gdLst/>
                <a:ahLst/>
                <a:cxnLst/>
                <a:rect l="l" t="t" r="r" b="b"/>
                <a:pathLst>
                  <a:path w="229" h="268" extrusionOk="0">
                    <a:moveTo>
                      <a:pt x="109" y="1"/>
                    </a:moveTo>
                    <a:lnTo>
                      <a:pt x="80" y="11"/>
                    </a:lnTo>
                    <a:cubicBezTo>
                      <a:pt x="60" y="11"/>
                      <a:pt x="40" y="20"/>
                      <a:pt x="30" y="40"/>
                    </a:cubicBezTo>
                    <a:lnTo>
                      <a:pt x="10" y="60"/>
                    </a:lnTo>
                    <a:cubicBezTo>
                      <a:pt x="0" y="80"/>
                      <a:pt x="0" y="100"/>
                      <a:pt x="0" y="110"/>
                    </a:cubicBezTo>
                    <a:cubicBezTo>
                      <a:pt x="0" y="129"/>
                      <a:pt x="0" y="139"/>
                      <a:pt x="0" y="149"/>
                    </a:cubicBezTo>
                    <a:cubicBezTo>
                      <a:pt x="0" y="169"/>
                      <a:pt x="0" y="179"/>
                      <a:pt x="10" y="199"/>
                    </a:cubicBezTo>
                    <a:cubicBezTo>
                      <a:pt x="20" y="209"/>
                      <a:pt x="20" y="218"/>
                      <a:pt x="30" y="228"/>
                    </a:cubicBezTo>
                    <a:cubicBezTo>
                      <a:pt x="40" y="248"/>
                      <a:pt x="60" y="248"/>
                      <a:pt x="70" y="258"/>
                    </a:cubicBezTo>
                    <a:cubicBezTo>
                      <a:pt x="80" y="268"/>
                      <a:pt x="99" y="268"/>
                      <a:pt x="109" y="268"/>
                    </a:cubicBezTo>
                    <a:lnTo>
                      <a:pt x="139" y="258"/>
                    </a:lnTo>
                    <a:cubicBezTo>
                      <a:pt x="159" y="258"/>
                      <a:pt x="179" y="248"/>
                      <a:pt x="189" y="238"/>
                    </a:cubicBezTo>
                    <a:lnTo>
                      <a:pt x="208" y="209"/>
                    </a:lnTo>
                    <a:cubicBezTo>
                      <a:pt x="218" y="199"/>
                      <a:pt x="228" y="179"/>
                      <a:pt x="228" y="159"/>
                    </a:cubicBezTo>
                    <a:cubicBezTo>
                      <a:pt x="228" y="139"/>
                      <a:pt x="218" y="129"/>
                      <a:pt x="218" y="119"/>
                    </a:cubicBezTo>
                    <a:cubicBezTo>
                      <a:pt x="218" y="100"/>
                      <a:pt x="218" y="90"/>
                      <a:pt x="208" y="70"/>
                    </a:cubicBezTo>
                    <a:cubicBezTo>
                      <a:pt x="208" y="60"/>
                      <a:pt x="198" y="50"/>
                      <a:pt x="189" y="40"/>
                    </a:cubicBezTo>
                    <a:cubicBezTo>
                      <a:pt x="179" y="30"/>
                      <a:pt x="169" y="20"/>
                      <a:pt x="149" y="11"/>
                    </a:cubicBezTo>
                    <a:cubicBezTo>
                      <a:pt x="139" y="1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4"/>
              <p:cNvSpPr/>
              <p:nvPr/>
            </p:nvSpPr>
            <p:spPr>
              <a:xfrm>
                <a:off x="7378420" y="2544020"/>
                <a:ext cx="10482" cy="13700"/>
              </a:xfrm>
              <a:custGeom>
                <a:avLst/>
                <a:gdLst/>
                <a:ahLst/>
                <a:cxnLst/>
                <a:rect l="l" t="t" r="r" b="b"/>
                <a:pathLst>
                  <a:path w="228" h="298" extrusionOk="0">
                    <a:moveTo>
                      <a:pt x="79" y="1"/>
                    </a:moveTo>
                    <a:cubicBezTo>
                      <a:pt x="60" y="1"/>
                      <a:pt x="50" y="11"/>
                      <a:pt x="30" y="30"/>
                    </a:cubicBezTo>
                    <a:lnTo>
                      <a:pt x="10" y="50"/>
                    </a:lnTo>
                    <a:cubicBezTo>
                      <a:pt x="0" y="70"/>
                      <a:pt x="0" y="90"/>
                      <a:pt x="0" y="110"/>
                    </a:cubicBezTo>
                    <a:cubicBezTo>
                      <a:pt x="0" y="129"/>
                      <a:pt x="0" y="159"/>
                      <a:pt x="10" y="189"/>
                    </a:cubicBezTo>
                    <a:cubicBezTo>
                      <a:pt x="10" y="199"/>
                      <a:pt x="10" y="219"/>
                      <a:pt x="20" y="228"/>
                    </a:cubicBezTo>
                    <a:cubicBezTo>
                      <a:pt x="20" y="238"/>
                      <a:pt x="30" y="258"/>
                      <a:pt x="40" y="268"/>
                    </a:cubicBezTo>
                    <a:cubicBezTo>
                      <a:pt x="50" y="278"/>
                      <a:pt x="60" y="288"/>
                      <a:pt x="79" y="288"/>
                    </a:cubicBezTo>
                    <a:cubicBezTo>
                      <a:pt x="89" y="298"/>
                      <a:pt x="99" y="298"/>
                      <a:pt x="119" y="298"/>
                    </a:cubicBezTo>
                    <a:lnTo>
                      <a:pt x="149" y="298"/>
                    </a:lnTo>
                    <a:cubicBezTo>
                      <a:pt x="168" y="288"/>
                      <a:pt x="178" y="278"/>
                      <a:pt x="198" y="268"/>
                    </a:cubicBezTo>
                    <a:lnTo>
                      <a:pt x="218" y="248"/>
                    </a:lnTo>
                    <a:cubicBezTo>
                      <a:pt x="228" y="228"/>
                      <a:pt x="228" y="209"/>
                      <a:pt x="228" y="189"/>
                    </a:cubicBezTo>
                    <a:cubicBezTo>
                      <a:pt x="228" y="159"/>
                      <a:pt x="228" y="139"/>
                      <a:pt x="228" y="110"/>
                    </a:cubicBezTo>
                    <a:cubicBezTo>
                      <a:pt x="228" y="100"/>
                      <a:pt x="218" y="80"/>
                      <a:pt x="218" y="70"/>
                    </a:cubicBezTo>
                    <a:cubicBezTo>
                      <a:pt x="208" y="50"/>
                      <a:pt x="198" y="40"/>
                      <a:pt x="188" y="30"/>
                    </a:cubicBezTo>
                    <a:cubicBezTo>
                      <a:pt x="178" y="21"/>
                      <a:pt x="168" y="1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4"/>
              <p:cNvSpPr/>
              <p:nvPr/>
            </p:nvSpPr>
            <p:spPr>
              <a:xfrm>
                <a:off x="7385684" y="2503518"/>
                <a:ext cx="12321" cy="12321"/>
              </a:xfrm>
              <a:custGeom>
                <a:avLst/>
                <a:gdLst/>
                <a:ahLst/>
                <a:cxnLst/>
                <a:rect l="l" t="t" r="r" b="b"/>
                <a:pathLst>
                  <a:path w="268" h="268" extrusionOk="0">
                    <a:moveTo>
                      <a:pt x="119" y="1"/>
                    </a:moveTo>
                    <a:cubicBezTo>
                      <a:pt x="100" y="11"/>
                      <a:pt x="90" y="21"/>
                      <a:pt x="70" y="30"/>
                    </a:cubicBezTo>
                    <a:cubicBezTo>
                      <a:pt x="60" y="40"/>
                      <a:pt x="50" y="60"/>
                      <a:pt x="40" y="70"/>
                    </a:cubicBezTo>
                    <a:cubicBezTo>
                      <a:pt x="30" y="80"/>
                      <a:pt x="20" y="100"/>
                      <a:pt x="10" y="110"/>
                    </a:cubicBezTo>
                    <a:cubicBezTo>
                      <a:pt x="1" y="119"/>
                      <a:pt x="1" y="139"/>
                      <a:pt x="1" y="149"/>
                    </a:cubicBezTo>
                    <a:cubicBezTo>
                      <a:pt x="1" y="169"/>
                      <a:pt x="1" y="179"/>
                      <a:pt x="10" y="199"/>
                    </a:cubicBezTo>
                    <a:cubicBezTo>
                      <a:pt x="20" y="209"/>
                      <a:pt x="20" y="218"/>
                      <a:pt x="40" y="228"/>
                    </a:cubicBezTo>
                    <a:lnTo>
                      <a:pt x="60" y="248"/>
                    </a:lnTo>
                    <a:cubicBezTo>
                      <a:pt x="80" y="258"/>
                      <a:pt x="90" y="268"/>
                      <a:pt x="119" y="268"/>
                    </a:cubicBezTo>
                    <a:lnTo>
                      <a:pt x="149" y="258"/>
                    </a:lnTo>
                    <a:cubicBezTo>
                      <a:pt x="159" y="258"/>
                      <a:pt x="179" y="248"/>
                      <a:pt x="199" y="228"/>
                    </a:cubicBezTo>
                    <a:cubicBezTo>
                      <a:pt x="208" y="218"/>
                      <a:pt x="218" y="209"/>
                      <a:pt x="228" y="189"/>
                    </a:cubicBezTo>
                    <a:cubicBezTo>
                      <a:pt x="238" y="179"/>
                      <a:pt x="248" y="169"/>
                      <a:pt x="258" y="159"/>
                    </a:cubicBezTo>
                    <a:cubicBezTo>
                      <a:pt x="258" y="139"/>
                      <a:pt x="268" y="129"/>
                      <a:pt x="268" y="110"/>
                    </a:cubicBezTo>
                    <a:cubicBezTo>
                      <a:pt x="268" y="100"/>
                      <a:pt x="258" y="80"/>
                      <a:pt x="258" y="70"/>
                    </a:cubicBezTo>
                    <a:cubicBezTo>
                      <a:pt x="248" y="50"/>
                      <a:pt x="238" y="40"/>
                      <a:pt x="228" y="30"/>
                    </a:cubicBezTo>
                    <a:lnTo>
                      <a:pt x="208" y="11"/>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4"/>
              <p:cNvSpPr/>
              <p:nvPr/>
            </p:nvSpPr>
            <p:spPr>
              <a:xfrm>
                <a:off x="7179544" y="2512621"/>
                <a:ext cx="13240" cy="10068"/>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4"/>
              <p:cNvSpPr/>
              <p:nvPr/>
            </p:nvSpPr>
            <p:spPr>
              <a:xfrm>
                <a:off x="7195910" y="2538135"/>
                <a:ext cx="13240" cy="10022"/>
              </a:xfrm>
              <a:custGeom>
                <a:avLst/>
                <a:gdLst/>
                <a:ahLst/>
                <a:cxnLst/>
                <a:rect l="l" t="t" r="r" b="b"/>
                <a:pathLst>
                  <a:path w="288" h="218"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4"/>
              <p:cNvSpPr/>
              <p:nvPr/>
            </p:nvSpPr>
            <p:spPr>
              <a:xfrm>
                <a:off x="7155869" y="2555880"/>
                <a:ext cx="11861" cy="10482"/>
              </a:xfrm>
              <a:custGeom>
                <a:avLst/>
                <a:gdLst/>
                <a:ahLst/>
                <a:cxnLst/>
                <a:rect l="l" t="t" r="r" b="b"/>
                <a:pathLst>
                  <a:path w="258" h="228" extrusionOk="0">
                    <a:moveTo>
                      <a:pt x="109" y="0"/>
                    </a:moveTo>
                    <a:cubicBezTo>
                      <a:pt x="99" y="0"/>
                      <a:pt x="80" y="10"/>
                      <a:pt x="70" y="10"/>
                    </a:cubicBezTo>
                    <a:cubicBezTo>
                      <a:pt x="60" y="20"/>
                      <a:pt x="40" y="30"/>
                      <a:pt x="30" y="40"/>
                    </a:cubicBezTo>
                    <a:cubicBezTo>
                      <a:pt x="20" y="50"/>
                      <a:pt x="20" y="60"/>
                      <a:pt x="10" y="69"/>
                    </a:cubicBezTo>
                    <a:cubicBezTo>
                      <a:pt x="0" y="89"/>
                      <a:pt x="0" y="99"/>
                      <a:pt x="0" y="119"/>
                    </a:cubicBezTo>
                    <a:lnTo>
                      <a:pt x="0" y="149"/>
                    </a:lnTo>
                    <a:cubicBezTo>
                      <a:pt x="10" y="168"/>
                      <a:pt x="20" y="178"/>
                      <a:pt x="30" y="198"/>
                    </a:cubicBezTo>
                    <a:lnTo>
                      <a:pt x="60" y="208"/>
                    </a:lnTo>
                    <a:cubicBezTo>
                      <a:pt x="70" y="218"/>
                      <a:pt x="90" y="228"/>
                      <a:pt x="109" y="228"/>
                    </a:cubicBezTo>
                    <a:lnTo>
                      <a:pt x="149" y="228"/>
                    </a:lnTo>
                    <a:cubicBezTo>
                      <a:pt x="169" y="228"/>
                      <a:pt x="179" y="218"/>
                      <a:pt x="189" y="218"/>
                    </a:cubicBezTo>
                    <a:cubicBezTo>
                      <a:pt x="208" y="208"/>
                      <a:pt x="218" y="198"/>
                      <a:pt x="228" y="188"/>
                    </a:cubicBezTo>
                    <a:cubicBezTo>
                      <a:pt x="238" y="178"/>
                      <a:pt x="248" y="168"/>
                      <a:pt x="248" y="158"/>
                    </a:cubicBezTo>
                    <a:cubicBezTo>
                      <a:pt x="258" y="139"/>
                      <a:pt x="258" y="129"/>
                      <a:pt x="258" y="109"/>
                    </a:cubicBezTo>
                    <a:lnTo>
                      <a:pt x="258" y="79"/>
                    </a:lnTo>
                    <a:cubicBezTo>
                      <a:pt x="258" y="60"/>
                      <a:pt x="248" y="50"/>
                      <a:pt x="228" y="30"/>
                    </a:cubicBezTo>
                    <a:lnTo>
                      <a:pt x="208"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4"/>
              <p:cNvSpPr/>
              <p:nvPr/>
            </p:nvSpPr>
            <p:spPr>
              <a:xfrm>
                <a:off x="7140836" y="2526734"/>
                <a:ext cx="11907" cy="10528"/>
              </a:xfrm>
              <a:custGeom>
                <a:avLst/>
                <a:gdLst/>
                <a:ahLst/>
                <a:cxnLst/>
                <a:rect l="l" t="t" r="r" b="b"/>
                <a:pathLst>
                  <a:path w="259" h="229" extrusionOk="0">
                    <a:moveTo>
                      <a:pt x="110" y="1"/>
                    </a:moveTo>
                    <a:cubicBezTo>
                      <a:pt x="100" y="1"/>
                      <a:pt x="80" y="1"/>
                      <a:pt x="70" y="10"/>
                    </a:cubicBezTo>
                    <a:cubicBezTo>
                      <a:pt x="60" y="10"/>
                      <a:pt x="40" y="20"/>
                      <a:pt x="30" y="30"/>
                    </a:cubicBezTo>
                    <a:cubicBezTo>
                      <a:pt x="21" y="40"/>
                      <a:pt x="11" y="60"/>
                      <a:pt x="11" y="70"/>
                    </a:cubicBezTo>
                    <a:cubicBezTo>
                      <a:pt x="1" y="80"/>
                      <a:pt x="1" y="100"/>
                      <a:pt x="1" y="109"/>
                    </a:cubicBezTo>
                    <a:lnTo>
                      <a:pt x="1" y="139"/>
                    </a:lnTo>
                    <a:cubicBezTo>
                      <a:pt x="11" y="159"/>
                      <a:pt x="21" y="179"/>
                      <a:pt x="30" y="189"/>
                    </a:cubicBezTo>
                    <a:lnTo>
                      <a:pt x="50" y="208"/>
                    </a:lnTo>
                    <a:cubicBezTo>
                      <a:pt x="70" y="218"/>
                      <a:pt x="90" y="228"/>
                      <a:pt x="110" y="228"/>
                    </a:cubicBezTo>
                    <a:cubicBezTo>
                      <a:pt x="120" y="228"/>
                      <a:pt x="139" y="218"/>
                      <a:pt x="149" y="218"/>
                    </a:cubicBezTo>
                    <a:cubicBezTo>
                      <a:pt x="159" y="218"/>
                      <a:pt x="179" y="218"/>
                      <a:pt x="189" y="208"/>
                    </a:cubicBezTo>
                    <a:cubicBezTo>
                      <a:pt x="209" y="208"/>
                      <a:pt x="219" y="199"/>
                      <a:pt x="228" y="189"/>
                    </a:cubicBezTo>
                    <a:cubicBezTo>
                      <a:pt x="238" y="179"/>
                      <a:pt x="248" y="169"/>
                      <a:pt x="248" y="149"/>
                    </a:cubicBezTo>
                    <a:cubicBezTo>
                      <a:pt x="258" y="139"/>
                      <a:pt x="258" y="119"/>
                      <a:pt x="258" y="109"/>
                    </a:cubicBezTo>
                    <a:lnTo>
                      <a:pt x="258" y="80"/>
                    </a:lnTo>
                    <a:cubicBezTo>
                      <a:pt x="248" y="60"/>
                      <a:pt x="238" y="40"/>
                      <a:pt x="228" y="30"/>
                    </a:cubicBezTo>
                    <a:lnTo>
                      <a:pt x="209" y="10"/>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4"/>
              <p:cNvSpPr/>
              <p:nvPr/>
            </p:nvSpPr>
            <p:spPr>
              <a:xfrm>
                <a:off x="6847763" y="2204102"/>
                <a:ext cx="12321" cy="11861"/>
              </a:xfrm>
              <a:custGeom>
                <a:avLst/>
                <a:gdLst/>
                <a:ahLst/>
                <a:cxnLst/>
                <a:rect l="l" t="t" r="r" b="b"/>
                <a:pathLst>
                  <a:path w="268" h="258" extrusionOk="0">
                    <a:moveTo>
                      <a:pt x="110" y="0"/>
                    </a:moveTo>
                    <a:cubicBezTo>
                      <a:pt x="100" y="0"/>
                      <a:pt x="80" y="10"/>
                      <a:pt x="70" y="10"/>
                    </a:cubicBezTo>
                    <a:cubicBezTo>
                      <a:pt x="50" y="20"/>
                      <a:pt x="40" y="30"/>
                      <a:pt x="30" y="40"/>
                    </a:cubicBezTo>
                    <a:lnTo>
                      <a:pt x="11" y="59"/>
                    </a:lnTo>
                    <a:cubicBezTo>
                      <a:pt x="1" y="79"/>
                      <a:pt x="1" y="99"/>
                      <a:pt x="1" y="109"/>
                    </a:cubicBezTo>
                    <a:lnTo>
                      <a:pt x="1" y="149"/>
                    </a:lnTo>
                    <a:cubicBezTo>
                      <a:pt x="11" y="158"/>
                      <a:pt x="20" y="178"/>
                      <a:pt x="30" y="188"/>
                    </a:cubicBezTo>
                    <a:cubicBezTo>
                      <a:pt x="40" y="208"/>
                      <a:pt x="60" y="218"/>
                      <a:pt x="70" y="228"/>
                    </a:cubicBezTo>
                    <a:cubicBezTo>
                      <a:pt x="80" y="238"/>
                      <a:pt x="100" y="248"/>
                      <a:pt x="110" y="257"/>
                    </a:cubicBezTo>
                    <a:lnTo>
                      <a:pt x="199" y="257"/>
                    </a:lnTo>
                    <a:cubicBezTo>
                      <a:pt x="209" y="248"/>
                      <a:pt x="218" y="238"/>
                      <a:pt x="228" y="228"/>
                    </a:cubicBezTo>
                    <a:lnTo>
                      <a:pt x="248" y="208"/>
                    </a:lnTo>
                    <a:cubicBezTo>
                      <a:pt x="258" y="188"/>
                      <a:pt x="268" y="168"/>
                      <a:pt x="268" y="149"/>
                    </a:cubicBezTo>
                    <a:lnTo>
                      <a:pt x="258" y="119"/>
                    </a:lnTo>
                    <a:cubicBezTo>
                      <a:pt x="258" y="99"/>
                      <a:pt x="248" y="89"/>
                      <a:pt x="228" y="69"/>
                    </a:cubicBezTo>
                    <a:cubicBezTo>
                      <a:pt x="218" y="59"/>
                      <a:pt x="199" y="50"/>
                      <a:pt x="189" y="40"/>
                    </a:cubicBezTo>
                    <a:cubicBezTo>
                      <a:pt x="179" y="30"/>
                      <a:pt x="169" y="20"/>
                      <a:pt x="149" y="10"/>
                    </a:cubicBezTo>
                    <a:cubicBezTo>
                      <a:pt x="139" y="10"/>
                      <a:pt x="129"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4"/>
              <p:cNvSpPr/>
              <p:nvPr/>
            </p:nvSpPr>
            <p:spPr>
              <a:xfrm>
                <a:off x="6873692" y="2232283"/>
                <a:ext cx="13240" cy="10528"/>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4"/>
              <p:cNvSpPr/>
              <p:nvPr/>
            </p:nvSpPr>
            <p:spPr>
              <a:xfrm>
                <a:off x="6835029" y="2262809"/>
                <a:ext cx="13240" cy="10482"/>
              </a:xfrm>
              <a:custGeom>
                <a:avLst/>
                <a:gdLst/>
                <a:ahLst/>
                <a:cxnLst/>
                <a:rect l="l" t="t" r="r" b="b"/>
                <a:pathLst>
                  <a:path w="288" h="228" extrusionOk="0">
                    <a:moveTo>
                      <a:pt x="149" y="0"/>
                    </a:moveTo>
                    <a:cubicBezTo>
                      <a:pt x="1" y="0"/>
                      <a:pt x="1" y="228"/>
                      <a:pt x="149" y="228"/>
                    </a:cubicBezTo>
                    <a:cubicBezTo>
                      <a:pt x="288" y="228"/>
                      <a:pt x="288" y="0"/>
                      <a:pt x="1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4"/>
              <p:cNvSpPr/>
              <p:nvPr/>
            </p:nvSpPr>
            <p:spPr>
              <a:xfrm>
                <a:off x="6827306" y="2236375"/>
                <a:ext cx="13240" cy="10528"/>
              </a:xfrm>
              <a:custGeom>
                <a:avLst/>
                <a:gdLst/>
                <a:ahLst/>
                <a:cxnLst/>
                <a:rect l="l" t="t" r="r" b="b"/>
                <a:pathLst>
                  <a:path w="288" h="229" extrusionOk="0">
                    <a:moveTo>
                      <a:pt x="149" y="1"/>
                    </a:moveTo>
                    <a:cubicBezTo>
                      <a:pt x="0" y="1"/>
                      <a:pt x="0" y="229"/>
                      <a:pt x="149" y="229"/>
                    </a:cubicBezTo>
                    <a:cubicBezTo>
                      <a:pt x="287" y="229"/>
                      <a:pt x="287"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4"/>
              <p:cNvSpPr/>
              <p:nvPr/>
            </p:nvSpPr>
            <p:spPr>
              <a:xfrm>
                <a:off x="7252778" y="2158130"/>
                <a:ext cx="10528" cy="12321"/>
              </a:xfrm>
              <a:custGeom>
                <a:avLst/>
                <a:gdLst/>
                <a:ahLst/>
                <a:cxnLst/>
                <a:rect l="l" t="t" r="r" b="b"/>
                <a:pathLst>
                  <a:path w="229" h="268" extrusionOk="0">
                    <a:moveTo>
                      <a:pt x="120" y="0"/>
                    </a:moveTo>
                    <a:lnTo>
                      <a:pt x="90" y="10"/>
                    </a:lnTo>
                    <a:cubicBezTo>
                      <a:pt x="70" y="10"/>
                      <a:pt x="50" y="20"/>
                      <a:pt x="41" y="40"/>
                    </a:cubicBezTo>
                    <a:lnTo>
                      <a:pt x="21" y="60"/>
                    </a:lnTo>
                    <a:cubicBezTo>
                      <a:pt x="11" y="79"/>
                      <a:pt x="1" y="89"/>
                      <a:pt x="1" y="109"/>
                    </a:cubicBezTo>
                    <a:cubicBezTo>
                      <a:pt x="1" y="129"/>
                      <a:pt x="11" y="139"/>
                      <a:pt x="11" y="149"/>
                    </a:cubicBezTo>
                    <a:cubicBezTo>
                      <a:pt x="11" y="169"/>
                      <a:pt x="11" y="178"/>
                      <a:pt x="21" y="198"/>
                    </a:cubicBezTo>
                    <a:cubicBezTo>
                      <a:pt x="21" y="208"/>
                      <a:pt x="31" y="218"/>
                      <a:pt x="41" y="228"/>
                    </a:cubicBezTo>
                    <a:cubicBezTo>
                      <a:pt x="50" y="238"/>
                      <a:pt x="60" y="248"/>
                      <a:pt x="80" y="258"/>
                    </a:cubicBezTo>
                    <a:cubicBezTo>
                      <a:pt x="90" y="258"/>
                      <a:pt x="100" y="268"/>
                      <a:pt x="120" y="268"/>
                    </a:cubicBezTo>
                    <a:lnTo>
                      <a:pt x="149" y="258"/>
                    </a:lnTo>
                    <a:cubicBezTo>
                      <a:pt x="169" y="258"/>
                      <a:pt x="179" y="248"/>
                      <a:pt x="199" y="228"/>
                    </a:cubicBezTo>
                    <a:lnTo>
                      <a:pt x="219" y="208"/>
                    </a:lnTo>
                    <a:cubicBezTo>
                      <a:pt x="229" y="188"/>
                      <a:pt x="229" y="178"/>
                      <a:pt x="229" y="159"/>
                    </a:cubicBezTo>
                    <a:cubicBezTo>
                      <a:pt x="229" y="139"/>
                      <a:pt x="229" y="129"/>
                      <a:pt x="229" y="119"/>
                    </a:cubicBezTo>
                    <a:cubicBezTo>
                      <a:pt x="229" y="99"/>
                      <a:pt x="229" y="89"/>
                      <a:pt x="219" y="70"/>
                    </a:cubicBezTo>
                    <a:cubicBezTo>
                      <a:pt x="209" y="60"/>
                      <a:pt x="209" y="50"/>
                      <a:pt x="199" y="40"/>
                    </a:cubicBezTo>
                    <a:cubicBezTo>
                      <a:pt x="189" y="30"/>
                      <a:pt x="169" y="20"/>
                      <a:pt x="159" y="10"/>
                    </a:cubicBezTo>
                    <a:cubicBezTo>
                      <a:pt x="149" y="10"/>
                      <a:pt x="130"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4"/>
              <p:cNvSpPr/>
              <p:nvPr/>
            </p:nvSpPr>
            <p:spPr>
              <a:xfrm>
                <a:off x="7228229" y="2185438"/>
                <a:ext cx="12321" cy="10482"/>
              </a:xfrm>
              <a:custGeom>
                <a:avLst/>
                <a:gdLst/>
                <a:ahLst/>
                <a:cxnLst/>
                <a:rect l="l" t="t" r="r" b="b"/>
                <a:pathLst>
                  <a:path w="268" h="228" extrusionOk="0">
                    <a:moveTo>
                      <a:pt x="109" y="0"/>
                    </a:moveTo>
                    <a:cubicBezTo>
                      <a:pt x="99" y="0"/>
                      <a:pt x="80" y="10"/>
                      <a:pt x="70" y="10"/>
                    </a:cubicBezTo>
                    <a:cubicBezTo>
                      <a:pt x="60" y="20"/>
                      <a:pt x="50" y="30"/>
                      <a:pt x="40" y="40"/>
                    </a:cubicBezTo>
                    <a:cubicBezTo>
                      <a:pt x="20" y="50"/>
                      <a:pt x="20" y="60"/>
                      <a:pt x="10" y="69"/>
                    </a:cubicBezTo>
                    <a:cubicBezTo>
                      <a:pt x="0" y="89"/>
                      <a:pt x="0" y="99"/>
                      <a:pt x="0" y="119"/>
                    </a:cubicBezTo>
                    <a:lnTo>
                      <a:pt x="10" y="149"/>
                    </a:lnTo>
                    <a:cubicBezTo>
                      <a:pt x="10" y="168"/>
                      <a:pt x="20" y="178"/>
                      <a:pt x="30" y="198"/>
                    </a:cubicBezTo>
                    <a:lnTo>
                      <a:pt x="60" y="208"/>
                    </a:lnTo>
                    <a:cubicBezTo>
                      <a:pt x="70" y="218"/>
                      <a:pt x="89" y="228"/>
                      <a:pt x="109" y="228"/>
                    </a:cubicBezTo>
                    <a:lnTo>
                      <a:pt x="149" y="228"/>
                    </a:lnTo>
                    <a:cubicBezTo>
                      <a:pt x="169" y="228"/>
                      <a:pt x="179" y="218"/>
                      <a:pt x="198" y="218"/>
                    </a:cubicBezTo>
                    <a:cubicBezTo>
                      <a:pt x="208" y="208"/>
                      <a:pt x="218" y="198"/>
                      <a:pt x="228" y="188"/>
                    </a:cubicBezTo>
                    <a:cubicBezTo>
                      <a:pt x="238" y="178"/>
                      <a:pt x="248" y="168"/>
                      <a:pt x="258" y="159"/>
                    </a:cubicBezTo>
                    <a:cubicBezTo>
                      <a:pt x="258" y="139"/>
                      <a:pt x="268" y="129"/>
                      <a:pt x="268" y="109"/>
                    </a:cubicBezTo>
                    <a:lnTo>
                      <a:pt x="258" y="79"/>
                    </a:lnTo>
                    <a:cubicBezTo>
                      <a:pt x="258" y="60"/>
                      <a:pt x="248" y="50"/>
                      <a:pt x="228" y="30"/>
                    </a:cubicBezTo>
                    <a:lnTo>
                      <a:pt x="208" y="10"/>
                    </a:lnTo>
                    <a:cubicBezTo>
                      <a:pt x="188" y="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4"/>
              <p:cNvSpPr/>
              <p:nvPr/>
            </p:nvSpPr>
            <p:spPr>
              <a:xfrm>
                <a:off x="7195451" y="2159464"/>
                <a:ext cx="13240" cy="10068"/>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4"/>
              <p:cNvSpPr/>
              <p:nvPr/>
            </p:nvSpPr>
            <p:spPr>
              <a:xfrm>
                <a:off x="6927847" y="1984724"/>
                <a:ext cx="10987" cy="11447"/>
              </a:xfrm>
              <a:custGeom>
                <a:avLst/>
                <a:gdLst/>
                <a:ahLst/>
                <a:cxnLst/>
                <a:rect l="l" t="t" r="r" b="b"/>
                <a:pathLst>
                  <a:path w="239" h="249" extrusionOk="0">
                    <a:moveTo>
                      <a:pt x="120" y="30"/>
                    </a:moveTo>
                    <a:cubicBezTo>
                      <a:pt x="100" y="30"/>
                      <a:pt x="90" y="30"/>
                      <a:pt x="70" y="40"/>
                    </a:cubicBezTo>
                    <a:lnTo>
                      <a:pt x="60" y="40"/>
                    </a:lnTo>
                    <a:lnTo>
                      <a:pt x="90" y="30"/>
                    </a:lnTo>
                    <a:close/>
                    <a:moveTo>
                      <a:pt x="80" y="1"/>
                    </a:moveTo>
                    <a:cubicBezTo>
                      <a:pt x="70" y="11"/>
                      <a:pt x="60" y="11"/>
                      <a:pt x="41" y="20"/>
                    </a:cubicBezTo>
                    <a:cubicBezTo>
                      <a:pt x="31" y="30"/>
                      <a:pt x="21" y="40"/>
                      <a:pt x="21" y="50"/>
                    </a:cubicBezTo>
                    <a:cubicBezTo>
                      <a:pt x="11" y="70"/>
                      <a:pt x="1" y="80"/>
                      <a:pt x="1" y="100"/>
                    </a:cubicBezTo>
                    <a:cubicBezTo>
                      <a:pt x="1" y="110"/>
                      <a:pt x="1" y="129"/>
                      <a:pt x="1" y="139"/>
                    </a:cubicBezTo>
                    <a:lnTo>
                      <a:pt x="11" y="169"/>
                    </a:lnTo>
                    <a:cubicBezTo>
                      <a:pt x="11" y="189"/>
                      <a:pt x="21" y="209"/>
                      <a:pt x="41" y="218"/>
                    </a:cubicBezTo>
                    <a:lnTo>
                      <a:pt x="60" y="238"/>
                    </a:lnTo>
                    <a:cubicBezTo>
                      <a:pt x="80" y="248"/>
                      <a:pt x="90" y="248"/>
                      <a:pt x="110" y="248"/>
                    </a:cubicBezTo>
                    <a:lnTo>
                      <a:pt x="149" y="248"/>
                    </a:lnTo>
                    <a:cubicBezTo>
                      <a:pt x="169" y="238"/>
                      <a:pt x="189" y="228"/>
                      <a:pt x="199" y="218"/>
                    </a:cubicBezTo>
                    <a:cubicBezTo>
                      <a:pt x="219" y="199"/>
                      <a:pt x="219" y="189"/>
                      <a:pt x="229" y="159"/>
                    </a:cubicBezTo>
                    <a:cubicBezTo>
                      <a:pt x="239" y="149"/>
                      <a:pt x="239" y="139"/>
                      <a:pt x="239" y="129"/>
                    </a:cubicBezTo>
                    <a:lnTo>
                      <a:pt x="239" y="119"/>
                    </a:lnTo>
                    <a:cubicBezTo>
                      <a:pt x="239" y="110"/>
                      <a:pt x="239" y="100"/>
                      <a:pt x="229" y="90"/>
                    </a:cubicBezTo>
                    <a:cubicBezTo>
                      <a:pt x="229" y="80"/>
                      <a:pt x="229" y="70"/>
                      <a:pt x="219" y="60"/>
                    </a:cubicBezTo>
                    <a:cubicBezTo>
                      <a:pt x="219" y="50"/>
                      <a:pt x="209" y="40"/>
                      <a:pt x="199" y="40"/>
                    </a:cubicBezTo>
                    <a:lnTo>
                      <a:pt x="199" y="30"/>
                    </a:lnTo>
                    <a:cubicBezTo>
                      <a:pt x="179" y="20"/>
                      <a:pt x="169" y="1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4"/>
              <p:cNvSpPr/>
              <p:nvPr/>
            </p:nvSpPr>
            <p:spPr>
              <a:xfrm>
                <a:off x="6969268" y="2004308"/>
                <a:ext cx="13240" cy="10068"/>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4"/>
              <p:cNvSpPr/>
              <p:nvPr/>
            </p:nvSpPr>
            <p:spPr>
              <a:xfrm>
                <a:off x="6956533" y="2048901"/>
                <a:ext cx="12321" cy="11861"/>
              </a:xfrm>
              <a:custGeom>
                <a:avLst/>
                <a:gdLst/>
                <a:ahLst/>
                <a:cxnLst/>
                <a:rect l="l" t="t" r="r" b="b"/>
                <a:pathLst>
                  <a:path w="268" h="258" extrusionOk="0">
                    <a:moveTo>
                      <a:pt x="119" y="0"/>
                    </a:moveTo>
                    <a:cubicBezTo>
                      <a:pt x="100" y="0"/>
                      <a:pt x="90" y="0"/>
                      <a:pt x="70" y="10"/>
                    </a:cubicBezTo>
                    <a:cubicBezTo>
                      <a:pt x="60" y="10"/>
                      <a:pt x="50" y="20"/>
                      <a:pt x="40" y="30"/>
                    </a:cubicBezTo>
                    <a:lnTo>
                      <a:pt x="20" y="50"/>
                    </a:lnTo>
                    <a:cubicBezTo>
                      <a:pt x="10" y="70"/>
                      <a:pt x="1" y="90"/>
                      <a:pt x="1" y="109"/>
                    </a:cubicBezTo>
                    <a:lnTo>
                      <a:pt x="10" y="139"/>
                    </a:lnTo>
                    <a:cubicBezTo>
                      <a:pt x="10" y="159"/>
                      <a:pt x="20" y="169"/>
                      <a:pt x="40" y="189"/>
                    </a:cubicBezTo>
                    <a:cubicBezTo>
                      <a:pt x="50" y="198"/>
                      <a:pt x="70" y="208"/>
                      <a:pt x="80" y="218"/>
                    </a:cubicBezTo>
                    <a:cubicBezTo>
                      <a:pt x="90" y="238"/>
                      <a:pt x="100" y="238"/>
                      <a:pt x="119" y="248"/>
                    </a:cubicBezTo>
                    <a:cubicBezTo>
                      <a:pt x="129" y="258"/>
                      <a:pt x="139" y="258"/>
                      <a:pt x="159" y="258"/>
                    </a:cubicBezTo>
                    <a:cubicBezTo>
                      <a:pt x="169" y="258"/>
                      <a:pt x="189" y="258"/>
                      <a:pt x="199" y="248"/>
                    </a:cubicBezTo>
                    <a:cubicBezTo>
                      <a:pt x="218" y="238"/>
                      <a:pt x="228" y="238"/>
                      <a:pt x="238" y="218"/>
                    </a:cubicBezTo>
                    <a:lnTo>
                      <a:pt x="258" y="198"/>
                    </a:lnTo>
                    <a:cubicBezTo>
                      <a:pt x="268" y="179"/>
                      <a:pt x="268" y="169"/>
                      <a:pt x="268" y="149"/>
                    </a:cubicBezTo>
                    <a:lnTo>
                      <a:pt x="268" y="119"/>
                    </a:lnTo>
                    <a:cubicBezTo>
                      <a:pt x="258" y="99"/>
                      <a:pt x="248" y="80"/>
                      <a:pt x="238" y="70"/>
                    </a:cubicBezTo>
                    <a:cubicBezTo>
                      <a:pt x="228" y="50"/>
                      <a:pt x="208" y="40"/>
                      <a:pt x="199" y="30"/>
                    </a:cubicBezTo>
                    <a:cubicBezTo>
                      <a:pt x="189" y="20"/>
                      <a:pt x="169" y="10"/>
                      <a:pt x="159" y="10"/>
                    </a:cubicBezTo>
                    <a:cubicBezTo>
                      <a:pt x="149" y="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4"/>
              <p:cNvSpPr/>
              <p:nvPr/>
            </p:nvSpPr>
            <p:spPr>
              <a:xfrm>
                <a:off x="6925594" y="2024306"/>
                <a:ext cx="14160" cy="10528"/>
              </a:xfrm>
              <a:custGeom>
                <a:avLst/>
                <a:gdLst/>
                <a:ahLst/>
                <a:cxnLst/>
                <a:rect l="l" t="t" r="r" b="b"/>
                <a:pathLst>
                  <a:path w="308" h="229" extrusionOk="0">
                    <a:moveTo>
                      <a:pt x="119" y="1"/>
                    </a:moveTo>
                    <a:cubicBezTo>
                      <a:pt x="99" y="1"/>
                      <a:pt x="90" y="1"/>
                      <a:pt x="70" y="11"/>
                    </a:cubicBezTo>
                    <a:cubicBezTo>
                      <a:pt x="60" y="21"/>
                      <a:pt x="50" y="21"/>
                      <a:pt x="40" y="40"/>
                    </a:cubicBezTo>
                    <a:cubicBezTo>
                      <a:pt x="30" y="50"/>
                      <a:pt x="20" y="60"/>
                      <a:pt x="10" y="70"/>
                    </a:cubicBezTo>
                    <a:cubicBezTo>
                      <a:pt x="10" y="90"/>
                      <a:pt x="0" y="100"/>
                      <a:pt x="0" y="120"/>
                    </a:cubicBezTo>
                    <a:lnTo>
                      <a:pt x="10" y="149"/>
                    </a:lnTo>
                    <a:cubicBezTo>
                      <a:pt x="10" y="159"/>
                      <a:pt x="20" y="179"/>
                      <a:pt x="40" y="199"/>
                    </a:cubicBezTo>
                    <a:lnTo>
                      <a:pt x="60" y="209"/>
                    </a:lnTo>
                    <a:cubicBezTo>
                      <a:pt x="80" y="219"/>
                      <a:pt x="90" y="229"/>
                      <a:pt x="109" y="229"/>
                    </a:cubicBezTo>
                    <a:lnTo>
                      <a:pt x="189" y="219"/>
                    </a:lnTo>
                    <a:cubicBezTo>
                      <a:pt x="208" y="219"/>
                      <a:pt x="218" y="219"/>
                      <a:pt x="238" y="209"/>
                    </a:cubicBezTo>
                    <a:cubicBezTo>
                      <a:pt x="248" y="209"/>
                      <a:pt x="258" y="199"/>
                      <a:pt x="268" y="189"/>
                    </a:cubicBezTo>
                    <a:cubicBezTo>
                      <a:pt x="278" y="179"/>
                      <a:pt x="288" y="169"/>
                      <a:pt x="297" y="149"/>
                    </a:cubicBezTo>
                    <a:cubicBezTo>
                      <a:pt x="297" y="139"/>
                      <a:pt x="307" y="120"/>
                      <a:pt x="307" y="110"/>
                    </a:cubicBezTo>
                    <a:lnTo>
                      <a:pt x="297" y="80"/>
                    </a:lnTo>
                    <a:cubicBezTo>
                      <a:pt x="297" y="60"/>
                      <a:pt x="288" y="40"/>
                      <a:pt x="268" y="31"/>
                    </a:cubicBezTo>
                    <a:lnTo>
                      <a:pt x="248" y="11"/>
                    </a:lnTo>
                    <a:cubicBezTo>
                      <a:pt x="228" y="1"/>
                      <a:pt x="218"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4"/>
              <p:cNvSpPr/>
              <p:nvPr/>
            </p:nvSpPr>
            <p:spPr>
              <a:xfrm>
                <a:off x="6879622" y="2051613"/>
                <a:ext cx="13240" cy="10528"/>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4"/>
              <p:cNvSpPr/>
              <p:nvPr/>
            </p:nvSpPr>
            <p:spPr>
              <a:xfrm>
                <a:off x="7688778" y="1633406"/>
                <a:ext cx="11861" cy="12321"/>
              </a:xfrm>
              <a:custGeom>
                <a:avLst/>
                <a:gdLst/>
                <a:ahLst/>
                <a:cxnLst/>
                <a:rect l="l" t="t" r="r" b="b"/>
                <a:pathLst>
                  <a:path w="258" h="268" extrusionOk="0">
                    <a:moveTo>
                      <a:pt x="119" y="0"/>
                    </a:moveTo>
                    <a:cubicBezTo>
                      <a:pt x="99" y="10"/>
                      <a:pt x="89" y="20"/>
                      <a:pt x="70" y="30"/>
                    </a:cubicBezTo>
                    <a:cubicBezTo>
                      <a:pt x="60" y="50"/>
                      <a:pt x="50" y="60"/>
                      <a:pt x="30" y="70"/>
                    </a:cubicBezTo>
                    <a:cubicBezTo>
                      <a:pt x="20" y="80"/>
                      <a:pt x="20" y="99"/>
                      <a:pt x="10" y="109"/>
                    </a:cubicBezTo>
                    <a:cubicBezTo>
                      <a:pt x="0" y="129"/>
                      <a:pt x="0" y="139"/>
                      <a:pt x="0" y="159"/>
                    </a:cubicBezTo>
                    <a:cubicBezTo>
                      <a:pt x="0" y="169"/>
                      <a:pt x="0" y="189"/>
                      <a:pt x="10" y="198"/>
                    </a:cubicBezTo>
                    <a:cubicBezTo>
                      <a:pt x="20" y="208"/>
                      <a:pt x="20" y="228"/>
                      <a:pt x="30" y="238"/>
                    </a:cubicBezTo>
                    <a:lnTo>
                      <a:pt x="60" y="248"/>
                    </a:lnTo>
                    <a:cubicBezTo>
                      <a:pt x="70" y="258"/>
                      <a:pt x="89" y="268"/>
                      <a:pt x="109" y="268"/>
                    </a:cubicBezTo>
                    <a:lnTo>
                      <a:pt x="139" y="258"/>
                    </a:lnTo>
                    <a:cubicBezTo>
                      <a:pt x="159" y="258"/>
                      <a:pt x="179" y="248"/>
                      <a:pt x="188" y="238"/>
                    </a:cubicBezTo>
                    <a:cubicBezTo>
                      <a:pt x="198" y="218"/>
                      <a:pt x="218" y="208"/>
                      <a:pt x="228" y="189"/>
                    </a:cubicBezTo>
                    <a:cubicBezTo>
                      <a:pt x="238" y="179"/>
                      <a:pt x="248" y="169"/>
                      <a:pt x="248" y="159"/>
                    </a:cubicBezTo>
                    <a:cubicBezTo>
                      <a:pt x="258" y="139"/>
                      <a:pt x="258" y="129"/>
                      <a:pt x="258" y="109"/>
                    </a:cubicBezTo>
                    <a:cubicBezTo>
                      <a:pt x="258" y="99"/>
                      <a:pt x="258" y="80"/>
                      <a:pt x="248" y="70"/>
                    </a:cubicBezTo>
                    <a:cubicBezTo>
                      <a:pt x="248" y="60"/>
                      <a:pt x="238" y="40"/>
                      <a:pt x="228" y="30"/>
                    </a:cubicBezTo>
                    <a:lnTo>
                      <a:pt x="208" y="20"/>
                    </a:lnTo>
                    <a:cubicBezTo>
                      <a:pt x="188"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4"/>
              <p:cNvSpPr/>
              <p:nvPr/>
            </p:nvSpPr>
            <p:spPr>
              <a:xfrm>
                <a:off x="7691950" y="1672988"/>
                <a:ext cx="10528" cy="11907"/>
              </a:xfrm>
              <a:custGeom>
                <a:avLst/>
                <a:gdLst/>
                <a:ahLst/>
                <a:cxnLst/>
                <a:rect l="l" t="t" r="r" b="b"/>
                <a:pathLst>
                  <a:path w="229" h="259" extrusionOk="0">
                    <a:moveTo>
                      <a:pt x="90" y="1"/>
                    </a:moveTo>
                    <a:cubicBezTo>
                      <a:pt x="70" y="11"/>
                      <a:pt x="50" y="20"/>
                      <a:pt x="40" y="30"/>
                    </a:cubicBezTo>
                    <a:lnTo>
                      <a:pt x="20" y="60"/>
                    </a:lnTo>
                    <a:cubicBezTo>
                      <a:pt x="11" y="70"/>
                      <a:pt x="1" y="90"/>
                      <a:pt x="1" y="110"/>
                    </a:cubicBezTo>
                    <a:cubicBezTo>
                      <a:pt x="1" y="119"/>
                      <a:pt x="11" y="139"/>
                      <a:pt x="11" y="149"/>
                    </a:cubicBezTo>
                    <a:cubicBezTo>
                      <a:pt x="11" y="169"/>
                      <a:pt x="11" y="179"/>
                      <a:pt x="20" y="189"/>
                    </a:cubicBezTo>
                    <a:cubicBezTo>
                      <a:pt x="20" y="209"/>
                      <a:pt x="30" y="218"/>
                      <a:pt x="40" y="228"/>
                    </a:cubicBezTo>
                    <a:cubicBezTo>
                      <a:pt x="50" y="238"/>
                      <a:pt x="60" y="248"/>
                      <a:pt x="80" y="248"/>
                    </a:cubicBezTo>
                    <a:cubicBezTo>
                      <a:pt x="90" y="258"/>
                      <a:pt x="100" y="258"/>
                      <a:pt x="119" y="258"/>
                    </a:cubicBezTo>
                    <a:lnTo>
                      <a:pt x="149" y="258"/>
                    </a:lnTo>
                    <a:cubicBezTo>
                      <a:pt x="169" y="258"/>
                      <a:pt x="189" y="248"/>
                      <a:pt x="199" y="228"/>
                    </a:cubicBezTo>
                    <a:lnTo>
                      <a:pt x="218" y="209"/>
                    </a:lnTo>
                    <a:cubicBezTo>
                      <a:pt x="228" y="189"/>
                      <a:pt x="228" y="169"/>
                      <a:pt x="228" y="149"/>
                    </a:cubicBezTo>
                    <a:cubicBezTo>
                      <a:pt x="228" y="139"/>
                      <a:pt x="228" y="129"/>
                      <a:pt x="228" y="110"/>
                    </a:cubicBezTo>
                    <a:cubicBezTo>
                      <a:pt x="228" y="100"/>
                      <a:pt x="228" y="80"/>
                      <a:pt x="218" y="70"/>
                    </a:cubicBezTo>
                    <a:cubicBezTo>
                      <a:pt x="209" y="60"/>
                      <a:pt x="209" y="40"/>
                      <a:pt x="189" y="30"/>
                    </a:cubicBezTo>
                    <a:cubicBezTo>
                      <a:pt x="179" y="20"/>
                      <a:pt x="169" y="20"/>
                      <a:pt x="159" y="11"/>
                    </a:cubicBezTo>
                    <a:cubicBezTo>
                      <a:pt x="139" y="1"/>
                      <a:pt x="12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4"/>
              <p:cNvSpPr/>
              <p:nvPr/>
            </p:nvSpPr>
            <p:spPr>
              <a:xfrm>
                <a:off x="7667861" y="1696663"/>
                <a:ext cx="11401" cy="10528"/>
              </a:xfrm>
              <a:custGeom>
                <a:avLst/>
                <a:gdLst/>
                <a:ahLst/>
                <a:cxnLst/>
                <a:rect l="l" t="t" r="r" b="b"/>
                <a:pathLst>
                  <a:path w="248" h="229" extrusionOk="0">
                    <a:moveTo>
                      <a:pt x="109" y="0"/>
                    </a:moveTo>
                    <a:cubicBezTo>
                      <a:pt x="99" y="0"/>
                      <a:pt x="79" y="0"/>
                      <a:pt x="69" y="10"/>
                    </a:cubicBezTo>
                    <a:cubicBezTo>
                      <a:pt x="50" y="20"/>
                      <a:pt x="40" y="20"/>
                      <a:pt x="30" y="40"/>
                    </a:cubicBezTo>
                    <a:cubicBezTo>
                      <a:pt x="20" y="50"/>
                      <a:pt x="10" y="60"/>
                      <a:pt x="10" y="70"/>
                    </a:cubicBezTo>
                    <a:cubicBezTo>
                      <a:pt x="0" y="90"/>
                      <a:pt x="0" y="99"/>
                      <a:pt x="0" y="119"/>
                    </a:cubicBezTo>
                    <a:lnTo>
                      <a:pt x="0" y="149"/>
                    </a:lnTo>
                    <a:cubicBezTo>
                      <a:pt x="10" y="159"/>
                      <a:pt x="20" y="179"/>
                      <a:pt x="30" y="198"/>
                    </a:cubicBezTo>
                    <a:lnTo>
                      <a:pt x="50" y="208"/>
                    </a:lnTo>
                    <a:cubicBezTo>
                      <a:pt x="69" y="218"/>
                      <a:pt x="89" y="228"/>
                      <a:pt x="109" y="228"/>
                    </a:cubicBezTo>
                    <a:lnTo>
                      <a:pt x="129" y="228"/>
                    </a:lnTo>
                    <a:cubicBezTo>
                      <a:pt x="149" y="228"/>
                      <a:pt x="158" y="218"/>
                      <a:pt x="178" y="218"/>
                    </a:cubicBezTo>
                    <a:cubicBezTo>
                      <a:pt x="188" y="208"/>
                      <a:pt x="198" y="198"/>
                      <a:pt x="208" y="189"/>
                    </a:cubicBezTo>
                    <a:cubicBezTo>
                      <a:pt x="218" y="179"/>
                      <a:pt x="228" y="169"/>
                      <a:pt x="238" y="159"/>
                    </a:cubicBezTo>
                    <a:cubicBezTo>
                      <a:pt x="238" y="139"/>
                      <a:pt x="248" y="129"/>
                      <a:pt x="248" y="109"/>
                    </a:cubicBezTo>
                    <a:lnTo>
                      <a:pt x="238" y="80"/>
                    </a:lnTo>
                    <a:cubicBezTo>
                      <a:pt x="238" y="60"/>
                      <a:pt x="228" y="50"/>
                      <a:pt x="208" y="30"/>
                    </a:cubicBezTo>
                    <a:lnTo>
                      <a:pt x="188" y="10"/>
                    </a:lnTo>
                    <a:cubicBezTo>
                      <a:pt x="168" y="0"/>
                      <a:pt x="14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4"/>
              <p:cNvSpPr/>
              <p:nvPr/>
            </p:nvSpPr>
            <p:spPr>
              <a:xfrm>
                <a:off x="7816213" y="1252941"/>
                <a:ext cx="11861" cy="10528"/>
              </a:xfrm>
              <a:custGeom>
                <a:avLst/>
                <a:gdLst/>
                <a:ahLst/>
                <a:cxnLst/>
                <a:rect l="l" t="t" r="r" b="b"/>
                <a:pathLst>
                  <a:path w="258" h="229" extrusionOk="0">
                    <a:moveTo>
                      <a:pt x="109" y="1"/>
                    </a:moveTo>
                    <a:cubicBezTo>
                      <a:pt x="89" y="1"/>
                      <a:pt x="79" y="1"/>
                      <a:pt x="69" y="11"/>
                    </a:cubicBezTo>
                    <a:cubicBezTo>
                      <a:pt x="50" y="21"/>
                      <a:pt x="40" y="21"/>
                      <a:pt x="30" y="30"/>
                    </a:cubicBezTo>
                    <a:cubicBezTo>
                      <a:pt x="20" y="40"/>
                      <a:pt x="10" y="60"/>
                      <a:pt x="10" y="70"/>
                    </a:cubicBezTo>
                    <a:cubicBezTo>
                      <a:pt x="0" y="80"/>
                      <a:pt x="0" y="100"/>
                      <a:pt x="0" y="110"/>
                    </a:cubicBezTo>
                    <a:lnTo>
                      <a:pt x="0" y="139"/>
                    </a:lnTo>
                    <a:cubicBezTo>
                      <a:pt x="0" y="159"/>
                      <a:pt x="10" y="179"/>
                      <a:pt x="30" y="189"/>
                    </a:cubicBezTo>
                    <a:lnTo>
                      <a:pt x="50" y="209"/>
                    </a:lnTo>
                    <a:cubicBezTo>
                      <a:pt x="69" y="219"/>
                      <a:pt x="89" y="228"/>
                      <a:pt x="109" y="228"/>
                    </a:cubicBezTo>
                    <a:cubicBezTo>
                      <a:pt x="119" y="228"/>
                      <a:pt x="129" y="219"/>
                      <a:pt x="149" y="219"/>
                    </a:cubicBezTo>
                    <a:cubicBezTo>
                      <a:pt x="159" y="219"/>
                      <a:pt x="178" y="219"/>
                      <a:pt x="188" y="209"/>
                    </a:cubicBezTo>
                    <a:cubicBezTo>
                      <a:pt x="198" y="209"/>
                      <a:pt x="218" y="199"/>
                      <a:pt x="228" y="189"/>
                    </a:cubicBezTo>
                    <a:cubicBezTo>
                      <a:pt x="238" y="179"/>
                      <a:pt x="238" y="169"/>
                      <a:pt x="248" y="149"/>
                    </a:cubicBezTo>
                    <a:cubicBezTo>
                      <a:pt x="258" y="139"/>
                      <a:pt x="258" y="129"/>
                      <a:pt x="258" y="110"/>
                    </a:cubicBezTo>
                    <a:lnTo>
                      <a:pt x="258" y="80"/>
                    </a:lnTo>
                    <a:cubicBezTo>
                      <a:pt x="248" y="60"/>
                      <a:pt x="238" y="40"/>
                      <a:pt x="228" y="30"/>
                    </a:cubicBezTo>
                    <a:lnTo>
                      <a:pt x="198" y="11"/>
                    </a:lnTo>
                    <a:cubicBezTo>
                      <a:pt x="188" y="1"/>
                      <a:pt x="16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4"/>
              <p:cNvSpPr/>
              <p:nvPr/>
            </p:nvSpPr>
            <p:spPr>
              <a:xfrm>
                <a:off x="7798881" y="1283007"/>
                <a:ext cx="11907" cy="12321"/>
              </a:xfrm>
              <a:custGeom>
                <a:avLst/>
                <a:gdLst/>
                <a:ahLst/>
                <a:cxnLst/>
                <a:rect l="l" t="t" r="r" b="b"/>
                <a:pathLst>
                  <a:path w="259" h="268" extrusionOk="0">
                    <a:moveTo>
                      <a:pt x="149" y="0"/>
                    </a:moveTo>
                    <a:lnTo>
                      <a:pt x="120" y="10"/>
                    </a:lnTo>
                    <a:cubicBezTo>
                      <a:pt x="100" y="10"/>
                      <a:pt x="80" y="20"/>
                      <a:pt x="70" y="40"/>
                    </a:cubicBezTo>
                    <a:cubicBezTo>
                      <a:pt x="60" y="50"/>
                      <a:pt x="50" y="59"/>
                      <a:pt x="31" y="79"/>
                    </a:cubicBezTo>
                    <a:cubicBezTo>
                      <a:pt x="21" y="89"/>
                      <a:pt x="11" y="99"/>
                      <a:pt x="11" y="109"/>
                    </a:cubicBezTo>
                    <a:cubicBezTo>
                      <a:pt x="1" y="129"/>
                      <a:pt x="1" y="139"/>
                      <a:pt x="1" y="158"/>
                    </a:cubicBezTo>
                    <a:cubicBezTo>
                      <a:pt x="1" y="168"/>
                      <a:pt x="1" y="188"/>
                      <a:pt x="11" y="198"/>
                    </a:cubicBezTo>
                    <a:cubicBezTo>
                      <a:pt x="11" y="218"/>
                      <a:pt x="21" y="228"/>
                      <a:pt x="31" y="238"/>
                    </a:cubicBezTo>
                    <a:lnTo>
                      <a:pt x="60" y="257"/>
                    </a:lnTo>
                    <a:cubicBezTo>
                      <a:pt x="70" y="267"/>
                      <a:pt x="90" y="267"/>
                      <a:pt x="110" y="267"/>
                    </a:cubicBezTo>
                    <a:lnTo>
                      <a:pt x="140" y="267"/>
                    </a:lnTo>
                    <a:cubicBezTo>
                      <a:pt x="159" y="257"/>
                      <a:pt x="179" y="248"/>
                      <a:pt x="189" y="238"/>
                    </a:cubicBezTo>
                    <a:cubicBezTo>
                      <a:pt x="199" y="218"/>
                      <a:pt x="219" y="208"/>
                      <a:pt x="229" y="198"/>
                    </a:cubicBezTo>
                    <a:cubicBezTo>
                      <a:pt x="239" y="188"/>
                      <a:pt x="248" y="168"/>
                      <a:pt x="248" y="158"/>
                    </a:cubicBezTo>
                    <a:cubicBezTo>
                      <a:pt x="258" y="149"/>
                      <a:pt x="258" y="129"/>
                      <a:pt x="258" y="119"/>
                    </a:cubicBezTo>
                    <a:cubicBezTo>
                      <a:pt x="258" y="99"/>
                      <a:pt x="258" y="89"/>
                      <a:pt x="248" y="69"/>
                    </a:cubicBezTo>
                    <a:cubicBezTo>
                      <a:pt x="248" y="59"/>
                      <a:pt x="239" y="50"/>
                      <a:pt x="229" y="40"/>
                    </a:cubicBezTo>
                    <a:lnTo>
                      <a:pt x="209"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4"/>
              <p:cNvSpPr/>
              <p:nvPr/>
            </p:nvSpPr>
            <p:spPr>
              <a:xfrm>
                <a:off x="7772493" y="1227932"/>
                <a:ext cx="13240" cy="10068"/>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4"/>
              <p:cNvSpPr/>
              <p:nvPr/>
            </p:nvSpPr>
            <p:spPr>
              <a:xfrm>
                <a:off x="7509027" y="1223841"/>
                <a:ext cx="13240" cy="10022"/>
              </a:xfrm>
              <a:custGeom>
                <a:avLst/>
                <a:gdLst/>
                <a:ahLst/>
                <a:cxnLst/>
                <a:rect l="l" t="t" r="r" b="b"/>
                <a:pathLst>
                  <a:path w="288" h="218"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4"/>
              <p:cNvSpPr/>
              <p:nvPr/>
            </p:nvSpPr>
            <p:spPr>
              <a:xfrm>
                <a:off x="7493994" y="1259331"/>
                <a:ext cx="13240" cy="10068"/>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4"/>
              <p:cNvSpPr/>
              <p:nvPr/>
            </p:nvSpPr>
            <p:spPr>
              <a:xfrm>
                <a:off x="7468985" y="1243379"/>
                <a:ext cx="11861" cy="10528"/>
              </a:xfrm>
              <a:custGeom>
                <a:avLst/>
                <a:gdLst/>
                <a:ahLst/>
                <a:cxnLst/>
                <a:rect l="l" t="t" r="r" b="b"/>
                <a:pathLst>
                  <a:path w="258" h="229" extrusionOk="0">
                    <a:moveTo>
                      <a:pt x="119" y="1"/>
                    </a:moveTo>
                    <a:cubicBezTo>
                      <a:pt x="99" y="1"/>
                      <a:pt x="89" y="1"/>
                      <a:pt x="69" y="11"/>
                    </a:cubicBezTo>
                    <a:cubicBezTo>
                      <a:pt x="59" y="21"/>
                      <a:pt x="50" y="21"/>
                      <a:pt x="40" y="40"/>
                    </a:cubicBezTo>
                    <a:cubicBezTo>
                      <a:pt x="20" y="50"/>
                      <a:pt x="20" y="60"/>
                      <a:pt x="10" y="70"/>
                    </a:cubicBezTo>
                    <a:cubicBezTo>
                      <a:pt x="0" y="90"/>
                      <a:pt x="0" y="100"/>
                      <a:pt x="0" y="120"/>
                    </a:cubicBezTo>
                    <a:lnTo>
                      <a:pt x="10" y="149"/>
                    </a:lnTo>
                    <a:cubicBezTo>
                      <a:pt x="10" y="159"/>
                      <a:pt x="20" y="179"/>
                      <a:pt x="30" y="199"/>
                    </a:cubicBezTo>
                    <a:lnTo>
                      <a:pt x="59" y="209"/>
                    </a:lnTo>
                    <a:cubicBezTo>
                      <a:pt x="69" y="219"/>
                      <a:pt x="89" y="229"/>
                      <a:pt x="109" y="229"/>
                    </a:cubicBezTo>
                    <a:cubicBezTo>
                      <a:pt x="129" y="229"/>
                      <a:pt x="139" y="229"/>
                      <a:pt x="149" y="219"/>
                    </a:cubicBezTo>
                    <a:cubicBezTo>
                      <a:pt x="168" y="219"/>
                      <a:pt x="178" y="219"/>
                      <a:pt x="198" y="209"/>
                    </a:cubicBezTo>
                    <a:cubicBezTo>
                      <a:pt x="208" y="209"/>
                      <a:pt x="218" y="199"/>
                      <a:pt x="228" y="189"/>
                    </a:cubicBezTo>
                    <a:cubicBezTo>
                      <a:pt x="238" y="179"/>
                      <a:pt x="248" y="169"/>
                      <a:pt x="257" y="149"/>
                    </a:cubicBezTo>
                    <a:cubicBezTo>
                      <a:pt x="257" y="139"/>
                      <a:pt x="257" y="130"/>
                      <a:pt x="257" y="110"/>
                    </a:cubicBezTo>
                    <a:lnTo>
                      <a:pt x="257" y="80"/>
                    </a:lnTo>
                    <a:cubicBezTo>
                      <a:pt x="257" y="60"/>
                      <a:pt x="248" y="50"/>
                      <a:pt x="228" y="31"/>
                    </a:cubicBezTo>
                    <a:lnTo>
                      <a:pt x="208" y="11"/>
                    </a:lnTo>
                    <a:cubicBezTo>
                      <a:pt x="188" y="1"/>
                      <a:pt x="16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4"/>
              <p:cNvSpPr/>
              <p:nvPr/>
            </p:nvSpPr>
            <p:spPr>
              <a:xfrm>
                <a:off x="7468525" y="1293902"/>
                <a:ext cx="13240" cy="10068"/>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4"/>
              <p:cNvSpPr/>
              <p:nvPr/>
            </p:nvSpPr>
            <p:spPr>
              <a:xfrm>
                <a:off x="7447562" y="1281168"/>
                <a:ext cx="13240" cy="10528"/>
              </a:xfrm>
              <a:custGeom>
                <a:avLst/>
                <a:gdLst/>
                <a:ahLst/>
                <a:cxnLst/>
                <a:rect l="l" t="t" r="r" b="b"/>
                <a:pathLst>
                  <a:path w="288" h="229" extrusionOk="0">
                    <a:moveTo>
                      <a:pt x="139" y="1"/>
                    </a:moveTo>
                    <a:cubicBezTo>
                      <a:pt x="1" y="1"/>
                      <a:pt x="1" y="228"/>
                      <a:pt x="139" y="228"/>
                    </a:cubicBezTo>
                    <a:cubicBezTo>
                      <a:pt x="288" y="22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4"/>
              <p:cNvSpPr/>
              <p:nvPr/>
            </p:nvSpPr>
            <p:spPr>
              <a:xfrm>
                <a:off x="7379293" y="1701674"/>
                <a:ext cx="13240" cy="10528"/>
              </a:xfrm>
              <a:custGeom>
                <a:avLst/>
                <a:gdLst/>
                <a:ahLst/>
                <a:cxnLst/>
                <a:rect l="l" t="t" r="r" b="b"/>
                <a:pathLst>
                  <a:path w="288" h="229" extrusionOk="0">
                    <a:moveTo>
                      <a:pt x="149" y="0"/>
                    </a:moveTo>
                    <a:cubicBezTo>
                      <a:pt x="1" y="0"/>
                      <a:pt x="1" y="228"/>
                      <a:pt x="149" y="228"/>
                    </a:cubicBezTo>
                    <a:cubicBezTo>
                      <a:pt x="288" y="228"/>
                      <a:pt x="288" y="0"/>
                      <a:pt x="1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4"/>
              <p:cNvSpPr/>
              <p:nvPr/>
            </p:nvSpPr>
            <p:spPr>
              <a:xfrm>
                <a:off x="7372949" y="1749439"/>
                <a:ext cx="13240" cy="10068"/>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4"/>
              <p:cNvSpPr/>
              <p:nvPr/>
            </p:nvSpPr>
            <p:spPr>
              <a:xfrm>
                <a:off x="7110356" y="1638417"/>
                <a:ext cx="11861" cy="10528"/>
              </a:xfrm>
              <a:custGeom>
                <a:avLst/>
                <a:gdLst/>
                <a:ahLst/>
                <a:cxnLst/>
                <a:rect l="l" t="t" r="r" b="b"/>
                <a:pathLst>
                  <a:path w="258" h="229" extrusionOk="0">
                    <a:moveTo>
                      <a:pt x="149" y="0"/>
                    </a:moveTo>
                    <a:cubicBezTo>
                      <a:pt x="139" y="0"/>
                      <a:pt x="129" y="10"/>
                      <a:pt x="109" y="10"/>
                    </a:cubicBezTo>
                    <a:cubicBezTo>
                      <a:pt x="100" y="10"/>
                      <a:pt x="80" y="10"/>
                      <a:pt x="70" y="20"/>
                    </a:cubicBezTo>
                    <a:cubicBezTo>
                      <a:pt x="60" y="20"/>
                      <a:pt x="40" y="30"/>
                      <a:pt x="30" y="40"/>
                    </a:cubicBezTo>
                    <a:cubicBezTo>
                      <a:pt x="20" y="50"/>
                      <a:pt x="20" y="60"/>
                      <a:pt x="10" y="80"/>
                    </a:cubicBezTo>
                    <a:cubicBezTo>
                      <a:pt x="1" y="89"/>
                      <a:pt x="1" y="99"/>
                      <a:pt x="1" y="119"/>
                    </a:cubicBezTo>
                    <a:lnTo>
                      <a:pt x="1" y="149"/>
                    </a:lnTo>
                    <a:cubicBezTo>
                      <a:pt x="10" y="169"/>
                      <a:pt x="20" y="188"/>
                      <a:pt x="30" y="198"/>
                    </a:cubicBezTo>
                    <a:lnTo>
                      <a:pt x="60" y="218"/>
                    </a:lnTo>
                    <a:cubicBezTo>
                      <a:pt x="70" y="228"/>
                      <a:pt x="90" y="228"/>
                      <a:pt x="109" y="228"/>
                    </a:cubicBezTo>
                    <a:lnTo>
                      <a:pt x="149" y="228"/>
                    </a:lnTo>
                    <a:cubicBezTo>
                      <a:pt x="169" y="228"/>
                      <a:pt x="179" y="228"/>
                      <a:pt x="189" y="218"/>
                    </a:cubicBezTo>
                    <a:cubicBezTo>
                      <a:pt x="208" y="208"/>
                      <a:pt x="218" y="208"/>
                      <a:pt x="228" y="198"/>
                    </a:cubicBezTo>
                    <a:cubicBezTo>
                      <a:pt x="238" y="188"/>
                      <a:pt x="248" y="169"/>
                      <a:pt x="248" y="159"/>
                    </a:cubicBezTo>
                    <a:cubicBezTo>
                      <a:pt x="258" y="149"/>
                      <a:pt x="258" y="129"/>
                      <a:pt x="258" y="119"/>
                    </a:cubicBezTo>
                    <a:lnTo>
                      <a:pt x="258" y="89"/>
                    </a:lnTo>
                    <a:cubicBezTo>
                      <a:pt x="258" y="70"/>
                      <a:pt x="248" y="50"/>
                      <a:pt x="228" y="40"/>
                    </a:cubicBezTo>
                    <a:lnTo>
                      <a:pt x="208"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4"/>
              <p:cNvSpPr/>
              <p:nvPr/>
            </p:nvSpPr>
            <p:spPr>
              <a:xfrm>
                <a:off x="7110816" y="1681630"/>
                <a:ext cx="11861" cy="10528"/>
              </a:xfrm>
              <a:custGeom>
                <a:avLst/>
                <a:gdLst/>
                <a:ahLst/>
                <a:cxnLst/>
                <a:rect l="l" t="t" r="r" b="b"/>
                <a:pathLst>
                  <a:path w="258" h="229" extrusionOk="0">
                    <a:moveTo>
                      <a:pt x="149" y="1"/>
                    </a:moveTo>
                    <a:cubicBezTo>
                      <a:pt x="129" y="1"/>
                      <a:pt x="119" y="11"/>
                      <a:pt x="109" y="11"/>
                    </a:cubicBezTo>
                    <a:cubicBezTo>
                      <a:pt x="90" y="11"/>
                      <a:pt x="80" y="11"/>
                      <a:pt x="70" y="21"/>
                    </a:cubicBezTo>
                    <a:cubicBezTo>
                      <a:pt x="50" y="21"/>
                      <a:pt x="40" y="30"/>
                      <a:pt x="30" y="40"/>
                    </a:cubicBezTo>
                    <a:cubicBezTo>
                      <a:pt x="20" y="50"/>
                      <a:pt x="10" y="60"/>
                      <a:pt x="10" y="80"/>
                    </a:cubicBezTo>
                    <a:cubicBezTo>
                      <a:pt x="0" y="90"/>
                      <a:pt x="0" y="110"/>
                      <a:pt x="0" y="120"/>
                    </a:cubicBezTo>
                    <a:lnTo>
                      <a:pt x="0" y="149"/>
                    </a:lnTo>
                    <a:cubicBezTo>
                      <a:pt x="0" y="169"/>
                      <a:pt x="10" y="189"/>
                      <a:pt x="30" y="199"/>
                    </a:cubicBezTo>
                    <a:lnTo>
                      <a:pt x="50" y="219"/>
                    </a:lnTo>
                    <a:cubicBezTo>
                      <a:pt x="70" y="228"/>
                      <a:pt x="90" y="228"/>
                      <a:pt x="109" y="228"/>
                    </a:cubicBezTo>
                    <a:lnTo>
                      <a:pt x="149" y="228"/>
                    </a:lnTo>
                    <a:cubicBezTo>
                      <a:pt x="159" y="228"/>
                      <a:pt x="179" y="228"/>
                      <a:pt x="188" y="219"/>
                    </a:cubicBezTo>
                    <a:cubicBezTo>
                      <a:pt x="198" y="219"/>
                      <a:pt x="218" y="209"/>
                      <a:pt x="218" y="199"/>
                    </a:cubicBezTo>
                    <a:cubicBezTo>
                      <a:pt x="238" y="189"/>
                      <a:pt x="238" y="169"/>
                      <a:pt x="248" y="159"/>
                    </a:cubicBezTo>
                    <a:cubicBezTo>
                      <a:pt x="258" y="149"/>
                      <a:pt x="258" y="129"/>
                      <a:pt x="258" y="120"/>
                    </a:cubicBezTo>
                    <a:lnTo>
                      <a:pt x="258" y="90"/>
                    </a:lnTo>
                    <a:cubicBezTo>
                      <a:pt x="248" y="70"/>
                      <a:pt x="238" y="50"/>
                      <a:pt x="228" y="40"/>
                    </a:cubicBezTo>
                    <a:lnTo>
                      <a:pt x="198" y="21"/>
                    </a:lnTo>
                    <a:cubicBezTo>
                      <a:pt x="188" y="1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4"/>
              <p:cNvSpPr/>
              <p:nvPr/>
            </p:nvSpPr>
            <p:spPr>
              <a:xfrm>
                <a:off x="7052569" y="1222002"/>
                <a:ext cx="10482" cy="13700"/>
              </a:xfrm>
              <a:custGeom>
                <a:avLst/>
                <a:gdLst/>
                <a:ahLst/>
                <a:cxnLst/>
                <a:rect l="l" t="t" r="r" b="b"/>
                <a:pathLst>
                  <a:path w="228" h="298" extrusionOk="0">
                    <a:moveTo>
                      <a:pt x="80" y="1"/>
                    </a:moveTo>
                    <a:cubicBezTo>
                      <a:pt x="60" y="11"/>
                      <a:pt x="50" y="20"/>
                      <a:pt x="30" y="30"/>
                    </a:cubicBezTo>
                    <a:lnTo>
                      <a:pt x="10" y="50"/>
                    </a:lnTo>
                    <a:cubicBezTo>
                      <a:pt x="0" y="70"/>
                      <a:pt x="0" y="90"/>
                      <a:pt x="0" y="109"/>
                    </a:cubicBezTo>
                    <a:cubicBezTo>
                      <a:pt x="0" y="139"/>
                      <a:pt x="0" y="159"/>
                      <a:pt x="10" y="189"/>
                    </a:cubicBezTo>
                    <a:cubicBezTo>
                      <a:pt x="10" y="199"/>
                      <a:pt x="10" y="218"/>
                      <a:pt x="20" y="228"/>
                    </a:cubicBezTo>
                    <a:cubicBezTo>
                      <a:pt x="20" y="248"/>
                      <a:pt x="30" y="258"/>
                      <a:pt x="40" y="268"/>
                    </a:cubicBezTo>
                    <a:cubicBezTo>
                      <a:pt x="50" y="278"/>
                      <a:pt x="60" y="288"/>
                      <a:pt x="80" y="288"/>
                    </a:cubicBezTo>
                    <a:cubicBezTo>
                      <a:pt x="89" y="298"/>
                      <a:pt x="99" y="298"/>
                      <a:pt x="119" y="298"/>
                    </a:cubicBezTo>
                    <a:lnTo>
                      <a:pt x="149" y="298"/>
                    </a:lnTo>
                    <a:cubicBezTo>
                      <a:pt x="169" y="288"/>
                      <a:pt x="179" y="278"/>
                      <a:pt x="198" y="268"/>
                    </a:cubicBezTo>
                    <a:lnTo>
                      <a:pt x="218" y="248"/>
                    </a:lnTo>
                    <a:cubicBezTo>
                      <a:pt x="228" y="228"/>
                      <a:pt x="228" y="208"/>
                      <a:pt x="228" y="189"/>
                    </a:cubicBezTo>
                    <a:cubicBezTo>
                      <a:pt x="228" y="159"/>
                      <a:pt x="228" y="139"/>
                      <a:pt x="228" y="109"/>
                    </a:cubicBezTo>
                    <a:cubicBezTo>
                      <a:pt x="228" y="100"/>
                      <a:pt x="218" y="80"/>
                      <a:pt x="218" y="70"/>
                    </a:cubicBezTo>
                    <a:cubicBezTo>
                      <a:pt x="208" y="50"/>
                      <a:pt x="198" y="40"/>
                      <a:pt x="188" y="30"/>
                    </a:cubicBezTo>
                    <a:cubicBezTo>
                      <a:pt x="179" y="20"/>
                      <a:pt x="169" y="1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4"/>
              <p:cNvSpPr/>
              <p:nvPr/>
            </p:nvSpPr>
            <p:spPr>
              <a:xfrm>
                <a:off x="7078038" y="1244758"/>
                <a:ext cx="11907" cy="10528"/>
              </a:xfrm>
              <a:custGeom>
                <a:avLst/>
                <a:gdLst/>
                <a:ahLst/>
                <a:cxnLst/>
                <a:rect l="l" t="t" r="r" b="b"/>
                <a:pathLst>
                  <a:path w="259" h="229" extrusionOk="0">
                    <a:moveTo>
                      <a:pt x="149" y="1"/>
                    </a:moveTo>
                    <a:cubicBezTo>
                      <a:pt x="139" y="1"/>
                      <a:pt x="119" y="1"/>
                      <a:pt x="110" y="10"/>
                    </a:cubicBezTo>
                    <a:cubicBezTo>
                      <a:pt x="100" y="10"/>
                      <a:pt x="80" y="10"/>
                      <a:pt x="70" y="20"/>
                    </a:cubicBezTo>
                    <a:cubicBezTo>
                      <a:pt x="50" y="20"/>
                      <a:pt x="40" y="30"/>
                      <a:pt x="30" y="40"/>
                    </a:cubicBezTo>
                    <a:cubicBezTo>
                      <a:pt x="20" y="50"/>
                      <a:pt x="11" y="60"/>
                      <a:pt x="11" y="80"/>
                    </a:cubicBezTo>
                    <a:cubicBezTo>
                      <a:pt x="1" y="90"/>
                      <a:pt x="1" y="100"/>
                      <a:pt x="1" y="119"/>
                    </a:cubicBezTo>
                    <a:lnTo>
                      <a:pt x="1" y="149"/>
                    </a:lnTo>
                    <a:cubicBezTo>
                      <a:pt x="11" y="169"/>
                      <a:pt x="20" y="179"/>
                      <a:pt x="30" y="199"/>
                    </a:cubicBezTo>
                    <a:lnTo>
                      <a:pt x="50" y="218"/>
                    </a:lnTo>
                    <a:cubicBezTo>
                      <a:pt x="70" y="228"/>
                      <a:pt x="90" y="228"/>
                      <a:pt x="110" y="228"/>
                    </a:cubicBezTo>
                    <a:lnTo>
                      <a:pt x="149" y="228"/>
                    </a:lnTo>
                    <a:cubicBezTo>
                      <a:pt x="159" y="228"/>
                      <a:pt x="179" y="228"/>
                      <a:pt x="189" y="218"/>
                    </a:cubicBezTo>
                    <a:cubicBezTo>
                      <a:pt x="209" y="208"/>
                      <a:pt x="218" y="208"/>
                      <a:pt x="228" y="189"/>
                    </a:cubicBezTo>
                    <a:cubicBezTo>
                      <a:pt x="238" y="179"/>
                      <a:pt x="248" y="169"/>
                      <a:pt x="248" y="159"/>
                    </a:cubicBezTo>
                    <a:cubicBezTo>
                      <a:pt x="258" y="139"/>
                      <a:pt x="258" y="129"/>
                      <a:pt x="258" y="109"/>
                    </a:cubicBezTo>
                    <a:lnTo>
                      <a:pt x="258" y="80"/>
                    </a:lnTo>
                    <a:cubicBezTo>
                      <a:pt x="248" y="70"/>
                      <a:pt x="238" y="50"/>
                      <a:pt x="228" y="30"/>
                    </a:cubicBezTo>
                    <a:lnTo>
                      <a:pt x="209" y="20"/>
                    </a:lnTo>
                    <a:cubicBezTo>
                      <a:pt x="189" y="10"/>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4"/>
              <p:cNvSpPr/>
              <p:nvPr/>
            </p:nvSpPr>
            <p:spPr>
              <a:xfrm>
                <a:off x="7040709" y="1253401"/>
                <a:ext cx="12367" cy="10528"/>
              </a:xfrm>
              <a:custGeom>
                <a:avLst/>
                <a:gdLst/>
                <a:ahLst/>
                <a:cxnLst/>
                <a:rect l="l" t="t" r="r" b="b"/>
                <a:pathLst>
                  <a:path w="269" h="229" extrusionOk="0">
                    <a:moveTo>
                      <a:pt x="159" y="1"/>
                    </a:moveTo>
                    <a:cubicBezTo>
                      <a:pt x="140" y="1"/>
                      <a:pt x="130" y="1"/>
                      <a:pt x="120" y="11"/>
                    </a:cubicBezTo>
                    <a:cubicBezTo>
                      <a:pt x="100" y="11"/>
                      <a:pt x="90" y="11"/>
                      <a:pt x="70" y="20"/>
                    </a:cubicBezTo>
                    <a:cubicBezTo>
                      <a:pt x="60" y="20"/>
                      <a:pt x="50" y="30"/>
                      <a:pt x="41" y="40"/>
                    </a:cubicBezTo>
                    <a:cubicBezTo>
                      <a:pt x="31" y="50"/>
                      <a:pt x="21" y="60"/>
                      <a:pt x="11" y="80"/>
                    </a:cubicBezTo>
                    <a:cubicBezTo>
                      <a:pt x="11" y="90"/>
                      <a:pt x="1" y="100"/>
                      <a:pt x="1" y="119"/>
                    </a:cubicBezTo>
                    <a:lnTo>
                      <a:pt x="11" y="149"/>
                    </a:lnTo>
                    <a:cubicBezTo>
                      <a:pt x="11" y="169"/>
                      <a:pt x="21" y="179"/>
                      <a:pt x="41" y="199"/>
                    </a:cubicBezTo>
                    <a:lnTo>
                      <a:pt x="60" y="218"/>
                    </a:lnTo>
                    <a:cubicBezTo>
                      <a:pt x="80" y="228"/>
                      <a:pt x="90" y="228"/>
                      <a:pt x="110" y="228"/>
                    </a:cubicBezTo>
                    <a:lnTo>
                      <a:pt x="149" y="228"/>
                    </a:lnTo>
                    <a:cubicBezTo>
                      <a:pt x="169" y="228"/>
                      <a:pt x="179" y="218"/>
                      <a:pt x="199" y="218"/>
                    </a:cubicBezTo>
                    <a:cubicBezTo>
                      <a:pt x="209" y="209"/>
                      <a:pt x="219" y="209"/>
                      <a:pt x="229" y="189"/>
                    </a:cubicBezTo>
                    <a:cubicBezTo>
                      <a:pt x="239" y="179"/>
                      <a:pt x="248" y="169"/>
                      <a:pt x="258" y="159"/>
                    </a:cubicBezTo>
                    <a:cubicBezTo>
                      <a:pt x="258" y="139"/>
                      <a:pt x="268" y="129"/>
                      <a:pt x="268" y="110"/>
                    </a:cubicBezTo>
                    <a:lnTo>
                      <a:pt x="258" y="80"/>
                    </a:lnTo>
                    <a:cubicBezTo>
                      <a:pt x="258" y="60"/>
                      <a:pt x="248" y="50"/>
                      <a:pt x="229" y="30"/>
                    </a:cubicBezTo>
                    <a:lnTo>
                      <a:pt x="209" y="20"/>
                    </a:lnTo>
                    <a:cubicBezTo>
                      <a:pt x="189" y="1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4"/>
              <p:cNvSpPr/>
              <p:nvPr/>
            </p:nvSpPr>
            <p:spPr>
              <a:xfrm>
                <a:off x="7063005" y="1282547"/>
                <a:ext cx="10528" cy="11861"/>
              </a:xfrm>
              <a:custGeom>
                <a:avLst/>
                <a:gdLst/>
                <a:ahLst/>
                <a:cxnLst/>
                <a:rect l="l" t="t" r="r" b="b"/>
                <a:pathLst>
                  <a:path w="229" h="258" extrusionOk="0">
                    <a:moveTo>
                      <a:pt x="90" y="0"/>
                    </a:moveTo>
                    <a:cubicBezTo>
                      <a:pt x="70" y="10"/>
                      <a:pt x="50" y="20"/>
                      <a:pt x="41" y="30"/>
                    </a:cubicBezTo>
                    <a:lnTo>
                      <a:pt x="21" y="50"/>
                    </a:lnTo>
                    <a:cubicBezTo>
                      <a:pt x="11" y="69"/>
                      <a:pt x="1" y="89"/>
                      <a:pt x="1" y="109"/>
                    </a:cubicBezTo>
                    <a:cubicBezTo>
                      <a:pt x="1" y="119"/>
                      <a:pt x="11" y="129"/>
                      <a:pt x="11" y="149"/>
                    </a:cubicBezTo>
                    <a:cubicBezTo>
                      <a:pt x="11" y="159"/>
                      <a:pt x="11" y="178"/>
                      <a:pt x="21" y="188"/>
                    </a:cubicBezTo>
                    <a:cubicBezTo>
                      <a:pt x="21" y="198"/>
                      <a:pt x="31" y="218"/>
                      <a:pt x="41" y="228"/>
                    </a:cubicBezTo>
                    <a:cubicBezTo>
                      <a:pt x="50" y="238"/>
                      <a:pt x="60" y="248"/>
                      <a:pt x="80" y="248"/>
                    </a:cubicBezTo>
                    <a:cubicBezTo>
                      <a:pt x="90" y="258"/>
                      <a:pt x="110" y="258"/>
                      <a:pt x="120" y="258"/>
                    </a:cubicBezTo>
                    <a:lnTo>
                      <a:pt x="149" y="258"/>
                    </a:lnTo>
                    <a:cubicBezTo>
                      <a:pt x="169" y="248"/>
                      <a:pt x="189" y="238"/>
                      <a:pt x="199" y="228"/>
                    </a:cubicBezTo>
                    <a:lnTo>
                      <a:pt x="219" y="208"/>
                    </a:lnTo>
                    <a:cubicBezTo>
                      <a:pt x="229" y="188"/>
                      <a:pt x="229" y="168"/>
                      <a:pt x="229" y="149"/>
                    </a:cubicBezTo>
                    <a:cubicBezTo>
                      <a:pt x="229" y="139"/>
                      <a:pt x="229" y="119"/>
                      <a:pt x="229" y="109"/>
                    </a:cubicBezTo>
                    <a:cubicBezTo>
                      <a:pt x="229" y="99"/>
                      <a:pt x="229" y="79"/>
                      <a:pt x="219" y="69"/>
                    </a:cubicBezTo>
                    <a:cubicBezTo>
                      <a:pt x="219" y="50"/>
                      <a:pt x="209" y="40"/>
                      <a:pt x="199" y="30"/>
                    </a:cubicBezTo>
                    <a:cubicBezTo>
                      <a:pt x="189" y="20"/>
                      <a:pt x="169" y="10"/>
                      <a:pt x="159" y="10"/>
                    </a:cubicBezTo>
                    <a:cubicBezTo>
                      <a:pt x="149" y="0"/>
                      <a:pt x="130"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4"/>
              <p:cNvSpPr/>
              <p:nvPr/>
            </p:nvSpPr>
            <p:spPr>
              <a:xfrm>
                <a:off x="6833650" y="1190143"/>
                <a:ext cx="11907" cy="10528"/>
              </a:xfrm>
              <a:custGeom>
                <a:avLst/>
                <a:gdLst/>
                <a:ahLst/>
                <a:cxnLst/>
                <a:rect l="l" t="t" r="r" b="b"/>
                <a:pathLst>
                  <a:path w="259" h="229" extrusionOk="0">
                    <a:moveTo>
                      <a:pt x="149" y="1"/>
                    </a:moveTo>
                    <a:cubicBezTo>
                      <a:pt x="139" y="1"/>
                      <a:pt x="120" y="11"/>
                      <a:pt x="110" y="11"/>
                    </a:cubicBezTo>
                    <a:cubicBezTo>
                      <a:pt x="100" y="11"/>
                      <a:pt x="80" y="11"/>
                      <a:pt x="70" y="20"/>
                    </a:cubicBezTo>
                    <a:cubicBezTo>
                      <a:pt x="50" y="20"/>
                      <a:pt x="40" y="30"/>
                      <a:pt x="31" y="40"/>
                    </a:cubicBezTo>
                    <a:cubicBezTo>
                      <a:pt x="21" y="50"/>
                      <a:pt x="11" y="60"/>
                      <a:pt x="11" y="80"/>
                    </a:cubicBezTo>
                    <a:cubicBezTo>
                      <a:pt x="1" y="90"/>
                      <a:pt x="1" y="100"/>
                      <a:pt x="1" y="119"/>
                    </a:cubicBezTo>
                    <a:lnTo>
                      <a:pt x="1" y="149"/>
                    </a:lnTo>
                    <a:cubicBezTo>
                      <a:pt x="1" y="169"/>
                      <a:pt x="11" y="189"/>
                      <a:pt x="31" y="199"/>
                    </a:cubicBezTo>
                    <a:lnTo>
                      <a:pt x="50" y="218"/>
                    </a:lnTo>
                    <a:cubicBezTo>
                      <a:pt x="70" y="228"/>
                      <a:pt x="90" y="228"/>
                      <a:pt x="110" y="228"/>
                    </a:cubicBezTo>
                    <a:lnTo>
                      <a:pt x="149" y="228"/>
                    </a:lnTo>
                    <a:cubicBezTo>
                      <a:pt x="159" y="228"/>
                      <a:pt x="179" y="228"/>
                      <a:pt x="189" y="218"/>
                    </a:cubicBezTo>
                    <a:cubicBezTo>
                      <a:pt x="199" y="209"/>
                      <a:pt x="219" y="209"/>
                      <a:pt x="228" y="199"/>
                    </a:cubicBezTo>
                    <a:cubicBezTo>
                      <a:pt x="238" y="189"/>
                      <a:pt x="248" y="169"/>
                      <a:pt x="248" y="159"/>
                    </a:cubicBezTo>
                    <a:cubicBezTo>
                      <a:pt x="258" y="149"/>
                      <a:pt x="258" y="129"/>
                      <a:pt x="258" y="119"/>
                    </a:cubicBezTo>
                    <a:lnTo>
                      <a:pt x="258" y="90"/>
                    </a:lnTo>
                    <a:cubicBezTo>
                      <a:pt x="248" y="70"/>
                      <a:pt x="238" y="50"/>
                      <a:pt x="228" y="40"/>
                    </a:cubicBezTo>
                    <a:lnTo>
                      <a:pt x="199" y="20"/>
                    </a:lnTo>
                    <a:cubicBezTo>
                      <a:pt x="189" y="1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4"/>
              <p:cNvSpPr/>
              <p:nvPr/>
            </p:nvSpPr>
            <p:spPr>
              <a:xfrm>
                <a:off x="6810434" y="1235932"/>
                <a:ext cx="10987" cy="11585"/>
              </a:xfrm>
              <a:custGeom>
                <a:avLst/>
                <a:gdLst/>
                <a:ahLst/>
                <a:cxnLst/>
                <a:rect l="l" t="t" r="r" b="b"/>
                <a:pathLst>
                  <a:path w="239" h="252" extrusionOk="0">
                    <a:moveTo>
                      <a:pt x="38" y="188"/>
                    </a:moveTo>
                    <a:cubicBezTo>
                      <a:pt x="41" y="190"/>
                      <a:pt x="44" y="192"/>
                      <a:pt x="47" y="195"/>
                    </a:cubicBezTo>
                    <a:lnTo>
                      <a:pt x="47" y="195"/>
                    </a:lnTo>
                    <a:lnTo>
                      <a:pt x="41" y="193"/>
                    </a:lnTo>
                    <a:lnTo>
                      <a:pt x="38" y="188"/>
                    </a:lnTo>
                    <a:close/>
                    <a:moveTo>
                      <a:pt x="120" y="219"/>
                    </a:moveTo>
                    <a:lnTo>
                      <a:pt x="115" y="221"/>
                    </a:lnTo>
                    <a:lnTo>
                      <a:pt x="115" y="221"/>
                    </a:lnTo>
                    <a:lnTo>
                      <a:pt x="112" y="220"/>
                    </a:lnTo>
                    <a:lnTo>
                      <a:pt x="112" y="220"/>
                    </a:lnTo>
                    <a:cubicBezTo>
                      <a:pt x="115" y="220"/>
                      <a:pt x="117" y="219"/>
                      <a:pt x="120" y="219"/>
                    </a:cubicBezTo>
                    <a:close/>
                    <a:moveTo>
                      <a:pt x="130" y="0"/>
                    </a:moveTo>
                    <a:cubicBezTo>
                      <a:pt x="126" y="0"/>
                      <a:pt x="123" y="1"/>
                      <a:pt x="120" y="4"/>
                    </a:cubicBezTo>
                    <a:lnTo>
                      <a:pt x="80" y="4"/>
                    </a:lnTo>
                    <a:cubicBezTo>
                      <a:pt x="70" y="4"/>
                      <a:pt x="60" y="14"/>
                      <a:pt x="41" y="24"/>
                    </a:cubicBezTo>
                    <a:cubicBezTo>
                      <a:pt x="31" y="34"/>
                      <a:pt x="21" y="44"/>
                      <a:pt x="21" y="54"/>
                    </a:cubicBezTo>
                    <a:cubicBezTo>
                      <a:pt x="11" y="64"/>
                      <a:pt x="1" y="84"/>
                      <a:pt x="1" y="94"/>
                    </a:cubicBezTo>
                    <a:cubicBezTo>
                      <a:pt x="1" y="113"/>
                      <a:pt x="1" y="123"/>
                      <a:pt x="1" y="143"/>
                    </a:cubicBezTo>
                    <a:lnTo>
                      <a:pt x="11" y="173"/>
                    </a:lnTo>
                    <a:cubicBezTo>
                      <a:pt x="11" y="193"/>
                      <a:pt x="21" y="202"/>
                      <a:pt x="41" y="222"/>
                    </a:cubicBezTo>
                    <a:lnTo>
                      <a:pt x="60" y="242"/>
                    </a:lnTo>
                    <a:cubicBezTo>
                      <a:pt x="80" y="252"/>
                      <a:pt x="90" y="252"/>
                      <a:pt x="110" y="252"/>
                    </a:cubicBezTo>
                    <a:lnTo>
                      <a:pt x="149" y="252"/>
                    </a:lnTo>
                    <a:cubicBezTo>
                      <a:pt x="169" y="242"/>
                      <a:pt x="189" y="232"/>
                      <a:pt x="199" y="212"/>
                    </a:cubicBezTo>
                    <a:cubicBezTo>
                      <a:pt x="219" y="193"/>
                      <a:pt x="219" y="193"/>
                      <a:pt x="229" y="163"/>
                    </a:cubicBezTo>
                    <a:cubicBezTo>
                      <a:pt x="239" y="153"/>
                      <a:pt x="239" y="143"/>
                      <a:pt x="239" y="133"/>
                    </a:cubicBezTo>
                    <a:lnTo>
                      <a:pt x="239" y="123"/>
                    </a:lnTo>
                    <a:cubicBezTo>
                      <a:pt x="239" y="113"/>
                      <a:pt x="239" y="103"/>
                      <a:pt x="229" y="94"/>
                    </a:cubicBezTo>
                    <a:cubicBezTo>
                      <a:pt x="229" y="84"/>
                      <a:pt x="229" y="74"/>
                      <a:pt x="219" y="64"/>
                    </a:cubicBezTo>
                    <a:cubicBezTo>
                      <a:pt x="219" y="64"/>
                      <a:pt x="219" y="64"/>
                      <a:pt x="219" y="54"/>
                    </a:cubicBezTo>
                    <a:cubicBezTo>
                      <a:pt x="219" y="54"/>
                      <a:pt x="209" y="44"/>
                      <a:pt x="199" y="34"/>
                    </a:cubicBezTo>
                    <a:cubicBezTo>
                      <a:pt x="189" y="24"/>
                      <a:pt x="169" y="4"/>
                      <a:pt x="149" y="4"/>
                    </a:cubicBezTo>
                    <a:cubicBezTo>
                      <a:pt x="143" y="4"/>
                      <a:pt x="13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4"/>
              <p:cNvSpPr/>
              <p:nvPr/>
            </p:nvSpPr>
            <p:spPr>
              <a:xfrm>
                <a:off x="6806342" y="1582423"/>
                <a:ext cx="11907" cy="11907"/>
              </a:xfrm>
              <a:custGeom>
                <a:avLst/>
                <a:gdLst/>
                <a:ahLst/>
                <a:cxnLst/>
                <a:rect l="l" t="t" r="r" b="b"/>
                <a:pathLst>
                  <a:path w="259" h="259" extrusionOk="0">
                    <a:moveTo>
                      <a:pt x="110" y="1"/>
                    </a:moveTo>
                    <a:cubicBezTo>
                      <a:pt x="90" y="1"/>
                      <a:pt x="80" y="1"/>
                      <a:pt x="70" y="11"/>
                    </a:cubicBezTo>
                    <a:cubicBezTo>
                      <a:pt x="50" y="11"/>
                      <a:pt x="40" y="21"/>
                      <a:pt x="31" y="30"/>
                    </a:cubicBezTo>
                    <a:lnTo>
                      <a:pt x="11" y="50"/>
                    </a:lnTo>
                    <a:cubicBezTo>
                      <a:pt x="1" y="70"/>
                      <a:pt x="1" y="90"/>
                      <a:pt x="1" y="110"/>
                    </a:cubicBezTo>
                    <a:lnTo>
                      <a:pt x="1" y="139"/>
                    </a:lnTo>
                    <a:cubicBezTo>
                      <a:pt x="11" y="159"/>
                      <a:pt x="21" y="169"/>
                      <a:pt x="31" y="189"/>
                    </a:cubicBezTo>
                    <a:cubicBezTo>
                      <a:pt x="40" y="199"/>
                      <a:pt x="60" y="209"/>
                      <a:pt x="70" y="219"/>
                    </a:cubicBezTo>
                    <a:cubicBezTo>
                      <a:pt x="80" y="228"/>
                      <a:pt x="90" y="238"/>
                      <a:pt x="110" y="248"/>
                    </a:cubicBezTo>
                    <a:cubicBezTo>
                      <a:pt x="120" y="258"/>
                      <a:pt x="139" y="258"/>
                      <a:pt x="149" y="258"/>
                    </a:cubicBezTo>
                    <a:cubicBezTo>
                      <a:pt x="169" y="258"/>
                      <a:pt x="179" y="258"/>
                      <a:pt x="199" y="248"/>
                    </a:cubicBezTo>
                    <a:cubicBezTo>
                      <a:pt x="209" y="238"/>
                      <a:pt x="219" y="228"/>
                      <a:pt x="229" y="219"/>
                    </a:cubicBezTo>
                    <a:lnTo>
                      <a:pt x="248" y="199"/>
                    </a:lnTo>
                    <a:cubicBezTo>
                      <a:pt x="258" y="179"/>
                      <a:pt x="258" y="159"/>
                      <a:pt x="258" y="149"/>
                    </a:cubicBezTo>
                    <a:lnTo>
                      <a:pt x="258" y="120"/>
                    </a:lnTo>
                    <a:cubicBezTo>
                      <a:pt x="258" y="100"/>
                      <a:pt x="248" y="80"/>
                      <a:pt x="229" y="70"/>
                    </a:cubicBezTo>
                    <a:cubicBezTo>
                      <a:pt x="219" y="50"/>
                      <a:pt x="199" y="40"/>
                      <a:pt x="189" y="30"/>
                    </a:cubicBezTo>
                    <a:cubicBezTo>
                      <a:pt x="179" y="21"/>
                      <a:pt x="169" y="11"/>
                      <a:pt x="149" y="11"/>
                    </a:cubicBezTo>
                    <a:cubicBezTo>
                      <a:pt x="139" y="1"/>
                      <a:pt x="130" y="1"/>
                      <a:pt x="1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4"/>
              <p:cNvSpPr/>
              <p:nvPr/>
            </p:nvSpPr>
            <p:spPr>
              <a:xfrm>
                <a:off x="6837282" y="1622924"/>
                <a:ext cx="13286" cy="10068"/>
              </a:xfrm>
              <a:custGeom>
                <a:avLst/>
                <a:gdLst/>
                <a:ahLst/>
                <a:cxnLst/>
                <a:rect l="l" t="t" r="r" b="b"/>
                <a:pathLst>
                  <a:path w="289" h="219" extrusionOk="0">
                    <a:moveTo>
                      <a:pt x="140" y="1"/>
                    </a:moveTo>
                    <a:cubicBezTo>
                      <a:pt x="1" y="1"/>
                      <a:pt x="1" y="219"/>
                      <a:pt x="140" y="219"/>
                    </a:cubicBezTo>
                    <a:cubicBezTo>
                      <a:pt x="288" y="219"/>
                      <a:pt x="288" y="1"/>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4"/>
              <p:cNvSpPr/>
              <p:nvPr/>
            </p:nvSpPr>
            <p:spPr>
              <a:xfrm>
                <a:off x="6828639" y="1672068"/>
                <a:ext cx="13240" cy="10528"/>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4"/>
              <p:cNvSpPr/>
              <p:nvPr/>
            </p:nvSpPr>
            <p:spPr>
              <a:xfrm>
                <a:off x="6798619" y="1635245"/>
                <a:ext cx="13240" cy="10022"/>
              </a:xfrm>
              <a:custGeom>
                <a:avLst/>
                <a:gdLst/>
                <a:ahLst/>
                <a:cxnLst/>
                <a:rect l="l" t="t" r="r" b="b"/>
                <a:pathLst>
                  <a:path w="288" h="218"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4"/>
              <p:cNvSpPr/>
              <p:nvPr/>
            </p:nvSpPr>
            <p:spPr>
              <a:xfrm>
                <a:off x="7401636" y="1210739"/>
                <a:ext cx="397294" cy="692576"/>
              </a:xfrm>
              <a:custGeom>
                <a:avLst/>
                <a:gdLst/>
                <a:ahLst/>
                <a:cxnLst/>
                <a:rect l="l" t="t" r="r" b="b"/>
                <a:pathLst>
                  <a:path w="8642" h="15065" extrusionOk="0">
                    <a:moveTo>
                      <a:pt x="5794" y="0"/>
                    </a:moveTo>
                    <a:cubicBezTo>
                      <a:pt x="4037" y="0"/>
                      <a:pt x="2247" y="2082"/>
                      <a:pt x="1524" y="4463"/>
                    </a:cubicBezTo>
                    <a:cubicBezTo>
                      <a:pt x="683" y="7234"/>
                      <a:pt x="0" y="14085"/>
                      <a:pt x="0" y="14085"/>
                    </a:cubicBezTo>
                    <a:cubicBezTo>
                      <a:pt x="1940" y="14233"/>
                      <a:pt x="4158" y="15065"/>
                      <a:pt x="4158" y="15065"/>
                    </a:cubicBezTo>
                    <a:cubicBezTo>
                      <a:pt x="4158" y="15065"/>
                      <a:pt x="5306" y="8224"/>
                      <a:pt x="6543" y="5987"/>
                    </a:cubicBezTo>
                    <a:cubicBezTo>
                      <a:pt x="7781" y="3760"/>
                      <a:pt x="8642" y="1028"/>
                      <a:pt x="6652" y="176"/>
                    </a:cubicBezTo>
                    <a:cubicBezTo>
                      <a:pt x="6370" y="56"/>
                      <a:pt x="6083" y="0"/>
                      <a:pt x="5794"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4"/>
              <p:cNvSpPr/>
              <p:nvPr/>
            </p:nvSpPr>
            <p:spPr>
              <a:xfrm>
                <a:off x="7529944" y="1436829"/>
                <a:ext cx="108265" cy="445657"/>
              </a:xfrm>
              <a:custGeom>
                <a:avLst/>
                <a:gdLst/>
                <a:ahLst/>
                <a:cxnLst/>
                <a:rect l="l" t="t" r="r" b="b"/>
                <a:pathLst>
                  <a:path w="2355" h="9694" extrusionOk="0">
                    <a:moveTo>
                      <a:pt x="2220" y="0"/>
                    </a:moveTo>
                    <a:cubicBezTo>
                      <a:pt x="2177" y="0"/>
                      <a:pt x="2135" y="24"/>
                      <a:pt x="2119" y="79"/>
                    </a:cubicBezTo>
                    <a:cubicBezTo>
                      <a:pt x="1782" y="1287"/>
                      <a:pt x="1466" y="2514"/>
                      <a:pt x="1179" y="3742"/>
                    </a:cubicBezTo>
                    <a:cubicBezTo>
                      <a:pt x="891" y="4969"/>
                      <a:pt x="624" y="6207"/>
                      <a:pt x="387" y="7454"/>
                    </a:cubicBezTo>
                    <a:cubicBezTo>
                      <a:pt x="258" y="8147"/>
                      <a:pt x="129" y="8850"/>
                      <a:pt x="10" y="9553"/>
                    </a:cubicBezTo>
                    <a:cubicBezTo>
                      <a:pt x="1" y="9612"/>
                      <a:pt x="30" y="9672"/>
                      <a:pt x="90" y="9691"/>
                    </a:cubicBezTo>
                    <a:cubicBezTo>
                      <a:pt x="96" y="9693"/>
                      <a:pt x="103" y="9693"/>
                      <a:pt x="110" y="9693"/>
                    </a:cubicBezTo>
                    <a:cubicBezTo>
                      <a:pt x="158" y="9693"/>
                      <a:pt x="220" y="9664"/>
                      <a:pt x="228" y="9612"/>
                    </a:cubicBezTo>
                    <a:cubicBezTo>
                      <a:pt x="436" y="8365"/>
                      <a:pt x="664" y="7127"/>
                      <a:pt x="931" y="5890"/>
                    </a:cubicBezTo>
                    <a:cubicBezTo>
                      <a:pt x="1188" y="4653"/>
                      <a:pt x="1476" y="3425"/>
                      <a:pt x="1782" y="2198"/>
                    </a:cubicBezTo>
                    <a:cubicBezTo>
                      <a:pt x="1961" y="1505"/>
                      <a:pt x="2139" y="822"/>
                      <a:pt x="2337" y="139"/>
                    </a:cubicBezTo>
                    <a:cubicBezTo>
                      <a:pt x="2355" y="55"/>
                      <a:pt x="2286" y="0"/>
                      <a:pt x="2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4"/>
              <p:cNvSpPr/>
              <p:nvPr/>
            </p:nvSpPr>
            <p:spPr>
              <a:xfrm>
                <a:off x="7351986" y="1171709"/>
                <a:ext cx="393708" cy="724802"/>
              </a:xfrm>
              <a:custGeom>
                <a:avLst/>
                <a:gdLst/>
                <a:ahLst/>
                <a:cxnLst/>
                <a:rect l="l" t="t" r="r" b="b"/>
                <a:pathLst>
                  <a:path w="8564" h="15766" extrusionOk="0">
                    <a:moveTo>
                      <a:pt x="6634" y="0"/>
                    </a:moveTo>
                    <a:cubicBezTo>
                      <a:pt x="4935" y="0"/>
                      <a:pt x="2872" y="1401"/>
                      <a:pt x="1684" y="4589"/>
                    </a:cubicBezTo>
                    <a:cubicBezTo>
                      <a:pt x="1" y="9093"/>
                      <a:pt x="199" y="15409"/>
                      <a:pt x="199" y="15409"/>
                    </a:cubicBezTo>
                    <a:lnTo>
                      <a:pt x="2020" y="15765"/>
                    </a:lnTo>
                    <a:cubicBezTo>
                      <a:pt x="2020" y="15765"/>
                      <a:pt x="2436" y="9519"/>
                      <a:pt x="3822" y="5302"/>
                    </a:cubicBezTo>
                    <a:cubicBezTo>
                      <a:pt x="5208" y="1085"/>
                      <a:pt x="8564" y="778"/>
                      <a:pt x="8475" y="699"/>
                    </a:cubicBezTo>
                    <a:cubicBezTo>
                      <a:pt x="7983" y="242"/>
                      <a:pt x="7340" y="0"/>
                      <a:pt x="6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4"/>
              <p:cNvSpPr/>
              <p:nvPr/>
            </p:nvSpPr>
            <p:spPr>
              <a:xfrm>
                <a:off x="7401636" y="1179662"/>
                <a:ext cx="397294" cy="723653"/>
              </a:xfrm>
              <a:custGeom>
                <a:avLst/>
                <a:gdLst/>
                <a:ahLst/>
                <a:cxnLst/>
                <a:rect l="l" t="t" r="r" b="b"/>
                <a:pathLst>
                  <a:path w="8642" h="15741" fill="none" extrusionOk="0">
                    <a:moveTo>
                      <a:pt x="4158" y="15741"/>
                    </a:moveTo>
                    <a:cubicBezTo>
                      <a:pt x="4158" y="15741"/>
                      <a:pt x="1940" y="14909"/>
                      <a:pt x="0" y="14761"/>
                    </a:cubicBezTo>
                    <a:cubicBezTo>
                      <a:pt x="0" y="14761"/>
                      <a:pt x="683" y="7910"/>
                      <a:pt x="1524" y="5139"/>
                    </a:cubicBezTo>
                    <a:cubicBezTo>
                      <a:pt x="2366" y="2367"/>
                      <a:pt x="4653" y="1"/>
                      <a:pt x="6652" y="852"/>
                    </a:cubicBezTo>
                    <a:cubicBezTo>
                      <a:pt x="8642" y="1704"/>
                      <a:pt x="7781" y="4436"/>
                      <a:pt x="6543" y="6663"/>
                    </a:cubicBezTo>
                    <a:cubicBezTo>
                      <a:pt x="5306" y="8900"/>
                      <a:pt x="4158" y="15741"/>
                      <a:pt x="4158" y="15741"/>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4"/>
              <p:cNvSpPr/>
              <p:nvPr/>
            </p:nvSpPr>
            <p:spPr>
              <a:xfrm>
                <a:off x="6832639" y="1216991"/>
                <a:ext cx="266411" cy="681772"/>
              </a:xfrm>
              <a:custGeom>
                <a:avLst/>
                <a:gdLst/>
                <a:ahLst/>
                <a:cxnLst/>
                <a:rect l="l" t="t" r="r" b="b"/>
                <a:pathLst>
                  <a:path w="5795" h="14830" extrusionOk="0">
                    <a:moveTo>
                      <a:pt x="2351" y="0"/>
                    </a:moveTo>
                    <a:cubicBezTo>
                      <a:pt x="1105" y="0"/>
                      <a:pt x="0" y="1075"/>
                      <a:pt x="320" y="5158"/>
                    </a:cubicBezTo>
                    <a:cubicBezTo>
                      <a:pt x="716" y="10217"/>
                      <a:pt x="2240" y="14830"/>
                      <a:pt x="2240" y="14830"/>
                    </a:cubicBezTo>
                    <a:cubicBezTo>
                      <a:pt x="3458" y="14196"/>
                      <a:pt x="5794" y="13780"/>
                      <a:pt x="5794" y="13780"/>
                    </a:cubicBezTo>
                    <a:cubicBezTo>
                      <a:pt x="5794" y="13780"/>
                      <a:pt x="4943" y="8821"/>
                      <a:pt x="4903" y="6010"/>
                    </a:cubicBezTo>
                    <a:cubicBezTo>
                      <a:pt x="4854" y="3347"/>
                      <a:pt x="4626" y="367"/>
                      <a:pt x="2785" y="40"/>
                    </a:cubicBezTo>
                    <a:cubicBezTo>
                      <a:pt x="2639" y="15"/>
                      <a:pt x="2494" y="0"/>
                      <a:pt x="2351"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4"/>
              <p:cNvSpPr/>
              <p:nvPr/>
            </p:nvSpPr>
            <p:spPr>
              <a:xfrm>
                <a:off x="6966555" y="1360792"/>
                <a:ext cx="91393" cy="499169"/>
              </a:xfrm>
              <a:custGeom>
                <a:avLst/>
                <a:gdLst/>
                <a:ahLst/>
                <a:cxnLst/>
                <a:rect l="l" t="t" r="r" b="b"/>
                <a:pathLst>
                  <a:path w="1988" h="10858" extrusionOk="0">
                    <a:moveTo>
                      <a:pt x="119" y="1"/>
                    </a:moveTo>
                    <a:cubicBezTo>
                      <a:pt x="70" y="1"/>
                      <a:pt x="0" y="50"/>
                      <a:pt x="10" y="110"/>
                    </a:cubicBezTo>
                    <a:lnTo>
                      <a:pt x="10" y="120"/>
                    </a:lnTo>
                    <a:cubicBezTo>
                      <a:pt x="159" y="1515"/>
                      <a:pt x="347" y="2911"/>
                      <a:pt x="555" y="4297"/>
                    </a:cubicBezTo>
                    <a:cubicBezTo>
                      <a:pt x="763" y="5693"/>
                      <a:pt x="1000" y="7079"/>
                      <a:pt x="1277" y="8455"/>
                    </a:cubicBezTo>
                    <a:cubicBezTo>
                      <a:pt x="1426" y="9227"/>
                      <a:pt x="1584" y="10009"/>
                      <a:pt x="1753" y="10771"/>
                    </a:cubicBezTo>
                    <a:cubicBezTo>
                      <a:pt x="1765" y="10831"/>
                      <a:pt x="1807" y="10857"/>
                      <a:pt x="1852" y="10857"/>
                    </a:cubicBezTo>
                    <a:cubicBezTo>
                      <a:pt x="1918" y="10857"/>
                      <a:pt x="1988" y="10800"/>
                      <a:pt x="1970" y="10712"/>
                    </a:cubicBezTo>
                    <a:cubicBezTo>
                      <a:pt x="1663" y="9356"/>
                      <a:pt x="1396" y="7980"/>
                      <a:pt x="1159" y="6604"/>
                    </a:cubicBezTo>
                    <a:cubicBezTo>
                      <a:pt x="921" y="5228"/>
                      <a:pt x="703" y="3852"/>
                      <a:pt x="515" y="2466"/>
                    </a:cubicBezTo>
                    <a:cubicBezTo>
                      <a:pt x="416" y="1684"/>
                      <a:pt x="317" y="902"/>
                      <a:pt x="238" y="110"/>
                    </a:cubicBezTo>
                    <a:cubicBezTo>
                      <a:pt x="228" y="50"/>
                      <a:pt x="188"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4"/>
              <p:cNvSpPr/>
              <p:nvPr/>
            </p:nvSpPr>
            <p:spPr>
              <a:xfrm>
                <a:off x="6764508" y="1192304"/>
                <a:ext cx="218921" cy="751512"/>
              </a:xfrm>
              <a:custGeom>
                <a:avLst/>
                <a:gdLst/>
                <a:ahLst/>
                <a:cxnLst/>
                <a:rect l="l" t="t" r="r" b="b"/>
                <a:pathLst>
                  <a:path w="4762" h="16347" extrusionOk="0">
                    <a:moveTo>
                      <a:pt x="4080" y="0"/>
                    </a:moveTo>
                    <a:cubicBezTo>
                      <a:pt x="3093" y="0"/>
                      <a:pt x="811" y="410"/>
                      <a:pt x="455" y="4131"/>
                    </a:cubicBezTo>
                    <a:cubicBezTo>
                      <a:pt x="0" y="8903"/>
                      <a:pt x="3009" y="16347"/>
                      <a:pt x="3009" y="16347"/>
                    </a:cubicBezTo>
                    <a:lnTo>
                      <a:pt x="4762" y="15832"/>
                    </a:lnTo>
                    <a:cubicBezTo>
                      <a:pt x="4762" y="15832"/>
                      <a:pt x="2831" y="9675"/>
                      <a:pt x="2653" y="4685"/>
                    </a:cubicBezTo>
                    <a:cubicBezTo>
                      <a:pt x="2515" y="983"/>
                      <a:pt x="4534" y="33"/>
                      <a:pt x="4534" y="33"/>
                    </a:cubicBezTo>
                    <a:cubicBezTo>
                      <a:pt x="4534" y="33"/>
                      <a:pt x="4358" y="0"/>
                      <a:pt x="4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4"/>
              <p:cNvSpPr/>
              <p:nvPr/>
            </p:nvSpPr>
            <p:spPr>
              <a:xfrm>
                <a:off x="6830938" y="1207429"/>
                <a:ext cx="268112" cy="691334"/>
              </a:xfrm>
              <a:custGeom>
                <a:avLst/>
                <a:gdLst/>
                <a:ahLst/>
                <a:cxnLst/>
                <a:rect l="l" t="t" r="r" b="b"/>
                <a:pathLst>
                  <a:path w="5832" h="15038" fill="none" extrusionOk="0">
                    <a:moveTo>
                      <a:pt x="5831" y="13988"/>
                    </a:moveTo>
                    <a:cubicBezTo>
                      <a:pt x="5831" y="13988"/>
                      <a:pt x="3495" y="14404"/>
                      <a:pt x="2277" y="15038"/>
                    </a:cubicBezTo>
                    <a:cubicBezTo>
                      <a:pt x="2277" y="15038"/>
                      <a:pt x="753" y="10425"/>
                      <a:pt x="357" y="5366"/>
                    </a:cubicBezTo>
                    <a:cubicBezTo>
                      <a:pt x="0" y="813"/>
                      <a:pt x="1416" y="1"/>
                      <a:pt x="2822" y="248"/>
                    </a:cubicBezTo>
                    <a:cubicBezTo>
                      <a:pt x="4663" y="575"/>
                      <a:pt x="4891" y="3555"/>
                      <a:pt x="4940" y="6218"/>
                    </a:cubicBezTo>
                    <a:cubicBezTo>
                      <a:pt x="4980" y="9029"/>
                      <a:pt x="5831" y="13988"/>
                      <a:pt x="5831" y="13988"/>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4"/>
              <p:cNvSpPr/>
              <p:nvPr/>
            </p:nvSpPr>
            <p:spPr>
              <a:xfrm>
                <a:off x="7039835" y="1739923"/>
                <a:ext cx="365481" cy="375963"/>
              </a:xfrm>
              <a:custGeom>
                <a:avLst/>
                <a:gdLst/>
                <a:ahLst/>
                <a:cxnLst/>
                <a:rect l="l" t="t" r="r" b="b"/>
                <a:pathLst>
                  <a:path w="7950" h="8178" extrusionOk="0">
                    <a:moveTo>
                      <a:pt x="2802" y="0"/>
                    </a:moveTo>
                    <a:cubicBezTo>
                      <a:pt x="2059" y="0"/>
                      <a:pt x="1313" y="306"/>
                      <a:pt x="901" y="911"/>
                    </a:cubicBezTo>
                    <a:cubicBezTo>
                      <a:pt x="467" y="1562"/>
                      <a:pt x="578" y="2568"/>
                      <a:pt x="1197" y="3024"/>
                    </a:cubicBezTo>
                    <a:lnTo>
                      <a:pt x="1197" y="3024"/>
                    </a:lnTo>
                    <a:cubicBezTo>
                      <a:pt x="1118" y="2994"/>
                      <a:pt x="1033" y="2980"/>
                      <a:pt x="947" y="2980"/>
                    </a:cubicBezTo>
                    <a:cubicBezTo>
                      <a:pt x="588" y="2980"/>
                      <a:pt x="208" y="3229"/>
                      <a:pt x="119" y="3593"/>
                    </a:cubicBezTo>
                    <a:cubicBezTo>
                      <a:pt x="0" y="4108"/>
                      <a:pt x="446" y="4662"/>
                      <a:pt x="980" y="4732"/>
                    </a:cubicBezTo>
                    <a:cubicBezTo>
                      <a:pt x="545" y="4742"/>
                      <a:pt x="149" y="5138"/>
                      <a:pt x="139" y="5573"/>
                    </a:cubicBezTo>
                    <a:cubicBezTo>
                      <a:pt x="139" y="6009"/>
                      <a:pt x="515" y="6424"/>
                      <a:pt x="950" y="6454"/>
                    </a:cubicBezTo>
                    <a:cubicBezTo>
                      <a:pt x="946" y="6454"/>
                      <a:pt x="941" y="6454"/>
                      <a:pt x="937" y="6454"/>
                    </a:cubicBezTo>
                    <a:cubicBezTo>
                      <a:pt x="587" y="6454"/>
                      <a:pt x="317" y="6825"/>
                      <a:pt x="347" y="7167"/>
                    </a:cubicBezTo>
                    <a:cubicBezTo>
                      <a:pt x="376" y="7513"/>
                      <a:pt x="634" y="7810"/>
                      <a:pt x="950" y="7969"/>
                    </a:cubicBezTo>
                    <a:cubicBezTo>
                      <a:pt x="1297" y="8147"/>
                      <a:pt x="1693" y="8177"/>
                      <a:pt x="2079" y="8177"/>
                    </a:cubicBezTo>
                    <a:cubicBezTo>
                      <a:pt x="2109" y="8177"/>
                      <a:pt x="2139" y="8177"/>
                      <a:pt x="2169" y="8177"/>
                    </a:cubicBezTo>
                    <a:cubicBezTo>
                      <a:pt x="4049" y="8177"/>
                      <a:pt x="5924" y="7565"/>
                      <a:pt x="7454" y="6464"/>
                    </a:cubicBezTo>
                    <a:lnTo>
                      <a:pt x="7949" y="3781"/>
                    </a:lnTo>
                    <a:cubicBezTo>
                      <a:pt x="7276" y="2782"/>
                      <a:pt x="6445" y="1891"/>
                      <a:pt x="5494" y="1138"/>
                    </a:cubicBezTo>
                    <a:cubicBezTo>
                      <a:pt x="4821" y="614"/>
                      <a:pt x="4049" y="148"/>
                      <a:pt x="3198" y="30"/>
                    </a:cubicBezTo>
                    <a:cubicBezTo>
                      <a:pt x="3067" y="10"/>
                      <a:pt x="2935" y="0"/>
                      <a:pt x="2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4"/>
              <p:cNvSpPr/>
              <p:nvPr/>
            </p:nvSpPr>
            <p:spPr>
              <a:xfrm>
                <a:off x="7034364" y="1734866"/>
                <a:ext cx="377572" cy="386169"/>
              </a:xfrm>
              <a:custGeom>
                <a:avLst/>
                <a:gdLst/>
                <a:ahLst/>
                <a:cxnLst/>
                <a:rect l="l" t="t" r="r" b="b"/>
                <a:pathLst>
                  <a:path w="8213" h="8400" extrusionOk="0">
                    <a:moveTo>
                      <a:pt x="2911" y="0"/>
                    </a:moveTo>
                    <a:cubicBezTo>
                      <a:pt x="2642" y="0"/>
                      <a:pt x="2372" y="38"/>
                      <a:pt x="2109" y="120"/>
                    </a:cubicBezTo>
                    <a:cubicBezTo>
                      <a:pt x="1446" y="328"/>
                      <a:pt x="842" y="823"/>
                      <a:pt x="693" y="1516"/>
                    </a:cubicBezTo>
                    <a:cubicBezTo>
                      <a:pt x="585" y="2020"/>
                      <a:pt x="682" y="2587"/>
                      <a:pt x="997" y="2984"/>
                    </a:cubicBezTo>
                    <a:lnTo>
                      <a:pt x="997" y="2984"/>
                    </a:lnTo>
                    <a:cubicBezTo>
                      <a:pt x="776" y="3000"/>
                      <a:pt x="555" y="3095"/>
                      <a:pt x="386" y="3248"/>
                    </a:cubicBezTo>
                    <a:cubicBezTo>
                      <a:pt x="0" y="3594"/>
                      <a:pt x="50" y="4159"/>
                      <a:pt x="367" y="4545"/>
                    </a:cubicBezTo>
                    <a:cubicBezTo>
                      <a:pt x="466" y="4659"/>
                      <a:pt x="584" y="4755"/>
                      <a:pt x="715" y="4825"/>
                    </a:cubicBezTo>
                    <a:lnTo>
                      <a:pt x="715" y="4825"/>
                    </a:lnTo>
                    <a:cubicBezTo>
                      <a:pt x="495" y="4935"/>
                      <a:pt x="315" y="5125"/>
                      <a:pt x="218" y="5356"/>
                    </a:cubicBezTo>
                    <a:cubicBezTo>
                      <a:pt x="70" y="5723"/>
                      <a:pt x="188" y="6148"/>
                      <a:pt x="476" y="6416"/>
                    </a:cubicBezTo>
                    <a:cubicBezTo>
                      <a:pt x="545" y="6477"/>
                      <a:pt x="620" y="6528"/>
                      <a:pt x="699" y="6569"/>
                    </a:cubicBezTo>
                    <a:lnTo>
                      <a:pt x="699" y="6569"/>
                    </a:lnTo>
                    <a:cubicBezTo>
                      <a:pt x="593" y="6640"/>
                      <a:pt x="505" y="6738"/>
                      <a:pt x="446" y="6851"/>
                    </a:cubicBezTo>
                    <a:cubicBezTo>
                      <a:pt x="317" y="7099"/>
                      <a:pt x="327" y="7386"/>
                      <a:pt x="456" y="7633"/>
                    </a:cubicBezTo>
                    <a:cubicBezTo>
                      <a:pt x="743" y="8217"/>
                      <a:pt x="1436" y="8376"/>
                      <a:pt x="2030" y="8395"/>
                    </a:cubicBezTo>
                    <a:cubicBezTo>
                      <a:pt x="2118" y="8398"/>
                      <a:pt x="2206" y="8400"/>
                      <a:pt x="2294" y="8400"/>
                    </a:cubicBezTo>
                    <a:cubicBezTo>
                      <a:pt x="3475" y="8400"/>
                      <a:pt x="4665" y="8154"/>
                      <a:pt x="5752" y="7703"/>
                    </a:cubicBezTo>
                    <a:cubicBezTo>
                      <a:pt x="6415" y="7435"/>
                      <a:pt x="7049" y="7089"/>
                      <a:pt x="7633" y="6663"/>
                    </a:cubicBezTo>
                    <a:cubicBezTo>
                      <a:pt x="7723" y="6597"/>
                      <a:pt x="7663" y="6456"/>
                      <a:pt x="7572" y="6456"/>
                    </a:cubicBezTo>
                    <a:cubicBezTo>
                      <a:pt x="7553" y="6456"/>
                      <a:pt x="7534" y="6462"/>
                      <a:pt x="7514" y="6475"/>
                    </a:cubicBezTo>
                    <a:cubicBezTo>
                      <a:pt x="6564" y="7168"/>
                      <a:pt x="5475" y="7663"/>
                      <a:pt x="4326" y="7930"/>
                    </a:cubicBezTo>
                    <a:cubicBezTo>
                      <a:pt x="3752" y="8069"/>
                      <a:pt x="3178" y="8148"/>
                      <a:pt x="2594" y="8168"/>
                    </a:cubicBezTo>
                    <a:cubicBezTo>
                      <a:pt x="2457" y="8173"/>
                      <a:pt x="2313" y="8178"/>
                      <a:pt x="2167" y="8178"/>
                    </a:cubicBezTo>
                    <a:cubicBezTo>
                      <a:pt x="1721" y="8178"/>
                      <a:pt x="1254" y="8127"/>
                      <a:pt x="911" y="7851"/>
                    </a:cubicBezTo>
                    <a:cubicBezTo>
                      <a:pt x="713" y="7683"/>
                      <a:pt x="535" y="7425"/>
                      <a:pt x="575" y="7148"/>
                    </a:cubicBezTo>
                    <a:cubicBezTo>
                      <a:pt x="614" y="6911"/>
                      <a:pt x="812" y="6673"/>
                      <a:pt x="1069" y="6673"/>
                    </a:cubicBezTo>
                    <a:cubicBezTo>
                      <a:pt x="1208" y="6673"/>
                      <a:pt x="1208" y="6455"/>
                      <a:pt x="1069" y="6445"/>
                    </a:cubicBezTo>
                    <a:cubicBezTo>
                      <a:pt x="683" y="6416"/>
                      <a:pt x="367" y="6059"/>
                      <a:pt x="367" y="5683"/>
                    </a:cubicBezTo>
                    <a:cubicBezTo>
                      <a:pt x="377" y="5297"/>
                      <a:pt x="723" y="4960"/>
                      <a:pt x="1099" y="4951"/>
                    </a:cubicBezTo>
                    <a:cubicBezTo>
                      <a:pt x="1248" y="4941"/>
                      <a:pt x="1238" y="4743"/>
                      <a:pt x="1099" y="4723"/>
                    </a:cubicBezTo>
                    <a:cubicBezTo>
                      <a:pt x="713" y="4673"/>
                      <a:pt x="367" y="4327"/>
                      <a:pt x="337" y="3941"/>
                    </a:cubicBezTo>
                    <a:cubicBezTo>
                      <a:pt x="307" y="3575"/>
                      <a:pt x="575" y="3288"/>
                      <a:pt x="921" y="3218"/>
                    </a:cubicBezTo>
                    <a:cubicBezTo>
                      <a:pt x="967" y="3207"/>
                      <a:pt x="1016" y="3202"/>
                      <a:pt x="1065" y="3202"/>
                    </a:cubicBezTo>
                    <a:cubicBezTo>
                      <a:pt x="1129" y="3202"/>
                      <a:pt x="1194" y="3211"/>
                      <a:pt x="1255" y="3232"/>
                    </a:cubicBezTo>
                    <a:lnTo>
                      <a:pt x="1255" y="3232"/>
                    </a:lnTo>
                    <a:cubicBezTo>
                      <a:pt x="1314" y="3275"/>
                      <a:pt x="1378" y="3313"/>
                      <a:pt x="1446" y="3347"/>
                    </a:cubicBezTo>
                    <a:cubicBezTo>
                      <a:pt x="1461" y="3354"/>
                      <a:pt x="1478" y="3357"/>
                      <a:pt x="1493" y="3357"/>
                    </a:cubicBezTo>
                    <a:cubicBezTo>
                      <a:pt x="1587" y="3357"/>
                      <a:pt x="1669" y="3245"/>
                      <a:pt x="1584" y="3169"/>
                    </a:cubicBezTo>
                    <a:cubicBezTo>
                      <a:pt x="1517" y="3111"/>
                      <a:pt x="1442" y="3067"/>
                      <a:pt x="1364" y="3037"/>
                    </a:cubicBezTo>
                    <a:lnTo>
                      <a:pt x="1364" y="3037"/>
                    </a:lnTo>
                    <a:cubicBezTo>
                      <a:pt x="976" y="2730"/>
                      <a:pt x="813" y="2194"/>
                      <a:pt x="881" y="1704"/>
                    </a:cubicBezTo>
                    <a:cubicBezTo>
                      <a:pt x="970" y="1060"/>
                      <a:pt x="1465" y="585"/>
                      <a:pt x="2059" y="367"/>
                    </a:cubicBezTo>
                    <a:cubicBezTo>
                      <a:pt x="2346" y="265"/>
                      <a:pt x="2633" y="219"/>
                      <a:pt x="2915" y="219"/>
                    </a:cubicBezTo>
                    <a:cubicBezTo>
                      <a:pt x="4135" y="219"/>
                      <a:pt x="5292" y="1068"/>
                      <a:pt x="6168" y="1872"/>
                    </a:cubicBezTo>
                    <a:cubicBezTo>
                      <a:pt x="6851" y="2486"/>
                      <a:pt x="7454" y="3189"/>
                      <a:pt x="7969" y="3951"/>
                    </a:cubicBezTo>
                    <a:cubicBezTo>
                      <a:pt x="7993" y="3987"/>
                      <a:pt x="8028" y="4002"/>
                      <a:pt x="8062" y="4002"/>
                    </a:cubicBezTo>
                    <a:cubicBezTo>
                      <a:pt x="8138" y="4002"/>
                      <a:pt x="8212" y="3924"/>
                      <a:pt x="8157" y="3842"/>
                    </a:cubicBezTo>
                    <a:lnTo>
                      <a:pt x="8167" y="3842"/>
                    </a:lnTo>
                    <a:cubicBezTo>
                      <a:pt x="7682" y="3119"/>
                      <a:pt x="7118" y="2446"/>
                      <a:pt x="6484" y="1852"/>
                    </a:cubicBezTo>
                    <a:cubicBezTo>
                      <a:pt x="5851" y="1258"/>
                      <a:pt x="5178" y="704"/>
                      <a:pt x="4396" y="347"/>
                    </a:cubicBezTo>
                    <a:cubicBezTo>
                      <a:pt x="3929" y="134"/>
                      <a:pt x="3420" y="0"/>
                      <a:pt x="2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4"/>
              <p:cNvSpPr/>
              <p:nvPr/>
            </p:nvSpPr>
            <p:spPr>
              <a:xfrm>
                <a:off x="7157524" y="1823592"/>
                <a:ext cx="166191" cy="82751"/>
              </a:xfrm>
              <a:custGeom>
                <a:avLst/>
                <a:gdLst/>
                <a:ahLst/>
                <a:cxnLst/>
                <a:rect l="l" t="t" r="r" b="b"/>
                <a:pathLst>
                  <a:path w="3615" h="1800" extrusionOk="0">
                    <a:moveTo>
                      <a:pt x="175" y="0"/>
                    </a:moveTo>
                    <a:cubicBezTo>
                      <a:pt x="49" y="0"/>
                      <a:pt x="0" y="200"/>
                      <a:pt x="133" y="219"/>
                    </a:cubicBezTo>
                    <a:cubicBezTo>
                      <a:pt x="1063" y="377"/>
                      <a:pt x="1954" y="744"/>
                      <a:pt x="2736" y="1278"/>
                    </a:cubicBezTo>
                    <a:cubicBezTo>
                      <a:pt x="2954" y="1427"/>
                      <a:pt x="3172" y="1595"/>
                      <a:pt x="3370" y="1773"/>
                    </a:cubicBezTo>
                    <a:cubicBezTo>
                      <a:pt x="3392" y="1792"/>
                      <a:pt x="3417" y="1800"/>
                      <a:pt x="3441" y="1800"/>
                    </a:cubicBezTo>
                    <a:cubicBezTo>
                      <a:pt x="3533" y="1800"/>
                      <a:pt x="3614" y="1685"/>
                      <a:pt x="3528" y="1615"/>
                    </a:cubicBezTo>
                    <a:cubicBezTo>
                      <a:pt x="2796" y="962"/>
                      <a:pt x="1934" y="476"/>
                      <a:pt x="1004" y="199"/>
                    </a:cubicBezTo>
                    <a:cubicBezTo>
                      <a:pt x="737" y="110"/>
                      <a:pt x="469" y="51"/>
                      <a:pt x="192" y="1"/>
                    </a:cubicBezTo>
                    <a:cubicBezTo>
                      <a:pt x="186" y="0"/>
                      <a:pt x="180"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4"/>
              <p:cNvSpPr/>
              <p:nvPr/>
            </p:nvSpPr>
            <p:spPr>
              <a:xfrm>
                <a:off x="7138583" y="1944223"/>
                <a:ext cx="161180" cy="27951"/>
              </a:xfrm>
              <a:custGeom>
                <a:avLst/>
                <a:gdLst/>
                <a:ahLst/>
                <a:cxnLst/>
                <a:rect l="l" t="t" r="r" b="b"/>
                <a:pathLst>
                  <a:path w="3506" h="608" extrusionOk="0">
                    <a:moveTo>
                      <a:pt x="139" y="1"/>
                    </a:moveTo>
                    <a:cubicBezTo>
                      <a:pt x="0" y="1"/>
                      <a:pt x="0" y="218"/>
                      <a:pt x="139" y="218"/>
                    </a:cubicBezTo>
                    <a:cubicBezTo>
                      <a:pt x="1208" y="258"/>
                      <a:pt x="2267" y="387"/>
                      <a:pt x="3316" y="604"/>
                    </a:cubicBezTo>
                    <a:cubicBezTo>
                      <a:pt x="3326" y="606"/>
                      <a:pt x="3335" y="607"/>
                      <a:pt x="3343" y="607"/>
                    </a:cubicBezTo>
                    <a:cubicBezTo>
                      <a:pt x="3462" y="607"/>
                      <a:pt x="3505" y="424"/>
                      <a:pt x="3376" y="397"/>
                    </a:cubicBezTo>
                    <a:cubicBezTo>
                      <a:pt x="2317" y="159"/>
                      <a:pt x="1228" y="30"/>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4"/>
              <p:cNvSpPr/>
              <p:nvPr/>
            </p:nvSpPr>
            <p:spPr>
              <a:xfrm>
                <a:off x="7132193" y="2030466"/>
                <a:ext cx="133780" cy="23584"/>
              </a:xfrm>
              <a:custGeom>
                <a:avLst/>
                <a:gdLst/>
                <a:ahLst/>
                <a:cxnLst/>
                <a:rect l="l" t="t" r="r" b="b"/>
                <a:pathLst>
                  <a:path w="2910" h="513" extrusionOk="0">
                    <a:moveTo>
                      <a:pt x="2756" y="1"/>
                    </a:moveTo>
                    <a:cubicBezTo>
                      <a:pt x="2745" y="1"/>
                      <a:pt x="2734" y="2"/>
                      <a:pt x="2723" y="5"/>
                    </a:cubicBezTo>
                    <a:cubicBezTo>
                      <a:pt x="2050" y="196"/>
                      <a:pt x="1358" y="291"/>
                      <a:pt x="667" y="291"/>
                    </a:cubicBezTo>
                    <a:cubicBezTo>
                      <a:pt x="494" y="291"/>
                      <a:pt x="321" y="285"/>
                      <a:pt x="149" y="273"/>
                    </a:cubicBezTo>
                    <a:cubicBezTo>
                      <a:pt x="146" y="273"/>
                      <a:pt x="143" y="272"/>
                      <a:pt x="139" y="272"/>
                    </a:cubicBezTo>
                    <a:cubicBezTo>
                      <a:pt x="1" y="272"/>
                      <a:pt x="4" y="481"/>
                      <a:pt x="149" y="491"/>
                    </a:cubicBezTo>
                    <a:cubicBezTo>
                      <a:pt x="334" y="505"/>
                      <a:pt x="520" y="512"/>
                      <a:pt x="706" y="512"/>
                    </a:cubicBezTo>
                    <a:cubicBezTo>
                      <a:pt x="1406" y="512"/>
                      <a:pt x="2110" y="411"/>
                      <a:pt x="2782" y="223"/>
                    </a:cubicBezTo>
                    <a:cubicBezTo>
                      <a:pt x="2909" y="187"/>
                      <a:pt x="2870" y="1"/>
                      <a:pt x="2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4"/>
              <p:cNvSpPr/>
              <p:nvPr/>
            </p:nvSpPr>
            <p:spPr>
              <a:xfrm>
                <a:off x="7154490" y="1891906"/>
                <a:ext cx="42387" cy="14711"/>
              </a:xfrm>
              <a:custGeom>
                <a:avLst/>
                <a:gdLst/>
                <a:ahLst/>
                <a:cxnLst/>
                <a:rect l="l" t="t" r="r" b="b"/>
                <a:pathLst>
                  <a:path w="922" h="320" extrusionOk="0">
                    <a:moveTo>
                      <a:pt x="159" y="0"/>
                    </a:moveTo>
                    <a:cubicBezTo>
                      <a:pt x="100" y="0"/>
                      <a:pt x="30" y="20"/>
                      <a:pt x="21" y="79"/>
                    </a:cubicBezTo>
                    <a:cubicBezTo>
                      <a:pt x="1" y="139"/>
                      <a:pt x="30" y="208"/>
                      <a:pt x="100" y="218"/>
                    </a:cubicBezTo>
                    <a:cubicBezTo>
                      <a:pt x="318" y="248"/>
                      <a:pt x="545" y="287"/>
                      <a:pt x="773" y="317"/>
                    </a:cubicBezTo>
                    <a:cubicBezTo>
                      <a:pt x="782" y="319"/>
                      <a:pt x="792" y="319"/>
                      <a:pt x="801" y="319"/>
                    </a:cubicBezTo>
                    <a:cubicBezTo>
                      <a:pt x="850" y="319"/>
                      <a:pt x="895" y="296"/>
                      <a:pt x="911" y="238"/>
                    </a:cubicBezTo>
                    <a:cubicBezTo>
                      <a:pt x="921" y="188"/>
                      <a:pt x="892" y="109"/>
                      <a:pt x="832" y="99"/>
                    </a:cubicBezTo>
                    <a:cubicBezTo>
                      <a:pt x="605" y="69"/>
                      <a:pt x="377" y="4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4"/>
              <p:cNvSpPr/>
              <p:nvPr/>
            </p:nvSpPr>
            <p:spPr>
              <a:xfrm>
                <a:off x="7174993" y="3237140"/>
                <a:ext cx="533833" cy="138285"/>
              </a:xfrm>
              <a:custGeom>
                <a:avLst/>
                <a:gdLst/>
                <a:ahLst/>
                <a:cxnLst/>
                <a:rect l="l" t="t" r="r" b="b"/>
                <a:pathLst>
                  <a:path w="11612" h="3008" extrusionOk="0">
                    <a:moveTo>
                      <a:pt x="11612" y="0"/>
                    </a:moveTo>
                    <a:lnTo>
                      <a:pt x="0" y="2168"/>
                    </a:lnTo>
                    <a:cubicBezTo>
                      <a:pt x="1210" y="2785"/>
                      <a:pt x="2393" y="3008"/>
                      <a:pt x="3576" y="3008"/>
                    </a:cubicBezTo>
                    <a:cubicBezTo>
                      <a:pt x="4823" y="3008"/>
                      <a:pt x="6070" y="2760"/>
                      <a:pt x="7345" y="2465"/>
                    </a:cubicBezTo>
                    <a:cubicBezTo>
                      <a:pt x="9830" y="1901"/>
                      <a:pt x="11612" y="0"/>
                      <a:pt x="11612" y="0"/>
                    </a:cubicBez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4"/>
              <p:cNvSpPr/>
              <p:nvPr/>
            </p:nvSpPr>
            <p:spPr>
              <a:xfrm>
                <a:off x="7118080" y="2726988"/>
                <a:ext cx="765074" cy="615526"/>
              </a:xfrm>
              <a:custGeom>
                <a:avLst/>
                <a:gdLst/>
                <a:ahLst/>
                <a:cxnLst/>
                <a:rect l="l" t="t" r="r" b="b"/>
                <a:pathLst>
                  <a:path w="16642" h="13389" extrusionOk="0">
                    <a:moveTo>
                      <a:pt x="7277" y="0"/>
                    </a:moveTo>
                    <a:lnTo>
                      <a:pt x="7277" y="0"/>
                    </a:lnTo>
                    <a:cubicBezTo>
                      <a:pt x="9583" y="3722"/>
                      <a:pt x="7752" y="4692"/>
                      <a:pt x="7752" y="4692"/>
                    </a:cubicBezTo>
                    <a:cubicBezTo>
                      <a:pt x="6115" y="5415"/>
                      <a:pt x="4821" y="5562"/>
                      <a:pt x="3844" y="5562"/>
                    </a:cubicBezTo>
                    <a:cubicBezTo>
                      <a:pt x="3176" y="5562"/>
                      <a:pt x="2656" y="5493"/>
                      <a:pt x="2276" y="5493"/>
                    </a:cubicBezTo>
                    <a:cubicBezTo>
                      <a:pt x="2061" y="5493"/>
                      <a:pt x="1890" y="5515"/>
                      <a:pt x="1763" y="5583"/>
                    </a:cubicBezTo>
                    <a:cubicBezTo>
                      <a:pt x="882" y="6068"/>
                      <a:pt x="2802" y="7276"/>
                      <a:pt x="2802" y="7276"/>
                    </a:cubicBezTo>
                    <a:cubicBezTo>
                      <a:pt x="2058" y="7589"/>
                      <a:pt x="1475" y="7609"/>
                      <a:pt x="1060" y="7609"/>
                    </a:cubicBezTo>
                    <a:cubicBezTo>
                      <a:pt x="998" y="7609"/>
                      <a:pt x="941" y="7609"/>
                      <a:pt x="886" y="7609"/>
                    </a:cubicBezTo>
                    <a:cubicBezTo>
                      <a:pt x="728" y="7609"/>
                      <a:pt x="601" y="7612"/>
                      <a:pt x="506" y="7642"/>
                    </a:cubicBezTo>
                    <a:cubicBezTo>
                      <a:pt x="298" y="7712"/>
                      <a:pt x="50" y="7929"/>
                      <a:pt x="30" y="8177"/>
                    </a:cubicBezTo>
                    <a:cubicBezTo>
                      <a:pt x="1" y="8454"/>
                      <a:pt x="90" y="8711"/>
                      <a:pt x="407" y="8860"/>
                    </a:cubicBezTo>
                    <a:cubicBezTo>
                      <a:pt x="609" y="8953"/>
                      <a:pt x="835" y="8985"/>
                      <a:pt x="1057" y="8985"/>
                    </a:cubicBezTo>
                    <a:cubicBezTo>
                      <a:pt x="1062" y="8985"/>
                      <a:pt x="1068" y="8985"/>
                      <a:pt x="1073" y="8985"/>
                    </a:cubicBezTo>
                    <a:lnTo>
                      <a:pt x="1073" y="8985"/>
                    </a:lnTo>
                    <a:cubicBezTo>
                      <a:pt x="730" y="9006"/>
                      <a:pt x="369" y="9075"/>
                      <a:pt x="199" y="9365"/>
                    </a:cubicBezTo>
                    <a:cubicBezTo>
                      <a:pt x="21" y="9642"/>
                      <a:pt x="120" y="9909"/>
                      <a:pt x="367" y="10127"/>
                    </a:cubicBezTo>
                    <a:cubicBezTo>
                      <a:pt x="615" y="10355"/>
                      <a:pt x="961" y="10424"/>
                      <a:pt x="1288" y="10424"/>
                    </a:cubicBezTo>
                    <a:cubicBezTo>
                      <a:pt x="1080" y="10434"/>
                      <a:pt x="862" y="10454"/>
                      <a:pt x="664" y="10543"/>
                    </a:cubicBezTo>
                    <a:cubicBezTo>
                      <a:pt x="615" y="10563"/>
                      <a:pt x="555" y="10592"/>
                      <a:pt x="506" y="10622"/>
                    </a:cubicBezTo>
                    <a:cubicBezTo>
                      <a:pt x="377" y="10711"/>
                      <a:pt x="278" y="10840"/>
                      <a:pt x="248" y="10988"/>
                    </a:cubicBezTo>
                    <a:cubicBezTo>
                      <a:pt x="179" y="11275"/>
                      <a:pt x="377" y="11572"/>
                      <a:pt x="644" y="11711"/>
                    </a:cubicBezTo>
                    <a:cubicBezTo>
                      <a:pt x="902" y="11850"/>
                      <a:pt x="1208" y="11869"/>
                      <a:pt x="1505" y="11889"/>
                    </a:cubicBezTo>
                    <a:cubicBezTo>
                      <a:pt x="1218" y="11929"/>
                      <a:pt x="1159" y="11899"/>
                      <a:pt x="981" y="11939"/>
                    </a:cubicBezTo>
                    <a:cubicBezTo>
                      <a:pt x="813" y="11978"/>
                      <a:pt x="615" y="12146"/>
                      <a:pt x="545" y="12315"/>
                    </a:cubicBezTo>
                    <a:cubicBezTo>
                      <a:pt x="367" y="12750"/>
                      <a:pt x="882" y="13146"/>
                      <a:pt x="1238" y="13265"/>
                    </a:cubicBezTo>
                    <a:cubicBezTo>
                      <a:pt x="1595" y="13384"/>
                      <a:pt x="1991" y="13374"/>
                      <a:pt x="2367" y="13384"/>
                    </a:cubicBezTo>
                    <a:cubicBezTo>
                      <a:pt x="2535" y="13387"/>
                      <a:pt x="2704" y="13388"/>
                      <a:pt x="2873" y="13388"/>
                    </a:cubicBezTo>
                    <a:cubicBezTo>
                      <a:pt x="6286" y="13388"/>
                      <a:pt x="9860" y="12804"/>
                      <a:pt x="12850" y="11097"/>
                    </a:cubicBezTo>
                    <a:cubicBezTo>
                      <a:pt x="12850" y="11097"/>
                      <a:pt x="16641" y="8979"/>
                      <a:pt x="16315" y="4732"/>
                    </a:cubicBezTo>
                    <a:lnTo>
                      <a:pt x="7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4"/>
              <p:cNvSpPr/>
              <p:nvPr/>
            </p:nvSpPr>
            <p:spPr>
              <a:xfrm>
                <a:off x="7109897" y="2721885"/>
                <a:ext cx="764155" cy="625548"/>
              </a:xfrm>
              <a:custGeom>
                <a:avLst/>
                <a:gdLst/>
                <a:ahLst/>
                <a:cxnLst/>
                <a:rect l="l" t="t" r="r" b="b"/>
                <a:pathLst>
                  <a:path w="16622" h="13607" extrusionOk="0">
                    <a:moveTo>
                      <a:pt x="7457" y="1"/>
                    </a:moveTo>
                    <a:cubicBezTo>
                      <a:pt x="7380" y="1"/>
                      <a:pt x="7300" y="81"/>
                      <a:pt x="7356" y="171"/>
                    </a:cubicBezTo>
                    <a:cubicBezTo>
                      <a:pt x="7781" y="844"/>
                      <a:pt x="8158" y="1566"/>
                      <a:pt x="8365" y="2339"/>
                    </a:cubicBezTo>
                    <a:cubicBezTo>
                      <a:pt x="8484" y="2774"/>
                      <a:pt x="8554" y="3269"/>
                      <a:pt x="8474" y="3695"/>
                    </a:cubicBezTo>
                    <a:cubicBezTo>
                      <a:pt x="8455" y="3784"/>
                      <a:pt x="8445" y="3863"/>
                      <a:pt x="8415" y="3942"/>
                    </a:cubicBezTo>
                    <a:cubicBezTo>
                      <a:pt x="8405" y="3972"/>
                      <a:pt x="8395" y="4011"/>
                      <a:pt x="8375" y="4041"/>
                    </a:cubicBezTo>
                    <a:cubicBezTo>
                      <a:pt x="8375" y="4061"/>
                      <a:pt x="8365" y="4081"/>
                      <a:pt x="8356" y="4101"/>
                    </a:cubicBezTo>
                    <a:cubicBezTo>
                      <a:pt x="8356" y="4101"/>
                      <a:pt x="8356" y="4110"/>
                      <a:pt x="8346" y="4130"/>
                    </a:cubicBezTo>
                    <a:cubicBezTo>
                      <a:pt x="8316" y="4190"/>
                      <a:pt x="8286" y="4249"/>
                      <a:pt x="8247" y="4308"/>
                    </a:cubicBezTo>
                    <a:cubicBezTo>
                      <a:pt x="8237" y="4338"/>
                      <a:pt x="8217" y="4358"/>
                      <a:pt x="8207" y="4378"/>
                    </a:cubicBezTo>
                    <a:cubicBezTo>
                      <a:pt x="8197" y="4388"/>
                      <a:pt x="8187" y="4398"/>
                      <a:pt x="8187" y="4407"/>
                    </a:cubicBezTo>
                    <a:cubicBezTo>
                      <a:pt x="8179" y="4415"/>
                      <a:pt x="8158" y="4443"/>
                      <a:pt x="8161" y="4443"/>
                    </a:cubicBezTo>
                    <a:cubicBezTo>
                      <a:pt x="8162" y="4443"/>
                      <a:pt x="8164" y="4441"/>
                      <a:pt x="8167" y="4437"/>
                    </a:cubicBezTo>
                    <a:lnTo>
                      <a:pt x="8167" y="4437"/>
                    </a:lnTo>
                    <a:cubicBezTo>
                      <a:pt x="8118" y="4506"/>
                      <a:pt x="8049" y="4566"/>
                      <a:pt x="7989" y="4625"/>
                    </a:cubicBezTo>
                    <a:cubicBezTo>
                      <a:pt x="7969" y="4635"/>
                      <a:pt x="7960" y="4645"/>
                      <a:pt x="7950" y="4655"/>
                    </a:cubicBezTo>
                    <a:cubicBezTo>
                      <a:pt x="7950" y="4655"/>
                      <a:pt x="7940" y="4665"/>
                      <a:pt x="7940" y="4665"/>
                    </a:cubicBezTo>
                    <a:cubicBezTo>
                      <a:pt x="7920" y="4675"/>
                      <a:pt x="7900" y="4685"/>
                      <a:pt x="7890" y="4695"/>
                    </a:cubicBezTo>
                    <a:lnTo>
                      <a:pt x="7870" y="4714"/>
                    </a:lnTo>
                    <a:cubicBezTo>
                      <a:pt x="7771" y="4764"/>
                      <a:pt x="7653" y="4803"/>
                      <a:pt x="7544" y="4843"/>
                    </a:cubicBezTo>
                    <a:cubicBezTo>
                      <a:pt x="7435" y="4893"/>
                      <a:pt x="7316" y="4932"/>
                      <a:pt x="7207" y="4982"/>
                    </a:cubicBezTo>
                    <a:cubicBezTo>
                      <a:pt x="6811" y="5120"/>
                      <a:pt x="6405" y="5249"/>
                      <a:pt x="5990" y="5338"/>
                    </a:cubicBezTo>
                    <a:cubicBezTo>
                      <a:pt x="5346" y="5486"/>
                      <a:pt x="4693" y="5566"/>
                      <a:pt x="4030" y="5566"/>
                    </a:cubicBezTo>
                    <a:cubicBezTo>
                      <a:pt x="3574" y="5566"/>
                      <a:pt x="3119" y="5516"/>
                      <a:pt x="2663" y="5496"/>
                    </a:cubicBezTo>
                    <a:cubicBezTo>
                      <a:pt x="2597" y="5494"/>
                      <a:pt x="2529" y="5492"/>
                      <a:pt x="2460" y="5492"/>
                    </a:cubicBezTo>
                    <a:cubicBezTo>
                      <a:pt x="2220" y="5492"/>
                      <a:pt x="1975" y="5519"/>
                      <a:pt x="1782" y="5665"/>
                    </a:cubicBezTo>
                    <a:cubicBezTo>
                      <a:pt x="1406" y="5962"/>
                      <a:pt x="1693" y="6417"/>
                      <a:pt x="1941" y="6694"/>
                    </a:cubicBezTo>
                    <a:cubicBezTo>
                      <a:pt x="2176" y="6946"/>
                      <a:pt x="2457" y="7161"/>
                      <a:pt x="2743" y="7357"/>
                    </a:cubicBezTo>
                    <a:lnTo>
                      <a:pt x="2743" y="7357"/>
                    </a:lnTo>
                    <a:cubicBezTo>
                      <a:pt x="2433" y="7468"/>
                      <a:pt x="2116" y="7553"/>
                      <a:pt x="1792" y="7585"/>
                    </a:cubicBezTo>
                    <a:cubicBezTo>
                      <a:pt x="1525" y="7615"/>
                      <a:pt x="1258" y="7605"/>
                      <a:pt x="991" y="7615"/>
                    </a:cubicBezTo>
                    <a:cubicBezTo>
                      <a:pt x="901" y="7615"/>
                      <a:pt x="802" y="7615"/>
                      <a:pt x="703" y="7635"/>
                    </a:cubicBezTo>
                    <a:cubicBezTo>
                      <a:pt x="565" y="7664"/>
                      <a:pt x="436" y="7743"/>
                      <a:pt x="327" y="7842"/>
                    </a:cubicBezTo>
                    <a:cubicBezTo>
                      <a:pt x="70" y="8080"/>
                      <a:pt x="1" y="8476"/>
                      <a:pt x="189" y="8783"/>
                    </a:cubicBezTo>
                    <a:cubicBezTo>
                      <a:pt x="291" y="8947"/>
                      <a:pt x="447" y="9052"/>
                      <a:pt x="624" y="9116"/>
                    </a:cubicBezTo>
                    <a:lnTo>
                      <a:pt x="624" y="9116"/>
                    </a:lnTo>
                    <a:cubicBezTo>
                      <a:pt x="501" y="9172"/>
                      <a:pt x="392" y="9252"/>
                      <a:pt x="307" y="9367"/>
                    </a:cubicBezTo>
                    <a:cubicBezTo>
                      <a:pt x="169" y="9545"/>
                      <a:pt x="129" y="9783"/>
                      <a:pt x="218" y="9981"/>
                    </a:cubicBezTo>
                    <a:cubicBezTo>
                      <a:pt x="298" y="10189"/>
                      <a:pt x="486" y="10367"/>
                      <a:pt x="684" y="10476"/>
                    </a:cubicBezTo>
                    <a:cubicBezTo>
                      <a:pt x="727" y="10499"/>
                      <a:pt x="771" y="10519"/>
                      <a:pt x="816" y="10537"/>
                    </a:cubicBezTo>
                    <a:lnTo>
                      <a:pt x="816" y="10537"/>
                    </a:lnTo>
                    <a:cubicBezTo>
                      <a:pt x="734" y="10569"/>
                      <a:pt x="656" y="10610"/>
                      <a:pt x="585" y="10664"/>
                    </a:cubicBezTo>
                    <a:cubicBezTo>
                      <a:pt x="367" y="10832"/>
                      <a:pt x="248" y="11079"/>
                      <a:pt x="307" y="11347"/>
                    </a:cubicBezTo>
                    <a:cubicBezTo>
                      <a:pt x="357" y="11604"/>
                      <a:pt x="555" y="11812"/>
                      <a:pt x="783" y="11931"/>
                    </a:cubicBezTo>
                    <a:cubicBezTo>
                      <a:pt x="841" y="11960"/>
                      <a:pt x="900" y="11984"/>
                      <a:pt x="961" y="12003"/>
                    </a:cubicBezTo>
                    <a:lnTo>
                      <a:pt x="961" y="12003"/>
                    </a:lnTo>
                    <a:cubicBezTo>
                      <a:pt x="820" y="12076"/>
                      <a:pt x="697" y="12196"/>
                      <a:pt x="634" y="12337"/>
                    </a:cubicBezTo>
                    <a:cubicBezTo>
                      <a:pt x="446" y="12723"/>
                      <a:pt x="733" y="13109"/>
                      <a:pt x="1050" y="13317"/>
                    </a:cubicBezTo>
                    <a:cubicBezTo>
                      <a:pt x="1456" y="13584"/>
                      <a:pt x="1951" y="13594"/>
                      <a:pt x="2416" y="13604"/>
                    </a:cubicBezTo>
                    <a:cubicBezTo>
                      <a:pt x="2663" y="13604"/>
                      <a:pt x="2908" y="13606"/>
                      <a:pt x="3154" y="13606"/>
                    </a:cubicBezTo>
                    <a:cubicBezTo>
                      <a:pt x="3399" y="13606"/>
                      <a:pt x="3644" y="13604"/>
                      <a:pt x="3891" y="13594"/>
                    </a:cubicBezTo>
                    <a:cubicBezTo>
                      <a:pt x="4881" y="13564"/>
                      <a:pt x="5871" y="13485"/>
                      <a:pt x="6861" y="13346"/>
                    </a:cubicBezTo>
                    <a:cubicBezTo>
                      <a:pt x="7841" y="13198"/>
                      <a:pt x="8811" y="12990"/>
                      <a:pt x="9761" y="12713"/>
                    </a:cubicBezTo>
                    <a:cubicBezTo>
                      <a:pt x="10712" y="12426"/>
                      <a:pt x="11622" y="12069"/>
                      <a:pt x="12493" y="11614"/>
                    </a:cubicBezTo>
                    <a:cubicBezTo>
                      <a:pt x="12780" y="11475"/>
                      <a:pt x="13058" y="11327"/>
                      <a:pt x="13325" y="11149"/>
                    </a:cubicBezTo>
                    <a:cubicBezTo>
                      <a:pt x="13622" y="10951"/>
                      <a:pt x="13909" y="10723"/>
                      <a:pt x="14176" y="10486"/>
                    </a:cubicBezTo>
                    <a:cubicBezTo>
                      <a:pt x="14572" y="10129"/>
                      <a:pt x="14938" y="9743"/>
                      <a:pt x="15255" y="9317"/>
                    </a:cubicBezTo>
                    <a:cubicBezTo>
                      <a:pt x="15651" y="8803"/>
                      <a:pt x="15968" y="8238"/>
                      <a:pt x="16196" y="7635"/>
                    </a:cubicBezTo>
                    <a:cubicBezTo>
                      <a:pt x="16463" y="6942"/>
                      <a:pt x="16602" y="6199"/>
                      <a:pt x="16611" y="5457"/>
                    </a:cubicBezTo>
                    <a:cubicBezTo>
                      <a:pt x="16621" y="5249"/>
                      <a:pt x="16611" y="5051"/>
                      <a:pt x="16602" y="4843"/>
                    </a:cubicBezTo>
                    <a:cubicBezTo>
                      <a:pt x="16591" y="4773"/>
                      <a:pt x="16530" y="4735"/>
                      <a:pt x="16474" y="4735"/>
                    </a:cubicBezTo>
                    <a:cubicBezTo>
                      <a:pt x="16419" y="4735"/>
                      <a:pt x="16369" y="4770"/>
                      <a:pt x="16374" y="4843"/>
                    </a:cubicBezTo>
                    <a:cubicBezTo>
                      <a:pt x="16433" y="5595"/>
                      <a:pt x="16364" y="6348"/>
                      <a:pt x="16156" y="7070"/>
                    </a:cubicBezTo>
                    <a:cubicBezTo>
                      <a:pt x="15978" y="7684"/>
                      <a:pt x="15701" y="8268"/>
                      <a:pt x="15344" y="8803"/>
                    </a:cubicBezTo>
                    <a:cubicBezTo>
                      <a:pt x="15047" y="9258"/>
                      <a:pt x="14701" y="9674"/>
                      <a:pt x="14315" y="10050"/>
                    </a:cubicBezTo>
                    <a:cubicBezTo>
                      <a:pt x="14156" y="10208"/>
                      <a:pt x="13988" y="10357"/>
                      <a:pt x="13820" y="10495"/>
                    </a:cubicBezTo>
                    <a:cubicBezTo>
                      <a:pt x="13671" y="10624"/>
                      <a:pt x="13563" y="10703"/>
                      <a:pt x="13414" y="10812"/>
                    </a:cubicBezTo>
                    <a:cubicBezTo>
                      <a:pt x="13266" y="10921"/>
                      <a:pt x="13127" y="11020"/>
                      <a:pt x="12969" y="11109"/>
                    </a:cubicBezTo>
                    <a:cubicBezTo>
                      <a:pt x="12236" y="11535"/>
                      <a:pt x="11454" y="11891"/>
                      <a:pt x="10652" y="12178"/>
                    </a:cubicBezTo>
                    <a:cubicBezTo>
                      <a:pt x="9751" y="12505"/>
                      <a:pt x="8821" y="12762"/>
                      <a:pt x="7880" y="12941"/>
                    </a:cubicBezTo>
                    <a:cubicBezTo>
                      <a:pt x="6940" y="13129"/>
                      <a:pt x="5990" y="13247"/>
                      <a:pt x="5029" y="13317"/>
                    </a:cubicBezTo>
                    <a:cubicBezTo>
                      <a:pt x="4357" y="13365"/>
                      <a:pt x="3685" y="13389"/>
                      <a:pt x="3013" y="13389"/>
                    </a:cubicBezTo>
                    <a:cubicBezTo>
                      <a:pt x="2725" y="13389"/>
                      <a:pt x="2437" y="13385"/>
                      <a:pt x="2149" y="13376"/>
                    </a:cubicBezTo>
                    <a:cubicBezTo>
                      <a:pt x="1723" y="13356"/>
                      <a:pt x="1278" y="13287"/>
                      <a:pt x="971" y="12970"/>
                    </a:cubicBezTo>
                    <a:cubicBezTo>
                      <a:pt x="862" y="12851"/>
                      <a:pt x="763" y="12693"/>
                      <a:pt x="802" y="12525"/>
                    </a:cubicBezTo>
                    <a:cubicBezTo>
                      <a:pt x="842" y="12327"/>
                      <a:pt x="1040" y="12178"/>
                      <a:pt x="1228" y="12149"/>
                    </a:cubicBezTo>
                    <a:cubicBezTo>
                      <a:pt x="1360" y="12122"/>
                      <a:pt x="1508" y="12127"/>
                      <a:pt x="1651" y="12108"/>
                    </a:cubicBezTo>
                    <a:lnTo>
                      <a:pt x="1651" y="12108"/>
                    </a:lnTo>
                    <a:cubicBezTo>
                      <a:pt x="1658" y="12108"/>
                      <a:pt x="1666" y="12109"/>
                      <a:pt x="1674" y="12109"/>
                    </a:cubicBezTo>
                    <a:lnTo>
                      <a:pt x="1673" y="12104"/>
                    </a:lnTo>
                    <a:lnTo>
                      <a:pt x="1673" y="12104"/>
                    </a:lnTo>
                    <a:cubicBezTo>
                      <a:pt x="1683" y="12103"/>
                      <a:pt x="1693" y="12101"/>
                      <a:pt x="1703" y="12099"/>
                    </a:cubicBezTo>
                    <a:cubicBezTo>
                      <a:pt x="1832" y="12089"/>
                      <a:pt x="1792" y="11891"/>
                      <a:pt x="1674" y="11881"/>
                    </a:cubicBezTo>
                    <a:cubicBezTo>
                      <a:pt x="1258" y="11862"/>
                      <a:pt x="674" y="11812"/>
                      <a:pt x="535" y="11337"/>
                    </a:cubicBezTo>
                    <a:cubicBezTo>
                      <a:pt x="476" y="11129"/>
                      <a:pt x="575" y="10951"/>
                      <a:pt x="733" y="10832"/>
                    </a:cubicBezTo>
                    <a:cubicBezTo>
                      <a:pt x="951" y="10684"/>
                      <a:pt x="1218" y="10664"/>
                      <a:pt x="1466" y="10644"/>
                    </a:cubicBezTo>
                    <a:cubicBezTo>
                      <a:pt x="1604" y="10634"/>
                      <a:pt x="1604" y="10416"/>
                      <a:pt x="1466" y="10416"/>
                    </a:cubicBezTo>
                    <a:cubicBezTo>
                      <a:pt x="1218" y="10416"/>
                      <a:pt x="971" y="10387"/>
                      <a:pt x="763" y="10258"/>
                    </a:cubicBezTo>
                    <a:cubicBezTo>
                      <a:pt x="575" y="10159"/>
                      <a:pt x="367" y="9951"/>
                      <a:pt x="397" y="9713"/>
                    </a:cubicBezTo>
                    <a:cubicBezTo>
                      <a:pt x="431" y="9312"/>
                      <a:pt x="899" y="9228"/>
                      <a:pt x="1255" y="9205"/>
                    </a:cubicBezTo>
                    <a:lnTo>
                      <a:pt x="1255" y="9205"/>
                    </a:lnTo>
                    <a:cubicBezTo>
                      <a:pt x="1310" y="9205"/>
                      <a:pt x="1364" y="9202"/>
                      <a:pt x="1416" y="9199"/>
                    </a:cubicBezTo>
                    <a:lnTo>
                      <a:pt x="1416" y="9199"/>
                    </a:lnTo>
                    <a:cubicBezTo>
                      <a:pt x="1416" y="9199"/>
                      <a:pt x="1416" y="9199"/>
                      <a:pt x="1416" y="9199"/>
                    </a:cubicBezTo>
                    <a:cubicBezTo>
                      <a:pt x="1555" y="9199"/>
                      <a:pt x="1565" y="8981"/>
                      <a:pt x="1416" y="8981"/>
                    </a:cubicBezTo>
                    <a:cubicBezTo>
                      <a:pt x="1364" y="8982"/>
                      <a:pt x="1310" y="8984"/>
                      <a:pt x="1256" y="8987"/>
                    </a:cubicBezTo>
                    <a:lnTo>
                      <a:pt x="1256" y="8987"/>
                    </a:lnTo>
                    <a:cubicBezTo>
                      <a:pt x="1245" y="8987"/>
                      <a:pt x="1234" y="8987"/>
                      <a:pt x="1223" y="8987"/>
                    </a:cubicBezTo>
                    <a:cubicBezTo>
                      <a:pt x="926" y="8987"/>
                      <a:pt x="584" y="8936"/>
                      <a:pt x="406" y="8694"/>
                    </a:cubicBezTo>
                    <a:cubicBezTo>
                      <a:pt x="327" y="8595"/>
                      <a:pt x="298" y="8456"/>
                      <a:pt x="307" y="8328"/>
                    </a:cubicBezTo>
                    <a:cubicBezTo>
                      <a:pt x="317" y="8169"/>
                      <a:pt x="426" y="8031"/>
                      <a:pt x="555" y="7941"/>
                    </a:cubicBezTo>
                    <a:cubicBezTo>
                      <a:pt x="699" y="7840"/>
                      <a:pt x="829" y="7832"/>
                      <a:pt x="981" y="7832"/>
                    </a:cubicBezTo>
                    <a:cubicBezTo>
                      <a:pt x="1007" y="7832"/>
                      <a:pt x="1033" y="7833"/>
                      <a:pt x="1060" y="7833"/>
                    </a:cubicBezTo>
                    <a:cubicBezTo>
                      <a:pt x="1317" y="7833"/>
                      <a:pt x="1565" y="7833"/>
                      <a:pt x="1812" y="7803"/>
                    </a:cubicBezTo>
                    <a:cubicBezTo>
                      <a:pt x="2228" y="7753"/>
                      <a:pt x="2624" y="7644"/>
                      <a:pt x="3000" y="7486"/>
                    </a:cubicBezTo>
                    <a:cubicBezTo>
                      <a:pt x="3089" y="7456"/>
                      <a:pt x="3119" y="7338"/>
                      <a:pt x="3030" y="7288"/>
                    </a:cubicBezTo>
                    <a:cubicBezTo>
                      <a:pt x="2772" y="7130"/>
                      <a:pt x="2535" y="6952"/>
                      <a:pt x="2317" y="6744"/>
                    </a:cubicBezTo>
                    <a:cubicBezTo>
                      <a:pt x="2159" y="6605"/>
                      <a:pt x="2000" y="6447"/>
                      <a:pt x="1891" y="6259"/>
                    </a:cubicBezTo>
                    <a:cubicBezTo>
                      <a:pt x="1872" y="6229"/>
                      <a:pt x="1852" y="6189"/>
                      <a:pt x="1842" y="6160"/>
                    </a:cubicBezTo>
                    <a:cubicBezTo>
                      <a:pt x="1832" y="6150"/>
                      <a:pt x="1832" y="6130"/>
                      <a:pt x="1822" y="6110"/>
                    </a:cubicBezTo>
                    <a:cubicBezTo>
                      <a:pt x="1822" y="6080"/>
                      <a:pt x="1812" y="6061"/>
                      <a:pt x="1812" y="6061"/>
                    </a:cubicBezTo>
                    <a:lnTo>
                      <a:pt x="1812" y="6011"/>
                    </a:lnTo>
                    <a:cubicBezTo>
                      <a:pt x="1812" y="6004"/>
                      <a:pt x="1817" y="5988"/>
                      <a:pt x="1817" y="5988"/>
                    </a:cubicBezTo>
                    <a:lnTo>
                      <a:pt x="1817" y="5988"/>
                    </a:lnTo>
                    <a:cubicBezTo>
                      <a:pt x="1816" y="5988"/>
                      <a:pt x="1815" y="5992"/>
                      <a:pt x="1812" y="6001"/>
                    </a:cubicBezTo>
                    <a:cubicBezTo>
                      <a:pt x="1812" y="5991"/>
                      <a:pt x="1822" y="5981"/>
                      <a:pt x="1822" y="5972"/>
                    </a:cubicBezTo>
                    <a:cubicBezTo>
                      <a:pt x="1832" y="5952"/>
                      <a:pt x="1852" y="5912"/>
                      <a:pt x="1862" y="5892"/>
                    </a:cubicBezTo>
                    <a:cubicBezTo>
                      <a:pt x="1881" y="5863"/>
                      <a:pt x="1921" y="5843"/>
                      <a:pt x="1941" y="5823"/>
                    </a:cubicBezTo>
                    <a:cubicBezTo>
                      <a:pt x="1961" y="5803"/>
                      <a:pt x="1980" y="5793"/>
                      <a:pt x="2000" y="5783"/>
                    </a:cubicBezTo>
                    <a:cubicBezTo>
                      <a:pt x="2008" y="5783"/>
                      <a:pt x="2035" y="5771"/>
                      <a:pt x="2030" y="5771"/>
                    </a:cubicBezTo>
                    <a:lnTo>
                      <a:pt x="2030" y="5771"/>
                    </a:lnTo>
                    <a:cubicBezTo>
                      <a:pt x="2029" y="5771"/>
                      <a:pt x="2026" y="5772"/>
                      <a:pt x="2020" y="5774"/>
                    </a:cubicBezTo>
                    <a:lnTo>
                      <a:pt x="2020" y="5774"/>
                    </a:lnTo>
                    <a:cubicBezTo>
                      <a:pt x="2079" y="5754"/>
                      <a:pt x="2129" y="5744"/>
                      <a:pt x="2188" y="5734"/>
                    </a:cubicBezTo>
                    <a:cubicBezTo>
                      <a:pt x="2208" y="5729"/>
                      <a:pt x="2208" y="5729"/>
                      <a:pt x="2207" y="5729"/>
                    </a:cubicBezTo>
                    <a:cubicBezTo>
                      <a:pt x="2206" y="5729"/>
                      <a:pt x="2203" y="5729"/>
                      <a:pt x="2218" y="5724"/>
                    </a:cubicBezTo>
                    <a:lnTo>
                      <a:pt x="2268" y="5724"/>
                    </a:lnTo>
                    <a:cubicBezTo>
                      <a:pt x="2307" y="5714"/>
                      <a:pt x="2347" y="5714"/>
                      <a:pt x="2386" y="5714"/>
                    </a:cubicBezTo>
                    <a:lnTo>
                      <a:pt x="2624" y="5714"/>
                    </a:lnTo>
                    <a:cubicBezTo>
                      <a:pt x="3069" y="5734"/>
                      <a:pt x="3515" y="5783"/>
                      <a:pt x="3960" y="5783"/>
                    </a:cubicBezTo>
                    <a:cubicBezTo>
                      <a:pt x="4604" y="5783"/>
                      <a:pt x="5247" y="5724"/>
                      <a:pt x="5881" y="5595"/>
                    </a:cubicBezTo>
                    <a:cubicBezTo>
                      <a:pt x="6287" y="5506"/>
                      <a:pt x="6692" y="5387"/>
                      <a:pt x="7088" y="5249"/>
                    </a:cubicBezTo>
                    <a:cubicBezTo>
                      <a:pt x="7316" y="5180"/>
                      <a:pt x="7534" y="5090"/>
                      <a:pt x="7742" y="5001"/>
                    </a:cubicBezTo>
                    <a:cubicBezTo>
                      <a:pt x="7821" y="4972"/>
                      <a:pt x="7910" y="4942"/>
                      <a:pt x="7989" y="4893"/>
                    </a:cubicBezTo>
                    <a:cubicBezTo>
                      <a:pt x="8336" y="4704"/>
                      <a:pt x="8554" y="4289"/>
                      <a:pt x="8653" y="3922"/>
                    </a:cubicBezTo>
                    <a:cubicBezTo>
                      <a:pt x="8761" y="3497"/>
                      <a:pt x="8742" y="3061"/>
                      <a:pt x="8662" y="2635"/>
                    </a:cubicBezTo>
                    <a:cubicBezTo>
                      <a:pt x="8524" y="1943"/>
                      <a:pt x="8237" y="1279"/>
                      <a:pt x="7900" y="666"/>
                    </a:cubicBezTo>
                    <a:cubicBezTo>
                      <a:pt x="7791" y="458"/>
                      <a:pt x="7672" y="260"/>
                      <a:pt x="7544" y="52"/>
                    </a:cubicBezTo>
                    <a:cubicBezTo>
                      <a:pt x="7523" y="16"/>
                      <a:pt x="7490" y="1"/>
                      <a:pt x="7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4"/>
              <p:cNvSpPr/>
              <p:nvPr/>
            </p:nvSpPr>
            <p:spPr>
              <a:xfrm>
                <a:off x="7174993" y="3125612"/>
                <a:ext cx="109231" cy="15079"/>
              </a:xfrm>
              <a:custGeom>
                <a:avLst/>
                <a:gdLst/>
                <a:ahLst/>
                <a:cxnLst/>
                <a:rect l="l" t="t" r="r" b="b"/>
                <a:pathLst>
                  <a:path w="2376" h="328" fill="none" extrusionOk="0">
                    <a:moveTo>
                      <a:pt x="0" y="308"/>
                    </a:moveTo>
                    <a:cubicBezTo>
                      <a:pt x="0" y="308"/>
                      <a:pt x="1297" y="328"/>
                      <a:pt x="2376"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4"/>
              <p:cNvSpPr/>
              <p:nvPr/>
            </p:nvSpPr>
            <p:spPr>
              <a:xfrm>
                <a:off x="7177246" y="3187996"/>
                <a:ext cx="119758" cy="18251"/>
              </a:xfrm>
              <a:custGeom>
                <a:avLst/>
                <a:gdLst/>
                <a:ahLst/>
                <a:cxnLst/>
                <a:rect l="l" t="t" r="r" b="b"/>
                <a:pathLst>
                  <a:path w="2605" h="397" fill="none" extrusionOk="0">
                    <a:moveTo>
                      <a:pt x="1" y="396"/>
                    </a:moveTo>
                    <a:cubicBezTo>
                      <a:pt x="1" y="396"/>
                      <a:pt x="2040" y="317"/>
                      <a:pt x="2604" y="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4"/>
              <p:cNvSpPr/>
              <p:nvPr/>
            </p:nvSpPr>
            <p:spPr>
              <a:xfrm>
                <a:off x="7187268" y="3257598"/>
                <a:ext cx="121092" cy="15998"/>
              </a:xfrm>
              <a:custGeom>
                <a:avLst/>
                <a:gdLst/>
                <a:ahLst/>
                <a:cxnLst/>
                <a:rect l="l" t="t" r="r" b="b"/>
                <a:pathLst>
                  <a:path w="2634" h="348" fill="none" extrusionOk="0">
                    <a:moveTo>
                      <a:pt x="0" y="347"/>
                    </a:moveTo>
                    <a:cubicBezTo>
                      <a:pt x="0" y="347"/>
                      <a:pt x="1852" y="327"/>
                      <a:pt x="2634" y="1"/>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4"/>
              <p:cNvSpPr/>
              <p:nvPr/>
            </p:nvSpPr>
            <p:spPr>
              <a:xfrm>
                <a:off x="7753829" y="2920393"/>
                <a:ext cx="13286" cy="10528"/>
              </a:xfrm>
              <a:custGeom>
                <a:avLst/>
                <a:gdLst/>
                <a:ahLst/>
                <a:cxnLst/>
                <a:rect l="l" t="t" r="r" b="b"/>
                <a:pathLst>
                  <a:path w="289" h="229"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4"/>
              <p:cNvSpPr/>
              <p:nvPr/>
            </p:nvSpPr>
            <p:spPr>
              <a:xfrm>
                <a:off x="7776171" y="2952711"/>
                <a:ext cx="12321" cy="10482"/>
              </a:xfrm>
              <a:custGeom>
                <a:avLst/>
                <a:gdLst/>
                <a:ahLst/>
                <a:cxnLst/>
                <a:rect l="l" t="t" r="r" b="b"/>
                <a:pathLst>
                  <a:path w="268" h="228" extrusionOk="0">
                    <a:moveTo>
                      <a:pt x="119" y="0"/>
                    </a:moveTo>
                    <a:cubicBezTo>
                      <a:pt x="99" y="0"/>
                      <a:pt x="89" y="0"/>
                      <a:pt x="69" y="10"/>
                    </a:cubicBezTo>
                    <a:cubicBezTo>
                      <a:pt x="59" y="20"/>
                      <a:pt x="50" y="30"/>
                      <a:pt x="40" y="40"/>
                    </a:cubicBezTo>
                    <a:cubicBezTo>
                      <a:pt x="30" y="50"/>
                      <a:pt x="20" y="60"/>
                      <a:pt x="10" y="69"/>
                    </a:cubicBezTo>
                    <a:cubicBezTo>
                      <a:pt x="10" y="89"/>
                      <a:pt x="0" y="99"/>
                      <a:pt x="0" y="119"/>
                    </a:cubicBezTo>
                    <a:lnTo>
                      <a:pt x="10" y="149"/>
                    </a:lnTo>
                    <a:cubicBezTo>
                      <a:pt x="10" y="168"/>
                      <a:pt x="20" y="178"/>
                      <a:pt x="40" y="198"/>
                    </a:cubicBezTo>
                    <a:lnTo>
                      <a:pt x="59" y="208"/>
                    </a:lnTo>
                    <a:cubicBezTo>
                      <a:pt x="79" y="218"/>
                      <a:pt x="89" y="228"/>
                      <a:pt x="109" y="228"/>
                    </a:cubicBezTo>
                    <a:lnTo>
                      <a:pt x="149" y="228"/>
                    </a:lnTo>
                    <a:cubicBezTo>
                      <a:pt x="168" y="228"/>
                      <a:pt x="178" y="218"/>
                      <a:pt x="198" y="218"/>
                    </a:cubicBezTo>
                    <a:cubicBezTo>
                      <a:pt x="208" y="208"/>
                      <a:pt x="218" y="198"/>
                      <a:pt x="228" y="188"/>
                    </a:cubicBezTo>
                    <a:cubicBezTo>
                      <a:pt x="238" y="178"/>
                      <a:pt x="248" y="168"/>
                      <a:pt x="257" y="159"/>
                    </a:cubicBezTo>
                    <a:cubicBezTo>
                      <a:pt x="257" y="139"/>
                      <a:pt x="267" y="129"/>
                      <a:pt x="267" y="109"/>
                    </a:cubicBezTo>
                    <a:lnTo>
                      <a:pt x="257" y="79"/>
                    </a:lnTo>
                    <a:cubicBezTo>
                      <a:pt x="257" y="60"/>
                      <a:pt x="248" y="50"/>
                      <a:pt x="228" y="30"/>
                    </a:cubicBezTo>
                    <a:lnTo>
                      <a:pt x="208" y="10"/>
                    </a:lnTo>
                    <a:cubicBezTo>
                      <a:pt x="188" y="0"/>
                      <a:pt x="178"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4"/>
              <p:cNvSpPr/>
              <p:nvPr/>
            </p:nvSpPr>
            <p:spPr>
              <a:xfrm>
                <a:off x="7742473" y="2977260"/>
                <a:ext cx="11861" cy="12367"/>
              </a:xfrm>
              <a:custGeom>
                <a:avLst/>
                <a:gdLst/>
                <a:ahLst/>
                <a:cxnLst/>
                <a:rect l="l" t="t" r="r" b="b"/>
                <a:pathLst>
                  <a:path w="258" h="269" extrusionOk="0">
                    <a:moveTo>
                      <a:pt x="119" y="1"/>
                    </a:moveTo>
                    <a:cubicBezTo>
                      <a:pt x="99" y="11"/>
                      <a:pt x="90" y="21"/>
                      <a:pt x="70" y="30"/>
                    </a:cubicBezTo>
                    <a:cubicBezTo>
                      <a:pt x="60" y="50"/>
                      <a:pt x="50" y="60"/>
                      <a:pt x="30" y="70"/>
                    </a:cubicBezTo>
                    <a:cubicBezTo>
                      <a:pt x="20" y="80"/>
                      <a:pt x="20" y="100"/>
                      <a:pt x="10" y="110"/>
                    </a:cubicBezTo>
                    <a:cubicBezTo>
                      <a:pt x="0" y="120"/>
                      <a:pt x="0" y="139"/>
                      <a:pt x="0" y="149"/>
                    </a:cubicBezTo>
                    <a:cubicBezTo>
                      <a:pt x="0" y="169"/>
                      <a:pt x="0" y="179"/>
                      <a:pt x="10" y="199"/>
                    </a:cubicBezTo>
                    <a:cubicBezTo>
                      <a:pt x="20" y="209"/>
                      <a:pt x="20" y="219"/>
                      <a:pt x="30" y="228"/>
                    </a:cubicBezTo>
                    <a:lnTo>
                      <a:pt x="60" y="248"/>
                    </a:lnTo>
                    <a:cubicBezTo>
                      <a:pt x="70" y="258"/>
                      <a:pt x="90" y="268"/>
                      <a:pt x="109" y="268"/>
                    </a:cubicBezTo>
                    <a:lnTo>
                      <a:pt x="139" y="258"/>
                    </a:lnTo>
                    <a:cubicBezTo>
                      <a:pt x="159" y="258"/>
                      <a:pt x="179" y="248"/>
                      <a:pt x="189" y="228"/>
                    </a:cubicBezTo>
                    <a:cubicBezTo>
                      <a:pt x="198" y="219"/>
                      <a:pt x="218" y="209"/>
                      <a:pt x="228" y="189"/>
                    </a:cubicBezTo>
                    <a:cubicBezTo>
                      <a:pt x="238" y="179"/>
                      <a:pt x="248" y="169"/>
                      <a:pt x="248" y="159"/>
                    </a:cubicBezTo>
                    <a:cubicBezTo>
                      <a:pt x="258" y="139"/>
                      <a:pt x="258" y="129"/>
                      <a:pt x="258" y="110"/>
                    </a:cubicBezTo>
                    <a:cubicBezTo>
                      <a:pt x="258" y="100"/>
                      <a:pt x="258" y="80"/>
                      <a:pt x="248" y="70"/>
                    </a:cubicBezTo>
                    <a:cubicBezTo>
                      <a:pt x="248" y="50"/>
                      <a:pt x="238" y="40"/>
                      <a:pt x="228" y="30"/>
                    </a:cubicBezTo>
                    <a:lnTo>
                      <a:pt x="208" y="11"/>
                    </a:lnTo>
                    <a:cubicBezTo>
                      <a:pt x="189"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4"/>
              <p:cNvSpPr/>
              <p:nvPr/>
            </p:nvSpPr>
            <p:spPr>
              <a:xfrm>
                <a:off x="7728820" y="2942229"/>
                <a:ext cx="13240" cy="10528"/>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4"/>
              <p:cNvSpPr/>
              <p:nvPr/>
            </p:nvSpPr>
            <p:spPr>
              <a:xfrm>
                <a:off x="7690571" y="2960434"/>
                <a:ext cx="10068" cy="11401"/>
              </a:xfrm>
              <a:custGeom>
                <a:avLst/>
                <a:gdLst/>
                <a:ahLst/>
                <a:cxnLst/>
                <a:rect l="l" t="t" r="r" b="b"/>
                <a:pathLst>
                  <a:path w="219" h="248" extrusionOk="0">
                    <a:moveTo>
                      <a:pt x="80" y="0"/>
                    </a:moveTo>
                    <a:cubicBezTo>
                      <a:pt x="60" y="10"/>
                      <a:pt x="41" y="20"/>
                      <a:pt x="31" y="30"/>
                    </a:cubicBezTo>
                    <a:lnTo>
                      <a:pt x="11" y="50"/>
                    </a:lnTo>
                    <a:cubicBezTo>
                      <a:pt x="1" y="70"/>
                      <a:pt x="1" y="90"/>
                      <a:pt x="1" y="109"/>
                    </a:cubicBezTo>
                    <a:cubicBezTo>
                      <a:pt x="1" y="119"/>
                      <a:pt x="1" y="129"/>
                      <a:pt x="1" y="129"/>
                    </a:cubicBezTo>
                    <a:cubicBezTo>
                      <a:pt x="1" y="149"/>
                      <a:pt x="1" y="159"/>
                      <a:pt x="11" y="179"/>
                    </a:cubicBezTo>
                    <a:cubicBezTo>
                      <a:pt x="11" y="189"/>
                      <a:pt x="21" y="198"/>
                      <a:pt x="31" y="208"/>
                    </a:cubicBezTo>
                    <a:cubicBezTo>
                      <a:pt x="41" y="218"/>
                      <a:pt x="60" y="228"/>
                      <a:pt x="70" y="238"/>
                    </a:cubicBezTo>
                    <a:cubicBezTo>
                      <a:pt x="80" y="238"/>
                      <a:pt x="100" y="248"/>
                      <a:pt x="110" y="248"/>
                    </a:cubicBezTo>
                    <a:lnTo>
                      <a:pt x="140" y="238"/>
                    </a:lnTo>
                    <a:cubicBezTo>
                      <a:pt x="159" y="238"/>
                      <a:pt x="179" y="228"/>
                      <a:pt x="189" y="208"/>
                    </a:cubicBezTo>
                    <a:lnTo>
                      <a:pt x="209" y="189"/>
                    </a:lnTo>
                    <a:cubicBezTo>
                      <a:pt x="219" y="169"/>
                      <a:pt x="219" y="159"/>
                      <a:pt x="219" y="139"/>
                    </a:cubicBezTo>
                    <a:cubicBezTo>
                      <a:pt x="219" y="129"/>
                      <a:pt x="219" y="119"/>
                      <a:pt x="219" y="109"/>
                    </a:cubicBezTo>
                    <a:cubicBezTo>
                      <a:pt x="219" y="99"/>
                      <a:pt x="219" y="80"/>
                      <a:pt x="209" y="70"/>
                    </a:cubicBezTo>
                    <a:cubicBezTo>
                      <a:pt x="209" y="50"/>
                      <a:pt x="199" y="40"/>
                      <a:pt x="189" y="30"/>
                    </a:cubicBezTo>
                    <a:cubicBezTo>
                      <a:pt x="179" y="20"/>
                      <a:pt x="169" y="10"/>
                      <a:pt x="149" y="10"/>
                    </a:cubicBezTo>
                    <a:cubicBezTo>
                      <a:pt x="140"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4"/>
              <p:cNvSpPr/>
              <p:nvPr/>
            </p:nvSpPr>
            <p:spPr>
              <a:xfrm>
                <a:off x="7683767" y="2903107"/>
                <a:ext cx="13240" cy="10022"/>
              </a:xfrm>
              <a:custGeom>
                <a:avLst/>
                <a:gdLst/>
                <a:ahLst/>
                <a:cxnLst/>
                <a:rect l="l" t="t" r="r" b="b"/>
                <a:pathLst>
                  <a:path w="288" h="218" extrusionOk="0">
                    <a:moveTo>
                      <a:pt x="149" y="0"/>
                    </a:moveTo>
                    <a:cubicBezTo>
                      <a:pt x="0" y="0"/>
                      <a:pt x="0"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2" name="Google Shape;3612;p44"/>
              <p:cNvGrpSpPr/>
              <p:nvPr/>
            </p:nvGrpSpPr>
            <p:grpSpPr>
              <a:xfrm>
                <a:off x="7382511" y="3087869"/>
                <a:ext cx="97415" cy="91944"/>
                <a:chOff x="7382511" y="3087869"/>
                <a:chExt cx="97415" cy="91944"/>
              </a:xfrm>
            </p:grpSpPr>
            <p:sp>
              <p:nvSpPr>
                <p:cNvPr id="3613" name="Google Shape;3613;p44"/>
                <p:cNvSpPr/>
                <p:nvPr/>
              </p:nvSpPr>
              <p:spPr>
                <a:xfrm>
                  <a:off x="7423932" y="3087869"/>
                  <a:ext cx="11861" cy="10482"/>
                </a:xfrm>
                <a:custGeom>
                  <a:avLst/>
                  <a:gdLst/>
                  <a:ahLst/>
                  <a:cxnLst/>
                  <a:rect l="l" t="t" r="r" b="b"/>
                  <a:pathLst>
                    <a:path w="258" h="228" extrusionOk="0">
                      <a:moveTo>
                        <a:pt x="109" y="0"/>
                      </a:moveTo>
                      <a:cubicBezTo>
                        <a:pt x="99" y="0"/>
                        <a:pt x="79" y="10"/>
                        <a:pt x="69" y="10"/>
                      </a:cubicBezTo>
                      <a:cubicBezTo>
                        <a:pt x="59" y="20"/>
                        <a:pt x="40" y="30"/>
                        <a:pt x="30" y="40"/>
                      </a:cubicBezTo>
                      <a:cubicBezTo>
                        <a:pt x="20" y="50"/>
                        <a:pt x="10" y="60"/>
                        <a:pt x="10" y="70"/>
                      </a:cubicBezTo>
                      <a:cubicBezTo>
                        <a:pt x="0" y="89"/>
                        <a:pt x="0" y="99"/>
                        <a:pt x="0" y="119"/>
                      </a:cubicBezTo>
                      <a:lnTo>
                        <a:pt x="0" y="149"/>
                      </a:lnTo>
                      <a:cubicBezTo>
                        <a:pt x="10" y="169"/>
                        <a:pt x="20" y="178"/>
                        <a:pt x="30" y="198"/>
                      </a:cubicBezTo>
                      <a:lnTo>
                        <a:pt x="50" y="218"/>
                      </a:lnTo>
                      <a:cubicBezTo>
                        <a:pt x="69" y="228"/>
                        <a:pt x="89" y="228"/>
                        <a:pt x="109" y="228"/>
                      </a:cubicBezTo>
                      <a:lnTo>
                        <a:pt x="149" y="228"/>
                      </a:lnTo>
                      <a:cubicBezTo>
                        <a:pt x="158" y="228"/>
                        <a:pt x="178" y="218"/>
                        <a:pt x="188" y="218"/>
                      </a:cubicBezTo>
                      <a:cubicBezTo>
                        <a:pt x="208" y="208"/>
                        <a:pt x="218" y="198"/>
                        <a:pt x="228" y="188"/>
                      </a:cubicBezTo>
                      <a:cubicBezTo>
                        <a:pt x="238" y="178"/>
                        <a:pt x="248" y="169"/>
                        <a:pt x="248" y="159"/>
                      </a:cubicBezTo>
                      <a:cubicBezTo>
                        <a:pt x="257" y="139"/>
                        <a:pt x="257" y="129"/>
                        <a:pt x="257" y="109"/>
                      </a:cubicBezTo>
                      <a:lnTo>
                        <a:pt x="257" y="79"/>
                      </a:lnTo>
                      <a:cubicBezTo>
                        <a:pt x="248" y="60"/>
                        <a:pt x="238" y="50"/>
                        <a:pt x="228" y="30"/>
                      </a:cubicBezTo>
                      <a:lnTo>
                        <a:pt x="208" y="20"/>
                      </a:lnTo>
                      <a:cubicBezTo>
                        <a:pt x="188" y="0"/>
                        <a:pt x="16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4"/>
                <p:cNvSpPr/>
                <p:nvPr/>
              </p:nvSpPr>
              <p:spPr>
                <a:xfrm>
                  <a:off x="7464434" y="3116509"/>
                  <a:ext cx="15493" cy="12826"/>
                </a:xfrm>
                <a:custGeom>
                  <a:avLst/>
                  <a:gdLst/>
                  <a:ahLst/>
                  <a:cxnLst/>
                  <a:rect l="l" t="t" r="r" b="b"/>
                  <a:pathLst>
                    <a:path w="337" h="279" extrusionOk="0">
                      <a:moveTo>
                        <a:pt x="228" y="1"/>
                      </a:moveTo>
                      <a:cubicBezTo>
                        <a:pt x="208" y="1"/>
                        <a:pt x="188" y="11"/>
                        <a:pt x="168" y="21"/>
                      </a:cubicBezTo>
                      <a:cubicBezTo>
                        <a:pt x="129" y="40"/>
                        <a:pt x="99" y="50"/>
                        <a:pt x="59" y="70"/>
                      </a:cubicBezTo>
                      <a:cubicBezTo>
                        <a:pt x="50" y="80"/>
                        <a:pt x="30" y="90"/>
                        <a:pt x="30" y="100"/>
                      </a:cubicBezTo>
                      <a:cubicBezTo>
                        <a:pt x="20" y="110"/>
                        <a:pt x="10" y="120"/>
                        <a:pt x="10" y="139"/>
                      </a:cubicBezTo>
                      <a:cubicBezTo>
                        <a:pt x="0" y="149"/>
                        <a:pt x="0" y="169"/>
                        <a:pt x="0" y="179"/>
                      </a:cubicBezTo>
                      <a:cubicBezTo>
                        <a:pt x="0" y="199"/>
                        <a:pt x="10" y="209"/>
                        <a:pt x="20" y="219"/>
                      </a:cubicBezTo>
                      <a:lnTo>
                        <a:pt x="40" y="248"/>
                      </a:lnTo>
                      <a:cubicBezTo>
                        <a:pt x="50" y="258"/>
                        <a:pt x="69" y="268"/>
                        <a:pt x="89" y="278"/>
                      </a:cubicBezTo>
                      <a:lnTo>
                        <a:pt x="119" y="278"/>
                      </a:lnTo>
                      <a:cubicBezTo>
                        <a:pt x="139" y="278"/>
                        <a:pt x="149" y="268"/>
                        <a:pt x="168" y="258"/>
                      </a:cubicBezTo>
                      <a:cubicBezTo>
                        <a:pt x="208" y="248"/>
                        <a:pt x="248" y="229"/>
                        <a:pt x="287" y="209"/>
                      </a:cubicBezTo>
                      <a:cubicBezTo>
                        <a:pt x="297" y="199"/>
                        <a:pt x="307" y="199"/>
                        <a:pt x="317" y="179"/>
                      </a:cubicBezTo>
                      <a:cubicBezTo>
                        <a:pt x="327" y="169"/>
                        <a:pt x="327" y="159"/>
                        <a:pt x="337" y="139"/>
                      </a:cubicBezTo>
                      <a:cubicBezTo>
                        <a:pt x="337" y="130"/>
                        <a:pt x="337" y="110"/>
                        <a:pt x="337" y="100"/>
                      </a:cubicBezTo>
                      <a:cubicBezTo>
                        <a:pt x="337" y="80"/>
                        <a:pt x="327" y="70"/>
                        <a:pt x="317" y="60"/>
                      </a:cubicBezTo>
                      <a:lnTo>
                        <a:pt x="307" y="40"/>
                      </a:lnTo>
                      <a:cubicBezTo>
                        <a:pt x="287" y="21"/>
                        <a:pt x="277" y="11"/>
                        <a:pt x="257" y="11"/>
                      </a:cubicBezTo>
                      <a:lnTo>
                        <a:pt x="2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4"/>
                <p:cNvSpPr/>
                <p:nvPr/>
              </p:nvSpPr>
              <p:spPr>
                <a:xfrm>
                  <a:off x="7426185" y="3131083"/>
                  <a:ext cx="13240" cy="10068"/>
                </a:xfrm>
                <a:custGeom>
                  <a:avLst/>
                  <a:gdLst/>
                  <a:ahLst/>
                  <a:cxnLst/>
                  <a:rect l="l" t="t" r="r" b="b"/>
                  <a:pathLst>
                    <a:path w="288" h="219" extrusionOk="0">
                      <a:moveTo>
                        <a:pt x="139" y="1"/>
                      </a:moveTo>
                      <a:cubicBezTo>
                        <a:pt x="1" y="1"/>
                        <a:pt x="1"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4"/>
                <p:cNvSpPr/>
                <p:nvPr/>
              </p:nvSpPr>
              <p:spPr>
                <a:xfrm>
                  <a:off x="7445309" y="3168963"/>
                  <a:ext cx="11861" cy="10850"/>
                </a:xfrm>
                <a:custGeom>
                  <a:avLst/>
                  <a:gdLst/>
                  <a:ahLst/>
                  <a:cxnLst/>
                  <a:rect l="l" t="t" r="r" b="b"/>
                  <a:pathLst>
                    <a:path w="258" h="236" extrusionOk="0">
                      <a:moveTo>
                        <a:pt x="218" y="87"/>
                      </a:moveTo>
                      <a:lnTo>
                        <a:pt x="218" y="87"/>
                      </a:lnTo>
                      <a:lnTo>
                        <a:pt x="218" y="97"/>
                      </a:lnTo>
                      <a:cubicBezTo>
                        <a:pt x="218" y="94"/>
                        <a:pt x="218" y="91"/>
                        <a:pt x="218" y="87"/>
                      </a:cubicBezTo>
                      <a:close/>
                      <a:moveTo>
                        <a:pt x="33" y="107"/>
                      </a:moveTo>
                      <a:cubicBezTo>
                        <a:pt x="32" y="114"/>
                        <a:pt x="32" y="120"/>
                        <a:pt x="33" y="127"/>
                      </a:cubicBezTo>
                      <a:lnTo>
                        <a:pt x="33" y="127"/>
                      </a:lnTo>
                      <a:lnTo>
                        <a:pt x="30" y="117"/>
                      </a:lnTo>
                      <a:lnTo>
                        <a:pt x="33" y="107"/>
                      </a:lnTo>
                      <a:close/>
                      <a:moveTo>
                        <a:pt x="134" y="1"/>
                      </a:moveTo>
                      <a:cubicBezTo>
                        <a:pt x="127" y="1"/>
                        <a:pt x="119" y="3"/>
                        <a:pt x="109" y="8"/>
                      </a:cubicBezTo>
                      <a:cubicBezTo>
                        <a:pt x="89" y="8"/>
                        <a:pt x="70" y="8"/>
                        <a:pt x="60" y="18"/>
                      </a:cubicBezTo>
                      <a:lnTo>
                        <a:pt x="30" y="38"/>
                      </a:lnTo>
                      <a:cubicBezTo>
                        <a:pt x="20" y="48"/>
                        <a:pt x="10" y="68"/>
                        <a:pt x="0" y="87"/>
                      </a:cubicBezTo>
                      <a:cubicBezTo>
                        <a:pt x="0" y="107"/>
                        <a:pt x="0" y="127"/>
                        <a:pt x="0" y="147"/>
                      </a:cubicBezTo>
                      <a:cubicBezTo>
                        <a:pt x="10" y="167"/>
                        <a:pt x="20" y="186"/>
                        <a:pt x="40" y="206"/>
                      </a:cubicBezTo>
                      <a:cubicBezTo>
                        <a:pt x="40" y="206"/>
                        <a:pt x="53" y="219"/>
                        <a:pt x="58" y="219"/>
                      </a:cubicBezTo>
                      <a:cubicBezTo>
                        <a:pt x="59" y="219"/>
                        <a:pt x="60" y="218"/>
                        <a:pt x="60" y="216"/>
                      </a:cubicBezTo>
                      <a:cubicBezTo>
                        <a:pt x="60" y="216"/>
                        <a:pt x="60" y="216"/>
                        <a:pt x="60" y="226"/>
                      </a:cubicBezTo>
                      <a:cubicBezTo>
                        <a:pt x="70" y="226"/>
                        <a:pt x="80" y="236"/>
                        <a:pt x="89" y="236"/>
                      </a:cubicBezTo>
                      <a:lnTo>
                        <a:pt x="169" y="236"/>
                      </a:lnTo>
                      <a:cubicBezTo>
                        <a:pt x="179" y="226"/>
                        <a:pt x="188" y="226"/>
                        <a:pt x="188" y="216"/>
                      </a:cubicBezTo>
                      <a:lnTo>
                        <a:pt x="198" y="216"/>
                      </a:lnTo>
                      <a:cubicBezTo>
                        <a:pt x="198" y="216"/>
                        <a:pt x="218" y="206"/>
                        <a:pt x="218" y="206"/>
                      </a:cubicBezTo>
                      <a:cubicBezTo>
                        <a:pt x="228" y="186"/>
                        <a:pt x="248" y="167"/>
                        <a:pt x="248" y="147"/>
                      </a:cubicBezTo>
                      <a:cubicBezTo>
                        <a:pt x="258" y="127"/>
                        <a:pt x="258" y="107"/>
                        <a:pt x="248" y="87"/>
                      </a:cubicBezTo>
                      <a:cubicBezTo>
                        <a:pt x="248" y="68"/>
                        <a:pt x="238" y="58"/>
                        <a:pt x="228" y="48"/>
                      </a:cubicBezTo>
                      <a:cubicBezTo>
                        <a:pt x="218" y="38"/>
                        <a:pt x="208" y="28"/>
                        <a:pt x="198" y="18"/>
                      </a:cubicBezTo>
                      <a:cubicBezTo>
                        <a:pt x="188" y="8"/>
                        <a:pt x="169" y="8"/>
                        <a:pt x="159" y="8"/>
                      </a:cubicBezTo>
                      <a:cubicBezTo>
                        <a:pt x="149" y="3"/>
                        <a:pt x="141"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4"/>
                <p:cNvSpPr/>
                <p:nvPr/>
              </p:nvSpPr>
              <p:spPr>
                <a:xfrm>
                  <a:off x="7400716" y="3169331"/>
                  <a:ext cx="13240" cy="10022"/>
                </a:xfrm>
                <a:custGeom>
                  <a:avLst/>
                  <a:gdLst/>
                  <a:ahLst/>
                  <a:cxnLst/>
                  <a:rect l="l" t="t" r="r" b="b"/>
                  <a:pathLst>
                    <a:path w="288" h="218"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4"/>
                <p:cNvSpPr/>
                <p:nvPr/>
              </p:nvSpPr>
              <p:spPr>
                <a:xfrm>
                  <a:off x="7382511" y="3129290"/>
                  <a:ext cx="13700" cy="10482"/>
                </a:xfrm>
                <a:custGeom>
                  <a:avLst/>
                  <a:gdLst/>
                  <a:ahLst/>
                  <a:cxnLst/>
                  <a:rect l="l" t="t" r="r" b="b"/>
                  <a:pathLst>
                    <a:path w="298" h="228" extrusionOk="0">
                      <a:moveTo>
                        <a:pt x="149" y="0"/>
                      </a:moveTo>
                      <a:cubicBezTo>
                        <a:pt x="0" y="0"/>
                        <a:pt x="0" y="228"/>
                        <a:pt x="149" y="228"/>
                      </a:cubicBezTo>
                      <a:cubicBezTo>
                        <a:pt x="297" y="228"/>
                        <a:pt x="29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9" name="Google Shape;3619;p44"/>
              <p:cNvSpPr/>
              <p:nvPr/>
            </p:nvSpPr>
            <p:spPr>
              <a:xfrm>
                <a:off x="7627313" y="2711496"/>
                <a:ext cx="12367" cy="11907"/>
              </a:xfrm>
              <a:custGeom>
                <a:avLst/>
                <a:gdLst/>
                <a:ahLst/>
                <a:cxnLst/>
                <a:rect l="l" t="t" r="r" b="b"/>
                <a:pathLst>
                  <a:path w="269" h="259" extrusionOk="0">
                    <a:moveTo>
                      <a:pt x="110" y="1"/>
                    </a:moveTo>
                    <a:cubicBezTo>
                      <a:pt x="100" y="1"/>
                      <a:pt x="80" y="1"/>
                      <a:pt x="70" y="11"/>
                    </a:cubicBezTo>
                    <a:cubicBezTo>
                      <a:pt x="50" y="20"/>
                      <a:pt x="41" y="20"/>
                      <a:pt x="31" y="30"/>
                    </a:cubicBezTo>
                    <a:lnTo>
                      <a:pt x="11" y="60"/>
                    </a:lnTo>
                    <a:cubicBezTo>
                      <a:pt x="1" y="70"/>
                      <a:pt x="1" y="90"/>
                      <a:pt x="1" y="110"/>
                    </a:cubicBezTo>
                    <a:lnTo>
                      <a:pt x="1" y="139"/>
                    </a:lnTo>
                    <a:cubicBezTo>
                      <a:pt x="11" y="159"/>
                      <a:pt x="21" y="179"/>
                      <a:pt x="31" y="189"/>
                    </a:cubicBezTo>
                    <a:cubicBezTo>
                      <a:pt x="50" y="209"/>
                      <a:pt x="60" y="218"/>
                      <a:pt x="70" y="228"/>
                    </a:cubicBezTo>
                    <a:cubicBezTo>
                      <a:pt x="80" y="238"/>
                      <a:pt x="100" y="248"/>
                      <a:pt x="110" y="248"/>
                    </a:cubicBezTo>
                    <a:cubicBezTo>
                      <a:pt x="120" y="258"/>
                      <a:pt x="140" y="258"/>
                      <a:pt x="149" y="258"/>
                    </a:cubicBezTo>
                    <a:cubicBezTo>
                      <a:pt x="169" y="258"/>
                      <a:pt x="179" y="258"/>
                      <a:pt x="199" y="248"/>
                    </a:cubicBezTo>
                    <a:cubicBezTo>
                      <a:pt x="209" y="248"/>
                      <a:pt x="219" y="238"/>
                      <a:pt x="229" y="228"/>
                    </a:cubicBezTo>
                    <a:lnTo>
                      <a:pt x="248" y="209"/>
                    </a:lnTo>
                    <a:cubicBezTo>
                      <a:pt x="258" y="189"/>
                      <a:pt x="268" y="169"/>
                      <a:pt x="268" y="149"/>
                    </a:cubicBezTo>
                    <a:lnTo>
                      <a:pt x="258" y="119"/>
                    </a:lnTo>
                    <a:cubicBezTo>
                      <a:pt x="258" y="100"/>
                      <a:pt x="248" y="90"/>
                      <a:pt x="229" y="70"/>
                    </a:cubicBezTo>
                    <a:cubicBezTo>
                      <a:pt x="219" y="60"/>
                      <a:pt x="209" y="50"/>
                      <a:pt x="189" y="30"/>
                    </a:cubicBezTo>
                    <a:cubicBezTo>
                      <a:pt x="179" y="20"/>
                      <a:pt x="169" y="20"/>
                      <a:pt x="159" y="11"/>
                    </a:cubicBezTo>
                    <a:cubicBezTo>
                      <a:pt x="140" y="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4"/>
              <p:cNvSpPr/>
              <p:nvPr/>
            </p:nvSpPr>
            <p:spPr>
              <a:xfrm>
                <a:off x="7587271" y="2682396"/>
                <a:ext cx="13240" cy="10482"/>
              </a:xfrm>
              <a:custGeom>
                <a:avLst/>
                <a:gdLst/>
                <a:ahLst/>
                <a:cxnLst/>
                <a:rect l="l" t="t" r="r" b="b"/>
                <a:pathLst>
                  <a:path w="288" h="228"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4"/>
              <p:cNvSpPr/>
              <p:nvPr/>
            </p:nvSpPr>
            <p:spPr>
              <a:xfrm>
                <a:off x="7689697" y="3138392"/>
                <a:ext cx="13700" cy="12321"/>
              </a:xfrm>
              <a:custGeom>
                <a:avLst/>
                <a:gdLst/>
                <a:ahLst/>
                <a:cxnLst/>
                <a:rect l="l" t="t" r="r" b="b"/>
                <a:pathLst>
                  <a:path w="298" h="268" extrusionOk="0">
                    <a:moveTo>
                      <a:pt x="188" y="0"/>
                    </a:moveTo>
                    <a:cubicBezTo>
                      <a:pt x="168" y="0"/>
                      <a:pt x="149" y="0"/>
                      <a:pt x="129" y="10"/>
                    </a:cubicBezTo>
                    <a:cubicBezTo>
                      <a:pt x="109" y="30"/>
                      <a:pt x="79" y="50"/>
                      <a:pt x="60" y="59"/>
                    </a:cubicBezTo>
                    <a:cubicBezTo>
                      <a:pt x="50" y="69"/>
                      <a:pt x="30" y="79"/>
                      <a:pt x="30" y="89"/>
                    </a:cubicBezTo>
                    <a:cubicBezTo>
                      <a:pt x="20" y="99"/>
                      <a:pt x="10" y="109"/>
                      <a:pt x="10" y="129"/>
                    </a:cubicBezTo>
                    <a:cubicBezTo>
                      <a:pt x="0" y="139"/>
                      <a:pt x="0" y="158"/>
                      <a:pt x="0" y="168"/>
                    </a:cubicBezTo>
                    <a:cubicBezTo>
                      <a:pt x="0" y="188"/>
                      <a:pt x="10" y="198"/>
                      <a:pt x="20" y="208"/>
                    </a:cubicBezTo>
                    <a:lnTo>
                      <a:pt x="40" y="238"/>
                    </a:lnTo>
                    <a:cubicBezTo>
                      <a:pt x="50" y="248"/>
                      <a:pt x="69" y="257"/>
                      <a:pt x="89" y="257"/>
                    </a:cubicBezTo>
                    <a:lnTo>
                      <a:pt x="119" y="267"/>
                    </a:lnTo>
                    <a:cubicBezTo>
                      <a:pt x="139" y="267"/>
                      <a:pt x="149" y="257"/>
                      <a:pt x="168" y="248"/>
                    </a:cubicBezTo>
                    <a:cubicBezTo>
                      <a:pt x="198" y="238"/>
                      <a:pt x="218" y="218"/>
                      <a:pt x="248" y="208"/>
                    </a:cubicBezTo>
                    <a:cubicBezTo>
                      <a:pt x="258" y="198"/>
                      <a:pt x="267" y="188"/>
                      <a:pt x="277" y="178"/>
                    </a:cubicBezTo>
                    <a:cubicBezTo>
                      <a:pt x="287" y="168"/>
                      <a:pt x="287" y="149"/>
                      <a:pt x="297" y="139"/>
                    </a:cubicBezTo>
                    <a:cubicBezTo>
                      <a:pt x="297" y="119"/>
                      <a:pt x="297" y="109"/>
                      <a:pt x="297" y="89"/>
                    </a:cubicBezTo>
                    <a:cubicBezTo>
                      <a:pt x="297" y="79"/>
                      <a:pt x="287" y="69"/>
                      <a:pt x="287" y="50"/>
                    </a:cubicBezTo>
                    <a:lnTo>
                      <a:pt x="267" y="30"/>
                    </a:lnTo>
                    <a:cubicBezTo>
                      <a:pt x="248" y="20"/>
                      <a:pt x="238" y="1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4"/>
              <p:cNvSpPr/>
              <p:nvPr/>
            </p:nvSpPr>
            <p:spPr>
              <a:xfrm>
                <a:off x="7652368" y="3167492"/>
                <a:ext cx="10528" cy="11861"/>
              </a:xfrm>
              <a:custGeom>
                <a:avLst/>
                <a:gdLst/>
                <a:ahLst/>
                <a:cxnLst/>
                <a:rect l="l" t="t" r="r" b="b"/>
                <a:pathLst>
                  <a:path w="229" h="258" extrusionOk="0">
                    <a:moveTo>
                      <a:pt x="80" y="1"/>
                    </a:moveTo>
                    <a:cubicBezTo>
                      <a:pt x="70" y="1"/>
                      <a:pt x="50" y="11"/>
                      <a:pt x="30" y="30"/>
                    </a:cubicBezTo>
                    <a:lnTo>
                      <a:pt x="20" y="50"/>
                    </a:lnTo>
                    <a:cubicBezTo>
                      <a:pt x="10" y="70"/>
                      <a:pt x="0" y="90"/>
                      <a:pt x="0" y="110"/>
                    </a:cubicBezTo>
                    <a:cubicBezTo>
                      <a:pt x="0" y="119"/>
                      <a:pt x="0" y="129"/>
                      <a:pt x="10" y="139"/>
                    </a:cubicBezTo>
                    <a:cubicBezTo>
                      <a:pt x="10" y="159"/>
                      <a:pt x="10" y="169"/>
                      <a:pt x="20" y="189"/>
                    </a:cubicBezTo>
                    <a:cubicBezTo>
                      <a:pt x="20" y="199"/>
                      <a:pt x="30" y="218"/>
                      <a:pt x="40" y="218"/>
                    </a:cubicBezTo>
                    <a:cubicBezTo>
                      <a:pt x="50" y="238"/>
                      <a:pt x="60" y="238"/>
                      <a:pt x="80" y="248"/>
                    </a:cubicBezTo>
                    <a:cubicBezTo>
                      <a:pt x="90" y="258"/>
                      <a:pt x="99" y="258"/>
                      <a:pt x="119" y="258"/>
                    </a:cubicBezTo>
                    <a:lnTo>
                      <a:pt x="149" y="258"/>
                    </a:lnTo>
                    <a:cubicBezTo>
                      <a:pt x="169" y="248"/>
                      <a:pt x="179" y="238"/>
                      <a:pt x="198" y="228"/>
                    </a:cubicBezTo>
                    <a:lnTo>
                      <a:pt x="218" y="199"/>
                    </a:lnTo>
                    <a:cubicBezTo>
                      <a:pt x="228" y="189"/>
                      <a:pt x="228" y="169"/>
                      <a:pt x="228" y="149"/>
                    </a:cubicBezTo>
                    <a:cubicBezTo>
                      <a:pt x="228" y="139"/>
                      <a:pt x="228" y="119"/>
                      <a:pt x="228" y="110"/>
                    </a:cubicBezTo>
                    <a:cubicBezTo>
                      <a:pt x="228" y="90"/>
                      <a:pt x="228" y="80"/>
                      <a:pt x="218" y="70"/>
                    </a:cubicBezTo>
                    <a:cubicBezTo>
                      <a:pt x="208" y="50"/>
                      <a:pt x="208" y="40"/>
                      <a:pt x="189" y="30"/>
                    </a:cubicBezTo>
                    <a:cubicBezTo>
                      <a:pt x="179" y="20"/>
                      <a:pt x="169" y="1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4"/>
              <p:cNvSpPr/>
              <p:nvPr/>
            </p:nvSpPr>
            <p:spPr>
              <a:xfrm>
                <a:off x="6487801" y="3360437"/>
                <a:ext cx="230322" cy="54339"/>
              </a:xfrm>
              <a:custGeom>
                <a:avLst/>
                <a:gdLst/>
                <a:ahLst/>
                <a:cxnLst/>
                <a:rect l="l" t="t" r="r" b="b"/>
                <a:pathLst>
                  <a:path w="5010" h="1182" extrusionOk="0">
                    <a:moveTo>
                      <a:pt x="0" y="1"/>
                    </a:moveTo>
                    <a:lnTo>
                      <a:pt x="0" y="1"/>
                    </a:lnTo>
                    <a:cubicBezTo>
                      <a:pt x="429" y="621"/>
                      <a:pt x="1185" y="1182"/>
                      <a:pt x="2507" y="1182"/>
                    </a:cubicBezTo>
                    <a:cubicBezTo>
                      <a:pt x="2621" y="1182"/>
                      <a:pt x="2739" y="1178"/>
                      <a:pt x="2861" y="1169"/>
                    </a:cubicBezTo>
                    <a:cubicBezTo>
                      <a:pt x="4406" y="1060"/>
                      <a:pt x="4930" y="397"/>
                      <a:pt x="5009" y="367"/>
                    </a:cubicBezTo>
                    <a:lnTo>
                      <a:pt x="0" y="1"/>
                    </a:lnTo>
                    <a:close/>
                  </a:path>
                </a:pathLst>
              </a:custGeom>
              <a:solidFill>
                <a:schemeClr val="dk2"/>
              </a:solidFill>
              <a:ln w="54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4"/>
              <p:cNvSpPr/>
              <p:nvPr/>
            </p:nvSpPr>
            <p:spPr>
              <a:xfrm>
                <a:off x="6391306" y="3033208"/>
                <a:ext cx="364608" cy="357988"/>
              </a:xfrm>
              <a:custGeom>
                <a:avLst/>
                <a:gdLst/>
                <a:ahLst/>
                <a:cxnLst/>
                <a:rect l="l" t="t" r="r" b="b"/>
                <a:pathLst>
                  <a:path w="7931" h="7787" extrusionOk="0">
                    <a:moveTo>
                      <a:pt x="4518" y="0"/>
                    </a:moveTo>
                    <a:cubicBezTo>
                      <a:pt x="3923" y="0"/>
                      <a:pt x="3460" y="795"/>
                      <a:pt x="1773" y="1199"/>
                    </a:cubicBezTo>
                    <a:cubicBezTo>
                      <a:pt x="110" y="1595"/>
                      <a:pt x="1" y="3892"/>
                      <a:pt x="506" y="5189"/>
                    </a:cubicBezTo>
                    <a:cubicBezTo>
                      <a:pt x="961" y="6376"/>
                      <a:pt x="1941" y="7248"/>
                      <a:pt x="3159" y="7574"/>
                    </a:cubicBezTo>
                    <a:cubicBezTo>
                      <a:pt x="3574" y="7683"/>
                      <a:pt x="4010" y="7752"/>
                      <a:pt x="4436" y="7772"/>
                    </a:cubicBezTo>
                    <a:cubicBezTo>
                      <a:pt x="4604" y="7782"/>
                      <a:pt x="4773" y="7786"/>
                      <a:pt x="4943" y="7786"/>
                    </a:cubicBezTo>
                    <a:cubicBezTo>
                      <a:pt x="5302" y="7786"/>
                      <a:pt x="5663" y="7766"/>
                      <a:pt x="6020" y="7733"/>
                    </a:cubicBezTo>
                    <a:cubicBezTo>
                      <a:pt x="6505" y="7683"/>
                      <a:pt x="6990" y="7604"/>
                      <a:pt x="7405" y="7327"/>
                    </a:cubicBezTo>
                    <a:cubicBezTo>
                      <a:pt x="7465" y="7277"/>
                      <a:pt x="7524" y="7238"/>
                      <a:pt x="7574" y="7188"/>
                    </a:cubicBezTo>
                    <a:cubicBezTo>
                      <a:pt x="7782" y="7000"/>
                      <a:pt x="7900" y="6634"/>
                      <a:pt x="7752" y="6396"/>
                    </a:cubicBezTo>
                    <a:cubicBezTo>
                      <a:pt x="7653" y="6248"/>
                      <a:pt x="7435" y="6119"/>
                      <a:pt x="7247" y="6109"/>
                    </a:cubicBezTo>
                    <a:cubicBezTo>
                      <a:pt x="7227" y="6108"/>
                      <a:pt x="7209" y="6108"/>
                      <a:pt x="7192" y="6108"/>
                    </a:cubicBezTo>
                    <a:cubicBezTo>
                      <a:pt x="7057" y="6108"/>
                      <a:pt x="6996" y="6139"/>
                      <a:pt x="6732" y="6139"/>
                    </a:cubicBezTo>
                    <a:cubicBezTo>
                      <a:pt x="7019" y="6079"/>
                      <a:pt x="7316" y="6000"/>
                      <a:pt x="7554" y="5822"/>
                    </a:cubicBezTo>
                    <a:cubicBezTo>
                      <a:pt x="7782" y="5644"/>
                      <a:pt x="7930" y="5317"/>
                      <a:pt x="7821" y="5040"/>
                    </a:cubicBezTo>
                    <a:cubicBezTo>
                      <a:pt x="7762" y="4901"/>
                      <a:pt x="7633" y="4793"/>
                      <a:pt x="7494" y="4733"/>
                    </a:cubicBezTo>
                    <a:cubicBezTo>
                      <a:pt x="7445" y="4703"/>
                      <a:pt x="7386" y="4684"/>
                      <a:pt x="7326" y="4674"/>
                    </a:cubicBezTo>
                    <a:cubicBezTo>
                      <a:pt x="7229" y="4651"/>
                      <a:pt x="7131" y="4643"/>
                      <a:pt x="7031" y="4643"/>
                    </a:cubicBezTo>
                    <a:cubicBezTo>
                      <a:pt x="6918" y="4643"/>
                      <a:pt x="6804" y="4653"/>
                      <a:pt x="6693" y="4664"/>
                    </a:cubicBezTo>
                    <a:cubicBezTo>
                      <a:pt x="7019" y="4614"/>
                      <a:pt x="7346" y="4476"/>
                      <a:pt x="7554" y="4218"/>
                    </a:cubicBezTo>
                    <a:cubicBezTo>
                      <a:pt x="7752" y="3961"/>
                      <a:pt x="7801" y="3684"/>
                      <a:pt x="7584" y="3436"/>
                    </a:cubicBezTo>
                    <a:cubicBezTo>
                      <a:pt x="7423" y="3251"/>
                      <a:pt x="7185" y="3197"/>
                      <a:pt x="6934" y="3197"/>
                    </a:cubicBezTo>
                    <a:cubicBezTo>
                      <a:pt x="6847" y="3197"/>
                      <a:pt x="6757" y="3203"/>
                      <a:pt x="6670" y="3213"/>
                    </a:cubicBezTo>
                    <a:lnTo>
                      <a:pt x="6670" y="3213"/>
                    </a:lnTo>
                    <a:cubicBezTo>
                      <a:pt x="6893" y="3175"/>
                      <a:pt x="7110" y="3105"/>
                      <a:pt x="7296" y="2981"/>
                    </a:cubicBezTo>
                    <a:cubicBezTo>
                      <a:pt x="7574" y="2783"/>
                      <a:pt x="7623" y="2506"/>
                      <a:pt x="7544" y="2239"/>
                    </a:cubicBezTo>
                    <a:cubicBezTo>
                      <a:pt x="7485" y="2001"/>
                      <a:pt x="7207" y="1823"/>
                      <a:pt x="6990" y="1793"/>
                    </a:cubicBezTo>
                    <a:cubicBezTo>
                      <a:pt x="6970" y="1791"/>
                      <a:pt x="6950" y="1790"/>
                      <a:pt x="6929" y="1790"/>
                    </a:cubicBezTo>
                    <a:cubicBezTo>
                      <a:pt x="6665" y="1790"/>
                      <a:pt x="6249" y="1940"/>
                      <a:pt x="5624" y="1940"/>
                    </a:cubicBezTo>
                    <a:cubicBezTo>
                      <a:pt x="5344" y="1940"/>
                      <a:pt x="5022" y="1910"/>
                      <a:pt x="4653" y="1823"/>
                    </a:cubicBezTo>
                    <a:cubicBezTo>
                      <a:pt x="4653" y="1823"/>
                      <a:pt x="5713" y="368"/>
                      <a:pt x="4752" y="41"/>
                    </a:cubicBezTo>
                    <a:cubicBezTo>
                      <a:pt x="4670" y="13"/>
                      <a:pt x="4593" y="0"/>
                      <a:pt x="4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4"/>
              <p:cNvSpPr/>
              <p:nvPr/>
            </p:nvSpPr>
            <p:spPr>
              <a:xfrm>
                <a:off x="6393145" y="3028151"/>
                <a:ext cx="365941" cy="368470"/>
              </a:xfrm>
              <a:custGeom>
                <a:avLst/>
                <a:gdLst/>
                <a:ahLst/>
                <a:cxnLst/>
                <a:rect l="l" t="t" r="r" b="b"/>
                <a:pathLst>
                  <a:path w="7960" h="8015" extrusionOk="0">
                    <a:moveTo>
                      <a:pt x="4475" y="220"/>
                    </a:moveTo>
                    <a:cubicBezTo>
                      <a:pt x="4544" y="220"/>
                      <a:pt x="4564" y="230"/>
                      <a:pt x="4633" y="240"/>
                    </a:cubicBezTo>
                    <a:cubicBezTo>
                      <a:pt x="4712" y="260"/>
                      <a:pt x="4792" y="299"/>
                      <a:pt x="4851" y="349"/>
                    </a:cubicBezTo>
                    <a:cubicBezTo>
                      <a:pt x="4970" y="438"/>
                      <a:pt x="5009" y="577"/>
                      <a:pt x="5009" y="715"/>
                    </a:cubicBezTo>
                    <a:cubicBezTo>
                      <a:pt x="5009" y="874"/>
                      <a:pt x="4960" y="1042"/>
                      <a:pt x="4891" y="1200"/>
                    </a:cubicBezTo>
                    <a:cubicBezTo>
                      <a:pt x="4801" y="1438"/>
                      <a:pt x="4673" y="1675"/>
                      <a:pt x="4524" y="1883"/>
                    </a:cubicBezTo>
                    <a:cubicBezTo>
                      <a:pt x="4485" y="1943"/>
                      <a:pt x="4524" y="2032"/>
                      <a:pt x="4594" y="2042"/>
                    </a:cubicBezTo>
                    <a:cubicBezTo>
                      <a:pt x="4923" y="2122"/>
                      <a:pt x="5261" y="2162"/>
                      <a:pt x="5599" y="2162"/>
                    </a:cubicBezTo>
                    <a:cubicBezTo>
                      <a:pt x="5637" y="2162"/>
                      <a:pt x="5675" y="2161"/>
                      <a:pt x="5712" y="2160"/>
                    </a:cubicBezTo>
                    <a:cubicBezTo>
                      <a:pt x="5980" y="2151"/>
                      <a:pt x="6237" y="2111"/>
                      <a:pt x="6504" y="2061"/>
                    </a:cubicBezTo>
                    <a:cubicBezTo>
                      <a:pt x="6614" y="2041"/>
                      <a:pt x="6729" y="2011"/>
                      <a:pt x="6841" y="2011"/>
                    </a:cubicBezTo>
                    <a:cubicBezTo>
                      <a:pt x="6891" y="2011"/>
                      <a:pt x="6941" y="2017"/>
                      <a:pt x="6989" y="2032"/>
                    </a:cubicBezTo>
                    <a:cubicBezTo>
                      <a:pt x="7286" y="2111"/>
                      <a:pt x="7494" y="2378"/>
                      <a:pt x="7415" y="2685"/>
                    </a:cubicBezTo>
                    <a:cubicBezTo>
                      <a:pt x="7326" y="3081"/>
                      <a:pt x="6801" y="3200"/>
                      <a:pt x="6455" y="3239"/>
                    </a:cubicBezTo>
                    <a:lnTo>
                      <a:pt x="6455" y="3244"/>
                    </a:lnTo>
                    <a:lnTo>
                      <a:pt x="6455" y="3244"/>
                    </a:lnTo>
                    <a:cubicBezTo>
                      <a:pt x="6445" y="3246"/>
                      <a:pt x="6435" y="3248"/>
                      <a:pt x="6425" y="3249"/>
                    </a:cubicBezTo>
                    <a:cubicBezTo>
                      <a:pt x="6299" y="3259"/>
                      <a:pt x="6325" y="3468"/>
                      <a:pt x="6446" y="3468"/>
                    </a:cubicBezTo>
                    <a:cubicBezTo>
                      <a:pt x="6449" y="3468"/>
                      <a:pt x="6452" y="3467"/>
                      <a:pt x="6455" y="3467"/>
                    </a:cubicBezTo>
                    <a:cubicBezTo>
                      <a:pt x="6529" y="3458"/>
                      <a:pt x="6606" y="3446"/>
                      <a:pt x="6683" y="3431"/>
                    </a:cubicBezTo>
                    <a:lnTo>
                      <a:pt x="6683" y="3431"/>
                    </a:lnTo>
                    <a:cubicBezTo>
                      <a:pt x="6754" y="3423"/>
                      <a:pt x="6826" y="3418"/>
                      <a:pt x="6897" y="3418"/>
                    </a:cubicBezTo>
                    <a:cubicBezTo>
                      <a:pt x="6972" y="3418"/>
                      <a:pt x="7046" y="3424"/>
                      <a:pt x="7118" y="3437"/>
                    </a:cubicBezTo>
                    <a:cubicBezTo>
                      <a:pt x="7316" y="3477"/>
                      <a:pt x="7534" y="3606"/>
                      <a:pt x="7573" y="3824"/>
                    </a:cubicBezTo>
                    <a:cubicBezTo>
                      <a:pt x="7613" y="4051"/>
                      <a:pt x="7445" y="4279"/>
                      <a:pt x="7276" y="4417"/>
                    </a:cubicBezTo>
                    <a:cubicBezTo>
                      <a:pt x="7109" y="4541"/>
                      <a:pt x="6903" y="4617"/>
                      <a:pt x="6700" y="4660"/>
                    </a:cubicBezTo>
                    <a:lnTo>
                      <a:pt x="6700" y="4660"/>
                    </a:lnTo>
                    <a:cubicBezTo>
                      <a:pt x="6684" y="4662"/>
                      <a:pt x="6668" y="4663"/>
                      <a:pt x="6653" y="4665"/>
                    </a:cubicBezTo>
                    <a:lnTo>
                      <a:pt x="6653" y="4669"/>
                    </a:lnTo>
                    <a:lnTo>
                      <a:pt x="6653" y="4669"/>
                    </a:lnTo>
                    <a:cubicBezTo>
                      <a:pt x="6643" y="4671"/>
                      <a:pt x="6633" y="4673"/>
                      <a:pt x="6623" y="4675"/>
                    </a:cubicBezTo>
                    <a:cubicBezTo>
                      <a:pt x="6497" y="4694"/>
                      <a:pt x="6523" y="4893"/>
                      <a:pt x="6644" y="4893"/>
                    </a:cubicBezTo>
                    <a:cubicBezTo>
                      <a:pt x="6647" y="4893"/>
                      <a:pt x="6650" y="4893"/>
                      <a:pt x="6653" y="4893"/>
                    </a:cubicBezTo>
                    <a:cubicBezTo>
                      <a:pt x="6763" y="4879"/>
                      <a:pt x="6882" y="4866"/>
                      <a:pt x="7000" y="4866"/>
                    </a:cubicBezTo>
                    <a:cubicBezTo>
                      <a:pt x="7147" y="4866"/>
                      <a:pt x="7293" y="4886"/>
                      <a:pt x="7425" y="4952"/>
                    </a:cubicBezTo>
                    <a:cubicBezTo>
                      <a:pt x="7603" y="5041"/>
                      <a:pt x="7732" y="5209"/>
                      <a:pt x="7702" y="5427"/>
                    </a:cubicBezTo>
                    <a:cubicBezTo>
                      <a:pt x="7633" y="5912"/>
                      <a:pt x="7068" y="6061"/>
                      <a:pt x="6672" y="6150"/>
                    </a:cubicBezTo>
                    <a:cubicBezTo>
                      <a:pt x="6547" y="6179"/>
                      <a:pt x="6572" y="6368"/>
                      <a:pt x="6693" y="6368"/>
                    </a:cubicBezTo>
                    <a:cubicBezTo>
                      <a:pt x="6696" y="6368"/>
                      <a:pt x="6699" y="6368"/>
                      <a:pt x="6702" y="6368"/>
                    </a:cubicBezTo>
                    <a:cubicBezTo>
                      <a:pt x="6712" y="6368"/>
                      <a:pt x="6722" y="6367"/>
                      <a:pt x="6732" y="6367"/>
                    </a:cubicBezTo>
                    <a:lnTo>
                      <a:pt x="6732" y="6367"/>
                    </a:lnTo>
                    <a:lnTo>
                      <a:pt x="6732" y="6368"/>
                    </a:lnTo>
                    <a:cubicBezTo>
                      <a:pt x="6733" y="6367"/>
                      <a:pt x="6733" y="6367"/>
                      <a:pt x="6734" y="6367"/>
                    </a:cubicBezTo>
                    <a:lnTo>
                      <a:pt x="6734" y="6367"/>
                    </a:lnTo>
                    <a:cubicBezTo>
                      <a:pt x="6832" y="6364"/>
                      <a:pt x="6931" y="6347"/>
                      <a:pt x="7029" y="6338"/>
                    </a:cubicBezTo>
                    <a:cubicBezTo>
                      <a:pt x="7073" y="6333"/>
                      <a:pt x="7118" y="6328"/>
                      <a:pt x="7161" y="6328"/>
                    </a:cubicBezTo>
                    <a:cubicBezTo>
                      <a:pt x="7205" y="6328"/>
                      <a:pt x="7247" y="6333"/>
                      <a:pt x="7286" y="6348"/>
                    </a:cubicBezTo>
                    <a:cubicBezTo>
                      <a:pt x="7514" y="6407"/>
                      <a:pt x="7692" y="6585"/>
                      <a:pt x="7662" y="6833"/>
                    </a:cubicBezTo>
                    <a:cubicBezTo>
                      <a:pt x="7633" y="7100"/>
                      <a:pt x="7435" y="7268"/>
                      <a:pt x="7217" y="7397"/>
                    </a:cubicBezTo>
                    <a:cubicBezTo>
                      <a:pt x="6969" y="7546"/>
                      <a:pt x="6692" y="7625"/>
                      <a:pt x="6415" y="7674"/>
                    </a:cubicBezTo>
                    <a:cubicBezTo>
                      <a:pt x="6108" y="7724"/>
                      <a:pt x="5791" y="7754"/>
                      <a:pt x="5485" y="7773"/>
                    </a:cubicBezTo>
                    <a:cubicBezTo>
                      <a:pt x="5287" y="7785"/>
                      <a:pt x="5090" y="7790"/>
                      <a:pt x="4893" y="7790"/>
                    </a:cubicBezTo>
                    <a:cubicBezTo>
                      <a:pt x="4754" y="7790"/>
                      <a:pt x="4614" y="7787"/>
                      <a:pt x="4475" y="7783"/>
                    </a:cubicBezTo>
                    <a:cubicBezTo>
                      <a:pt x="3881" y="7754"/>
                      <a:pt x="3277" y="7655"/>
                      <a:pt x="2723" y="7437"/>
                    </a:cubicBezTo>
                    <a:cubicBezTo>
                      <a:pt x="1812" y="7080"/>
                      <a:pt x="1070" y="6368"/>
                      <a:pt x="654" y="5477"/>
                    </a:cubicBezTo>
                    <a:cubicBezTo>
                      <a:pt x="347" y="4794"/>
                      <a:pt x="238" y="3992"/>
                      <a:pt x="347" y="3249"/>
                    </a:cubicBezTo>
                    <a:cubicBezTo>
                      <a:pt x="446" y="2537"/>
                      <a:pt x="782" y="1804"/>
                      <a:pt x="1485" y="1507"/>
                    </a:cubicBezTo>
                    <a:cubicBezTo>
                      <a:pt x="1574" y="1468"/>
                      <a:pt x="1673" y="1438"/>
                      <a:pt x="1762" y="1418"/>
                    </a:cubicBezTo>
                    <a:cubicBezTo>
                      <a:pt x="1765" y="1418"/>
                      <a:pt x="1767" y="1417"/>
                      <a:pt x="1769" y="1416"/>
                    </a:cubicBezTo>
                    <a:lnTo>
                      <a:pt x="1769" y="1416"/>
                    </a:lnTo>
                    <a:cubicBezTo>
                      <a:pt x="2301" y="1288"/>
                      <a:pt x="2814" y="1090"/>
                      <a:pt x="3297" y="824"/>
                    </a:cubicBezTo>
                    <a:cubicBezTo>
                      <a:pt x="3584" y="656"/>
                      <a:pt x="3861" y="448"/>
                      <a:pt x="4168" y="299"/>
                    </a:cubicBezTo>
                    <a:cubicBezTo>
                      <a:pt x="4257" y="260"/>
                      <a:pt x="4376" y="220"/>
                      <a:pt x="4475" y="220"/>
                    </a:cubicBezTo>
                    <a:close/>
                    <a:moveTo>
                      <a:pt x="4476" y="0"/>
                    </a:moveTo>
                    <a:cubicBezTo>
                      <a:pt x="4398" y="0"/>
                      <a:pt x="4321" y="11"/>
                      <a:pt x="4247" y="32"/>
                    </a:cubicBezTo>
                    <a:cubicBezTo>
                      <a:pt x="3940" y="121"/>
                      <a:pt x="3673" y="339"/>
                      <a:pt x="3396" y="507"/>
                    </a:cubicBezTo>
                    <a:cubicBezTo>
                      <a:pt x="2871" y="824"/>
                      <a:pt x="2307" y="1062"/>
                      <a:pt x="1703" y="1200"/>
                    </a:cubicBezTo>
                    <a:cubicBezTo>
                      <a:pt x="1307" y="1299"/>
                      <a:pt x="941" y="1517"/>
                      <a:pt x="683" y="1834"/>
                    </a:cubicBezTo>
                    <a:cubicBezTo>
                      <a:pt x="426" y="2151"/>
                      <a:pt x="268" y="2527"/>
                      <a:pt x="179" y="2923"/>
                    </a:cubicBezTo>
                    <a:cubicBezTo>
                      <a:pt x="0" y="3705"/>
                      <a:pt x="70" y="4586"/>
                      <a:pt x="357" y="5328"/>
                    </a:cubicBezTo>
                    <a:cubicBezTo>
                      <a:pt x="733" y="6318"/>
                      <a:pt x="1495" y="7140"/>
                      <a:pt x="2465" y="7575"/>
                    </a:cubicBezTo>
                    <a:cubicBezTo>
                      <a:pt x="3039" y="7823"/>
                      <a:pt x="3663" y="7942"/>
                      <a:pt x="4277" y="7991"/>
                    </a:cubicBezTo>
                    <a:cubicBezTo>
                      <a:pt x="4493" y="8007"/>
                      <a:pt x="4711" y="8014"/>
                      <a:pt x="4928" y="8014"/>
                    </a:cubicBezTo>
                    <a:cubicBezTo>
                      <a:pt x="5407" y="8014"/>
                      <a:pt x="5886" y="7977"/>
                      <a:pt x="6356" y="7902"/>
                    </a:cubicBezTo>
                    <a:cubicBezTo>
                      <a:pt x="6663" y="7862"/>
                      <a:pt x="6960" y="7783"/>
                      <a:pt x="7237" y="7635"/>
                    </a:cubicBezTo>
                    <a:cubicBezTo>
                      <a:pt x="7514" y="7496"/>
                      <a:pt x="7732" y="7318"/>
                      <a:pt x="7841" y="7041"/>
                    </a:cubicBezTo>
                    <a:cubicBezTo>
                      <a:pt x="7930" y="6793"/>
                      <a:pt x="7900" y="6506"/>
                      <a:pt x="7702" y="6328"/>
                    </a:cubicBezTo>
                    <a:cubicBezTo>
                      <a:pt x="7613" y="6244"/>
                      <a:pt x="7508" y="6182"/>
                      <a:pt x="7395" y="6144"/>
                    </a:cubicBezTo>
                    <a:lnTo>
                      <a:pt x="7395" y="6144"/>
                    </a:lnTo>
                    <a:cubicBezTo>
                      <a:pt x="7574" y="6049"/>
                      <a:pt x="7729" y="5918"/>
                      <a:pt x="7831" y="5724"/>
                    </a:cubicBezTo>
                    <a:cubicBezTo>
                      <a:pt x="7920" y="5556"/>
                      <a:pt x="7959" y="5348"/>
                      <a:pt x="7900" y="5160"/>
                    </a:cubicBezTo>
                    <a:cubicBezTo>
                      <a:pt x="7831" y="4962"/>
                      <a:pt x="7672" y="4813"/>
                      <a:pt x="7474" y="4734"/>
                    </a:cubicBezTo>
                    <a:cubicBezTo>
                      <a:pt x="7412" y="4706"/>
                      <a:pt x="7349" y="4685"/>
                      <a:pt x="7284" y="4671"/>
                    </a:cubicBezTo>
                    <a:lnTo>
                      <a:pt x="7284" y="4671"/>
                    </a:lnTo>
                    <a:cubicBezTo>
                      <a:pt x="7491" y="4546"/>
                      <a:pt x="7662" y="4367"/>
                      <a:pt x="7751" y="4130"/>
                    </a:cubicBezTo>
                    <a:cubicBezTo>
                      <a:pt x="7841" y="3913"/>
                      <a:pt x="7801" y="3685"/>
                      <a:pt x="7652" y="3497"/>
                    </a:cubicBezTo>
                    <a:cubicBezTo>
                      <a:pt x="7546" y="3365"/>
                      <a:pt x="7398" y="3282"/>
                      <a:pt x="7232" y="3240"/>
                    </a:cubicBezTo>
                    <a:lnTo>
                      <a:pt x="7232" y="3240"/>
                    </a:lnTo>
                    <a:cubicBezTo>
                      <a:pt x="7352" y="3170"/>
                      <a:pt x="7456" y="3080"/>
                      <a:pt x="7534" y="2962"/>
                    </a:cubicBezTo>
                    <a:cubicBezTo>
                      <a:pt x="7732" y="2675"/>
                      <a:pt x="7682" y="2240"/>
                      <a:pt x="7415" y="2012"/>
                    </a:cubicBezTo>
                    <a:cubicBezTo>
                      <a:pt x="7286" y="1903"/>
                      <a:pt x="7118" y="1814"/>
                      <a:pt x="6950" y="1794"/>
                    </a:cubicBezTo>
                    <a:cubicBezTo>
                      <a:pt x="6926" y="1792"/>
                      <a:pt x="6902" y="1790"/>
                      <a:pt x="6878" y="1790"/>
                    </a:cubicBezTo>
                    <a:cubicBezTo>
                      <a:pt x="6813" y="1790"/>
                      <a:pt x="6748" y="1800"/>
                      <a:pt x="6682" y="1814"/>
                    </a:cubicBezTo>
                    <a:cubicBezTo>
                      <a:pt x="6445" y="1844"/>
                      <a:pt x="6207" y="1893"/>
                      <a:pt x="5960" y="1923"/>
                    </a:cubicBezTo>
                    <a:cubicBezTo>
                      <a:pt x="5832" y="1934"/>
                      <a:pt x="5706" y="1940"/>
                      <a:pt x="5580" y="1940"/>
                    </a:cubicBezTo>
                    <a:cubicBezTo>
                      <a:pt x="5317" y="1940"/>
                      <a:pt x="5057" y="1915"/>
                      <a:pt x="4800" y="1865"/>
                    </a:cubicBezTo>
                    <a:lnTo>
                      <a:pt x="4800" y="1865"/>
                    </a:lnTo>
                    <a:cubicBezTo>
                      <a:pt x="4902" y="1710"/>
                      <a:pt x="4991" y="1541"/>
                      <a:pt x="5069" y="1378"/>
                    </a:cubicBezTo>
                    <a:cubicBezTo>
                      <a:pt x="5197" y="1052"/>
                      <a:pt x="5336" y="626"/>
                      <a:pt x="5118" y="309"/>
                    </a:cubicBezTo>
                    <a:cubicBezTo>
                      <a:pt x="4975" y="106"/>
                      <a:pt x="4724" y="0"/>
                      <a:pt x="4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4"/>
              <p:cNvSpPr/>
              <p:nvPr/>
            </p:nvSpPr>
            <p:spPr>
              <a:xfrm>
                <a:off x="6580159" y="3182066"/>
                <a:ext cx="109736" cy="10941"/>
              </a:xfrm>
              <a:custGeom>
                <a:avLst/>
                <a:gdLst/>
                <a:ahLst/>
                <a:cxnLst/>
                <a:rect l="l" t="t" r="r" b="b"/>
                <a:pathLst>
                  <a:path w="2387" h="238" fill="none" extrusionOk="0">
                    <a:moveTo>
                      <a:pt x="2387" y="0"/>
                    </a:moveTo>
                    <a:cubicBezTo>
                      <a:pt x="2387" y="0"/>
                      <a:pt x="1110" y="238"/>
                      <a:pt x="1" y="109"/>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4"/>
              <p:cNvSpPr/>
              <p:nvPr/>
            </p:nvSpPr>
            <p:spPr>
              <a:xfrm>
                <a:off x="6577907" y="3247576"/>
                <a:ext cx="121092" cy="12826"/>
              </a:xfrm>
              <a:custGeom>
                <a:avLst/>
                <a:gdLst/>
                <a:ahLst/>
                <a:cxnLst/>
                <a:rect l="l" t="t" r="r" b="b"/>
                <a:pathLst>
                  <a:path w="2634" h="279" fill="none" extrusionOk="0">
                    <a:moveTo>
                      <a:pt x="2634" y="1"/>
                    </a:moveTo>
                    <a:cubicBezTo>
                      <a:pt x="2634" y="1"/>
                      <a:pt x="614" y="278"/>
                      <a:pt x="0" y="7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4"/>
              <p:cNvSpPr/>
              <p:nvPr/>
            </p:nvSpPr>
            <p:spPr>
              <a:xfrm>
                <a:off x="6578826" y="3315844"/>
                <a:ext cx="122471" cy="13700"/>
              </a:xfrm>
              <a:custGeom>
                <a:avLst/>
                <a:gdLst/>
                <a:ahLst/>
                <a:cxnLst/>
                <a:rect l="l" t="t" r="r" b="b"/>
                <a:pathLst>
                  <a:path w="2664" h="298" fill="none" extrusionOk="0">
                    <a:moveTo>
                      <a:pt x="2663" y="1"/>
                    </a:moveTo>
                    <a:cubicBezTo>
                      <a:pt x="2663" y="1"/>
                      <a:pt x="822" y="298"/>
                      <a:pt x="0" y="11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9" name="Google Shape;3629;p44"/>
              <p:cNvGrpSpPr/>
              <p:nvPr/>
            </p:nvGrpSpPr>
            <p:grpSpPr>
              <a:xfrm>
                <a:off x="6487342" y="3138806"/>
                <a:ext cx="49190" cy="58339"/>
                <a:chOff x="6487342" y="3138806"/>
                <a:chExt cx="49190" cy="58339"/>
              </a:xfrm>
            </p:grpSpPr>
            <p:sp>
              <p:nvSpPr>
                <p:cNvPr id="3630" name="Google Shape;3630;p44"/>
                <p:cNvSpPr/>
                <p:nvPr/>
              </p:nvSpPr>
              <p:spPr>
                <a:xfrm>
                  <a:off x="6526004" y="3138806"/>
                  <a:ext cx="10528" cy="11907"/>
                </a:xfrm>
                <a:custGeom>
                  <a:avLst/>
                  <a:gdLst/>
                  <a:ahLst/>
                  <a:cxnLst/>
                  <a:rect l="l" t="t" r="r" b="b"/>
                  <a:pathLst>
                    <a:path w="229" h="259" extrusionOk="0">
                      <a:moveTo>
                        <a:pt x="80" y="1"/>
                      </a:moveTo>
                      <a:cubicBezTo>
                        <a:pt x="60" y="1"/>
                        <a:pt x="50" y="21"/>
                        <a:pt x="31" y="31"/>
                      </a:cubicBezTo>
                      <a:lnTo>
                        <a:pt x="21" y="50"/>
                      </a:lnTo>
                      <a:cubicBezTo>
                        <a:pt x="11" y="70"/>
                        <a:pt x="1" y="90"/>
                        <a:pt x="1" y="110"/>
                      </a:cubicBezTo>
                      <a:cubicBezTo>
                        <a:pt x="1" y="120"/>
                        <a:pt x="1" y="130"/>
                        <a:pt x="1" y="149"/>
                      </a:cubicBezTo>
                      <a:cubicBezTo>
                        <a:pt x="1" y="159"/>
                        <a:pt x="11" y="179"/>
                        <a:pt x="11" y="189"/>
                      </a:cubicBezTo>
                      <a:cubicBezTo>
                        <a:pt x="21" y="199"/>
                        <a:pt x="31" y="219"/>
                        <a:pt x="41" y="229"/>
                      </a:cubicBezTo>
                      <a:cubicBezTo>
                        <a:pt x="50" y="239"/>
                        <a:pt x="60" y="239"/>
                        <a:pt x="70" y="248"/>
                      </a:cubicBezTo>
                      <a:cubicBezTo>
                        <a:pt x="90" y="258"/>
                        <a:pt x="100" y="258"/>
                        <a:pt x="120" y="258"/>
                      </a:cubicBezTo>
                      <a:lnTo>
                        <a:pt x="149" y="258"/>
                      </a:lnTo>
                      <a:cubicBezTo>
                        <a:pt x="169" y="248"/>
                        <a:pt x="179" y="239"/>
                        <a:pt x="199" y="229"/>
                      </a:cubicBezTo>
                      <a:lnTo>
                        <a:pt x="219" y="209"/>
                      </a:lnTo>
                      <a:cubicBezTo>
                        <a:pt x="229" y="189"/>
                        <a:pt x="229" y="169"/>
                        <a:pt x="229" y="149"/>
                      </a:cubicBezTo>
                      <a:cubicBezTo>
                        <a:pt x="229" y="140"/>
                        <a:pt x="229" y="120"/>
                        <a:pt x="229" y="110"/>
                      </a:cubicBezTo>
                      <a:cubicBezTo>
                        <a:pt x="229" y="100"/>
                        <a:pt x="219" y="80"/>
                        <a:pt x="219" y="70"/>
                      </a:cubicBezTo>
                      <a:cubicBezTo>
                        <a:pt x="209" y="50"/>
                        <a:pt x="199" y="41"/>
                        <a:pt x="189" y="31"/>
                      </a:cubicBezTo>
                      <a:cubicBezTo>
                        <a:pt x="179" y="21"/>
                        <a:pt x="169" y="11"/>
                        <a:pt x="159" y="11"/>
                      </a:cubicBezTo>
                      <a:cubicBezTo>
                        <a:pt x="140" y="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4"/>
                <p:cNvSpPr/>
                <p:nvPr/>
              </p:nvSpPr>
              <p:spPr>
                <a:xfrm>
                  <a:off x="6517361" y="3177055"/>
                  <a:ext cx="13240" cy="10528"/>
                </a:xfrm>
                <a:custGeom>
                  <a:avLst/>
                  <a:gdLst/>
                  <a:ahLst/>
                  <a:cxnLst/>
                  <a:rect l="l" t="t" r="r" b="b"/>
                  <a:pathLst>
                    <a:path w="288" h="229"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4"/>
                <p:cNvSpPr/>
                <p:nvPr/>
              </p:nvSpPr>
              <p:spPr>
                <a:xfrm>
                  <a:off x="6495065" y="3150207"/>
                  <a:ext cx="13240" cy="10528"/>
                </a:xfrm>
                <a:custGeom>
                  <a:avLst/>
                  <a:gdLst/>
                  <a:ahLst/>
                  <a:cxnLst/>
                  <a:rect l="l" t="t" r="r" b="b"/>
                  <a:pathLst>
                    <a:path w="288" h="229"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4"/>
                <p:cNvSpPr/>
                <p:nvPr/>
              </p:nvSpPr>
              <p:spPr>
                <a:xfrm>
                  <a:off x="6487342" y="3187076"/>
                  <a:ext cx="13240" cy="10068"/>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34" name="Google Shape;3634;p44"/>
          <p:cNvSpPr/>
          <p:nvPr/>
        </p:nvSpPr>
        <p:spPr>
          <a:xfrm>
            <a:off x="4698534" y="42352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4"/>
          <p:cNvSpPr/>
          <p:nvPr/>
        </p:nvSpPr>
        <p:spPr>
          <a:xfrm>
            <a:off x="5061800" y="22719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4"/>
          <p:cNvSpPr/>
          <p:nvPr/>
        </p:nvSpPr>
        <p:spPr>
          <a:xfrm>
            <a:off x="4840633" y="2571759"/>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Shape 3640"/>
        <p:cNvGrpSpPr/>
        <p:nvPr/>
      </p:nvGrpSpPr>
      <p:grpSpPr>
        <a:xfrm>
          <a:off x="0" y="0"/>
          <a:ext cx="0" cy="0"/>
          <a:chOff x="0" y="0"/>
          <a:chExt cx="0" cy="0"/>
        </a:xfrm>
      </p:grpSpPr>
      <p:grpSp>
        <p:nvGrpSpPr>
          <p:cNvPr id="3641" name="Google Shape;3641;p45"/>
          <p:cNvGrpSpPr/>
          <p:nvPr/>
        </p:nvGrpSpPr>
        <p:grpSpPr>
          <a:xfrm>
            <a:off x="689138" y="966142"/>
            <a:ext cx="3255158" cy="3255158"/>
            <a:chOff x="5259935" y="1306243"/>
            <a:chExt cx="2954400" cy="2954400"/>
          </a:xfrm>
        </p:grpSpPr>
        <p:sp>
          <p:nvSpPr>
            <p:cNvPr id="3642" name="Google Shape;3642;p45"/>
            <p:cNvSpPr/>
            <p:nvPr/>
          </p:nvSpPr>
          <p:spPr>
            <a:xfrm>
              <a:off x="5259935" y="1306243"/>
              <a:ext cx="2954400" cy="295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3" name="Google Shape;3643;p45"/>
            <p:cNvGrpSpPr/>
            <p:nvPr/>
          </p:nvGrpSpPr>
          <p:grpSpPr>
            <a:xfrm>
              <a:off x="5266459" y="1306304"/>
              <a:ext cx="2941270" cy="2954277"/>
              <a:chOff x="2375350" y="1878700"/>
              <a:chExt cx="1288900" cy="1294600"/>
            </a:xfrm>
          </p:grpSpPr>
          <p:sp>
            <p:nvSpPr>
              <p:cNvPr id="3644" name="Google Shape;3644;p45"/>
              <p:cNvSpPr/>
              <p:nvPr/>
            </p:nvSpPr>
            <p:spPr>
              <a:xfrm>
                <a:off x="3606300" y="2792400"/>
                <a:ext cx="2750" cy="3500"/>
              </a:xfrm>
              <a:custGeom>
                <a:avLst/>
                <a:gdLst/>
                <a:ahLst/>
                <a:cxnLst/>
                <a:rect l="l" t="t" r="r" b="b"/>
                <a:pathLst>
                  <a:path w="110" h="140" extrusionOk="0">
                    <a:moveTo>
                      <a:pt x="70" y="1"/>
                    </a:moveTo>
                    <a:cubicBezTo>
                      <a:pt x="50" y="50"/>
                      <a:pt x="31" y="90"/>
                      <a:pt x="1" y="139"/>
                    </a:cubicBezTo>
                    <a:lnTo>
                      <a:pt x="110" y="40"/>
                    </a:lnTo>
                    <a:lnTo>
                      <a:pt x="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5"/>
              <p:cNvSpPr/>
              <p:nvPr/>
            </p:nvSpPr>
            <p:spPr>
              <a:xfrm>
                <a:off x="2435475" y="2248925"/>
                <a:ext cx="3750" cy="4975"/>
              </a:xfrm>
              <a:custGeom>
                <a:avLst/>
                <a:gdLst/>
                <a:ahLst/>
                <a:cxnLst/>
                <a:rect l="l" t="t" r="r" b="b"/>
                <a:pathLst>
                  <a:path w="150" h="199" extrusionOk="0">
                    <a:moveTo>
                      <a:pt x="149" y="1"/>
                    </a:moveTo>
                    <a:lnTo>
                      <a:pt x="1" y="149"/>
                    </a:lnTo>
                    <a:lnTo>
                      <a:pt x="50" y="199"/>
                    </a:lnTo>
                    <a:cubicBezTo>
                      <a:pt x="90" y="130"/>
                      <a:pt x="120" y="70"/>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5"/>
              <p:cNvSpPr/>
              <p:nvPr/>
            </p:nvSpPr>
            <p:spPr>
              <a:xfrm>
                <a:off x="3041575" y="1878700"/>
                <a:ext cx="12875" cy="6725"/>
              </a:xfrm>
              <a:custGeom>
                <a:avLst/>
                <a:gdLst/>
                <a:ahLst/>
                <a:cxnLst/>
                <a:rect l="l" t="t" r="r" b="b"/>
                <a:pathLst>
                  <a:path w="515" h="269" extrusionOk="0">
                    <a:moveTo>
                      <a:pt x="248" y="1"/>
                    </a:moveTo>
                    <a:lnTo>
                      <a:pt x="0" y="248"/>
                    </a:lnTo>
                    <a:cubicBezTo>
                      <a:pt x="168" y="258"/>
                      <a:pt x="346" y="258"/>
                      <a:pt x="515" y="268"/>
                    </a:cubicBezTo>
                    <a:lnTo>
                      <a:pt x="2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5"/>
              <p:cNvSpPr/>
              <p:nvPr/>
            </p:nvSpPr>
            <p:spPr>
              <a:xfrm>
                <a:off x="2729500" y="1906675"/>
                <a:ext cx="122025" cy="84400"/>
              </a:xfrm>
              <a:custGeom>
                <a:avLst/>
                <a:gdLst/>
                <a:ahLst/>
                <a:cxnLst/>
                <a:rect l="l" t="t" r="r" b="b"/>
                <a:pathLst>
                  <a:path w="4881" h="3376" extrusionOk="0">
                    <a:moveTo>
                      <a:pt x="4880" y="0"/>
                    </a:moveTo>
                    <a:lnTo>
                      <a:pt x="4880" y="0"/>
                    </a:lnTo>
                    <a:cubicBezTo>
                      <a:pt x="4425" y="129"/>
                      <a:pt x="3980" y="258"/>
                      <a:pt x="3534" y="406"/>
                    </a:cubicBezTo>
                    <a:lnTo>
                      <a:pt x="1505" y="2436"/>
                    </a:lnTo>
                    <a:lnTo>
                      <a:pt x="634" y="1564"/>
                    </a:lnTo>
                    <a:cubicBezTo>
                      <a:pt x="426" y="1663"/>
                      <a:pt x="218" y="1762"/>
                      <a:pt x="0" y="1871"/>
                    </a:cubicBezTo>
                    <a:lnTo>
                      <a:pt x="1040" y="2901"/>
                    </a:lnTo>
                    <a:lnTo>
                      <a:pt x="1505" y="3376"/>
                    </a:lnTo>
                    <a:lnTo>
                      <a:pt x="1515" y="3376"/>
                    </a:lnTo>
                    <a:lnTo>
                      <a:pt x="1980" y="2901"/>
                    </a:lnTo>
                    <a:lnTo>
                      <a:pt x="4504" y="377"/>
                    </a:lnTo>
                    <a:lnTo>
                      <a:pt x="4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5"/>
              <p:cNvSpPr/>
              <p:nvPr/>
            </p:nvSpPr>
            <p:spPr>
              <a:xfrm>
                <a:off x="2689900" y="1891575"/>
                <a:ext cx="233400" cy="158650"/>
              </a:xfrm>
              <a:custGeom>
                <a:avLst/>
                <a:gdLst/>
                <a:ahLst/>
                <a:cxnLst/>
                <a:rect l="l" t="t" r="r" b="b"/>
                <a:pathLst>
                  <a:path w="9336" h="6346" extrusionOk="0">
                    <a:moveTo>
                      <a:pt x="9335" y="0"/>
                    </a:moveTo>
                    <a:cubicBezTo>
                      <a:pt x="8949" y="60"/>
                      <a:pt x="8573" y="129"/>
                      <a:pt x="8197" y="198"/>
                    </a:cubicBezTo>
                    <a:lnTo>
                      <a:pt x="7959" y="436"/>
                    </a:lnTo>
                    <a:lnTo>
                      <a:pt x="7880" y="515"/>
                    </a:lnTo>
                    <a:lnTo>
                      <a:pt x="3000" y="5405"/>
                    </a:lnTo>
                    <a:lnTo>
                      <a:pt x="594" y="3000"/>
                    </a:lnTo>
                    <a:cubicBezTo>
                      <a:pt x="396" y="3119"/>
                      <a:pt x="198" y="3228"/>
                      <a:pt x="0" y="3346"/>
                    </a:cubicBezTo>
                    <a:lnTo>
                      <a:pt x="2525" y="5871"/>
                    </a:lnTo>
                    <a:lnTo>
                      <a:pt x="3000" y="6346"/>
                    </a:lnTo>
                    <a:lnTo>
                      <a:pt x="3465" y="5871"/>
                    </a:lnTo>
                    <a:lnTo>
                      <a:pt x="8345" y="990"/>
                    </a:lnTo>
                    <a:lnTo>
                      <a:pt x="8434" y="911"/>
                    </a:lnTo>
                    <a:lnTo>
                      <a:pt x="93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5"/>
              <p:cNvSpPr/>
              <p:nvPr/>
            </p:nvSpPr>
            <p:spPr>
              <a:xfrm>
                <a:off x="3027450" y="1885400"/>
                <a:ext cx="97775" cy="100000"/>
              </a:xfrm>
              <a:custGeom>
                <a:avLst/>
                <a:gdLst/>
                <a:ahLst/>
                <a:cxnLst/>
                <a:rect l="l" t="t" r="r" b="b"/>
                <a:pathLst>
                  <a:path w="3911" h="4000" extrusionOk="0">
                    <a:moveTo>
                      <a:pt x="1080" y="0"/>
                    </a:moveTo>
                    <a:lnTo>
                      <a:pt x="2971" y="1891"/>
                    </a:lnTo>
                    <a:lnTo>
                      <a:pt x="1802" y="3049"/>
                    </a:lnTo>
                    <a:lnTo>
                      <a:pt x="1802" y="3059"/>
                    </a:lnTo>
                    <a:lnTo>
                      <a:pt x="941" y="2188"/>
                    </a:lnTo>
                    <a:lnTo>
                      <a:pt x="1456" y="1673"/>
                    </a:lnTo>
                    <a:lnTo>
                      <a:pt x="981" y="1208"/>
                    </a:lnTo>
                    <a:lnTo>
                      <a:pt x="466" y="1722"/>
                    </a:lnTo>
                    <a:lnTo>
                      <a:pt x="1" y="2188"/>
                    </a:lnTo>
                    <a:lnTo>
                      <a:pt x="466" y="2663"/>
                    </a:lnTo>
                    <a:lnTo>
                      <a:pt x="1327" y="3524"/>
                    </a:lnTo>
                    <a:lnTo>
                      <a:pt x="1802" y="3999"/>
                    </a:lnTo>
                    <a:lnTo>
                      <a:pt x="2268" y="3524"/>
                    </a:lnTo>
                    <a:lnTo>
                      <a:pt x="3436" y="2356"/>
                    </a:lnTo>
                    <a:lnTo>
                      <a:pt x="3911" y="1891"/>
                    </a:lnTo>
                    <a:lnTo>
                      <a:pt x="3436" y="1416"/>
                    </a:lnTo>
                    <a:lnTo>
                      <a:pt x="2089" y="69"/>
                    </a:lnTo>
                    <a:cubicBezTo>
                      <a:pt x="1753" y="40"/>
                      <a:pt x="1416" y="20"/>
                      <a:pt x="1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5"/>
              <p:cNvSpPr/>
              <p:nvPr/>
            </p:nvSpPr>
            <p:spPr>
              <a:xfrm>
                <a:off x="2961125" y="1884400"/>
                <a:ext cx="225000" cy="165100"/>
              </a:xfrm>
              <a:custGeom>
                <a:avLst/>
                <a:gdLst/>
                <a:ahLst/>
                <a:cxnLst/>
                <a:rect l="l" t="t" r="r" b="b"/>
                <a:pathLst>
                  <a:path w="9000" h="6604" extrusionOk="0">
                    <a:moveTo>
                      <a:pt x="2297" y="0"/>
                    </a:moveTo>
                    <a:lnTo>
                      <a:pt x="466" y="1832"/>
                    </a:lnTo>
                    <a:lnTo>
                      <a:pt x="1" y="2307"/>
                    </a:lnTo>
                    <a:lnTo>
                      <a:pt x="466" y="2772"/>
                    </a:lnTo>
                    <a:lnTo>
                      <a:pt x="3832" y="6128"/>
                    </a:lnTo>
                    <a:lnTo>
                      <a:pt x="4297" y="6603"/>
                    </a:lnTo>
                    <a:lnTo>
                      <a:pt x="4762" y="6128"/>
                    </a:lnTo>
                    <a:lnTo>
                      <a:pt x="8524" y="2376"/>
                    </a:lnTo>
                    <a:lnTo>
                      <a:pt x="8999" y="1901"/>
                    </a:lnTo>
                    <a:lnTo>
                      <a:pt x="8524" y="1436"/>
                    </a:lnTo>
                    <a:lnTo>
                      <a:pt x="7643" y="555"/>
                    </a:lnTo>
                    <a:cubicBezTo>
                      <a:pt x="7257" y="476"/>
                      <a:pt x="6881" y="396"/>
                      <a:pt x="6495" y="337"/>
                    </a:cubicBezTo>
                    <a:lnTo>
                      <a:pt x="6495" y="337"/>
                    </a:lnTo>
                    <a:lnTo>
                      <a:pt x="8059" y="1901"/>
                    </a:lnTo>
                    <a:lnTo>
                      <a:pt x="4297" y="5663"/>
                    </a:lnTo>
                    <a:lnTo>
                      <a:pt x="941" y="2307"/>
                    </a:lnTo>
                    <a:lnTo>
                      <a:pt x="3218" y="20"/>
                    </a:lnTo>
                    <a:cubicBezTo>
                      <a:pt x="2931" y="10"/>
                      <a:pt x="2644" y="0"/>
                      <a:pt x="2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5"/>
              <p:cNvSpPr/>
              <p:nvPr/>
            </p:nvSpPr>
            <p:spPr>
              <a:xfrm>
                <a:off x="2780475" y="1885400"/>
                <a:ext cx="253200" cy="316300"/>
              </a:xfrm>
              <a:custGeom>
                <a:avLst/>
                <a:gdLst/>
                <a:ahLst/>
                <a:cxnLst/>
                <a:rect l="l" t="t" r="r" b="b"/>
                <a:pathLst>
                  <a:path w="10128" h="12652" extrusionOk="0">
                    <a:moveTo>
                      <a:pt x="8157" y="0"/>
                    </a:moveTo>
                    <a:cubicBezTo>
                      <a:pt x="7811" y="20"/>
                      <a:pt x="7474" y="50"/>
                      <a:pt x="7138" y="79"/>
                    </a:cubicBezTo>
                    <a:lnTo>
                      <a:pt x="5435" y="1782"/>
                    </a:lnTo>
                    <a:lnTo>
                      <a:pt x="5415" y="1802"/>
                    </a:lnTo>
                    <a:lnTo>
                      <a:pt x="476" y="6751"/>
                    </a:lnTo>
                    <a:lnTo>
                      <a:pt x="0" y="7217"/>
                    </a:lnTo>
                    <a:lnTo>
                      <a:pt x="476" y="7692"/>
                    </a:lnTo>
                    <a:lnTo>
                      <a:pt x="4960" y="12176"/>
                    </a:lnTo>
                    <a:lnTo>
                      <a:pt x="5435" y="12651"/>
                    </a:lnTo>
                    <a:lnTo>
                      <a:pt x="5900" y="12176"/>
                    </a:lnTo>
                    <a:lnTo>
                      <a:pt x="9662" y="8424"/>
                    </a:lnTo>
                    <a:lnTo>
                      <a:pt x="10127" y="7949"/>
                    </a:lnTo>
                    <a:lnTo>
                      <a:pt x="9662" y="7484"/>
                    </a:lnTo>
                    <a:lnTo>
                      <a:pt x="6306" y="4118"/>
                    </a:lnTo>
                    <a:lnTo>
                      <a:pt x="5831" y="3653"/>
                    </a:lnTo>
                    <a:lnTo>
                      <a:pt x="5366" y="4118"/>
                    </a:lnTo>
                    <a:lnTo>
                      <a:pt x="2832" y="6652"/>
                    </a:lnTo>
                    <a:lnTo>
                      <a:pt x="2366" y="7118"/>
                    </a:lnTo>
                    <a:lnTo>
                      <a:pt x="2366" y="7127"/>
                    </a:lnTo>
                    <a:lnTo>
                      <a:pt x="2832" y="7593"/>
                    </a:lnTo>
                    <a:lnTo>
                      <a:pt x="4990" y="9751"/>
                    </a:lnTo>
                    <a:lnTo>
                      <a:pt x="5455" y="10216"/>
                    </a:lnTo>
                    <a:lnTo>
                      <a:pt x="5465" y="10216"/>
                    </a:lnTo>
                    <a:lnTo>
                      <a:pt x="5930" y="9751"/>
                    </a:lnTo>
                    <a:lnTo>
                      <a:pt x="7098" y="8583"/>
                    </a:lnTo>
                    <a:lnTo>
                      <a:pt x="7563" y="8107"/>
                    </a:lnTo>
                    <a:lnTo>
                      <a:pt x="7098" y="7642"/>
                    </a:lnTo>
                    <a:lnTo>
                      <a:pt x="6237" y="6781"/>
                    </a:lnTo>
                    <a:lnTo>
                      <a:pt x="5762" y="6306"/>
                    </a:lnTo>
                    <a:lnTo>
                      <a:pt x="5296" y="6781"/>
                    </a:lnTo>
                    <a:lnTo>
                      <a:pt x="4772" y="7296"/>
                    </a:lnTo>
                    <a:lnTo>
                      <a:pt x="5247" y="7761"/>
                    </a:lnTo>
                    <a:lnTo>
                      <a:pt x="5762" y="7246"/>
                    </a:lnTo>
                    <a:lnTo>
                      <a:pt x="6623" y="8107"/>
                    </a:lnTo>
                    <a:lnTo>
                      <a:pt x="5465" y="9276"/>
                    </a:lnTo>
                    <a:lnTo>
                      <a:pt x="3307" y="7118"/>
                    </a:lnTo>
                    <a:lnTo>
                      <a:pt x="5831" y="4593"/>
                    </a:lnTo>
                    <a:lnTo>
                      <a:pt x="9197" y="7949"/>
                    </a:lnTo>
                    <a:lnTo>
                      <a:pt x="5435" y="11711"/>
                    </a:lnTo>
                    <a:lnTo>
                      <a:pt x="941" y="7217"/>
                    </a:lnTo>
                    <a:lnTo>
                      <a:pt x="5900" y="2257"/>
                    </a:lnTo>
                    <a:lnTo>
                      <a:pt x="8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5"/>
              <p:cNvSpPr/>
              <p:nvPr/>
            </p:nvSpPr>
            <p:spPr>
              <a:xfrm>
                <a:off x="3274700" y="1936875"/>
                <a:ext cx="92075" cy="70550"/>
              </a:xfrm>
              <a:custGeom>
                <a:avLst/>
                <a:gdLst/>
                <a:ahLst/>
                <a:cxnLst/>
                <a:rect l="l" t="t" r="r" b="b"/>
                <a:pathLst>
                  <a:path w="3683" h="2822" extrusionOk="0">
                    <a:moveTo>
                      <a:pt x="0" y="0"/>
                    </a:moveTo>
                    <a:lnTo>
                      <a:pt x="188" y="188"/>
                    </a:lnTo>
                    <a:lnTo>
                      <a:pt x="198" y="188"/>
                    </a:lnTo>
                    <a:lnTo>
                      <a:pt x="2346" y="2346"/>
                    </a:lnTo>
                    <a:lnTo>
                      <a:pt x="2811" y="2821"/>
                    </a:lnTo>
                    <a:lnTo>
                      <a:pt x="2821" y="2821"/>
                    </a:lnTo>
                    <a:lnTo>
                      <a:pt x="3287" y="2346"/>
                    </a:lnTo>
                    <a:lnTo>
                      <a:pt x="3683" y="1960"/>
                    </a:lnTo>
                    <a:cubicBezTo>
                      <a:pt x="3485" y="1831"/>
                      <a:pt x="3296" y="1713"/>
                      <a:pt x="3099" y="1594"/>
                    </a:cubicBezTo>
                    <a:lnTo>
                      <a:pt x="2821" y="1881"/>
                    </a:lnTo>
                    <a:lnTo>
                      <a:pt x="1812" y="861"/>
                    </a:lnTo>
                    <a:cubicBezTo>
                      <a:pt x="1218" y="554"/>
                      <a:pt x="614" y="2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5"/>
              <p:cNvSpPr/>
              <p:nvPr/>
            </p:nvSpPr>
            <p:spPr>
              <a:xfrm>
                <a:off x="3206875" y="1916575"/>
                <a:ext cx="193300" cy="150000"/>
              </a:xfrm>
              <a:custGeom>
                <a:avLst/>
                <a:gdLst/>
                <a:ahLst/>
                <a:cxnLst/>
                <a:rect l="l" t="t" r="r" b="b"/>
                <a:pathLst>
                  <a:path w="7732" h="6000" extrusionOk="0">
                    <a:moveTo>
                      <a:pt x="565" y="0"/>
                    </a:moveTo>
                    <a:lnTo>
                      <a:pt x="476" y="89"/>
                    </a:lnTo>
                    <a:lnTo>
                      <a:pt x="1" y="565"/>
                    </a:lnTo>
                    <a:lnTo>
                      <a:pt x="476" y="1030"/>
                    </a:lnTo>
                    <a:lnTo>
                      <a:pt x="4960" y="5524"/>
                    </a:lnTo>
                    <a:lnTo>
                      <a:pt x="5435" y="5999"/>
                    </a:lnTo>
                    <a:lnTo>
                      <a:pt x="5901" y="5524"/>
                    </a:lnTo>
                    <a:lnTo>
                      <a:pt x="7732" y="3693"/>
                    </a:lnTo>
                    <a:cubicBezTo>
                      <a:pt x="7554" y="3564"/>
                      <a:pt x="7376" y="3425"/>
                      <a:pt x="7187" y="3297"/>
                    </a:cubicBezTo>
                    <a:lnTo>
                      <a:pt x="5435" y="5059"/>
                    </a:lnTo>
                    <a:lnTo>
                      <a:pt x="941" y="565"/>
                    </a:lnTo>
                    <a:lnTo>
                      <a:pt x="1258" y="238"/>
                    </a:lnTo>
                    <a:cubicBezTo>
                      <a:pt x="1030" y="159"/>
                      <a:pt x="793" y="80"/>
                      <a:pt x="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5"/>
              <p:cNvSpPr/>
              <p:nvPr/>
            </p:nvSpPr>
            <p:spPr>
              <a:xfrm>
                <a:off x="3417475" y="2048225"/>
                <a:ext cx="106700" cy="108925"/>
              </a:xfrm>
              <a:custGeom>
                <a:avLst/>
                <a:gdLst/>
                <a:ahLst/>
                <a:cxnLst/>
                <a:rect l="l" t="t" r="r" b="b"/>
                <a:pathLst>
                  <a:path w="4268" h="4357" extrusionOk="0">
                    <a:moveTo>
                      <a:pt x="1258" y="1"/>
                    </a:moveTo>
                    <a:lnTo>
                      <a:pt x="476" y="793"/>
                    </a:lnTo>
                    <a:lnTo>
                      <a:pt x="1" y="1258"/>
                    </a:lnTo>
                    <a:lnTo>
                      <a:pt x="466" y="1733"/>
                    </a:lnTo>
                    <a:lnTo>
                      <a:pt x="476" y="1733"/>
                    </a:lnTo>
                    <a:lnTo>
                      <a:pt x="2624" y="3881"/>
                    </a:lnTo>
                    <a:lnTo>
                      <a:pt x="2624" y="3891"/>
                    </a:lnTo>
                    <a:lnTo>
                      <a:pt x="3099" y="4356"/>
                    </a:lnTo>
                    <a:lnTo>
                      <a:pt x="3565" y="3881"/>
                    </a:lnTo>
                    <a:lnTo>
                      <a:pt x="4267" y="3188"/>
                    </a:lnTo>
                    <a:cubicBezTo>
                      <a:pt x="4129" y="3010"/>
                      <a:pt x="3990" y="2842"/>
                      <a:pt x="3842" y="2673"/>
                    </a:cubicBezTo>
                    <a:lnTo>
                      <a:pt x="3099" y="3416"/>
                    </a:lnTo>
                    <a:lnTo>
                      <a:pt x="941" y="1258"/>
                    </a:lnTo>
                    <a:lnTo>
                      <a:pt x="1753" y="456"/>
                    </a:lnTo>
                    <a:cubicBezTo>
                      <a:pt x="1585" y="298"/>
                      <a:pt x="1426" y="149"/>
                      <a:pt x="1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5"/>
              <p:cNvSpPr/>
              <p:nvPr/>
            </p:nvSpPr>
            <p:spPr>
              <a:xfrm>
                <a:off x="3358325" y="2022500"/>
                <a:ext cx="191575" cy="195525"/>
              </a:xfrm>
              <a:custGeom>
                <a:avLst/>
                <a:gdLst/>
                <a:ahLst/>
                <a:cxnLst/>
                <a:rect l="l" t="t" r="r" b="b"/>
                <a:pathLst>
                  <a:path w="7663" h="7821" extrusionOk="0">
                    <a:moveTo>
                      <a:pt x="2397" y="0"/>
                    </a:moveTo>
                    <a:lnTo>
                      <a:pt x="476" y="1911"/>
                    </a:lnTo>
                    <a:lnTo>
                      <a:pt x="1" y="2386"/>
                    </a:lnTo>
                    <a:lnTo>
                      <a:pt x="476" y="2851"/>
                    </a:lnTo>
                    <a:lnTo>
                      <a:pt x="4970" y="7345"/>
                    </a:lnTo>
                    <a:lnTo>
                      <a:pt x="5436" y="7821"/>
                    </a:lnTo>
                    <a:lnTo>
                      <a:pt x="5911" y="7345"/>
                    </a:lnTo>
                    <a:lnTo>
                      <a:pt x="7663" y="5593"/>
                    </a:lnTo>
                    <a:cubicBezTo>
                      <a:pt x="7534" y="5415"/>
                      <a:pt x="7406" y="5227"/>
                      <a:pt x="7267" y="5049"/>
                    </a:cubicBezTo>
                    <a:lnTo>
                      <a:pt x="5436" y="6880"/>
                    </a:lnTo>
                    <a:lnTo>
                      <a:pt x="941" y="2386"/>
                    </a:lnTo>
                    <a:lnTo>
                      <a:pt x="2911" y="416"/>
                    </a:lnTo>
                    <a:cubicBezTo>
                      <a:pt x="2743" y="277"/>
                      <a:pt x="2575" y="139"/>
                      <a:pt x="2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5"/>
              <p:cNvSpPr/>
              <p:nvPr/>
            </p:nvSpPr>
            <p:spPr>
              <a:xfrm>
                <a:off x="3477875" y="2079900"/>
                <a:ext cx="15600" cy="15875"/>
              </a:xfrm>
              <a:custGeom>
                <a:avLst/>
                <a:gdLst/>
                <a:ahLst/>
                <a:cxnLst/>
                <a:rect l="l" t="t" r="r" b="b"/>
                <a:pathLst>
                  <a:path w="624" h="635" extrusionOk="0">
                    <a:moveTo>
                      <a:pt x="159" y="1"/>
                    </a:moveTo>
                    <a:lnTo>
                      <a:pt x="0" y="169"/>
                    </a:lnTo>
                    <a:lnTo>
                      <a:pt x="466" y="634"/>
                    </a:lnTo>
                    <a:lnTo>
                      <a:pt x="614" y="486"/>
                    </a:lnTo>
                    <a:lnTo>
                      <a:pt x="624" y="486"/>
                    </a:lnTo>
                    <a:cubicBezTo>
                      <a:pt x="466" y="318"/>
                      <a:pt x="317" y="159"/>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5"/>
              <p:cNvSpPr/>
              <p:nvPr/>
            </p:nvSpPr>
            <p:spPr>
              <a:xfrm>
                <a:off x="2521850" y="2044275"/>
                <a:ext cx="175750" cy="164350"/>
              </a:xfrm>
              <a:custGeom>
                <a:avLst/>
                <a:gdLst/>
                <a:ahLst/>
                <a:cxnLst/>
                <a:rect l="l" t="t" r="r" b="b"/>
                <a:pathLst>
                  <a:path w="7030" h="6574" extrusionOk="0">
                    <a:moveTo>
                      <a:pt x="3931" y="0"/>
                    </a:moveTo>
                    <a:lnTo>
                      <a:pt x="3931" y="10"/>
                    </a:lnTo>
                    <a:lnTo>
                      <a:pt x="3465" y="475"/>
                    </a:lnTo>
                    <a:lnTo>
                      <a:pt x="2297" y="1644"/>
                    </a:lnTo>
                    <a:lnTo>
                      <a:pt x="1822" y="2109"/>
                    </a:lnTo>
                    <a:lnTo>
                      <a:pt x="2297" y="2584"/>
                    </a:lnTo>
                    <a:lnTo>
                      <a:pt x="3159" y="3445"/>
                    </a:lnTo>
                    <a:lnTo>
                      <a:pt x="3634" y="3920"/>
                    </a:lnTo>
                    <a:lnTo>
                      <a:pt x="4099" y="3445"/>
                    </a:lnTo>
                    <a:lnTo>
                      <a:pt x="4614" y="2930"/>
                    </a:lnTo>
                    <a:lnTo>
                      <a:pt x="4148" y="2465"/>
                    </a:lnTo>
                    <a:lnTo>
                      <a:pt x="3634" y="2980"/>
                    </a:lnTo>
                    <a:lnTo>
                      <a:pt x="2763" y="2109"/>
                    </a:lnTo>
                    <a:lnTo>
                      <a:pt x="3931" y="951"/>
                    </a:lnTo>
                    <a:lnTo>
                      <a:pt x="6089" y="3099"/>
                    </a:lnTo>
                    <a:lnTo>
                      <a:pt x="3564" y="5633"/>
                    </a:lnTo>
                    <a:lnTo>
                      <a:pt x="436" y="2505"/>
                    </a:lnTo>
                    <a:cubicBezTo>
                      <a:pt x="288" y="2673"/>
                      <a:pt x="149" y="2841"/>
                      <a:pt x="1" y="3010"/>
                    </a:cubicBezTo>
                    <a:lnTo>
                      <a:pt x="3089" y="6098"/>
                    </a:lnTo>
                    <a:lnTo>
                      <a:pt x="3564" y="6573"/>
                    </a:lnTo>
                    <a:lnTo>
                      <a:pt x="4030" y="6098"/>
                    </a:lnTo>
                    <a:lnTo>
                      <a:pt x="6554" y="3574"/>
                    </a:lnTo>
                    <a:lnTo>
                      <a:pt x="7029" y="3099"/>
                    </a:lnTo>
                    <a:lnTo>
                      <a:pt x="6564" y="2633"/>
                    </a:lnTo>
                    <a:lnTo>
                      <a:pt x="6554" y="2633"/>
                    </a:lnTo>
                    <a:lnTo>
                      <a:pt x="4406" y="475"/>
                    </a:lnTo>
                    <a:lnTo>
                      <a:pt x="39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5"/>
              <p:cNvSpPr/>
              <p:nvPr/>
            </p:nvSpPr>
            <p:spPr>
              <a:xfrm>
                <a:off x="2411975" y="2005900"/>
                <a:ext cx="344775" cy="383125"/>
              </a:xfrm>
              <a:custGeom>
                <a:avLst/>
                <a:gdLst/>
                <a:ahLst/>
                <a:cxnLst/>
                <a:rect l="l" t="t" r="r" b="b"/>
                <a:pathLst>
                  <a:path w="13791" h="15325" extrusionOk="0">
                    <a:moveTo>
                      <a:pt x="9246" y="1"/>
                    </a:moveTo>
                    <a:cubicBezTo>
                      <a:pt x="9068" y="130"/>
                      <a:pt x="8890" y="268"/>
                      <a:pt x="8712" y="397"/>
                    </a:cubicBezTo>
                    <a:lnTo>
                      <a:pt x="12850" y="4545"/>
                    </a:lnTo>
                    <a:lnTo>
                      <a:pt x="7880" y="9504"/>
                    </a:lnTo>
                    <a:lnTo>
                      <a:pt x="3000" y="14384"/>
                    </a:lnTo>
                    <a:lnTo>
                      <a:pt x="258" y="11642"/>
                    </a:lnTo>
                    <a:cubicBezTo>
                      <a:pt x="169" y="11870"/>
                      <a:pt x="80" y="12098"/>
                      <a:pt x="0" y="12325"/>
                    </a:cubicBezTo>
                    <a:lnTo>
                      <a:pt x="2535" y="14860"/>
                    </a:lnTo>
                    <a:lnTo>
                      <a:pt x="3000" y="15325"/>
                    </a:lnTo>
                    <a:lnTo>
                      <a:pt x="3475" y="14860"/>
                    </a:lnTo>
                    <a:lnTo>
                      <a:pt x="8435" y="9890"/>
                    </a:lnTo>
                    <a:lnTo>
                      <a:pt x="13315" y="5010"/>
                    </a:lnTo>
                    <a:lnTo>
                      <a:pt x="13790" y="4545"/>
                    </a:lnTo>
                    <a:lnTo>
                      <a:pt x="13315" y="4069"/>
                    </a:lnTo>
                    <a:lnTo>
                      <a:pt x="92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5"/>
              <p:cNvSpPr/>
              <p:nvPr/>
            </p:nvSpPr>
            <p:spPr>
              <a:xfrm>
                <a:off x="2439200" y="2200425"/>
                <a:ext cx="70550" cy="69325"/>
              </a:xfrm>
              <a:custGeom>
                <a:avLst/>
                <a:gdLst/>
                <a:ahLst/>
                <a:cxnLst/>
                <a:rect l="l" t="t" r="r" b="b"/>
                <a:pathLst>
                  <a:path w="2822" h="2773" extrusionOk="0">
                    <a:moveTo>
                      <a:pt x="1040" y="1"/>
                    </a:moveTo>
                    <a:cubicBezTo>
                      <a:pt x="664" y="634"/>
                      <a:pt x="317" y="1278"/>
                      <a:pt x="0" y="1941"/>
                    </a:cubicBezTo>
                    <a:lnTo>
                      <a:pt x="1020" y="921"/>
                    </a:lnTo>
                    <a:lnTo>
                      <a:pt x="1881" y="1783"/>
                    </a:lnTo>
                    <a:lnTo>
                      <a:pt x="1366" y="2297"/>
                    </a:lnTo>
                    <a:lnTo>
                      <a:pt x="1832" y="2772"/>
                    </a:lnTo>
                    <a:lnTo>
                      <a:pt x="2356" y="2258"/>
                    </a:lnTo>
                    <a:lnTo>
                      <a:pt x="2822" y="1783"/>
                    </a:lnTo>
                    <a:lnTo>
                      <a:pt x="2356" y="1317"/>
                    </a:lnTo>
                    <a:lnTo>
                      <a:pt x="1485" y="456"/>
                    </a:lnTo>
                    <a:lnTo>
                      <a:pt x="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5"/>
              <p:cNvSpPr/>
              <p:nvPr/>
            </p:nvSpPr>
            <p:spPr>
              <a:xfrm>
                <a:off x="2429550" y="2159100"/>
                <a:ext cx="146525" cy="171025"/>
              </a:xfrm>
              <a:custGeom>
                <a:avLst/>
                <a:gdLst/>
                <a:ahLst/>
                <a:cxnLst/>
                <a:rect l="l" t="t" r="r" b="b"/>
                <a:pathLst>
                  <a:path w="5861" h="6841" extrusionOk="0">
                    <a:moveTo>
                      <a:pt x="2495" y="1"/>
                    </a:moveTo>
                    <a:cubicBezTo>
                      <a:pt x="2366" y="189"/>
                      <a:pt x="2238" y="377"/>
                      <a:pt x="2119" y="565"/>
                    </a:cubicBezTo>
                    <a:lnTo>
                      <a:pt x="4920" y="3366"/>
                    </a:lnTo>
                    <a:lnTo>
                      <a:pt x="2396" y="5900"/>
                    </a:lnTo>
                    <a:lnTo>
                      <a:pt x="287" y="3792"/>
                    </a:lnTo>
                    <a:cubicBezTo>
                      <a:pt x="188" y="4010"/>
                      <a:pt x="89" y="4218"/>
                      <a:pt x="0" y="4435"/>
                    </a:cubicBezTo>
                    <a:lnTo>
                      <a:pt x="1921" y="6366"/>
                    </a:lnTo>
                    <a:lnTo>
                      <a:pt x="2396" y="6841"/>
                    </a:lnTo>
                    <a:lnTo>
                      <a:pt x="2396" y="6831"/>
                    </a:lnTo>
                    <a:lnTo>
                      <a:pt x="2861" y="6366"/>
                    </a:lnTo>
                    <a:lnTo>
                      <a:pt x="5395" y="3841"/>
                    </a:lnTo>
                    <a:lnTo>
                      <a:pt x="5861" y="3366"/>
                    </a:lnTo>
                    <a:lnTo>
                      <a:pt x="5395" y="2901"/>
                    </a:lnTo>
                    <a:lnTo>
                      <a:pt x="24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5"/>
              <p:cNvSpPr/>
              <p:nvPr/>
            </p:nvSpPr>
            <p:spPr>
              <a:xfrm>
                <a:off x="2502800" y="2135100"/>
                <a:ext cx="405400" cy="405650"/>
              </a:xfrm>
              <a:custGeom>
                <a:avLst/>
                <a:gdLst/>
                <a:ahLst/>
                <a:cxnLst/>
                <a:rect l="l" t="t" r="r" b="b"/>
                <a:pathLst>
                  <a:path w="16216" h="16226" extrusionOk="0">
                    <a:moveTo>
                      <a:pt x="10781" y="0"/>
                    </a:moveTo>
                    <a:lnTo>
                      <a:pt x="10315" y="475"/>
                    </a:lnTo>
                    <a:lnTo>
                      <a:pt x="5425" y="5356"/>
                    </a:lnTo>
                    <a:lnTo>
                      <a:pt x="5386" y="5395"/>
                    </a:lnTo>
                    <a:lnTo>
                      <a:pt x="5346" y="5435"/>
                    </a:lnTo>
                    <a:lnTo>
                      <a:pt x="466" y="10315"/>
                    </a:lnTo>
                    <a:lnTo>
                      <a:pt x="0" y="10790"/>
                    </a:lnTo>
                    <a:lnTo>
                      <a:pt x="466" y="11256"/>
                    </a:lnTo>
                    <a:lnTo>
                      <a:pt x="4960" y="15750"/>
                    </a:lnTo>
                    <a:lnTo>
                      <a:pt x="5425" y="16225"/>
                    </a:lnTo>
                    <a:lnTo>
                      <a:pt x="5900" y="15750"/>
                    </a:lnTo>
                    <a:lnTo>
                      <a:pt x="9652" y="11988"/>
                    </a:lnTo>
                    <a:lnTo>
                      <a:pt x="10127" y="11523"/>
                    </a:lnTo>
                    <a:lnTo>
                      <a:pt x="9652" y="11048"/>
                    </a:lnTo>
                    <a:lnTo>
                      <a:pt x="6296" y="7692"/>
                    </a:lnTo>
                    <a:lnTo>
                      <a:pt x="5831" y="7227"/>
                    </a:lnTo>
                    <a:lnTo>
                      <a:pt x="5356" y="7692"/>
                    </a:lnTo>
                    <a:lnTo>
                      <a:pt x="2832" y="10226"/>
                    </a:lnTo>
                    <a:lnTo>
                      <a:pt x="2356" y="10691"/>
                    </a:lnTo>
                    <a:lnTo>
                      <a:pt x="2832" y="11167"/>
                    </a:lnTo>
                    <a:lnTo>
                      <a:pt x="2832" y="11157"/>
                    </a:lnTo>
                    <a:lnTo>
                      <a:pt x="4990" y="13315"/>
                    </a:lnTo>
                    <a:lnTo>
                      <a:pt x="4980" y="13315"/>
                    </a:lnTo>
                    <a:lnTo>
                      <a:pt x="5455" y="13790"/>
                    </a:lnTo>
                    <a:lnTo>
                      <a:pt x="5920" y="13315"/>
                    </a:lnTo>
                    <a:lnTo>
                      <a:pt x="7088" y="12147"/>
                    </a:lnTo>
                    <a:lnTo>
                      <a:pt x="7563" y="11681"/>
                    </a:lnTo>
                    <a:lnTo>
                      <a:pt x="7088" y="11206"/>
                    </a:lnTo>
                    <a:lnTo>
                      <a:pt x="6227" y="10345"/>
                    </a:lnTo>
                    <a:lnTo>
                      <a:pt x="5752" y="9880"/>
                    </a:lnTo>
                    <a:lnTo>
                      <a:pt x="5287" y="10345"/>
                    </a:lnTo>
                    <a:lnTo>
                      <a:pt x="4772" y="10860"/>
                    </a:lnTo>
                    <a:lnTo>
                      <a:pt x="5237" y="11335"/>
                    </a:lnTo>
                    <a:lnTo>
                      <a:pt x="5752" y="10820"/>
                    </a:lnTo>
                    <a:lnTo>
                      <a:pt x="6623" y="11681"/>
                    </a:lnTo>
                    <a:lnTo>
                      <a:pt x="5455" y="12849"/>
                    </a:lnTo>
                    <a:lnTo>
                      <a:pt x="3297" y="10691"/>
                    </a:lnTo>
                    <a:lnTo>
                      <a:pt x="5831" y="8167"/>
                    </a:lnTo>
                    <a:lnTo>
                      <a:pt x="9187" y="11523"/>
                    </a:lnTo>
                    <a:lnTo>
                      <a:pt x="5425" y="15285"/>
                    </a:lnTo>
                    <a:lnTo>
                      <a:pt x="931" y="10790"/>
                    </a:lnTo>
                    <a:lnTo>
                      <a:pt x="5821" y="5900"/>
                    </a:lnTo>
                    <a:lnTo>
                      <a:pt x="5900" y="5821"/>
                    </a:lnTo>
                    <a:lnTo>
                      <a:pt x="10781" y="941"/>
                    </a:lnTo>
                    <a:lnTo>
                      <a:pt x="15275" y="5435"/>
                    </a:lnTo>
                    <a:lnTo>
                      <a:pt x="11513" y="9197"/>
                    </a:lnTo>
                    <a:lnTo>
                      <a:pt x="8157" y="5831"/>
                    </a:lnTo>
                    <a:lnTo>
                      <a:pt x="10682" y="3307"/>
                    </a:lnTo>
                    <a:lnTo>
                      <a:pt x="12840" y="5465"/>
                    </a:lnTo>
                    <a:lnTo>
                      <a:pt x="11672" y="6623"/>
                    </a:lnTo>
                    <a:lnTo>
                      <a:pt x="10810" y="5762"/>
                    </a:lnTo>
                    <a:lnTo>
                      <a:pt x="11325" y="5247"/>
                    </a:lnTo>
                    <a:lnTo>
                      <a:pt x="10860" y="4782"/>
                    </a:lnTo>
                    <a:lnTo>
                      <a:pt x="10345" y="5296"/>
                    </a:lnTo>
                    <a:lnTo>
                      <a:pt x="9870" y="5762"/>
                    </a:lnTo>
                    <a:lnTo>
                      <a:pt x="10345" y="6237"/>
                    </a:lnTo>
                    <a:lnTo>
                      <a:pt x="11206" y="7098"/>
                    </a:lnTo>
                    <a:lnTo>
                      <a:pt x="11672" y="7563"/>
                    </a:lnTo>
                    <a:lnTo>
                      <a:pt x="12147" y="7098"/>
                    </a:lnTo>
                    <a:lnTo>
                      <a:pt x="13305" y="5930"/>
                    </a:lnTo>
                    <a:lnTo>
                      <a:pt x="13780" y="5465"/>
                    </a:lnTo>
                    <a:lnTo>
                      <a:pt x="13780" y="5455"/>
                    </a:lnTo>
                    <a:lnTo>
                      <a:pt x="13315" y="4989"/>
                    </a:lnTo>
                    <a:lnTo>
                      <a:pt x="13305" y="4989"/>
                    </a:lnTo>
                    <a:lnTo>
                      <a:pt x="11157" y="2831"/>
                    </a:lnTo>
                    <a:lnTo>
                      <a:pt x="10692" y="2366"/>
                    </a:lnTo>
                    <a:lnTo>
                      <a:pt x="10682" y="2366"/>
                    </a:lnTo>
                    <a:lnTo>
                      <a:pt x="10216" y="2831"/>
                    </a:lnTo>
                    <a:lnTo>
                      <a:pt x="7682" y="5366"/>
                    </a:lnTo>
                    <a:lnTo>
                      <a:pt x="7217" y="5831"/>
                    </a:lnTo>
                    <a:lnTo>
                      <a:pt x="7682" y="6306"/>
                    </a:lnTo>
                    <a:lnTo>
                      <a:pt x="11048" y="9662"/>
                    </a:lnTo>
                    <a:lnTo>
                      <a:pt x="11513" y="10127"/>
                    </a:lnTo>
                    <a:lnTo>
                      <a:pt x="11988" y="9662"/>
                    </a:lnTo>
                    <a:lnTo>
                      <a:pt x="15740" y="5900"/>
                    </a:lnTo>
                    <a:lnTo>
                      <a:pt x="16215" y="5435"/>
                    </a:lnTo>
                    <a:lnTo>
                      <a:pt x="15740" y="4960"/>
                    </a:lnTo>
                    <a:lnTo>
                      <a:pt x="11256" y="475"/>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5"/>
              <p:cNvSpPr/>
              <p:nvPr/>
            </p:nvSpPr>
            <p:spPr>
              <a:xfrm>
                <a:off x="2929200" y="1999975"/>
                <a:ext cx="405400" cy="405400"/>
              </a:xfrm>
              <a:custGeom>
                <a:avLst/>
                <a:gdLst/>
                <a:ahLst/>
                <a:cxnLst/>
                <a:rect l="l" t="t" r="r" b="b"/>
                <a:pathLst>
                  <a:path w="16216" h="16216" extrusionOk="0">
                    <a:moveTo>
                      <a:pt x="10781" y="0"/>
                    </a:moveTo>
                    <a:lnTo>
                      <a:pt x="10316" y="466"/>
                    </a:lnTo>
                    <a:lnTo>
                      <a:pt x="6554" y="4227"/>
                    </a:lnTo>
                    <a:lnTo>
                      <a:pt x="6079" y="4702"/>
                    </a:lnTo>
                    <a:lnTo>
                      <a:pt x="6554" y="5168"/>
                    </a:lnTo>
                    <a:lnTo>
                      <a:pt x="9910" y="8524"/>
                    </a:lnTo>
                    <a:lnTo>
                      <a:pt x="10385" y="8999"/>
                    </a:lnTo>
                    <a:lnTo>
                      <a:pt x="10850" y="8524"/>
                    </a:lnTo>
                    <a:lnTo>
                      <a:pt x="13384" y="5999"/>
                    </a:lnTo>
                    <a:lnTo>
                      <a:pt x="13850" y="5524"/>
                    </a:lnTo>
                    <a:lnTo>
                      <a:pt x="13384" y="5059"/>
                    </a:lnTo>
                    <a:lnTo>
                      <a:pt x="11226" y="2901"/>
                    </a:lnTo>
                    <a:lnTo>
                      <a:pt x="10761" y="2436"/>
                    </a:lnTo>
                    <a:lnTo>
                      <a:pt x="10751" y="2436"/>
                    </a:lnTo>
                    <a:lnTo>
                      <a:pt x="10286" y="2901"/>
                    </a:lnTo>
                    <a:lnTo>
                      <a:pt x="9118" y="4069"/>
                    </a:lnTo>
                    <a:lnTo>
                      <a:pt x="8653" y="4544"/>
                    </a:lnTo>
                    <a:lnTo>
                      <a:pt x="9118" y="5009"/>
                    </a:lnTo>
                    <a:lnTo>
                      <a:pt x="9979" y="5871"/>
                    </a:lnTo>
                    <a:lnTo>
                      <a:pt x="10454" y="6346"/>
                    </a:lnTo>
                    <a:lnTo>
                      <a:pt x="10920" y="5871"/>
                    </a:lnTo>
                    <a:lnTo>
                      <a:pt x="11444" y="5356"/>
                    </a:lnTo>
                    <a:lnTo>
                      <a:pt x="10969" y="4891"/>
                    </a:lnTo>
                    <a:lnTo>
                      <a:pt x="10454" y="5405"/>
                    </a:lnTo>
                    <a:lnTo>
                      <a:pt x="9593" y="4544"/>
                    </a:lnTo>
                    <a:lnTo>
                      <a:pt x="10751" y="3376"/>
                    </a:lnTo>
                    <a:lnTo>
                      <a:pt x="12909" y="5524"/>
                    </a:lnTo>
                    <a:lnTo>
                      <a:pt x="10385" y="8058"/>
                    </a:lnTo>
                    <a:lnTo>
                      <a:pt x="7019" y="4702"/>
                    </a:lnTo>
                    <a:lnTo>
                      <a:pt x="10781" y="941"/>
                    </a:lnTo>
                    <a:lnTo>
                      <a:pt x="15275" y="5435"/>
                    </a:lnTo>
                    <a:lnTo>
                      <a:pt x="10355" y="10355"/>
                    </a:lnTo>
                    <a:lnTo>
                      <a:pt x="10316" y="10394"/>
                    </a:lnTo>
                    <a:lnTo>
                      <a:pt x="5426" y="15275"/>
                    </a:lnTo>
                    <a:lnTo>
                      <a:pt x="931" y="10781"/>
                    </a:lnTo>
                    <a:lnTo>
                      <a:pt x="4693" y="7029"/>
                    </a:lnTo>
                    <a:lnTo>
                      <a:pt x="8049" y="10385"/>
                    </a:lnTo>
                    <a:lnTo>
                      <a:pt x="5525" y="12919"/>
                    </a:lnTo>
                    <a:lnTo>
                      <a:pt x="3367" y="10761"/>
                    </a:lnTo>
                    <a:lnTo>
                      <a:pt x="4535" y="9593"/>
                    </a:lnTo>
                    <a:lnTo>
                      <a:pt x="5396" y="10454"/>
                    </a:lnTo>
                    <a:lnTo>
                      <a:pt x="4881" y="10969"/>
                    </a:lnTo>
                    <a:lnTo>
                      <a:pt x="5356" y="11444"/>
                    </a:lnTo>
                    <a:lnTo>
                      <a:pt x="5871" y="10929"/>
                    </a:lnTo>
                    <a:lnTo>
                      <a:pt x="6336" y="10454"/>
                    </a:lnTo>
                    <a:lnTo>
                      <a:pt x="5871" y="9989"/>
                    </a:lnTo>
                    <a:lnTo>
                      <a:pt x="5010" y="9127"/>
                    </a:lnTo>
                    <a:lnTo>
                      <a:pt x="4535" y="8652"/>
                    </a:lnTo>
                    <a:lnTo>
                      <a:pt x="4069" y="9127"/>
                    </a:lnTo>
                    <a:lnTo>
                      <a:pt x="2901" y="10286"/>
                    </a:lnTo>
                    <a:lnTo>
                      <a:pt x="2426" y="10761"/>
                    </a:lnTo>
                    <a:lnTo>
                      <a:pt x="2901" y="11226"/>
                    </a:lnTo>
                    <a:lnTo>
                      <a:pt x="5059" y="13384"/>
                    </a:lnTo>
                    <a:lnTo>
                      <a:pt x="5049" y="13384"/>
                    </a:lnTo>
                    <a:lnTo>
                      <a:pt x="5525" y="13859"/>
                    </a:lnTo>
                    <a:lnTo>
                      <a:pt x="5525" y="13849"/>
                    </a:lnTo>
                    <a:lnTo>
                      <a:pt x="6000" y="13384"/>
                    </a:lnTo>
                    <a:lnTo>
                      <a:pt x="8524" y="10860"/>
                    </a:lnTo>
                    <a:lnTo>
                      <a:pt x="8989" y="10385"/>
                    </a:lnTo>
                    <a:lnTo>
                      <a:pt x="8524" y="9919"/>
                    </a:lnTo>
                    <a:lnTo>
                      <a:pt x="5168" y="6554"/>
                    </a:lnTo>
                    <a:lnTo>
                      <a:pt x="4693" y="6088"/>
                    </a:lnTo>
                    <a:lnTo>
                      <a:pt x="4228" y="6554"/>
                    </a:lnTo>
                    <a:lnTo>
                      <a:pt x="466" y="10315"/>
                    </a:lnTo>
                    <a:lnTo>
                      <a:pt x="1" y="10781"/>
                    </a:lnTo>
                    <a:lnTo>
                      <a:pt x="466" y="11256"/>
                    </a:lnTo>
                    <a:lnTo>
                      <a:pt x="4960" y="15750"/>
                    </a:lnTo>
                    <a:lnTo>
                      <a:pt x="5426" y="16215"/>
                    </a:lnTo>
                    <a:lnTo>
                      <a:pt x="5901" y="15750"/>
                    </a:lnTo>
                    <a:lnTo>
                      <a:pt x="10781" y="10860"/>
                    </a:lnTo>
                    <a:lnTo>
                      <a:pt x="10821" y="10820"/>
                    </a:lnTo>
                    <a:lnTo>
                      <a:pt x="10860" y="10781"/>
                    </a:lnTo>
                    <a:lnTo>
                      <a:pt x="15741" y="5900"/>
                    </a:lnTo>
                    <a:lnTo>
                      <a:pt x="16216" y="5435"/>
                    </a:lnTo>
                    <a:lnTo>
                      <a:pt x="15741" y="4960"/>
                    </a:lnTo>
                    <a:lnTo>
                      <a:pt x="11256" y="466"/>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5"/>
              <p:cNvSpPr/>
              <p:nvPr/>
            </p:nvSpPr>
            <p:spPr>
              <a:xfrm>
                <a:off x="3080675" y="2151425"/>
                <a:ext cx="405375" cy="405650"/>
              </a:xfrm>
              <a:custGeom>
                <a:avLst/>
                <a:gdLst/>
                <a:ahLst/>
                <a:cxnLst/>
                <a:rect l="l" t="t" r="r" b="b"/>
                <a:pathLst>
                  <a:path w="16215" h="16226" extrusionOk="0">
                    <a:moveTo>
                      <a:pt x="10780" y="1"/>
                    </a:moveTo>
                    <a:lnTo>
                      <a:pt x="10315" y="476"/>
                    </a:lnTo>
                    <a:lnTo>
                      <a:pt x="5356" y="5435"/>
                    </a:lnTo>
                    <a:lnTo>
                      <a:pt x="465" y="10316"/>
                    </a:lnTo>
                    <a:lnTo>
                      <a:pt x="0" y="10791"/>
                    </a:lnTo>
                    <a:lnTo>
                      <a:pt x="465" y="11256"/>
                    </a:lnTo>
                    <a:lnTo>
                      <a:pt x="4960" y="15750"/>
                    </a:lnTo>
                    <a:lnTo>
                      <a:pt x="5435" y="16225"/>
                    </a:lnTo>
                    <a:lnTo>
                      <a:pt x="5900" y="15750"/>
                    </a:lnTo>
                    <a:lnTo>
                      <a:pt x="9662" y="11989"/>
                    </a:lnTo>
                    <a:lnTo>
                      <a:pt x="10127" y="11523"/>
                    </a:lnTo>
                    <a:lnTo>
                      <a:pt x="9662" y="11048"/>
                    </a:lnTo>
                    <a:lnTo>
                      <a:pt x="6296" y="7692"/>
                    </a:lnTo>
                    <a:lnTo>
                      <a:pt x="5831" y="7227"/>
                    </a:lnTo>
                    <a:lnTo>
                      <a:pt x="5356" y="7692"/>
                    </a:lnTo>
                    <a:lnTo>
                      <a:pt x="2831" y="10217"/>
                    </a:lnTo>
                    <a:lnTo>
                      <a:pt x="2366" y="10692"/>
                    </a:lnTo>
                    <a:lnTo>
                      <a:pt x="2356" y="10692"/>
                    </a:lnTo>
                    <a:lnTo>
                      <a:pt x="2831" y="11167"/>
                    </a:lnTo>
                    <a:lnTo>
                      <a:pt x="2831" y="11157"/>
                    </a:lnTo>
                    <a:lnTo>
                      <a:pt x="4989" y="13315"/>
                    </a:lnTo>
                    <a:lnTo>
                      <a:pt x="5455" y="13790"/>
                    </a:lnTo>
                    <a:lnTo>
                      <a:pt x="5930" y="13315"/>
                    </a:lnTo>
                    <a:lnTo>
                      <a:pt x="7088" y="12147"/>
                    </a:lnTo>
                    <a:lnTo>
                      <a:pt x="7563" y="11682"/>
                    </a:lnTo>
                    <a:lnTo>
                      <a:pt x="7088" y="11207"/>
                    </a:lnTo>
                    <a:lnTo>
                      <a:pt x="6227" y="10345"/>
                    </a:lnTo>
                    <a:lnTo>
                      <a:pt x="5761" y="9880"/>
                    </a:lnTo>
                    <a:lnTo>
                      <a:pt x="5286" y="10345"/>
                    </a:lnTo>
                    <a:lnTo>
                      <a:pt x="4772" y="10860"/>
                    </a:lnTo>
                    <a:lnTo>
                      <a:pt x="5247" y="11335"/>
                    </a:lnTo>
                    <a:lnTo>
                      <a:pt x="5761" y="10820"/>
                    </a:lnTo>
                    <a:lnTo>
                      <a:pt x="6623" y="11682"/>
                    </a:lnTo>
                    <a:lnTo>
                      <a:pt x="5455" y="12850"/>
                    </a:lnTo>
                    <a:lnTo>
                      <a:pt x="3306" y="10692"/>
                    </a:lnTo>
                    <a:lnTo>
                      <a:pt x="5831" y="8158"/>
                    </a:lnTo>
                    <a:lnTo>
                      <a:pt x="9187" y="11523"/>
                    </a:lnTo>
                    <a:lnTo>
                      <a:pt x="5435" y="15285"/>
                    </a:lnTo>
                    <a:lnTo>
                      <a:pt x="941" y="10791"/>
                    </a:lnTo>
                    <a:lnTo>
                      <a:pt x="5821" y="5901"/>
                    </a:lnTo>
                    <a:lnTo>
                      <a:pt x="5900" y="5821"/>
                    </a:lnTo>
                    <a:lnTo>
                      <a:pt x="10780" y="941"/>
                    </a:lnTo>
                    <a:lnTo>
                      <a:pt x="15275" y="5435"/>
                    </a:lnTo>
                    <a:lnTo>
                      <a:pt x="11523" y="9197"/>
                    </a:lnTo>
                    <a:lnTo>
                      <a:pt x="8157" y="5831"/>
                    </a:lnTo>
                    <a:lnTo>
                      <a:pt x="10691" y="3307"/>
                    </a:lnTo>
                    <a:lnTo>
                      <a:pt x="12839" y="5465"/>
                    </a:lnTo>
                    <a:lnTo>
                      <a:pt x="11681" y="6623"/>
                    </a:lnTo>
                    <a:lnTo>
                      <a:pt x="10810" y="5762"/>
                    </a:lnTo>
                    <a:lnTo>
                      <a:pt x="11325" y="5247"/>
                    </a:lnTo>
                    <a:lnTo>
                      <a:pt x="10860" y="4772"/>
                    </a:lnTo>
                    <a:lnTo>
                      <a:pt x="10345" y="5297"/>
                    </a:lnTo>
                    <a:lnTo>
                      <a:pt x="9870" y="5762"/>
                    </a:lnTo>
                    <a:lnTo>
                      <a:pt x="10345" y="6237"/>
                    </a:lnTo>
                    <a:lnTo>
                      <a:pt x="11206" y="7098"/>
                    </a:lnTo>
                    <a:lnTo>
                      <a:pt x="11681" y="7564"/>
                    </a:lnTo>
                    <a:lnTo>
                      <a:pt x="12146" y="7098"/>
                    </a:lnTo>
                    <a:lnTo>
                      <a:pt x="13315" y="5930"/>
                    </a:lnTo>
                    <a:lnTo>
                      <a:pt x="13780" y="5465"/>
                    </a:lnTo>
                    <a:lnTo>
                      <a:pt x="13780" y="5455"/>
                    </a:lnTo>
                    <a:lnTo>
                      <a:pt x="13315" y="4990"/>
                    </a:lnTo>
                    <a:lnTo>
                      <a:pt x="11156" y="2832"/>
                    </a:lnTo>
                    <a:lnTo>
                      <a:pt x="10691" y="2367"/>
                    </a:lnTo>
                    <a:lnTo>
                      <a:pt x="10216" y="2832"/>
                    </a:lnTo>
                    <a:lnTo>
                      <a:pt x="7692" y="5366"/>
                    </a:lnTo>
                    <a:lnTo>
                      <a:pt x="7217" y="5831"/>
                    </a:lnTo>
                    <a:lnTo>
                      <a:pt x="7692" y="6306"/>
                    </a:lnTo>
                    <a:lnTo>
                      <a:pt x="11048" y="9662"/>
                    </a:lnTo>
                    <a:lnTo>
                      <a:pt x="11523" y="10137"/>
                    </a:lnTo>
                    <a:lnTo>
                      <a:pt x="11988" y="9662"/>
                    </a:lnTo>
                    <a:lnTo>
                      <a:pt x="15750" y="5901"/>
                    </a:lnTo>
                    <a:lnTo>
                      <a:pt x="16215" y="5435"/>
                    </a:lnTo>
                    <a:lnTo>
                      <a:pt x="15750" y="4970"/>
                    </a:lnTo>
                    <a:lnTo>
                      <a:pt x="11255" y="476"/>
                    </a:lnTo>
                    <a:lnTo>
                      <a:pt x="107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5"/>
              <p:cNvSpPr/>
              <p:nvPr/>
            </p:nvSpPr>
            <p:spPr>
              <a:xfrm>
                <a:off x="3507075" y="2212050"/>
                <a:ext cx="146275" cy="209650"/>
              </a:xfrm>
              <a:custGeom>
                <a:avLst/>
                <a:gdLst/>
                <a:ahLst/>
                <a:cxnLst/>
                <a:rect l="l" t="t" r="r" b="b"/>
                <a:pathLst>
                  <a:path w="5851" h="8386" extrusionOk="0">
                    <a:moveTo>
                      <a:pt x="2950" y="1"/>
                    </a:moveTo>
                    <a:lnTo>
                      <a:pt x="466" y="2486"/>
                    </a:lnTo>
                    <a:lnTo>
                      <a:pt x="0" y="2951"/>
                    </a:lnTo>
                    <a:lnTo>
                      <a:pt x="466" y="3426"/>
                    </a:lnTo>
                    <a:lnTo>
                      <a:pt x="4960" y="7920"/>
                    </a:lnTo>
                    <a:lnTo>
                      <a:pt x="5425" y="8386"/>
                    </a:lnTo>
                    <a:lnTo>
                      <a:pt x="5851" y="7960"/>
                    </a:lnTo>
                    <a:cubicBezTo>
                      <a:pt x="5801" y="7703"/>
                      <a:pt x="5752" y="7445"/>
                      <a:pt x="5692" y="7178"/>
                    </a:cubicBezTo>
                    <a:lnTo>
                      <a:pt x="5425" y="7445"/>
                    </a:lnTo>
                    <a:lnTo>
                      <a:pt x="941" y="2951"/>
                    </a:lnTo>
                    <a:lnTo>
                      <a:pt x="3287" y="605"/>
                    </a:lnTo>
                    <a:cubicBezTo>
                      <a:pt x="3178" y="397"/>
                      <a:pt x="3069" y="199"/>
                      <a:pt x="2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5"/>
              <p:cNvSpPr/>
              <p:nvPr/>
            </p:nvSpPr>
            <p:spPr>
              <a:xfrm>
                <a:off x="3567700" y="2251650"/>
                <a:ext cx="73775" cy="107450"/>
              </a:xfrm>
              <a:custGeom>
                <a:avLst/>
                <a:gdLst/>
                <a:ahLst/>
                <a:cxnLst/>
                <a:rect l="l" t="t" r="r" b="b"/>
                <a:pathLst>
                  <a:path w="2951" h="4298" extrusionOk="0">
                    <a:moveTo>
                      <a:pt x="1357" y="1"/>
                    </a:moveTo>
                    <a:lnTo>
                      <a:pt x="476" y="872"/>
                    </a:lnTo>
                    <a:lnTo>
                      <a:pt x="11" y="1347"/>
                    </a:lnTo>
                    <a:lnTo>
                      <a:pt x="1" y="1347"/>
                    </a:lnTo>
                    <a:lnTo>
                      <a:pt x="476" y="1822"/>
                    </a:lnTo>
                    <a:lnTo>
                      <a:pt x="476" y="1812"/>
                    </a:lnTo>
                    <a:lnTo>
                      <a:pt x="2634" y="3970"/>
                    </a:lnTo>
                    <a:lnTo>
                      <a:pt x="2951" y="4297"/>
                    </a:lnTo>
                    <a:cubicBezTo>
                      <a:pt x="2832" y="3842"/>
                      <a:pt x="2693" y="3386"/>
                      <a:pt x="2545" y="2941"/>
                    </a:cubicBezTo>
                    <a:lnTo>
                      <a:pt x="951" y="1347"/>
                    </a:lnTo>
                    <a:lnTo>
                      <a:pt x="1654" y="644"/>
                    </a:lnTo>
                    <a:cubicBezTo>
                      <a:pt x="1555" y="426"/>
                      <a:pt x="1456" y="209"/>
                      <a:pt x="1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5"/>
              <p:cNvSpPr/>
              <p:nvPr/>
            </p:nvSpPr>
            <p:spPr>
              <a:xfrm>
                <a:off x="2375850" y="2424900"/>
                <a:ext cx="42575" cy="76975"/>
              </a:xfrm>
              <a:custGeom>
                <a:avLst/>
                <a:gdLst/>
                <a:ahLst/>
                <a:cxnLst/>
                <a:rect l="l" t="t" r="r" b="b"/>
                <a:pathLst>
                  <a:path w="1703" h="3079" extrusionOk="0">
                    <a:moveTo>
                      <a:pt x="317" y="0"/>
                    </a:moveTo>
                    <a:cubicBezTo>
                      <a:pt x="267" y="268"/>
                      <a:pt x="228" y="545"/>
                      <a:pt x="188" y="812"/>
                    </a:cubicBezTo>
                    <a:lnTo>
                      <a:pt x="753" y="1376"/>
                    </a:lnTo>
                    <a:lnTo>
                      <a:pt x="60" y="2079"/>
                    </a:lnTo>
                    <a:cubicBezTo>
                      <a:pt x="40" y="2406"/>
                      <a:pt x="20" y="2742"/>
                      <a:pt x="0" y="3079"/>
                    </a:cubicBezTo>
                    <a:lnTo>
                      <a:pt x="1228" y="1851"/>
                    </a:lnTo>
                    <a:lnTo>
                      <a:pt x="1693" y="1376"/>
                    </a:lnTo>
                    <a:lnTo>
                      <a:pt x="1703" y="1376"/>
                    </a:lnTo>
                    <a:lnTo>
                      <a:pt x="1228" y="911"/>
                    </a:lnTo>
                    <a:lnTo>
                      <a:pt x="3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5"/>
              <p:cNvSpPr/>
              <p:nvPr/>
            </p:nvSpPr>
            <p:spPr>
              <a:xfrm>
                <a:off x="2375350" y="2373675"/>
                <a:ext cx="101975" cy="184625"/>
              </a:xfrm>
              <a:custGeom>
                <a:avLst/>
                <a:gdLst/>
                <a:ahLst/>
                <a:cxnLst/>
                <a:rect l="l" t="t" r="r" b="b"/>
                <a:pathLst>
                  <a:path w="4079" h="7385" extrusionOk="0">
                    <a:moveTo>
                      <a:pt x="4079" y="3326"/>
                    </a:moveTo>
                    <a:lnTo>
                      <a:pt x="4074" y="3331"/>
                    </a:lnTo>
                    <a:lnTo>
                      <a:pt x="4074" y="3331"/>
                    </a:lnTo>
                    <a:lnTo>
                      <a:pt x="4079" y="3336"/>
                    </a:lnTo>
                    <a:lnTo>
                      <a:pt x="4079" y="3326"/>
                    </a:lnTo>
                    <a:close/>
                    <a:moveTo>
                      <a:pt x="753" y="0"/>
                    </a:moveTo>
                    <a:cubicBezTo>
                      <a:pt x="693" y="257"/>
                      <a:pt x="634" y="505"/>
                      <a:pt x="575" y="762"/>
                    </a:cubicBezTo>
                    <a:lnTo>
                      <a:pt x="3138" y="3326"/>
                    </a:lnTo>
                    <a:lnTo>
                      <a:pt x="0" y="6474"/>
                    </a:lnTo>
                    <a:cubicBezTo>
                      <a:pt x="0" y="6781"/>
                      <a:pt x="10" y="7078"/>
                      <a:pt x="20" y="7385"/>
                    </a:cubicBezTo>
                    <a:lnTo>
                      <a:pt x="3614" y="3801"/>
                    </a:lnTo>
                    <a:lnTo>
                      <a:pt x="4074" y="3331"/>
                    </a:lnTo>
                    <a:lnTo>
                      <a:pt x="4074" y="3331"/>
                    </a:lnTo>
                    <a:lnTo>
                      <a:pt x="3614" y="2861"/>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5"/>
              <p:cNvSpPr/>
              <p:nvPr/>
            </p:nvSpPr>
            <p:spPr>
              <a:xfrm>
                <a:off x="2378075" y="2472650"/>
                <a:ext cx="250975" cy="253200"/>
              </a:xfrm>
              <a:custGeom>
                <a:avLst/>
                <a:gdLst/>
                <a:ahLst/>
                <a:cxnLst/>
                <a:rect l="l" t="t" r="r" b="b"/>
                <a:pathLst>
                  <a:path w="10039" h="10128" extrusionOk="0">
                    <a:moveTo>
                      <a:pt x="4603" y="1"/>
                    </a:moveTo>
                    <a:lnTo>
                      <a:pt x="4128" y="466"/>
                    </a:lnTo>
                    <a:lnTo>
                      <a:pt x="0" y="4604"/>
                    </a:lnTo>
                    <a:cubicBezTo>
                      <a:pt x="20" y="4891"/>
                      <a:pt x="50" y="5168"/>
                      <a:pt x="89" y="5455"/>
                    </a:cubicBezTo>
                    <a:lnTo>
                      <a:pt x="4603" y="941"/>
                    </a:lnTo>
                    <a:lnTo>
                      <a:pt x="9098" y="5435"/>
                    </a:lnTo>
                    <a:lnTo>
                      <a:pt x="5336" y="9187"/>
                    </a:lnTo>
                    <a:lnTo>
                      <a:pt x="1980" y="5831"/>
                    </a:lnTo>
                    <a:lnTo>
                      <a:pt x="4504" y="3307"/>
                    </a:lnTo>
                    <a:lnTo>
                      <a:pt x="6662" y="5455"/>
                    </a:lnTo>
                    <a:lnTo>
                      <a:pt x="5494" y="6623"/>
                    </a:lnTo>
                    <a:lnTo>
                      <a:pt x="4633" y="5762"/>
                    </a:lnTo>
                    <a:lnTo>
                      <a:pt x="5148" y="5247"/>
                    </a:lnTo>
                    <a:lnTo>
                      <a:pt x="4673" y="4772"/>
                    </a:lnTo>
                    <a:lnTo>
                      <a:pt x="4158" y="5287"/>
                    </a:lnTo>
                    <a:lnTo>
                      <a:pt x="3693" y="5762"/>
                    </a:lnTo>
                    <a:lnTo>
                      <a:pt x="4158" y="6227"/>
                    </a:lnTo>
                    <a:lnTo>
                      <a:pt x="5029" y="7098"/>
                    </a:lnTo>
                    <a:lnTo>
                      <a:pt x="5494" y="7564"/>
                    </a:lnTo>
                    <a:lnTo>
                      <a:pt x="5960" y="7098"/>
                    </a:lnTo>
                    <a:lnTo>
                      <a:pt x="7128" y="5930"/>
                    </a:lnTo>
                    <a:lnTo>
                      <a:pt x="7603" y="5455"/>
                    </a:lnTo>
                    <a:lnTo>
                      <a:pt x="7128" y="4990"/>
                    </a:lnTo>
                    <a:lnTo>
                      <a:pt x="4970" y="2832"/>
                    </a:lnTo>
                    <a:lnTo>
                      <a:pt x="4980" y="2832"/>
                    </a:lnTo>
                    <a:lnTo>
                      <a:pt x="4504" y="2357"/>
                    </a:lnTo>
                    <a:lnTo>
                      <a:pt x="4504" y="2367"/>
                    </a:lnTo>
                    <a:lnTo>
                      <a:pt x="4039" y="2832"/>
                    </a:lnTo>
                    <a:lnTo>
                      <a:pt x="1505" y="5366"/>
                    </a:lnTo>
                    <a:lnTo>
                      <a:pt x="1040" y="5831"/>
                    </a:lnTo>
                    <a:lnTo>
                      <a:pt x="1505" y="6307"/>
                    </a:lnTo>
                    <a:lnTo>
                      <a:pt x="4871" y="9662"/>
                    </a:lnTo>
                    <a:lnTo>
                      <a:pt x="5336" y="10128"/>
                    </a:lnTo>
                    <a:lnTo>
                      <a:pt x="5811" y="9662"/>
                    </a:lnTo>
                    <a:lnTo>
                      <a:pt x="9563" y="5901"/>
                    </a:lnTo>
                    <a:lnTo>
                      <a:pt x="10038" y="5435"/>
                    </a:lnTo>
                    <a:lnTo>
                      <a:pt x="9563" y="4960"/>
                    </a:lnTo>
                    <a:lnTo>
                      <a:pt x="5069" y="466"/>
                    </a:lnTo>
                    <a:lnTo>
                      <a:pt x="46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5"/>
              <p:cNvSpPr/>
              <p:nvPr/>
            </p:nvSpPr>
            <p:spPr>
              <a:xfrm>
                <a:off x="2392175" y="2676075"/>
                <a:ext cx="84675" cy="125500"/>
              </a:xfrm>
              <a:custGeom>
                <a:avLst/>
                <a:gdLst/>
                <a:ahLst/>
                <a:cxnLst/>
                <a:rect l="l" t="t" r="r" b="b"/>
                <a:pathLst>
                  <a:path w="3387" h="5020" extrusionOk="0">
                    <a:moveTo>
                      <a:pt x="1" y="1"/>
                    </a:moveTo>
                    <a:cubicBezTo>
                      <a:pt x="100" y="427"/>
                      <a:pt x="218" y="852"/>
                      <a:pt x="337" y="1278"/>
                    </a:cubicBezTo>
                    <a:lnTo>
                      <a:pt x="2446" y="3386"/>
                    </a:lnTo>
                    <a:lnTo>
                      <a:pt x="1446" y="4376"/>
                    </a:lnTo>
                    <a:cubicBezTo>
                      <a:pt x="1545" y="4594"/>
                      <a:pt x="1644" y="4812"/>
                      <a:pt x="1743" y="5020"/>
                    </a:cubicBezTo>
                    <a:lnTo>
                      <a:pt x="2911" y="3852"/>
                    </a:lnTo>
                    <a:lnTo>
                      <a:pt x="3386" y="3386"/>
                    </a:lnTo>
                    <a:lnTo>
                      <a:pt x="2911" y="291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5"/>
              <p:cNvSpPr/>
              <p:nvPr/>
            </p:nvSpPr>
            <p:spPr>
              <a:xfrm>
                <a:off x="2649800" y="2337525"/>
                <a:ext cx="405650" cy="405400"/>
              </a:xfrm>
              <a:custGeom>
                <a:avLst/>
                <a:gdLst/>
                <a:ahLst/>
                <a:cxnLst/>
                <a:rect l="l" t="t" r="r" b="b"/>
                <a:pathLst>
                  <a:path w="16226" h="16216" extrusionOk="0">
                    <a:moveTo>
                      <a:pt x="10791" y="1"/>
                    </a:moveTo>
                    <a:lnTo>
                      <a:pt x="10316" y="466"/>
                    </a:lnTo>
                    <a:lnTo>
                      <a:pt x="6564" y="4228"/>
                    </a:lnTo>
                    <a:lnTo>
                      <a:pt x="6089" y="4693"/>
                    </a:lnTo>
                    <a:lnTo>
                      <a:pt x="6564" y="5168"/>
                    </a:lnTo>
                    <a:lnTo>
                      <a:pt x="9920" y="8524"/>
                    </a:lnTo>
                    <a:lnTo>
                      <a:pt x="10385" y="8989"/>
                    </a:lnTo>
                    <a:lnTo>
                      <a:pt x="10860" y="8524"/>
                    </a:lnTo>
                    <a:lnTo>
                      <a:pt x="13384" y="6000"/>
                    </a:lnTo>
                    <a:lnTo>
                      <a:pt x="13859" y="5525"/>
                    </a:lnTo>
                    <a:lnTo>
                      <a:pt x="13384" y="5059"/>
                    </a:lnTo>
                    <a:lnTo>
                      <a:pt x="11236" y="2901"/>
                    </a:lnTo>
                    <a:lnTo>
                      <a:pt x="10761" y="2426"/>
                    </a:lnTo>
                    <a:lnTo>
                      <a:pt x="10761" y="2436"/>
                    </a:lnTo>
                    <a:lnTo>
                      <a:pt x="10296" y="2901"/>
                    </a:lnTo>
                    <a:lnTo>
                      <a:pt x="9128" y="4069"/>
                    </a:lnTo>
                    <a:lnTo>
                      <a:pt x="8652" y="4535"/>
                    </a:lnTo>
                    <a:lnTo>
                      <a:pt x="9128" y="5010"/>
                    </a:lnTo>
                    <a:lnTo>
                      <a:pt x="9989" y="5871"/>
                    </a:lnTo>
                    <a:lnTo>
                      <a:pt x="10464" y="6336"/>
                    </a:lnTo>
                    <a:lnTo>
                      <a:pt x="10929" y="5871"/>
                    </a:lnTo>
                    <a:lnTo>
                      <a:pt x="11444" y="5356"/>
                    </a:lnTo>
                    <a:lnTo>
                      <a:pt x="10979" y="4881"/>
                    </a:lnTo>
                    <a:lnTo>
                      <a:pt x="10464" y="5406"/>
                    </a:lnTo>
                    <a:lnTo>
                      <a:pt x="9593" y="4535"/>
                    </a:lnTo>
                    <a:lnTo>
                      <a:pt x="10761" y="3376"/>
                    </a:lnTo>
                    <a:lnTo>
                      <a:pt x="12919" y="5525"/>
                    </a:lnTo>
                    <a:lnTo>
                      <a:pt x="10385" y="8059"/>
                    </a:lnTo>
                    <a:lnTo>
                      <a:pt x="7029" y="4693"/>
                    </a:lnTo>
                    <a:lnTo>
                      <a:pt x="10791" y="931"/>
                    </a:lnTo>
                    <a:lnTo>
                      <a:pt x="15285" y="5426"/>
                    </a:lnTo>
                    <a:lnTo>
                      <a:pt x="10395" y="10316"/>
                    </a:lnTo>
                    <a:lnTo>
                      <a:pt x="5435" y="15275"/>
                    </a:lnTo>
                    <a:lnTo>
                      <a:pt x="941" y="10781"/>
                    </a:lnTo>
                    <a:lnTo>
                      <a:pt x="4703" y="7029"/>
                    </a:lnTo>
                    <a:lnTo>
                      <a:pt x="8059" y="10385"/>
                    </a:lnTo>
                    <a:lnTo>
                      <a:pt x="5534" y="12909"/>
                    </a:lnTo>
                    <a:lnTo>
                      <a:pt x="3376" y="10761"/>
                    </a:lnTo>
                    <a:lnTo>
                      <a:pt x="4544" y="9593"/>
                    </a:lnTo>
                    <a:lnTo>
                      <a:pt x="5406" y="10454"/>
                    </a:lnTo>
                    <a:lnTo>
                      <a:pt x="4891" y="10969"/>
                    </a:lnTo>
                    <a:lnTo>
                      <a:pt x="5356" y="11444"/>
                    </a:lnTo>
                    <a:lnTo>
                      <a:pt x="5871" y="10930"/>
                    </a:lnTo>
                    <a:lnTo>
                      <a:pt x="6346" y="10454"/>
                    </a:lnTo>
                    <a:lnTo>
                      <a:pt x="5871" y="9979"/>
                    </a:lnTo>
                    <a:lnTo>
                      <a:pt x="5010" y="9118"/>
                    </a:lnTo>
                    <a:lnTo>
                      <a:pt x="4544" y="8653"/>
                    </a:lnTo>
                    <a:lnTo>
                      <a:pt x="4069" y="9118"/>
                    </a:lnTo>
                    <a:lnTo>
                      <a:pt x="2911" y="10286"/>
                    </a:lnTo>
                    <a:lnTo>
                      <a:pt x="2436" y="10761"/>
                    </a:lnTo>
                    <a:lnTo>
                      <a:pt x="2901" y="11226"/>
                    </a:lnTo>
                    <a:lnTo>
                      <a:pt x="2911" y="11226"/>
                    </a:lnTo>
                    <a:lnTo>
                      <a:pt x="5059" y="13385"/>
                    </a:lnTo>
                    <a:lnTo>
                      <a:pt x="5534" y="13850"/>
                    </a:lnTo>
                    <a:lnTo>
                      <a:pt x="6000" y="13385"/>
                    </a:lnTo>
                    <a:lnTo>
                      <a:pt x="8534" y="10850"/>
                    </a:lnTo>
                    <a:lnTo>
                      <a:pt x="8999" y="10385"/>
                    </a:lnTo>
                    <a:lnTo>
                      <a:pt x="8534" y="9910"/>
                    </a:lnTo>
                    <a:lnTo>
                      <a:pt x="5168" y="6554"/>
                    </a:lnTo>
                    <a:lnTo>
                      <a:pt x="4703" y="6089"/>
                    </a:lnTo>
                    <a:lnTo>
                      <a:pt x="4228" y="6554"/>
                    </a:lnTo>
                    <a:lnTo>
                      <a:pt x="476" y="10316"/>
                    </a:lnTo>
                    <a:lnTo>
                      <a:pt x="1" y="10781"/>
                    </a:lnTo>
                    <a:lnTo>
                      <a:pt x="476" y="11256"/>
                    </a:lnTo>
                    <a:lnTo>
                      <a:pt x="4970" y="15750"/>
                    </a:lnTo>
                    <a:lnTo>
                      <a:pt x="5435" y="16216"/>
                    </a:lnTo>
                    <a:lnTo>
                      <a:pt x="5901" y="15750"/>
                    </a:lnTo>
                    <a:lnTo>
                      <a:pt x="10791" y="10860"/>
                    </a:lnTo>
                    <a:lnTo>
                      <a:pt x="15750" y="5901"/>
                    </a:lnTo>
                    <a:lnTo>
                      <a:pt x="16225" y="5426"/>
                    </a:lnTo>
                    <a:lnTo>
                      <a:pt x="15750" y="4960"/>
                    </a:lnTo>
                    <a:lnTo>
                      <a:pt x="11256" y="466"/>
                    </a:lnTo>
                    <a:lnTo>
                      <a:pt x="107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5"/>
              <p:cNvSpPr/>
              <p:nvPr/>
            </p:nvSpPr>
            <p:spPr>
              <a:xfrm>
                <a:off x="2801250" y="2489000"/>
                <a:ext cx="405650" cy="405375"/>
              </a:xfrm>
              <a:custGeom>
                <a:avLst/>
                <a:gdLst/>
                <a:ahLst/>
                <a:cxnLst/>
                <a:rect l="l" t="t" r="r" b="b"/>
                <a:pathLst>
                  <a:path w="16226" h="16215" extrusionOk="0">
                    <a:moveTo>
                      <a:pt x="10791" y="0"/>
                    </a:moveTo>
                    <a:lnTo>
                      <a:pt x="10326" y="465"/>
                    </a:lnTo>
                    <a:lnTo>
                      <a:pt x="5436" y="5356"/>
                    </a:lnTo>
                    <a:lnTo>
                      <a:pt x="5356" y="5435"/>
                    </a:lnTo>
                    <a:lnTo>
                      <a:pt x="476" y="10315"/>
                    </a:lnTo>
                    <a:lnTo>
                      <a:pt x="1" y="10780"/>
                    </a:lnTo>
                    <a:lnTo>
                      <a:pt x="476" y="11255"/>
                    </a:lnTo>
                    <a:lnTo>
                      <a:pt x="4970" y="15750"/>
                    </a:lnTo>
                    <a:lnTo>
                      <a:pt x="5436" y="16215"/>
                    </a:lnTo>
                    <a:lnTo>
                      <a:pt x="5911" y="15750"/>
                    </a:lnTo>
                    <a:lnTo>
                      <a:pt x="9663" y="11988"/>
                    </a:lnTo>
                    <a:lnTo>
                      <a:pt x="10138" y="11523"/>
                    </a:lnTo>
                    <a:lnTo>
                      <a:pt x="9663" y="11048"/>
                    </a:lnTo>
                    <a:lnTo>
                      <a:pt x="6307" y="7692"/>
                    </a:lnTo>
                    <a:lnTo>
                      <a:pt x="5841" y="7217"/>
                    </a:lnTo>
                    <a:lnTo>
                      <a:pt x="5366" y="7692"/>
                    </a:lnTo>
                    <a:lnTo>
                      <a:pt x="2842" y="10216"/>
                    </a:lnTo>
                    <a:lnTo>
                      <a:pt x="2367" y="10691"/>
                    </a:lnTo>
                    <a:lnTo>
                      <a:pt x="2842" y="11157"/>
                    </a:lnTo>
                    <a:lnTo>
                      <a:pt x="4990" y="13315"/>
                    </a:lnTo>
                    <a:lnTo>
                      <a:pt x="5465" y="13790"/>
                    </a:lnTo>
                    <a:lnTo>
                      <a:pt x="5465" y="13780"/>
                    </a:lnTo>
                    <a:lnTo>
                      <a:pt x="5931" y="13315"/>
                    </a:lnTo>
                    <a:lnTo>
                      <a:pt x="7099" y="12146"/>
                    </a:lnTo>
                    <a:lnTo>
                      <a:pt x="7574" y="11681"/>
                    </a:lnTo>
                    <a:lnTo>
                      <a:pt x="7099" y="11206"/>
                    </a:lnTo>
                    <a:lnTo>
                      <a:pt x="6237" y="10345"/>
                    </a:lnTo>
                    <a:lnTo>
                      <a:pt x="5762" y="9880"/>
                    </a:lnTo>
                    <a:lnTo>
                      <a:pt x="5297" y="10345"/>
                    </a:lnTo>
                    <a:lnTo>
                      <a:pt x="4782" y="10860"/>
                    </a:lnTo>
                    <a:lnTo>
                      <a:pt x="5247" y="11335"/>
                    </a:lnTo>
                    <a:lnTo>
                      <a:pt x="5762" y="10810"/>
                    </a:lnTo>
                    <a:lnTo>
                      <a:pt x="6633" y="11681"/>
                    </a:lnTo>
                    <a:lnTo>
                      <a:pt x="5465" y="12839"/>
                    </a:lnTo>
                    <a:lnTo>
                      <a:pt x="3307" y="10691"/>
                    </a:lnTo>
                    <a:lnTo>
                      <a:pt x="5841" y="8157"/>
                    </a:lnTo>
                    <a:lnTo>
                      <a:pt x="9197" y="11523"/>
                    </a:lnTo>
                    <a:lnTo>
                      <a:pt x="5436" y="15275"/>
                    </a:lnTo>
                    <a:lnTo>
                      <a:pt x="941" y="10780"/>
                    </a:lnTo>
                    <a:lnTo>
                      <a:pt x="5832" y="5900"/>
                    </a:lnTo>
                    <a:lnTo>
                      <a:pt x="10791" y="941"/>
                    </a:lnTo>
                    <a:lnTo>
                      <a:pt x="15285" y="5435"/>
                    </a:lnTo>
                    <a:lnTo>
                      <a:pt x="11524" y="9187"/>
                    </a:lnTo>
                    <a:lnTo>
                      <a:pt x="8168" y="5831"/>
                    </a:lnTo>
                    <a:lnTo>
                      <a:pt x="10692" y="3306"/>
                    </a:lnTo>
                    <a:lnTo>
                      <a:pt x="12850" y="5455"/>
                    </a:lnTo>
                    <a:lnTo>
                      <a:pt x="11682" y="6623"/>
                    </a:lnTo>
                    <a:lnTo>
                      <a:pt x="10821" y="5761"/>
                    </a:lnTo>
                    <a:lnTo>
                      <a:pt x="11335" y="5247"/>
                    </a:lnTo>
                    <a:lnTo>
                      <a:pt x="10870" y="4772"/>
                    </a:lnTo>
                    <a:lnTo>
                      <a:pt x="10355" y="5286"/>
                    </a:lnTo>
                    <a:lnTo>
                      <a:pt x="9880" y="5761"/>
                    </a:lnTo>
                    <a:lnTo>
                      <a:pt x="10355" y="6227"/>
                    </a:lnTo>
                    <a:lnTo>
                      <a:pt x="11217" y="7098"/>
                    </a:lnTo>
                    <a:lnTo>
                      <a:pt x="11682" y="7563"/>
                    </a:lnTo>
                    <a:lnTo>
                      <a:pt x="12157" y="7098"/>
                    </a:lnTo>
                    <a:lnTo>
                      <a:pt x="13315" y="5930"/>
                    </a:lnTo>
                    <a:lnTo>
                      <a:pt x="13790" y="5455"/>
                    </a:lnTo>
                    <a:lnTo>
                      <a:pt x="13325" y="4989"/>
                    </a:lnTo>
                    <a:lnTo>
                      <a:pt x="13315" y="4989"/>
                    </a:lnTo>
                    <a:lnTo>
                      <a:pt x="11167" y="2831"/>
                    </a:lnTo>
                    <a:lnTo>
                      <a:pt x="10692" y="2366"/>
                    </a:lnTo>
                    <a:lnTo>
                      <a:pt x="10227" y="2831"/>
                    </a:lnTo>
                    <a:lnTo>
                      <a:pt x="7693" y="5365"/>
                    </a:lnTo>
                    <a:lnTo>
                      <a:pt x="7227" y="5831"/>
                    </a:lnTo>
                    <a:lnTo>
                      <a:pt x="7693" y="6306"/>
                    </a:lnTo>
                    <a:lnTo>
                      <a:pt x="11058" y="9662"/>
                    </a:lnTo>
                    <a:lnTo>
                      <a:pt x="11524" y="10127"/>
                    </a:lnTo>
                    <a:lnTo>
                      <a:pt x="11999" y="9662"/>
                    </a:lnTo>
                    <a:lnTo>
                      <a:pt x="15751" y="5900"/>
                    </a:lnTo>
                    <a:lnTo>
                      <a:pt x="16226" y="5435"/>
                    </a:lnTo>
                    <a:lnTo>
                      <a:pt x="15751" y="4960"/>
                    </a:lnTo>
                    <a:lnTo>
                      <a:pt x="11256" y="465"/>
                    </a:lnTo>
                    <a:lnTo>
                      <a:pt x="10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5"/>
              <p:cNvSpPr/>
              <p:nvPr/>
            </p:nvSpPr>
            <p:spPr>
              <a:xfrm>
                <a:off x="3227675" y="2353875"/>
                <a:ext cx="405625" cy="405400"/>
              </a:xfrm>
              <a:custGeom>
                <a:avLst/>
                <a:gdLst/>
                <a:ahLst/>
                <a:cxnLst/>
                <a:rect l="l" t="t" r="r" b="b"/>
                <a:pathLst>
                  <a:path w="16225" h="16216" extrusionOk="0">
                    <a:moveTo>
                      <a:pt x="10790" y="0"/>
                    </a:moveTo>
                    <a:lnTo>
                      <a:pt x="10315" y="465"/>
                    </a:lnTo>
                    <a:lnTo>
                      <a:pt x="6563" y="4227"/>
                    </a:lnTo>
                    <a:lnTo>
                      <a:pt x="6088" y="4692"/>
                    </a:lnTo>
                    <a:lnTo>
                      <a:pt x="6563" y="5168"/>
                    </a:lnTo>
                    <a:lnTo>
                      <a:pt x="9919" y="8523"/>
                    </a:lnTo>
                    <a:lnTo>
                      <a:pt x="10394" y="8999"/>
                    </a:lnTo>
                    <a:lnTo>
                      <a:pt x="10860" y="8523"/>
                    </a:lnTo>
                    <a:lnTo>
                      <a:pt x="13384" y="5999"/>
                    </a:lnTo>
                    <a:lnTo>
                      <a:pt x="13859" y="5524"/>
                    </a:lnTo>
                    <a:lnTo>
                      <a:pt x="13394" y="5059"/>
                    </a:lnTo>
                    <a:lnTo>
                      <a:pt x="13384" y="5059"/>
                    </a:lnTo>
                    <a:lnTo>
                      <a:pt x="11236" y="2901"/>
                    </a:lnTo>
                    <a:lnTo>
                      <a:pt x="10771" y="2425"/>
                    </a:lnTo>
                    <a:lnTo>
                      <a:pt x="10761" y="2435"/>
                    </a:lnTo>
                    <a:lnTo>
                      <a:pt x="10295" y="2901"/>
                    </a:lnTo>
                    <a:lnTo>
                      <a:pt x="9127" y="4069"/>
                    </a:lnTo>
                    <a:lnTo>
                      <a:pt x="8662" y="4534"/>
                    </a:lnTo>
                    <a:lnTo>
                      <a:pt x="9127" y="5009"/>
                    </a:lnTo>
                    <a:lnTo>
                      <a:pt x="9988" y="5870"/>
                    </a:lnTo>
                    <a:lnTo>
                      <a:pt x="10464" y="6336"/>
                    </a:lnTo>
                    <a:lnTo>
                      <a:pt x="10929" y="5870"/>
                    </a:lnTo>
                    <a:lnTo>
                      <a:pt x="11444" y="5356"/>
                    </a:lnTo>
                    <a:lnTo>
                      <a:pt x="10978" y="4880"/>
                    </a:lnTo>
                    <a:lnTo>
                      <a:pt x="10464" y="5395"/>
                    </a:lnTo>
                    <a:lnTo>
                      <a:pt x="9602" y="4534"/>
                    </a:lnTo>
                    <a:lnTo>
                      <a:pt x="10761" y="3376"/>
                    </a:lnTo>
                    <a:lnTo>
                      <a:pt x="12919" y="5524"/>
                    </a:lnTo>
                    <a:lnTo>
                      <a:pt x="10394" y="8058"/>
                    </a:lnTo>
                    <a:lnTo>
                      <a:pt x="7029" y="4692"/>
                    </a:lnTo>
                    <a:lnTo>
                      <a:pt x="10790" y="941"/>
                    </a:lnTo>
                    <a:lnTo>
                      <a:pt x="15285" y="5425"/>
                    </a:lnTo>
                    <a:lnTo>
                      <a:pt x="10404" y="10315"/>
                    </a:lnTo>
                    <a:lnTo>
                      <a:pt x="10315" y="10394"/>
                    </a:lnTo>
                    <a:lnTo>
                      <a:pt x="5435" y="15275"/>
                    </a:lnTo>
                    <a:lnTo>
                      <a:pt x="941" y="10780"/>
                    </a:lnTo>
                    <a:lnTo>
                      <a:pt x="4702" y="7029"/>
                    </a:lnTo>
                    <a:lnTo>
                      <a:pt x="8058" y="10384"/>
                    </a:lnTo>
                    <a:lnTo>
                      <a:pt x="5534" y="12909"/>
                    </a:lnTo>
                    <a:lnTo>
                      <a:pt x="3376" y="10761"/>
                    </a:lnTo>
                    <a:lnTo>
                      <a:pt x="4544" y="9592"/>
                    </a:lnTo>
                    <a:lnTo>
                      <a:pt x="5405" y="10454"/>
                    </a:lnTo>
                    <a:lnTo>
                      <a:pt x="4890" y="10968"/>
                    </a:lnTo>
                    <a:lnTo>
                      <a:pt x="5366" y="11444"/>
                    </a:lnTo>
                    <a:lnTo>
                      <a:pt x="5880" y="10929"/>
                    </a:lnTo>
                    <a:lnTo>
                      <a:pt x="6346" y="10454"/>
                    </a:lnTo>
                    <a:lnTo>
                      <a:pt x="5880" y="9988"/>
                    </a:lnTo>
                    <a:lnTo>
                      <a:pt x="5009" y="9117"/>
                    </a:lnTo>
                    <a:lnTo>
                      <a:pt x="4544" y="8652"/>
                    </a:lnTo>
                    <a:lnTo>
                      <a:pt x="4079" y="9117"/>
                    </a:lnTo>
                    <a:lnTo>
                      <a:pt x="2911" y="10285"/>
                    </a:lnTo>
                    <a:lnTo>
                      <a:pt x="2435" y="10761"/>
                    </a:lnTo>
                    <a:lnTo>
                      <a:pt x="2911" y="11226"/>
                    </a:lnTo>
                    <a:lnTo>
                      <a:pt x="5069" y="13384"/>
                    </a:lnTo>
                    <a:lnTo>
                      <a:pt x="5059" y="13384"/>
                    </a:lnTo>
                    <a:lnTo>
                      <a:pt x="5534" y="13849"/>
                    </a:lnTo>
                    <a:lnTo>
                      <a:pt x="5999" y="13384"/>
                    </a:lnTo>
                    <a:lnTo>
                      <a:pt x="8533" y="10850"/>
                    </a:lnTo>
                    <a:lnTo>
                      <a:pt x="8999" y="10384"/>
                    </a:lnTo>
                    <a:lnTo>
                      <a:pt x="8533" y="9909"/>
                    </a:lnTo>
                    <a:lnTo>
                      <a:pt x="5168" y="6553"/>
                    </a:lnTo>
                    <a:lnTo>
                      <a:pt x="4702" y="6078"/>
                    </a:lnTo>
                    <a:lnTo>
                      <a:pt x="4237" y="6553"/>
                    </a:lnTo>
                    <a:lnTo>
                      <a:pt x="475" y="10315"/>
                    </a:lnTo>
                    <a:lnTo>
                      <a:pt x="0" y="10780"/>
                    </a:lnTo>
                    <a:lnTo>
                      <a:pt x="475" y="11256"/>
                    </a:lnTo>
                    <a:lnTo>
                      <a:pt x="4970" y="15750"/>
                    </a:lnTo>
                    <a:lnTo>
                      <a:pt x="5435" y="16215"/>
                    </a:lnTo>
                    <a:lnTo>
                      <a:pt x="5910" y="15750"/>
                    </a:lnTo>
                    <a:lnTo>
                      <a:pt x="10790" y="10860"/>
                    </a:lnTo>
                    <a:lnTo>
                      <a:pt x="10830" y="10820"/>
                    </a:lnTo>
                    <a:lnTo>
                      <a:pt x="10870" y="10780"/>
                    </a:lnTo>
                    <a:lnTo>
                      <a:pt x="15750" y="5900"/>
                    </a:lnTo>
                    <a:lnTo>
                      <a:pt x="16225" y="5425"/>
                    </a:lnTo>
                    <a:lnTo>
                      <a:pt x="15750" y="4960"/>
                    </a:lnTo>
                    <a:lnTo>
                      <a:pt x="11256" y="465"/>
                    </a:lnTo>
                    <a:lnTo>
                      <a:pt x="107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5"/>
              <p:cNvSpPr/>
              <p:nvPr/>
            </p:nvSpPr>
            <p:spPr>
              <a:xfrm>
                <a:off x="3379375" y="2505325"/>
                <a:ext cx="284875" cy="405400"/>
              </a:xfrm>
              <a:custGeom>
                <a:avLst/>
                <a:gdLst/>
                <a:ahLst/>
                <a:cxnLst/>
                <a:rect l="l" t="t" r="r" b="b"/>
                <a:pathLst>
                  <a:path w="11395" h="16216" extrusionOk="0">
                    <a:moveTo>
                      <a:pt x="10781" y="0"/>
                    </a:moveTo>
                    <a:lnTo>
                      <a:pt x="10315" y="466"/>
                    </a:lnTo>
                    <a:lnTo>
                      <a:pt x="5425" y="5356"/>
                    </a:lnTo>
                    <a:lnTo>
                      <a:pt x="5386" y="5396"/>
                    </a:lnTo>
                    <a:lnTo>
                      <a:pt x="5346" y="5435"/>
                    </a:lnTo>
                    <a:lnTo>
                      <a:pt x="466" y="10315"/>
                    </a:lnTo>
                    <a:lnTo>
                      <a:pt x="0" y="10781"/>
                    </a:lnTo>
                    <a:lnTo>
                      <a:pt x="466" y="11256"/>
                    </a:lnTo>
                    <a:lnTo>
                      <a:pt x="4960" y="15750"/>
                    </a:lnTo>
                    <a:lnTo>
                      <a:pt x="5435" y="16215"/>
                    </a:lnTo>
                    <a:lnTo>
                      <a:pt x="5900" y="15750"/>
                    </a:lnTo>
                    <a:lnTo>
                      <a:pt x="8118" y="13533"/>
                    </a:lnTo>
                    <a:cubicBezTo>
                      <a:pt x="8464" y="12919"/>
                      <a:pt x="8791" y="12275"/>
                      <a:pt x="9088" y="11622"/>
                    </a:cubicBezTo>
                    <a:lnTo>
                      <a:pt x="9088" y="11622"/>
                    </a:lnTo>
                    <a:lnTo>
                      <a:pt x="5435" y="15275"/>
                    </a:lnTo>
                    <a:lnTo>
                      <a:pt x="941" y="10781"/>
                    </a:lnTo>
                    <a:lnTo>
                      <a:pt x="5821" y="5900"/>
                    </a:lnTo>
                    <a:lnTo>
                      <a:pt x="5900" y="5821"/>
                    </a:lnTo>
                    <a:lnTo>
                      <a:pt x="10781" y="941"/>
                    </a:lnTo>
                    <a:lnTo>
                      <a:pt x="11384" y="1545"/>
                    </a:lnTo>
                    <a:cubicBezTo>
                      <a:pt x="11394" y="1347"/>
                      <a:pt x="11394" y="1149"/>
                      <a:pt x="11394" y="941"/>
                    </a:cubicBezTo>
                    <a:cubicBezTo>
                      <a:pt x="11394" y="832"/>
                      <a:pt x="11394" y="713"/>
                      <a:pt x="11394" y="604"/>
                    </a:cubicBezTo>
                    <a:lnTo>
                      <a:pt x="11384" y="604"/>
                    </a:lnTo>
                    <a:lnTo>
                      <a:pt x="11256" y="466"/>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5"/>
              <p:cNvSpPr/>
              <p:nvPr/>
            </p:nvSpPr>
            <p:spPr>
              <a:xfrm>
                <a:off x="3559775" y="2564225"/>
                <a:ext cx="102500" cy="160875"/>
              </a:xfrm>
              <a:custGeom>
                <a:avLst/>
                <a:gdLst/>
                <a:ahLst/>
                <a:cxnLst/>
                <a:rect l="l" t="t" r="r" b="b"/>
                <a:pathLst>
                  <a:path w="4100" h="6435" extrusionOk="0">
                    <a:moveTo>
                      <a:pt x="3476" y="0"/>
                    </a:moveTo>
                    <a:lnTo>
                      <a:pt x="3466" y="10"/>
                    </a:lnTo>
                    <a:lnTo>
                      <a:pt x="3000" y="476"/>
                    </a:lnTo>
                    <a:lnTo>
                      <a:pt x="476" y="3010"/>
                    </a:lnTo>
                    <a:lnTo>
                      <a:pt x="1" y="3475"/>
                    </a:lnTo>
                    <a:lnTo>
                      <a:pt x="476" y="3940"/>
                    </a:lnTo>
                    <a:lnTo>
                      <a:pt x="2961" y="6435"/>
                    </a:lnTo>
                    <a:cubicBezTo>
                      <a:pt x="3040" y="6197"/>
                      <a:pt x="3109" y="5950"/>
                      <a:pt x="3179" y="5712"/>
                    </a:cubicBezTo>
                    <a:lnTo>
                      <a:pt x="941" y="3475"/>
                    </a:lnTo>
                    <a:lnTo>
                      <a:pt x="3466" y="951"/>
                    </a:lnTo>
                    <a:lnTo>
                      <a:pt x="4010" y="1495"/>
                    </a:lnTo>
                    <a:cubicBezTo>
                      <a:pt x="4050" y="1208"/>
                      <a:pt x="4069" y="921"/>
                      <a:pt x="4099" y="634"/>
                    </a:cubicBezTo>
                    <a:lnTo>
                      <a:pt x="3941" y="476"/>
                    </a:lnTo>
                    <a:lnTo>
                      <a:pt x="3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5"/>
              <p:cNvSpPr/>
              <p:nvPr/>
            </p:nvSpPr>
            <p:spPr>
              <a:xfrm>
                <a:off x="3626100" y="2624600"/>
                <a:ext cx="30225" cy="47050"/>
              </a:xfrm>
              <a:custGeom>
                <a:avLst/>
                <a:gdLst/>
                <a:ahLst/>
                <a:cxnLst/>
                <a:rect l="l" t="t" r="r" b="b"/>
                <a:pathLst>
                  <a:path w="1209" h="1882" extrusionOk="0">
                    <a:moveTo>
                      <a:pt x="991" y="1"/>
                    </a:moveTo>
                    <a:lnTo>
                      <a:pt x="476" y="516"/>
                    </a:lnTo>
                    <a:lnTo>
                      <a:pt x="1" y="991"/>
                    </a:lnTo>
                    <a:lnTo>
                      <a:pt x="476" y="1456"/>
                    </a:lnTo>
                    <a:lnTo>
                      <a:pt x="892" y="1882"/>
                    </a:lnTo>
                    <a:cubicBezTo>
                      <a:pt x="951" y="1614"/>
                      <a:pt x="1001" y="1357"/>
                      <a:pt x="1050" y="1100"/>
                    </a:cubicBezTo>
                    <a:cubicBezTo>
                      <a:pt x="1070" y="1011"/>
                      <a:pt x="1090" y="921"/>
                      <a:pt x="1100" y="832"/>
                    </a:cubicBezTo>
                    <a:cubicBezTo>
                      <a:pt x="1139" y="625"/>
                      <a:pt x="1169" y="427"/>
                      <a:pt x="1209" y="219"/>
                    </a:cubicBezTo>
                    <a:lnTo>
                      <a:pt x="9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5"/>
              <p:cNvSpPr/>
              <p:nvPr/>
            </p:nvSpPr>
            <p:spPr>
              <a:xfrm>
                <a:off x="3438275" y="2685725"/>
                <a:ext cx="176975" cy="164375"/>
              </a:xfrm>
              <a:custGeom>
                <a:avLst/>
                <a:gdLst/>
                <a:ahLst/>
                <a:cxnLst/>
                <a:rect l="l" t="t" r="r" b="b"/>
                <a:pathLst>
                  <a:path w="7079" h="6575" extrusionOk="0">
                    <a:moveTo>
                      <a:pt x="3475" y="1"/>
                    </a:moveTo>
                    <a:lnTo>
                      <a:pt x="3000" y="476"/>
                    </a:lnTo>
                    <a:lnTo>
                      <a:pt x="476" y="3000"/>
                    </a:lnTo>
                    <a:lnTo>
                      <a:pt x="0" y="3476"/>
                    </a:lnTo>
                    <a:lnTo>
                      <a:pt x="476" y="3941"/>
                    </a:lnTo>
                    <a:lnTo>
                      <a:pt x="2634" y="6099"/>
                    </a:lnTo>
                    <a:lnTo>
                      <a:pt x="2624" y="6099"/>
                    </a:lnTo>
                    <a:lnTo>
                      <a:pt x="3099" y="6574"/>
                    </a:lnTo>
                    <a:lnTo>
                      <a:pt x="3099" y="6564"/>
                    </a:lnTo>
                    <a:lnTo>
                      <a:pt x="3574" y="6099"/>
                    </a:lnTo>
                    <a:lnTo>
                      <a:pt x="4732" y="4931"/>
                    </a:lnTo>
                    <a:lnTo>
                      <a:pt x="5207" y="4466"/>
                    </a:lnTo>
                    <a:lnTo>
                      <a:pt x="4732" y="3990"/>
                    </a:lnTo>
                    <a:lnTo>
                      <a:pt x="3871" y="3129"/>
                    </a:lnTo>
                    <a:lnTo>
                      <a:pt x="3406" y="2654"/>
                    </a:lnTo>
                    <a:lnTo>
                      <a:pt x="2931" y="3129"/>
                    </a:lnTo>
                    <a:lnTo>
                      <a:pt x="2416" y="3644"/>
                    </a:lnTo>
                    <a:lnTo>
                      <a:pt x="2891" y="4109"/>
                    </a:lnTo>
                    <a:lnTo>
                      <a:pt x="3406" y="3594"/>
                    </a:lnTo>
                    <a:lnTo>
                      <a:pt x="4267" y="4466"/>
                    </a:lnTo>
                    <a:lnTo>
                      <a:pt x="3099" y="5624"/>
                    </a:lnTo>
                    <a:lnTo>
                      <a:pt x="941" y="3476"/>
                    </a:lnTo>
                    <a:lnTo>
                      <a:pt x="3475" y="941"/>
                    </a:lnTo>
                    <a:lnTo>
                      <a:pt x="6791" y="4268"/>
                    </a:lnTo>
                    <a:cubicBezTo>
                      <a:pt x="6890" y="4050"/>
                      <a:pt x="6979" y="3822"/>
                      <a:pt x="7078" y="3604"/>
                    </a:cubicBezTo>
                    <a:lnTo>
                      <a:pt x="3940" y="476"/>
                    </a:lnTo>
                    <a:lnTo>
                      <a:pt x="34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5"/>
              <p:cNvSpPr/>
              <p:nvPr/>
            </p:nvSpPr>
            <p:spPr>
              <a:xfrm>
                <a:off x="2463450" y="2828525"/>
                <a:ext cx="133425" cy="148275"/>
              </a:xfrm>
              <a:custGeom>
                <a:avLst/>
                <a:gdLst/>
                <a:ahLst/>
                <a:cxnLst/>
                <a:rect l="l" t="t" r="r" b="b"/>
                <a:pathLst>
                  <a:path w="5337" h="5931" extrusionOk="0">
                    <a:moveTo>
                      <a:pt x="1040" y="1"/>
                    </a:moveTo>
                    <a:lnTo>
                      <a:pt x="575" y="476"/>
                    </a:lnTo>
                    <a:lnTo>
                      <a:pt x="1" y="1040"/>
                    </a:lnTo>
                    <a:cubicBezTo>
                      <a:pt x="119" y="1238"/>
                      <a:pt x="238" y="1436"/>
                      <a:pt x="357" y="1624"/>
                    </a:cubicBezTo>
                    <a:lnTo>
                      <a:pt x="1040" y="941"/>
                    </a:lnTo>
                    <a:lnTo>
                      <a:pt x="4396" y="4307"/>
                    </a:lnTo>
                    <a:lnTo>
                      <a:pt x="3257" y="5445"/>
                    </a:lnTo>
                    <a:cubicBezTo>
                      <a:pt x="3406" y="5604"/>
                      <a:pt x="3564" y="5772"/>
                      <a:pt x="3713" y="5930"/>
                    </a:cubicBezTo>
                    <a:lnTo>
                      <a:pt x="4871" y="4772"/>
                    </a:lnTo>
                    <a:lnTo>
                      <a:pt x="5336" y="4307"/>
                    </a:lnTo>
                    <a:lnTo>
                      <a:pt x="4871" y="3832"/>
                    </a:lnTo>
                    <a:lnTo>
                      <a:pt x="1515" y="476"/>
                    </a:lnTo>
                    <a:lnTo>
                      <a:pt x="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5"/>
              <p:cNvSpPr/>
              <p:nvPr/>
            </p:nvSpPr>
            <p:spPr>
              <a:xfrm>
                <a:off x="2493150" y="2900300"/>
                <a:ext cx="37400" cy="42350"/>
              </a:xfrm>
              <a:custGeom>
                <a:avLst/>
                <a:gdLst/>
                <a:ahLst/>
                <a:cxnLst/>
                <a:rect l="l" t="t" r="r" b="b"/>
                <a:pathLst>
                  <a:path w="1496" h="1694" extrusionOk="0">
                    <a:moveTo>
                      <a:pt x="0" y="1"/>
                    </a:moveTo>
                    <a:cubicBezTo>
                      <a:pt x="406" y="585"/>
                      <a:pt x="842" y="1149"/>
                      <a:pt x="1307" y="1693"/>
                    </a:cubicBezTo>
                    <a:lnTo>
                      <a:pt x="1495" y="1505"/>
                    </a:lnTo>
                    <a:lnTo>
                      <a:pt x="1030" y="1030"/>
                    </a:lnTo>
                    <a:lnTo>
                      <a:pt x="169" y="16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5"/>
              <p:cNvSpPr/>
              <p:nvPr/>
            </p:nvSpPr>
            <p:spPr>
              <a:xfrm>
                <a:off x="2524075" y="2676325"/>
                <a:ext cx="253450" cy="328450"/>
              </a:xfrm>
              <a:custGeom>
                <a:avLst/>
                <a:gdLst/>
                <a:ahLst/>
                <a:cxnLst/>
                <a:rect l="l" t="t" r="r" b="b"/>
                <a:pathLst>
                  <a:path w="10138" h="13138" extrusionOk="0">
                    <a:moveTo>
                      <a:pt x="4703" y="1"/>
                    </a:moveTo>
                    <a:lnTo>
                      <a:pt x="4238" y="476"/>
                    </a:lnTo>
                    <a:lnTo>
                      <a:pt x="476" y="4228"/>
                    </a:lnTo>
                    <a:lnTo>
                      <a:pt x="1" y="4703"/>
                    </a:lnTo>
                    <a:lnTo>
                      <a:pt x="476" y="5168"/>
                    </a:lnTo>
                    <a:lnTo>
                      <a:pt x="3832" y="8534"/>
                    </a:lnTo>
                    <a:lnTo>
                      <a:pt x="4307" y="8999"/>
                    </a:lnTo>
                    <a:lnTo>
                      <a:pt x="4772" y="8534"/>
                    </a:lnTo>
                    <a:lnTo>
                      <a:pt x="7306" y="6000"/>
                    </a:lnTo>
                    <a:lnTo>
                      <a:pt x="7772" y="5534"/>
                    </a:lnTo>
                    <a:lnTo>
                      <a:pt x="7306" y="5059"/>
                    </a:lnTo>
                    <a:lnTo>
                      <a:pt x="5148" y="2911"/>
                    </a:lnTo>
                    <a:lnTo>
                      <a:pt x="5148" y="2901"/>
                    </a:lnTo>
                    <a:lnTo>
                      <a:pt x="4683" y="2436"/>
                    </a:lnTo>
                    <a:lnTo>
                      <a:pt x="4673" y="2436"/>
                    </a:lnTo>
                    <a:lnTo>
                      <a:pt x="4208" y="2911"/>
                    </a:lnTo>
                    <a:lnTo>
                      <a:pt x="3040" y="4069"/>
                    </a:lnTo>
                    <a:lnTo>
                      <a:pt x="2575" y="4545"/>
                    </a:lnTo>
                    <a:lnTo>
                      <a:pt x="3040" y="5010"/>
                    </a:lnTo>
                    <a:lnTo>
                      <a:pt x="3901" y="5881"/>
                    </a:lnTo>
                    <a:lnTo>
                      <a:pt x="4376" y="6346"/>
                    </a:lnTo>
                    <a:lnTo>
                      <a:pt x="4842" y="5881"/>
                    </a:lnTo>
                    <a:lnTo>
                      <a:pt x="5366" y="5366"/>
                    </a:lnTo>
                    <a:lnTo>
                      <a:pt x="4891" y="4891"/>
                    </a:lnTo>
                    <a:lnTo>
                      <a:pt x="4376" y="5406"/>
                    </a:lnTo>
                    <a:lnTo>
                      <a:pt x="3515" y="4545"/>
                    </a:lnTo>
                    <a:lnTo>
                      <a:pt x="4673" y="3376"/>
                    </a:lnTo>
                    <a:lnTo>
                      <a:pt x="6831" y="5534"/>
                    </a:lnTo>
                    <a:lnTo>
                      <a:pt x="4307" y="8059"/>
                    </a:lnTo>
                    <a:lnTo>
                      <a:pt x="941" y="4703"/>
                    </a:lnTo>
                    <a:lnTo>
                      <a:pt x="4703" y="941"/>
                    </a:lnTo>
                    <a:lnTo>
                      <a:pt x="9197" y="5435"/>
                    </a:lnTo>
                    <a:lnTo>
                      <a:pt x="4238" y="10405"/>
                    </a:lnTo>
                    <a:lnTo>
                      <a:pt x="1951" y="12682"/>
                    </a:lnTo>
                    <a:cubicBezTo>
                      <a:pt x="2109" y="12830"/>
                      <a:pt x="2278" y="12989"/>
                      <a:pt x="2436" y="13137"/>
                    </a:cubicBezTo>
                    <a:lnTo>
                      <a:pt x="4703" y="10870"/>
                    </a:lnTo>
                    <a:lnTo>
                      <a:pt x="4782" y="10791"/>
                    </a:lnTo>
                    <a:lnTo>
                      <a:pt x="9662" y="5911"/>
                    </a:lnTo>
                    <a:lnTo>
                      <a:pt x="10138" y="5435"/>
                    </a:lnTo>
                    <a:lnTo>
                      <a:pt x="9662" y="4970"/>
                    </a:lnTo>
                    <a:lnTo>
                      <a:pt x="5178" y="476"/>
                    </a:lnTo>
                    <a:lnTo>
                      <a:pt x="47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5"/>
              <p:cNvSpPr/>
              <p:nvPr/>
            </p:nvSpPr>
            <p:spPr>
              <a:xfrm>
                <a:off x="2601800" y="2828050"/>
                <a:ext cx="327175" cy="253175"/>
              </a:xfrm>
              <a:custGeom>
                <a:avLst/>
                <a:gdLst/>
                <a:ahLst/>
                <a:cxnLst/>
                <a:rect l="l" t="t" r="r" b="b"/>
                <a:pathLst>
                  <a:path w="13087" h="10127" extrusionOk="0">
                    <a:moveTo>
                      <a:pt x="7652" y="0"/>
                    </a:moveTo>
                    <a:lnTo>
                      <a:pt x="7187" y="465"/>
                    </a:lnTo>
                    <a:lnTo>
                      <a:pt x="2218" y="5435"/>
                    </a:lnTo>
                    <a:lnTo>
                      <a:pt x="0" y="7652"/>
                    </a:lnTo>
                    <a:cubicBezTo>
                      <a:pt x="168" y="7801"/>
                      <a:pt x="337" y="7939"/>
                      <a:pt x="515" y="8078"/>
                    </a:cubicBezTo>
                    <a:lnTo>
                      <a:pt x="2772" y="5821"/>
                    </a:lnTo>
                    <a:lnTo>
                      <a:pt x="7652" y="940"/>
                    </a:lnTo>
                    <a:lnTo>
                      <a:pt x="12146" y="5435"/>
                    </a:lnTo>
                    <a:lnTo>
                      <a:pt x="8385" y="9186"/>
                    </a:lnTo>
                    <a:lnTo>
                      <a:pt x="5029" y="5831"/>
                    </a:lnTo>
                    <a:lnTo>
                      <a:pt x="7553" y="3306"/>
                    </a:lnTo>
                    <a:lnTo>
                      <a:pt x="9711" y="5454"/>
                    </a:lnTo>
                    <a:lnTo>
                      <a:pt x="8543" y="6623"/>
                    </a:lnTo>
                    <a:lnTo>
                      <a:pt x="7682" y="5761"/>
                    </a:lnTo>
                    <a:lnTo>
                      <a:pt x="8197" y="5247"/>
                    </a:lnTo>
                    <a:lnTo>
                      <a:pt x="7731" y="4771"/>
                    </a:lnTo>
                    <a:lnTo>
                      <a:pt x="7217" y="5286"/>
                    </a:lnTo>
                    <a:lnTo>
                      <a:pt x="6742" y="5761"/>
                    </a:lnTo>
                    <a:lnTo>
                      <a:pt x="7217" y="6227"/>
                    </a:lnTo>
                    <a:lnTo>
                      <a:pt x="8078" y="7098"/>
                    </a:lnTo>
                    <a:lnTo>
                      <a:pt x="8543" y="7563"/>
                    </a:lnTo>
                    <a:lnTo>
                      <a:pt x="9018" y="7098"/>
                    </a:lnTo>
                    <a:lnTo>
                      <a:pt x="10186" y="5930"/>
                    </a:lnTo>
                    <a:lnTo>
                      <a:pt x="10652" y="5454"/>
                    </a:lnTo>
                    <a:lnTo>
                      <a:pt x="10186" y="4989"/>
                    </a:lnTo>
                    <a:lnTo>
                      <a:pt x="8028" y="2831"/>
                    </a:lnTo>
                    <a:lnTo>
                      <a:pt x="7563" y="2356"/>
                    </a:lnTo>
                    <a:lnTo>
                      <a:pt x="7553" y="2366"/>
                    </a:lnTo>
                    <a:lnTo>
                      <a:pt x="7088" y="2831"/>
                    </a:lnTo>
                    <a:lnTo>
                      <a:pt x="4564" y="5355"/>
                    </a:lnTo>
                    <a:lnTo>
                      <a:pt x="4089" y="5831"/>
                    </a:lnTo>
                    <a:lnTo>
                      <a:pt x="4564" y="6296"/>
                    </a:lnTo>
                    <a:lnTo>
                      <a:pt x="7920" y="9662"/>
                    </a:lnTo>
                    <a:lnTo>
                      <a:pt x="8385" y="10127"/>
                    </a:lnTo>
                    <a:lnTo>
                      <a:pt x="8860" y="9662"/>
                    </a:lnTo>
                    <a:lnTo>
                      <a:pt x="12622" y="5900"/>
                    </a:lnTo>
                    <a:lnTo>
                      <a:pt x="13087" y="5435"/>
                    </a:lnTo>
                    <a:lnTo>
                      <a:pt x="12622" y="4959"/>
                    </a:lnTo>
                    <a:lnTo>
                      <a:pt x="8127" y="465"/>
                    </a:lnTo>
                    <a:lnTo>
                      <a:pt x="76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5"/>
              <p:cNvSpPr/>
              <p:nvPr/>
            </p:nvSpPr>
            <p:spPr>
              <a:xfrm>
                <a:off x="2633225" y="3008450"/>
                <a:ext cx="143550" cy="114600"/>
              </a:xfrm>
              <a:custGeom>
                <a:avLst/>
                <a:gdLst/>
                <a:ahLst/>
                <a:cxnLst/>
                <a:rect l="l" t="t" r="r" b="b"/>
                <a:pathLst>
                  <a:path w="5742" h="4584" extrusionOk="0">
                    <a:moveTo>
                      <a:pt x="1446" y="1"/>
                    </a:moveTo>
                    <a:lnTo>
                      <a:pt x="970" y="476"/>
                    </a:lnTo>
                    <a:lnTo>
                      <a:pt x="0" y="1446"/>
                    </a:lnTo>
                    <a:cubicBezTo>
                      <a:pt x="179" y="1584"/>
                      <a:pt x="357" y="1713"/>
                      <a:pt x="545" y="1842"/>
                    </a:cubicBezTo>
                    <a:lnTo>
                      <a:pt x="1446" y="941"/>
                    </a:lnTo>
                    <a:lnTo>
                      <a:pt x="4801" y="4297"/>
                    </a:lnTo>
                    <a:cubicBezTo>
                      <a:pt x="5019" y="4396"/>
                      <a:pt x="5237" y="4495"/>
                      <a:pt x="5465" y="4584"/>
                    </a:cubicBezTo>
                    <a:lnTo>
                      <a:pt x="5742" y="4307"/>
                    </a:lnTo>
                    <a:lnTo>
                      <a:pt x="5277" y="3831"/>
                    </a:lnTo>
                    <a:lnTo>
                      <a:pt x="1911" y="476"/>
                    </a:lnTo>
                    <a:lnTo>
                      <a:pt x="14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5"/>
              <p:cNvSpPr/>
              <p:nvPr/>
            </p:nvSpPr>
            <p:spPr>
              <a:xfrm>
                <a:off x="2950000" y="2692675"/>
                <a:ext cx="405400" cy="405625"/>
              </a:xfrm>
              <a:custGeom>
                <a:avLst/>
                <a:gdLst/>
                <a:ahLst/>
                <a:cxnLst/>
                <a:rect l="l" t="t" r="r" b="b"/>
                <a:pathLst>
                  <a:path w="16216" h="16225" extrusionOk="0">
                    <a:moveTo>
                      <a:pt x="10781" y="0"/>
                    </a:moveTo>
                    <a:lnTo>
                      <a:pt x="10315" y="475"/>
                    </a:lnTo>
                    <a:lnTo>
                      <a:pt x="6554" y="4237"/>
                    </a:lnTo>
                    <a:lnTo>
                      <a:pt x="6088" y="4702"/>
                    </a:lnTo>
                    <a:lnTo>
                      <a:pt x="6554" y="5168"/>
                    </a:lnTo>
                    <a:lnTo>
                      <a:pt x="9919" y="8533"/>
                    </a:lnTo>
                    <a:lnTo>
                      <a:pt x="10385" y="8999"/>
                    </a:lnTo>
                    <a:lnTo>
                      <a:pt x="10850" y="8533"/>
                    </a:lnTo>
                    <a:lnTo>
                      <a:pt x="13384" y="5999"/>
                    </a:lnTo>
                    <a:lnTo>
                      <a:pt x="13849" y="5534"/>
                    </a:lnTo>
                    <a:lnTo>
                      <a:pt x="13859" y="5534"/>
                    </a:lnTo>
                    <a:lnTo>
                      <a:pt x="13384" y="5059"/>
                    </a:lnTo>
                    <a:lnTo>
                      <a:pt x="13384" y="5069"/>
                    </a:lnTo>
                    <a:lnTo>
                      <a:pt x="11226" y="2911"/>
                    </a:lnTo>
                    <a:lnTo>
                      <a:pt x="10761" y="2435"/>
                    </a:lnTo>
                    <a:lnTo>
                      <a:pt x="10286" y="2911"/>
                    </a:lnTo>
                    <a:lnTo>
                      <a:pt x="9127" y="4079"/>
                    </a:lnTo>
                    <a:lnTo>
                      <a:pt x="8652" y="4544"/>
                    </a:lnTo>
                    <a:lnTo>
                      <a:pt x="9127" y="5009"/>
                    </a:lnTo>
                    <a:lnTo>
                      <a:pt x="9989" y="5880"/>
                    </a:lnTo>
                    <a:lnTo>
                      <a:pt x="10454" y="6346"/>
                    </a:lnTo>
                    <a:lnTo>
                      <a:pt x="10929" y="5880"/>
                    </a:lnTo>
                    <a:lnTo>
                      <a:pt x="11444" y="5366"/>
                    </a:lnTo>
                    <a:lnTo>
                      <a:pt x="10969" y="4890"/>
                    </a:lnTo>
                    <a:lnTo>
                      <a:pt x="10454" y="5405"/>
                    </a:lnTo>
                    <a:lnTo>
                      <a:pt x="9593" y="4544"/>
                    </a:lnTo>
                    <a:lnTo>
                      <a:pt x="10761" y="3376"/>
                    </a:lnTo>
                    <a:lnTo>
                      <a:pt x="12909" y="5534"/>
                    </a:lnTo>
                    <a:lnTo>
                      <a:pt x="10385" y="8058"/>
                    </a:lnTo>
                    <a:lnTo>
                      <a:pt x="7029" y="4702"/>
                    </a:lnTo>
                    <a:lnTo>
                      <a:pt x="10781" y="941"/>
                    </a:lnTo>
                    <a:lnTo>
                      <a:pt x="15275" y="5435"/>
                    </a:lnTo>
                    <a:lnTo>
                      <a:pt x="10394" y="10325"/>
                    </a:lnTo>
                    <a:lnTo>
                      <a:pt x="10315" y="10404"/>
                    </a:lnTo>
                    <a:lnTo>
                      <a:pt x="5435" y="15284"/>
                    </a:lnTo>
                    <a:lnTo>
                      <a:pt x="941" y="10790"/>
                    </a:lnTo>
                    <a:lnTo>
                      <a:pt x="4693" y="7029"/>
                    </a:lnTo>
                    <a:lnTo>
                      <a:pt x="8058" y="10394"/>
                    </a:lnTo>
                    <a:lnTo>
                      <a:pt x="5524" y="12919"/>
                    </a:lnTo>
                    <a:lnTo>
                      <a:pt x="3376" y="10761"/>
                    </a:lnTo>
                    <a:lnTo>
                      <a:pt x="4534" y="9602"/>
                    </a:lnTo>
                    <a:lnTo>
                      <a:pt x="5405" y="10464"/>
                    </a:lnTo>
                    <a:lnTo>
                      <a:pt x="4881" y="10978"/>
                    </a:lnTo>
                    <a:lnTo>
                      <a:pt x="5356" y="11444"/>
                    </a:lnTo>
                    <a:lnTo>
                      <a:pt x="5871" y="10929"/>
                    </a:lnTo>
                    <a:lnTo>
                      <a:pt x="6346" y="10464"/>
                    </a:lnTo>
                    <a:lnTo>
                      <a:pt x="5871" y="9988"/>
                    </a:lnTo>
                    <a:lnTo>
                      <a:pt x="5009" y="9127"/>
                    </a:lnTo>
                    <a:lnTo>
                      <a:pt x="4534" y="8662"/>
                    </a:lnTo>
                    <a:lnTo>
                      <a:pt x="4069" y="9127"/>
                    </a:lnTo>
                    <a:lnTo>
                      <a:pt x="2901" y="10295"/>
                    </a:lnTo>
                    <a:lnTo>
                      <a:pt x="2436" y="10761"/>
                    </a:lnTo>
                    <a:lnTo>
                      <a:pt x="2436" y="10770"/>
                    </a:lnTo>
                    <a:lnTo>
                      <a:pt x="2901" y="11236"/>
                    </a:lnTo>
                    <a:lnTo>
                      <a:pt x="5059" y="13394"/>
                    </a:lnTo>
                    <a:lnTo>
                      <a:pt x="5524" y="13859"/>
                    </a:lnTo>
                    <a:lnTo>
                      <a:pt x="5999" y="13394"/>
                    </a:lnTo>
                    <a:lnTo>
                      <a:pt x="8524" y="10860"/>
                    </a:lnTo>
                    <a:lnTo>
                      <a:pt x="8999" y="10394"/>
                    </a:lnTo>
                    <a:lnTo>
                      <a:pt x="8524" y="9919"/>
                    </a:lnTo>
                    <a:lnTo>
                      <a:pt x="5168" y="6563"/>
                    </a:lnTo>
                    <a:lnTo>
                      <a:pt x="4693" y="6088"/>
                    </a:lnTo>
                    <a:lnTo>
                      <a:pt x="4227" y="6563"/>
                    </a:lnTo>
                    <a:lnTo>
                      <a:pt x="466" y="10325"/>
                    </a:lnTo>
                    <a:lnTo>
                      <a:pt x="0" y="10790"/>
                    </a:lnTo>
                    <a:lnTo>
                      <a:pt x="466" y="11256"/>
                    </a:lnTo>
                    <a:lnTo>
                      <a:pt x="4960" y="15750"/>
                    </a:lnTo>
                    <a:lnTo>
                      <a:pt x="5435" y="16225"/>
                    </a:lnTo>
                    <a:lnTo>
                      <a:pt x="5900" y="15750"/>
                    </a:lnTo>
                    <a:lnTo>
                      <a:pt x="10781" y="10869"/>
                    </a:lnTo>
                    <a:lnTo>
                      <a:pt x="15750" y="5910"/>
                    </a:lnTo>
                    <a:lnTo>
                      <a:pt x="16215" y="5435"/>
                    </a:lnTo>
                    <a:lnTo>
                      <a:pt x="15750" y="4970"/>
                    </a:lnTo>
                    <a:lnTo>
                      <a:pt x="11256" y="475"/>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5"/>
              <p:cNvSpPr/>
              <p:nvPr/>
            </p:nvSpPr>
            <p:spPr>
              <a:xfrm>
                <a:off x="3281875" y="2903275"/>
                <a:ext cx="164350" cy="169800"/>
              </a:xfrm>
              <a:custGeom>
                <a:avLst/>
                <a:gdLst/>
                <a:ahLst/>
                <a:cxnLst/>
                <a:rect l="l" t="t" r="r" b="b"/>
                <a:pathLst>
                  <a:path w="6574" h="6792" extrusionOk="0">
                    <a:moveTo>
                      <a:pt x="3475" y="0"/>
                    </a:moveTo>
                    <a:lnTo>
                      <a:pt x="3000" y="476"/>
                    </a:lnTo>
                    <a:lnTo>
                      <a:pt x="475" y="3000"/>
                    </a:lnTo>
                    <a:lnTo>
                      <a:pt x="0" y="3475"/>
                    </a:lnTo>
                    <a:lnTo>
                      <a:pt x="475" y="3940"/>
                    </a:lnTo>
                    <a:lnTo>
                      <a:pt x="3326" y="6791"/>
                    </a:lnTo>
                    <a:cubicBezTo>
                      <a:pt x="3514" y="6672"/>
                      <a:pt x="3712" y="6554"/>
                      <a:pt x="3891" y="6425"/>
                    </a:cubicBezTo>
                    <a:lnTo>
                      <a:pt x="941" y="3475"/>
                    </a:lnTo>
                    <a:lnTo>
                      <a:pt x="3475" y="941"/>
                    </a:lnTo>
                    <a:lnTo>
                      <a:pt x="5633" y="3099"/>
                    </a:lnTo>
                    <a:lnTo>
                      <a:pt x="4465" y="4267"/>
                    </a:lnTo>
                    <a:lnTo>
                      <a:pt x="3603" y="3406"/>
                    </a:lnTo>
                    <a:lnTo>
                      <a:pt x="4118" y="2891"/>
                    </a:lnTo>
                    <a:lnTo>
                      <a:pt x="3643" y="2416"/>
                    </a:lnTo>
                    <a:lnTo>
                      <a:pt x="3128" y="2931"/>
                    </a:lnTo>
                    <a:lnTo>
                      <a:pt x="2663" y="3406"/>
                    </a:lnTo>
                    <a:lnTo>
                      <a:pt x="3128" y="3871"/>
                    </a:lnTo>
                    <a:lnTo>
                      <a:pt x="3990" y="4732"/>
                    </a:lnTo>
                    <a:lnTo>
                      <a:pt x="4465" y="5207"/>
                    </a:lnTo>
                    <a:lnTo>
                      <a:pt x="4930" y="4732"/>
                    </a:lnTo>
                    <a:lnTo>
                      <a:pt x="6098" y="3574"/>
                    </a:lnTo>
                    <a:lnTo>
                      <a:pt x="6573" y="3099"/>
                    </a:lnTo>
                    <a:lnTo>
                      <a:pt x="6098" y="2624"/>
                    </a:lnTo>
                    <a:lnTo>
                      <a:pt x="6098" y="2634"/>
                    </a:lnTo>
                    <a:lnTo>
                      <a:pt x="3940" y="476"/>
                    </a:lnTo>
                    <a:lnTo>
                      <a:pt x="3950" y="476"/>
                    </a:lnTo>
                    <a:lnTo>
                      <a:pt x="34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5"/>
              <p:cNvSpPr/>
              <p:nvPr/>
            </p:nvSpPr>
            <p:spPr>
              <a:xfrm>
                <a:off x="3101450" y="2844375"/>
                <a:ext cx="391550" cy="316300"/>
              </a:xfrm>
              <a:custGeom>
                <a:avLst/>
                <a:gdLst/>
                <a:ahLst/>
                <a:cxnLst/>
                <a:rect l="l" t="t" r="r" b="b"/>
                <a:pathLst>
                  <a:path w="15662" h="12652" extrusionOk="0">
                    <a:moveTo>
                      <a:pt x="10791" y="0"/>
                    </a:moveTo>
                    <a:lnTo>
                      <a:pt x="10316" y="466"/>
                    </a:lnTo>
                    <a:lnTo>
                      <a:pt x="5356" y="5435"/>
                    </a:lnTo>
                    <a:lnTo>
                      <a:pt x="466" y="10315"/>
                    </a:lnTo>
                    <a:lnTo>
                      <a:pt x="1" y="10781"/>
                    </a:lnTo>
                    <a:lnTo>
                      <a:pt x="466" y="11256"/>
                    </a:lnTo>
                    <a:lnTo>
                      <a:pt x="1862" y="12652"/>
                    </a:lnTo>
                    <a:cubicBezTo>
                      <a:pt x="2129" y="12602"/>
                      <a:pt x="2376" y="12543"/>
                      <a:pt x="2634" y="12483"/>
                    </a:cubicBezTo>
                    <a:lnTo>
                      <a:pt x="941" y="10781"/>
                    </a:lnTo>
                    <a:lnTo>
                      <a:pt x="5821" y="5900"/>
                    </a:lnTo>
                    <a:lnTo>
                      <a:pt x="10781" y="941"/>
                    </a:lnTo>
                    <a:lnTo>
                      <a:pt x="15206" y="5356"/>
                    </a:lnTo>
                    <a:cubicBezTo>
                      <a:pt x="15364" y="5197"/>
                      <a:pt x="15513" y="5039"/>
                      <a:pt x="15661" y="4871"/>
                    </a:cubicBezTo>
                    <a:lnTo>
                      <a:pt x="11256" y="466"/>
                    </a:lnTo>
                    <a:lnTo>
                      <a:pt x="10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5"/>
              <p:cNvSpPr/>
              <p:nvPr/>
            </p:nvSpPr>
            <p:spPr>
              <a:xfrm>
                <a:off x="3220750" y="3091100"/>
                <a:ext cx="54450" cy="36650"/>
              </a:xfrm>
              <a:custGeom>
                <a:avLst/>
                <a:gdLst/>
                <a:ahLst/>
                <a:cxnLst/>
                <a:rect l="l" t="t" r="r" b="b"/>
                <a:pathLst>
                  <a:path w="2178" h="1466" extrusionOk="0">
                    <a:moveTo>
                      <a:pt x="990" y="1"/>
                    </a:moveTo>
                    <a:lnTo>
                      <a:pt x="525" y="476"/>
                    </a:lnTo>
                    <a:lnTo>
                      <a:pt x="0" y="991"/>
                    </a:lnTo>
                    <a:lnTo>
                      <a:pt x="475" y="1456"/>
                    </a:lnTo>
                    <a:lnTo>
                      <a:pt x="990" y="941"/>
                    </a:lnTo>
                    <a:lnTo>
                      <a:pt x="1515" y="1466"/>
                    </a:lnTo>
                    <a:cubicBezTo>
                      <a:pt x="1732" y="1377"/>
                      <a:pt x="1950" y="1278"/>
                      <a:pt x="2178" y="1189"/>
                    </a:cubicBezTo>
                    <a:lnTo>
                      <a:pt x="1455" y="476"/>
                    </a:lnTo>
                    <a:lnTo>
                      <a:pt x="9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5"/>
              <p:cNvSpPr/>
              <p:nvPr/>
            </p:nvSpPr>
            <p:spPr>
              <a:xfrm>
                <a:off x="3160600" y="3024775"/>
                <a:ext cx="160400" cy="123775"/>
              </a:xfrm>
              <a:custGeom>
                <a:avLst/>
                <a:gdLst/>
                <a:ahLst/>
                <a:cxnLst/>
                <a:rect l="l" t="t" r="r" b="b"/>
                <a:pathLst>
                  <a:path w="6416" h="4951" extrusionOk="0">
                    <a:moveTo>
                      <a:pt x="3465" y="1"/>
                    </a:moveTo>
                    <a:lnTo>
                      <a:pt x="3000" y="476"/>
                    </a:lnTo>
                    <a:lnTo>
                      <a:pt x="466" y="3000"/>
                    </a:lnTo>
                    <a:lnTo>
                      <a:pt x="1" y="3466"/>
                    </a:lnTo>
                    <a:lnTo>
                      <a:pt x="1" y="3475"/>
                    </a:lnTo>
                    <a:lnTo>
                      <a:pt x="466" y="3941"/>
                    </a:lnTo>
                    <a:lnTo>
                      <a:pt x="1476" y="4950"/>
                    </a:lnTo>
                    <a:cubicBezTo>
                      <a:pt x="1723" y="4881"/>
                      <a:pt x="1961" y="4812"/>
                      <a:pt x="2198" y="4733"/>
                    </a:cubicBezTo>
                    <a:lnTo>
                      <a:pt x="941" y="3466"/>
                    </a:lnTo>
                    <a:lnTo>
                      <a:pt x="3465" y="941"/>
                    </a:lnTo>
                    <a:lnTo>
                      <a:pt x="5801" y="3277"/>
                    </a:lnTo>
                    <a:cubicBezTo>
                      <a:pt x="6009" y="3169"/>
                      <a:pt x="6217" y="3070"/>
                      <a:pt x="6415" y="2961"/>
                    </a:cubicBezTo>
                    <a:lnTo>
                      <a:pt x="3940" y="476"/>
                    </a:lnTo>
                    <a:lnTo>
                      <a:pt x="34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5"/>
              <p:cNvSpPr/>
              <p:nvPr/>
            </p:nvSpPr>
            <p:spPr>
              <a:xfrm>
                <a:off x="2887875" y="3081950"/>
                <a:ext cx="129950" cy="91350"/>
              </a:xfrm>
              <a:custGeom>
                <a:avLst/>
                <a:gdLst/>
                <a:ahLst/>
                <a:cxnLst/>
                <a:rect l="l" t="t" r="r" b="b"/>
                <a:pathLst>
                  <a:path w="5198" h="3654" extrusionOk="0">
                    <a:moveTo>
                      <a:pt x="2109" y="1"/>
                    </a:moveTo>
                    <a:lnTo>
                      <a:pt x="2099" y="10"/>
                    </a:lnTo>
                    <a:lnTo>
                      <a:pt x="1634" y="476"/>
                    </a:lnTo>
                    <a:lnTo>
                      <a:pt x="466" y="1644"/>
                    </a:lnTo>
                    <a:lnTo>
                      <a:pt x="1" y="2109"/>
                    </a:lnTo>
                    <a:lnTo>
                      <a:pt x="466" y="2584"/>
                    </a:lnTo>
                    <a:lnTo>
                      <a:pt x="1228" y="3337"/>
                    </a:lnTo>
                    <a:cubicBezTo>
                      <a:pt x="1555" y="3396"/>
                      <a:pt x="1901" y="3436"/>
                      <a:pt x="2238" y="3475"/>
                    </a:cubicBezTo>
                    <a:lnTo>
                      <a:pt x="2268" y="3445"/>
                    </a:lnTo>
                    <a:lnTo>
                      <a:pt x="2782" y="2931"/>
                    </a:lnTo>
                    <a:lnTo>
                      <a:pt x="2317" y="2465"/>
                    </a:lnTo>
                    <a:lnTo>
                      <a:pt x="1802" y="2980"/>
                    </a:lnTo>
                    <a:lnTo>
                      <a:pt x="931" y="2109"/>
                    </a:lnTo>
                    <a:lnTo>
                      <a:pt x="2099" y="951"/>
                    </a:lnTo>
                    <a:lnTo>
                      <a:pt x="4257" y="3099"/>
                    </a:lnTo>
                    <a:lnTo>
                      <a:pt x="3752" y="3614"/>
                    </a:lnTo>
                    <a:cubicBezTo>
                      <a:pt x="4049" y="3634"/>
                      <a:pt x="4346" y="3643"/>
                      <a:pt x="4653" y="3653"/>
                    </a:cubicBezTo>
                    <a:lnTo>
                      <a:pt x="4723" y="3574"/>
                    </a:lnTo>
                    <a:lnTo>
                      <a:pt x="5198" y="3099"/>
                    </a:lnTo>
                    <a:lnTo>
                      <a:pt x="4732" y="2634"/>
                    </a:lnTo>
                    <a:lnTo>
                      <a:pt x="2574" y="476"/>
                    </a:lnTo>
                    <a:lnTo>
                      <a:pt x="21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5"/>
              <p:cNvSpPr/>
              <p:nvPr/>
            </p:nvSpPr>
            <p:spPr>
              <a:xfrm>
                <a:off x="2823525" y="3021325"/>
                <a:ext cx="253450" cy="151725"/>
              </a:xfrm>
              <a:custGeom>
                <a:avLst/>
                <a:gdLst/>
                <a:ahLst/>
                <a:cxnLst/>
                <a:rect l="l" t="t" r="r" b="b"/>
                <a:pathLst>
                  <a:path w="10138" h="6069" extrusionOk="0">
                    <a:moveTo>
                      <a:pt x="4703" y="0"/>
                    </a:moveTo>
                    <a:lnTo>
                      <a:pt x="4228" y="466"/>
                    </a:lnTo>
                    <a:lnTo>
                      <a:pt x="476" y="4227"/>
                    </a:lnTo>
                    <a:lnTo>
                      <a:pt x="1" y="4692"/>
                    </a:lnTo>
                    <a:lnTo>
                      <a:pt x="248" y="4940"/>
                    </a:lnTo>
                    <a:cubicBezTo>
                      <a:pt x="684" y="5079"/>
                      <a:pt x="1119" y="5197"/>
                      <a:pt x="1555" y="5306"/>
                    </a:cubicBezTo>
                    <a:lnTo>
                      <a:pt x="941" y="4692"/>
                    </a:lnTo>
                    <a:lnTo>
                      <a:pt x="4703" y="941"/>
                    </a:lnTo>
                    <a:lnTo>
                      <a:pt x="9197" y="5425"/>
                    </a:lnTo>
                    <a:lnTo>
                      <a:pt x="8554" y="6068"/>
                    </a:lnTo>
                    <a:cubicBezTo>
                      <a:pt x="8880" y="6059"/>
                      <a:pt x="9217" y="6049"/>
                      <a:pt x="9534" y="6029"/>
                    </a:cubicBezTo>
                    <a:lnTo>
                      <a:pt x="9662" y="5900"/>
                    </a:lnTo>
                    <a:lnTo>
                      <a:pt x="10138" y="5425"/>
                    </a:lnTo>
                    <a:lnTo>
                      <a:pt x="9662" y="4960"/>
                    </a:lnTo>
                    <a:lnTo>
                      <a:pt x="5168" y="466"/>
                    </a:lnTo>
                    <a:lnTo>
                      <a:pt x="4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89" name="Google Shape;3689;p45"/>
          <p:cNvSpPr txBox="1">
            <a:spLocks noGrp="1"/>
          </p:cNvSpPr>
          <p:nvPr>
            <p:ph type="title"/>
          </p:nvPr>
        </p:nvSpPr>
        <p:spPr>
          <a:xfrm>
            <a:off x="4278975" y="323000"/>
            <a:ext cx="4151700" cy="1058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THANKS!</a:t>
            </a:r>
            <a:endParaRPr/>
          </a:p>
        </p:txBody>
      </p:sp>
      <p:sp>
        <p:nvSpPr>
          <p:cNvPr id="3690" name="Google Shape;3690;p45"/>
          <p:cNvSpPr txBox="1">
            <a:spLocks noGrp="1"/>
          </p:cNvSpPr>
          <p:nvPr>
            <p:ph type="subTitle" idx="1"/>
          </p:nvPr>
        </p:nvSpPr>
        <p:spPr>
          <a:xfrm>
            <a:off x="4279050" y="1446275"/>
            <a:ext cx="4151700" cy="117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dirty="0"/>
              <a:t>Do you have any questions?</a:t>
            </a:r>
            <a:endParaRPr b="1" dirty="0"/>
          </a:p>
          <a:p>
            <a:pPr marL="0" lvl="0" indent="0" rtl="0">
              <a:spcBef>
                <a:spcPts val="0"/>
              </a:spcBef>
              <a:spcAft>
                <a:spcPts val="0"/>
              </a:spcAft>
              <a:buClr>
                <a:schemeClr val="dk1"/>
              </a:buClr>
              <a:buSzPts val="1100"/>
              <a:buFont typeface="Arial"/>
              <a:buNone/>
            </a:pPr>
            <a:r>
              <a:rPr lang="en-US" altLang="zh-CN" dirty="0"/>
              <a:t>great_ppt@outlook.com</a:t>
            </a:r>
          </a:p>
          <a:p>
            <a:pPr marL="0" lvl="0" indent="0" rtl="0">
              <a:spcBef>
                <a:spcPts val="0"/>
              </a:spcBef>
              <a:spcAft>
                <a:spcPts val="0"/>
              </a:spcAft>
              <a:buClr>
                <a:schemeClr val="dk1"/>
              </a:buClr>
              <a:buSzPts val="1100"/>
              <a:buFont typeface="Arial"/>
              <a:buNone/>
            </a:pPr>
            <a:r>
              <a:rPr lang="en-US" altLang="zh-CN" dirty="0"/>
              <a:t>www.greatppt.com</a:t>
            </a:r>
          </a:p>
        </p:txBody>
      </p:sp>
      <p:grpSp>
        <p:nvGrpSpPr>
          <p:cNvPr id="3692" name="Google Shape;3692;p45"/>
          <p:cNvGrpSpPr/>
          <p:nvPr/>
        </p:nvGrpSpPr>
        <p:grpSpPr>
          <a:xfrm>
            <a:off x="1198847" y="853925"/>
            <a:ext cx="2235918" cy="3479692"/>
            <a:chOff x="1350887" y="1090600"/>
            <a:chExt cx="1931679" cy="3006213"/>
          </a:xfrm>
        </p:grpSpPr>
        <p:sp>
          <p:nvSpPr>
            <p:cNvPr id="3693" name="Google Shape;3693;p45"/>
            <p:cNvSpPr/>
            <p:nvPr/>
          </p:nvSpPr>
          <p:spPr>
            <a:xfrm>
              <a:off x="1387789" y="1134831"/>
              <a:ext cx="1894777" cy="2961982"/>
            </a:xfrm>
            <a:custGeom>
              <a:avLst/>
              <a:gdLst/>
              <a:ahLst/>
              <a:cxnLst/>
              <a:rect l="l" t="t" r="r" b="b"/>
              <a:pathLst>
                <a:path w="43046" h="67291" extrusionOk="0">
                  <a:moveTo>
                    <a:pt x="28762" y="1"/>
                  </a:moveTo>
                  <a:cubicBezTo>
                    <a:pt x="25339" y="1"/>
                    <a:pt x="22516" y="3965"/>
                    <a:pt x="22782" y="8798"/>
                  </a:cubicBezTo>
                  <a:cubicBezTo>
                    <a:pt x="22950" y="11807"/>
                    <a:pt x="22554" y="14262"/>
                    <a:pt x="22158" y="15875"/>
                  </a:cubicBezTo>
                  <a:cubicBezTo>
                    <a:pt x="21960" y="15648"/>
                    <a:pt x="21733" y="15460"/>
                    <a:pt x="21465" y="15321"/>
                  </a:cubicBezTo>
                  <a:cubicBezTo>
                    <a:pt x="21130" y="15156"/>
                    <a:pt x="20758" y="15081"/>
                    <a:pt x="20382" y="15081"/>
                  </a:cubicBezTo>
                  <a:cubicBezTo>
                    <a:pt x="19969" y="15081"/>
                    <a:pt x="19551" y="15171"/>
                    <a:pt x="19169" y="15331"/>
                  </a:cubicBezTo>
                  <a:cubicBezTo>
                    <a:pt x="18812" y="15470"/>
                    <a:pt x="18486" y="15677"/>
                    <a:pt x="18169" y="15905"/>
                  </a:cubicBezTo>
                  <a:cubicBezTo>
                    <a:pt x="17486" y="12193"/>
                    <a:pt x="15437" y="4432"/>
                    <a:pt x="10131" y="2432"/>
                  </a:cubicBezTo>
                  <a:cubicBezTo>
                    <a:pt x="9120" y="2051"/>
                    <a:pt x="8180" y="1879"/>
                    <a:pt x="7328" y="1879"/>
                  </a:cubicBezTo>
                  <a:cubicBezTo>
                    <a:pt x="1881" y="1879"/>
                    <a:pt x="1" y="8895"/>
                    <a:pt x="5805" y="12935"/>
                  </a:cubicBezTo>
                  <a:cubicBezTo>
                    <a:pt x="10537" y="16232"/>
                    <a:pt x="11348" y="20063"/>
                    <a:pt x="11348" y="20063"/>
                  </a:cubicBezTo>
                  <a:cubicBezTo>
                    <a:pt x="7339" y="28408"/>
                    <a:pt x="9269" y="33041"/>
                    <a:pt x="13041" y="35238"/>
                  </a:cubicBezTo>
                  <a:cubicBezTo>
                    <a:pt x="11546" y="35961"/>
                    <a:pt x="8883" y="37891"/>
                    <a:pt x="8359" y="42653"/>
                  </a:cubicBezTo>
                  <a:cubicBezTo>
                    <a:pt x="8062" y="45375"/>
                    <a:pt x="9101" y="47414"/>
                    <a:pt x="10556" y="48840"/>
                  </a:cubicBezTo>
                  <a:cubicBezTo>
                    <a:pt x="10447" y="49552"/>
                    <a:pt x="10358" y="50285"/>
                    <a:pt x="10289" y="51027"/>
                  </a:cubicBezTo>
                  <a:cubicBezTo>
                    <a:pt x="10289" y="51027"/>
                    <a:pt x="2469" y="54146"/>
                    <a:pt x="2409" y="60016"/>
                  </a:cubicBezTo>
                  <a:cubicBezTo>
                    <a:pt x="2350" y="65866"/>
                    <a:pt x="8002" y="67044"/>
                    <a:pt x="12605" y="67262"/>
                  </a:cubicBezTo>
                  <a:cubicBezTo>
                    <a:pt x="12988" y="67281"/>
                    <a:pt x="13364" y="67291"/>
                    <a:pt x="13732" y="67291"/>
                  </a:cubicBezTo>
                  <a:cubicBezTo>
                    <a:pt x="18132" y="67291"/>
                    <a:pt x="21364" y="65892"/>
                    <a:pt x="20861" y="62293"/>
                  </a:cubicBezTo>
                  <a:cubicBezTo>
                    <a:pt x="20267" y="57957"/>
                    <a:pt x="14585" y="58521"/>
                    <a:pt x="14516" y="58402"/>
                  </a:cubicBezTo>
                  <a:cubicBezTo>
                    <a:pt x="14447" y="58284"/>
                    <a:pt x="16367" y="57026"/>
                    <a:pt x="17565" y="56422"/>
                  </a:cubicBezTo>
                  <a:cubicBezTo>
                    <a:pt x="17565" y="56422"/>
                    <a:pt x="19060" y="56783"/>
                    <a:pt x="21685" y="56783"/>
                  </a:cubicBezTo>
                  <a:cubicBezTo>
                    <a:pt x="21845" y="56783"/>
                    <a:pt x="22010" y="56782"/>
                    <a:pt x="22178" y="56779"/>
                  </a:cubicBezTo>
                  <a:cubicBezTo>
                    <a:pt x="24762" y="56749"/>
                    <a:pt x="26524" y="56066"/>
                    <a:pt x="26524" y="56066"/>
                  </a:cubicBezTo>
                  <a:cubicBezTo>
                    <a:pt x="26524" y="56066"/>
                    <a:pt x="27890" y="56541"/>
                    <a:pt x="29187" y="57739"/>
                  </a:cubicBezTo>
                  <a:cubicBezTo>
                    <a:pt x="29187" y="57739"/>
                    <a:pt x="22901" y="58521"/>
                    <a:pt x="23326" y="62115"/>
                  </a:cubicBezTo>
                  <a:cubicBezTo>
                    <a:pt x="23376" y="62540"/>
                    <a:pt x="23465" y="62926"/>
                    <a:pt x="23594" y="63283"/>
                  </a:cubicBezTo>
                  <a:lnTo>
                    <a:pt x="23544" y="63293"/>
                  </a:lnTo>
                  <a:lnTo>
                    <a:pt x="23594" y="63293"/>
                  </a:lnTo>
                  <a:cubicBezTo>
                    <a:pt x="24326" y="65319"/>
                    <a:pt x="26302" y="66318"/>
                    <a:pt x="29231" y="66318"/>
                  </a:cubicBezTo>
                  <a:cubicBezTo>
                    <a:pt x="30179" y="66318"/>
                    <a:pt x="31227" y="66213"/>
                    <a:pt x="32364" y="66005"/>
                  </a:cubicBezTo>
                  <a:cubicBezTo>
                    <a:pt x="37631" y="65045"/>
                    <a:pt x="39898" y="62273"/>
                    <a:pt x="39363" y="57858"/>
                  </a:cubicBezTo>
                  <a:cubicBezTo>
                    <a:pt x="38769" y="52948"/>
                    <a:pt x="32414" y="50790"/>
                    <a:pt x="32414" y="50790"/>
                  </a:cubicBezTo>
                  <a:cubicBezTo>
                    <a:pt x="32414" y="50790"/>
                    <a:pt x="32354" y="50414"/>
                    <a:pt x="32216" y="49770"/>
                  </a:cubicBezTo>
                  <a:lnTo>
                    <a:pt x="32216" y="49770"/>
                  </a:lnTo>
                  <a:cubicBezTo>
                    <a:pt x="32792" y="49907"/>
                    <a:pt x="33411" y="49981"/>
                    <a:pt x="34073" y="49981"/>
                  </a:cubicBezTo>
                  <a:cubicBezTo>
                    <a:pt x="34468" y="49981"/>
                    <a:pt x="34879" y="49954"/>
                    <a:pt x="35304" y="49899"/>
                  </a:cubicBezTo>
                  <a:cubicBezTo>
                    <a:pt x="36908" y="49691"/>
                    <a:pt x="38046" y="49127"/>
                    <a:pt x="38809" y="48414"/>
                  </a:cubicBezTo>
                  <a:cubicBezTo>
                    <a:pt x="39571" y="47820"/>
                    <a:pt x="39967" y="46800"/>
                    <a:pt x="40095" y="46127"/>
                  </a:cubicBezTo>
                  <a:cubicBezTo>
                    <a:pt x="42244" y="44959"/>
                    <a:pt x="42382" y="42821"/>
                    <a:pt x="42946" y="42217"/>
                  </a:cubicBezTo>
                  <a:cubicBezTo>
                    <a:pt x="43036" y="42128"/>
                    <a:pt x="43045" y="42009"/>
                    <a:pt x="42996" y="41920"/>
                  </a:cubicBezTo>
                  <a:lnTo>
                    <a:pt x="43006" y="41920"/>
                  </a:lnTo>
                  <a:cubicBezTo>
                    <a:pt x="42956" y="41831"/>
                    <a:pt x="42867" y="41762"/>
                    <a:pt x="42748" y="41762"/>
                  </a:cubicBezTo>
                  <a:lnTo>
                    <a:pt x="42649" y="41762"/>
                  </a:lnTo>
                  <a:cubicBezTo>
                    <a:pt x="42768" y="41514"/>
                    <a:pt x="42847" y="41227"/>
                    <a:pt x="42847" y="40930"/>
                  </a:cubicBezTo>
                  <a:cubicBezTo>
                    <a:pt x="42847" y="39990"/>
                    <a:pt x="42125" y="39208"/>
                    <a:pt x="41204" y="39109"/>
                  </a:cubicBezTo>
                  <a:cubicBezTo>
                    <a:pt x="41244" y="38960"/>
                    <a:pt x="41264" y="38802"/>
                    <a:pt x="41264" y="38644"/>
                  </a:cubicBezTo>
                  <a:cubicBezTo>
                    <a:pt x="41264" y="37713"/>
                    <a:pt x="40581" y="36951"/>
                    <a:pt x="39700" y="36832"/>
                  </a:cubicBezTo>
                  <a:cubicBezTo>
                    <a:pt x="39719" y="36723"/>
                    <a:pt x="39729" y="36624"/>
                    <a:pt x="39729" y="36515"/>
                  </a:cubicBezTo>
                  <a:cubicBezTo>
                    <a:pt x="39729" y="35506"/>
                    <a:pt x="38908" y="34684"/>
                    <a:pt x="37898" y="34684"/>
                  </a:cubicBezTo>
                  <a:cubicBezTo>
                    <a:pt x="37304" y="34684"/>
                    <a:pt x="36769" y="34971"/>
                    <a:pt x="36443" y="35407"/>
                  </a:cubicBezTo>
                  <a:cubicBezTo>
                    <a:pt x="36106" y="34971"/>
                    <a:pt x="35572" y="34684"/>
                    <a:pt x="34978" y="34684"/>
                  </a:cubicBezTo>
                  <a:cubicBezTo>
                    <a:pt x="33968" y="34684"/>
                    <a:pt x="33146" y="35506"/>
                    <a:pt x="33146" y="36515"/>
                  </a:cubicBezTo>
                  <a:cubicBezTo>
                    <a:pt x="33146" y="36624"/>
                    <a:pt x="33166" y="36723"/>
                    <a:pt x="33176" y="36822"/>
                  </a:cubicBezTo>
                  <a:cubicBezTo>
                    <a:pt x="32275" y="36941"/>
                    <a:pt x="31582" y="37713"/>
                    <a:pt x="31582" y="38644"/>
                  </a:cubicBezTo>
                  <a:cubicBezTo>
                    <a:pt x="31582" y="38832"/>
                    <a:pt x="31612" y="39010"/>
                    <a:pt x="31661" y="39178"/>
                  </a:cubicBezTo>
                  <a:cubicBezTo>
                    <a:pt x="31473" y="39238"/>
                    <a:pt x="31295" y="39327"/>
                    <a:pt x="31137" y="39435"/>
                  </a:cubicBezTo>
                  <a:cubicBezTo>
                    <a:pt x="30820" y="38525"/>
                    <a:pt x="30394" y="37594"/>
                    <a:pt x="29691" y="36812"/>
                  </a:cubicBezTo>
                  <a:cubicBezTo>
                    <a:pt x="29266" y="36337"/>
                    <a:pt x="28434" y="35496"/>
                    <a:pt x="27038" y="35070"/>
                  </a:cubicBezTo>
                  <a:cubicBezTo>
                    <a:pt x="29206" y="33734"/>
                    <a:pt x="30473" y="31764"/>
                    <a:pt x="30622" y="29536"/>
                  </a:cubicBezTo>
                  <a:cubicBezTo>
                    <a:pt x="30899" y="25329"/>
                    <a:pt x="28504" y="20776"/>
                    <a:pt x="28504" y="20776"/>
                  </a:cubicBezTo>
                  <a:cubicBezTo>
                    <a:pt x="33433" y="14311"/>
                    <a:pt x="35275" y="2927"/>
                    <a:pt x="31157" y="650"/>
                  </a:cubicBezTo>
                  <a:cubicBezTo>
                    <a:pt x="30347" y="205"/>
                    <a:pt x="29539" y="1"/>
                    <a:pt x="28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4" name="Google Shape;3694;p45"/>
            <p:cNvGrpSpPr/>
            <p:nvPr/>
          </p:nvGrpSpPr>
          <p:grpSpPr>
            <a:xfrm>
              <a:off x="1350887" y="1090600"/>
              <a:ext cx="1896574" cy="2962324"/>
              <a:chOff x="964400" y="1053937"/>
              <a:chExt cx="1896574" cy="2962324"/>
            </a:xfrm>
          </p:grpSpPr>
          <p:sp>
            <p:nvSpPr>
              <p:cNvPr id="3695" name="Google Shape;3695;p45"/>
              <p:cNvSpPr/>
              <p:nvPr/>
            </p:nvSpPr>
            <p:spPr>
              <a:xfrm>
                <a:off x="1067884" y="2588466"/>
                <a:ext cx="1695070" cy="1427796"/>
              </a:xfrm>
              <a:custGeom>
                <a:avLst/>
                <a:gdLst/>
                <a:ahLst/>
                <a:cxnLst/>
                <a:rect l="l" t="t" r="r" b="b"/>
                <a:pathLst>
                  <a:path w="38509" h="32437" extrusionOk="0">
                    <a:moveTo>
                      <a:pt x="11701" y="0"/>
                    </a:moveTo>
                    <a:cubicBezTo>
                      <a:pt x="11701" y="0"/>
                      <a:pt x="6752" y="1099"/>
                      <a:pt x="6019" y="7801"/>
                    </a:cubicBezTo>
                    <a:cubicBezTo>
                      <a:pt x="5712" y="10513"/>
                      <a:pt x="6752" y="12552"/>
                      <a:pt x="8207" y="13978"/>
                    </a:cubicBezTo>
                    <a:cubicBezTo>
                      <a:pt x="8098" y="14690"/>
                      <a:pt x="8009" y="15423"/>
                      <a:pt x="7950" y="16175"/>
                    </a:cubicBezTo>
                    <a:cubicBezTo>
                      <a:pt x="7950" y="16175"/>
                      <a:pt x="119" y="19284"/>
                      <a:pt x="60" y="25164"/>
                    </a:cubicBezTo>
                    <a:cubicBezTo>
                      <a:pt x="1" y="31014"/>
                      <a:pt x="5653" y="32182"/>
                      <a:pt x="10256" y="32410"/>
                    </a:cubicBezTo>
                    <a:cubicBezTo>
                      <a:pt x="10626" y="32428"/>
                      <a:pt x="10990" y="32437"/>
                      <a:pt x="11346" y="32437"/>
                    </a:cubicBezTo>
                    <a:cubicBezTo>
                      <a:pt x="15764" y="32437"/>
                      <a:pt x="19017" y="31041"/>
                      <a:pt x="18522" y="27441"/>
                    </a:cubicBezTo>
                    <a:cubicBezTo>
                      <a:pt x="17928" y="23105"/>
                      <a:pt x="12246" y="23659"/>
                      <a:pt x="12177" y="23540"/>
                    </a:cubicBezTo>
                    <a:cubicBezTo>
                      <a:pt x="12107" y="23422"/>
                      <a:pt x="14018" y="22164"/>
                      <a:pt x="15216" y="21561"/>
                    </a:cubicBezTo>
                    <a:cubicBezTo>
                      <a:pt x="15216" y="21561"/>
                      <a:pt x="16746" y="21930"/>
                      <a:pt x="19428" y="21930"/>
                    </a:cubicBezTo>
                    <a:cubicBezTo>
                      <a:pt x="19559" y="21930"/>
                      <a:pt x="19692" y="21929"/>
                      <a:pt x="19829" y="21927"/>
                    </a:cubicBezTo>
                    <a:cubicBezTo>
                      <a:pt x="22412" y="21887"/>
                      <a:pt x="24174" y="21204"/>
                      <a:pt x="24174" y="21204"/>
                    </a:cubicBezTo>
                    <a:cubicBezTo>
                      <a:pt x="24174" y="21204"/>
                      <a:pt x="25540" y="21679"/>
                      <a:pt x="26847" y="22887"/>
                    </a:cubicBezTo>
                    <a:cubicBezTo>
                      <a:pt x="26847" y="22887"/>
                      <a:pt x="20561" y="23659"/>
                      <a:pt x="20977" y="27253"/>
                    </a:cubicBezTo>
                    <a:cubicBezTo>
                      <a:pt x="21304" y="30077"/>
                      <a:pt x="23441" y="31458"/>
                      <a:pt x="26904" y="31458"/>
                    </a:cubicBezTo>
                    <a:cubicBezTo>
                      <a:pt x="27846" y="31458"/>
                      <a:pt x="28886" y="31356"/>
                      <a:pt x="30015" y="31153"/>
                    </a:cubicBezTo>
                    <a:cubicBezTo>
                      <a:pt x="35291" y="30193"/>
                      <a:pt x="37548" y="27421"/>
                      <a:pt x="37014" y="23006"/>
                    </a:cubicBezTo>
                    <a:cubicBezTo>
                      <a:pt x="36430" y="18086"/>
                      <a:pt x="30064" y="15928"/>
                      <a:pt x="30064" y="15928"/>
                    </a:cubicBezTo>
                    <a:lnTo>
                      <a:pt x="30064" y="15938"/>
                    </a:lnTo>
                    <a:cubicBezTo>
                      <a:pt x="30064" y="15938"/>
                      <a:pt x="30005" y="15562"/>
                      <a:pt x="29876" y="14918"/>
                    </a:cubicBezTo>
                    <a:lnTo>
                      <a:pt x="29876" y="14918"/>
                    </a:lnTo>
                    <a:cubicBezTo>
                      <a:pt x="30451" y="15048"/>
                      <a:pt x="31065" y="15124"/>
                      <a:pt x="31724" y="15124"/>
                    </a:cubicBezTo>
                    <a:cubicBezTo>
                      <a:pt x="32121" y="15124"/>
                      <a:pt x="32534" y="15096"/>
                      <a:pt x="32965" y="15037"/>
                    </a:cubicBezTo>
                    <a:cubicBezTo>
                      <a:pt x="38350" y="14324"/>
                      <a:pt x="38508" y="9711"/>
                      <a:pt x="36806" y="8395"/>
                    </a:cubicBezTo>
                    <a:cubicBezTo>
                      <a:pt x="36415" y="8092"/>
                      <a:pt x="35966" y="7987"/>
                      <a:pt x="35484" y="7987"/>
                    </a:cubicBezTo>
                    <a:cubicBezTo>
                      <a:pt x="34363" y="7987"/>
                      <a:pt x="33059" y="8557"/>
                      <a:pt x="31871" y="8557"/>
                    </a:cubicBezTo>
                    <a:cubicBezTo>
                      <a:pt x="31342" y="8557"/>
                      <a:pt x="30837" y="8444"/>
                      <a:pt x="30381" y="8117"/>
                    </a:cubicBezTo>
                    <a:cubicBezTo>
                      <a:pt x="29114" y="7207"/>
                      <a:pt x="29223" y="4059"/>
                      <a:pt x="27342" y="1950"/>
                    </a:cubicBezTo>
                    <a:cubicBezTo>
                      <a:pt x="26817" y="1366"/>
                      <a:pt x="25659" y="208"/>
                      <a:pt x="23590" y="0"/>
                    </a:cubicBezTo>
                    <a:lnTo>
                      <a:pt x="14562" y="307"/>
                    </a:lnTo>
                    <a:lnTo>
                      <a:pt x="11701" y="0"/>
                    </a:ln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5"/>
              <p:cNvSpPr/>
              <p:nvPr/>
            </p:nvSpPr>
            <p:spPr>
              <a:xfrm>
                <a:off x="964400" y="1053937"/>
                <a:ext cx="1552805" cy="1622661"/>
              </a:xfrm>
              <a:custGeom>
                <a:avLst/>
                <a:gdLst/>
                <a:ahLst/>
                <a:cxnLst/>
                <a:rect l="l" t="t" r="r" b="b"/>
                <a:pathLst>
                  <a:path w="35277" h="36864" extrusionOk="0">
                    <a:moveTo>
                      <a:pt x="28767" y="1"/>
                    </a:moveTo>
                    <a:cubicBezTo>
                      <a:pt x="25347" y="1"/>
                      <a:pt x="22517" y="3965"/>
                      <a:pt x="22783" y="8798"/>
                    </a:cubicBezTo>
                    <a:cubicBezTo>
                      <a:pt x="23090" y="14311"/>
                      <a:pt x="21497" y="17974"/>
                      <a:pt x="21497" y="17974"/>
                    </a:cubicBezTo>
                    <a:cubicBezTo>
                      <a:pt x="21497" y="17974"/>
                      <a:pt x="20752" y="17831"/>
                      <a:pt x="19749" y="17831"/>
                    </a:cubicBezTo>
                    <a:cubicBezTo>
                      <a:pt x="19355" y="17831"/>
                      <a:pt x="18921" y="17853"/>
                      <a:pt x="18477" y="17915"/>
                    </a:cubicBezTo>
                    <a:cubicBezTo>
                      <a:pt x="18477" y="17915"/>
                      <a:pt x="17181" y="5085"/>
                      <a:pt x="10132" y="2432"/>
                    </a:cubicBezTo>
                    <a:cubicBezTo>
                      <a:pt x="9123" y="2053"/>
                      <a:pt x="8186" y="1882"/>
                      <a:pt x="7335" y="1882"/>
                    </a:cubicBezTo>
                    <a:cubicBezTo>
                      <a:pt x="1883" y="1882"/>
                      <a:pt x="1" y="8894"/>
                      <a:pt x="5806" y="12935"/>
                    </a:cubicBezTo>
                    <a:cubicBezTo>
                      <a:pt x="10538" y="16232"/>
                      <a:pt x="11350" y="20063"/>
                      <a:pt x="11350" y="20063"/>
                    </a:cubicBezTo>
                    <a:cubicBezTo>
                      <a:pt x="5440" y="32368"/>
                      <a:pt x="12429" y="36614"/>
                      <a:pt x="19220" y="36852"/>
                    </a:cubicBezTo>
                    <a:cubicBezTo>
                      <a:pt x="19448" y="36860"/>
                      <a:pt x="19674" y="36864"/>
                      <a:pt x="19897" y="36864"/>
                    </a:cubicBezTo>
                    <a:cubicBezTo>
                      <a:pt x="26299" y="36864"/>
                      <a:pt x="30366" y="33611"/>
                      <a:pt x="30634" y="29536"/>
                    </a:cubicBezTo>
                    <a:cubicBezTo>
                      <a:pt x="30911" y="25329"/>
                      <a:pt x="28515" y="20776"/>
                      <a:pt x="28515" y="20776"/>
                    </a:cubicBezTo>
                    <a:cubicBezTo>
                      <a:pt x="33435" y="14311"/>
                      <a:pt x="35276" y="2927"/>
                      <a:pt x="31158" y="651"/>
                    </a:cubicBezTo>
                    <a:cubicBezTo>
                      <a:pt x="30350" y="205"/>
                      <a:pt x="29543" y="1"/>
                      <a:pt x="28767"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5"/>
              <p:cNvSpPr/>
              <p:nvPr/>
            </p:nvSpPr>
            <p:spPr>
              <a:xfrm>
                <a:off x="2032171" y="2317408"/>
                <a:ext cx="172152" cy="170876"/>
              </a:xfrm>
              <a:custGeom>
                <a:avLst/>
                <a:gdLst/>
                <a:ahLst/>
                <a:cxnLst/>
                <a:rect l="l" t="t" r="r" b="b"/>
                <a:pathLst>
                  <a:path w="3911" h="3882" extrusionOk="0">
                    <a:moveTo>
                      <a:pt x="1957" y="0"/>
                    </a:moveTo>
                    <a:cubicBezTo>
                      <a:pt x="1945" y="0"/>
                      <a:pt x="1933" y="1"/>
                      <a:pt x="1921" y="1"/>
                    </a:cubicBezTo>
                    <a:cubicBezTo>
                      <a:pt x="852" y="21"/>
                      <a:pt x="0" y="902"/>
                      <a:pt x="20" y="1971"/>
                    </a:cubicBezTo>
                    <a:cubicBezTo>
                      <a:pt x="40" y="3037"/>
                      <a:pt x="901" y="3882"/>
                      <a:pt x="1954" y="3882"/>
                    </a:cubicBezTo>
                    <a:cubicBezTo>
                      <a:pt x="1966" y="3882"/>
                      <a:pt x="1978" y="3882"/>
                      <a:pt x="1990" y="3881"/>
                    </a:cubicBezTo>
                    <a:cubicBezTo>
                      <a:pt x="3059" y="3852"/>
                      <a:pt x="3911" y="2971"/>
                      <a:pt x="3891" y="1901"/>
                    </a:cubicBezTo>
                    <a:cubicBezTo>
                      <a:pt x="3871" y="845"/>
                      <a:pt x="3010" y="0"/>
                      <a:pt x="1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5"/>
              <p:cNvSpPr/>
              <p:nvPr/>
            </p:nvSpPr>
            <p:spPr>
              <a:xfrm>
                <a:off x="1508410" y="2327708"/>
                <a:ext cx="195262" cy="170744"/>
              </a:xfrm>
              <a:custGeom>
                <a:avLst/>
                <a:gdLst/>
                <a:ahLst/>
                <a:cxnLst/>
                <a:rect l="l" t="t" r="r" b="b"/>
                <a:pathLst>
                  <a:path w="4436" h="3879" extrusionOk="0">
                    <a:moveTo>
                      <a:pt x="2224" y="1"/>
                    </a:moveTo>
                    <a:cubicBezTo>
                      <a:pt x="1541" y="1"/>
                      <a:pt x="877" y="359"/>
                      <a:pt x="525" y="994"/>
                    </a:cubicBezTo>
                    <a:cubicBezTo>
                      <a:pt x="1" y="1935"/>
                      <a:pt x="337" y="3113"/>
                      <a:pt x="1278" y="3637"/>
                    </a:cubicBezTo>
                    <a:cubicBezTo>
                      <a:pt x="1573" y="3801"/>
                      <a:pt x="1894" y="3878"/>
                      <a:pt x="2210" y="3878"/>
                    </a:cubicBezTo>
                    <a:cubicBezTo>
                      <a:pt x="2890" y="3878"/>
                      <a:pt x="3553" y="3520"/>
                      <a:pt x="3911" y="2885"/>
                    </a:cubicBezTo>
                    <a:cubicBezTo>
                      <a:pt x="4435" y="1945"/>
                      <a:pt x="4099" y="767"/>
                      <a:pt x="3158" y="242"/>
                    </a:cubicBezTo>
                    <a:cubicBezTo>
                      <a:pt x="2863" y="79"/>
                      <a:pt x="2541" y="1"/>
                      <a:pt x="2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5"/>
              <p:cNvSpPr/>
              <p:nvPr/>
            </p:nvSpPr>
            <p:spPr>
              <a:xfrm>
                <a:off x="1954173" y="2126990"/>
                <a:ext cx="242757" cy="240159"/>
              </a:xfrm>
              <a:custGeom>
                <a:avLst/>
                <a:gdLst/>
                <a:ahLst/>
                <a:cxnLst/>
                <a:rect l="l" t="t" r="r" b="b"/>
                <a:pathLst>
                  <a:path w="5515" h="5456" extrusionOk="0">
                    <a:moveTo>
                      <a:pt x="2758" y="0"/>
                    </a:moveTo>
                    <a:cubicBezTo>
                      <a:pt x="2740" y="0"/>
                      <a:pt x="2721" y="1"/>
                      <a:pt x="2703" y="1"/>
                    </a:cubicBezTo>
                    <a:cubicBezTo>
                      <a:pt x="1198" y="31"/>
                      <a:pt x="0" y="1278"/>
                      <a:pt x="30" y="2783"/>
                    </a:cubicBezTo>
                    <a:cubicBezTo>
                      <a:pt x="60" y="4269"/>
                      <a:pt x="1277" y="5456"/>
                      <a:pt x="2757" y="5456"/>
                    </a:cubicBezTo>
                    <a:cubicBezTo>
                      <a:pt x="2775" y="5456"/>
                      <a:pt x="2794" y="5456"/>
                      <a:pt x="2812" y="5455"/>
                    </a:cubicBezTo>
                    <a:cubicBezTo>
                      <a:pt x="4317" y="5436"/>
                      <a:pt x="5514" y="4188"/>
                      <a:pt x="5485" y="2674"/>
                    </a:cubicBezTo>
                    <a:cubicBezTo>
                      <a:pt x="5465" y="1187"/>
                      <a:pt x="4248" y="0"/>
                      <a:pt x="2758"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5"/>
              <p:cNvSpPr/>
              <p:nvPr/>
            </p:nvSpPr>
            <p:spPr>
              <a:xfrm>
                <a:off x="2005145" y="2177565"/>
                <a:ext cx="140812" cy="139491"/>
              </a:xfrm>
              <a:custGeom>
                <a:avLst/>
                <a:gdLst/>
                <a:ahLst/>
                <a:cxnLst/>
                <a:rect l="l" t="t" r="r" b="b"/>
                <a:pathLst>
                  <a:path w="3199" h="3169" extrusionOk="0">
                    <a:moveTo>
                      <a:pt x="1593" y="0"/>
                    </a:moveTo>
                    <a:cubicBezTo>
                      <a:pt x="1587" y="0"/>
                      <a:pt x="1581" y="0"/>
                      <a:pt x="1575" y="0"/>
                    </a:cubicBezTo>
                    <a:cubicBezTo>
                      <a:pt x="704" y="20"/>
                      <a:pt x="1" y="743"/>
                      <a:pt x="20" y="1614"/>
                    </a:cubicBezTo>
                    <a:cubicBezTo>
                      <a:pt x="40" y="2479"/>
                      <a:pt x="753" y="3168"/>
                      <a:pt x="1616" y="3168"/>
                    </a:cubicBezTo>
                    <a:cubicBezTo>
                      <a:pt x="1622" y="3168"/>
                      <a:pt x="1628" y="3168"/>
                      <a:pt x="1634" y="3168"/>
                    </a:cubicBezTo>
                    <a:cubicBezTo>
                      <a:pt x="2505" y="3148"/>
                      <a:pt x="3198" y="2425"/>
                      <a:pt x="3178" y="1554"/>
                    </a:cubicBezTo>
                    <a:cubicBezTo>
                      <a:pt x="3168" y="689"/>
                      <a:pt x="2456" y="0"/>
                      <a:pt x="1593" y="0"/>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5"/>
              <p:cNvSpPr/>
              <p:nvPr/>
            </p:nvSpPr>
            <p:spPr>
              <a:xfrm>
                <a:off x="2053520" y="2172327"/>
                <a:ext cx="42301" cy="42301"/>
              </a:xfrm>
              <a:custGeom>
                <a:avLst/>
                <a:gdLst/>
                <a:ahLst/>
                <a:cxnLst/>
                <a:rect l="l" t="t" r="r" b="b"/>
                <a:pathLst>
                  <a:path w="961" h="961" extrusionOk="0">
                    <a:moveTo>
                      <a:pt x="466" y="0"/>
                    </a:moveTo>
                    <a:cubicBezTo>
                      <a:pt x="208" y="10"/>
                      <a:pt x="0" y="228"/>
                      <a:pt x="0" y="485"/>
                    </a:cubicBezTo>
                    <a:cubicBezTo>
                      <a:pt x="10" y="753"/>
                      <a:pt x="228" y="961"/>
                      <a:pt x="486" y="961"/>
                    </a:cubicBezTo>
                    <a:cubicBezTo>
                      <a:pt x="753" y="951"/>
                      <a:pt x="961" y="733"/>
                      <a:pt x="961" y="476"/>
                    </a:cubicBezTo>
                    <a:cubicBezTo>
                      <a:pt x="951" y="208"/>
                      <a:pt x="73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5"/>
              <p:cNvSpPr/>
              <p:nvPr/>
            </p:nvSpPr>
            <p:spPr>
              <a:xfrm>
                <a:off x="1516245" y="2135265"/>
                <a:ext cx="243197" cy="240600"/>
              </a:xfrm>
              <a:custGeom>
                <a:avLst/>
                <a:gdLst/>
                <a:ahLst/>
                <a:cxnLst/>
                <a:rect l="l" t="t" r="r" b="b"/>
                <a:pathLst>
                  <a:path w="5525" h="5466" extrusionOk="0">
                    <a:moveTo>
                      <a:pt x="2768" y="0"/>
                    </a:moveTo>
                    <a:cubicBezTo>
                      <a:pt x="2750" y="0"/>
                      <a:pt x="2731" y="1"/>
                      <a:pt x="2713" y="1"/>
                    </a:cubicBezTo>
                    <a:cubicBezTo>
                      <a:pt x="1199" y="31"/>
                      <a:pt x="1" y="1278"/>
                      <a:pt x="30" y="2783"/>
                    </a:cubicBezTo>
                    <a:cubicBezTo>
                      <a:pt x="60" y="4279"/>
                      <a:pt x="1277" y="5466"/>
                      <a:pt x="2757" y="5466"/>
                    </a:cubicBezTo>
                    <a:cubicBezTo>
                      <a:pt x="2776" y="5466"/>
                      <a:pt x="2794" y="5466"/>
                      <a:pt x="2812" y="5465"/>
                    </a:cubicBezTo>
                    <a:cubicBezTo>
                      <a:pt x="4327" y="5436"/>
                      <a:pt x="5525" y="4188"/>
                      <a:pt x="5495" y="2684"/>
                    </a:cubicBezTo>
                    <a:cubicBezTo>
                      <a:pt x="5466" y="1187"/>
                      <a:pt x="4248" y="0"/>
                      <a:pt x="2768"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5"/>
              <p:cNvSpPr/>
              <p:nvPr/>
            </p:nvSpPr>
            <p:spPr>
              <a:xfrm>
                <a:off x="1567657" y="2186237"/>
                <a:ext cx="140372" cy="139095"/>
              </a:xfrm>
              <a:custGeom>
                <a:avLst/>
                <a:gdLst/>
                <a:ahLst/>
                <a:cxnLst/>
                <a:rect l="l" t="t" r="r" b="b"/>
                <a:pathLst>
                  <a:path w="3189" h="3160" extrusionOk="0">
                    <a:moveTo>
                      <a:pt x="1601" y="1"/>
                    </a:moveTo>
                    <a:cubicBezTo>
                      <a:pt x="1589" y="1"/>
                      <a:pt x="1577" y="1"/>
                      <a:pt x="1565" y="1"/>
                    </a:cubicBezTo>
                    <a:cubicBezTo>
                      <a:pt x="694" y="11"/>
                      <a:pt x="1" y="734"/>
                      <a:pt x="11" y="1605"/>
                    </a:cubicBezTo>
                    <a:cubicBezTo>
                      <a:pt x="30" y="2464"/>
                      <a:pt x="733" y="3159"/>
                      <a:pt x="1588" y="3159"/>
                    </a:cubicBezTo>
                    <a:cubicBezTo>
                      <a:pt x="1600" y="3159"/>
                      <a:pt x="1612" y="3159"/>
                      <a:pt x="1624" y="3159"/>
                    </a:cubicBezTo>
                    <a:cubicBezTo>
                      <a:pt x="2495" y="3139"/>
                      <a:pt x="3188" y="2417"/>
                      <a:pt x="3179" y="1545"/>
                    </a:cubicBezTo>
                    <a:cubicBezTo>
                      <a:pt x="3159" y="686"/>
                      <a:pt x="2456" y="1"/>
                      <a:pt x="1601" y="1"/>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5"/>
              <p:cNvSpPr/>
              <p:nvPr/>
            </p:nvSpPr>
            <p:spPr>
              <a:xfrm>
                <a:off x="1615592" y="2181043"/>
                <a:ext cx="42345" cy="41861"/>
              </a:xfrm>
              <a:custGeom>
                <a:avLst/>
                <a:gdLst/>
                <a:ahLst/>
                <a:cxnLst/>
                <a:rect l="l" t="t" r="r" b="b"/>
                <a:pathLst>
                  <a:path w="962" h="951" extrusionOk="0">
                    <a:moveTo>
                      <a:pt x="494" y="0"/>
                    </a:moveTo>
                    <a:cubicBezTo>
                      <a:pt x="488" y="0"/>
                      <a:pt x="482" y="0"/>
                      <a:pt x="476" y="0"/>
                    </a:cubicBezTo>
                    <a:cubicBezTo>
                      <a:pt x="209" y="0"/>
                      <a:pt x="1" y="218"/>
                      <a:pt x="1" y="485"/>
                    </a:cubicBezTo>
                    <a:cubicBezTo>
                      <a:pt x="11" y="743"/>
                      <a:pt x="228" y="951"/>
                      <a:pt x="496" y="951"/>
                    </a:cubicBezTo>
                    <a:cubicBezTo>
                      <a:pt x="753" y="941"/>
                      <a:pt x="961" y="723"/>
                      <a:pt x="961" y="466"/>
                    </a:cubicBezTo>
                    <a:cubicBezTo>
                      <a:pt x="951" y="204"/>
                      <a:pt x="743" y="0"/>
                      <a:pt x="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5"/>
              <p:cNvSpPr/>
              <p:nvPr/>
            </p:nvSpPr>
            <p:spPr>
              <a:xfrm>
                <a:off x="1746763" y="2364859"/>
                <a:ext cx="227923" cy="128223"/>
              </a:xfrm>
              <a:custGeom>
                <a:avLst/>
                <a:gdLst/>
                <a:ahLst/>
                <a:cxnLst/>
                <a:rect l="l" t="t" r="r" b="b"/>
                <a:pathLst>
                  <a:path w="5178" h="2913" extrusionOk="0">
                    <a:moveTo>
                      <a:pt x="4087" y="1"/>
                    </a:moveTo>
                    <a:cubicBezTo>
                      <a:pt x="3710" y="1"/>
                      <a:pt x="3452" y="209"/>
                      <a:pt x="3148" y="408"/>
                    </a:cubicBezTo>
                    <a:cubicBezTo>
                      <a:pt x="2960" y="526"/>
                      <a:pt x="2772" y="596"/>
                      <a:pt x="2574" y="596"/>
                    </a:cubicBezTo>
                    <a:cubicBezTo>
                      <a:pt x="2396" y="596"/>
                      <a:pt x="2218" y="556"/>
                      <a:pt x="2040" y="457"/>
                    </a:cubicBezTo>
                    <a:cubicBezTo>
                      <a:pt x="1722" y="280"/>
                      <a:pt x="1432" y="59"/>
                      <a:pt x="1059" y="59"/>
                    </a:cubicBezTo>
                    <a:cubicBezTo>
                      <a:pt x="1037" y="59"/>
                      <a:pt x="1014" y="60"/>
                      <a:pt x="990" y="61"/>
                    </a:cubicBezTo>
                    <a:cubicBezTo>
                      <a:pt x="654" y="81"/>
                      <a:pt x="337" y="269"/>
                      <a:pt x="218" y="606"/>
                    </a:cubicBezTo>
                    <a:cubicBezTo>
                      <a:pt x="0" y="1210"/>
                      <a:pt x="347" y="1863"/>
                      <a:pt x="792" y="2279"/>
                    </a:cubicBezTo>
                    <a:cubicBezTo>
                      <a:pt x="1287" y="2734"/>
                      <a:pt x="1961" y="2902"/>
                      <a:pt x="2624" y="2912"/>
                    </a:cubicBezTo>
                    <a:cubicBezTo>
                      <a:pt x="3277" y="2882"/>
                      <a:pt x="3940" y="2685"/>
                      <a:pt x="4416" y="2209"/>
                    </a:cubicBezTo>
                    <a:cubicBezTo>
                      <a:pt x="4841" y="1784"/>
                      <a:pt x="5178" y="1111"/>
                      <a:pt x="4930" y="517"/>
                    </a:cubicBezTo>
                    <a:cubicBezTo>
                      <a:pt x="4802" y="180"/>
                      <a:pt x="4475" y="12"/>
                      <a:pt x="4138" y="2"/>
                    </a:cubicBezTo>
                    <a:cubicBezTo>
                      <a:pt x="4121" y="1"/>
                      <a:pt x="4104" y="1"/>
                      <a:pt x="4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5"/>
              <p:cNvSpPr/>
              <p:nvPr/>
            </p:nvSpPr>
            <p:spPr>
              <a:xfrm>
                <a:off x="1799936" y="2417195"/>
                <a:ext cx="118539" cy="75886"/>
              </a:xfrm>
              <a:custGeom>
                <a:avLst/>
                <a:gdLst/>
                <a:ahLst/>
                <a:cxnLst/>
                <a:rect l="l" t="t" r="r" b="b"/>
                <a:pathLst>
                  <a:path w="2693" h="1724" extrusionOk="0">
                    <a:moveTo>
                      <a:pt x="1881" y="1"/>
                    </a:moveTo>
                    <a:cubicBezTo>
                      <a:pt x="1624" y="11"/>
                      <a:pt x="1465" y="278"/>
                      <a:pt x="1346" y="506"/>
                    </a:cubicBezTo>
                    <a:cubicBezTo>
                      <a:pt x="1267" y="308"/>
                      <a:pt x="1129" y="110"/>
                      <a:pt x="911" y="60"/>
                    </a:cubicBezTo>
                    <a:cubicBezTo>
                      <a:pt x="878" y="52"/>
                      <a:pt x="844" y="48"/>
                      <a:pt x="811" y="48"/>
                    </a:cubicBezTo>
                    <a:cubicBezTo>
                      <a:pt x="643" y="48"/>
                      <a:pt x="474" y="144"/>
                      <a:pt x="366" y="268"/>
                    </a:cubicBezTo>
                    <a:cubicBezTo>
                      <a:pt x="228" y="426"/>
                      <a:pt x="159" y="634"/>
                      <a:pt x="109" y="832"/>
                    </a:cubicBezTo>
                    <a:cubicBezTo>
                      <a:pt x="0" y="1199"/>
                      <a:pt x="60" y="1020"/>
                      <a:pt x="30" y="1397"/>
                    </a:cubicBezTo>
                    <a:lnTo>
                      <a:pt x="20" y="1397"/>
                    </a:lnTo>
                    <a:cubicBezTo>
                      <a:pt x="20" y="1397"/>
                      <a:pt x="779" y="1723"/>
                      <a:pt x="1379" y="1723"/>
                    </a:cubicBezTo>
                    <a:cubicBezTo>
                      <a:pt x="1388" y="1723"/>
                      <a:pt x="1397" y="1723"/>
                      <a:pt x="1406" y="1723"/>
                    </a:cubicBezTo>
                    <a:cubicBezTo>
                      <a:pt x="2020" y="1713"/>
                      <a:pt x="2693" y="1397"/>
                      <a:pt x="2693" y="1397"/>
                    </a:cubicBezTo>
                    <a:cubicBezTo>
                      <a:pt x="2604" y="872"/>
                      <a:pt x="2643" y="723"/>
                      <a:pt x="2326" y="288"/>
                    </a:cubicBezTo>
                    <a:cubicBezTo>
                      <a:pt x="2218" y="139"/>
                      <a:pt x="2059" y="1"/>
                      <a:pt x="1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5"/>
              <p:cNvSpPr/>
              <p:nvPr/>
            </p:nvSpPr>
            <p:spPr>
              <a:xfrm>
                <a:off x="1746763" y="2364066"/>
                <a:ext cx="227923" cy="129015"/>
              </a:xfrm>
              <a:custGeom>
                <a:avLst/>
                <a:gdLst/>
                <a:ahLst/>
                <a:cxnLst/>
                <a:rect l="l" t="t" r="r" b="b"/>
                <a:pathLst>
                  <a:path w="5178" h="2931" fill="none" extrusionOk="0">
                    <a:moveTo>
                      <a:pt x="2574" y="614"/>
                    </a:moveTo>
                    <a:cubicBezTo>
                      <a:pt x="2396" y="614"/>
                      <a:pt x="2218" y="574"/>
                      <a:pt x="2040" y="475"/>
                    </a:cubicBezTo>
                    <a:cubicBezTo>
                      <a:pt x="1703" y="287"/>
                      <a:pt x="1396" y="50"/>
                      <a:pt x="990" y="79"/>
                    </a:cubicBezTo>
                    <a:cubicBezTo>
                      <a:pt x="654" y="99"/>
                      <a:pt x="337" y="287"/>
                      <a:pt x="218" y="624"/>
                    </a:cubicBezTo>
                    <a:cubicBezTo>
                      <a:pt x="0" y="1228"/>
                      <a:pt x="347" y="1881"/>
                      <a:pt x="792" y="2297"/>
                    </a:cubicBezTo>
                    <a:cubicBezTo>
                      <a:pt x="1287" y="2752"/>
                      <a:pt x="1961" y="2920"/>
                      <a:pt x="2624" y="2930"/>
                    </a:cubicBezTo>
                    <a:cubicBezTo>
                      <a:pt x="3277" y="2900"/>
                      <a:pt x="3940" y="2703"/>
                      <a:pt x="4416" y="2227"/>
                    </a:cubicBezTo>
                    <a:cubicBezTo>
                      <a:pt x="4841" y="1802"/>
                      <a:pt x="5178" y="1129"/>
                      <a:pt x="4930" y="535"/>
                    </a:cubicBezTo>
                    <a:cubicBezTo>
                      <a:pt x="4802" y="198"/>
                      <a:pt x="4475" y="30"/>
                      <a:pt x="4138" y="20"/>
                    </a:cubicBezTo>
                    <a:cubicBezTo>
                      <a:pt x="3732" y="0"/>
                      <a:pt x="3465" y="218"/>
                      <a:pt x="3148" y="426"/>
                    </a:cubicBezTo>
                    <a:cubicBezTo>
                      <a:pt x="2960" y="544"/>
                      <a:pt x="2772" y="614"/>
                      <a:pt x="2574" y="614"/>
                    </a:cubicBezTo>
                    <a:close/>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5"/>
              <p:cNvSpPr/>
              <p:nvPr/>
            </p:nvSpPr>
            <p:spPr>
              <a:xfrm>
                <a:off x="1809092" y="2262827"/>
                <a:ext cx="101108" cy="57267"/>
              </a:xfrm>
              <a:custGeom>
                <a:avLst/>
                <a:gdLst/>
                <a:ahLst/>
                <a:cxnLst/>
                <a:rect l="l" t="t" r="r" b="b"/>
                <a:pathLst>
                  <a:path w="2297" h="1301" extrusionOk="0">
                    <a:moveTo>
                      <a:pt x="1213" y="1"/>
                    </a:moveTo>
                    <a:cubicBezTo>
                      <a:pt x="1178" y="1"/>
                      <a:pt x="1149" y="2"/>
                      <a:pt x="1129" y="3"/>
                    </a:cubicBezTo>
                    <a:lnTo>
                      <a:pt x="1138" y="3"/>
                    </a:lnTo>
                    <a:cubicBezTo>
                      <a:pt x="1010" y="3"/>
                      <a:pt x="554" y="13"/>
                      <a:pt x="277" y="300"/>
                    </a:cubicBezTo>
                    <a:cubicBezTo>
                      <a:pt x="0" y="587"/>
                      <a:pt x="386" y="954"/>
                      <a:pt x="921" y="1241"/>
                    </a:cubicBezTo>
                    <a:cubicBezTo>
                      <a:pt x="1000" y="1280"/>
                      <a:pt x="1079" y="1300"/>
                      <a:pt x="1158" y="1300"/>
                    </a:cubicBezTo>
                    <a:cubicBezTo>
                      <a:pt x="1237" y="1300"/>
                      <a:pt x="1317" y="1280"/>
                      <a:pt x="1386" y="1231"/>
                    </a:cubicBezTo>
                    <a:cubicBezTo>
                      <a:pt x="1950" y="904"/>
                      <a:pt x="2297" y="548"/>
                      <a:pt x="2010" y="271"/>
                    </a:cubicBezTo>
                    <a:cubicBezTo>
                      <a:pt x="1760" y="38"/>
                      <a:pt x="1398" y="1"/>
                      <a:pt x="1213"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5"/>
              <p:cNvSpPr/>
              <p:nvPr/>
            </p:nvSpPr>
            <p:spPr>
              <a:xfrm>
                <a:off x="1462411" y="2345007"/>
                <a:ext cx="150892" cy="56871"/>
              </a:xfrm>
              <a:custGeom>
                <a:avLst/>
                <a:gdLst/>
                <a:ahLst/>
                <a:cxnLst/>
                <a:rect l="l" t="t" r="r" b="b"/>
                <a:pathLst>
                  <a:path w="3428" h="1292" extrusionOk="0">
                    <a:moveTo>
                      <a:pt x="145" y="0"/>
                    </a:moveTo>
                    <a:cubicBezTo>
                      <a:pt x="36" y="0"/>
                      <a:pt x="0" y="181"/>
                      <a:pt x="125" y="225"/>
                    </a:cubicBezTo>
                    <a:cubicBezTo>
                      <a:pt x="1155" y="601"/>
                      <a:pt x="2194" y="958"/>
                      <a:pt x="3243" y="1284"/>
                    </a:cubicBezTo>
                    <a:cubicBezTo>
                      <a:pt x="3257" y="1289"/>
                      <a:pt x="3270" y="1292"/>
                      <a:pt x="3283" y="1292"/>
                    </a:cubicBezTo>
                    <a:cubicBezTo>
                      <a:pt x="3392" y="1292"/>
                      <a:pt x="3427" y="1112"/>
                      <a:pt x="3303" y="1076"/>
                    </a:cubicBezTo>
                    <a:cubicBezTo>
                      <a:pt x="2253" y="740"/>
                      <a:pt x="1214" y="384"/>
                      <a:pt x="184" y="7"/>
                    </a:cubicBezTo>
                    <a:cubicBezTo>
                      <a:pt x="170" y="2"/>
                      <a:pt x="157"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5"/>
              <p:cNvSpPr/>
              <p:nvPr/>
            </p:nvSpPr>
            <p:spPr>
              <a:xfrm>
                <a:off x="1447842" y="2425735"/>
                <a:ext cx="156922" cy="13733"/>
              </a:xfrm>
              <a:custGeom>
                <a:avLst/>
                <a:gdLst/>
                <a:ahLst/>
                <a:cxnLst/>
                <a:rect l="l" t="t" r="r" b="b"/>
                <a:pathLst>
                  <a:path w="3565" h="312" extrusionOk="0">
                    <a:moveTo>
                      <a:pt x="1368" y="1"/>
                    </a:moveTo>
                    <a:cubicBezTo>
                      <a:pt x="957" y="1"/>
                      <a:pt x="548" y="12"/>
                      <a:pt x="139" y="34"/>
                    </a:cubicBezTo>
                    <a:cubicBezTo>
                      <a:pt x="4" y="44"/>
                      <a:pt x="1" y="262"/>
                      <a:pt x="131" y="262"/>
                    </a:cubicBezTo>
                    <a:cubicBezTo>
                      <a:pt x="133" y="262"/>
                      <a:pt x="136" y="262"/>
                      <a:pt x="139" y="262"/>
                    </a:cubicBezTo>
                    <a:cubicBezTo>
                      <a:pt x="561" y="239"/>
                      <a:pt x="982" y="228"/>
                      <a:pt x="1403" y="228"/>
                    </a:cubicBezTo>
                    <a:cubicBezTo>
                      <a:pt x="2076" y="228"/>
                      <a:pt x="2749" y="257"/>
                      <a:pt x="3426" y="312"/>
                    </a:cubicBezTo>
                    <a:cubicBezTo>
                      <a:pt x="3429" y="312"/>
                      <a:pt x="3432" y="312"/>
                      <a:pt x="3435" y="312"/>
                    </a:cubicBezTo>
                    <a:cubicBezTo>
                      <a:pt x="3564" y="312"/>
                      <a:pt x="3561" y="103"/>
                      <a:pt x="3426" y="94"/>
                    </a:cubicBezTo>
                    <a:cubicBezTo>
                      <a:pt x="2739" y="32"/>
                      <a:pt x="2052" y="1"/>
                      <a:pt x="1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5"/>
              <p:cNvSpPr/>
              <p:nvPr/>
            </p:nvSpPr>
            <p:spPr>
              <a:xfrm>
                <a:off x="1494544" y="2462841"/>
                <a:ext cx="107667" cy="31737"/>
              </a:xfrm>
              <a:custGeom>
                <a:avLst/>
                <a:gdLst/>
                <a:ahLst/>
                <a:cxnLst/>
                <a:rect l="l" t="t" r="r" b="b"/>
                <a:pathLst>
                  <a:path w="2446" h="721" extrusionOk="0">
                    <a:moveTo>
                      <a:pt x="2281" y="0"/>
                    </a:moveTo>
                    <a:cubicBezTo>
                      <a:pt x="2273" y="0"/>
                      <a:pt x="2265" y="1"/>
                      <a:pt x="2256" y="3"/>
                    </a:cubicBezTo>
                    <a:cubicBezTo>
                      <a:pt x="1533" y="132"/>
                      <a:pt x="830" y="300"/>
                      <a:pt x="128" y="508"/>
                    </a:cubicBezTo>
                    <a:cubicBezTo>
                      <a:pt x="1" y="544"/>
                      <a:pt x="40" y="721"/>
                      <a:pt x="153" y="721"/>
                    </a:cubicBezTo>
                    <a:cubicBezTo>
                      <a:pt x="164" y="721"/>
                      <a:pt x="175" y="719"/>
                      <a:pt x="187" y="716"/>
                    </a:cubicBezTo>
                    <a:cubicBezTo>
                      <a:pt x="890" y="518"/>
                      <a:pt x="1593" y="350"/>
                      <a:pt x="2315" y="221"/>
                    </a:cubicBezTo>
                    <a:cubicBezTo>
                      <a:pt x="2445" y="193"/>
                      <a:pt x="2401"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5"/>
              <p:cNvSpPr/>
              <p:nvPr/>
            </p:nvSpPr>
            <p:spPr>
              <a:xfrm>
                <a:off x="2089966" y="2355659"/>
                <a:ext cx="156262" cy="38119"/>
              </a:xfrm>
              <a:custGeom>
                <a:avLst/>
                <a:gdLst/>
                <a:ahLst/>
                <a:cxnLst/>
                <a:rect l="l" t="t" r="r" b="b"/>
                <a:pathLst>
                  <a:path w="3550" h="866" extrusionOk="0">
                    <a:moveTo>
                      <a:pt x="3385" y="0"/>
                    </a:moveTo>
                    <a:cubicBezTo>
                      <a:pt x="3377" y="0"/>
                      <a:pt x="3369" y="1"/>
                      <a:pt x="3360" y="3"/>
                    </a:cubicBezTo>
                    <a:cubicBezTo>
                      <a:pt x="2291" y="241"/>
                      <a:pt x="1212" y="458"/>
                      <a:pt x="133" y="646"/>
                    </a:cubicBezTo>
                    <a:cubicBezTo>
                      <a:pt x="0" y="675"/>
                      <a:pt x="49" y="865"/>
                      <a:pt x="174" y="865"/>
                    </a:cubicBezTo>
                    <a:cubicBezTo>
                      <a:pt x="180" y="865"/>
                      <a:pt x="186" y="865"/>
                      <a:pt x="192" y="864"/>
                    </a:cubicBezTo>
                    <a:cubicBezTo>
                      <a:pt x="1271" y="676"/>
                      <a:pt x="2350" y="458"/>
                      <a:pt x="3419" y="221"/>
                    </a:cubicBezTo>
                    <a:cubicBezTo>
                      <a:pt x="3549" y="193"/>
                      <a:pt x="3505" y="0"/>
                      <a:pt x="3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5"/>
              <p:cNvSpPr/>
              <p:nvPr/>
            </p:nvSpPr>
            <p:spPr>
              <a:xfrm>
                <a:off x="2093619" y="2422433"/>
                <a:ext cx="156966" cy="26322"/>
              </a:xfrm>
              <a:custGeom>
                <a:avLst/>
                <a:gdLst/>
                <a:ahLst/>
                <a:cxnLst/>
                <a:rect l="l" t="t" r="r" b="b"/>
                <a:pathLst>
                  <a:path w="3566" h="598" extrusionOk="0">
                    <a:moveTo>
                      <a:pt x="139" y="0"/>
                    </a:moveTo>
                    <a:cubicBezTo>
                      <a:pt x="0" y="0"/>
                      <a:pt x="3" y="218"/>
                      <a:pt x="149" y="218"/>
                    </a:cubicBezTo>
                    <a:cubicBezTo>
                      <a:pt x="1228" y="268"/>
                      <a:pt x="2307" y="396"/>
                      <a:pt x="3376" y="594"/>
                    </a:cubicBezTo>
                    <a:cubicBezTo>
                      <a:pt x="3385" y="596"/>
                      <a:pt x="3393" y="597"/>
                      <a:pt x="3401" y="597"/>
                    </a:cubicBezTo>
                    <a:cubicBezTo>
                      <a:pt x="3521" y="597"/>
                      <a:pt x="3565" y="405"/>
                      <a:pt x="3435" y="387"/>
                    </a:cubicBezTo>
                    <a:cubicBezTo>
                      <a:pt x="2346" y="179"/>
                      <a:pt x="1248" y="50"/>
                      <a:pt x="149" y="1"/>
                    </a:cubicBezTo>
                    <a:cubicBezTo>
                      <a:pt x="146" y="0"/>
                      <a:pt x="14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5"/>
              <p:cNvSpPr/>
              <p:nvPr/>
            </p:nvSpPr>
            <p:spPr>
              <a:xfrm>
                <a:off x="2092431" y="2455666"/>
                <a:ext cx="102297" cy="43929"/>
              </a:xfrm>
              <a:custGeom>
                <a:avLst/>
                <a:gdLst/>
                <a:ahLst/>
                <a:cxnLst/>
                <a:rect l="l" t="t" r="r" b="b"/>
                <a:pathLst>
                  <a:path w="2324" h="998" extrusionOk="0">
                    <a:moveTo>
                      <a:pt x="139" y="0"/>
                    </a:moveTo>
                    <a:cubicBezTo>
                      <a:pt x="37" y="0"/>
                      <a:pt x="1" y="180"/>
                      <a:pt x="116" y="216"/>
                    </a:cubicBezTo>
                    <a:cubicBezTo>
                      <a:pt x="809" y="443"/>
                      <a:pt x="1482" y="701"/>
                      <a:pt x="2146" y="988"/>
                    </a:cubicBezTo>
                    <a:cubicBezTo>
                      <a:pt x="2161" y="994"/>
                      <a:pt x="2179" y="997"/>
                      <a:pt x="2197" y="997"/>
                    </a:cubicBezTo>
                    <a:cubicBezTo>
                      <a:pt x="2235" y="997"/>
                      <a:pt x="2274" y="982"/>
                      <a:pt x="2294" y="948"/>
                    </a:cubicBezTo>
                    <a:cubicBezTo>
                      <a:pt x="2324" y="899"/>
                      <a:pt x="2304" y="819"/>
                      <a:pt x="2255" y="790"/>
                    </a:cubicBezTo>
                    <a:cubicBezTo>
                      <a:pt x="1571" y="503"/>
                      <a:pt x="879" y="235"/>
                      <a:pt x="176" y="8"/>
                    </a:cubicBezTo>
                    <a:cubicBezTo>
                      <a:pt x="163" y="3"/>
                      <a:pt x="150"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5"/>
              <p:cNvSpPr/>
              <p:nvPr/>
            </p:nvSpPr>
            <p:spPr>
              <a:xfrm>
                <a:off x="1514088" y="2748689"/>
                <a:ext cx="697633" cy="660307"/>
              </a:xfrm>
              <a:custGeom>
                <a:avLst/>
                <a:gdLst/>
                <a:ahLst/>
                <a:cxnLst/>
                <a:rect l="l" t="t" r="r" b="b"/>
                <a:pathLst>
                  <a:path w="15849" h="15001" extrusionOk="0">
                    <a:moveTo>
                      <a:pt x="8367" y="1"/>
                    </a:moveTo>
                    <a:cubicBezTo>
                      <a:pt x="6085" y="1"/>
                      <a:pt x="4147" y="678"/>
                      <a:pt x="3069" y="4834"/>
                    </a:cubicBezTo>
                    <a:cubicBezTo>
                      <a:pt x="3069" y="4834"/>
                      <a:pt x="0" y="8437"/>
                      <a:pt x="2040" y="12149"/>
                    </a:cubicBezTo>
                    <a:cubicBezTo>
                      <a:pt x="2930" y="13773"/>
                      <a:pt x="4643" y="15000"/>
                      <a:pt x="9296" y="15000"/>
                    </a:cubicBezTo>
                    <a:cubicBezTo>
                      <a:pt x="13958" y="15000"/>
                      <a:pt x="15849" y="13535"/>
                      <a:pt x="15483" y="9922"/>
                    </a:cubicBezTo>
                    <a:cubicBezTo>
                      <a:pt x="15116" y="6309"/>
                      <a:pt x="13998" y="300"/>
                      <a:pt x="10731" y="122"/>
                    </a:cubicBezTo>
                    <a:cubicBezTo>
                      <a:pt x="9918" y="75"/>
                      <a:pt x="9123" y="1"/>
                      <a:pt x="8367"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5"/>
              <p:cNvSpPr/>
              <p:nvPr/>
            </p:nvSpPr>
            <p:spPr>
              <a:xfrm>
                <a:off x="2083584" y="1972753"/>
                <a:ext cx="11357" cy="11797"/>
              </a:xfrm>
              <a:custGeom>
                <a:avLst/>
                <a:gdLst/>
                <a:ahLst/>
                <a:cxnLst/>
                <a:rect l="l" t="t" r="r" b="b"/>
                <a:pathLst>
                  <a:path w="258" h="268" extrusionOk="0">
                    <a:moveTo>
                      <a:pt x="109" y="1"/>
                    </a:moveTo>
                    <a:cubicBezTo>
                      <a:pt x="90" y="1"/>
                      <a:pt x="80" y="1"/>
                      <a:pt x="70" y="10"/>
                    </a:cubicBezTo>
                    <a:cubicBezTo>
                      <a:pt x="50" y="10"/>
                      <a:pt x="40" y="20"/>
                      <a:pt x="30" y="30"/>
                    </a:cubicBezTo>
                    <a:lnTo>
                      <a:pt x="10" y="50"/>
                    </a:lnTo>
                    <a:cubicBezTo>
                      <a:pt x="1" y="70"/>
                      <a:pt x="1" y="90"/>
                      <a:pt x="1" y="109"/>
                    </a:cubicBezTo>
                    <a:lnTo>
                      <a:pt x="1" y="139"/>
                    </a:lnTo>
                    <a:cubicBezTo>
                      <a:pt x="10" y="159"/>
                      <a:pt x="20" y="179"/>
                      <a:pt x="30" y="189"/>
                    </a:cubicBezTo>
                    <a:cubicBezTo>
                      <a:pt x="40" y="208"/>
                      <a:pt x="60" y="218"/>
                      <a:pt x="70" y="238"/>
                    </a:cubicBezTo>
                    <a:cubicBezTo>
                      <a:pt x="80" y="248"/>
                      <a:pt x="90" y="248"/>
                      <a:pt x="100" y="258"/>
                    </a:cubicBezTo>
                    <a:cubicBezTo>
                      <a:pt x="119" y="268"/>
                      <a:pt x="129" y="268"/>
                      <a:pt x="149" y="268"/>
                    </a:cubicBezTo>
                    <a:cubicBezTo>
                      <a:pt x="159" y="268"/>
                      <a:pt x="179" y="268"/>
                      <a:pt x="189" y="258"/>
                    </a:cubicBezTo>
                    <a:cubicBezTo>
                      <a:pt x="208" y="248"/>
                      <a:pt x="218" y="248"/>
                      <a:pt x="228" y="238"/>
                    </a:cubicBezTo>
                    <a:lnTo>
                      <a:pt x="248" y="208"/>
                    </a:lnTo>
                    <a:cubicBezTo>
                      <a:pt x="258" y="199"/>
                      <a:pt x="258" y="179"/>
                      <a:pt x="258" y="159"/>
                    </a:cubicBezTo>
                    <a:lnTo>
                      <a:pt x="258" y="129"/>
                    </a:lnTo>
                    <a:cubicBezTo>
                      <a:pt x="248" y="109"/>
                      <a:pt x="238" y="90"/>
                      <a:pt x="228" y="80"/>
                    </a:cubicBezTo>
                    <a:cubicBezTo>
                      <a:pt x="218" y="60"/>
                      <a:pt x="199" y="50"/>
                      <a:pt x="189" y="30"/>
                    </a:cubicBezTo>
                    <a:cubicBezTo>
                      <a:pt x="179" y="20"/>
                      <a:pt x="169" y="10"/>
                      <a:pt x="149" y="10"/>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5"/>
              <p:cNvSpPr/>
              <p:nvPr/>
            </p:nvSpPr>
            <p:spPr>
              <a:xfrm>
                <a:off x="2111490" y="1992781"/>
                <a:ext cx="11357" cy="10080"/>
              </a:xfrm>
              <a:custGeom>
                <a:avLst/>
                <a:gdLst/>
                <a:ahLst/>
                <a:cxnLst/>
                <a:rect l="l" t="t" r="r" b="b"/>
                <a:pathLst>
                  <a:path w="258" h="229" extrusionOk="0">
                    <a:moveTo>
                      <a:pt x="109" y="1"/>
                    </a:moveTo>
                    <a:cubicBezTo>
                      <a:pt x="99" y="1"/>
                      <a:pt x="79" y="1"/>
                      <a:pt x="69" y="11"/>
                    </a:cubicBezTo>
                    <a:cubicBezTo>
                      <a:pt x="50" y="21"/>
                      <a:pt x="40" y="21"/>
                      <a:pt x="30" y="41"/>
                    </a:cubicBezTo>
                    <a:cubicBezTo>
                      <a:pt x="20" y="50"/>
                      <a:pt x="10" y="60"/>
                      <a:pt x="10" y="70"/>
                    </a:cubicBezTo>
                    <a:cubicBezTo>
                      <a:pt x="0" y="90"/>
                      <a:pt x="0" y="100"/>
                      <a:pt x="0" y="120"/>
                    </a:cubicBezTo>
                    <a:lnTo>
                      <a:pt x="0" y="149"/>
                    </a:lnTo>
                    <a:cubicBezTo>
                      <a:pt x="10" y="159"/>
                      <a:pt x="20" y="179"/>
                      <a:pt x="30" y="199"/>
                    </a:cubicBezTo>
                    <a:lnTo>
                      <a:pt x="50" y="209"/>
                    </a:lnTo>
                    <a:cubicBezTo>
                      <a:pt x="69" y="219"/>
                      <a:pt x="89" y="229"/>
                      <a:pt x="109" y="229"/>
                    </a:cubicBezTo>
                    <a:lnTo>
                      <a:pt x="149" y="229"/>
                    </a:lnTo>
                    <a:cubicBezTo>
                      <a:pt x="168" y="229"/>
                      <a:pt x="178" y="229"/>
                      <a:pt x="188" y="219"/>
                    </a:cubicBezTo>
                    <a:cubicBezTo>
                      <a:pt x="208" y="219"/>
                      <a:pt x="218" y="209"/>
                      <a:pt x="228" y="199"/>
                    </a:cubicBezTo>
                    <a:cubicBezTo>
                      <a:pt x="238" y="189"/>
                      <a:pt x="248" y="169"/>
                      <a:pt x="248" y="159"/>
                    </a:cubicBezTo>
                    <a:cubicBezTo>
                      <a:pt x="257" y="149"/>
                      <a:pt x="257" y="130"/>
                      <a:pt x="257" y="120"/>
                    </a:cubicBezTo>
                    <a:lnTo>
                      <a:pt x="257" y="90"/>
                    </a:lnTo>
                    <a:cubicBezTo>
                      <a:pt x="257" y="70"/>
                      <a:pt x="248" y="50"/>
                      <a:pt x="228" y="41"/>
                    </a:cubicBezTo>
                    <a:lnTo>
                      <a:pt x="208" y="21"/>
                    </a:lnTo>
                    <a:cubicBezTo>
                      <a:pt x="188" y="11"/>
                      <a:pt x="16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5"/>
              <p:cNvSpPr/>
              <p:nvPr/>
            </p:nvSpPr>
            <p:spPr>
              <a:xfrm>
                <a:off x="2070510" y="2010652"/>
                <a:ext cx="12677" cy="9640"/>
              </a:xfrm>
              <a:custGeom>
                <a:avLst/>
                <a:gdLst/>
                <a:ahLst/>
                <a:cxnLst/>
                <a:rect l="l" t="t" r="r" b="b"/>
                <a:pathLst>
                  <a:path w="288" h="219" extrusionOk="0">
                    <a:moveTo>
                      <a:pt x="139" y="1"/>
                    </a:moveTo>
                    <a:cubicBezTo>
                      <a:pt x="1" y="1"/>
                      <a:pt x="1"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5"/>
              <p:cNvSpPr/>
              <p:nvPr/>
            </p:nvSpPr>
            <p:spPr>
              <a:xfrm>
                <a:off x="1473548" y="2025926"/>
                <a:ext cx="11401" cy="10036"/>
              </a:xfrm>
              <a:custGeom>
                <a:avLst/>
                <a:gdLst/>
                <a:ahLst/>
                <a:cxnLst/>
                <a:rect l="l" t="t" r="r" b="b"/>
                <a:pathLst>
                  <a:path w="259" h="228" extrusionOk="0">
                    <a:moveTo>
                      <a:pt x="110" y="0"/>
                    </a:moveTo>
                    <a:cubicBezTo>
                      <a:pt x="90" y="0"/>
                      <a:pt x="80" y="0"/>
                      <a:pt x="70" y="10"/>
                    </a:cubicBezTo>
                    <a:cubicBezTo>
                      <a:pt x="50" y="10"/>
                      <a:pt x="40" y="20"/>
                      <a:pt x="30" y="30"/>
                    </a:cubicBezTo>
                    <a:cubicBezTo>
                      <a:pt x="20" y="40"/>
                      <a:pt x="11" y="60"/>
                      <a:pt x="11" y="70"/>
                    </a:cubicBezTo>
                    <a:cubicBezTo>
                      <a:pt x="1" y="79"/>
                      <a:pt x="1" y="99"/>
                      <a:pt x="1" y="109"/>
                    </a:cubicBezTo>
                    <a:lnTo>
                      <a:pt x="1" y="139"/>
                    </a:lnTo>
                    <a:cubicBezTo>
                      <a:pt x="1" y="159"/>
                      <a:pt x="11" y="178"/>
                      <a:pt x="30" y="188"/>
                    </a:cubicBezTo>
                    <a:lnTo>
                      <a:pt x="50" y="208"/>
                    </a:lnTo>
                    <a:cubicBezTo>
                      <a:pt x="70" y="218"/>
                      <a:pt x="90" y="228"/>
                      <a:pt x="110" y="228"/>
                    </a:cubicBezTo>
                    <a:lnTo>
                      <a:pt x="149" y="228"/>
                    </a:lnTo>
                    <a:cubicBezTo>
                      <a:pt x="159" y="228"/>
                      <a:pt x="179" y="228"/>
                      <a:pt x="189" y="218"/>
                    </a:cubicBezTo>
                    <a:cubicBezTo>
                      <a:pt x="209" y="208"/>
                      <a:pt x="218" y="208"/>
                      <a:pt x="228" y="188"/>
                    </a:cubicBezTo>
                    <a:cubicBezTo>
                      <a:pt x="238" y="178"/>
                      <a:pt x="248" y="169"/>
                      <a:pt x="248" y="159"/>
                    </a:cubicBezTo>
                    <a:cubicBezTo>
                      <a:pt x="258" y="139"/>
                      <a:pt x="258" y="129"/>
                      <a:pt x="258" y="109"/>
                    </a:cubicBezTo>
                    <a:lnTo>
                      <a:pt x="258" y="79"/>
                    </a:lnTo>
                    <a:cubicBezTo>
                      <a:pt x="248" y="70"/>
                      <a:pt x="238" y="50"/>
                      <a:pt x="228" y="30"/>
                    </a:cubicBezTo>
                    <a:lnTo>
                      <a:pt x="209"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5"/>
              <p:cNvSpPr/>
              <p:nvPr/>
            </p:nvSpPr>
            <p:spPr>
              <a:xfrm>
                <a:off x="1507089" y="2046394"/>
                <a:ext cx="12677" cy="10080"/>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5"/>
              <p:cNvSpPr/>
              <p:nvPr/>
            </p:nvSpPr>
            <p:spPr>
              <a:xfrm>
                <a:off x="1480106" y="2070339"/>
                <a:ext cx="12677" cy="10080"/>
              </a:xfrm>
              <a:custGeom>
                <a:avLst/>
                <a:gdLst/>
                <a:ahLst/>
                <a:cxnLst/>
                <a:rect l="l" t="t" r="r" b="b"/>
                <a:pathLst>
                  <a:path w="288" h="229" extrusionOk="0">
                    <a:moveTo>
                      <a:pt x="139" y="1"/>
                    </a:moveTo>
                    <a:cubicBezTo>
                      <a:pt x="0" y="1"/>
                      <a:pt x="0" y="229"/>
                      <a:pt x="139" y="229"/>
                    </a:cubicBezTo>
                    <a:cubicBezTo>
                      <a:pt x="287" y="22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5"/>
              <p:cNvSpPr/>
              <p:nvPr/>
            </p:nvSpPr>
            <p:spPr>
              <a:xfrm>
                <a:off x="1153278" y="1268610"/>
                <a:ext cx="536001" cy="631871"/>
              </a:xfrm>
              <a:custGeom>
                <a:avLst/>
                <a:gdLst/>
                <a:ahLst/>
                <a:cxnLst/>
                <a:rect l="l" t="t" r="r" b="b"/>
                <a:pathLst>
                  <a:path w="12177" h="14355" extrusionOk="0">
                    <a:moveTo>
                      <a:pt x="3540" y="0"/>
                    </a:moveTo>
                    <a:cubicBezTo>
                      <a:pt x="2183" y="0"/>
                      <a:pt x="962" y="892"/>
                      <a:pt x="496" y="2178"/>
                    </a:cubicBezTo>
                    <a:cubicBezTo>
                      <a:pt x="1" y="3564"/>
                      <a:pt x="1347" y="4792"/>
                      <a:pt x="2357" y="5544"/>
                    </a:cubicBezTo>
                    <a:cubicBezTo>
                      <a:pt x="5891" y="8177"/>
                      <a:pt x="8049" y="11117"/>
                      <a:pt x="8969" y="14354"/>
                    </a:cubicBezTo>
                    <a:lnTo>
                      <a:pt x="8969" y="14344"/>
                    </a:lnTo>
                    <a:cubicBezTo>
                      <a:pt x="8969" y="14344"/>
                      <a:pt x="10167" y="13493"/>
                      <a:pt x="12177" y="13265"/>
                    </a:cubicBezTo>
                    <a:cubicBezTo>
                      <a:pt x="12177" y="13265"/>
                      <a:pt x="11662" y="6682"/>
                      <a:pt x="8474" y="2911"/>
                    </a:cubicBezTo>
                    <a:cubicBezTo>
                      <a:pt x="7296" y="1515"/>
                      <a:pt x="5693" y="159"/>
                      <a:pt x="3792" y="10"/>
                    </a:cubicBezTo>
                    <a:cubicBezTo>
                      <a:pt x="3708" y="3"/>
                      <a:pt x="3623" y="0"/>
                      <a:pt x="3540" y="0"/>
                    </a:cubicBezTo>
                    <a:close/>
                  </a:path>
                </a:pathLst>
              </a:custGeom>
              <a:solidFill>
                <a:schemeClr val="lt1"/>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5"/>
              <p:cNvSpPr/>
              <p:nvPr/>
            </p:nvSpPr>
            <p:spPr>
              <a:xfrm>
                <a:off x="2004705" y="1183964"/>
                <a:ext cx="353461" cy="723472"/>
              </a:xfrm>
              <a:custGeom>
                <a:avLst/>
                <a:gdLst/>
                <a:ahLst/>
                <a:cxnLst/>
                <a:rect l="l" t="t" r="r" b="b"/>
                <a:pathLst>
                  <a:path w="8030" h="16436" extrusionOk="0">
                    <a:moveTo>
                      <a:pt x="5059" y="0"/>
                    </a:moveTo>
                    <a:cubicBezTo>
                      <a:pt x="3120" y="0"/>
                      <a:pt x="1670" y="2233"/>
                      <a:pt x="1634" y="5665"/>
                    </a:cubicBezTo>
                    <a:cubicBezTo>
                      <a:pt x="1585" y="10575"/>
                      <a:pt x="1" y="15188"/>
                      <a:pt x="1" y="15188"/>
                    </a:cubicBezTo>
                    <a:cubicBezTo>
                      <a:pt x="1" y="15188"/>
                      <a:pt x="2189" y="15535"/>
                      <a:pt x="3307" y="16436"/>
                    </a:cubicBezTo>
                    <a:cubicBezTo>
                      <a:pt x="3307" y="16436"/>
                      <a:pt x="5742" y="12793"/>
                      <a:pt x="6752" y="8784"/>
                    </a:cubicBezTo>
                    <a:cubicBezTo>
                      <a:pt x="7772" y="4765"/>
                      <a:pt x="8029" y="696"/>
                      <a:pt x="5752" y="92"/>
                    </a:cubicBezTo>
                    <a:cubicBezTo>
                      <a:pt x="5515" y="30"/>
                      <a:pt x="5284" y="0"/>
                      <a:pt x="5059" y="0"/>
                    </a:cubicBezTo>
                    <a:close/>
                  </a:path>
                </a:pathLst>
              </a:custGeom>
              <a:solidFill>
                <a:schemeClr val="lt1"/>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5"/>
              <p:cNvSpPr/>
              <p:nvPr/>
            </p:nvSpPr>
            <p:spPr>
              <a:xfrm>
                <a:off x="1676600" y="2827964"/>
                <a:ext cx="449727" cy="490223"/>
              </a:xfrm>
              <a:custGeom>
                <a:avLst/>
                <a:gdLst/>
                <a:ahLst/>
                <a:cxnLst/>
                <a:rect l="l" t="t" r="r" b="b"/>
                <a:pathLst>
                  <a:path w="10217" h="11137" extrusionOk="0">
                    <a:moveTo>
                      <a:pt x="5916" y="1"/>
                    </a:moveTo>
                    <a:cubicBezTo>
                      <a:pt x="5552" y="1"/>
                      <a:pt x="5189" y="79"/>
                      <a:pt x="4851" y="221"/>
                    </a:cubicBezTo>
                    <a:cubicBezTo>
                      <a:pt x="4455" y="390"/>
                      <a:pt x="4139" y="667"/>
                      <a:pt x="3881" y="1003"/>
                    </a:cubicBezTo>
                    <a:cubicBezTo>
                      <a:pt x="3624" y="1370"/>
                      <a:pt x="3446" y="1795"/>
                      <a:pt x="3277" y="2201"/>
                    </a:cubicBezTo>
                    <a:cubicBezTo>
                      <a:pt x="3089" y="2686"/>
                      <a:pt x="2901" y="3161"/>
                      <a:pt x="2743" y="3656"/>
                    </a:cubicBezTo>
                    <a:cubicBezTo>
                      <a:pt x="2436" y="4587"/>
                      <a:pt x="2228" y="5577"/>
                      <a:pt x="2307" y="6567"/>
                    </a:cubicBezTo>
                    <a:cubicBezTo>
                      <a:pt x="2347" y="7042"/>
                      <a:pt x="2436" y="7507"/>
                      <a:pt x="2614" y="7943"/>
                    </a:cubicBezTo>
                    <a:cubicBezTo>
                      <a:pt x="2782" y="8359"/>
                      <a:pt x="3010" y="8784"/>
                      <a:pt x="3366" y="9061"/>
                    </a:cubicBezTo>
                    <a:cubicBezTo>
                      <a:pt x="3723" y="9348"/>
                      <a:pt x="4178" y="9447"/>
                      <a:pt x="4634" y="9477"/>
                    </a:cubicBezTo>
                    <a:cubicBezTo>
                      <a:pt x="4833" y="9495"/>
                      <a:pt x="5027" y="9502"/>
                      <a:pt x="5218" y="9502"/>
                    </a:cubicBezTo>
                    <a:cubicBezTo>
                      <a:pt x="5462" y="9502"/>
                      <a:pt x="5701" y="9490"/>
                      <a:pt x="5940" y="9467"/>
                    </a:cubicBezTo>
                    <a:cubicBezTo>
                      <a:pt x="6376" y="9428"/>
                      <a:pt x="6801" y="9339"/>
                      <a:pt x="7188" y="9150"/>
                    </a:cubicBezTo>
                    <a:cubicBezTo>
                      <a:pt x="7554" y="8972"/>
                      <a:pt x="7861" y="8695"/>
                      <a:pt x="8069" y="8349"/>
                    </a:cubicBezTo>
                    <a:cubicBezTo>
                      <a:pt x="8494" y="7666"/>
                      <a:pt x="8534" y="6814"/>
                      <a:pt x="8484" y="6032"/>
                    </a:cubicBezTo>
                    <a:cubicBezTo>
                      <a:pt x="8425" y="5270"/>
                      <a:pt x="8296" y="4468"/>
                      <a:pt x="7920" y="3785"/>
                    </a:cubicBezTo>
                    <a:cubicBezTo>
                      <a:pt x="7742" y="3458"/>
                      <a:pt x="7494" y="3161"/>
                      <a:pt x="7188" y="2954"/>
                    </a:cubicBezTo>
                    <a:cubicBezTo>
                      <a:pt x="6874" y="2745"/>
                      <a:pt x="6498" y="2636"/>
                      <a:pt x="6118" y="2636"/>
                    </a:cubicBezTo>
                    <a:cubicBezTo>
                      <a:pt x="6102" y="2636"/>
                      <a:pt x="6085" y="2636"/>
                      <a:pt x="6069" y="2637"/>
                    </a:cubicBezTo>
                    <a:cubicBezTo>
                      <a:pt x="5227" y="2667"/>
                      <a:pt x="4475" y="3181"/>
                      <a:pt x="4119" y="3934"/>
                    </a:cubicBezTo>
                    <a:cubicBezTo>
                      <a:pt x="3941" y="4320"/>
                      <a:pt x="3851" y="4735"/>
                      <a:pt x="3861" y="5151"/>
                    </a:cubicBezTo>
                    <a:cubicBezTo>
                      <a:pt x="3861" y="5577"/>
                      <a:pt x="3950" y="5983"/>
                      <a:pt x="4178" y="6319"/>
                    </a:cubicBezTo>
                    <a:cubicBezTo>
                      <a:pt x="4405" y="6641"/>
                      <a:pt x="4741" y="6845"/>
                      <a:pt x="5133" y="6845"/>
                    </a:cubicBezTo>
                    <a:cubicBezTo>
                      <a:pt x="5151" y="6845"/>
                      <a:pt x="5170" y="6845"/>
                      <a:pt x="5188" y="6844"/>
                    </a:cubicBezTo>
                    <a:cubicBezTo>
                      <a:pt x="5604" y="6814"/>
                      <a:pt x="5980" y="6577"/>
                      <a:pt x="6217" y="6240"/>
                    </a:cubicBezTo>
                    <a:cubicBezTo>
                      <a:pt x="6455" y="5894"/>
                      <a:pt x="6544" y="5458"/>
                      <a:pt x="6524" y="5042"/>
                    </a:cubicBezTo>
                    <a:cubicBezTo>
                      <a:pt x="6519" y="4968"/>
                      <a:pt x="6460" y="4931"/>
                      <a:pt x="6403" y="4931"/>
                    </a:cubicBezTo>
                    <a:cubicBezTo>
                      <a:pt x="6346" y="4931"/>
                      <a:pt x="6292" y="4968"/>
                      <a:pt x="6297" y="5042"/>
                    </a:cubicBezTo>
                    <a:cubicBezTo>
                      <a:pt x="6316" y="5438"/>
                      <a:pt x="6237" y="5854"/>
                      <a:pt x="5990" y="6181"/>
                    </a:cubicBezTo>
                    <a:cubicBezTo>
                      <a:pt x="5782" y="6442"/>
                      <a:pt x="5452" y="6622"/>
                      <a:pt x="5110" y="6622"/>
                    </a:cubicBezTo>
                    <a:cubicBezTo>
                      <a:pt x="5077" y="6622"/>
                      <a:pt x="5043" y="6620"/>
                      <a:pt x="5010" y="6616"/>
                    </a:cubicBezTo>
                    <a:cubicBezTo>
                      <a:pt x="4634" y="6577"/>
                      <a:pt x="4376" y="6280"/>
                      <a:pt x="4238" y="5953"/>
                    </a:cubicBezTo>
                    <a:cubicBezTo>
                      <a:pt x="4089" y="5597"/>
                      <a:pt x="4049" y="5191"/>
                      <a:pt x="4099" y="4815"/>
                    </a:cubicBezTo>
                    <a:cubicBezTo>
                      <a:pt x="4178" y="4043"/>
                      <a:pt x="4624" y="3330"/>
                      <a:pt x="5346" y="3023"/>
                    </a:cubicBezTo>
                    <a:cubicBezTo>
                      <a:pt x="5589" y="2919"/>
                      <a:pt x="5851" y="2863"/>
                      <a:pt x="6113" y="2863"/>
                    </a:cubicBezTo>
                    <a:cubicBezTo>
                      <a:pt x="6224" y="2863"/>
                      <a:pt x="6336" y="2873"/>
                      <a:pt x="6445" y="2894"/>
                    </a:cubicBezTo>
                    <a:cubicBezTo>
                      <a:pt x="6811" y="2964"/>
                      <a:pt x="7108" y="3132"/>
                      <a:pt x="7356" y="3389"/>
                    </a:cubicBezTo>
                    <a:cubicBezTo>
                      <a:pt x="7861" y="3904"/>
                      <a:pt x="8069" y="4646"/>
                      <a:pt x="8177" y="5329"/>
                    </a:cubicBezTo>
                    <a:cubicBezTo>
                      <a:pt x="8296" y="6052"/>
                      <a:pt x="8346" y="6834"/>
                      <a:pt x="8168" y="7557"/>
                    </a:cubicBezTo>
                    <a:cubicBezTo>
                      <a:pt x="8078" y="7903"/>
                      <a:pt x="7920" y="8240"/>
                      <a:pt x="7682" y="8507"/>
                    </a:cubicBezTo>
                    <a:cubicBezTo>
                      <a:pt x="7425" y="8804"/>
                      <a:pt x="7079" y="8992"/>
                      <a:pt x="6702" y="9101"/>
                    </a:cubicBezTo>
                    <a:cubicBezTo>
                      <a:pt x="6326" y="9220"/>
                      <a:pt x="5911" y="9259"/>
                      <a:pt x="5505" y="9269"/>
                    </a:cubicBezTo>
                    <a:cubicBezTo>
                      <a:pt x="5369" y="9273"/>
                      <a:pt x="5230" y="9276"/>
                      <a:pt x="5089" y="9276"/>
                    </a:cubicBezTo>
                    <a:cubicBezTo>
                      <a:pt x="4806" y="9276"/>
                      <a:pt x="4518" y="9263"/>
                      <a:pt x="4247" y="9210"/>
                    </a:cubicBezTo>
                    <a:cubicBezTo>
                      <a:pt x="3832" y="9131"/>
                      <a:pt x="3456" y="8923"/>
                      <a:pt x="3198" y="8566"/>
                    </a:cubicBezTo>
                    <a:cubicBezTo>
                      <a:pt x="2941" y="8220"/>
                      <a:pt x="2782" y="7814"/>
                      <a:pt x="2673" y="7408"/>
                    </a:cubicBezTo>
                    <a:cubicBezTo>
                      <a:pt x="2436" y="6527"/>
                      <a:pt x="2485" y="5597"/>
                      <a:pt x="2673" y="4716"/>
                    </a:cubicBezTo>
                    <a:cubicBezTo>
                      <a:pt x="2881" y="3775"/>
                      <a:pt x="3228" y="2874"/>
                      <a:pt x="3604" y="1993"/>
                    </a:cubicBezTo>
                    <a:cubicBezTo>
                      <a:pt x="3772" y="1607"/>
                      <a:pt x="3960" y="1221"/>
                      <a:pt x="4257" y="904"/>
                    </a:cubicBezTo>
                    <a:cubicBezTo>
                      <a:pt x="4515" y="637"/>
                      <a:pt x="4832" y="439"/>
                      <a:pt x="5198" y="330"/>
                    </a:cubicBezTo>
                    <a:cubicBezTo>
                      <a:pt x="5440" y="256"/>
                      <a:pt x="5689" y="221"/>
                      <a:pt x="5937" y="221"/>
                    </a:cubicBezTo>
                    <a:cubicBezTo>
                      <a:pt x="6449" y="221"/>
                      <a:pt x="6959" y="371"/>
                      <a:pt x="7405" y="637"/>
                    </a:cubicBezTo>
                    <a:cubicBezTo>
                      <a:pt x="8098" y="1063"/>
                      <a:pt x="8623" y="1716"/>
                      <a:pt x="8979" y="2439"/>
                    </a:cubicBezTo>
                    <a:cubicBezTo>
                      <a:pt x="9385" y="3280"/>
                      <a:pt x="9593" y="4201"/>
                      <a:pt x="9751" y="5112"/>
                    </a:cubicBezTo>
                    <a:cubicBezTo>
                      <a:pt x="9910" y="6042"/>
                      <a:pt x="10009" y="7002"/>
                      <a:pt x="9890" y="7943"/>
                    </a:cubicBezTo>
                    <a:cubicBezTo>
                      <a:pt x="9840" y="8388"/>
                      <a:pt x="9732" y="8844"/>
                      <a:pt x="9563" y="9259"/>
                    </a:cubicBezTo>
                    <a:cubicBezTo>
                      <a:pt x="9415" y="9626"/>
                      <a:pt x="9207" y="9972"/>
                      <a:pt x="8910" y="10230"/>
                    </a:cubicBezTo>
                    <a:cubicBezTo>
                      <a:pt x="8583" y="10526"/>
                      <a:pt x="8158" y="10635"/>
                      <a:pt x="7732" y="10705"/>
                    </a:cubicBezTo>
                    <a:cubicBezTo>
                      <a:pt x="7247" y="10784"/>
                      <a:pt x="6762" y="10843"/>
                      <a:pt x="6277" y="10873"/>
                    </a:cubicBezTo>
                    <a:cubicBezTo>
                      <a:pt x="5920" y="10898"/>
                      <a:pt x="5564" y="10910"/>
                      <a:pt x="5208" y="10910"/>
                    </a:cubicBezTo>
                    <a:cubicBezTo>
                      <a:pt x="4566" y="10910"/>
                      <a:pt x="3924" y="10870"/>
                      <a:pt x="3287" y="10794"/>
                    </a:cubicBezTo>
                    <a:cubicBezTo>
                      <a:pt x="2812" y="10734"/>
                      <a:pt x="2327" y="10665"/>
                      <a:pt x="1862" y="10546"/>
                    </a:cubicBezTo>
                    <a:cubicBezTo>
                      <a:pt x="1446" y="10437"/>
                      <a:pt x="1030" y="10279"/>
                      <a:pt x="713" y="9982"/>
                    </a:cubicBezTo>
                    <a:cubicBezTo>
                      <a:pt x="436" y="9735"/>
                      <a:pt x="238" y="9388"/>
                      <a:pt x="228" y="9012"/>
                    </a:cubicBezTo>
                    <a:cubicBezTo>
                      <a:pt x="223" y="8943"/>
                      <a:pt x="167" y="8908"/>
                      <a:pt x="111" y="8908"/>
                    </a:cubicBezTo>
                    <a:cubicBezTo>
                      <a:pt x="55" y="8908"/>
                      <a:pt x="1" y="8943"/>
                      <a:pt x="1" y="9012"/>
                    </a:cubicBezTo>
                    <a:lnTo>
                      <a:pt x="11" y="9012"/>
                    </a:lnTo>
                    <a:cubicBezTo>
                      <a:pt x="20" y="9447"/>
                      <a:pt x="228" y="9834"/>
                      <a:pt x="535" y="10131"/>
                    </a:cubicBezTo>
                    <a:cubicBezTo>
                      <a:pt x="872" y="10447"/>
                      <a:pt x="1297" y="10625"/>
                      <a:pt x="1743" y="10744"/>
                    </a:cubicBezTo>
                    <a:cubicBezTo>
                      <a:pt x="2228" y="10873"/>
                      <a:pt x="2743" y="10952"/>
                      <a:pt x="3238" y="11012"/>
                    </a:cubicBezTo>
                    <a:cubicBezTo>
                      <a:pt x="3743" y="11081"/>
                      <a:pt x="4287" y="11120"/>
                      <a:pt x="4812" y="11130"/>
                    </a:cubicBezTo>
                    <a:cubicBezTo>
                      <a:pt x="4964" y="11135"/>
                      <a:pt x="5117" y="11137"/>
                      <a:pt x="5270" y="11137"/>
                    </a:cubicBezTo>
                    <a:cubicBezTo>
                      <a:pt x="6161" y="11137"/>
                      <a:pt x="7061" y="11062"/>
                      <a:pt x="7940" y="10893"/>
                    </a:cubicBezTo>
                    <a:cubicBezTo>
                      <a:pt x="8395" y="10814"/>
                      <a:pt x="8811" y="10645"/>
                      <a:pt x="9148" y="10319"/>
                    </a:cubicBezTo>
                    <a:cubicBezTo>
                      <a:pt x="9445" y="10022"/>
                      <a:pt x="9652" y="9645"/>
                      <a:pt x="9801" y="9259"/>
                    </a:cubicBezTo>
                    <a:cubicBezTo>
                      <a:pt x="10157" y="8329"/>
                      <a:pt x="10217" y="7319"/>
                      <a:pt x="10137" y="6339"/>
                    </a:cubicBezTo>
                    <a:cubicBezTo>
                      <a:pt x="10088" y="5844"/>
                      <a:pt x="10019" y="5339"/>
                      <a:pt x="9930" y="4844"/>
                    </a:cubicBezTo>
                    <a:cubicBezTo>
                      <a:pt x="9831" y="4349"/>
                      <a:pt x="9732" y="3864"/>
                      <a:pt x="9583" y="3389"/>
                    </a:cubicBezTo>
                    <a:cubicBezTo>
                      <a:pt x="9316" y="2518"/>
                      <a:pt x="8900" y="1677"/>
                      <a:pt x="8247" y="1023"/>
                    </a:cubicBezTo>
                    <a:cubicBezTo>
                      <a:pt x="7663" y="429"/>
                      <a:pt x="6881" y="23"/>
                      <a:pt x="6039" y="4"/>
                    </a:cubicBezTo>
                    <a:cubicBezTo>
                      <a:pt x="5998" y="2"/>
                      <a:pt x="5957" y="1"/>
                      <a:pt x="5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5"/>
              <p:cNvSpPr/>
              <p:nvPr/>
            </p:nvSpPr>
            <p:spPr>
              <a:xfrm>
                <a:off x="1720617" y="2544977"/>
                <a:ext cx="225326" cy="363849"/>
              </a:xfrm>
              <a:custGeom>
                <a:avLst/>
                <a:gdLst/>
                <a:ahLst/>
                <a:cxnLst/>
                <a:rect l="l" t="t" r="r" b="b"/>
                <a:pathLst>
                  <a:path w="5119" h="8266" extrusionOk="0">
                    <a:moveTo>
                      <a:pt x="4827" y="0"/>
                    </a:moveTo>
                    <a:cubicBezTo>
                      <a:pt x="4808" y="0"/>
                      <a:pt x="4790" y="3"/>
                      <a:pt x="4772" y="8"/>
                    </a:cubicBezTo>
                    <a:cubicBezTo>
                      <a:pt x="4693" y="18"/>
                      <a:pt x="4623" y="67"/>
                      <a:pt x="4584" y="137"/>
                    </a:cubicBezTo>
                    <a:lnTo>
                      <a:pt x="80" y="7512"/>
                    </a:lnTo>
                    <a:cubicBezTo>
                      <a:pt x="1" y="7650"/>
                      <a:pt x="40" y="7819"/>
                      <a:pt x="169" y="7898"/>
                    </a:cubicBezTo>
                    <a:lnTo>
                      <a:pt x="664" y="8215"/>
                    </a:lnTo>
                    <a:cubicBezTo>
                      <a:pt x="713" y="8250"/>
                      <a:pt x="768" y="8266"/>
                      <a:pt x="823" y="8266"/>
                    </a:cubicBezTo>
                    <a:cubicBezTo>
                      <a:pt x="922" y="8266"/>
                      <a:pt x="1018" y="8211"/>
                      <a:pt x="1070" y="8116"/>
                    </a:cubicBezTo>
                    <a:lnTo>
                      <a:pt x="5069" y="414"/>
                    </a:lnTo>
                    <a:cubicBezTo>
                      <a:pt x="5118" y="325"/>
                      <a:pt x="5108" y="216"/>
                      <a:pt x="5059" y="127"/>
                    </a:cubicBezTo>
                    <a:cubicBezTo>
                      <a:pt x="5039" y="97"/>
                      <a:pt x="5019" y="77"/>
                      <a:pt x="4990" y="58"/>
                    </a:cubicBezTo>
                    <a:cubicBezTo>
                      <a:pt x="4938" y="21"/>
                      <a:pt x="4881" y="0"/>
                      <a:pt x="4827" y="0"/>
                    </a:cubicBezTo>
                    <a:close/>
                  </a:path>
                </a:pathLst>
              </a:custGeom>
              <a:solidFill>
                <a:schemeClr val="accent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5"/>
              <p:cNvSpPr/>
              <p:nvPr/>
            </p:nvSpPr>
            <p:spPr>
              <a:xfrm>
                <a:off x="1820404" y="2558447"/>
                <a:ext cx="156042" cy="391095"/>
              </a:xfrm>
              <a:custGeom>
                <a:avLst/>
                <a:gdLst/>
                <a:ahLst/>
                <a:cxnLst/>
                <a:rect l="l" t="t" r="r" b="b"/>
                <a:pathLst>
                  <a:path w="3545" h="8885" extrusionOk="0">
                    <a:moveTo>
                      <a:pt x="3239" y="1"/>
                    </a:moveTo>
                    <a:cubicBezTo>
                      <a:pt x="3190" y="1"/>
                      <a:pt x="3142" y="17"/>
                      <a:pt x="3099" y="39"/>
                    </a:cubicBezTo>
                    <a:cubicBezTo>
                      <a:pt x="3049" y="68"/>
                      <a:pt x="3000" y="128"/>
                      <a:pt x="2980" y="187"/>
                    </a:cubicBezTo>
                    <a:lnTo>
                      <a:pt x="60" y="8364"/>
                    </a:lnTo>
                    <a:cubicBezTo>
                      <a:pt x="0" y="8512"/>
                      <a:pt x="90" y="8691"/>
                      <a:pt x="248" y="8730"/>
                    </a:cubicBezTo>
                    <a:lnTo>
                      <a:pt x="822" y="8879"/>
                    </a:lnTo>
                    <a:cubicBezTo>
                      <a:pt x="843" y="8883"/>
                      <a:pt x="864" y="8885"/>
                      <a:pt x="884" y="8885"/>
                    </a:cubicBezTo>
                    <a:cubicBezTo>
                      <a:pt x="1010" y="8885"/>
                      <a:pt x="1126" y="8808"/>
                      <a:pt x="1169" y="8681"/>
                    </a:cubicBezTo>
                    <a:lnTo>
                      <a:pt x="3515" y="355"/>
                    </a:lnTo>
                    <a:cubicBezTo>
                      <a:pt x="3544" y="266"/>
                      <a:pt x="3515" y="167"/>
                      <a:pt x="3455" y="98"/>
                    </a:cubicBezTo>
                    <a:cubicBezTo>
                      <a:pt x="3416" y="49"/>
                      <a:pt x="3356" y="19"/>
                      <a:pt x="3297" y="9"/>
                    </a:cubicBezTo>
                    <a:cubicBezTo>
                      <a:pt x="3278" y="3"/>
                      <a:pt x="3258" y="1"/>
                      <a:pt x="3239" y="1"/>
                    </a:cubicBezTo>
                    <a:close/>
                  </a:path>
                </a:pathLst>
              </a:custGeom>
              <a:solidFill>
                <a:schemeClr val="accent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5"/>
              <p:cNvSpPr/>
              <p:nvPr/>
            </p:nvSpPr>
            <p:spPr>
              <a:xfrm>
                <a:off x="1429090" y="2747148"/>
                <a:ext cx="536441" cy="548370"/>
              </a:xfrm>
              <a:custGeom>
                <a:avLst/>
                <a:gdLst/>
                <a:ahLst/>
                <a:cxnLst/>
                <a:rect l="l" t="t" r="r" b="b"/>
                <a:pathLst>
                  <a:path w="12187" h="12458" extrusionOk="0">
                    <a:moveTo>
                      <a:pt x="7253" y="1"/>
                    </a:moveTo>
                    <a:cubicBezTo>
                      <a:pt x="6275" y="1"/>
                      <a:pt x="2436" y="6641"/>
                      <a:pt x="2436" y="6641"/>
                    </a:cubicBezTo>
                    <a:lnTo>
                      <a:pt x="1" y="10373"/>
                    </a:lnTo>
                    <a:cubicBezTo>
                      <a:pt x="1" y="10373"/>
                      <a:pt x="2212" y="12457"/>
                      <a:pt x="4383" y="12457"/>
                    </a:cubicBezTo>
                    <a:cubicBezTo>
                      <a:pt x="4563" y="12457"/>
                      <a:pt x="4743" y="12443"/>
                      <a:pt x="4921" y="12412"/>
                    </a:cubicBezTo>
                    <a:cubicBezTo>
                      <a:pt x="7247" y="12006"/>
                      <a:pt x="9088" y="10125"/>
                      <a:pt x="10742" y="6829"/>
                    </a:cubicBezTo>
                    <a:cubicBezTo>
                      <a:pt x="11652" y="5007"/>
                      <a:pt x="12187" y="2325"/>
                      <a:pt x="11781" y="1998"/>
                    </a:cubicBezTo>
                    <a:cubicBezTo>
                      <a:pt x="11680" y="1914"/>
                      <a:pt x="11582" y="1880"/>
                      <a:pt x="11489" y="1880"/>
                    </a:cubicBezTo>
                    <a:cubicBezTo>
                      <a:pt x="11106" y="1880"/>
                      <a:pt x="10815" y="2470"/>
                      <a:pt x="10754" y="2605"/>
                    </a:cubicBezTo>
                    <a:lnTo>
                      <a:pt x="10754" y="2605"/>
                    </a:lnTo>
                    <a:cubicBezTo>
                      <a:pt x="10819" y="2451"/>
                      <a:pt x="11104" y="1683"/>
                      <a:pt x="10464" y="1355"/>
                    </a:cubicBezTo>
                    <a:cubicBezTo>
                      <a:pt x="10344" y="1290"/>
                      <a:pt x="10232" y="1264"/>
                      <a:pt x="10128" y="1264"/>
                    </a:cubicBezTo>
                    <a:cubicBezTo>
                      <a:pt x="9625" y="1264"/>
                      <a:pt x="9326" y="1889"/>
                      <a:pt x="9326" y="1889"/>
                    </a:cubicBezTo>
                    <a:cubicBezTo>
                      <a:pt x="9326" y="1889"/>
                      <a:pt x="9692" y="949"/>
                      <a:pt x="9059" y="681"/>
                    </a:cubicBezTo>
                    <a:cubicBezTo>
                      <a:pt x="8973" y="646"/>
                      <a:pt x="8887" y="630"/>
                      <a:pt x="8802" y="630"/>
                    </a:cubicBezTo>
                    <a:cubicBezTo>
                      <a:pt x="8248" y="630"/>
                      <a:pt x="7742" y="1285"/>
                      <a:pt x="7742" y="1285"/>
                    </a:cubicBezTo>
                    <a:cubicBezTo>
                      <a:pt x="7742" y="1285"/>
                      <a:pt x="8178" y="276"/>
                      <a:pt x="7307" y="8"/>
                    </a:cubicBezTo>
                    <a:cubicBezTo>
                      <a:pt x="7290" y="3"/>
                      <a:pt x="7272" y="1"/>
                      <a:pt x="7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5"/>
              <p:cNvSpPr/>
              <p:nvPr/>
            </p:nvSpPr>
            <p:spPr>
              <a:xfrm>
                <a:off x="1429090" y="2735748"/>
                <a:ext cx="536441" cy="575617"/>
              </a:xfrm>
              <a:custGeom>
                <a:avLst/>
                <a:gdLst/>
                <a:ahLst/>
                <a:cxnLst/>
                <a:rect l="l" t="t" r="r" b="b"/>
                <a:pathLst>
                  <a:path w="12187" h="13077" fill="none" extrusionOk="0">
                    <a:moveTo>
                      <a:pt x="2436" y="6900"/>
                    </a:moveTo>
                    <a:cubicBezTo>
                      <a:pt x="2436" y="6900"/>
                      <a:pt x="6426" y="0"/>
                      <a:pt x="7307" y="267"/>
                    </a:cubicBezTo>
                    <a:cubicBezTo>
                      <a:pt x="8178" y="535"/>
                      <a:pt x="7742" y="1544"/>
                      <a:pt x="7742" y="1544"/>
                    </a:cubicBezTo>
                    <a:cubicBezTo>
                      <a:pt x="7742" y="1544"/>
                      <a:pt x="8415" y="673"/>
                      <a:pt x="9059" y="940"/>
                    </a:cubicBezTo>
                    <a:cubicBezTo>
                      <a:pt x="9692" y="1208"/>
                      <a:pt x="9326" y="2148"/>
                      <a:pt x="9326" y="2148"/>
                    </a:cubicBezTo>
                    <a:cubicBezTo>
                      <a:pt x="9326" y="2148"/>
                      <a:pt x="9762" y="1237"/>
                      <a:pt x="10464" y="1614"/>
                    </a:cubicBezTo>
                    <a:cubicBezTo>
                      <a:pt x="11177" y="1980"/>
                      <a:pt x="10742" y="2891"/>
                      <a:pt x="10742" y="2891"/>
                    </a:cubicBezTo>
                    <a:cubicBezTo>
                      <a:pt x="10742" y="2891"/>
                      <a:pt x="11207" y="1782"/>
                      <a:pt x="11781" y="2257"/>
                    </a:cubicBezTo>
                    <a:cubicBezTo>
                      <a:pt x="12187" y="2584"/>
                      <a:pt x="11652" y="5266"/>
                      <a:pt x="10742" y="7088"/>
                    </a:cubicBezTo>
                    <a:cubicBezTo>
                      <a:pt x="9088" y="10384"/>
                      <a:pt x="7247" y="12265"/>
                      <a:pt x="4921" y="12671"/>
                    </a:cubicBezTo>
                    <a:cubicBezTo>
                      <a:pt x="2595" y="13077"/>
                      <a:pt x="1" y="10632"/>
                      <a:pt x="1" y="10632"/>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5"/>
              <p:cNvSpPr/>
              <p:nvPr/>
            </p:nvSpPr>
            <p:spPr>
              <a:xfrm>
                <a:off x="2237380" y="2775363"/>
                <a:ext cx="145610" cy="469799"/>
              </a:xfrm>
              <a:custGeom>
                <a:avLst/>
                <a:gdLst/>
                <a:ahLst/>
                <a:cxnLst/>
                <a:rect l="l" t="t" r="r" b="b"/>
                <a:pathLst>
                  <a:path w="3308" h="10673" fill="none" extrusionOk="0">
                    <a:moveTo>
                      <a:pt x="1" y="1"/>
                    </a:moveTo>
                    <a:cubicBezTo>
                      <a:pt x="1" y="1"/>
                      <a:pt x="2090" y="4040"/>
                      <a:pt x="3307" y="10672"/>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5"/>
              <p:cNvSpPr/>
              <p:nvPr/>
            </p:nvSpPr>
            <p:spPr>
              <a:xfrm>
                <a:off x="2423881" y="2580587"/>
                <a:ext cx="160840" cy="161280"/>
              </a:xfrm>
              <a:custGeom>
                <a:avLst/>
                <a:gdLst/>
                <a:ahLst/>
                <a:cxnLst/>
                <a:rect l="l" t="t" r="r" b="b"/>
                <a:pathLst>
                  <a:path w="3654" h="3664" extrusionOk="0">
                    <a:moveTo>
                      <a:pt x="1822" y="1"/>
                    </a:moveTo>
                    <a:cubicBezTo>
                      <a:pt x="813" y="1"/>
                      <a:pt x="1" y="823"/>
                      <a:pt x="1" y="1832"/>
                    </a:cubicBezTo>
                    <a:cubicBezTo>
                      <a:pt x="1" y="2842"/>
                      <a:pt x="813" y="3664"/>
                      <a:pt x="1822" y="3664"/>
                    </a:cubicBezTo>
                    <a:cubicBezTo>
                      <a:pt x="2842" y="3664"/>
                      <a:pt x="3654" y="2842"/>
                      <a:pt x="3654" y="1832"/>
                    </a:cubicBezTo>
                    <a:cubicBezTo>
                      <a:pt x="3654" y="823"/>
                      <a:pt x="2842" y="1"/>
                      <a:pt x="1822"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5"/>
              <p:cNvSpPr/>
              <p:nvPr/>
            </p:nvSpPr>
            <p:spPr>
              <a:xfrm>
                <a:off x="2552016" y="2580587"/>
                <a:ext cx="161236" cy="161280"/>
              </a:xfrm>
              <a:custGeom>
                <a:avLst/>
                <a:gdLst/>
                <a:ahLst/>
                <a:cxnLst/>
                <a:rect l="l" t="t" r="r" b="b"/>
                <a:pathLst>
                  <a:path w="3663" h="3664" extrusionOk="0">
                    <a:moveTo>
                      <a:pt x="1832" y="1"/>
                    </a:moveTo>
                    <a:cubicBezTo>
                      <a:pt x="822" y="1"/>
                      <a:pt x="0" y="823"/>
                      <a:pt x="0" y="1832"/>
                    </a:cubicBezTo>
                    <a:cubicBezTo>
                      <a:pt x="0" y="2842"/>
                      <a:pt x="822" y="3664"/>
                      <a:pt x="1832" y="3664"/>
                    </a:cubicBezTo>
                    <a:cubicBezTo>
                      <a:pt x="2841" y="3664"/>
                      <a:pt x="3663" y="2842"/>
                      <a:pt x="3663" y="1832"/>
                    </a:cubicBezTo>
                    <a:cubicBezTo>
                      <a:pt x="3663" y="823"/>
                      <a:pt x="2841" y="1"/>
                      <a:pt x="1832"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5"/>
              <p:cNvSpPr/>
              <p:nvPr/>
            </p:nvSpPr>
            <p:spPr>
              <a:xfrm>
                <a:off x="2344606" y="2673860"/>
                <a:ext cx="182188" cy="161236"/>
              </a:xfrm>
              <a:custGeom>
                <a:avLst/>
                <a:gdLst/>
                <a:ahLst/>
                <a:cxnLst/>
                <a:rect l="l" t="t" r="r" b="b"/>
                <a:pathLst>
                  <a:path w="4139" h="3663" extrusionOk="0">
                    <a:moveTo>
                      <a:pt x="2061" y="1"/>
                    </a:moveTo>
                    <a:cubicBezTo>
                      <a:pt x="1846" y="1"/>
                      <a:pt x="1628" y="39"/>
                      <a:pt x="1416" y="119"/>
                    </a:cubicBezTo>
                    <a:cubicBezTo>
                      <a:pt x="475" y="485"/>
                      <a:pt x="0" y="1535"/>
                      <a:pt x="357" y="2485"/>
                    </a:cubicBezTo>
                    <a:cubicBezTo>
                      <a:pt x="640" y="3213"/>
                      <a:pt x="1334" y="3663"/>
                      <a:pt x="2073" y="3663"/>
                    </a:cubicBezTo>
                    <a:cubicBezTo>
                      <a:pt x="2289" y="3663"/>
                      <a:pt x="2508" y="3625"/>
                      <a:pt x="2722" y="3544"/>
                    </a:cubicBezTo>
                    <a:cubicBezTo>
                      <a:pt x="3663" y="3178"/>
                      <a:pt x="4138" y="2119"/>
                      <a:pt x="3782" y="1178"/>
                    </a:cubicBezTo>
                    <a:cubicBezTo>
                      <a:pt x="3498" y="450"/>
                      <a:pt x="2799" y="1"/>
                      <a:pt x="2061"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5"/>
              <p:cNvSpPr/>
              <p:nvPr/>
            </p:nvSpPr>
            <p:spPr>
              <a:xfrm>
                <a:off x="2291433" y="2775892"/>
                <a:ext cx="179547" cy="161104"/>
              </a:xfrm>
              <a:custGeom>
                <a:avLst/>
                <a:gdLst/>
                <a:ahLst/>
                <a:cxnLst/>
                <a:rect l="l" t="t" r="r" b="b"/>
                <a:pathLst>
                  <a:path w="4079" h="3660" extrusionOk="0">
                    <a:moveTo>
                      <a:pt x="2036" y="1"/>
                    </a:moveTo>
                    <a:cubicBezTo>
                      <a:pt x="1604" y="1"/>
                      <a:pt x="1170" y="153"/>
                      <a:pt x="822" y="464"/>
                    </a:cubicBezTo>
                    <a:cubicBezTo>
                      <a:pt x="70" y="1137"/>
                      <a:pt x="0" y="2295"/>
                      <a:pt x="674" y="3048"/>
                    </a:cubicBezTo>
                    <a:cubicBezTo>
                      <a:pt x="1036" y="3453"/>
                      <a:pt x="1539" y="3660"/>
                      <a:pt x="2043" y="3660"/>
                    </a:cubicBezTo>
                    <a:cubicBezTo>
                      <a:pt x="2476" y="3660"/>
                      <a:pt x="2910" y="3507"/>
                      <a:pt x="3257" y="3196"/>
                    </a:cubicBezTo>
                    <a:cubicBezTo>
                      <a:pt x="4010" y="2523"/>
                      <a:pt x="4079" y="1365"/>
                      <a:pt x="3406" y="613"/>
                    </a:cubicBezTo>
                    <a:cubicBezTo>
                      <a:pt x="3044" y="208"/>
                      <a:pt x="2541" y="1"/>
                      <a:pt x="2036"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5"/>
              <p:cNvSpPr/>
              <p:nvPr/>
            </p:nvSpPr>
            <p:spPr>
              <a:xfrm>
                <a:off x="2481412" y="2674388"/>
                <a:ext cx="177391" cy="161236"/>
              </a:xfrm>
              <a:custGeom>
                <a:avLst/>
                <a:gdLst/>
                <a:ahLst/>
                <a:cxnLst/>
                <a:rect l="l" t="t" r="r" b="b"/>
                <a:pathLst>
                  <a:path w="4030" h="3663" extrusionOk="0">
                    <a:moveTo>
                      <a:pt x="2020" y="0"/>
                    </a:moveTo>
                    <a:cubicBezTo>
                      <a:pt x="1184" y="0"/>
                      <a:pt x="432" y="572"/>
                      <a:pt x="228" y="1414"/>
                    </a:cubicBezTo>
                    <a:cubicBezTo>
                      <a:pt x="0" y="2404"/>
                      <a:pt x="614" y="3384"/>
                      <a:pt x="1594" y="3611"/>
                    </a:cubicBezTo>
                    <a:cubicBezTo>
                      <a:pt x="1738" y="3646"/>
                      <a:pt x="1882" y="3663"/>
                      <a:pt x="2024" y="3663"/>
                    </a:cubicBezTo>
                    <a:cubicBezTo>
                      <a:pt x="2854" y="3663"/>
                      <a:pt x="3597" y="3093"/>
                      <a:pt x="3792" y="2255"/>
                    </a:cubicBezTo>
                    <a:cubicBezTo>
                      <a:pt x="4029" y="1265"/>
                      <a:pt x="3416" y="285"/>
                      <a:pt x="2436" y="48"/>
                    </a:cubicBezTo>
                    <a:cubicBezTo>
                      <a:pt x="2296" y="16"/>
                      <a:pt x="2157" y="0"/>
                      <a:pt x="2020"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5"/>
              <p:cNvSpPr/>
              <p:nvPr/>
            </p:nvSpPr>
            <p:spPr>
              <a:xfrm>
                <a:off x="2612143" y="2674300"/>
                <a:ext cx="176950" cy="161148"/>
              </a:xfrm>
              <a:custGeom>
                <a:avLst/>
                <a:gdLst/>
                <a:ahLst/>
                <a:cxnLst/>
                <a:rect l="l" t="t" r="r" b="b"/>
                <a:pathLst>
                  <a:path w="4020" h="3661" extrusionOk="0">
                    <a:moveTo>
                      <a:pt x="2006" y="0"/>
                    </a:moveTo>
                    <a:cubicBezTo>
                      <a:pt x="1537" y="0"/>
                      <a:pt x="1069" y="178"/>
                      <a:pt x="713" y="535"/>
                    </a:cubicBezTo>
                    <a:cubicBezTo>
                      <a:pt x="0" y="1248"/>
                      <a:pt x="0" y="2406"/>
                      <a:pt x="713" y="3118"/>
                    </a:cubicBezTo>
                    <a:cubicBezTo>
                      <a:pt x="1069" y="3480"/>
                      <a:pt x="1537" y="3660"/>
                      <a:pt x="2006" y="3660"/>
                    </a:cubicBezTo>
                    <a:cubicBezTo>
                      <a:pt x="2475" y="3660"/>
                      <a:pt x="2945" y="3480"/>
                      <a:pt x="3307" y="3118"/>
                    </a:cubicBezTo>
                    <a:cubicBezTo>
                      <a:pt x="4019" y="2406"/>
                      <a:pt x="4019" y="1248"/>
                      <a:pt x="3307" y="535"/>
                    </a:cubicBezTo>
                    <a:cubicBezTo>
                      <a:pt x="2945" y="178"/>
                      <a:pt x="2475" y="0"/>
                      <a:pt x="2006"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5"/>
              <p:cNvSpPr/>
              <p:nvPr/>
            </p:nvSpPr>
            <p:spPr>
              <a:xfrm>
                <a:off x="2423881" y="2775407"/>
                <a:ext cx="183949" cy="161192"/>
              </a:xfrm>
              <a:custGeom>
                <a:avLst/>
                <a:gdLst/>
                <a:ahLst/>
                <a:cxnLst/>
                <a:rect l="l" t="t" r="r" b="b"/>
                <a:pathLst>
                  <a:path w="4179" h="3662" extrusionOk="0">
                    <a:moveTo>
                      <a:pt x="2093" y="1"/>
                    </a:moveTo>
                    <a:cubicBezTo>
                      <a:pt x="1823" y="1"/>
                      <a:pt x="1548" y="61"/>
                      <a:pt x="1288" y="188"/>
                    </a:cubicBezTo>
                    <a:cubicBezTo>
                      <a:pt x="377" y="624"/>
                      <a:pt x="1" y="1722"/>
                      <a:pt x="446" y="2633"/>
                    </a:cubicBezTo>
                    <a:cubicBezTo>
                      <a:pt x="758" y="3284"/>
                      <a:pt x="1408" y="3662"/>
                      <a:pt x="2086" y="3662"/>
                    </a:cubicBezTo>
                    <a:cubicBezTo>
                      <a:pt x="2356" y="3662"/>
                      <a:pt x="2632" y="3602"/>
                      <a:pt x="2891" y="3474"/>
                    </a:cubicBezTo>
                    <a:cubicBezTo>
                      <a:pt x="3802" y="3029"/>
                      <a:pt x="4178" y="1940"/>
                      <a:pt x="3733" y="1029"/>
                    </a:cubicBezTo>
                    <a:cubicBezTo>
                      <a:pt x="3422" y="378"/>
                      <a:pt x="2771" y="1"/>
                      <a:pt x="2093"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5"/>
              <p:cNvSpPr/>
              <p:nvPr/>
            </p:nvSpPr>
            <p:spPr>
              <a:xfrm>
                <a:off x="2559410" y="2774659"/>
                <a:ext cx="183069" cy="161192"/>
              </a:xfrm>
              <a:custGeom>
                <a:avLst/>
                <a:gdLst/>
                <a:ahLst/>
                <a:cxnLst/>
                <a:rect l="l" t="t" r="r" b="b"/>
                <a:pathLst>
                  <a:path w="4159" h="3662" extrusionOk="0">
                    <a:moveTo>
                      <a:pt x="2074" y="1"/>
                    </a:moveTo>
                    <a:cubicBezTo>
                      <a:pt x="1838" y="1"/>
                      <a:pt x="1598" y="47"/>
                      <a:pt x="1367" y="146"/>
                    </a:cubicBezTo>
                    <a:cubicBezTo>
                      <a:pt x="436" y="532"/>
                      <a:pt x="0" y="1601"/>
                      <a:pt x="387" y="2541"/>
                    </a:cubicBezTo>
                    <a:cubicBezTo>
                      <a:pt x="685" y="3242"/>
                      <a:pt x="1364" y="3662"/>
                      <a:pt x="2079" y="3662"/>
                    </a:cubicBezTo>
                    <a:cubicBezTo>
                      <a:pt x="2314" y="3662"/>
                      <a:pt x="2552" y="3617"/>
                      <a:pt x="2782" y="3521"/>
                    </a:cubicBezTo>
                    <a:cubicBezTo>
                      <a:pt x="3713" y="3125"/>
                      <a:pt x="4158" y="2056"/>
                      <a:pt x="3762" y="1126"/>
                    </a:cubicBezTo>
                    <a:cubicBezTo>
                      <a:pt x="3472" y="426"/>
                      <a:pt x="2790" y="1"/>
                      <a:pt x="2074"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5"/>
              <p:cNvSpPr/>
              <p:nvPr/>
            </p:nvSpPr>
            <p:spPr>
              <a:xfrm>
                <a:off x="2679226" y="2775143"/>
                <a:ext cx="181748" cy="161104"/>
              </a:xfrm>
              <a:custGeom>
                <a:avLst/>
                <a:gdLst/>
                <a:ahLst/>
                <a:cxnLst/>
                <a:rect l="l" t="t" r="r" b="b"/>
                <a:pathLst>
                  <a:path w="4129" h="3660" extrusionOk="0">
                    <a:moveTo>
                      <a:pt x="2064" y="0"/>
                    </a:moveTo>
                    <a:cubicBezTo>
                      <a:pt x="1518" y="0"/>
                      <a:pt x="977" y="242"/>
                      <a:pt x="614" y="709"/>
                    </a:cubicBezTo>
                    <a:cubicBezTo>
                      <a:pt x="1" y="1501"/>
                      <a:pt x="139" y="2649"/>
                      <a:pt x="941" y="3273"/>
                    </a:cubicBezTo>
                    <a:cubicBezTo>
                      <a:pt x="1273" y="3534"/>
                      <a:pt x="1666" y="3659"/>
                      <a:pt x="2058" y="3659"/>
                    </a:cubicBezTo>
                    <a:cubicBezTo>
                      <a:pt x="2602" y="3659"/>
                      <a:pt x="3142" y="3416"/>
                      <a:pt x="3505" y="2956"/>
                    </a:cubicBezTo>
                    <a:cubicBezTo>
                      <a:pt x="4129" y="2154"/>
                      <a:pt x="3980" y="1006"/>
                      <a:pt x="3188" y="382"/>
                    </a:cubicBezTo>
                    <a:cubicBezTo>
                      <a:pt x="2853" y="125"/>
                      <a:pt x="2457" y="0"/>
                      <a:pt x="2064"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5"/>
              <p:cNvSpPr/>
              <p:nvPr/>
            </p:nvSpPr>
            <p:spPr>
              <a:xfrm>
                <a:off x="2392541" y="2704716"/>
                <a:ext cx="42741" cy="35434"/>
              </a:xfrm>
              <a:custGeom>
                <a:avLst/>
                <a:gdLst/>
                <a:ahLst/>
                <a:cxnLst/>
                <a:rect l="l" t="t" r="r" b="b"/>
                <a:pathLst>
                  <a:path w="971" h="805" extrusionOk="0">
                    <a:moveTo>
                      <a:pt x="844" y="0"/>
                    </a:moveTo>
                    <a:cubicBezTo>
                      <a:pt x="837" y="0"/>
                      <a:pt x="829" y="1"/>
                      <a:pt x="822" y="2"/>
                    </a:cubicBezTo>
                    <a:lnTo>
                      <a:pt x="822" y="12"/>
                    </a:lnTo>
                    <a:cubicBezTo>
                      <a:pt x="634" y="62"/>
                      <a:pt x="436" y="111"/>
                      <a:pt x="287" y="230"/>
                    </a:cubicBezTo>
                    <a:cubicBezTo>
                      <a:pt x="129" y="349"/>
                      <a:pt x="30" y="497"/>
                      <a:pt x="0" y="685"/>
                    </a:cubicBezTo>
                    <a:cubicBezTo>
                      <a:pt x="0" y="745"/>
                      <a:pt x="59" y="804"/>
                      <a:pt x="119" y="804"/>
                    </a:cubicBezTo>
                    <a:cubicBezTo>
                      <a:pt x="178" y="794"/>
                      <a:pt x="218" y="755"/>
                      <a:pt x="228" y="685"/>
                    </a:cubicBezTo>
                    <a:cubicBezTo>
                      <a:pt x="228" y="675"/>
                      <a:pt x="228" y="665"/>
                      <a:pt x="228" y="656"/>
                    </a:cubicBezTo>
                    <a:cubicBezTo>
                      <a:pt x="238" y="636"/>
                      <a:pt x="248" y="616"/>
                      <a:pt x="248" y="596"/>
                    </a:cubicBezTo>
                    <a:cubicBezTo>
                      <a:pt x="257" y="586"/>
                      <a:pt x="257" y="576"/>
                      <a:pt x="267" y="576"/>
                    </a:cubicBezTo>
                    <a:cubicBezTo>
                      <a:pt x="277" y="557"/>
                      <a:pt x="287" y="537"/>
                      <a:pt x="297" y="527"/>
                    </a:cubicBezTo>
                    <a:cubicBezTo>
                      <a:pt x="297" y="527"/>
                      <a:pt x="303" y="514"/>
                      <a:pt x="301" y="514"/>
                    </a:cubicBezTo>
                    <a:cubicBezTo>
                      <a:pt x="300" y="514"/>
                      <a:pt x="299" y="515"/>
                      <a:pt x="297" y="517"/>
                    </a:cubicBezTo>
                    <a:cubicBezTo>
                      <a:pt x="307" y="507"/>
                      <a:pt x="307" y="507"/>
                      <a:pt x="317" y="497"/>
                    </a:cubicBezTo>
                    <a:cubicBezTo>
                      <a:pt x="327" y="487"/>
                      <a:pt x="337" y="467"/>
                      <a:pt x="347" y="458"/>
                    </a:cubicBezTo>
                    <a:cubicBezTo>
                      <a:pt x="366" y="448"/>
                      <a:pt x="376" y="438"/>
                      <a:pt x="396" y="418"/>
                    </a:cubicBezTo>
                    <a:lnTo>
                      <a:pt x="406" y="418"/>
                    </a:lnTo>
                    <a:cubicBezTo>
                      <a:pt x="406" y="408"/>
                      <a:pt x="416" y="408"/>
                      <a:pt x="426" y="398"/>
                    </a:cubicBezTo>
                    <a:cubicBezTo>
                      <a:pt x="564" y="299"/>
                      <a:pt x="713" y="260"/>
                      <a:pt x="881" y="220"/>
                    </a:cubicBezTo>
                    <a:cubicBezTo>
                      <a:pt x="940" y="210"/>
                      <a:pt x="970" y="141"/>
                      <a:pt x="960" y="81"/>
                    </a:cubicBezTo>
                    <a:cubicBezTo>
                      <a:pt x="943" y="30"/>
                      <a:pt x="896" y="0"/>
                      <a:pt x="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5"/>
              <p:cNvSpPr/>
              <p:nvPr/>
            </p:nvSpPr>
            <p:spPr>
              <a:xfrm>
                <a:off x="2452228" y="2713079"/>
                <a:ext cx="12677" cy="9640"/>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5"/>
              <p:cNvSpPr/>
              <p:nvPr/>
            </p:nvSpPr>
            <p:spPr>
              <a:xfrm>
                <a:off x="2621299" y="2610167"/>
                <a:ext cx="57531" cy="31649"/>
              </a:xfrm>
              <a:custGeom>
                <a:avLst/>
                <a:gdLst/>
                <a:ahLst/>
                <a:cxnLst/>
                <a:rect l="l" t="t" r="r" b="b"/>
                <a:pathLst>
                  <a:path w="1307" h="719" extrusionOk="0">
                    <a:moveTo>
                      <a:pt x="204" y="1"/>
                    </a:moveTo>
                    <a:cubicBezTo>
                      <a:pt x="185" y="1"/>
                      <a:pt x="167" y="1"/>
                      <a:pt x="149" y="2"/>
                    </a:cubicBezTo>
                    <a:cubicBezTo>
                      <a:pt x="13" y="2"/>
                      <a:pt x="1" y="220"/>
                      <a:pt x="139" y="220"/>
                    </a:cubicBezTo>
                    <a:cubicBezTo>
                      <a:pt x="142" y="220"/>
                      <a:pt x="145" y="220"/>
                      <a:pt x="149" y="220"/>
                    </a:cubicBezTo>
                    <a:lnTo>
                      <a:pt x="149" y="230"/>
                    </a:lnTo>
                    <a:cubicBezTo>
                      <a:pt x="169" y="229"/>
                      <a:pt x="188" y="228"/>
                      <a:pt x="208" y="228"/>
                    </a:cubicBezTo>
                    <a:cubicBezTo>
                      <a:pt x="544" y="228"/>
                      <a:pt x="874" y="385"/>
                      <a:pt x="1079" y="665"/>
                    </a:cubicBezTo>
                    <a:cubicBezTo>
                      <a:pt x="1099" y="699"/>
                      <a:pt x="1138" y="719"/>
                      <a:pt x="1176" y="719"/>
                    </a:cubicBezTo>
                    <a:cubicBezTo>
                      <a:pt x="1194" y="719"/>
                      <a:pt x="1212" y="714"/>
                      <a:pt x="1228" y="705"/>
                    </a:cubicBezTo>
                    <a:cubicBezTo>
                      <a:pt x="1277" y="675"/>
                      <a:pt x="1307" y="596"/>
                      <a:pt x="1267" y="547"/>
                    </a:cubicBezTo>
                    <a:cubicBezTo>
                      <a:pt x="1021" y="215"/>
                      <a:pt x="620"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5"/>
              <p:cNvSpPr/>
              <p:nvPr/>
            </p:nvSpPr>
            <p:spPr>
              <a:xfrm>
                <a:off x="2590795" y="2619058"/>
                <a:ext cx="12237" cy="11268"/>
              </a:xfrm>
              <a:custGeom>
                <a:avLst/>
                <a:gdLst/>
                <a:ahLst/>
                <a:cxnLst/>
                <a:rect l="l" t="t" r="r" b="b"/>
                <a:pathLst>
                  <a:path w="278" h="256" extrusionOk="0">
                    <a:moveTo>
                      <a:pt x="129" y="28"/>
                    </a:moveTo>
                    <a:cubicBezTo>
                      <a:pt x="129" y="28"/>
                      <a:pt x="129" y="28"/>
                      <a:pt x="127" y="29"/>
                    </a:cubicBezTo>
                    <a:lnTo>
                      <a:pt x="127" y="29"/>
                    </a:lnTo>
                    <a:cubicBezTo>
                      <a:pt x="120" y="31"/>
                      <a:pt x="113" y="33"/>
                      <a:pt x="109" y="38"/>
                    </a:cubicBezTo>
                    <a:lnTo>
                      <a:pt x="99" y="38"/>
                    </a:lnTo>
                    <a:lnTo>
                      <a:pt x="129" y="28"/>
                    </a:lnTo>
                    <a:close/>
                    <a:moveTo>
                      <a:pt x="104" y="1"/>
                    </a:moveTo>
                    <a:cubicBezTo>
                      <a:pt x="97" y="1"/>
                      <a:pt x="89" y="3"/>
                      <a:pt x="79" y="8"/>
                    </a:cubicBezTo>
                    <a:lnTo>
                      <a:pt x="60" y="18"/>
                    </a:lnTo>
                    <a:cubicBezTo>
                      <a:pt x="40" y="28"/>
                      <a:pt x="30" y="38"/>
                      <a:pt x="20" y="57"/>
                    </a:cubicBezTo>
                    <a:lnTo>
                      <a:pt x="10" y="87"/>
                    </a:lnTo>
                    <a:cubicBezTo>
                      <a:pt x="0" y="107"/>
                      <a:pt x="0" y="127"/>
                      <a:pt x="10" y="147"/>
                    </a:cubicBezTo>
                    <a:cubicBezTo>
                      <a:pt x="10" y="156"/>
                      <a:pt x="10" y="166"/>
                      <a:pt x="20" y="176"/>
                    </a:cubicBezTo>
                    <a:cubicBezTo>
                      <a:pt x="30" y="186"/>
                      <a:pt x="30" y="196"/>
                      <a:pt x="40" y="206"/>
                    </a:cubicBezTo>
                    <a:lnTo>
                      <a:pt x="50" y="206"/>
                    </a:lnTo>
                    <a:cubicBezTo>
                      <a:pt x="50" y="216"/>
                      <a:pt x="60" y="226"/>
                      <a:pt x="69" y="226"/>
                    </a:cubicBezTo>
                    <a:cubicBezTo>
                      <a:pt x="69" y="226"/>
                      <a:pt x="69" y="236"/>
                      <a:pt x="79" y="236"/>
                    </a:cubicBezTo>
                    <a:cubicBezTo>
                      <a:pt x="89" y="236"/>
                      <a:pt x="99" y="246"/>
                      <a:pt x="109" y="246"/>
                    </a:cubicBezTo>
                    <a:cubicBezTo>
                      <a:pt x="119" y="246"/>
                      <a:pt x="139" y="255"/>
                      <a:pt x="149" y="255"/>
                    </a:cubicBezTo>
                    <a:cubicBezTo>
                      <a:pt x="159" y="255"/>
                      <a:pt x="178" y="246"/>
                      <a:pt x="188" y="246"/>
                    </a:cubicBezTo>
                    <a:cubicBezTo>
                      <a:pt x="198" y="246"/>
                      <a:pt x="208" y="236"/>
                      <a:pt x="218" y="236"/>
                    </a:cubicBezTo>
                    <a:cubicBezTo>
                      <a:pt x="228" y="226"/>
                      <a:pt x="238" y="216"/>
                      <a:pt x="248" y="206"/>
                    </a:cubicBezTo>
                    <a:cubicBezTo>
                      <a:pt x="258" y="196"/>
                      <a:pt x="267" y="186"/>
                      <a:pt x="267" y="166"/>
                    </a:cubicBezTo>
                    <a:cubicBezTo>
                      <a:pt x="277" y="156"/>
                      <a:pt x="277" y="137"/>
                      <a:pt x="267" y="127"/>
                    </a:cubicBezTo>
                    <a:cubicBezTo>
                      <a:pt x="267" y="107"/>
                      <a:pt x="267" y="97"/>
                      <a:pt x="258" y="77"/>
                    </a:cubicBezTo>
                    <a:lnTo>
                      <a:pt x="238" y="57"/>
                    </a:lnTo>
                    <a:cubicBezTo>
                      <a:pt x="228" y="48"/>
                      <a:pt x="208" y="38"/>
                      <a:pt x="188" y="28"/>
                    </a:cubicBezTo>
                    <a:lnTo>
                      <a:pt x="178" y="28"/>
                    </a:lnTo>
                    <a:cubicBezTo>
                      <a:pt x="175" y="24"/>
                      <a:pt x="172" y="21"/>
                      <a:pt x="168" y="18"/>
                    </a:cubicBezTo>
                    <a:cubicBezTo>
                      <a:pt x="159" y="8"/>
                      <a:pt x="139" y="8"/>
                      <a:pt x="129" y="8"/>
                    </a:cubicBezTo>
                    <a:cubicBezTo>
                      <a:pt x="119" y="3"/>
                      <a:pt x="112"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5"/>
              <p:cNvSpPr/>
              <p:nvPr/>
            </p:nvSpPr>
            <p:spPr>
              <a:xfrm>
                <a:off x="2762022" y="2806748"/>
                <a:ext cx="54934" cy="43841"/>
              </a:xfrm>
              <a:custGeom>
                <a:avLst/>
                <a:gdLst/>
                <a:ahLst/>
                <a:cxnLst/>
                <a:rect l="l" t="t" r="r" b="b"/>
                <a:pathLst>
                  <a:path w="1248" h="996" extrusionOk="0">
                    <a:moveTo>
                      <a:pt x="169" y="0"/>
                    </a:moveTo>
                    <a:cubicBezTo>
                      <a:pt x="162" y="0"/>
                      <a:pt x="156" y="0"/>
                      <a:pt x="149" y="1"/>
                    </a:cubicBezTo>
                    <a:cubicBezTo>
                      <a:pt x="1" y="1"/>
                      <a:pt x="1" y="218"/>
                      <a:pt x="149" y="218"/>
                    </a:cubicBezTo>
                    <a:cubicBezTo>
                      <a:pt x="555" y="218"/>
                      <a:pt x="931" y="515"/>
                      <a:pt x="1020" y="921"/>
                    </a:cubicBezTo>
                    <a:cubicBezTo>
                      <a:pt x="1028" y="962"/>
                      <a:pt x="1076" y="996"/>
                      <a:pt x="1126" y="996"/>
                    </a:cubicBezTo>
                    <a:cubicBezTo>
                      <a:pt x="1137" y="996"/>
                      <a:pt x="1148" y="994"/>
                      <a:pt x="1159" y="991"/>
                    </a:cubicBezTo>
                    <a:cubicBezTo>
                      <a:pt x="1218" y="981"/>
                      <a:pt x="1248" y="921"/>
                      <a:pt x="1238" y="862"/>
                    </a:cubicBezTo>
                    <a:cubicBezTo>
                      <a:pt x="1130" y="373"/>
                      <a:pt x="666"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5"/>
              <p:cNvSpPr/>
              <p:nvPr/>
            </p:nvSpPr>
            <p:spPr>
              <a:xfrm>
                <a:off x="2637849" y="2816784"/>
                <a:ext cx="10916" cy="11357"/>
              </a:xfrm>
              <a:custGeom>
                <a:avLst/>
                <a:gdLst/>
                <a:ahLst/>
                <a:cxnLst/>
                <a:rect l="l" t="t" r="r" b="b"/>
                <a:pathLst>
                  <a:path w="248" h="258" extrusionOk="0">
                    <a:moveTo>
                      <a:pt x="109" y="0"/>
                    </a:moveTo>
                    <a:cubicBezTo>
                      <a:pt x="99" y="0"/>
                      <a:pt x="80" y="10"/>
                      <a:pt x="70" y="10"/>
                    </a:cubicBezTo>
                    <a:cubicBezTo>
                      <a:pt x="50" y="20"/>
                      <a:pt x="40" y="30"/>
                      <a:pt x="30" y="40"/>
                    </a:cubicBezTo>
                    <a:lnTo>
                      <a:pt x="10" y="60"/>
                    </a:lnTo>
                    <a:cubicBezTo>
                      <a:pt x="0" y="79"/>
                      <a:pt x="0" y="99"/>
                      <a:pt x="0" y="119"/>
                    </a:cubicBezTo>
                    <a:lnTo>
                      <a:pt x="0" y="149"/>
                    </a:lnTo>
                    <a:cubicBezTo>
                      <a:pt x="10" y="169"/>
                      <a:pt x="20" y="178"/>
                      <a:pt x="30" y="198"/>
                    </a:cubicBezTo>
                    <a:lnTo>
                      <a:pt x="60" y="218"/>
                    </a:lnTo>
                    <a:cubicBezTo>
                      <a:pt x="70" y="228"/>
                      <a:pt x="80" y="238"/>
                      <a:pt x="89" y="248"/>
                    </a:cubicBezTo>
                    <a:cubicBezTo>
                      <a:pt x="109" y="248"/>
                      <a:pt x="119" y="258"/>
                      <a:pt x="139" y="258"/>
                    </a:cubicBezTo>
                    <a:cubicBezTo>
                      <a:pt x="149" y="258"/>
                      <a:pt x="169" y="248"/>
                      <a:pt x="178" y="248"/>
                    </a:cubicBezTo>
                    <a:cubicBezTo>
                      <a:pt x="188" y="238"/>
                      <a:pt x="208" y="228"/>
                      <a:pt x="218" y="218"/>
                    </a:cubicBezTo>
                    <a:lnTo>
                      <a:pt x="228" y="198"/>
                    </a:lnTo>
                    <a:cubicBezTo>
                      <a:pt x="238" y="178"/>
                      <a:pt x="248" y="159"/>
                      <a:pt x="248" y="139"/>
                    </a:cubicBezTo>
                    <a:lnTo>
                      <a:pt x="248" y="109"/>
                    </a:lnTo>
                    <a:cubicBezTo>
                      <a:pt x="238" y="89"/>
                      <a:pt x="228" y="79"/>
                      <a:pt x="218" y="60"/>
                    </a:cubicBezTo>
                    <a:lnTo>
                      <a:pt x="188" y="40"/>
                    </a:lnTo>
                    <a:cubicBezTo>
                      <a:pt x="178" y="30"/>
                      <a:pt x="169" y="20"/>
                      <a:pt x="149"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5"/>
              <p:cNvSpPr/>
              <p:nvPr/>
            </p:nvSpPr>
            <p:spPr>
              <a:xfrm>
                <a:off x="2613860" y="2841169"/>
                <a:ext cx="12281" cy="9640"/>
              </a:xfrm>
              <a:custGeom>
                <a:avLst/>
                <a:gdLst/>
                <a:ahLst/>
                <a:cxnLst/>
                <a:rect l="l" t="t" r="r" b="b"/>
                <a:pathLst>
                  <a:path w="279" h="219" extrusionOk="0">
                    <a:moveTo>
                      <a:pt x="70" y="1"/>
                    </a:moveTo>
                    <a:cubicBezTo>
                      <a:pt x="50" y="11"/>
                      <a:pt x="40" y="20"/>
                      <a:pt x="31" y="30"/>
                    </a:cubicBezTo>
                    <a:cubicBezTo>
                      <a:pt x="21" y="40"/>
                      <a:pt x="11" y="50"/>
                      <a:pt x="11" y="70"/>
                    </a:cubicBezTo>
                    <a:cubicBezTo>
                      <a:pt x="1" y="80"/>
                      <a:pt x="1" y="90"/>
                      <a:pt x="1" y="110"/>
                    </a:cubicBezTo>
                    <a:lnTo>
                      <a:pt x="1" y="139"/>
                    </a:lnTo>
                    <a:cubicBezTo>
                      <a:pt x="11" y="159"/>
                      <a:pt x="21" y="169"/>
                      <a:pt x="31" y="189"/>
                    </a:cubicBezTo>
                    <a:lnTo>
                      <a:pt x="50" y="209"/>
                    </a:lnTo>
                    <a:cubicBezTo>
                      <a:pt x="70" y="218"/>
                      <a:pt x="90" y="218"/>
                      <a:pt x="110" y="218"/>
                    </a:cubicBezTo>
                    <a:lnTo>
                      <a:pt x="159" y="218"/>
                    </a:lnTo>
                    <a:cubicBezTo>
                      <a:pt x="179" y="218"/>
                      <a:pt x="189" y="218"/>
                      <a:pt x="209" y="209"/>
                    </a:cubicBezTo>
                    <a:cubicBezTo>
                      <a:pt x="219" y="209"/>
                      <a:pt x="229" y="199"/>
                      <a:pt x="238" y="189"/>
                    </a:cubicBezTo>
                    <a:cubicBezTo>
                      <a:pt x="248" y="179"/>
                      <a:pt x="258" y="159"/>
                      <a:pt x="268" y="149"/>
                    </a:cubicBezTo>
                    <a:cubicBezTo>
                      <a:pt x="268" y="139"/>
                      <a:pt x="278" y="119"/>
                      <a:pt x="278" y="110"/>
                    </a:cubicBezTo>
                    <a:lnTo>
                      <a:pt x="268" y="80"/>
                    </a:lnTo>
                    <a:cubicBezTo>
                      <a:pt x="268" y="60"/>
                      <a:pt x="258" y="40"/>
                      <a:pt x="238" y="30"/>
                    </a:cubicBezTo>
                    <a:lnTo>
                      <a:pt x="219" y="11"/>
                    </a:lnTo>
                    <a:cubicBezTo>
                      <a:pt x="199"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5"/>
              <p:cNvSpPr/>
              <p:nvPr/>
            </p:nvSpPr>
            <p:spPr>
              <a:xfrm>
                <a:off x="2644804" y="2856003"/>
                <a:ext cx="10960" cy="9596"/>
              </a:xfrm>
              <a:custGeom>
                <a:avLst/>
                <a:gdLst/>
                <a:ahLst/>
                <a:cxnLst/>
                <a:rect l="l" t="t" r="r" b="b"/>
                <a:pathLst>
                  <a:path w="249" h="218" extrusionOk="0">
                    <a:moveTo>
                      <a:pt x="110" y="0"/>
                    </a:moveTo>
                    <a:cubicBezTo>
                      <a:pt x="100" y="0"/>
                      <a:pt x="80" y="0"/>
                      <a:pt x="70" y="10"/>
                    </a:cubicBezTo>
                    <a:cubicBezTo>
                      <a:pt x="50" y="10"/>
                      <a:pt x="40" y="20"/>
                      <a:pt x="30" y="30"/>
                    </a:cubicBezTo>
                    <a:cubicBezTo>
                      <a:pt x="20" y="40"/>
                      <a:pt x="11" y="50"/>
                      <a:pt x="11" y="69"/>
                    </a:cubicBezTo>
                    <a:cubicBezTo>
                      <a:pt x="1" y="79"/>
                      <a:pt x="1" y="89"/>
                      <a:pt x="1" y="109"/>
                    </a:cubicBezTo>
                    <a:lnTo>
                      <a:pt x="1" y="139"/>
                    </a:lnTo>
                    <a:cubicBezTo>
                      <a:pt x="11" y="159"/>
                      <a:pt x="20" y="168"/>
                      <a:pt x="30" y="188"/>
                    </a:cubicBezTo>
                    <a:lnTo>
                      <a:pt x="50" y="208"/>
                    </a:lnTo>
                    <a:cubicBezTo>
                      <a:pt x="70" y="218"/>
                      <a:pt x="90" y="218"/>
                      <a:pt x="110" y="218"/>
                    </a:cubicBezTo>
                    <a:lnTo>
                      <a:pt x="129" y="218"/>
                    </a:lnTo>
                    <a:cubicBezTo>
                      <a:pt x="149" y="218"/>
                      <a:pt x="159" y="218"/>
                      <a:pt x="179" y="208"/>
                    </a:cubicBezTo>
                    <a:cubicBezTo>
                      <a:pt x="189" y="208"/>
                      <a:pt x="199" y="198"/>
                      <a:pt x="209" y="188"/>
                    </a:cubicBezTo>
                    <a:cubicBezTo>
                      <a:pt x="228" y="178"/>
                      <a:pt x="228" y="168"/>
                      <a:pt x="238" y="149"/>
                    </a:cubicBezTo>
                    <a:cubicBezTo>
                      <a:pt x="248" y="139"/>
                      <a:pt x="248" y="129"/>
                      <a:pt x="248" y="109"/>
                    </a:cubicBezTo>
                    <a:lnTo>
                      <a:pt x="238" y="79"/>
                    </a:lnTo>
                    <a:cubicBezTo>
                      <a:pt x="238" y="60"/>
                      <a:pt x="228" y="40"/>
                      <a:pt x="218" y="30"/>
                    </a:cubicBezTo>
                    <a:lnTo>
                      <a:pt x="189" y="10"/>
                    </a:lnTo>
                    <a:cubicBezTo>
                      <a:pt x="179"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5"/>
              <p:cNvSpPr/>
              <p:nvPr/>
            </p:nvSpPr>
            <p:spPr>
              <a:xfrm>
                <a:off x="2656161" y="2836371"/>
                <a:ext cx="10916" cy="10080"/>
              </a:xfrm>
              <a:custGeom>
                <a:avLst/>
                <a:gdLst/>
                <a:ahLst/>
                <a:cxnLst/>
                <a:rect l="l" t="t" r="r" b="b"/>
                <a:pathLst>
                  <a:path w="248" h="229" extrusionOk="0">
                    <a:moveTo>
                      <a:pt x="109" y="1"/>
                    </a:moveTo>
                    <a:cubicBezTo>
                      <a:pt x="99" y="1"/>
                      <a:pt x="79" y="1"/>
                      <a:pt x="69" y="11"/>
                    </a:cubicBezTo>
                    <a:cubicBezTo>
                      <a:pt x="59" y="21"/>
                      <a:pt x="40" y="21"/>
                      <a:pt x="30" y="30"/>
                    </a:cubicBezTo>
                    <a:cubicBezTo>
                      <a:pt x="20" y="40"/>
                      <a:pt x="10" y="60"/>
                      <a:pt x="10" y="70"/>
                    </a:cubicBezTo>
                    <a:cubicBezTo>
                      <a:pt x="0" y="80"/>
                      <a:pt x="0" y="100"/>
                      <a:pt x="0" y="110"/>
                    </a:cubicBezTo>
                    <a:lnTo>
                      <a:pt x="0" y="139"/>
                    </a:lnTo>
                    <a:cubicBezTo>
                      <a:pt x="10" y="159"/>
                      <a:pt x="20" y="179"/>
                      <a:pt x="30" y="189"/>
                    </a:cubicBezTo>
                    <a:lnTo>
                      <a:pt x="50" y="209"/>
                    </a:lnTo>
                    <a:cubicBezTo>
                      <a:pt x="69" y="219"/>
                      <a:pt x="89" y="228"/>
                      <a:pt x="109" y="228"/>
                    </a:cubicBezTo>
                    <a:lnTo>
                      <a:pt x="139" y="228"/>
                    </a:lnTo>
                    <a:cubicBezTo>
                      <a:pt x="149" y="228"/>
                      <a:pt x="168" y="219"/>
                      <a:pt x="178" y="219"/>
                    </a:cubicBezTo>
                    <a:cubicBezTo>
                      <a:pt x="188" y="209"/>
                      <a:pt x="208" y="199"/>
                      <a:pt x="218" y="189"/>
                    </a:cubicBezTo>
                    <a:cubicBezTo>
                      <a:pt x="228" y="179"/>
                      <a:pt x="238" y="169"/>
                      <a:pt x="238" y="159"/>
                    </a:cubicBezTo>
                    <a:cubicBezTo>
                      <a:pt x="248" y="139"/>
                      <a:pt x="248" y="129"/>
                      <a:pt x="248" y="110"/>
                    </a:cubicBezTo>
                    <a:lnTo>
                      <a:pt x="248" y="80"/>
                    </a:lnTo>
                    <a:cubicBezTo>
                      <a:pt x="238" y="60"/>
                      <a:pt x="228" y="50"/>
                      <a:pt x="218" y="30"/>
                    </a:cubicBezTo>
                    <a:lnTo>
                      <a:pt x="198" y="21"/>
                    </a:lnTo>
                    <a:cubicBezTo>
                      <a:pt x="178" y="11"/>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5"/>
              <p:cNvSpPr/>
              <p:nvPr/>
            </p:nvSpPr>
            <p:spPr>
              <a:xfrm>
                <a:off x="2696216" y="2709602"/>
                <a:ext cx="10960" cy="10916"/>
              </a:xfrm>
              <a:custGeom>
                <a:avLst/>
                <a:gdLst/>
                <a:ahLst/>
                <a:cxnLst/>
                <a:rect l="l" t="t" r="r" b="b"/>
                <a:pathLst>
                  <a:path w="249" h="248" extrusionOk="0">
                    <a:moveTo>
                      <a:pt x="110" y="0"/>
                    </a:moveTo>
                    <a:cubicBezTo>
                      <a:pt x="90" y="0"/>
                      <a:pt x="80" y="0"/>
                      <a:pt x="70" y="10"/>
                    </a:cubicBezTo>
                    <a:cubicBezTo>
                      <a:pt x="50" y="10"/>
                      <a:pt x="40" y="20"/>
                      <a:pt x="30" y="30"/>
                    </a:cubicBezTo>
                    <a:lnTo>
                      <a:pt x="11" y="50"/>
                    </a:lnTo>
                    <a:cubicBezTo>
                      <a:pt x="1" y="69"/>
                      <a:pt x="1" y="89"/>
                      <a:pt x="1" y="109"/>
                    </a:cubicBezTo>
                    <a:lnTo>
                      <a:pt x="1" y="139"/>
                    </a:lnTo>
                    <a:cubicBezTo>
                      <a:pt x="11" y="158"/>
                      <a:pt x="21" y="168"/>
                      <a:pt x="30" y="188"/>
                    </a:cubicBezTo>
                    <a:lnTo>
                      <a:pt x="60" y="218"/>
                    </a:lnTo>
                    <a:cubicBezTo>
                      <a:pt x="70" y="228"/>
                      <a:pt x="80" y="228"/>
                      <a:pt x="90" y="238"/>
                    </a:cubicBezTo>
                    <a:cubicBezTo>
                      <a:pt x="110" y="248"/>
                      <a:pt x="120" y="248"/>
                      <a:pt x="139" y="248"/>
                    </a:cubicBezTo>
                    <a:cubicBezTo>
                      <a:pt x="149" y="248"/>
                      <a:pt x="169" y="248"/>
                      <a:pt x="179" y="238"/>
                    </a:cubicBezTo>
                    <a:cubicBezTo>
                      <a:pt x="189" y="228"/>
                      <a:pt x="209" y="228"/>
                      <a:pt x="219" y="218"/>
                    </a:cubicBezTo>
                    <a:lnTo>
                      <a:pt x="228" y="188"/>
                    </a:lnTo>
                    <a:cubicBezTo>
                      <a:pt x="238" y="178"/>
                      <a:pt x="248" y="158"/>
                      <a:pt x="248" y="139"/>
                    </a:cubicBezTo>
                    <a:lnTo>
                      <a:pt x="238" y="109"/>
                    </a:lnTo>
                    <a:cubicBezTo>
                      <a:pt x="238" y="89"/>
                      <a:pt x="228" y="69"/>
                      <a:pt x="219" y="59"/>
                    </a:cubicBezTo>
                    <a:lnTo>
                      <a:pt x="189" y="30"/>
                    </a:lnTo>
                    <a:cubicBezTo>
                      <a:pt x="179" y="20"/>
                      <a:pt x="169" y="10"/>
                      <a:pt x="14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5"/>
              <p:cNvSpPr/>
              <p:nvPr/>
            </p:nvSpPr>
            <p:spPr>
              <a:xfrm>
                <a:off x="2713207" y="2719594"/>
                <a:ext cx="10080" cy="10960"/>
              </a:xfrm>
              <a:custGeom>
                <a:avLst/>
                <a:gdLst/>
                <a:ahLst/>
                <a:cxnLst/>
                <a:rect l="l" t="t" r="r" b="b"/>
                <a:pathLst>
                  <a:path w="229" h="249" extrusionOk="0">
                    <a:moveTo>
                      <a:pt x="110" y="1"/>
                    </a:moveTo>
                    <a:lnTo>
                      <a:pt x="80" y="11"/>
                    </a:lnTo>
                    <a:cubicBezTo>
                      <a:pt x="70" y="11"/>
                      <a:pt x="50" y="21"/>
                      <a:pt x="31" y="40"/>
                    </a:cubicBezTo>
                    <a:lnTo>
                      <a:pt x="21" y="60"/>
                    </a:lnTo>
                    <a:cubicBezTo>
                      <a:pt x="11" y="80"/>
                      <a:pt x="1" y="100"/>
                      <a:pt x="1" y="120"/>
                    </a:cubicBezTo>
                    <a:lnTo>
                      <a:pt x="1" y="129"/>
                    </a:lnTo>
                    <a:cubicBezTo>
                      <a:pt x="1" y="149"/>
                      <a:pt x="1" y="159"/>
                      <a:pt x="11" y="179"/>
                    </a:cubicBezTo>
                    <a:cubicBezTo>
                      <a:pt x="21" y="189"/>
                      <a:pt x="21" y="199"/>
                      <a:pt x="40" y="209"/>
                    </a:cubicBezTo>
                    <a:cubicBezTo>
                      <a:pt x="50" y="219"/>
                      <a:pt x="60" y="228"/>
                      <a:pt x="70" y="238"/>
                    </a:cubicBezTo>
                    <a:cubicBezTo>
                      <a:pt x="90" y="238"/>
                      <a:pt x="100" y="248"/>
                      <a:pt x="120" y="248"/>
                    </a:cubicBezTo>
                    <a:lnTo>
                      <a:pt x="149" y="238"/>
                    </a:lnTo>
                    <a:cubicBezTo>
                      <a:pt x="159" y="238"/>
                      <a:pt x="179" y="228"/>
                      <a:pt x="199" y="209"/>
                    </a:cubicBezTo>
                    <a:lnTo>
                      <a:pt x="209" y="189"/>
                    </a:lnTo>
                    <a:cubicBezTo>
                      <a:pt x="219" y="169"/>
                      <a:pt x="229" y="149"/>
                      <a:pt x="229" y="129"/>
                    </a:cubicBezTo>
                    <a:lnTo>
                      <a:pt x="229" y="120"/>
                    </a:lnTo>
                    <a:cubicBezTo>
                      <a:pt x="229" y="100"/>
                      <a:pt x="229" y="90"/>
                      <a:pt x="219" y="70"/>
                    </a:cubicBezTo>
                    <a:cubicBezTo>
                      <a:pt x="209" y="60"/>
                      <a:pt x="209" y="50"/>
                      <a:pt x="189" y="40"/>
                    </a:cubicBezTo>
                    <a:cubicBezTo>
                      <a:pt x="179" y="30"/>
                      <a:pt x="169" y="21"/>
                      <a:pt x="159" y="11"/>
                    </a:cubicBezTo>
                    <a:cubicBezTo>
                      <a:pt x="139" y="1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5"/>
              <p:cNvSpPr/>
              <p:nvPr/>
            </p:nvSpPr>
            <p:spPr>
              <a:xfrm>
                <a:off x="2721086" y="2704804"/>
                <a:ext cx="11357" cy="10036"/>
              </a:xfrm>
              <a:custGeom>
                <a:avLst/>
                <a:gdLst/>
                <a:ahLst/>
                <a:cxnLst/>
                <a:rect l="l" t="t" r="r" b="b"/>
                <a:pathLst>
                  <a:path w="258" h="228" extrusionOk="0">
                    <a:moveTo>
                      <a:pt x="119" y="0"/>
                    </a:moveTo>
                    <a:cubicBezTo>
                      <a:pt x="99" y="0"/>
                      <a:pt x="89" y="0"/>
                      <a:pt x="69" y="10"/>
                    </a:cubicBezTo>
                    <a:cubicBezTo>
                      <a:pt x="59" y="20"/>
                      <a:pt x="50" y="20"/>
                      <a:pt x="40" y="40"/>
                    </a:cubicBezTo>
                    <a:cubicBezTo>
                      <a:pt x="30" y="40"/>
                      <a:pt x="20" y="60"/>
                      <a:pt x="10" y="69"/>
                    </a:cubicBezTo>
                    <a:cubicBezTo>
                      <a:pt x="10" y="79"/>
                      <a:pt x="0" y="99"/>
                      <a:pt x="0" y="109"/>
                    </a:cubicBezTo>
                    <a:lnTo>
                      <a:pt x="10" y="139"/>
                    </a:lnTo>
                    <a:cubicBezTo>
                      <a:pt x="10" y="159"/>
                      <a:pt x="20" y="178"/>
                      <a:pt x="40" y="198"/>
                    </a:cubicBezTo>
                    <a:lnTo>
                      <a:pt x="59" y="208"/>
                    </a:lnTo>
                    <a:cubicBezTo>
                      <a:pt x="79" y="218"/>
                      <a:pt x="89" y="228"/>
                      <a:pt x="109" y="228"/>
                    </a:cubicBezTo>
                    <a:lnTo>
                      <a:pt x="139" y="228"/>
                    </a:lnTo>
                    <a:cubicBezTo>
                      <a:pt x="158" y="228"/>
                      <a:pt x="168" y="228"/>
                      <a:pt x="178" y="218"/>
                    </a:cubicBezTo>
                    <a:cubicBezTo>
                      <a:pt x="198" y="208"/>
                      <a:pt x="208" y="208"/>
                      <a:pt x="218" y="188"/>
                    </a:cubicBezTo>
                    <a:cubicBezTo>
                      <a:pt x="228" y="178"/>
                      <a:pt x="238" y="168"/>
                      <a:pt x="238" y="159"/>
                    </a:cubicBezTo>
                    <a:cubicBezTo>
                      <a:pt x="248" y="139"/>
                      <a:pt x="257" y="129"/>
                      <a:pt x="257" y="109"/>
                    </a:cubicBezTo>
                    <a:lnTo>
                      <a:pt x="248" y="79"/>
                    </a:lnTo>
                    <a:cubicBezTo>
                      <a:pt x="248" y="69"/>
                      <a:pt x="238" y="50"/>
                      <a:pt x="218" y="30"/>
                    </a:cubicBezTo>
                    <a:lnTo>
                      <a:pt x="198" y="20"/>
                    </a:lnTo>
                    <a:cubicBezTo>
                      <a:pt x="178" y="10"/>
                      <a:pt x="15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5"/>
              <p:cNvSpPr/>
              <p:nvPr/>
            </p:nvSpPr>
            <p:spPr>
              <a:xfrm>
                <a:off x="2534585" y="2718713"/>
                <a:ext cx="12677" cy="9640"/>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5"/>
              <p:cNvSpPr/>
              <p:nvPr/>
            </p:nvSpPr>
            <p:spPr>
              <a:xfrm>
                <a:off x="2542420" y="2739225"/>
                <a:ext cx="12677" cy="10036"/>
              </a:xfrm>
              <a:custGeom>
                <a:avLst/>
                <a:gdLst/>
                <a:ahLst/>
                <a:cxnLst/>
                <a:rect l="l" t="t" r="r" b="b"/>
                <a:pathLst>
                  <a:path w="288" h="228"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5"/>
              <p:cNvSpPr/>
              <p:nvPr/>
            </p:nvSpPr>
            <p:spPr>
              <a:xfrm>
                <a:off x="2560291" y="2713519"/>
                <a:ext cx="11797" cy="10476"/>
              </a:xfrm>
              <a:custGeom>
                <a:avLst/>
                <a:gdLst/>
                <a:ahLst/>
                <a:cxnLst/>
                <a:rect l="l" t="t" r="r" b="b"/>
                <a:pathLst>
                  <a:path w="268" h="238" extrusionOk="0">
                    <a:moveTo>
                      <a:pt x="188" y="198"/>
                    </a:moveTo>
                    <a:lnTo>
                      <a:pt x="183" y="203"/>
                    </a:lnTo>
                    <a:lnTo>
                      <a:pt x="183" y="203"/>
                    </a:lnTo>
                    <a:lnTo>
                      <a:pt x="178" y="198"/>
                    </a:lnTo>
                    <a:close/>
                    <a:moveTo>
                      <a:pt x="70" y="198"/>
                    </a:moveTo>
                    <a:cubicBezTo>
                      <a:pt x="70" y="198"/>
                      <a:pt x="77" y="198"/>
                      <a:pt x="79" y="204"/>
                    </a:cubicBezTo>
                    <a:lnTo>
                      <a:pt x="79" y="204"/>
                    </a:lnTo>
                    <a:lnTo>
                      <a:pt x="70" y="198"/>
                    </a:lnTo>
                    <a:close/>
                    <a:moveTo>
                      <a:pt x="159" y="218"/>
                    </a:moveTo>
                    <a:lnTo>
                      <a:pt x="159" y="218"/>
                    </a:lnTo>
                    <a:lnTo>
                      <a:pt x="159" y="218"/>
                    </a:lnTo>
                    <a:lnTo>
                      <a:pt x="152" y="220"/>
                    </a:lnTo>
                    <a:lnTo>
                      <a:pt x="152" y="220"/>
                    </a:lnTo>
                    <a:cubicBezTo>
                      <a:pt x="154" y="219"/>
                      <a:pt x="156" y="218"/>
                      <a:pt x="159" y="218"/>
                    </a:cubicBezTo>
                    <a:close/>
                    <a:moveTo>
                      <a:pt x="129" y="0"/>
                    </a:moveTo>
                    <a:cubicBezTo>
                      <a:pt x="119" y="0"/>
                      <a:pt x="109" y="10"/>
                      <a:pt x="99" y="10"/>
                    </a:cubicBezTo>
                    <a:lnTo>
                      <a:pt x="89" y="10"/>
                    </a:lnTo>
                    <a:cubicBezTo>
                      <a:pt x="89" y="10"/>
                      <a:pt x="70" y="20"/>
                      <a:pt x="60" y="30"/>
                    </a:cubicBezTo>
                    <a:cubicBezTo>
                      <a:pt x="50" y="30"/>
                      <a:pt x="40" y="40"/>
                      <a:pt x="30" y="40"/>
                    </a:cubicBezTo>
                    <a:lnTo>
                      <a:pt x="30" y="50"/>
                    </a:lnTo>
                    <a:cubicBezTo>
                      <a:pt x="20" y="60"/>
                      <a:pt x="10" y="69"/>
                      <a:pt x="10" y="79"/>
                    </a:cubicBezTo>
                    <a:cubicBezTo>
                      <a:pt x="0" y="99"/>
                      <a:pt x="0" y="109"/>
                      <a:pt x="0" y="129"/>
                    </a:cubicBezTo>
                    <a:cubicBezTo>
                      <a:pt x="0" y="139"/>
                      <a:pt x="0" y="159"/>
                      <a:pt x="10" y="168"/>
                    </a:cubicBezTo>
                    <a:cubicBezTo>
                      <a:pt x="10" y="178"/>
                      <a:pt x="20" y="198"/>
                      <a:pt x="30" y="208"/>
                    </a:cubicBezTo>
                    <a:lnTo>
                      <a:pt x="50" y="218"/>
                    </a:lnTo>
                    <a:cubicBezTo>
                      <a:pt x="70" y="228"/>
                      <a:pt x="89" y="238"/>
                      <a:pt x="109" y="238"/>
                    </a:cubicBezTo>
                    <a:lnTo>
                      <a:pt x="139" y="238"/>
                    </a:lnTo>
                    <a:cubicBezTo>
                      <a:pt x="139" y="238"/>
                      <a:pt x="139" y="237"/>
                      <a:pt x="140" y="237"/>
                    </a:cubicBezTo>
                    <a:lnTo>
                      <a:pt x="140" y="237"/>
                    </a:lnTo>
                    <a:cubicBezTo>
                      <a:pt x="145" y="238"/>
                      <a:pt x="151" y="238"/>
                      <a:pt x="159" y="238"/>
                    </a:cubicBezTo>
                    <a:cubicBezTo>
                      <a:pt x="169" y="238"/>
                      <a:pt x="188" y="238"/>
                      <a:pt x="198" y="228"/>
                    </a:cubicBezTo>
                    <a:cubicBezTo>
                      <a:pt x="218" y="218"/>
                      <a:pt x="228" y="218"/>
                      <a:pt x="238" y="208"/>
                    </a:cubicBezTo>
                    <a:lnTo>
                      <a:pt x="258" y="178"/>
                    </a:lnTo>
                    <a:cubicBezTo>
                      <a:pt x="268" y="159"/>
                      <a:pt x="268" y="149"/>
                      <a:pt x="268" y="129"/>
                    </a:cubicBezTo>
                    <a:lnTo>
                      <a:pt x="268" y="99"/>
                    </a:lnTo>
                    <a:cubicBezTo>
                      <a:pt x="258" y="79"/>
                      <a:pt x="248" y="60"/>
                      <a:pt x="238" y="50"/>
                    </a:cubicBezTo>
                    <a:cubicBezTo>
                      <a:pt x="238" y="50"/>
                      <a:pt x="238" y="40"/>
                      <a:pt x="238" y="40"/>
                    </a:cubicBezTo>
                    <a:lnTo>
                      <a:pt x="228" y="40"/>
                    </a:lnTo>
                    <a:cubicBezTo>
                      <a:pt x="228" y="40"/>
                      <a:pt x="218" y="30"/>
                      <a:pt x="208" y="20"/>
                    </a:cubicBezTo>
                    <a:lnTo>
                      <a:pt x="198" y="20"/>
                    </a:lnTo>
                    <a:cubicBezTo>
                      <a:pt x="198" y="20"/>
                      <a:pt x="188" y="10"/>
                      <a:pt x="178" y="10"/>
                    </a:cubicBezTo>
                    <a:lnTo>
                      <a:pt x="169" y="10"/>
                    </a:lnTo>
                    <a:cubicBezTo>
                      <a:pt x="159" y="10"/>
                      <a:pt x="14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5"/>
              <p:cNvSpPr/>
              <p:nvPr/>
            </p:nvSpPr>
            <p:spPr>
              <a:xfrm>
                <a:off x="2575081" y="2743143"/>
                <a:ext cx="10520" cy="10696"/>
              </a:xfrm>
              <a:custGeom>
                <a:avLst/>
                <a:gdLst/>
                <a:ahLst/>
                <a:cxnLst/>
                <a:rect l="l" t="t" r="r" b="b"/>
                <a:pathLst>
                  <a:path w="239" h="243" extrusionOk="0">
                    <a:moveTo>
                      <a:pt x="206" y="77"/>
                    </a:moveTo>
                    <a:lnTo>
                      <a:pt x="209" y="80"/>
                    </a:lnTo>
                    <a:lnTo>
                      <a:pt x="213" y="92"/>
                    </a:lnTo>
                    <a:lnTo>
                      <a:pt x="213" y="92"/>
                    </a:lnTo>
                    <a:cubicBezTo>
                      <a:pt x="210" y="88"/>
                      <a:pt x="209" y="83"/>
                      <a:pt x="206" y="77"/>
                    </a:cubicBezTo>
                    <a:close/>
                    <a:moveTo>
                      <a:pt x="50" y="198"/>
                    </a:moveTo>
                    <a:cubicBezTo>
                      <a:pt x="50" y="198"/>
                      <a:pt x="50" y="198"/>
                      <a:pt x="50" y="198"/>
                    </a:cubicBezTo>
                    <a:lnTo>
                      <a:pt x="50" y="198"/>
                    </a:lnTo>
                    <a:lnTo>
                      <a:pt x="50" y="198"/>
                    </a:lnTo>
                    <a:lnTo>
                      <a:pt x="50" y="198"/>
                    </a:lnTo>
                    <a:close/>
                    <a:moveTo>
                      <a:pt x="110" y="0"/>
                    </a:moveTo>
                    <a:cubicBezTo>
                      <a:pt x="90" y="0"/>
                      <a:pt x="80" y="10"/>
                      <a:pt x="70" y="20"/>
                    </a:cubicBezTo>
                    <a:cubicBezTo>
                      <a:pt x="51" y="30"/>
                      <a:pt x="41" y="30"/>
                      <a:pt x="40" y="48"/>
                    </a:cubicBezTo>
                    <a:lnTo>
                      <a:pt x="40" y="48"/>
                    </a:lnTo>
                    <a:cubicBezTo>
                      <a:pt x="30" y="56"/>
                      <a:pt x="18" y="65"/>
                      <a:pt x="11" y="80"/>
                    </a:cubicBezTo>
                    <a:lnTo>
                      <a:pt x="1" y="99"/>
                    </a:lnTo>
                    <a:cubicBezTo>
                      <a:pt x="1" y="119"/>
                      <a:pt x="1" y="139"/>
                      <a:pt x="1" y="159"/>
                    </a:cubicBezTo>
                    <a:cubicBezTo>
                      <a:pt x="1" y="159"/>
                      <a:pt x="11" y="178"/>
                      <a:pt x="11" y="188"/>
                    </a:cubicBezTo>
                    <a:cubicBezTo>
                      <a:pt x="21" y="188"/>
                      <a:pt x="31" y="208"/>
                      <a:pt x="31" y="208"/>
                    </a:cubicBezTo>
                    <a:cubicBezTo>
                      <a:pt x="40" y="218"/>
                      <a:pt x="50" y="218"/>
                      <a:pt x="60" y="228"/>
                    </a:cubicBezTo>
                    <a:cubicBezTo>
                      <a:pt x="60" y="228"/>
                      <a:pt x="80" y="238"/>
                      <a:pt x="80" y="238"/>
                    </a:cubicBezTo>
                    <a:cubicBezTo>
                      <a:pt x="87" y="238"/>
                      <a:pt x="98" y="242"/>
                      <a:pt x="107" y="242"/>
                    </a:cubicBezTo>
                    <a:cubicBezTo>
                      <a:pt x="112" y="242"/>
                      <a:pt x="116" y="241"/>
                      <a:pt x="120" y="238"/>
                    </a:cubicBezTo>
                    <a:lnTo>
                      <a:pt x="149" y="238"/>
                    </a:lnTo>
                    <a:cubicBezTo>
                      <a:pt x="149" y="238"/>
                      <a:pt x="169" y="228"/>
                      <a:pt x="179" y="228"/>
                    </a:cubicBezTo>
                    <a:cubicBezTo>
                      <a:pt x="179" y="218"/>
                      <a:pt x="189" y="218"/>
                      <a:pt x="189" y="218"/>
                    </a:cubicBezTo>
                    <a:cubicBezTo>
                      <a:pt x="199" y="218"/>
                      <a:pt x="199" y="208"/>
                      <a:pt x="199" y="208"/>
                    </a:cubicBezTo>
                    <a:lnTo>
                      <a:pt x="209" y="208"/>
                    </a:lnTo>
                    <a:cubicBezTo>
                      <a:pt x="209" y="198"/>
                      <a:pt x="219" y="188"/>
                      <a:pt x="219" y="178"/>
                    </a:cubicBezTo>
                    <a:lnTo>
                      <a:pt x="229" y="178"/>
                    </a:lnTo>
                    <a:cubicBezTo>
                      <a:pt x="229" y="178"/>
                      <a:pt x="229" y="169"/>
                      <a:pt x="229" y="169"/>
                    </a:cubicBezTo>
                    <a:cubicBezTo>
                      <a:pt x="229" y="169"/>
                      <a:pt x="238" y="159"/>
                      <a:pt x="238" y="149"/>
                    </a:cubicBezTo>
                    <a:cubicBezTo>
                      <a:pt x="238" y="139"/>
                      <a:pt x="238" y="129"/>
                      <a:pt x="238" y="119"/>
                    </a:cubicBezTo>
                    <a:cubicBezTo>
                      <a:pt x="238" y="112"/>
                      <a:pt x="238" y="106"/>
                      <a:pt x="238" y="102"/>
                    </a:cubicBezTo>
                    <a:cubicBezTo>
                      <a:pt x="238" y="102"/>
                      <a:pt x="238" y="89"/>
                      <a:pt x="238" y="89"/>
                    </a:cubicBezTo>
                    <a:cubicBezTo>
                      <a:pt x="238" y="89"/>
                      <a:pt x="229" y="60"/>
                      <a:pt x="229" y="60"/>
                    </a:cubicBezTo>
                    <a:cubicBezTo>
                      <a:pt x="219" y="60"/>
                      <a:pt x="219" y="50"/>
                      <a:pt x="219" y="50"/>
                    </a:cubicBezTo>
                    <a:cubicBezTo>
                      <a:pt x="219" y="50"/>
                      <a:pt x="209" y="40"/>
                      <a:pt x="209" y="40"/>
                    </a:cubicBezTo>
                    <a:cubicBezTo>
                      <a:pt x="199" y="40"/>
                      <a:pt x="189" y="30"/>
                      <a:pt x="189" y="30"/>
                    </a:cubicBezTo>
                    <a:cubicBezTo>
                      <a:pt x="189" y="30"/>
                      <a:pt x="189" y="20"/>
                      <a:pt x="179" y="20"/>
                    </a:cubicBezTo>
                    <a:cubicBezTo>
                      <a:pt x="179" y="20"/>
                      <a:pt x="169" y="10"/>
                      <a:pt x="169" y="10"/>
                    </a:cubicBezTo>
                    <a:lnTo>
                      <a:pt x="149" y="10"/>
                    </a:lnTo>
                    <a:cubicBezTo>
                      <a:pt x="139" y="0"/>
                      <a:pt x="12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5"/>
              <p:cNvSpPr/>
              <p:nvPr/>
            </p:nvSpPr>
            <p:spPr>
              <a:xfrm>
                <a:off x="2592071" y="2711759"/>
                <a:ext cx="10960" cy="9640"/>
              </a:xfrm>
              <a:custGeom>
                <a:avLst/>
                <a:gdLst/>
                <a:ahLst/>
                <a:cxnLst/>
                <a:rect l="l" t="t" r="r" b="b"/>
                <a:pathLst>
                  <a:path w="249" h="219" extrusionOk="0">
                    <a:moveTo>
                      <a:pt x="110" y="1"/>
                    </a:moveTo>
                    <a:cubicBezTo>
                      <a:pt x="100" y="1"/>
                      <a:pt x="80" y="1"/>
                      <a:pt x="70" y="10"/>
                    </a:cubicBezTo>
                    <a:cubicBezTo>
                      <a:pt x="50" y="10"/>
                      <a:pt x="40" y="20"/>
                      <a:pt x="31" y="30"/>
                    </a:cubicBezTo>
                    <a:cubicBezTo>
                      <a:pt x="21" y="40"/>
                      <a:pt x="11" y="60"/>
                      <a:pt x="11" y="70"/>
                    </a:cubicBezTo>
                    <a:cubicBezTo>
                      <a:pt x="1" y="80"/>
                      <a:pt x="1" y="100"/>
                      <a:pt x="1" y="109"/>
                    </a:cubicBezTo>
                    <a:lnTo>
                      <a:pt x="1" y="139"/>
                    </a:lnTo>
                    <a:cubicBezTo>
                      <a:pt x="1" y="159"/>
                      <a:pt x="11" y="179"/>
                      <a:pt x="31" y="189"/>
                    </a:cubicBezTo>
                    <a:lnTo>
                      <a:pt x="50" y="208"/>
                    </a:lnTo>
                    <a:cubicBezTo>
                      <a:pt x="70" y="218"/>
                      <a:pt x="90" y="218"/>
                      <a:pt x="110" y="218"/>
                    </a:cubicBezTo>
                    <a:lnTo>
                      <a:pt x="179" y="218"/>
                    </a:lnTo>
                    <a:cubicBezTo>
                      <a:pt x="189" y="208"/>
                      <a:pt x="199" y="199"/>
                      <a:pt x="209" y="189"/>
                    </a:cubicBezTo>
                    <a:cubicBezTo>
                      <a:pt x="229" y="179"/>
                      <a:pt x="229" y="169"/>
                      <a:pt x="238" y="159"/>
                    </a:cubicBezTo>
                    <a:cubicBezTo>
                      <a:pt x="248" y="139"/>
                      <a:pt x="248" y="129"/>
                      <a:pt x="248" y="109"/>
                    </a:cubicBezTo>
                    <a:lnTo>
                      <a:pt x="238" y="80"/>
                    </a:lnTo>
                    <a:cubicBezTo>
                      <a:pt x="238" y="60"/>
                      <a:pt x="229" y="50"/>
                      <a:pt x="219" y="30"/>
                    </a:cubicBezTo>
                    <a:lnTo>
                      <a:pt x="189" y="10"/>
                    </a:lnTo>
                    <a:cubicBezTo>
                      <a:pt x="179"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5"/>
              <p:cNvSpPr/>
              <p:nvPr/>
            </p:nvSpPr>
            <p:spPr>
              <a:xfrm>
                <a:off x="2487926" y="2608054"/>
                <a:ext cx="10520" cy="10520"/>
              </a:xfrm>
              <a:custGeom>
                <a:avLst/>
                <a:gdLst/>
                <a:ahLst/>
                <a:cxnLst/>
                <a:rect l="l" t="t" r="r" b="b"/>
                <a:pathLst>
                  <a:path w="239" h="239" extrusionOk="0">
                    <a:moveTo>
                      <a:pt x="100" y="1"/>
                    </a:moveTo>
                    <a:cubicBezTo>
                      <a:pt x="80" y="10"/>
                      <a:pt x="60" y="20"/>
                      <a:pt x="50" y="30"/>
                    </a:cubicBezTo>
                    <a:lnTo>
                      <a:pt x="31" y="50"/>
                    </a:lnTo>
                    <a:cubicBezTo>
                      <a:pt x="21" y="60"/>
                      <a:pt x="11" y="70"/>
                      <a:pt x="11" y="80"/>
                    </a:cubicBezTo>
                    <a:cubicBezTo>
                      <a:pt x="1" y="100"/>
                      <a:pt x="1" y="109"/>
                      <a:pt x="1" y="129"/>
                    </a:cubicBezTo>
                    <a:cubicBezTo>
                      <a:pt x="1" y="139"/>
                      <a:pt x="1" y="159"/>
                      <a:pt x="11" y="169"/>
                    </a:cubicBezTo>
                    <a:cubicBezTo>
                      <a:pt x="11" y="189"/>
                      <a:pt x="21" y="199"/>
                      <a:pt x="31" y="208"/>
                    </a:cubicBezTo>
                    <a:lnTo>
                      <a:pt x="50" y="228"/>
                    </a:lnTo>
                    <a:cubicBezTo>
                      <a:pt x="70" y="238"/>
                      <a:pt x="90" y="238"/>
                      <a:pt x="110" y="238"/>
                    </a:cubicBezTo>
                    <a:lnTo>
                      <a:pt x="140" y="238"/>
                    </a:lnTo>
                    <a:cubicBezTo>
                      <a:pt x="159" y="228"/>
                      <a:pt x="179" y="218"/>
                      <a:pt x="189" y="208"/>
                    </a:cubicBezTo>
                    <a:lnTo>
                      <a:pt x="209" y="189"/>
                    </a:lnTo>
                    <a:cubicBezTo>
                      <a:pt x="219" y="179"/>
                      <a:pt x="229" y="169"/>
                      <a:pt x="229" y="159"/>
                    </a:cubicBezTo>
                    <a:cubicBezTo>
                      <a:pt x="239" y="139"/>
                      <a:pt x="239" y="129"/>
                      <a:pt x="239" y="109"/>
                    </a:cubicBezTo>
                    <a:cubicBezTo>
                      <a:pt x="239" y="100"/>
                      <a:pt x="239" y="80"/>
                      <a:pt x="229" y="70"/>
                    </a:cubicBezTo>
                    <a:cubicBezTo>
                      <a:pt x="229" y="50"/>
                      <a:pt x="219" y="40"/>
                      <a:pt x="209" y="30"/>
                    </a:cubicBezTo>
                    <a:lnTo>
                      <a:pt x="179" y="10"/>
                    </a:lnTo>
                    <a:cubicBezTo>
                      <a:pt x="169" y="1"/>
                      <a:pt x="149"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5"/>
              <p:cNvSpPr/>
              <p:nvPr/>
            </p:nvSpPr>
            <p:spPr>
              <a:xfrm>
                <a:off x="2463981" y="2625925"/>
                <a:ext cx="10960" cy="10916"/>
              </a:xfrm>
              <a:custGeom>
                <a:avLst/>
                <a:gdLst/>
                <a:ahLst/>
                <a:cxnLst/>
                <a:rect l="l" t="t" r="r" b="b"/>
                <a:pathLst>
                  <a:path w="249" h="248" extrusionOk="0">
                    <a:moveTo>
                      <a:pt x="109" y="0"/>
                    </a:moveTo>
                    <a:cubicBezTo>
                      <a:pt x="90" y="10"/>
                      <a:pt x="70" y="20"/>
                      <a:pt x="60" y="30"/>
                    </a:cubicBezTo>
                    <a:lnTo>
                      <a:pt x="30" y="60"/>
                    </a:lnTo>
                    <a:cubicBezTo>
                      <a:pt x="20" y="70"/>
                      <a:pt x="10" y="80"/>
                      <a:pt x="10" y="90"/>
                    </a:cubicBezTo>
                    <a:cubicBezTo>
                      <a:pt x="1" y="109"/>
                      <a:pt x="1" y="119"/>
                      <a:pt x="1" y="139"/>
                    </a:cubicBezTo>
                    <a:cubicBezTo>
                      <a:pt x="1" y="149"/>
                      <a:pt x="1" y="169"/>
                      <a:pt x="10" y="179"/>
                    </a:cubicBezTo>
                    <a:cubicBezTo>
                      <a:pt x="10" y="189"/>
                      <a:pt x="20" y="208"/>
                      <a:pt x="30" y="218"/>
                    </a:cubicBezTo>
                    <a:lnTo>
                      <a:pt x="50" y="238"/>
                    </a:lnTo>
                    <a:cubicBezTo>
                      <a:pt x="70" y="248"/>
                      <a:pt x="90" y="248"/>
                      <a:pt x="109" y="248"/>
                    </a:cubicBezTo>
                    <a:lnTo>
                      <a:pt x="139" y="248"/>
                    </a:lnTo>
                    <a:cubicBezTo>
                      <a:pt x="159" y="238"/>
                      <a:pt x="169" y="228"/>
                      <a:pt x="189" y="218"/>
                    </a:cubicBezTo>
                    <a:lnTo>
                      <a:pt x="208" y="189"/>
                    </a:lnTo>
                    <a:cubicBezTo>
                      <a:pt x="228" y="179"/>
                      <a:pt x="228" y="169"/>
                      <a:pt x="238" y="159"/>
                    </a:cubicBezTo>
                    <a:cubicBezTo>
                      <a:pt x="248" y="139"/>
                      <a:pt x="248" y="129"/>
                      <a:pt x="248" y="109"/>
                    </a:cubicBezTo>
                    <a:cubicBezTo>
                      <a:pt x="248" y="99"/>
                      <a:pt x="248" y="80"/>
                      <a:pt x="238" y="70"/>
                    </a:cubicBezTo>
                    <a:cubicBezTo>
                      <a:pt x="228" y="50"/>
                      <a:pt x="228" y="40"/>
                      <a:pt x="208" y="30"/>
                    </a:cubicBezTo>
                    <a:lnTo>
                      <a:pt x="189" y="10"/>
                    </a:lnTo>
                    <a:cubicBezTo>
                      <a:pt x="169"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5"/>
              <p:cNvSpPr/>
              <p:nvPr/>
            </p:nvSpPr>
            <p:spPr>
              <a:xfrm>
                <a:off x="2357239" y="2810225"/>
                <a:ext cx="11357" cy="10960"/>
              </a:xfrm>
              <a:custGeom>
                <a:avLst/>
                <a:gdLst/>
                <a:ahLst/>
                <a:cxnLst/>
                <a:rect l="l" t="t" r="r" b="b"/>
                <a:pathLst>
                  <a:path w="258" h="249" extrusionOk="0">
                    <a:moveTo>
                      <a:pt x="119" y="1"/>
                    </a:moveTo>
                    <a:cubicBezTo>
                      <a:pt x="99" y="1"/>
                      <a:pt x="89" y="1"/>
                      <a:pt x="70" y="11"/>
                    </a:cubicBezTo>
                    <a:cubicBezTo>
                      <a:pt x="60" y="11"/>
                      <a:pt x="50" y="21"/>
                      <a:pt x="40" y="30"/>
                    </a:cubicBezTo>
                    <a:lnTo>
                      <a:pt x="20" y="50"/>
                    </a:lnTo>
                    <a:cubicBezTo>
                      <a:pt x="10" y="70"/>
                      <a:pt x="0" y="90"/>
                      <a:pt x="0" y="110"/>
                    </a:cubicBezTo>
                    <a:lnTo>
                      <a:pt x="10" y="139"/>
                    </a:lnTo>
                    <a:cubicBezTo>
                      <a:pt x="10" y="159"/>
                      <a:pt x="20" y="169"/>
                      <a:pt x="40" y="189"/>
                    </a:cubicBezTo>
                    <a:lnTo>
                      <a:pt x="60" y="219"/>
                    </a:lnTo>
                    <a:cubicBezTo>
                      <a:pt x="70" y="228"/>
                      <a:pt x="89" y="228"/>
                      <a:pt x="99" y="238"/>
                    </a:cubicBezTo>
                    <a:cubicBezTo>
                      <a:pt x="109" y="248"/>
                      <a:pt x="129" y="248"/>
                      <a:pt x="139" y="248"/>
                    </a:cubicBezTo>
                    <a:cubicBezTo>
                      <a:pt x="159" y="248"/>
                      <a:pt x="169" y="248"/>
                      <a:pt x="188" y="238"/>
                    </a:cubicBezTo>
                    <a:cubicBezTo>
                      <a:pt x="198" y="228"/>
                      <a:pt x="208" y="228"/>
                      <a:pt x="218" y="219"/>
                    </a:cubicBezTo>
                    <a:lnTo>
                      <a:pt x="238" y="189"/>
                    </a:lnTo>
                    <a:cubicBezTo>
                      <a:pt x="248" y="179"/>
                      <a:pt x="258" y="159"/>
                      <a:pt x="258" y="139"/>
                    </a:cubicBezTo>
                    <a:lnTo>
                      <a:pt x="248" y="110"/>
                    </a:lnTo>
                    <a:cubicBezTo>
                      <a:pt x="248" y="90"/>
                      <a:pt x="238" y="70"/>
                      <a:pt x="218" y="60"/>
                    </a:cubicBezTo>
                    <a:lnTo>
                      <a:pt x="198" y="30"/>
                    </a:lnTo>
                    <a:cubicBezTo>
                      <a:pt x="188" y="21"/>
                      <a:pt x="169" y="11"/>
                      <a:pt x="159" y="11"/>
                    </a:cubicBezTo>
                    <a:cubicBezTo>
                      <a:pt x="149" y="1"/>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5"/>
              <p:cNvSpPr/>
              <p:nvPr/>
            </p:nvSpPr>
            <p:spPr>
              <a:xfrm>
                <a:off x="2333690" y="2836371"/>
                <a:ext cx="10520" cy="10080"/>
              </a:xfrm>
              <a:custGeom>
                <a:avLst/>
                <a:gdLst/>
                <a:ahLst/>
                <a:cxnLst/>
                <a:rect l="l" t="t" r="r" b="b"/>
                <a:pathLst>
                  <a:path w="239" h="229" extrusionOk="0">
                    <a:moveTo>
                      <a:pt x="119" y="1"/>
                    </a:moveTo>
                    <a:cubicBezTo>
                      <a:pt x="100" y="1"/>
                      <a:pt x="90" y="1"/>
                      <a:pt x="70" y="11"/>
                    </a:cubicBezTo>
                    <a:cubicBezTo>
                      <a:pt x="60" y="21"/>
                      <a:pt x="50" y="21"/>
                      <a:pt x="40" y="40"/>
                    </a:cubicBezTo>
                    <a:cubicBezTo>
                      <a:pt x="20" y="50"/>
                      <a:pt x="20" y="60"/>
                      <a:pt x="11" y="70"/>
                    </a:cubicBezTo>
                    <a:cubicBezTo>
                      <a:pt x="1" y="80"/>
                      <a:pt x="1" y="100"/>
                      <a:pt x="1" y="110"/>
                    </a:cubicBezTo>
                    <a:lnTo>
                      <a:pt x="11" y="139"/>
                    </a:lnTo>
                    <a:cubicBezTo>
                      <a:pt x="11" y="159"/>
                      <a:pt x="20" y="179"/>
                      <a:pt x="30" y="199"/>
                    </a:cubicBezTo>
                    <a:lnTo>
                      <a:pt x="60" y="209"/>
                    </a:lnTo>
                    <a:cubicBezTo>
                      <a:pt x="70" y="219"/>
                      <a:pt x="90" y="228"/>
                      <a:pt x="110" y="228"/>
                    </a:cubicBezTo>
                    <a:lnTo>
                      <a:pt x="129" y="228"/>
                    </a:lnTo>
                    <a:cubicBezTo>
                      <a:pt x="139" y="228"/>
                      <a:pt x="159" y="228"/>
                      <a:pt x="169" y="219"/>
                    </a:cubicBezTo>
                    <a:cubicBezTo>
                      <a:pt x="189" y="209"/>
                      <a:pt x="199" y="209"/>
                      <a:pt x="209" y="189"/>
                    </a:cubicBezTo>
                    <a:cubicBezTo>
                      <a:pt x="218" y="179"/>
                      <a:pt x="228" y="169"/>
                      <a:pt x="228" y="159"/>
                    </a:cubicBezTo>
                    <a:cubicBezTo>
                      <a:pt x="238" y="139"/>
                      <a:pt x="238" y="129"/>
                      <a:pt x="238" y="110"/>
                    </a:cubicBezTo>
                    <a:lnTo>
                      <a:pt x="238" y="80"/>
                    </a:lnTo>
                    <a:cubicBezTo>
                      <a:pt x="228" y="70"/>
                      <a:pt x="218" y="50"/>
                      <a:pt x="209" y="30"/>
                    </a:cubicBezTo>
                    <a:lnTo>
                      <a:pt x="189" y="21"/>
                    </a:lnTo>
                    <a:cubicBezTo>
                      <a:pt x="16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5"/>
              <p:cNvSpPr/>
              <p:nvPr/>
            </p:nvSpPr>
            <p:spPr>
              <a:xfrm>
                <a:off x="2352881" y="2856003"/>
                <a:ext cx="10916" cy="10916"/>
              </a:xfrm>
              <a:custGeom>
                <a:avLst/>
                <a:gdLst/>
                <a:ahLst/>
                <a:cxnLst/>
                <a:rect l="l" t="t" r="r" b="b"/>
                <a:pathLst>
                  <a:path w="248" h="248" extrusionOk="0">
                    <a:moveTo>
                      <a:pt x="109" y="0"/>
                    </a:moveTo>
                    <a:cubicBezTo>
                      <a:pt x="99" y="0"/>
                      <a:pt x="79" y="0"/>
                      <a:pt x="70" y="10"/>
                    </a:cubicBezTo>
                    <a:cubicBezTo>
                      <a:pt x="50" y="10"/>
                      <a:pt x="40" y="20"/>
                      <a:pt x="30" y="30"/>
                    </a:cubicBezTo>
                    <a:lnTo>
                      <a:pt x="10" y="50"/>
                    </a:lnTo>
                    <a:cubicBezTo>
                      <a:pt x="0" y="69"/>
                      <a:pt x="0" y="89"/>
                      <a:pt x="0" y="109"/>
                    </a:cubicBezTo>
                    <a:lnTo>
                      <a:pt x="0" y="139"/>
                    </a:lnTo>
                    <a:cubicBezTo>
                      <a:pt x="10" y="159"/>
                      <a:pt x="20" y="178"/>
                      <a:pt x="30" y="188"/>
                    </a:cubicBezTo>
                    <a:lnTo>
                      <a:pt x="60" y="218"/>
                    </a:lnTo>
                    <a:cubicBezTo>
                      <a:pt x="70" y="228"/>
                      <a:pt x="79" y="238"/>
                      <a:pt x="89" y="238"/>
                    </a:cubicBezTo>
                    <a:cubicBezTo>
                      <a:pt x="109" y="248"/>
                      <a:pt x="119" y="248"/>
                      <a:pt x="139" y="248"/>
                    </a:cubicBezTo>
                    <a:cubicBezTo>
                      <a:pt x="149" y="248"/>
                      <a:pt x="169" y="248"/>
                      <a:pt x="178" y="238"/>
                    </a:cubicBezTo>
                    <a:cubicBezTo>
                      <a:pt x="198" y="238"/>
                      <a:pt x="208" y="228"/>
                      <a:pt x="218" y="218"/>
                    </a:cubicBezTo>
                    <a:lnTo>
                      <a:pt x="238" y="188"/>
                    </a:lnTo>
                    <a:cubicBezTo>
                      <a:pt x="248" y="178"/>
                      <a:pt x="248" y="159"/>
                      <a:pt x="248" y="139"/>
                    </a:cubicBezTo>
                    <a:lnTo>
                      <a:pt x="248" y="109"/>
                    </a:lnTo>
                    <a:cubicBezTo>
                      <a:pt x="238" y="89"/>
                      <a:pt x="228" y="69"/>
                      <a:pt x="218" y="60"/>
                    </a:cubicBezTo>
                    <a:lnTo>
                      <a:pt x="188" y="30"/>
                    </a:lnTo>
                    <a:cubicBezTo>
                      <a:pt x="178" y="20"/>
                      <a:pt x="169" y="1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5"/>
              <p:cNvSpPr/>
              <p:nvPr/>
            </p:nvSpPr>
            <p:spPr>
              <a:xfrm>
                <a:off x="2361597" y="2834215"/>
                <a:ext cx="12677" cy="9640"/>
              </a:xfrm>
              <a:custGeom>
                <a:avLst/>
                <a:gdLst/>
                <a:ahLst/>
                <a:cxnLst/>
                <a:rect l="l" t="t" r="r" b="b"/>
                <a:pathLst>
                  <a:path w="288" h="219"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5"/>
              <p:cNvSpPr/>
              <p:nvPr/>
            </p:nvSpPr>
            <p:spPr>
              <a:xfrm>
                <a:off x="2384662" y="2845527"/>
                <a:ext cx="12677" cy="10080"/>
              </a:xfrm>
              <a:custGeom>
                <a:avLst/>
                <a:gdLst/>
                <a:ahLst/>
                <a:cxnLst/>
                <a:rect l="l" t="t" r="r" b="b"/>
                <a:pathLst>
                  <a:path w="288" h="229" extrusionOk="0">
                    <a:moveTo>
                      <a:pt x="139" y="1"/>
                    </a:moveTo>
                    <a:cubicBezTo>
                      <a:pt x="1" y="1"/>
                      <a:pt x="1" y="228"/>
                      <a:pt x="139" y="228"/>
                    </a:cubicBezTo>
                    <a:cubicBezTo>
                      <a:pt x="288" y="22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5"/>
              <p:cNvSpPr/>
              <p:nvPr/>
            </p:nvSpPr>
            <p:spPr>
              <a:xfrm>
                <a:off x="2389020" y="2815903"/>
                <a:ext cx="12677" cy="9640"/>
              </a:xfrm>
              <a:custGeom>
                <a:avLst/>
                <a:gdLst/>
                <a:ahLst/>
                <a:cxnLst/>
                <a:rect l="l" t="t" r="r" b="b"/>
                <a:pathLst>
                  <a:path w="288"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5"/>
              <p:cNvSpPr/>
              <p:nvPr/>
            </p:nvSpPr>
            <p:spPr>
              <a:xfrm>
                <a:off x="2497962" y="2813702"/>
                <a:ext cx="12677" cy="9640"/>
              </a:xfrm>
              <a:custGeom>
                <a:avLst/>
                <a:gdLst/>
                <a:ahLst/>
                <a:cxnLst/>
                <a:rect l="l" t="t" r="r" b="b"/>
                <a:pathLst>
                  <a:path w="288" h="219" extrusionOk="0">
                    <a:moveTo>
                      <a:pt x="139" y="1"/>
                    </a:moveTo>
                    <a:cubicBezTo>
                      <a:pt x="1" y="1"/>
                      <a:pt x="1"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5"/>
              <p:cNvSpPr/>
              <p:nvPr/>
            </p:nvSpPr>
            <p:spPr>
              <a:xfrm>
                <a:off x="2478815" y="2830737"/>
                <a:ext cx="10916" cy="10036"/>
              </a:xfrm>
              <a:custGeom>
                <a:avLst/>
                <a:gdLst/>
                <a:ahLst/>
                <a:cxnLst/>
                <a:rect l="l" t="t" r="r" b="b"/>
                <a:pathLst>
                  <a:path w="248" h="228" extrusionOk="0">
                    <a:moveTo>
                      <a:pt x="109" y="0"/>
                    </a:moveTo>
                    <a:cubicBezTo>
                      <a:pt x="99" y="0"/>
                      <a:pt x="79" y="0"/>
                      <a:pt x="69" y="10"/>
                    </a:cubicBezTo>
                    <a:cubicBezTo>
                      <a:pt x="50" y="20"/>
                      <a:pt x="40" y="20"/>
                      <a:pt x="30" y="30"/>
                    </a:cubicBezTo>
                    <a:cubicBezTo>
                      <a:pt x="20" y="40"/>
                      <a:pt x="10" y="59"/>
                      <a:pt x="10" y="69"/>
                    </a:cubicBezTo>
                    <a:cubicBezTo>
                      <a:pt x="0" y="79"/>
                      <a:pt x="0" y="99"/>
                      <a:pt x="0" y="109"/>
                    </a:cubicBezTo>
                    <a:lnTo>
                      <a:pt x="0" y="139"/>
                    </a:lnTo>
                    <a:cubicBezTo>
                      <a:pt x="0" y="158"/>
                      <a:pt x="10" y="178"/>
                      <a:pt x="30" y="188"/>
                    </a:cubicBezTo>
                    <a:lnTo>
                      <a:pt x="50" y="208"/>
                    </a:lnTo>
                    <a:cubicBezTo>
                      <a:pt x="69" y="218"/>
                      <a:pt x="89" y="228"/>
                      <a:pt x="109" y="228"/>
                    </a:cubicBezTo>
                    <a:lnTo>
                      <a:pt x="129" y="228"/>
                    </a:lnTo>
                    <a:cubicBezTo>
                      <a:pt x="149" y="228"/>
                      <a:pt x="158" y="218"/>
                      <a:pt x="178" y="218"/>
                    </a:cubicBezTo>
                    <a:cubicBezTo>
                      <a:pt x="188" y="208"/>
                      <a:pt x="198" y="198"/>
                      <a:pt x="208" y="188"/>
                    </a:cubicBezTo>
                    <a:cubicBezTo>
                      <a:pt x="218" y="178"/>
                      <a:pt x="228" y="168"/>
                      <a:pt x="238" y="158"/>
                    </a:cubicBezTo>
                    <a:cubicBezTo>
                      <a:pt x="238" y="139"/>
                      <a:pt x="248" y="129"/>
                      <a:pt x="248" y="109"/>
                    </a:cubicBezTo>
                    <a:lnTo>
                      <a:pt x="238" y="79"/>
                    </a:lnTo>
                    <a:cubicBezTo>
                      <a:pt x="238" y="59"/>
                      <a:pt x="228" y="50"/>
                      <a:pt x="218" y="30"/>
                    </a:cubicBezTo>
                    <a:lnTo>
                      <a:pt x="188" y="20"/>
                    </a:lnTo>
                    <a:cubicBezTo>
                      <a:pt x="178" y="10"/>
                      <a:pt x="15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5"/>
              <p:cNvSpPr/>
              <p:nvPr/>
            </p:nvSpPr>
            <p:spPr>
              <a:xfrm>
                <a:off x="2739353" y="2830737"/>
                <a:ext cx="12237" cy="10916"/>
              </a:xfrm>
              <a:custGeom>
                <a:avLst/>
                <a:gdLst/>
                <a:ahLst/>
                <a:cxnLst/>
                <a:rect l="l" t="t" r="r" b="b"/>
                <a:pathLst>
                  <a:path w="278" h="248" extrusionOk="0">
                    <a:moveTo>
                      <a:pt x="169" y="0"/>
                    </a:moveTo>
                    <a:cubicBezTo>
                      <a:pt x="149" y="0"/>
                      <a:pt x="130" y="0"/>
                      <a:pt x="110" y="10"/>
                    </a:cubicBezTo>
                    <a:lnTo>
                      <a:pt x="60" y="40"/>
                    </a:lnTo>
                    <a:cubicBezTo>
                      <a:pt x="50" y="50"/>
                      <a:pt x="40" y="59"/>
                      <a:pt x="31" y="69"/>
                    </a:cubicBezTo>
                    <a:cubicBezTo>
                      <a:pt x="21" y="79"/>
                      <a:pt x="11" y="89"/>
                      <a:pt x="11" y="109"/>
                    </a:cubicBezTo>
                    <a:cubicBezTo>
                      <a:pt x="1" y="119"/>
                      <a:pt x="1" y="139"/>
                      <a:pt x="11" y="149"/>
                    </a:cubicBezTo>
                    <a:cubicBezTo>
                      <a:pt x="11" y="168"/>
                      <a:pt x="11" y="178"/>
                      <a:pt x="21" y="188"/>
                    </a:cubicBezTo>
                    <a:lnTo>
                      <a:pt x="40" y="208"/>
                    </a:lnTo>
                    <a:cubicBezTo>
                      <a:pt x="50" y="228"/>
                      <a:pt x="70" y="238"/>
                      <a:pt x="90" y="238"/>
                    </a:cubicBezTo>
                    <a:lnTo>
                      <a:pt x="120" y="248"/>
                    </a:lnTo>
                    <a:cubicBezTo>
                      <a:pt x="139" y="248"/>
                      <a:pt x="159" y="238"/>
                      <a:pt x="169" y="228"/>
                    </a:cubicBezTo>
                    <a:lnTo>
                      <a:pt x="229" y="208"/>
                    </a:lnTo>
                    <a:cubicBezTo>
                      <a:pt x="238" y="198"/>
                      <a:pt x="248" y="188"/>
                      <a:pt x="258" y="178"/>
                    </a:cubicBezTo>
                    <a:cubicBezTo>
                      <a:pt x="268" y="168"/>
                      <a:pt x="268" y="149"/>
                      <a:pt x="278" y="139"/>
                    </a:cubicBezTo>
                    <a:cubicBezTo>
                      <a:pt x="278" y="119"/>
                      <a:pt x="278" y="109"/>
                      <a:pt x="278" y="89"/>
                    </a:cubicBezTo>
                    <a:cubicBezTo>
                      <a:pt x="278" y="79"/>
                      <a:pt x="268" y="69"/>
                      <a:pt x="268" y="50"/>
                    </a:cubicBezTo>
                    <a:lnTo>
                      <a:pt x="248" y="30"/>
                    </a:lnTo>
                    <a:cubicBezTo>
                      <a:pt x="229" y="20"/>
                      <a:pt x="219" y="10"/>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5"/>
              <p:cNvSpPr/>
              <p:nvPr/>
            </p:nvSpPr>
            <p:spPr>
              <a:xfrm>
                <a:off x="2762462" y="2844647"/>
                <a:ext cx="10916" cy="10960"/>
              </a:xfrm>
              <a:custGeom>
                <a:avLst/>
                <a:gdLst/>
                <a:ahLst/>
                <a:cxnLst/>
                <a:rect l="l" t="t" r="r" b="b"/>
                <a:pathLst>
                  <a:path w="248" h="249" extrusionOk="0">
                    <a:moveTo>
                      <a:pt x="109" y="1"/>
                    </a:moveTo>
                    <a:cubicBezTo>
                      <a:pt x="90" y="1"/>
                      <a:pt x="80" y="11"/>
                      <a:pt x="60" y="31"/>
                    </a:cubicBezTo>
                    <a:lnTo>
                      <a:pt x="30" y="50"/>
                    </a:lnTo>
                    <a:cubicBezTo>
                      <a:pt x="20" y="60"/>
                      <a:pt x="20" y="80"/>
                      <a:pt x="10" y="90"/>
                    </a:cubicBezTo>
                    <a:cubicBezTo>
                      <a:pt x="0" y="100"/>
                      <a:pt x="0" y="120"/>
                      <a:pt x="0" y="130"/>
                    </a:cubicBezTo>
                    <a:cubicBezTo>
                      <a:pt x="0" y="149"/>
                      <a:pt x="0" y="159"/>
                      <a:pt x="10" y="179"/>
                    </a:cubicBezTo>
                    <a:cubicBezTo>
                      <a:pt x="10" y="189"/>
                      <a:pt x="20" y="199"/>
                      <a:pt x="30" y="209"/>
                    </a:cubicBezTo>
                    <a:lnTo>
                      <a:pt x="60" y="229"/>
                    </a:lnTo>
                    <a:cubicBezTo>
                      <a:pt x="70" y="238"/>
                      <a:pt x="90" y="248"/>
                      <a:pt x="109" y="248"/>
                    </a:cubicBezTo>
                    <a:lnTo>
                      <a:pt x="139" y="238"/>
                    </a:lnTo>
                    <a:cubicBezTo>
                      <a:pt x="159" y="238"/>
                      <a:pt x="179" y="229"/>
                      <a:pt x="189" y="209"/>
                    </a:cubicBezTo>
                    <a:lnTo>
                      <a:pt x="218" y="189"/>
                    </a:lnTo>
                    <a:cubicBezTo>
                      <a:pt x="228" y="179"/>
                      <a:pt x="238" y="169"/>
                      <a:pt x="238" y="149"/>
                    </a:cubicBezTo>
                    <a:cubicBezTo>
                      <a:pt x="248" y="139"/>
                      <a:pt x="248" y="120"/>
                      <a:pt x="248" y="110"/>
                    </a:cubicBezTo>
                    <a:cubicBezTo>
                      <a:pt x="248" y="90"/>
                      <a:pt x="248" y="80"/>
                      <a:pt x="238" y="60"/>
                    </a:cubicBezTo>
                    <a:cubicBezTo>
                      <a:pt x="238" y="50"/>
                      <a:pt x="228" y="40"/>
                      <a:pt x="218" y="31"/>
                    </a:cubicBezTo>
                    <a:lnTo>
                      <a:pt x="198" y="11"/>
                    </a:lnTo>
                    <a:cubicBezTo>
                      <a:pt x="179" y="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5"/>
              <p:cNvSpPr/>
              <p:nvPr/>
            </p:nvSpPr>
            <p:spPr>
              <a:xfrm>
                <a:off x="2278800" y="2892141"/>
                <a:ext cx="580459" cy="225766"/>
              </a:xfrm>
              <a:custGeom>
                <a:avLst/>
                <a:gdLst/>
                <a:ahLst/>
                <a:cxnLst/>
                <a:rect l="l" t="t" r="r" b="b"/>
                <a:pathLst>
                  <a:path w="13187" h="5129" extrusionOk="0">
                    <a:moveTo>
                      <a:pt x="297" y="1"/>
                    </a:moveTo>
                    <a:cubicBezTo>
                      <a:pt x="179" y="1"/>
                      <a:pt x="89" y="70"/>
                      <a:pt x="50" y="159"/>
                    </a:cubicBezTo>
                    <a:cubicBezTo>
                      <a:pt x="0" y="248"/>
                      <a:pt x="10" y="357"/>
                      <a:pt x="89" y="446"/>
                    </a:cubicBezTo>
                    <a:cubicBezTo>
                      <a:pt x="822" y="1288"/>
                      <a:pt x="881" y="5129"/>
                      <a:pt x="6613" y="5129"/>
                    </a:cubicBezTo>
                    <a:cubicBezTo>
                      <a:pt x="12335" y="5129"/>
                      <a:pt x="12305" y="1298"/>
                      <a:pt x="13097" y="456"/>
                    </a:cubicBezTo>
                    <a:cubicBezTo>
                      <a:pt x="13176" y="367"/>
                      <a:pt x="13186" y="258"/>
                      <a:pt x="13147" y="159"/>
                    </a:cubicBezTo>
                    <a:cubicBezTo>
                      <a:pt x="13107" y="70"/>
                      <a:pt x="13018" y="1"/>
                      <a:pt x="12889" y="1"/>
                    </a:cubicBezTo>
                    <a:close/>
                  </a:path>
                </a:pathLst>
              </a:custGeom>
              <a:solidFill>
                <a:schemeClr val="accent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5"/>
              <p:cNvSpPr/>
              <p:nvPr/>
            </p:nvSpPr>
            <p:spPr>
              <a:xfrm>
                <a:off x="2297111" y="2945314"/>
                <a:ext cx="540359" cy="44"/>
              </a:xfrm>
              <a:custGeom>
                <a:avLst/>
                <a:gdLst/>
                <a:ahLst/>
                <a:cxnLst/>
                <a:rect l="l" t="t" r="r" b="b"/>
                <a:pathLst>
                  <a:path w="12276" h="1" fill="none" extrusionOk="0">
                    <a:moveTo>
                      <a:pt x="0" y="1"/>
                    </a:moveTo>
                    <a:lnTo>
                      <a:pt x="12275" y="1"/>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5"/>
              <p:cNvSpPr/>
              <p:nvPr/>
            </p:nvSpPr>
            <p:spPr>
              <a:xfrm>
                <a:off x="2362477" y="3055577"/>
                <a:ext cx="407426" cy="44"/>
              </a:xfrm>
              <a:custGeom>
                <a:avLst/>
                <a:gdLst/>
                <a:ahLst/>
                <a:cxnLst/>
                <a:rect l="l" t="t" r="r" b="b"/>
                <a:pathLst>
                  <a:path w="9256" h="1" fill="none" extrusionOk="0">
                    <a:moveTo>
                      <a:pt x="0" y="0"/>
                    </a:moveTo>
                    <a:lnTo>
                      <a:pt x="9256" y="0"/>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5"/>
              <p:cNvSpPr/>
              <p:nvPr/>
            </p:nvSpPr>
            <p:spPr>
              <a:xfrm>
                <a:off x="2327175" y="2992809"/>
                <a:ext cx="28787" cy="18355"/>
              </a:xfrm>
              <a:custGeom>
                <a:avLst/>
                <a:gdLst/>
                <a:ahLst/>
                <a:cxnLst/>
                <a:rect l="l" t="t" r="r" b="b"/>
                <a:pathLst>
                  <a:path w="654" h="417" fill="none" extrusionOk="0">
                    <a:moveTo>
                      <a:pt x="0" y="327"/>
                    </a:moveTo>
                    <a:lnTo>
                      <a:pt x="0" y="1"/>
                    </a:lnTo>
                    <a:lnTo>
                      <a:pt x="654" y="1"/>
                    </a:lnTo>
                    <a:lnTo>
                      <a:pt x="654" y="416"/>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5"/>
              <p:cNvSpPr/>
              <p:nvPr/>
            </p:nvSpPr>
            <p:spPr>
              <a:xfrm>
                <a:off x="2310185" y="2974057"/>
                <a:ext cx="75402" cy="55418"/>
              </a:xfrm>
              <a:custGeom>
                <a:avLst/>
                <a:gdLst/>
                <a:ahLst/>
                <a:cxnLst/>
                <a:rect l="l" t="t" r="r" b="b"/>
                <a:pathLst>
                  <a:path w="1713" h="1259" fill="none" extrusionOk="0">
                    <a:moveTo>
                      <a:pt x="0" y="1"/>
                    </a:moveTo>
                    <a:lnTo>
                      <a:pt x="1713" y="1"/>
                    </a:lnTo>
                    <a:lnTo>
                      <a:pt x="1713" y="1258"/>
                    </a:lnTo>
                    <a:lnTo>
                      <a:pt x="653" y="1258"/>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5"/>
              <p:cNvSpPr/>
              <p:nvPr/>
            </p:nvSpPr>
            <p:spPr>
              <a:xfrm>
                <a:off x="2383385" y="2974057"/>
                <a:ext cx="89796" cy="55418"/>
              </a:xfrm>
              <a:custGeom>
                <a:avLst/>
                <a:gdLst/>
                <a:ahLst/>
                <a:cxnLst/>
                <a:rect l="l" t="t" r="r" b="b"/>
                <a:pathLst>
                  <a:path w="2040" h="1259" fill="none" extrusionOk="0">
                    <a:moveTo>
                      <a:pt x="0" y="1"/>
                    </a:moveTo>
                    <a:lnTo>
                      <a:pt x="2039" y="1"/>
                    </a:lnTo>
                    <a:lnTo>
                      <a:pt x="2039" y="1258"/>
                    </a:lnTo>
                    <a:lnTo>
                      <a:pt x="723" y="1258"/>
                    </a:lnTo>
                    <a:lnTo>
                      <a:pt x="723" y="427"/>
                    </a:lnTo>
                    <a:lnTo>
                      <a:pt x="1376" y="427"/>
                    </a:lnTo>
                    <a:lnTo>
                      <a:pt x="1376" y="842"/>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5"/>
              <p:cNvSpPr/>
              <p:nvPr/>
            </p:nvSpPr>
            <p:spPr>
              <a:xfrm>
                <a:off x="2471376" y="2974057"/>
                <a:ext cx="89840" cy="55418"/>
              </a:xfrm>
              <a:custGeom>
                <a:avLst/>
                <a:gdLst/>
                <a:ahLst/>
                <a:cxnLst/>
                <a:rect l="l" t="t" r="r" b="b"/>
                <a:pathLst>
                  <a:path w="2041" h="1259" fill="none" extrusionOk="0">
                    <a:moveTo>
                      <a:pt x="1" y="1"/>
                    </a:moveTo>
                    <a:lnTo>
                      <a:pt x="2040" y="1"/>
                    </a:lnTo>
                    <a:lnTo>
                      <a:pt x="2040" y="1258"/>
                    </a:lnTo>
                    <a:lnTo>
                      <a:pt x="723" y="1258"/>
                    </a:lnTo>
                    <a:lnTo>
                      <a:pt x="723" y="427"/>
                    </a:lnTo>
                    <a:lnTo>
                      <a:pt x="1367" y="427"/>
                    </a:lnTo>
                    <a:lnTo>
                      <a:pt x="1367" y="842"/>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5"/>
              <p:cNvSpPr/>
              <p:nvPr/>
            </p:nvSpPr>
            <p:spPr>
              <a:xfrm>
                <a:off x="2558970" y="2974057"/>
                <a:ext cx="89796" cy="55418"/>
              </a:xfrm>
              <a:custGeom>
                <a:avLst/>
                <a:gdLst/>
                <a:ahLst/>
                <a:cxnLst/>
                <a:rect l="l" t="t" r="r" b="b"/>
                <a:pathLst>
                  <a:path w="2040" h="1259" fill="none" extrusionOk="0">
                    <a:moveTo>
                      <a:pt x="1" y="1"/>
                    </a:moveTo>
                    <a:lnTo>
                      <a:pt x="2040" y="1"/>
                    </a:lnTo>
                    <a:lnTo>
                      <a:pt x="2040" y="1258"/>
                    </a:lnTo>
                    <a:lnTo>
                      <a:pt x="723" y="1258"/>
                    </a:lnTo>
                    <a:lnTo>
                      <a:pt x="723" y="427"/>
                    </a:lnTo>
                    <a:lnTo>
                      <a:pt x="1377" y="427"/>
                    </a:lnTo>
                    <a:lnTo>
                      <a:pt x="1377" y="842"/>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5"/>
              <p:cNvSpPr/>
              <p:nvPr/>
            </p:nvSpPr>
            <p:spPr>
              <a:xfrm>
                <a:off x="2647005" y="2974057"/>
                <a:ext cx="89796" cy="55418"/>
              </a:xfrm>
              <a:custGeom>
                <a:avLst/>
                <a:gdLst/>
                <a:ahLst/>
                <a:cxnLst/>
                <a:rect l="l" t="t" r="r" b="b"/>
                <a:pathLst>
                  <a:path w="2040" h="1259" fill="none" extrusionOk="0">
                    <a:moveTo>
                      <a:pt x="0" y="1"/>
                    </a:moveTo>
                    <a:lnTo>
                      <a:pt x="2039" y="1"/>
                    </a:lnTo>
                    <a:lnTo>
                      <a:pt x="2039" y="1258"/>
                    </a:lnTo>
                    <a:lnTo>
                      <a:pt x="723" y="1258"/>
                    </a:lnTo>
                    <a:lnTo>
                      <a:pt x="723" y="427"/>
                    </a:lnTo>
                    <a:lnTo>
                      <a:pt x="1366" y="427"/>
                    </a:lnTo>
                    <a:lnTo>
                      <a:pt x="1366" y="842"/>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5"/>
              <p:cNvSpPr/>
              <p:nvPr/>
            </p:nvSpPr>
            <p:spPr>
              <a:xfrm>
                <a:off x="2766380" y="2992809"/>
                <a:ext cx="28787" cy="36667"/>
              </a:xfrm>
              <a:custGeom>
                <a:avLst/>
                <a:gdLst/>
                <a:ahLst/>
                <a:cxnLst/>
                <a:rect l="l" t="t" r="r" b="b"/>
                <a:pathLst>
                  <a:path w="654" h="833" fill="none" extrusionOk="0">
                    <a:moveTo>
                      <a:pt x="624" y="832"/>
                    </a:moveTo>
                    <a:lnTo>
                      <a:pt x="1" y="832"/>
                    </a:lnTo>
                    <a:lnTo>
                      <a:pt x="1" y="1"/>
                    </a:lnTo>
                    <a:lnTo>
                      <a:pt x="654" y="1"/>
                    </a:lnTo>
                    <a:lnTo>
                      <a:pt x="654" y="416"/>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5"/>
              <p:cNvSpPr/>
              <p:nvPr/>
            </p:nvSpPr>
            <p:spPr>
              <a:xfrm>
                <a:off x="2734555" y="2974057"/>
                <a:ext cx="89840" cy="44"/>
              </a:xfrm>
              <a:custGeom>
                <a:avLst/>
                <a:gdLst/>
                <a:ahLst/>
                <a:cxnLst/>
                <a:rect l="l" t="t" r="r" b="b"/>
                <a:pathLst>
                  <a:path w="2041" h="1" fill="none" extrusionOk="0">
                    <a:moveTo>
                      <a:pt x="1" y="1"/>
                    </a:moveTo>
                    <a:lnTo>
                      <a:pt x="2040" y="1"/>
                    </a:ln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5"/>
              <p:cNvSpPr/>
              <p:nvPr/>
            </p:nvSpPr>
            <p:spPr>
              <a:xfrm>
                <a:off x="2446550" y="3033437"/>
                <a:ext cx="288051" cy="151992"/>
              </a:xfrm>
              <a:custGeom>
                <a:avLst/>
                <a:gdLst/>
                <a:ahLst/>
                <a:cxnLst/>
                <a:rect l="l" t="t" r="r" b="b"/>
                <a:pathLst>
                  <a:path w="6544" h="3453" extrusionOk="0">
                    <a:moveTo>
                      <a:pt x="3068" y="1"/>
                    </a:moveTo>
                    <a:cubicBezTo>
                      <a:pt x="3029" y="1"/>
                      <a:pt x="2989" y="6"/>
                      <a:pt x="2951" y="18"/>
                    </a:cubicBezTo>
                    <a:cubicBezTo>
                      <a:pt x="2762" y="67"/>
                      <a:pt x="2634" y="256"/>
                      <a:pt x="2555" y="434"/>
                    </a:cubicBezTo>
                    <a:cubicBezTo>
                      <a:pt x="2475" y="622"/>
                      <a:pt x="2416" y="820"/>
                      <a:pt x="2287" y="968"/>
                    </a:cubicBezTo>
                    <a:cubicBezTo>
                      <a:pt x="2208" y="642"/>
                      <a:pt x="2060" y="285"/>
                      <a:pt x="1743" y="176"/>
                    </a:cubicBezTo>
                    <a:cubicBezTo>
                      <a:pt x="1680" y="155"/>
                      <a:pt x="1616" y="145"/>
                      <a:pt x="1552" y="145"/>
                    </a:cubicBezTo>
                    <a:cubicBezTo>
                      <a:pt x="1294" y="145"/>
                      <a:pt x="1040" y="307"/>
                      <a:pt x="882" y="513"/>
                    </a:cubicBezTo>
                    <a:cubicBezTo>
                      <a:pt x="684" y="780"/>
                      <a:pt x="139" y="1632"/>
                      <a:pt x="1" y="1919"/>
                    </a:cubicBezTo>
                    <a:lnTo>
                      <a:pt x="5148" y="3453"/>
                    </a:lnTo>
                    <a:cubicBezTo>
                      <a:pt x="6168" y="2641"/>
                      <a:pt x="6544" y="1038"/>
                      <a:pt x="6465" y="602"/>
                    </a:cubicBezTo>
                    <a:cubicBezTo>
                      <a:pt x="6435" y="454"/>
                      <a:pt x="6386" y="305"/>
                      <a:pt x="6287" y="186"/>
                    </a:cubicBezTo>
                    <a:cubicBezTo>
                      <a:pt x="6195" y="86"/>
                      <a:pt x="6068" y="21"/>
                      <a:pt x="5941" y="21"/>
                    </a:cubicBezTo>
                    <a:cubicBezTo>
                      <a:pt x="5917" y="21"/>
                      <a:pt x="5894" y="23"/>
                      <a:pt x="5871" y="28"/>
                    </a:cubicBezTo>
                    <a:cubicBezTo>
                      <a:pt x="5782" y="48"/>
                      <a:pt x="5693" y="107"/>
                      <a:pt x="5623" y="176"/>
                    </a:cubicBezTo>
                    <a:cubicBezTo>
                      <a:pt x="5415" y="364"/>
                      <a:pt x="5267" y="612"/>
                      <a:pt x="5188" y="879"/>
                    </a:cubicBezTo>
                    <a:cubicBezTo>
                      <a:pt x="5099" y="592"/>
                      <a:pt x="4980" y="275"/>
                      <a:pt x="4693" y="186"/>
                    </a:cubicBezTo>
                    <a:cubicBezTo>
                      <a:pt x="4645" y="171"/>
                      <a:pt x="4596" y="164"/>
                      <a:pt x="4547" y="164"/>
                    </a:cubicBezTo>
                    <a:cubicBezTo>
                      <a:pt x="4374" y="164"/>
                      <a:pt x="4203" y="253"/>
                      <a:pt x="4079" y="384"/>
                    </a:cubicBezTo>
                    <a:cubicBezTo>
                      <a:pt x="3931" y="543"/>
                      <a:pt x="3832" y="760"/>
                      <a:pt x="3752" y="968"/>
                    </a:cubicBezTo>
                    <a:cubicBezTo>
                      <a:pt x="3713" y="731"/>
                      <a:pt x="3683" y="493"/>
                      <a:pt x="3554" y="295"/>
                    </a:cubicBezTo>
                    <a:cubicBezTo>
                      <a:pt x="3448" y="131"/>
                      <a:pt x="3259" y="1"/>
                      <a:pt x="30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5"/>
              <p:cNvSpPr/>
              <p:nvPr/>
            </p:nvSpPr>
            <p:spPr>
              <a:xfrm>
                <a:off x="2440388" y="3028551"/>
                <a:ext cx="296854" cy="161544"/>
              </a:xfrm>
              <a:custGeom>
                <a:avLst/>
                <a:gdLst/>
                <a:ahLst/>
                <a:cxnLst/>
                <a:rect l="l" t="t" r="r" b="b"/>
                <a:pathLst>
                  <a:path w="6744" h="3670" extrusionOk="0">
                    <a:moveTo>
                      <a:pt x="3209" y="0"/>
                    </a:moveTo>
                    <a:cubicBezTo>
                      <a:pt x="2982" y="0"/>
                      <a:pt x="2784" y="169"/>
                      <a:pt x="2665" y="367"/>
                    </a:cubicBezTo>
                    <a:cubicBezTo>
                      <a:pt x="2590" y="503"/>
                      <a:pt x="2543" y="663"/>
                      <a:pt x="2469" y="811"/>
                    </a:cubicBezTo>
                    <a:lnTo>
                      <a:pt x="2469" y="811"/>
                    </a:lnTo>
                    <a:cubicBezTo>
                      <a:pt x="2403" y="622"/>
                      <a:pt x="2304" y="443"/>
                      <a:pt x="2150" y="317"/>
                    </a:cubicBezTo>
                    <a:cubicBezTo>
                      <a:pt x="2016" y="200"/>
                      <a:pt x="1860" y="145"/>
                      <a:pt x="1699" y="145"/>
                    </a:cubicBezTo>
                    <a:cubicBezTo>
                      <a:pt x="1575" y="145"/>
                      <a:pt x="1449" y="178"/>
                      <a:pt x="1328" y="238"/>
                    </a:cubicBezTo>
                    <a:cubicBezTo>
                      <a:pt x="1091" y="347"/>
                      <a:pt x="942" y="545"/>
                      <a:pt x="804" y="753"/>
                    </a:cubicBezTo>
                    <a:cubicBezTo>
                      <a:pt x="655" y="960"/>
                      <a:pt x="527" y="1158"/>
                      <a:pt x="398" y="1366"/>
                    </a:cubicBezTo>
                    <a:cubicBezTo>
                      <a:pt x="269" y="1564"/>
                      <a:pt x="150" y="1762"/>
                      <a:pt x="42" y="1970"/>
                    </a:cubicBezTo>
                    <a:cubicBezTo>
                      <a:pt x="0" y="2060"/>
                      <a:pt x="79" y="2144"/>
                      <a:pt x="154" y="2144"/>
                    </a:cubicBezTo>
                    <a:cubicBezTo>
                      <a:pt x="186" y="2144"/>
                      <a:pt x="218" y="2128"/>
                      <a:pt x="240" y="2089"/>
                    </a:cubicBezTo>
                    <a:lnTo>
                      <a:pt x="230" y="2089"/>
                    </a:lnTo>
                    <a:cubicBezTo>
                      <a:pt x="418" y="1723"/>
                      <a:pt x="645" y="1376"/>
                      <a:pt x="873" y="1030"/>
                    </a:cubicBezTo>
                    <a:cubicBezTo>
                      <a:pt x="982" y="881"/>
                      <a:pt x="1081" y="713"/>
                      <a:pt x="1210" y="584"/>
                    </a:cubicBezTo>
                    <a:cubicBezTo>
                      <a:pt x="1340" y="460"/>
                      <a:pt x="1519" y="365"/>
                      <a:pt x="1695" y="365"/>
                    </a:cubicBezTo>
                    <a:cubicBezTo>
                      <a:pt x="1773" y="365"/>
                      <a:pt x="1850" y="384"/>
                      <a:pt x="1922" y="426"/>
                    </a:cubicBezTo>
                    <a:cubicBezTo>
                      <a:pt x="2160" y="555"/>
                      <a:pt x="2259" y="862"/>
                      <a:pt x="2318" y="1109"/>
                    </a:cubicBezTo>
                    <a:cubicBezTo>
                      <a:pt x="2331" y="1160"/>
                      <a:pt x="2380" y="1194"/>
                      <a:pt x="2430" y="1194"/>
                    </a:cubicBezTo>
                    <a:cubicBezTo>
                      <a:pt x="2457" y="1194"/>
                      <a:pt x="2485" y="1183"/>
                      <a:pt x="2506" y="1158"/>
                    </a:cubicBezTo>
                    <a:cubicBezTo>
                      <a:pt x="2645" y="990"/>
                      <a:pt x="2704" y="792"/>
                      <a:pt x="2794" y="604"/>
                    </a:cubicBezTo>
                    <a:cubicBezTo>
                      <a:pt x="2863" y="446"/>
                      <a:pt x="2972" y="248"/>
                      <a:pt x="3170" y="228"/>
                    </a:cubicBezTo>
                    <a:cubicBezTo>
                      <a:pt x="3186" y="225"/>
                      <a:pt x="3203" y="224"/>
                      <a:pt x="3219" y="224"/>
                    </a:cubicBezTo>
                    <a:cubicBezTo>
                      <a:pt x="3378" y="224"/>
                      <a:pt x="3524" y="350"/>
                      <a:pt x="3605" y="475"/>
                    </a:cubicBezTo>
                    <a:cubicBezTo>
                      <a:pt x="3724" y="664"/>
                      <a:pt x="3754" y="891"/>
                      <a:pt x="3783" y="1099"/>
                    </a:cubicBezTo>
                    <a:cubicBezTo>
                      <a:pt x="3793" y="1149"/>
                      <a:pt x="3843" y="1188"/>
                      <a:pt x="3892" y="1188"/>
                    </a:cubicBezTo>
                    <a:cubicBezTo>
                      <a:pt x="3942" y="1188"/>
                      <a:pt x="3981" y="1149"/>
                      <a:pt x="4001" y="1099"/>
                    </a:cubicBezTo>
                    <a:cubicBezTo>
                      <a:pt x="4120" y="802"/>
                      <a:pt x="4308" y="386"/>
                      <a:pt x="4684" y="376"/>
                    </a:cubicBezTo>
                    <a:cubicBezTo>
                      <a:pt x="5011" y="376"/>
                      <a:pt x="5140" y="763"/>
                      <a:pt x="5219" y="1020"/>
                    </a:cubicBezTo>
                    <a:cubicBezTo>
                      <a:pt x="5234" y="1069"/>
                      <a:pt x="5278" y="1094"/>
                      <a:pt x="5324" y="1094"/>
                    </a:cubicBezTo>
                    <a:cubicBezTo>
                      <a:pt x="5370" y="1094"/>
                      <a:pt x="5417" y="1069"/>
                      <a:pt x="5437" y="1020"/>
                    </a:cubicBezTo>
                    <a:cubicBezTo>
                      <a:pt x="5496" y="812"/>
                      <a:pt x="5595" y="624"/>
                      <a:pt x="5734" y="475"/>
                    </a:cubicBezTo>
                    <a:cubicBezTo>
                      <a:pt x="5833" y="360"/>
                      <a:pt x="5957" y="245"/>
                      <a:pt x="6099" y="245"/>
                    </a:cubicBezTo>
                    <a:cubicBezTo>
                      <a:pt x="6141" y="245"/>
                      <a:pt x="6184" y="255"/>
                      <a:pt x="6229" y="277"/>
                    </a:cubicBezTo>
                    <a:cubicBezTo>
                      <a:pt x="6397" y="367"/>
                      <a:pt x="6466" y="574"/>
                      <a:pt x="6496" y="763"/>
                    </a:cubicBezTo>
                    <a:cubicBezTo>
                      <a:pt x="6496" y="772"/>
                      <a:pt x="6496" y="782"/>
                      <a:pt x="6496" y="782"/>
                    </a:cubicBezTo>
                    <a:cubicBezTo>
                      <a:pt x="6496" y="802"/>
                      <a:pt x="6506" y="822"/>
                      <a:pt x="6506" y="832"/>
                    </a:cubicBezTo>
                    <a:cubicBezTo>
                      <a:pt x="6506" y="881"/>
                      <a:pt x="6506" y="931"/>
                      <a:pt x="6496" y="970"/>
                    </a:cubicBezTo>
                    <a:cubicBezTo>
                      <a:pt x="6456" y="1525"/>
                      <a:pt x="6238" y="2109"/>
                      <a:pt x="5961" y="2584"/>
                    </a:cubicBezTo>
                    <a:cubicBezTo>
                      <a:pt x="5763" y="2930"/>
                      <a:pt x="5516" y="3237"/>
                      <a:pt x="5209" y="3485"/>
                    </a:cubicBezTo>
                    <a:cubicBezTo>
                      <a:pt x="5159" y="3514"/>
                      <a:pt x="5169" y="3604"/>
                      <a:pt x="5209" y="3643"/>
                    </a:cubicBezTo>
                    <a:cubicBezTo>
                      <a:pt x="5232" y="3662"/>
                      <a:pt x="5257" y="3669"/>
                      <a:pt x="5282" y="3669"/>
                    </a:cubicBezTo>
                    <a:cubicBezTo>
                      <a:pt x="5312" y="3669"/>
                      <a:pt x="5341" y="3659"/>
                      <a:pt x="5367" y="3643"/>
                    </a:cubicBezTo>
                    <a:cubicBezTo>
                      <a:pt x="5961" y="3168"/>
                      <a:pt x="6337" y="2465"/>
                      <a:pt x="6565" y="1752"/>
                    </a:cubicBezTo>
                    <a:cubicBezTo>
                      <a:pt x="6644" y="1485"/>
                      <a:pt x="6714" y="1208"/>
                      <a:pt x="6724" y="931"/>
                    </a:cubicBezTo>
                    <a:cubicBezTo>
                      <a:pt x="6743" y="604"/>
                      <a:pt x="6615" y="208"/>
                      <a:pt x="6298" y="70"/>
                    </a:cubicBezTo>
                    <a:cubicBezTo>
                      <a:pt x="6226" y="38"/>
                      <a:pt x="6158" y="24"/>
                      <a:pt x="6092" y="24"/>
                    </a:cubicBezTo>
                    <a:cubicBezTo>
                      <a:pt x="5912" y="24"/>
                      <a:pt x="5755" y="130"/>
                      <a:pt x="5625" y="268"/>
                    </a:cubicBezTo>
                    <a:cubicBezTo>
                      <a:pt x="5507" y="385"/>
                      <a:pt x="5409" y="521"/>
                      <a:pt x="5333" y="672"/>
                    </a:cubicBezTo>
                    <a:lnTo>
                      <a:pt x="5333" y="672"/>
                    </a:lnTo>
                    <a:cubicBezTo>
                      <a:pt x="5213" y="400"/>
                      <a:pt x="5024" y="159"/>
                      <a:pt x="4708" y="159"/>
                    </a:cubicBezTo>
                    <a:cubicBezTo>
                      <a:pt x="4704" y="159"/>
                      <a:pt x="4699" y="159"/>
                      <a:pt x="4694" y="159"/>
                    </a:cubicBezTo>
                    <a:cubicBezTo>
                      <a:pt x="4326" y="166"/>
                      <a:pt x="4100" y="421"/>
                      <a:pt x="3939" y="711"/>
                    </a:cubicBezTo>
                    <a:lnTo>
                      <a:pt x="3939" y="711"/>
                    </a:lnTo>
                    <a:cubicBezTo>
                      <a:pt x="3907" y="575"/>
                      <a:pt x="3860" y="442"/>
                      <a:pt x="3783" y="327"/>
                    </a:cubicBezTo>
                    <a:cubicBezTo>
                      <a:pt x="3655" y="139"/>
                      <a:pt x="3437" y="0"/>
                      <a:pt x="3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5"/>
              <p:cNvSpPr/>
              <p:nvPr/>
            </p:nvSpPr>
            <p:spPr>
              <a:xfrm>
                <a:off x="1468310" y="3624632"/>
                <a:ext cx="135574" cy="6118"/>
              </a:xfrm>
              <a:custGeom>
                <a:avLst/>
                <a:gdLst/>
                <a:ahLst/>
                <a:cxnLst/>
                <a:rect l="l" t="t" r="r" b="b"/>
                <a:pathLst>
                  <a:path w="3080" h="139" extrusionOk="0">
                    <a:moveTo>
                      <a:pt x="3080" y="0"/>
                    </a:moveTo>
                    <a:cubicBezTo>
                      <a:pt x="3079" y="0"/>
                      <a:pt x="2050" y="10"/>
                      <a:pt x="1" y="139"/>
                    </a:cubicBezTo>
                    <a:lnTo>
                      <a:pt x="3080" y="0"/>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5"/>
              <p:cNvSpPr/>
              <p:nvPr/>
            </p:nvSpPr>
            <p:spPr>
              <a:xfrm>
                <a:off x="1468310" y="3624632"/>
                <a:ext cx="135574" cy="6118"/>
              </a:xfrm>
              <a:custGeom>
                <a:avLst/>
                <a:gdLst/>
                <a:ahLst/>
                <a:cxnLst/>
                <a:rect l="l" t="t" r="r" b="b"/>
                <a:pathLst>
                  <a:path w="3080" h="139" fill="none" extrusionOk="0">
                    <a:moveTo>
                      <a:pt x="3080" y="0"/>
                    </a:moveTo>
                    <a:cubicBezTo>
                      <a:pt x="3080" y="0"/>
                      <a:pt x="2050" y="10"/>
                      <a:pt x="1" y="139"/>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5"/>
              <p:cNvSpPr/>
              <p:nvPr/>
            </p:nvSpPr>
            <p:spPr>
              <a:xfrm>
                <a:off x="2249617" y="3582375"/>
                <a:ext cx="146006" cy="13117"/>
              </a:xfrm>
              <a:custGeom>
                <a:avLst/>
                <a:gdLst/>
                <a:ahLst/>
                <a:cxnLst/>
                <a:rect l="l" t="t" r="r" b="b"/>
                <a:pathLst>
                  <a:path w="3317" h="298" extrusionOk="0">
                    <a:moveTo>
                      <a:pt x="3316" y="0"/>
                    </a:moveTo>
                    <a:cubicBezTo>
                      <a:pt x="1455" y="30"/>
                      <a:pt x="0" y="297"/>
                      <a:pt x="0" y="297"/>
                    </a:cubicBezTo>
                    <a:lnTo>
                      <a:pt x="3316" y="0"/>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5"/>
              <p:cNvSpPr/>
              <p:nvPr/>
            </p:nvSpPr>
            <p:spPr>
              <a:xfrm>
                <a:off x="2249617" y="3582375"/>
                <a:ext cx="146006" cy="13117"/>
              </a:xfrm>
              <a:custGeom>
                <a:avLst/>
                <a:gdLst/>
                <a:ahLst/>
                <a:cxnLst/>
                <a:rect l="l" t="t" r="r" b="b"/>
                <a:pathLst>
                  <a:path w="3317" h="298" fill="none" extrusionOk="0">
                    <a:moveTo>
                      <a:pt x="0" y="297"/>
                    </a:moveTo>
                    <a:cubicBezTo>
                      <a:pt x="0" y="297"/>
                      <a:pt x="1455" y="30"/>
                      <a:pt x="3316" y="0"/>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5"/>
              <p:cNvSpPr/>
              <p:nvPr/>
            </p:nvSpPr>
            <p:spPr>
              <a:xfrm>
                <a:off x="1564179" y="2763171"/>
                <a:ext cx="45822" cy="229243"/>
              </a:xfrm>
              <a:custGeom>
                <a:avLst/>
                <a:gdLst/>
                <a:ahLst/>
                <a:cxnLst/>
                <a:rect l="l" t="t" r="r" b="b"/>
                <a:pathLst>
                  <a:path w="1041" h="5208" fill="none" extrusionOk="0">
                    <a:moveTo>
                      <a:pt x="1" y="5208"/>
                    </a:moveTo>
                    <a:cubicBezTo>
                      <a:pt x="1" y="5208"/>
                      <a:pt x="139" y="1872"/>
                      <a:pt x="1040" y="1"/>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5"/>
              <p:cNvSpPr/>
              <p:nvPr/>
            </p:nvSpPr>
            <p:spPr>
              <a:xfrm>
                <a:off x="1695791" y="3717376"/>
                <a:ext cx="162557" cy="17255"/>
              </a:xfrm>
              <a:custGeom>
                <a:avLst/>
                <a:gdLst/>
                <a:ahLst/>
                <a:cxnLst/>
                <a:rect l="l" t="t" r="r" b="b"/>
                <a:pathLst>
                  <a:path w="3693" h="392" extrusionOk="0">
                    <a:moveTo>
                      <a:pt x="3585" y="1"/>
                    </a:moveTo>
                    <a:cubicBezTo>
                      <a:pt x="3582" y="1"/>
                      <a:pt x="3578" y="1"/>
                      <a:pt x="3574" y="2"/>
                    </a:cubicBezTo>
                    <a:cubicBezTo>
                      <a:pt x="2596" y="112"/>
                      <a:pt x="1612" y="164"/>
                      <a:pt x="626" y="164"/>
                    </a:cubicBezTo>
                    <a:cubicBezTo>
                      <a:pt x="464" y="164"/>
                      <a:pt x="301" y="163"/>
                      <a:pt x="139" y="160"/>
                    </a:cubicBezTo>
                    <a:cubicBezTo>
                      <a:pt x="0" y="160"/>
                      <a:pt x="0" y="378"/>
                      <a:pt x="139" y="388"/>
                    </a:cubicBezTo>
                    <a:cubicBezTo>
                      <a:pt x="284" y="390"/>
                      <a:pt x="428" y="392"/>
                      <a:pt x="573" y="392"/>
                    </a:cubicBezTo>
                    <a:cubicBezTo>
                      <a:pt x="1576" y="392"/>
                      <a:pt x="2579" y="332"/>
                      <a:pt x="3574" y="220"/>
                    </a:cubicBezTo>
                    <a:cubicBezTo>
                      <a:pt x="3643" y="220"/>
                      <a:pt x="3693" y="180"/>
                      <a:pt x="3693" y="111"/>
                    </a:cubicBezTo>
                    <a:cubicBezTo>
                      <a:pt x="3693" y="65"/>
                      <a:pt x="3641"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5"/>
              <p:cNvSpPr/>
              <p:nvPr/>
            </p:nvSpPr>
            <p:spPr>
              <a:xfrm>
                <a:off x="1708424" y="3814963"/>
                <a:ext cx="175630" cy="22801"/>
              </a:xfrm>
              <a:custGeom>
                <a:avLst/>
                <a:gdLst/>
                <a:ahLst/>
                <a:cxnLst/>
                <a:rect l="l" t="t" r="r" b="b"/>
                <a:pathLst>
                  <a:path w="3990" h="518" extrusionOk="0">
                    <a:moveTo>
                      <a:pt x="3864" y="0"/>
                    </a:moveTo>
                    <a:cubicBezTo>
                      <a:pt x="3856" y="0"/>
                      <a:pt x="3849" y="1"/>
                      <a:pt x="3841" y="2"/>
                    </a:cubicBezTo>
                    <a:cubicBezTo>
                      <a:pt x="2614" y="180"/>
                      <a:pt x="1376" y="279"/>
                      <a:pt x="139" y="289"/>
                    </a:cubicBezTo>
                    <a:cubicBezTo>
                      <a:pt x="0" y="289"/>
                      <a:pt x="0" y="517"/>
                      <a:pt x="139" y="517"/>
                    </a:cubicBezTo>
                    <a:cubicBezTo>
                      <a:pt x="1396" y="497"/>
                      <a:pt x="2653" y="398"/>
                      <a:pt x="3901" y="220"/>
                    </a:cubicBezTo>
                    <a:cubicBezTo>
                      <a:pt x="3960" y="210"/>
                      <a:pt x="3990" y="141"/>
                      <a:pt x="3980" y="81"/>
                    </a:cubicBezTo>
                    <a:cubicBezTo>
                      <a:pt x="3963" y="30"/>
                      <a:pt x="3915" y="0"/>
                      <a:pt x="3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5"/>
              <p:cNvSpPr/>
              <p:nvPr/>
            </p:nvSpPr>
            <p:spPr>
              <a:xfrm>
                <a:off x="1718856" y="3907311"/>
                <a:ext cx="145654" cy="26763"/>
              </a:xfrm>
              <a:custGeom>
                <a:avLst/>
                <a:gdLst/>
                <a:ahLst/>
                <a:cxnLst/>
                <a:rect l="l" t="t" r="r" b="b"/>
                <a:pathLst>
                  <a:path w="3309" h="608" extrusionOk="0">
                    <a:moveTo>
                      <a:pt x="3145" y="0"/>
                    </a:moveTo>
                    <a:cubicBezTo>
                      <a:pt x="3136" y="0"/>
                      <a:pt x="3128" y="1"/>
                      <a:pt x="3119" y="3"/>
                    </a:cubicBezTo>
                    <a:cubicBezTo>
                      <a:pt x="2139" y="241"/>
                      <a:pt x="1149" y="369"/>
                      <a:pt x="140" y="389"/>
                    </a:cubicBezTo>
                    <a:cubicBezTo>
                      <a:pt x="4" y="389"/>
                      <a:pt x="1" y="607"/>
                      <a:pt x="131" y="607"/>
                    </a:cubicBezTo>
                    <a:cubicBezTo>
                      <a:pt x="134" y="607"/>
                      <a:pt x="137" y="607"/>
                      <a:pt x="140" y="607"/>
                    </a:cubicBezTo>
                    <a:cubicBezTo>
                      <a:pt x="1169" y="587"/>
                      <a:pt x="2189" y="458"/>
                      <a:pt x="3179" y="221"/>
                    </a:cubicBezTo>
                    <a:cubicBezTo>
                      <a:pt x="3308" y="193"/>
                      <a:pt x="3265" y="0"/>
                      <a:pt x="3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5"/>
              <p:cNvSpPr/>
              <p:nvPr/>
            </p:nvSpPr>
            <p:spPr>
              <a:xfrm>
                <a:off x="1993392" y="3718213"/>
                <a:ext cx="122061" cy="25046"/>
              </a:xfrm>
              <a:custGeom>
                <a:avLst/>
                <a:gdLst/>
                <a:ahLst/>
                <a:cxnLst/>
                <a:rect l="l" t="t" r="r" b="b"/>
                <a:pathLst>
                  <a:path w="2773" h="569" extrusionOk="0">
                    <a:moveTo>
                      <a:pt x="2652" y="0"/>
                    </a:moveTo>
                    <a:cubicBezTo>
                      <a:pt x="2642" y="0"/>
                      <a:pt x="2633" y="1"/>
                      <a:pt x="2624" y="3"/>
                    </a:cubicBezTo>
                    <a:cubicBezTo>
                      <a:pt x="1782" y="121"/>
                      <a:pt x="941" y="230"/>
                      <a:pt x="90" y="349"/>
                    </a:cubicBezTo>
                    <a:cubicBezTo>
                      <a:pt x="30" y="359"/>
                      <a:pt x="0" y="438"/>
                      <a:pt x="10" y="488"/>
                    </a:cubicBezTo>
                    <a:cubicBezTo>
                      <a:pt x="28" y="540"/>
                      <a:pt x="75" y="569"/>
                      <a:pt x="126" y="569"/>
                    </a:cubicBezTo>
                    <a:cubicBezTo>
                      <a:pt x="134" y="569"/>
                      <a:pt x="141" y="568"/>
                      <a:pt x="149" y="567"/>
                    </a:cubicBezTo>
                    <a:cubicBezTo>
                      <a:pt x="1000" y="448"/>
                      <a:pt x="1842" y="329"/>
                      <a:pt x="2683" y="220"/>
                    </a:cubicBezTo>
                    <a:cubicBezTo>
                      <a:pt x="2742" y="211"/>
                      <a:pt x="2772" y="131"/>
                      <a:pt x="2762" y="82"/>
                    </a:cubicBezTo>
                    <a:cubicBezTo>
                      <a:pt x="2746" y="24"/>
                      <a:pt x="2701" y="0"/>
                      <a:pt x="2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5"/>
              <p:cNvSpPr/>
              <p:nvPr/>
            </p:nvSpPr>
            <p:spPr>
              <a:xfrm>
                <a:off x="1994713" y="3815271"/>
                <a:ext cx="132845" cy="29888"/>
              </a:xfrm>
              <a:custGeom>
                <a:avLst/>
                <a:gdLst/>
                <a:ahLst/>
                <a:cxnLst/>
                <a:rect l="l" t="t" r="r" b="b"/>
                <a:pathLst>
                  <a:path w="3018" h="679" extrusionOk="0">
                    <a:moveTo>
                      <a:pt x="2864" y="0"/>
                    </a:moveTo>
                    <a:cubicBezTo>
                      <a:pt x="2854" y="0"/>
                      <a:pt x="2843" y="2"/>
                      <a:pt x="2831" y="5"/>
                    </a:cubicBezTo>
                    <a:cubicBezTo>
                      <a:pt x="1950" y="243"/>
                      <a:pt x="1049" y="391"/>
                      <a:pt x="139" y="451"/>
                    </a:cubicBezTo>
                    <a:cubicBezTo>
                      <a:pt x="3" y="460"/>
                      <a:pt x="0" y="679"/>
                      <a:pt x="130" y="679"/>
                    </a:cubicBezTo>
                    <a:cubicBezTo>
                      <a:pt x="133" y="679"/>
                      <a:pt x="136" y="679"/>
                      <a:pt x="139" y="678"/>
                    </a:cubicBezTo>
                    <a:cubicBezTo>
                      <a:pt x="1069" y="619"/>
                      <a:pt x="1990" y="461"/>
                      <a:pt x="2891" y="223"/>
                    </a:cubicBezTo>
                    <a:cubicBezTo>
                      <a:pt x="3018" y="187"/>
                      <a:pt x="2978" y="0"/>
                      <a:pt x="2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5"/>
              <p:cNvSpPr/>
              <p:nvPr/>
            </p:nvSpPr>
            <p:spPr>
              <a:xfrm>
                <a:off x="2068354" y="3898639"/>
                <a:ext cx="123337" cy="36270"/>
              </a:xfrm>
              <a:custGeom>
                <a:avLst/>
                <a:gdLst/>
                <a:ahLst/>
                <a:cxnLst/>
                <a:rect l="l" t="t" r="r" b="b"/>
                <a:pathLst>
                  <a:path w="2802" h="824" extrusionOk="0">
                    <a:moveTo>
                      <a:pt x="2688" y="0"/>
                    </a:moveTo>
                    <a:cubicBezTo>
                      <a:pt x="2667" y="0"/>
                      <a:pt x="2645" y="5"/>
                      <a:pt x="2623" y="12"/>
                    </a:cubicBezTo>
                    <a:cubicBezTo>
                      <a:pt x="1841" y="348"/>
                      <a:pt x="990" y="546"/>
                      <a:pt x="139" y="596"/>
                    </a:cubicBezTo>
                    <a:cubicBezTo>
                      <a:pt x="3" y="606"/>
                      <a:pt x="0" y="824"/>
                      <a:pt x="130" y="824"/>
                    </a:cubicBezTo>
                    <a:cubicBezTo>
                      <a:pt x="133" y="824"/>
                      <a:pt x="136" y="824"/>
                      <a:pt x="139" y="824"/>
                    </a:cubicBezTo>
                    <a:cubicBezTo>
                      <a:pt x="1039" y="764"/>
                      <a:pt x="1911" y="556"/>
                      <a:pt x="2742" y="200"/>
                    </a:cubicBezTo>
                    <a:cubicBezTo>
                      <a:pt x="2792" y="180"/>
                      <a:pt x="2802" y="101"/>
                      <a:pt x="2782" y="51"/>
                    </a:cubicBezTo>
                    <a:cubicBezTo>
                      <a:pt x="2757" y="14"/>
                      <a:pt x="2724" y="0"/>
                      <a:pt x="2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5"/>
              <p:cNvSpPr/>
              <p:nvPr/>
            </p:nvSpPr>
            <p:spPr>
              <a:xfrm>
                <a:off x="1370019" y="1500536"/>
                <a:ext cx="228979" cy="377450"/>
              </a:xfrm>
              <a:custGeom>
                <a:avLst/>
                <a:gdLst/>
                <a:ahLst/>
                <a:cxnLst/>
                <a:rect l="l" t="t" r="r" b="b"/>
                <a:pathLst>
                  <a:path w="5202" h="8575" extrusionOk="0">
                    <a:moveTo>
                      <a:pt x="170" y="0"/>
                    </a:moveTo>
                    <a:cubicBezTo>
                      <a:pt x="79" y="0"/>
                      <a:pt x="0" y="108"/>
                      <a:pt x="86" y="186"/>
                    </a:cubicBezTo>
                    <a:cubicBezTo>
                      <a:pt x="1066" y="1017"/>
                      <a:pt x="1927" y="1968"/>
                      <a:pt x="2660" y="3027"/>
                    </a:cubicBezTo>
                    <a:cubicBezTo>
                      <a:pt x="3382" y="4086"/>
                      <a:pt x="3966" y="5215"/>
                      <a:pt x="4392" y="6413"/>
                    </a:cubicBezTo>
                    <a:cubicBezTo>
                      <a:pt x="4639" y="7096"/>
                      <a:pt x="4827" y="7789"/>
                      <a:pt x="4966" y="8491"/>
                    </a:cubicBezTo>
                    <a:cubicBezTo>
                      <a:pt x="4978" y="8550"/>
                      <a:pt x="5019" y="8575"/>
                      <a:pt x="5062" y="8575"/>
                    </a:cubicBezTo>
                    <a:cubicBezTo>
                      <a:pt x="5129" y="8575"/>
                      <a:pt x="5202" y="8516"/>
                      <a:pt x="5184" y="8432"/>
                    </a:cubicBezTo>
                    <a:cubicBezTo>
                      <a:pt x="4936" y="7165"/>
                      <a:pt x="4511" y="5937"/>
                      <a:pt x="3937" y="4779"/>
                    </a:cubicBezTo>
                    <a:cubicBezTo>
                      <a:pt x="3372" y="3611"/>
                      <a:pt x="2650" y="2532"/>
                      <a:pt x="1798" y="1562"/>
                    </a:cubicBezTo>
                    <a:cubicBezTo>
                      <a:pt x="1313" y="1008"/>
                      <a:pt x="799" y="493"/>
                      <a:pt x="244" y="28"/>
                    </a:cubicBezTo>
                    <a:cubicBezTo>
                      <a:pt x="221" y="8"/>
                      <a:pt x="195"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5"/>
              <p:cNvSpPr/>
              <p:nvPr/>
            </p:nvSpPr>
            <p:spPr>
              <a:xfrm>
                <a:off x="2063115" y="1435259"/>
                <a:ext cx="89356" cy="433396"/>
              </a:xfrm>
              <a:custGeom>
                <a:avLst/>
                <a:gdLst/>
                <a:ahLst/>
                <a:cxnLst/>
                <a:rect l="l" t="t" r="r" b="b"/>
                <a:pathLst>
                  <a:path w="2030" h="9846" extrusionOk="0">
                    <a:moveTo>
                      <a:pt x="1919" y="1"/>
                    </a:moveTo>
                    <a:cubicBezTo>
                      <a:pt x="1864" y="1"/>
                      <a:pt x="1807" y="36"/>
                      <a:pt x="1802" y="105"/>
                    </a:cubicBezTo>
                    <a:cubicBezTo>
                      <a:pt x="1752" y="1372"/>
                      <a:pt x="1624" y="2649"/>
                      <a:pt x="1436" y="3906"/>
                    </a:cubicBezTo>
                    <a:cubicBezTo>
                      <a:pt x="1238" y="5163"/>
                      <a:pt x="980" y="6411"/>
                      <a:pt x="644" y="7648"/>
                    </a:cubicBezTo>
                    <a:cubicBezTo>
                      <a:pt x="466" y="8341"/>
                      <a:pt x="258" y="9024"/>
                      <a:pt x="30" y="9707"/>
                    </a:cubicBezTo>
                    <a:cubicBezTo>
                      <a:pt x="0" y="9791"/>
                      <a:pt x="67" y="9845"/>
                      <a:pt x="136" y="9845"/>
                    </a:cubicBezTo>
                    <a:cubicBezTo>
                      <a:pt x="182" y="9845"/>
                      <a:pt x="228" y="9822"/>
                      <a:pt x="248" y="9766"/>
                    </a:cubicBezTo>
                    <a:cubicBezTo>
                      <a:pt x="654" y="8549"/>
                      <a:pt x="990" y="7311"/>
                      <a:pt x="1257" y="6054"/>
                    </a:cubicBezTo>
                    <a:cubicBezTo>
                      <a:pt x="1535" y="4797"/>
                      <a:pt x="1733" y="3540"/>
                      <a:pt x="1871" y="2273"/>
                    </a:cubicBezTo>
                    <a:cubicBezTo>
                      <a:pt x="1941" y="1550"/>
                      <a:pt x="2000" y="828"/>
                      <a:pt x="2030" y="105"/>
                    </a:cubicBezTo>
                    <a:cubicBezTo>
                      <a:pt x="2030" y="36"/>
                      <a:pt x="1975" y="1"/>
                      <a:pt x="1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5"/>
              <p:cNvSpPr/>
              <p:nvPr/>
            </p:nvSpPr>
            <p:spPr>
              <a:xfrm>
                <a:off x="1413420" y="2819821"/>
                <a:ext cx="12677" cy="10080"/>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5"/>
              <p:cNvSpPr/>
              <p:nvPr/>
            </p:nvSpPr>
            <p:spPr>
              <a:xfrm>
                <a:off x="1432612" y="2849444"/>
                <a:ext cx="12677" cy="9640"/>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5"/>
              <p:cNvSpPr/>
              <p:nvPr/>
            </p:nvSpPr>
            <p:spPr>
              <a:xfrm>
                <a:off x="1461355" y="2834655"/>
                <a:ext cx="11797" cy="9596"/>
              </a:xfrm>
              <a:custGeom>
                <a:avLst/>
                <a:gdLst/>
                <a:ahLst/>
                <a:cxnLst/>
                <a:rect l="l" t="t" r="r" b="b"/>
                <a:pathLst>
                  <a:path w="268" h="218" extrusionOk="0">
                    <a:moveTo>
                      <a:pt x="109" y="0"/>
                    </a:moveTo>
                    <a:cubicBezTo>
                      <a:pt x="99" y="0"/>
                      <a:pt x="80" y="0"/>
                      <a:pt x="70" y="10"/>
                    </a:cubicBezTo>
                    <a:cubicBezTo>
                      <a:pt x="60" y="10"/>
                      <a:pt x="40" y="20"/>
                      <a:pt x="30" y="30"/>
                    </a:cubicBezTo>
                    <a:cubicBezTo>
                      <a:pt x="20" y="40"/>
                      <a:pt x="10" y="50"/>
                      <a:pt x="10" y="69"/>
                    </a:cubicBezTo>
                    <a:cubicBezTo>
                      <a:pt x="0" y="79"/>
                      <a:pt x="0" y="99"/>
                      <a:pt x="0" y="109"/>
                    </a:cubicBezTo>
                    <a:lnTo>
                      <a:pt x="0" y="139"/>
                    </a:lnTo>
                    <a:cubicBezTo>
                      <a:pt x="10" y="159"/>
                      <a:pt x="20" y="178"/>
                      <a:pt x="30" y="188"/>
                    </a:cubicBezTo>
                    <a:lnTo>
                      <a:pt x="50" y="208"/>
                    </a:lnTo>
                    <a:cubicBezTo>
                      <a:pt x="70" y="218"/>
                      <a:pt x="90" y="218"/>
                      <a:pt x="109" y="218"/>
                    </a:cubicBezTo>
                    <a:lnTo>
                      <a:pt x="159" y="218"/>
                    </a:lnTo>
                    <a:cubicBezTo>
                      <a:pt x="169" y="218"/>
                      <a:pt x="189" y="218"/>
                      <a:pt x="198" y="208"/>
                    </a:cubicBezTo>
                    <a:cubicBezTo>
                      <a:pt x="218" y="208"/>
                      <a:pt x="228" y="198"/>
                      <a:pt x="238" y="188"/>
                    </a:cubicBezTo>
                    <a:cubicBezTo>
                      <a:pt x="248" y="178"/>
                      <a:pt x="258" y="168"/>
                      <a:pt x="258" y="149"/>
                    </a:cubicBezTo>
                    <a:cubicBezTo>
                      <a:pt x="268" y="139"/>
                      <a:pt x="268" y="129"/>
                      <a:pt x="268" y="109"/>
                    </a:cubicBezTo>
                    <a:lnTo>
                      <a:pt x="268" y="79"/>
                    </a:lnTo>
                    <a:cubicBezTo>
                      <a:pt x="258" y="60"/>
                      <a:pt x="248" y="50"/>
                      <a:pt x="238" y="30"/>
                    </a:cubicBezTo>
                    <a:lnTo>
                      <a:pt x="218" y="10"/>
                    </a:lnTo>
                    <a:cubicBezTo>
                      <a:pt x="198" y="0"/>
                      <a:pt x="17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5"/>
              <p:cNvSpPr/>
              <p:nvPr/>
            </p:nvSpPr>
            <p:spPr>
              <a:xfrm>
                <a:off x="1454840" y="2781922"/>
                <a:ext cx="12237" cy="10080"/>
              </a:xfrm>
              <a:custGeom>
                <a:avLst/>
                <a:gdLst/>
                <a:ahLst/>
                <a:cxnLst/>
                <a:rect l="l" t="t" r="r" b="b"/>
                <a:pathLst>
                  <a:path w="278" h="229" extrusionOk="0">
                    <a:moveTo>
                      <a:pt x="119" y="0"/>
                    </a:moveTo>
                    <a:cubicBezTo>
                      <a:pt x="99" y="0"/>
                      <a:pt x="89" y="0"/>
                      <a:pt x="69" y="10"/>
                    </a:cubicBezTo>
                    <a:cubicBezTo>
                      <a:pt x="59" y="20"/>
                      <a:pt x="50" y="20"/>
                      <a:pt x="40" y="40"/>
                    </a:cubicBezTo>
                    <a:cubicBezTo>
                      <a:pt x="20" y="50"/>
                      <a:pt x="20" y="60"/>
                      <a:pt x="10" y="70"/>
                    </a:cubicBezTo>
                    <a:cubicBezTo>
                      <a:pt x="0" y="80"/>
                      <a:pt x="0" y="99"/>
                      <a:pt x="0" y="109"/>
                    </a:cubicBezTo>
                    <a:lnTo>
                      <a:pt x="0" y="139"/>
                    </a:lnTo>
                    <a:cubicBezTo>
                      <a:pt x="10" y="159"/>
                      <a:pt x="20" y="179"/>
                      <a:pt x="30" y="198"/>
                    </a:cubicBezTo>
                    <a:lnTo>
                      <a:pt x="59" y="208"/>
                    </a:lnTo>
                    <a:cubicBezTo>
                      <a:pt x="69" y="218"/>
                      <a:pt x="89" y="228"/>
                      <a:pt x="109" y="228"/>
                    </a:cubicBezTo>
                    <a:lnTo>
                      <a:pt x="158" y="228"/>
                    </a:lnTo>
                    <a:cubicBezTo>
                      <a:pt x="178" y="228"/>
                      <a:pt x="188" y="228"/>
                      <a:pt x="198" y="218"/>
                    </a:cubicBezTo>
                    <a:cubicBezTo>
                      <a:pt x="218" y="208"/>
                      <a:pt x="228" y="208"/>
                      <a:pt x="238" y="188"/>
                    </a:cubicBezTo>
                    <a:cubicBezTo>
                      <a:pt x="247" y="179"/>
                      <a:pt x="257" y="169"/>
                      <a:pt x="257" y="159"/>
                    </a:cubicBezTo>
                    <a:cubicBezTo>
                      <a:pt x="267" y="139"/>
                      <a:pt x="277" y="129"/>
                      <a:pt x="277" y="109"/>
                    </a:cubicBezTo>
                    <a:lnTo>
                      <a:pt x="267" y="80"/>
                    </a:lnTo>
                    <a:cubicBezTo>
                      <a:pt x="267" y="70"/>
                      <a:pt x="257" y="50"/>
                      <a:pt x="238" y="30"/>
                    </a:cubicBezTo>
                    <a:lnTo>
                      <a:pt x="218" y="20"/>
                    </a:lnTo>
                    <a:cubicBezTo>
                      <a:pt x="198" y="10"/>
                      <a:pt x="178"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5"/>
              <p:cNvSpPr/>
              <p:nvPr/>
            </p:nvSpPr>
            <p:spPr>
              <a:xfrm>
                <a:off x="1494896" y="2813702"/>
                <a:ext cx="12237" cy="9640"/>
              </a:xfrm>
              <a:custGeom>
                <a:avLst/>
                <a:gdLst/>
                <a:ahLst/>
                <a:cxnLst/>
                <a:rect l="l" t="t" r="r" b="b"/>
                <a:pathLst>
                  <a:path w="278" h="219" extrusionOk="0">
                    <a:moveTo>
                      <a:pt x="120" y="1"/>
                    </a:moveTo>
                    <a:cubicBezTo>
                      <a:pt x="100" y="1"/>
                      <a:pt x="90" y="1"/>
                      <a:pt x="70" y="11"/>
                    </a:cubicBezTo>
                    <a:cubicBezTo>
                      <a:pt x="60" y="11"/>
                      <a:pt x="50" y="21"/>
                      <a:pt x="40" y="31"/>
                    </a:cubicBezTo>
                    <a:cubicBezTo>
                      <a:pt x="21" y="41"/>
                      <a:pt x="21" y="50"/>
                      <a:pt x="11" y="70"/>
                    </a:cubicBezTo>
                    <a:cubicBezTo>
                      <a:pt x="1" y="80"/>
                      <a:pt x="1" y="90"/>
                      <a:pt x="1" y="110"/>
                    </a:cubicBezTo>
                    <a:lnTo>
                      <a:pt x="11" y="140"/>
                    </a:lnTo>
                    <a:cubicBezTo>
                      <a:pt x="11" y="159"/>
                      <a:pt x="21" y="169"/>
                      <a:pt x="30" y="189"/>
                    </a:cubicBezTo>
                    <a:lnTo>
                      <a:pt x="60" y="209"/>
                    </a:lnTo>
                    <a:cubicBezTo>
                      <a:pt x="70" y="219"/>
                      <a:pt x="90" y="219"/>
                      <a:pt x="110" y="219"/>
                    </a:cubicBezTo>
                    <a:lnTo>
                      <a:pt x="159" y="219"/>
                    </a:lnTo>
                    <a:cubicBezTo>
                      <a:pt x="179" y="219"/>
                      <a:pt x="189" y="219"/>
                      <a:pt x="209" y="209"/>
                    </a:cubicBezTo>
                    <a:cubicBezTo>
                      <a:pt x="219" y="209"/>
                      <a:pt x="228" y="199"/>
                      <a:pt x="238" y="189"/>
                    </a:cubicBezTo>
                    <a:cubicBezTo>
                      <a:pt x="248" y="179"/>
                      <a:pt x="258" y="159"/>
                      <a:pt x="268" y="149"/>
                    </a:cubicBezTo>
                    <a:cubicBezTo>
                      <a:pt x="268" y="140"/>
                      <a:pt x="278" y="120"/>
                      <a:pt x="278" y="110"/>
                    </a:cubicBezTo>
                    <a:lnTo>
                      <a:pt x="268" y="80"/>
                    </a:lnTo>
                    <a:cubicBezTo>
                      <a:pt x="268" y="60"/>
                      <a:pt x="258" y="41"/>
                      <a:pt x="238" y="31"/>
                    </a:cubicBezTo>
                    <a:lnTo>
                      <a:pt x="219" y="11"/>
                    </a:lnTo>
                    <a:cubicBezTo>
                      <a:pt x="199"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5"/>
              <p:cNvSpPr/>
              <p:nvPr/>
            </p:nvSpPr>
            <p:spPr>
              <a:xfrm>
                <a:off x="1503171" y="2767088"/>
                <a:ext cx="12237" cy="12237"/>
              </a:xfrm>
              <a:custGeom>
                <a:avLst/>
                <a:gdLst/>
                <a:ahLst/>
                <a:cxnLst/>
                <a:rect l="l" t="t" r="r" b="b"/>
                <a:pathLst>
                  <a:path w="278" h="278" extrusionOk="0">
                    <a:moveTo>
                      <a:pt x="120" y="1"/>
                    </a:moveTo>
                    <a:cubicBezTo>
                      <a:pt x="100" y="1"/>
                      <a:pt x="90" y="1"/>
                      <a:pt x="70" y="11"/>
                    </a:cubicBezTo>
                    <a:cubicBezTo>
                      <a:pt x="60" y="21"/>
                      <a:pt x="50" y="21"/>
                      <a:pt x="40" y="40"/>
                    </a:cubicBezTo>
                    <a:lnTo>
                      <a:pt x="21" y="60"/>
                    </a:lnTo>
                    <a:cubicBezTo>
                      <a:pt x="11" y="80"/>
                      <a:pt x="1" y="90"/>
                      <a:pt x="1" y="110"/>
                    </a:cubicBezTo>
                    <a:lnTo>
                      <a:pt x="11" y="139"/>
                    </a:lnTo>
                    <a:cubicBezTo>
                      <a:pt x="11" y="159"/>
                      <a:pt x="21" y="179"/>
                      <a:pt x="40" y="199"/>
                    </a:cubicBezTo>
                    <a:lnTo>
                      <a:pt x="90" y="238"/>
                    </a:lnTo>
                    <a:cubicBezTo>
                      <a:pt x="100" y="258"/>
                      <a:pt x="110" y="258"/>
                      <a:pt x="120" y="268"/>
                    </a:cubicBezTo>
                    <a:cubicBezTo>
                      <a:pt x="139" y="278"/>
                      <a:pt x="149" y="278"/>
                      <a:pt x="169" y="278"/>
                    </a:cubicBezTo>
                    <a:cubicBezTo>
                      <a:pt x="179" y="278"/>
                      <a:pt x="199" y="278"/>
                      <a:pt x="209" y="268"/>
                    </a:cubicBezTo>
                    <a:cubicBezTo>
                      <a:pt x="219" y="258"/>
                      <a:pt x="238" y="258"/>
                      <a:pt x="248" y="238"/>
                    </a:cubicBezTo>
                    <a:lnTo>
                      <a:pt x="258" y="219"/>
                    </a:lnTo>
                    <a:cubicBezTo>
                      <a:pt x="268" y="199"/>
                      <a:pt x="278" y="189"/>
                      <a:pt x="278" y="169"/>
                    </a:cubicBezTo>
                    <a:lnTo>
                      <a:pt x="268" y="139"/>
                    </a:lnTo>
                    <a:cubicBezTo>
                      <a:pt x="268" y="120"/>
                      <a:pt x="258" y="100"/>
                      <a:pt x="248" y="80"/>
                    </a:cubicBezTo>
                    <a:lnTo>
                      <a:pt x="199" y="40"/>
                    </a:lnTo>
                    <a:cubicBezTo>
                      <a:pt x="189" y="21"/>
                      <a:pt x="169" y="21"/>
                      <a:pt x="159" y="11"/>
                    </a:cubicBezTo>
                    <a:cubicBezTo>
                      <a:pt x="149" y="1"/>
                      <a:pt x="13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5"/>
              <p:cNvSpPr/>
              <p:nvPr/>
            </p:nvSpPr>
            <p:spPr>
              <a:xfrm>
                <a:off x="1758076" y="2916571"/>
                <a:ext cx="9640" cy="12237"/>
              </a:xfrm>
              <a:custGeom>
                <a:avLst/>
                <a:gdLst/>
                <a:ahLst/>
                <a:cxnLst/>
                <a:rect l="l" t="t" r="r" b="b"/>
                <a:pathLst>
                  <a:path w="219" h="278" extrusionOk="0">
                    <a:moveTo>
                      <a:pt x="110" y="0"/>
                    </a:moveTo>
                    <a:lnTo>
                      <a:pt x="80" y="10"/>
                    </a:lnTo>
                    <a:cubicBezTo>
                      <a:pt x="60" y="10"/>
                      <a:pt x="40" y="20"/>
                      <a:pt x="31" y="30"/>
                    </a:cubicBezTo>
                    <a:lnTo>
                      <a:pt x="11" y="60"/>
                    </a:lnTo>
                    <a:cubicBezTo>
                      <a:pt x="1" y="69"/>
                      <a:pt x="1" y="89"/>
                      <a:pt x="1" y="109"/>
                    </a:cubicBezTo>
                    <a:lnTo>
                      <a:pt x="1" y="159"/>
                    </a:lnTo>
                    <a:cubicBezTo>
                      <a:pt x="1" y="178"/>
                      <a:pt x="1" y="188"/>
                      <a:pt x="11" y="208"/>
                    </a:cubicBezTo>
                    <a:cubicBezTo>
                      <a:pt x="11" y="218"/>
                      <a:pt x="21" y="228"/>
                      <a:pt x="31" y="238"/>
                    </a:cubicBezTo>
                    <a:cubicBezTo>
                      <a:pt x="40" y="248"/>
                      <a:pt x="50" y="258"/>
                      <a:pt x="70" y="267"/>
                    </a:cubicBezTo>
                    <a:cubicBezTo>
                      <a:pt x="80" y="267"/>
                      <a:pt x="100" y="277"/>
                      <a:pt x="110" y="277"/>
                    </a:cubicBezTo>
                    <a:lnTo>
                      <a:pt x="139" y="267"/>
                    </a:lnTo>
                    <a:cubicBezTo>
                      <a:pt x="159" y="267"/>
                      <a:pt x="179" y="258"/>
                      <a:pt x="189" y="238"/>
                    </a:cubicBezTo>
                    <a:lnTo>
                      <a:pt x="209" y="218"/>
                    </a:lnTo>
                    <a:cubicBezTo>
                      <a:pt x="219" y="198"/>
                      <a:pt x="219" y="178"/>
                      <a:pt x="219" y="159"/>
                    </a:cubicBezTo>
                    <a:lnTo>
                      <a:pt x="219" y="119"/>
                    </a:lnTo>
                    <a:cubicBezTo>
                      <a:pt x="219" y="99"/>
                      <a:pt x="219" y="89"/>
                      <a:pt x="209" y="69"/>
                    </a:cubicBezTo>
                    <a:cubicBezTo>
                      <a:pt x="209" y="60"/>
                      <a:pt x="199" y="50"/>
                      <a:pt x="189" y="40"/>
                    </a:cubicBezTo>
                    <a:cubicBezTo>
                      <a:pt x="179" y="20"/>
                      <a:pt x="169" y="20"/>
                      <a:pt x="149" y="10"/>
                    </a:cubicBezTo>
                    <a:cubicBezTo>
                      <a:pt x="139"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5"/>
              <p:cNvSpPr/>
              <p:nvPr/>
            </p:nvSpPr>
            <p:spPr>
              <a:xfrm>
                <a:off x="1714102" y="2950552"/>
                <a:ext cx="16154" cy="9640"/>
              </a:xfrm>
              <a:custGeom>
                <a:avLst/>
                <a:gdLst/>
                <a:ahLst/>
                <a:cxnLst/>
                <a:rect l="l" t="t" r="r" b="b"/>
                <a:pathLst>
                  <a:path w="367" h="219" extrusionOk="0">
                    <a:moveTo>
                      <a:pt x="109" y="0"/>
                    </a:moveTo>
                    <a:cubicBezTo>
                      <a:pt x="79" y="0"/>
                      <a:pt x="50" y="10"/>
                      <a:pt x="30" y="30"/>
                    </a:cubicBezTo>
                    <a:cubicBezTo>
                      <a:pt x="20" y="40"/>
                      <a:pt x="10" y="50"/>
                      <a:pt x="10" y="70"/>
                    </a:cubicBezTo>
                    <a:cubicBezTo>
                      <a:pt x="0" y="80"/>
                      <a:pt x="0" y="89"/>
                      <a:pt x="0" y="109"/>
                    </a:cubicBezTo>
                    <a:cubicBezTo>
                      <a:pt x="0" y="139"/>
                      <a:pt x="10" y="169"/>
                      <a:pt x="30" y="188"/>
                    </a:cubicBezTo>
                    <a:cubicBezTo>
                      <a:pt x="50" y="208"/>
                      <a:pt x="79" y="218"/>
                      <a:pt x="109" y="218"/>
                    </a:cubicBezTo>
                    <a:lnTo>
                      <a:pt x="248" y="218"/>
                    </a:lnTo>
                    <a:cubicBezTo>
                      <a:pt x="277" y="218"/>
                      <a:pt x="307" y="208"/>
                      <a:pt x="327" y="188"/>
                    </a:cubicBezTo>
                    <a:cubicBezTo>
                      <a:pt x="337" y="179"/>
                      <a:pt x="346" y="169"/>
                      <a:pt x="356" y="149"/>
                    </a:cubicBezTo>
                    <a:cubicBezTo>
                      <a:pt x="356" y="139"/>
                      <a:pt x="366" y="129"/>
                      <a:pt x="366" y="109"/>
                    </a:cubicBezTo>
                    <a:cubicBezTo>
                      <a:pt x="366" y="80"/>
                      <a:pt x="356" y="50"/>
                      <a:pt x="327" y="30"/>
                    </a:cubicBezTo>
                    <a:cubicBezTo>
                      <a:pt x="307" y="10"/>
                      <a:pt x="287"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5"/>
              <p:cNvSpPr/>
              <p:nvPr/>
            </p:nvSpPr>
            <p:spPr>
              <a:xfrm>
                <a:off x="1737167" y="2979735"/>
                <a:ext cx="11797" cy="10080"/>
              </a:xfrm>
              <a:custGeom>
                <a:avLst/>
                <a:gdLst/>
                <a:ahLst/>
                <a:cxnLst/>
                <a:rect l="l" t="t" r="r" b="b"/>
                <a:pathLst>
                  <a:path w="268" h="229" extrusionOk="0">
                    <a:moveTo>
                      <a:pt x="110" y="1"/>
                    </a:moveTo>
                    <a:cubicBezTo>
                      <a:pt x="100" y="1"/>
                      <a:pt x="80" y="1"/>
                      <a:pt x="70" y="10"/>
                    </a:cubicBezTo>
                    <a:cubicBezTo>
                      <a:pt x="50" y="20"/>
                      <a:pt x="40" y="20"/>
                      <a:pt x="30" y="40"/>
                    </a:cubicBezTo>
                    <a:cubicBezTo>
                      <a:pt x="20" y="40"/>
                      <a:pt x="11" y="60"/>
                      <a:pt x="11" y="70"/>
                    </a:cubicBezTo>
                    <a:cubicBezTo>
                      <a:pt x="1" y="80"/>
                      <a:pt x="1" y="100"/>
                      <a:pt x="1" y="109"/>
                    </a:cubicBezTo>
                    <a:lnTo>
                      <a:pt x="1" y="139"/>
                    </a:lnTo>
                    <a:cubicBezTo>
                      <a:pt x="11" y="159"/>
                      <a:pt x="20" y="179"/>
                      <a:pt x="30" y="199"/>
                    </a:cubicBezTo>
                    <a:lnTo>
                      <a:pt x="50" y="208"/>
                    </a:lnTo>
                    <a:cubicBezTo>
                      <a:pt x="70" y="218"/>
                      <a:pt x="90" y="228"/>
                      <a:pt x="110" y="228"/>
                    </a:cubicBezTo>
                    <a:lnTo>
                      <a:pt x="159" y="228"/>
                    </a:lnTo>
                    <a:cubicBezTo>
                      <a:pt x="169" y="228"/>
                      <a:pt x="189" y="228"/>
                      <a:pt x="199" y="218"/>
                    </a:cubicBezTo>
                    <a:cubicBezTo>
                      <a:pt x="218" y="208"/>
                      <a:pt x="228" y="208"/>
                      <a:pt x="238" y="189"/>
                    </a:cubicBezTo>
                    <a:cubicBezTo>
                      <a:pt x="248" y="179"/>
                      <a:pt x="258" y="169"/>
                      <a:pt x="258" y="159"/>
                    </a:cubicBezTo>
                    <a:cubicBezTo>
                      <a:pt x="268" y="139"/>
                      <a:pt x="268" y="129"/>
                      <a:pt x="268" y="109"/>
                    </a:cubicBezTo>
                    <a:lnTo>
                      <a:pt x="268" y="80"/>
                    </a:lnTo>
                    <a:cubicBezTo>
                      <a:pt x="258" y="70"/>
                      <a:pt x="248" y="50"/>
                      <a:pt x="238" y="30"/>
                    </a:cubicBezTo>
                    <a:lnTo>
                      <a:pt x="218" y="20"/>
                    </a:lnTo>
                    <a:cubicBezTo>
                      <a:pt x="199" y="10"/>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5"/>
              <p:cNvSpPr/>
              <p:nvPr/>
            </p:nvSpPr>
            <p:spPr>
              <a:xfrm>
                <a:off x="1758076" y="2952269"/>
                <a:ext cx="11841" cy="10080"/>
              </a:xfrm>
              <a:custGeom>
                <a:avLst/>
                <a:gdLst/>
                <a:ahLst/>
                <a:cxnLst/>
                <a:rect l="l" t="t" r="r" b="b"/>
                <a:pathLst>
                  <a:path w="269" h="229" extrusionOk="0">
                    <a:moveTo>
                      <a:pt x="110" y="1"/>
                    </a:moveTo>
                    <a:cubicBezTo>
                      <a:pt x="100" y="1"/>
                      <a:pt x="80" y="11"/>
                      <a:pt x="70" y="11"/>
                    </a:cubicBezTo>
                    <a:cubicBezTo>
                      <a:pt x="60" y="21"/>
                      <a:pt x="40" y="21"/>
                      <a:pt x="31" y="41"/>
                    </a:cubicBezTo>
                    <a:cubicBezTo>
                      <a:pt x="21" y="50"/>
                      <a:pt x="21" y="60"/>
                      <a:pt x="11" y="70"/>
                    </a:cubicBezTo>
                    <a:cubicBezTo>
                      <a:pt x="1" y="90"/>
                      <a:pt x="1" y="100"/>
                      <a:pt x="1" y="120"/>
                    </a:cubicBezTo>
                    <a:lnTo>
                      <a:pt x="1" y="149"/>
                    </a:lnTo>
                    <a:cubicBezTo>
                      <a:pt x="11" y="169"/>
                      <a:pt x="21" y="179"/>
                      <a:pt x="31" y="199"/>
                    </a:cubicBezTo>
                    <a:lnTo>
                      <a:pt x="50" y="209"/>
                    </a:lnTo>
                    <a:cubicBezTo>
                      <a:pt x="70" y="219"/>
                      <a:pt x="90" y="229"/>
                      <a:pt x="110" y="229"/>
                    </a:cubicBezTo>
                    <a:lnTo>
                      <a:pt x="159" y="229"/>
                    </a:lnTo>
                    <a:cubicBezTo>
                      <a:pt x="179" y="229"/>
                      <a:pt x="189" y="229"/>
                      <a:pt x="199" y="219"/>
                    </a:cubicBezTo>
                    <a:cubicBezTo>
                      <a:pt x="219" y="209"/>
                      <a:pt x="229" y="209"/>
                      <a:pt x="238" y="199"/>
                    </a:cubicBezTo>
                    <a:cubicBezTo>
                      <a:pt x="248" y="189"/>
                      <a:pt x="258" y="169"/>
                      <a:pt x="258" y="159"/>
                    </a:cubicBezTo>
                    <a:cubicBezTo>
                      <a:pt x="268" y="149"/>
                      <a:pt x="268" y="130"/>
                      <a:pt x="268" y="120"/>
                    </a:cubicBezTo>
                    <a:lnTo>
                      <a:pt x="268" y="90"/>
                    </a:lnTo>
                    <a:cubicBezTo>
                      <a:pt x="268" y="70"/>
                      <a:pt x="258" y="50"/>
                      <a:pt x="238" y="41"/>
                    </a:cubicBezTo>
                    <a:lnTo>
                      <a:pt x="219" y="21"/>
                    </a:lnTo>
                    <a:cubicBezTo>
                      <a:pt x="199" y="1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5"/>
              <p:cNvSpPr/>
              <p:nvPr/>
            </p:nvSpPr>
            <p:spPr>
              <a:xfrm>
                <a:off x="1802093" y="2986294"/>
                <a:ext cx="10080" cy="11797"/>
              </a:xfrm>
              <a:custGeom>
                <a:avLst/>
                <a:gdLst/>
                <a:ahLst/>
                <a:cxnLst/>
                <a:rect l="l" t="t" r="r" b="b"/>
                <a:pathLst>
                  <a:path w="229" h="268" extrusionOk="0">
                    <a:moveTo>
                      <a:pt x="80" y="0"/>
                    </a:moveTo>
                    <a:cubicBezTo>
                      <a:pt x="70" y="0"/>
                      <a:pt x="50" y="10"/>
                      <a:pt x="30" y="30"/>
                    </a:cubicBezTo>
                    <a:lnTo>
                      <a:pt x="20" y="50"/>
                    </a:lnTo>
                    <a:cubicBezTo>
                      <a:pt x="11" y="69"/>
                      <a:pt x="1" y="89"/>
                      <a:pt x="1" y="109"/>
                    </a:cubicBezTo>
                    <a:lnTo>
                      <a:pt x="1" y="158"/>
                    </a:lnTo>
                    <a:cubicBezTo>
                      <a:pt x="1" y="168"/>
                      <a:pt x="1" y="188"/>
                      <a:pt x="11" y="198"/>
                    </a:cubicBezTo>
                    <a:cubicBezTo>
                      <a:pt x="20" y="208"/>
                      <a:pt x="30" y="228"/>
                      <a:pt x="40" y="238"/>
                    </a:cubicBezTo>
                    <a:cubicBezTo>
                      <a:pt x="50" y="248"/>
                      <a:pt x="60" y="248"/>
                      <a:pt x="70" y="257"/>
                    </a:cubicBezTo>
                    <a:cubicBezTo>
                      <a:pt x="90" y="267"/>
                      <a:pt x="100" y="267"/>
                      <a:pt x="119" y="267"/>
                    </a:cubicBezTo>
                    <a:lnTo>
                      <a:pt x="149" y="267"/>
                    </a:lnTo>
                    <a:cubicBezTo>
                      <a:pt x="169" y="257"/>
                      <a:pt x="179" y="248"/>
                      <a:pt x="199" y="238"/>
                    </a:cubicBezTo>
                    <a:lnTo>
                      <a:pt x="209" y="208"/>
                    </a:lnTo>
                    <a:cubicBezTo>
                      <a:pt x="218" y="198"/>
                      <a:pt x="228" y="178"/>
                      <a:pt x="228" y="158"/>
                    </a:cubicBezTo>
                    <a:lnTo>
                      <a:pt x="228" y="109"/>
                    </a:lnTo>
                    <a:cubicBezTo>
                      <a:pt x="228" y="89"/>
                      <a:pt x="228" y="79"/>
                      <a:pt x="218" y="69"/>
                    </a:cubicBezTo>
                    <a:cubicBezTo>
                      <a:pt x="209" y="50"/>
                      <a:pt x="209" y="40"/>
                      <a:pt x="189" y="30"/>
                    </a:cubicBezTo>
                    <a:cubicBezTo>
                      <a:pt x="179" y="20"/>
                      <a:pt x="169" y="10"/>
                      <a:pt x="15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5"/>
              <p:cNvSpPr/>
              <p:nvPr/>
            </p:nvSpPr>
            <p:spPr>
              <a:xfrm>
                <a:off x="1805130" y="2940076"/>
                <a:ext cx="12721" cy="9640"/>
              </a:xfrm>
              <a:custGeom>
                <a:avLst/>
                <a:gdLst/>
                <a:ahLst/>
                <a:cxnLst/>
                <a:rect l="l" t="t" r="r" b="b"/>
                <a:pathLst>
                  <a:path w="289" h="219" extrusionOk="0">
                    <a:moveTo>
                      <a:pt x="140" y="1"/>
                    </a:moveTo>
                    <a:cubicBezTo>
                      <a:pt x="1" y="1"/>
                      <a:pt x="1" y="219"/>
                      <a:pt x="140" y="219"/>
                    </a:cubicBezTo>
                    <a:cubicBezTo>
                      <a:pt x="288" y="219"/>
                      <a:pt x="288"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5"/>
              <p:cNvSpPr/>
              <p:nvPr/>
            </p:nvSpPr>
            <p:spPr>
              <a:xfrm>
                <a:off x="1857863" y="2964902"/>
                <a:ext cx="12237" cy="10080"/>
              </a:xfrm>
              <a:custGeom>
                <a:avLst/>
                <a:gdLst/>
                <a:ahLst/>
                <a:cxnLst/>
                <a:rect l="l" t="t" r="r" b="b"/>
                <a:pathLst>
                  <a:path w="278" h="229" extrusionOk="0">
                    <a:moveTo>
                      <a:pt x="139" y="1"/>
                    </a:moveTo>
                    <a:cubicBezTo>
                      <a:pt x="1" y="1"/>
                      <a:pt x="1" y="229"/>
                      <a:pt x="139" y="229"/>
                    </a:cubicBezTo>
                    <a:cubicBezTo>
                      <a:pt x="278" y="229"/>
                      <a:pt x="27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5"/>
              <p:cNvSpPr/>
              <p:nvPr/>
            </p:nvSpPr>
            <p:spPr>
              <a:xfrm>
                <a:off x="1851348" y="2912653"/>
                <a:ext cx="12677" cy="9596"/>
              </a:xfrm>
              <a:custGeom>
                <a:avLst/>
                <a:gdLst/>
                <a:ahLst/>
                <a:cxnLst/>
                <a:rect l="l" t="t" r="r" b="b"/>
                <a:pathLst>
                  <a:path w="288" h="218"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5"/>
              <p:cNvSpPr/>
              <p:nvPr/>
            </p:nvSpPr>
            <p:spPr>
              <a:xfrm>
                <a:off x="1593803" y="3147925"/>
                <a:ext cx="13998" cy="12237"/>
              </a:xfrm>
              <a:custGeom>
                <a:avLst/>
                <a:gdLst/>
                <a:ahLst/>
                <a:cxnLst/>
                <a:rect l="l" t="t" r="r" b="b"/>
                <a:pathLst>
                  <a:path w="318" h="278" extrusionOk="0">
                    <a:moveTo>
                      <a:pt x="209" y="1"/>
                    </a:moveTo>
                    <a:cubicBezTo>
                      <a:pt x="189" y="1"/>
                      <a:pt x="169" y="11"/>
                      <a:pt x="149" y="20"/>
                    </a:cubicBezTo>
                    <a:lnTo>
                      <a:pt x="50" y="70"/>
                    </a:lnTo>
                    <a:cubicBezTo>
                      <a:pt x="40" y="70"/>
                      <a:pt x="31" y="80"/>
                      <a:pt x="21" y="100"/>
                    </a:cubicBezTo>
                    <a:cubicBezTo>
                      <a:pt x="11" y="110"/>
                      <a:pt x="11" y="119"/>
                      <a:pt x="1" y="129"/>
                    </a:cubicBezTo>
                    <a:cubicBezTo>
                      <a:pt x="1" y="149"/>
                      <a:pt x="1" y="159"/>
                      <a:pt x="1" y="179"/>
                    </a:cubicBezTo>
                    <a:cubicBezTo>
                      <a:pt x="1" y="189"/>
                      <a:pt x="1" y="209"/>
                      <a:pt x="11" y="218"/>
                    </a:cubicBezTo>
                    <a:lnTo>
                      <a:pt x="31" y="238"/>
                    </a:lnTo>
                    <a:cubicBezTo>
                      <a:pt x="40" y="258"/>
                      <a:pt x="60" y="268"/>
                      <a:pt x="80" y="268"/>
                    </a:cubicBezTo>
                    <a:lnTo>
                      <a:pt x="110" y="278"/>
                    </a:lnTo>
                    <a:cubicBezTo>
                      <a:pt x="130" y="278"/>
                      <a:pt x="149" y="268"/>
                      <a:pt x="169" y="258"/>
                    </a:cubicBezTo>
                    <a:lnTo>
                      <a:pt x="258" y="209"/>
                    </a:lnTo>
                    <a:cubicBezTo>
                      <a:pt x="278" y="199"/>
                      <a:pt x="288" y="189"/>
                      <a:pt x="288" y="179"/>
                    </a:cubicBezTo>
                    <a:cubicBezTo>
                      <a:pt x="308" y="169"/>
                      <a:pt x="308" y="159"/>
                      <a:pt x="308" y="139"/>
                    </a:cubicBezTo>
                    <a:cubicBezTo>
                      <a:pt x="318" y="129"/>
                      <a:pt x="318" y="110"/>
                      <a:pt x="318" y="100"/>
                    </a:cubicBezTo>
                    <a:cubicBezTo>
                      <a:pt x="318" y="80"/>
                      <a:pt x="308" y="70"/>
                      <a:pt x="298" y="60"/>
                    </a:cubicBezTo>
                    <a:lnTo>
                      <a:pt x="288" y="40"/>
                    </a:lnTo>
                    <a:cubicBezTo>
                      <a:pt x="268" y="20"/>
                      <a:pt x="258" y="11"/>
                      <a:pt x="238" y="11"/>
                    </a:cubicBezTo>
                    <a:lnTo>
                      <a:pt x="2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5"/>
              <p:cNvSpPr/>
              <p:nvPr/>
            </p:nvSpPr>
            <p:spPr>
              <a:xfrm>
                <a:off x="1585528" y="3186264"/>
                <a:ext cx="9640" cy="11841"/>
              </a:xfrm>
              <a:custGeom>
                <a:avLst/>
                <a:gdLst/>
                <a:ahLst/>
                <a:cxnLst/>
                <a:rect l="l" t="t" r="r" b="b"/>
                <a:pathLst>
                  <a:path w="219" h="269" extrusionOk="0">
                    <a:moveTo>
                      <a:pt x="80" y="1"/>
                    </a:moveTo>
                    <a:cubicBezTo>
                      <a:pt x="60" y="1"/>
                      <a:pt x="40" y="11"/>
                      <a:pt x="30" y="30"/>
                    </a:cubicBezTo>
                    <a:lnTo>
                      <a:pt x="11" y="50"/>
                    </a:lnTo>
                    <a:cubicBezTo>
                      <a:pt x="1" y="70"/>
                      <a:pt x="1" y="90"/>
                      <a:pt x="1" y="110"/>
                    </a:cubicBezTo>
                    <a:lnTo>
                      <a:pt x="1" y="159"/>
                    </a:lnTo>
                    <a:cubicBezTo>
                      <a:pt x="1" y="169"/>
                      <a:pt x="1" y="189"/>
                      <a:pt x="11" y="199"/>
                    </a:cubicBezTo>
                    <a:cubicBezTo>
                      <a:pt x="11" y="209"/>
                      <a:pt x="21" y="228"/>
                      <a:pt x="30" y="238"/>
                    </a:cubicBezTo>
                    <a:cubicBezTo>
                      <a:pt x="40" y="248"/>
                      <a:pt x="50" y="248"/>
                      <a:pt x="70" y="258"/>
                    </a:cubicBezTo>
                    <a:cubicBezTo>
                      <a:pt x="80" y="268"/>
                      <a:pt x="90" y="268"/>
                      <a:pt x="110" y="268"/>
                    </a:cubicBezTo>
                    <a:lnTo>
                      <a:pt x="139" y="268"/>
                    </a:lnTo>
                    <a:cubicBezTo>
                      <a:pt x="159" y="258"/>
                      <a:pt x="179" y="248"/>
                      <a:pt x="189" y="238"/>
                    </a:cubicBezTo>
                    <a:lnTo>
                      <a:pt x="209" y="209"/>
                    </a:lnTo>
                    <a:cubicBezTo>
                      <a:pt x="219" y="199"/>
                      <a:pt x="219" y="179"/>
                      <a:pt x="219" y="159"/>
                    </a:cubicBezTo>
                    <a:lnTo>
                      <a:pt x="219" y="110"/>
                    </a:lnTo>
                    <a:cubicBezTo>
                      <a:pt x="219" y="90"/>
                      <a:pt x="219" y="80"/>
                      <a:pt x="209" y="70"/>
                    </a:cubicBezTo>
                    <a:cubicBezTo>
                      <a:pt x="209" y="50"/>
                      <a:pt x="199" y="40"/>
                      <a:pt x="189" y="30"/>
                    </a:cubicBezTo>
                    <a:cubicBezTo>
                      <a:pt x="179" y="21"/>
                      <a:pt x="169" y="11"/>
                      <a:pt x="149" y="11"/>
                    </a:cubicBezTo>
                    <a:cubicBezTo>
                      <a:pt x="139" y="1"/>
                      <a:pt x="12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5"/>
              <p:cNvSpPr/>
              <p:nvPr/>
            </p:nvSpPr>
            <p:spPr>
              <a:xfrm>
                <a:off x="1614755" y="3200658"/>
                <a:ext cx="10036" cy="12237"/>
              </a:xfrm>
              <a:custGeom>
                <a:avLst/>
                <a:gdLst/>
                <a:ahLst/>
                <a:cxnLst/>
                <a:rect l="l" t="t" r="r" b="b"/>
                <a:pathLst>
                  <a:path w="228" h="278" extrusionOk="0">
                    <a:moveTo>
                      <a:pt x="109" y="0"/>
                    </a:moveTo>
                    <a:lnTo>
                      <a:pt x="79" y="10"/>
                    </a:lnTo>
                    <a:cubicBezTo>
                      <a:pt x="69" y="10"/>
                      <a:pt x="50" y="20"/>
                      <a:pt x="30" y="40"/>
                    </a:cubicBezTo>
                    <a:lnTo>
                      <a:pt x="20" y="60"/>
                    </a:lnTo>
                    <a:cubicBezTo>
                      <a:pt x="10" y="80"/>
                      <a:pt x="0" y="90"/>
                      <a:pt x="0" y="109"/>
                    </a:cubicBezTo>
                    <a:lnTo>
                      <a:pt x="0" y="159"/>
                    </a:lnTo>
                    <a:cubicBezTo>
                      <a:pt x="0" y="179"/>
                      <a:pt x="0" y="189"/>
                      <a:pt x="10" y="208"/>
                    </a:cubicBezTo>
                    <a:cubicBezTo>
                      <a:pt x="20" y="218"/>
                      <a:pt x="30" y="228"/>
                      <a:pt x="40" y="238"/>
                    </a:cubicBezTo>
                    <a:cubicBezTo>
                      <a:pt x="50" y="248"/>
                      <a:pt x="59" y="258"/>
                      <a:pt x="69" y="268"/>
                    </a:cubicBezTo>
                    <a:cubicBezTo>
                      <a:pt x="89" y="268"/>
                      <a:pt x="99" y="278"/>
                      <a:pt x="119" y="278"/>
                    </a:cubicBezTo>
                    <a:lnTo>
                      <a:pt x="149" y="268"/>
                    </a:lnTo>
                    <a:cubicBezTo>
                      <a:pt x="168" y="268"/>
                      <a:pt x="178" y="258"/>
                      <a:pt x="198" y="238"/>
                    </a:cubicBezTo>
                    <a:lnTo>
                      <a:pt x="208" y="218"/>
                    </a:lnTo>
                    <a:cubicBezTo>
                      <a:pt x="218" y="198"/>
                      <a:pt x="228" y="189"/>
                      <a:pt x="228" y="169"/>
                    </a:cubicBezTo>
                    <a:lnTo>
                      <a:pt x="228" y="119"/>
                    </a:lnTo>
                    <a:cubicBezTo>
                      <a:pt x="228" y="99"/>
                      <a:pt x="228" y="90"/>
                      <a:pt x="218" y="70"/>
                    </a:cubicBezTo>
                    <a:cubicBezTo>
                      <a:pt x="208" y="60"/>
                      <a:pt x="208" y="50"/>
                      <a:pt x="188" y="40"/>
                    </a:cubicBezTo>
                    <a:cubicBezTo>
                      <a:pt x="178" y="30"/>
                      <a:pt x="168" y="20"/>
                      <a:pt x="158"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5"/>
              <p:cNvSpPr/>
              <p:nvPr/>
            </p:nvSpPr>
            <p:spPr>
              <a:xfrm>
                <a:off x="1635664" y="3167117"/>
                <a:ext cx="14394" cy="11797"/>
              </a:xfrm>
              <a:custGeom>
                <a:avLst/>
                <a:gdLst/>
                <a:ahLst/>
                <a:cxnLst/>
                <a:rect l="l" t="t" r="r" b="b"/>
                <a:pathLst>
                  <a:path w="327" h="268" extrusionOk="0">
                    <a:moveTo>
                      <a:pt x="208" y="0"/>
                    </a:moveTo>
                    <a:cubicBezTo>
                      <a:pt x="188" y="0"/>
                      <a:pt x="168" y="0"/>
                      <a:pt x="159" y="10"/>
                    </a:cubicBezTo>
                    <a:lnTo>
                      <a:pt x="60" y="60"/>
                    </a:lnTo>
                    <a:cubicBezTo>
                      <a:pt x="50" y="70"/>
                      <a:pt x="40" y="79"/>
                      <a:pt x="30" y="89"/>
                    </a:cubicBezTo>
                    <a:cubicBezTo>
                      <a:pt x="20" y="99"/>
                      <a:pt x="10" y="109"/>
                      <a:pt x="10" y="129"/>
                    </a:cubicBezTo>
                    <a:cubicBezTo>
                      <a:pt x="0" y="139"/>
                      <a:pt x="0" y="159"/>
                      <a:pt x="10" y="169"/>
                    </a:cubicBezTo>
                    <a:cubicBezTo>
                      <a:pt x="10" y="188"/>
                      <a:pt x="10" y="198"/>
                      <a:pt x="20" y="208"/>
                    </a:cubicBezTo>
                    <a:lnTo>
                      <a:pt x="40" y="238"/>
                    </a:lnTo>
                    <a:cubicBezTo>
                      <a:pt x="50" y="248"/>
                      <a:pt x="69" y="258"/>
                      <a:pt x="89" y="267"/>
                    </a:cubicBezTo>
                    <a:lnTo>
                      <a:pt x="119" y="267"/>
                    </a:lnTo>
                    <a:cubicBezTo>
                      <a:pt x="139" y="267"/>
                      <a:pt x="159" y="267"/>
                      <a:pt x="168" y="258"/>
                    </a:cubicBezTo>
                    <a:lnTo>
                      <a:pt x="267" y="208"/>
                    </a:lnTo>
                    <a:cubicBezTo>
                      <a:pt x="277" y="198"/>
                      <a:pt x="287" y="188"/>
                      <a:pt x="297" y="178"/>
                    </a:cubicBezTo>
                    <a:cubicBezTo>
                      <a:pt x="307" y="169"/>
                      <a:pt x="317" y="149"/>
                      <a:pt x="317" y="139"/>
                    </a:cubicBezTo>
                    <a:cubicBezTo>
                      <a:pt x="327" y="119"/>
                      <a:pt x="327" y="109"/>
                      <a:pt x="317" y="89"/>
                    </a:cubicBezTo>
                    <a:cubicBezTo>
                      <a:pt x="317" y="79"/>
                      <a:pt x="317" y="70"/>
                      <a:pt x="307" y="50"/>
                    </a:cubicBezTo>
                    <a:lnTo>
                      <a:pt x="287" y="30"/>
                    </a:lnTo>
                    <a:cubicBezTo>
                      <a:pt x="277" y="20"/>
                      <a:pt x="258" y="1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5"/>
              <p:cNvSpPr/>
              <p:nvPr/>
            </p:nvSpPr>
            <p:spPr>
              <a:xfrm>
                <a:off x="2219113" y="2956626"/>
                <a:ext cx="11797" cy="10080"/>
              </a:xfrm>
              <a:custGeom>
                <a:avLst/>
                <a:gdLst/>
                <a:ahLst/>
                <a:cxnLst/>
                <a:rect l="l" t="t" r="r" b="b"/>
                <a:pathLst>
                  <a:path w="268" h="229" extrusionOk="0">
                    <a:moveTo>
                      <a:pt x="109" y="1"/>
                    </a:moveTo>
                    <a:cubicBezTo>
                      <a:pt x="99" y="1"/>
                      <a:pt x="79" y="1"/>
                      <a:pt x="69" y="11"/>
                    </a:cubicBezTo>
                    <a:cubicBezTo>
                      <a:pt x="60" y="11"/>
                      <a:pt x="40" y="21"/>
                      <a:pt x="30" y="31"/>
                    </a:cubicBezTo>
                    <a:cubicBezTo>
                      <a:pt x="20" y="41"/>
                      <a:pt x="20" y="60"/>
                      <a:pt x="10" y="70"/>
                    </a:cubicBezTo>
                    <a:cubicBezTo>
                      <a:pt x="0" y="80"/>
                      <a:pt x="0" y="100"/>
                      <a:pt x="0" y="110"/>
                    </a:cubicBezTo>
                    <a:lnTo>
                      <a:pt x="0" y="140"/>
                    </a:lnTo>
                    <a:cubicBezTo>
                      <a:pt x="10" y="159"/>
                      <a:pt x="20" y="179"/>
                      <a:pt x="30" y="189"/>
                    </a:cubicBezTo>
                    <a:lnTo>
                      <a:pt x="60" y="209"/>
                    </a:lnTo>
                    <a:cubicBezTo>
                      <a:pt x="69" y="219"/>
                      <a:pt x="89" y="229"/>
                      <a:pt x="109" y="229"/>
                    </a:cubicBezTo>
                    <a:lnTo>
                      <a:pt x="159" y="229"/>
                    </a:lnTo>
                    <a:cubicBezTo>
                      <a:pt x="178" y="229"/>
                      <a:pt x="188" y="219"/>
                      <a:pt x="198" y="219"/>
                    </a:cubicBezTo>
                    <a:cubicBezTo>
                      <a:pt x="218" y="209"/>
                      <a:pt x="228" y="199"/>
                      <a:pt x="238" y="189"/>
                    </a:cubicBezTo>
                    <a:cubicBezTo>
                      <a:pt x="248" y="179"/>
                      <a:pt x="258" y="169"/>
                      <a:pt x="258" y="159"/>
                    </a:cubicBezTo>
                    <a:cubicBezTo>
                      <a:pt x="267" y="140"/>
                      <a:pt x="267" y="130"/>
                      <a:pt x="267" y="110"/>
                    </a:cubicBezTo>
                    <a:lnTo>
                      <a:pt x="267" y="80"/>
                    </a:lnTo>
                    <a:cubicBezTo>
                      <a:pt x="267" y="60"/>
                      <a:pt x="258" y="50"/>
                      <a:pt x="238" y="31"/>
                    </a:cubicBezTo>
                    <a:lnTo>
                      <a:pt x="218" y="11"/>
                    </a:lnTo>
                    <a:cubicBezTo>
                      <a:pt x="198" y="11"/>
                      <a:pt x="178"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5"/>
              <p:cNvSpPr/>
              <p:nvPr/>
            </p:nvSpPr>
            <p:spPr>
              <a:xfrm>
                <a:off x="2210838" y="2996726"/>
                <a:ext cx="11797" cy="9640"/>
              </a:xfrm>
              <a:custGeom>
                <a:avLst/>
                <a:gdLst/>
                <a:ahLst/>
                <a:cxnLst/>
                <a:rect l="l" t="t" r="r" b="b"/>
                <a:pathLst>
                  <a:path w="268" h="219" extrusionOk="0">
                    <a:moveTo>
                      <a:pt x="109" y="1"/>
                    </a:moveTo>
                    <a:cubicBezTo>
                      <a:pt x="99" y="1"/>
                      <a:pt x="79" y="1"/>
                      <a:pt x="69" y="11"/>
                    </a:cubicBezTo>
                    <a:cubicBezTo>
                      <a:pt x="50" y="11"/>
                      <a:pt x="40" y="20"/>
                      <a:pt x="30" y="30"/>
                    </a:cubicBezTo>
                    <a:cubicBezTo>
                      <a:pt x="20" y="40"/>
                      <a:pt x="10" y="50"/>
                      <a:pt x="10" y="70"/>
                    </a:cubicBezTo>
                    <a:cubicBezTo>
                      <a:pt x="0" y="80"/>
                      <a:pt x="0" y="100"/>
                      <a:pt x="0" y="110"/>
                    </a:cubicBezTo>
                    <a:lnTo>
                      <a:pt x="0" y="139"/>
                    </a:lnTo>
                    <a:cubicBezTo>
                      <a:pt x="10" y="159"/>
                      <a:pt x="20" y="179"/>
                      <a:pt x="30" y="189"/>
                    </a:cubicBezTo>
                    <a:lnTo>
                      <a:pt x="50" y="209"/>
                    </a:lnTo>
                    <a:cubicBezTo>
                      <a:pt x="69" y="218"/>
                      <a:pt x="89" y="218"/>
                      <a:pt x="109" y="218"/>
                    </a:cubicBezTo>
                    <a:lnTo>
                      <a:pt x="158" y="218"/>
                    </a:lnTo>
                    <a:cubicBezTo>
                      <a:pt x="168" y="218"/>
                      <a:pt x="188" y="218"/>
                      <a:pt x="198" y="209"/>
                    </a:cubicBezTo>
                    <a:cubicBezTo>
                      <a:pt x="218" y="209"/>
                      <a:pt x="228" y="199"/>
                      <a:pt x="238" y="189"/>
                    </a:cubicBezTo>
                    <a:cubicBezTo>
                      <a:pt x="248" y="179"/>
                      <a:pt x="257" y="169"/>
                      <a:pt x="257" y="149"/>
                    </a:cubicBezTo>
                    <a:cubicBezTo>
                      <a:pt x="267" y="139"/>
                      <a:pt x="267" y="129"/>
                      <a:pt x="267" y="110"/>
                    </a:cubicBezTo>
                    <a:lnTo>
                      <a:pt x="267" y="80"/>
                    </a:lnTo>
                    <a:cubicBezTo>
                      <a:pt x="257" y="60"/>
                      <a:pt x="248" y="50"/>
                      <a:pt x="238" y="30"/>
                    </a:cubicBezTo>
                    <a:lnTo>
                      <a:pt x="218" y="11"/>
                    </a:lnTo>
                    <a:cubicBezTo>
                      <a:pt x="198" y="1"/>
                      <a:pt x="178"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5"/>
              <p:cNvSpPr/>
              <p:nvPr/>
            </p:nvSpPr>
            <p:spPr>
              <a:xfrm>
                <a:off x="2243058" y="3007202"/>
                <a:ext cx="12677" cy="9596"/>
              </a:xfrm>
              <a:custGeom>
                <a:avLst/>
                <a:gdLst/>
                <a:ahLst/>
                <a:cxnLst/>
                <a:rect l="l" t="t" r="r" b="b"/>
                <a:pathLst>
                  <a:path w="288" h="218"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5"/>
              <p:cNvSpPr/>
              <p:nvPr/>
            </p:nvSpPr>
            <p:spPr>
              <a:xfrm>
                <a:off x="2249177" y="2975818"/>
                <a:ext cx="12677" cy="9640"/>
              </a:xfrm>
              <a:custGeom>
                <a:avLst/>
                <a:gdLst/>
                <a:ahLst/>
                <a:cxnLst/>
                <a:rect l="l" t="t" r="r" b="b"/>
                <a:pathLst>
                  <a:path w="288" h="219"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5"/>
              <p:cNvSpPr/>
              <p:nvPr/>
            </p:nvSpPr>
            <p:spPr>
              <a:xfrm>
                <a:off x="2160702" y="2695648"/>
                <a:ext cx="12677" cy="10036"/>
              </a:xfrm>
              <a:custGeom>
                <a:avLst/>
                <a:gdLst/>
                <a:ahLst/>
                <a:cxnLst/>
                <a:rect l="l" t="t" r="r" b="b"/>
                <a:pathLst>
                  <a:path w="288" h="228"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5"/>
              <p:cNvSpPr/>
              <p:nvPr/>
            </p:nvSpPr>
            <p:spPr>
              <a:xfrm>
                <a:off x="2109730" y="2708281"/>
                <a:ext cx="11797" cy="10080"/>
              </a:xfrm>
              <a:custGeom>
                <a:avLst/>
                <a:gdLst/>
                <a:ahLst/>
                <a:cxnLst/>
                <a:rect l="l" t="t" r="r" b="b"/>
                <a:pathLst>
                  <a:path w="268" h="229" extrusionOk="0">
                    <a:moveTo>
                      <a:pt x="109" y="0"/>
                    </a:moveTo>
                    <a:cubicBezTo>
                      <a:pt x="99" y="0"/>
                      <a:pt x="80" y="0"/>
                      <a:pt x="70" y="10"/>
                    </a:cubicBezTo>
                    <a:cubicBezTo>
                      <a:pt x="60" y="10"/>
                      <a:pt x="40" y="20"/>
                      <a:pt x="30" y="30"/>
                    </a:cubicBezTo>
                    <a:cubicBezTo>
                      <a:pt x="20" y="40"/>
                      <a:pt x="10" y="60"/>
                      <a:pt x="10" y="70"/>
                    </a:cubicBezTo>
                    <a:cubicBezTo>
                      <a:pt x="0" y="80"/>
                      <a:pt x="0" y="99"/>
                      <a:pt x="0" y="109"/>
                    </a:cubicBezTo>
                    <a:lnTo>
                      <a:pt x="0" y="139"/>
                    </a:lnTo>
                    <a:cubicBezTo>
                      <a:pt x="10" y="159"/>
                      <a:pt x="20" y="179"/>
                      <a:pt x="30" y="188"/>
                    </a:cubicBezTo>
                    <a:lnTo>
                      <a:pt x="50" y="208"/>
                    </a:lnTo>
                    <a:cubicBezTo>
                      <a:pt x="70" y="218"/>
                      <a:pt x="90" y="228"/>
                      <a:pt x="109" y="228"/>
                    </a:cubicBezTo>
                    <a:lnTo>
                      <a:pt x="159" y="228"/>
                    </a:lnTo>
                    <a:cubicBezTo>
                      <a:pt x="169" y="228"/>
                      <a:pt x="189" y="218"/>
                      <a:pt x="198" y="218"/>
                    </a:cubicBezTo>
                    <a:cubicBezTo>
                      <a:pt x="218" y="208"/>
                      <a:pt x="228" y="198"/>
                      <a:pt x="238" y="188"/>
                    </a:cubicBezTo>
                    <a:cubicBezTo>
                      <a:pt x="248" y="179"/>
                      <a:pt x="258" y="169"/>
                      <a:pt x="258" y="159"/>
                    </a:cubicBezTo>
                    <a:cubicBezTo>
                      <a:pt x="268" y="139"/>
                      <a:pt x="268" y="129"/>
                      <a:pt x="268" y="109"/>
                    </a:cubicBezTo>
                    <a:lnTo>
                      <a:pt x="268" y="80"/>
                    </a:lnTo>
                    <a:cubicBezTo>
                      <a:pt x="258" y="60"/>
                      <a:pt x="248" y="50"/>
                      <a:pt x="238" y="30"/>
                    </a:cubicBezTo>
                    <a:lnTo>
                      <a:pt x="218" y="10"/>
                    </a:lnTo>
                    <a:cubicBezTo>
                      <a:pt x="198" y="0"/>
                      <a:pt x="17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5"/>
              <p:cNvSpPr/>
              <p:nvPr/>
            </p:nvSpPr>
            <p:spPr>
              <a:xfrm>
                <a:off x="2141994" y="2727429"/>
                <a:ext cx="12677" cy="9640"/>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5"/>
              <p:cNvSpPr/>
              <p:nvPr/>
            </p:nvSpPr>
            <p:spPr>
              <a:xfrm>
                <a:off x="2497522" y="3127017"/>
                <a:ext cx="11401" cy="10080"/>
              </a:xfrm>
              <a:custGeom>
                <a:avLst/>
                <a:gdLst/>
                <a:ahLst/>
                <a:cxnLst/>
                <a:rect l="l" t="t" r="r" b="b"/>
                <a:pathLst>
                  <a:path w="259" h="229" extrusionOk="0">
                    <a:moveTo>
                      <a:pt x="120" y="0"/>
                    </a:moveTo>
                    <a:cubicBezTo>
                      <a:pt x="100" y="0"/>
                      <a:pt x="90" y="10"/>
                      <a:pt x="70" y="10"/>
                    </a:cubicBezTo>
                    <a:cubicBezTo>
                      <a:pt x="60" y="20"/>
                      <a:pt x="50" y="30"/>
                      <a:pt x="40" y="40"/>
                    </a:cubicBezTo>
                    <a:cubicBezTo>
                      <a:pt x="30" y="50"/>
                      <a:pt x="21" y="60"/>
                      <a:pt x="11" y="70"/>
                    </a:cubicBezTo>
                    <a:cubicBezTo>
                      <a:pt x="11" y="90"/>
                      <a:pt x="1" y="99"/>
                      <a:pt x="1" y="119"/>
                    </a:cubicBezTo>
                    <a:lnTo>
                      <a:pt x="11" y="149"/>
                    </a:lnTo>
                    <a:cubicBezTo>
                      <a:pt x="11" y="169"/>
                      <a:pt x="21" y="179"/>
                      <a:pt x="30" y="198"/>
                    </a:cubicBezTo>
                    <a:lnTo>
                      <a:pt x="60" y="218"/>
                    </a:lnTo>
                    <a:cubicBezTo>
                      <a:pt x="70" y="218"/>
                      <a:pt x="90" y="228"/>
                      <a:pt x="110" y="228"/>
                    </a:cubicBezTo>
                    <a:lnTo>
                      <a:pt x="139" y="228"/>
                    </a:lnTo>
                    <a:cubicBezTo>
                      <a:pt x="159" y="228"/>
                      <a:pt x="169" y="228"/>
                      <a:pt x="189" y="218"/>
                    </a:cubicBezTo>
                    <a:cubicBezTo>
                      <a:pt x="199" y="218"/>
                      <a:pt x="209" y="208"/>
                      <a:pt x="219" y="198"/>
                    </a:cubicBezTo>
                    <a:cubicBezTo>
                      <a:pt x="228" y="189"/>
                      <a:pt x="238" y="169"/>
                      <a:pt x="248" y="159"/>
                    </a:cubicBezTo>
                    <a:cubicBezTo>
                      <a:pt x="248" y="149"/>
                      <a:pt x="258" y="129"/>
                      <a:pt x="258" y="119"/>
                    </a:cubicBezTo>
                    <a:lnTo>
                      <a:pt x="248" y="90"/>
                    </a:lnTo>
                    <a:cubicBezTo>
                      <a:pt x="248" y="70"/>
                      <a:pt x="238" y="50"/>
                      <a:pt x="228" y="40"/>
                    </a:cubicBezTo>
                    <a:lnTo>
                      <a:pt x="199"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5"/>
              <p:cNvSpPr/>
              <p:nvPr/>
            </p:nvSpPr>
            <p:spPr>
              <a:xfrm>
                <a:off x="2510155" y="3152283"/>
                <a:ext cx="12677" cy="10080"/>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5"/>
              <p:cNvSpPr/>
              <p:nvPr/>
            </p:nvSpPr>
            <p:spPr>
              <a:xfrm>
                <a:off x="2535025" y="3127017"/>
                <a:ext cx="11797" cy="12237"/>
              </a:xfrm>
              <a:custGeom>
                <a:avLst/>
                <a:gdLst/>
                <a:ahLst/>
                <a:cxnLst/>
                <a:rect l="l" t="t" r="r" b="b"/>
                <a:pathLst>
                  <a:path w="268" h="278" extrusionOk="0">
                    <a:moveTo>
                      <a:pt x="109" y="0"/>
                    </a:moveTo>
                    <a:cubicBezTo>
                      <a:pt x="89" y="0"/>
                      <a:pt x="79" y="10"/>
                      <a:pt x="69" y="10"/>
                    </a:cubicBezTo>
                    <a:cubicBezTo>
                      <a:pt x="50" y="20"/>
                      <a:pt x="40" y="30"/>
                      <a:pt x="30" y="40"/>
                    </a:cubicBezTo>
                    <a:lnTo>
                      <a:pt x="10" y="60"/>
                    </a:lnTo>
                    <a:cubicBezTo>
                      <a:pt x="0" y="80"/>
                      <a:pt x="0" y="99"/>
                      <a:pt x="0" y="119"/>
                    </a:cubicBezTo>
                    <a:lnTo>
                      <a:pt x="0" y="149"/>
                    </a:lnTo>
                    <a:cubicBezTo>
                      <a:pt x="10" y="159"/>
                      <a:pt x="20" y="179"/>
                      <a:pt x="30" y="198"/>
                    </a:cubicBezTo>
                    <a:lnTo>
                      <a:pt x="79" y="248"/>
                    </a:lnTo>
                    <a:cubicBezTo>
                      <a:pt x="89" y="258"/>
                      <a:pt x="99" y="258"/>
                      <a:pt x="109" y="268"/>
                    </a:cubicBezTo>
                    <a:cubicBezTo>
                      <a:pt x="129" y="278"/>
                      <a:pt x="139" y="278"/>
                      <a:pt x="158" y="278"/>
                    </a:cubicBezTo>
                    <a:cubicBezTo>
                      <a:pt x="168" y="278"/>
                      <a:pt x="188" y="278"/>
                      <a:pt x="198" y="268"/>
                    </a:cubicBezTo>
                    <a:cubicBezTo>
                      <a:pt x="218" y="258"/>
                      <a:pt x="228" y="258"/>
                      <a:pt x="238" y="248"/>
                    </a:cubicBezTo>
                    <a:lnTo>
                      <a:pt x="257" y="218"/>
                    </a:lnTo>
                    <a:cubicBezTo>
                      <a:pt x="267" y="198"/>
                      <a:pt x="267" y="189"/>
                      <a:pt x="267" y="169"/>
                    </a:cubicBezTo>
                    <a:lnTo>
                      <a:pt x="267" y="139"/>
                    </a:lnTo>
                    <a:cubicBezTo>
                      <a:pt x="257" y="119"/>
                      <a:pt x="248" y="99"/>
                      <a:pt x="238" y="90"/>
                    </a:cubicBezTo>
                    <a:lnTo>
                      <a:pt x="188" y="40"/>
                    </a:lnTo>
                    <a:cubicBezTo>
                      <a:pt x="178" y="30"/>
                      <a:pt x="168" y="20"/>
                      <a:pt x="149"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5"/>
              <p:cNvSpPr/>
              <p:nvPr/>
            </p:nvSpPr>
            <p:spPr>
              <a:xfrm>
                <a:off x="2554613" y="3163199"/>
                <a:ext cx="12677" cy="9596"/>
              </a:xfrm>
              <a:custGeom>
                <a:avLst/>
                <a:gdLst/>
                <a:ahLst/>
                <a:cxnLst/>
                <a:rect l="l" t="t" r="r" b="b"/>
                <a:pathLst>
                  <a:path w="288" h="218"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5"/>
              <p:cNvSpPr/>
              <p:nvPr/>
            </p:nvSpPr>
            <p:spPr>
              <a:xfrm>
                <a:off x="2581639" y="3131375"/>
                <a:ext cx="12677" cy="10080"/>
              </a:xfrm>
              <a:custGeom>
                <a:avLst/>
                <a:gdLst/>
                <a:ahLst/>
                <a:cxnLst/>
                <a:rect l="l" t="t" r="r" b="b"/>
                <a:pathLst>
                  <a:path w="288" h="229" extrusionOk="0">
                    <a:moveTo>
                      <a:pt x="149" y="0"/>
                    </a:moveTo>
                    <a:cubicBezTo>
                      <a:pt x="0" y="0"/>
                      <a:pt x="0" y="228"/>
                      <a:pt x="149" y="228"/>
                    </a:cubicBezTo>
                    <a:cubicBezTo>
                      <a:pt x="287" y="22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5"/>
              <p:cNvSpPr/>
              <p:nvPr/>
            </p:nvSpPr>
            <p:spPr>
              <a:xfrm>
                <a:off x="1492739" y="3371445"/>
                <a:ext cx="11357" cy="9640"/>
              </a:xfrm>
              <a:custGeom>
                <a:avLst/>
                <a:gdLst/>
                <a:ahLst/>
                <a:cxnLst/>
                <a:rect l="l" t="t" r="r" b="b"/>
                <a:pathLst>
                  <a:path w="258" h="219" extrusionOk="0">
                    <a:moveTo>
                      <a:pt x="119" y="1"/>
                    </a:moveTo>
                    <a:cubicBezTo>
                      <a:pt x="99" y="1"/>
                      <a:pt x="89" y="1"/>
                      <a:pt x="70" y="11"/>
                    </a:cubicBezTo>
                    <a:cubicBezTo>
                      <a:pt x="60" y="11"/>
                      <a:pt x="50" y="21"/>
                      <a:pt x="40" y="31"/>
                    </a:cubicBezTo>
                    <a:cubicBezTo>
                      <a:pt x="30" y="41"/>
                      <a:pt x="20" y="50"/>
                      <a:pt x="10" y="70"/>
                    </a:cubicBezTo>
                    <a:cubicBezTo>
                      <a:pt x="10" y="80"/>
                      <a:pt x="0" y="90"/>
                      <a:pt x="0" y="110"/>
                    </a:cubicBezTo>
                    <a:lnTo>
                      <a:pt x="10" y="140"/>
                    </a:lnTo>
                    <a:cubicBezTo>
                      <a:pt x="10" y="159"/>
                      <a:pt x="20" y="179"/>
                      <a:pt x="40" y="189"/>
                    </a:cubicBezTo>
                    <a:lnTo>
                      <a:pt x="60" y="209"/>
                    </a:lnTo>
                    <a:cubicBezTo>
                      <a:pt x="79" y="219"/>
                      <a:pt x="89" y="219"/>
                      <a:pt x="109" y="219"/>
                    </a:cubicBezTo>
                    <a:lnTo>
                      <a:pt x="139" y="219"/>
                    </a:lnTo>
                    <a:cubicBezTo>
                      <a:pt x="159" y="219"/>
                      <a:pt x="178" y="219"/>
                      <a:pt x="188" y="209"/>
                    </a:cubicBezTo>
                    <a:cubicBezTo>
                      <a:pt x="198" y="209"/>
                      <a:pt x="218" y="199"/>
                      <a:pt x="218" y="189"/>
                    </a:cubicBezTo>
                    <a:cubicBezTo>
                      <a:pt x="238" y="179"/>
                      <a:pt x="238" y="169"/>
                      <a:pt x="248" y="149"/>
                    </a:cubicBezTo>
                    <a:cubicBezTo>
                      <a:pt x="258" y="140"/>
                      <a:pt x="258" y="130"/>
                      <a:pt x="258" y="110"/>
                    </a:cubicBezTo>
                    <a:lnTo>
                      <a:pt x="258" y="80"/>
                    </a:lnTo>
                    <a:cubicBezTo>
                      <a:pt x="248" y="60"/>
                      <a:pt x="238" y="41"/>
                      <a:pt x="228" y="31"/>
                    </a:cubicBezTo>
                    <a:lnTo>
                      <a:pt x="198" y="11"/>
                    </a:lnTo>
                    <a:cubicBezTo>
                      <a:pt x="188"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5"/>
              <p:cNvSpPr/>
              <p:nvPr/>
            </p:nvSpPr>
            <p:spPr>
              <a:xfrm>
                <a:off x="1454840" y="3405030"/>
                <a:ext cx="12237" cy="12237"/>
              </a:xfrm>
              <a:custGeom>
                <a:avLst/>
                <a:gdLst/>
                <a:ahLst/>
                <a:cxnLst/>
                <a:rect l="l" t="t" r="r" b="b"/>
                <a:pathLst>
                  <a:path w="278" h="278" extrusionOk="0">
                    <a:moveTo>
                      <a:pt x="119" y="0"/>
                    </a:moveTo>
                    <a:cubicBezTo>
                      <a:pt x="99" y="0"/>
                      <a:pt x="89" y="0"/>
                      <a:pt x="69" y="10"/>
                    </a:cubicBezTo>
                    <a:cubicBezTo>
                      <a:pt x="59" y="10"/>
                      <a:pt x="50" y="20"/>
                      <a:pt x="40" y="30"/>
                    </a:cubicBezTo>
                    <a:lnTo>
                      <a:pt x="20" y="60"/>
                    </a:lnTo>
                    <a:cubicBezTo>
                      <a:pt x="10" y="69"/>
                      <a:pt x="0" y="89"/>
                      <a:pt x="0" y="109"/>
                    </a:cubicBezTo>
                    <a:lnTo>
                      <a:pt x="10" y="139"/>
                    </a:lnTo>
                    <a:cubicBezTo>
                      <a:pt x="10" y="159"/>
                      <a:pt x="20" y="178"/>
                      <a:pt x="40" y="188"/>
                    </a:cubicBezTo>
                    <a:lnTo>
                      <a:pt x="79" y="238"/>
                    </a:lnTo>
                    <a:cubicBezTo>
                      <a:pt x="89" y="248"/>
                      <a:pt x="109" y="258"/>
                      <a:pt x="119" y="267"/>
                    </a:cubicBezTo>
                    <a:cubicBezTo>
                      <a:pt x="129" y="267"/>
                      <a:pt x="148" y="277"/>
                      <a:pt x="158" y="277"/>
                    </a:cubicBezTo>
                    <a:cubicBezTo>
                      <a:pt x="178" y="277"/>
                      <a:pt x="188" y="267"/>
                      <a:pt x="208" y="267"/>
                    </a:cubicBezTo>
                    <a:cubicBezTo>
                      <a:pt x="218" y="258"/>
                      <a:pt x="228" y="248"/>
                      <a:pt x="238" y="238"/>
                    </a:cubicBezTo>
                    <a:lnTo>
                      <a:pt x="257" y="218"/>
                    </a:lnTo>
                    <a:cubicBezTo>
                      <a:pt x="267" y="198"/>
                      <a:pt x="277" y="178"/>
                      <a:pt x="277" y="159"/>
                    </a:cubicBezTo>
                    <a:lnTo>
                      <a:pt x="267" y="129"/>
                    </a:lnTo>
                    <a:cubicBezTo>
                      <a:pt x="267" y="109"/>
                      <a:pt x="257" y="99"/>
                      <a:pt x="238" y="79"/>
                    </a:cubicBezTo>
                    <a:lnTo>
                      <a:pt x="198" y="30"/>
                    </a:lnTo>
                    <a:cubicBezTo>
                      <a:pt x="188" y="20"/>
                      <a:pt x="168" y="10"/>
                      <a:pt x="158" y="10"/>
                    </a:cubicBezTo>
                    <a:cubicBezTo>
                      <a:pt x="148" y="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5"/>
              <p:cNvSpPr/>
              <p:nvPr/>
            </p:nvSpPr>
            <p:spPr>
              <a:xfrm>
                <a:off x="1480106" y="3436370"/>
                <a:ext cx="12237" cy="10080"/>
              </a:xfrm>
              <a:custGeom>
                <a:avLst/>
                <a:gdLst/>
                <a:ahLst/>
                <a:cxnLst/>
                <a:rect l="l" t="t" r="r" b="b"/>
                <a:pathLst>
                  <a:path w="278" h="229" extrusionOk="0">
                    <a:moveTo>
                      <a:pt x="119" y="1"/>
                    </a:moveTo>
                    <a:cubicBezTo>
                      <a:pt x="99" y="1"/>
                      <a:pt x="89" y="11"/>
                      <a:pt x="69" y="11"/>
                    </a:cubicBezTo>
                    <a:cubicBezTo>
                      <a:pt x="60" y="21"/>
                      <a:pt x="50" y="31"/>
                      <a:pt x="40" y="41"/>
                    </a:cubicBezTo>
                    <a:cubicBezTo>
                      <a:pt x="30" y="50"/>
                      <a:pt x="20" y="60"/>
                      <a:pt x="10" y="70"/>
                    </a:cubicBezTo>
                    <a:cubicBezTo>
                      <a:pt x="10" y="90"/>
                      <a:pt x="0" y="100"/>
                      <a:pt x="0" y="120"/>
                    </a:cubicBezTo>
                    <a:lnTo>
                      <a:pt x="10" y="149"/>
                    </a:lnTo>
                    <a:cubicBezTo>
                      <a:pt x="10" y="169"/>
                      <a:pt x="20" y="179"/>
                      <a:pt x="40" y="199"/>
                    </a:cubicBezTo>
                    <a:lnTo>
                      <a:pt x="60" y="219"/>
                    </a:lnTo>
                    <a:cubicBezTo>
                      <a:pt x="79" y="229"/>
                      <a:pt x="89" y="229"/>
                      <a:pt x="119" y="229"/>
                    </a:cubicBezTo>
                    <a:lnTo>
                      <a:pt x="159" y="229"/>
                    </a:lnTo>
                    <a:cubicBezTo>
                      <a:pt x="178" y="229"/>
                      <a:pt x="188" y="229"/>
                      <a:pt x="208" y="219"/>
                    </a:cubicBezTo>
                    <a:cubicBezTo>
                      <a:pt x="218" y="219"/>
                      <a:pt x="228" y="209"/>
                      <a:pt x="238" y="199"/>
                    </a:cubicBezTo>
                    <a:cubicBezTo>
                      <a:pt x="258" y="189"/>
                      <a:pt x="258" y="169"/>
                      <a:pt x="267" y="159"/>
                    </a:cubicBezTo>
                    <a:cubicBezTo>
                      <a:pt x="277" y="149"/>
                      <a:pt x="277" y="130"/>
                      <a:pt x="277" y="120"/>
                    </a:cubicBezTo>
                    <a:lnTo>
                      <a:pt x="267" y="90"/>
                    </a:lnTo>
                    <a:cubicBezTo>
                      <a:pt x="267" y="70"/>
                      <a:pt x="258" y="50"/>
                      <a:pt x="248" y="41"/>
                    </a:cubicBezTo>
                    <a:lnTo>
                      <a:pt x="218" y="21"/>
                    </a:lnTo>
                    <a:cubicBezTo>
                      <a:pt x="208" y="11"/>
                      <a:pt x="188"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5"/>
              <p:cNvSpPr/>
              <p:nvPr/>
            </p:nvSpPr>
            <p:spPr>
              <a:xfrm>
                <a:off x="1507529" y="3409388"/>
                <a:ext cx="11841" cy="11797"/>
              </a:xfrm>
              <a:custGeom>
                <a:avLst/>
                <a:gdLst/>
                <a:ahLst/>
                <a:cxnLst/>
                <a:rect l="l" t="t" r="r" b="b"/>
                <a:pathLst>
                  <a:path w="269" h="268" extrusionOk="0">
                    <a:moveTo>
                      <a:pt x="110" y="0"/>
                    </a:moveTo>
                    <a:cubicBezTo>
                      <a:pt x="100" y="0"/>
                      <a:pt x="80" y="0"/>
                      <a:pt x="70" y="10"/>
                    </a:cubicBezTo>
                    <a:cubicBezTo>
                      <a:pt x="60" y="10"/>
                      <a:pt x="40" y="20"/>
                      <a:pt x="31" y="30"/>
                    </a:cubicBezTo>
                    <a:lnTo>
                      <a:pt x="21" y="50"/>
                    </a:lnTo>
                    <a:cubicBezTo>
                      <a:pt x="11" y="69"/>
                      <a:pt x="1" y="89"/>
                      <a:pt x="1" y="109"/>
                    </a:cubicBezTo>
                    <a:lnTo>
                      <a:pt x="11" y="139"/>
                    </a:lnTo>
                    <a:cubicBezTo>
                      <a:pt x="11" y="159"/>
                      <a:pt x="21" y="178"/>
                      <a:pt x="31" y="188"/>
                    </a:cubicBezTo>
                    <a:lnTo>
                      <a:pt x="80" y="238"/>
                    </a:lnTo>
                    <a:cubicBezTo>
                      <a:pt x="90" y="248"/>
                      <a:pt x="100" y="258"/>
                      <a:pt x="120" y="258"/>
                    </a:cubicBezTo>
                    <a:cubicBezTo>
                      <a:pt x="130" y="267"/>
                      <a:pt x="149" y="267"/>
                      <a:pt x="159" y="267"/>
                    </a:cubicBezTo>
                    <a:cubicBezTo>
                      <a:pt x="179" y="267"/>
                      <a:pt x="189" y="267"/>
                      <a:pt x="209" y="258"/>
                    </a:cubicBezTo>
                    <a:cubicBezTo>
                      <a:pt x="219" y="258"/>
                      <a:pt x="228" y="248"/>
                      <a:pt x="238" y="238"/>
                    </a:cubicBezTo>
                    <a:lnTo>
                      <a:pt x="258" y="218"/>
                    </a:lnTo>
                    <a:cubicBezTo>
                      <a:pt x="268" y="198"/>
                      <a:pt x="268" y="178"/>
                      <a:pt x="268" y="159"/>
                    </a:cubicBezTo>
                    <a:lnTo>
                      <a:pt x="268" y="129"/>
                    </a:lnTo>
                    <a:cubicBezTo>
                      <a:pt x="268" y="109"/>
                      <a:pt x="258" y="99"/>
                      <a:pt x="238" y="79"/>
                    </a:cubicBezTo>
                    <a:lnTo>
                      <a:pt x="189" y="30"/>
                    </a:lnTo>
                    <a:cubicBezTo>
                      <a:pt x="179" y="20"/>
                      <a:pt x="169" y="10"/>
                      <a:pt x="159" y="10"/>
                    </a:cubicBezTo>
                    <a:cubicBezTo>
                      <a:pt x="139" y="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5"/>
              <p:cNvSpPr/>
              <p:nvPr/>
            </p:nvSpPr>
            <p:spPr>
              <a:xfrm>
                <a:off x="1546308" y="3417663"/>
                <a:ext cx="12677" cy="10036"/>
              </a:xfrm>
              <a:custGeom>
                <a:avLst/>
                <a:gdLst/>
                <a:ahLst/>
                <a:cxnLst/>
                <a:rect l="l" t="t" r="r" b="b"/>
                <a:pathLst>
                  <a:path w="288" h="228" extrusionOk="0">
                    <a:moveTo>
                      <a:pt x="139" y="0"/>
                    </a:moveTo>
                    <a:cubicBezTo>
                      <a:pt x="1" y="0"/>
                      <a:pt x="1"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5"/>
              <p:cNvSpPr/>
              <p:nvPr/>
            </p:nvSpPr>
            <p:spPr>
              <a:xfrm>
                <a:off x="1547629" y="3384122"/>
                <a:ext cx="11797" cy="11797"/>
              </a:xfrm>
              <a:custGeom>
                <a:avLst/>
                <a:gdLst/>
                <a:ahLst/>
                <a:cxnLst/>
                <a:rect l="l" t="t" r="r" b="b"/>
                <a:pathLst>
                  <a:path w="268" h="268" extrusionOk="0">
                    <a:moveTo>
                      <a:pt x="109" y="0"/>
                    </a:moveTo>
                    <a:cubicBezTo>
                      <a:pt x="100" y="0"/>
                      <a:pt x="80" y="0"/>
                      <a:pt x="70" y="10"/>
                    </a:cubicBezTo>
                    <a:cubicBezTo>
                      <a:pt x="50" y="10"/>
                      <a:pt x="40" y="20"/>
                      <a:pt x="30" y="30"/>
                    </a:cubicBezTo>
                    <a:lnTo>
                      <a:pt x="10" y="50"/>
                    </a:lnTo>
                    <a:cubicBezTo>
                      <a:pt x="1" y="69"/>
                      <a:pt x="1" y="89"/>
                      <a:pt x="1" y="109"/>
                    </a:cubicBezTo>
                    <a:lnTo>
                      <a:pt x="1" y="139"/>
                    </a:lnTo>
                    <a:cubicBezTo>
                      <a:pt x="10" y="158"/>
                      <a:pt x="20" y="168"/>
                      <a:pt x="30" y="188"/>
                    </a:cubicBezTo>
                    <a:lnTo>
                      <a:pt x="80" y="238"/>
                    </a:lnTo>
                    <a:cubicBezTo>
                      <a:pt x="90" y="247"/>
                      <a:pt x="100" y="257"/>
                      <a:pt x="119" y="257"/>
                    </a:cubicBezTo>
                    <a:cubicBezTo>
                      <a:pt x="129" y="267"/>
                      <a:pt x="139" y="267"/>
                      <a:pt x="159" y="267"/>
                    </a:cubicBezTo>
                    <a:cubicBezTo>
                      <a:pt x="179" y="267"/>
                      <a:pt x="189" y="267"/>
                      <a:pt x="199" y="257"/>
                    </a:cubicBezTo>
                    <a:cubicBezTo>
                      <a:pt x="218" y="257"/>
                      <a:pt x="228" y="247"/>
                      <a:pt x="238" y="238"/>
                    </a:cubicBezTo>
                    <a:lnTo>
                      <a:pt x="258" y="218"/>
                    </a:lnTo>
                    <a:cubicBezTo>
                      <a:pt x="268" y="198"/>
                      <a:pt x="268" y="178"/>
                      <a:pt x="268" y="158"/>
                    </a:cubicBezTo>
                    <a:lnTo>
                      <a:pt x="268" y="129"/>
                    </a:lnTo>
                    <a:cubicBezTo>
                      <a:pt x="258" y="109"/>
                      <a:pt x="248" y="99"/>
                      <a:pt x="238" y="79"/>
                    </a:cubicBezTo>
                    <a:lnTo>
                      <a:pt x="189" y="30"/>
                    </a:lnTo>
                    <a:cubicBezTo>
                      <a:pt x="179" y="20"/>
                      <a:pt x="169" y="1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5"/>
              <p:cNvSpPr/>
              <p:nvPr/>
            </p:nvSpPr>
            <p:spPr>
              <a:xfrm>
                <a:off x="1998190" y="3459743"/>
                <a:ext cx="13998" cy="11973"/>
              </a:xfrm>
              <a:custGeom>
                <a:avLst/>
                <a:gdLst/>
                <a:ahLst/>
                <a:cxnLst/>
                <a:rect l="l" t="t" r="r" b="b"/>
                <a:pathLst>
                  <a:path w="318" h="272" extrusionOk="0">
                    <a:moveTo>
                      <a:pt x="112" y="0"/>
                    </a:moveTo>
                    <a:cubicBezTo>
                      <a:pt x="101" y="0"/>
                      <a:pt x="93" y="4"/>
                      <a:pt x="79" y="4"/>
                    </a:cubicBezTo>
                    <a:cubicBezTo>
                      <a:pt x="60" y="4"/>
                      <a:pt x="50" y="14"/>
                      <a:pt x="40" y="24"/>
                    </a:cubicBezTo>
                    <a:cubicBezTo>
                      <a:pt x="30" y="34"/>
                      <a:pt x="20" y="44"/>
                      <a:pt x="10" y="54"/>
                    </a:cubicBezTo>
                    <a:lnTo>
                      <a:pt x="0" y="84"/>
                    </a:lnTo>
                    <a:cubicBezTo>
                      <a:pt x="0" y="103"/>
                      <a:pt x="0" y="123"/>
                      <a:pt x="0" y="143"/>
                    </a:cubicBezTo>
                    <a:lnTo>
                      <a:pt x="10" y="163"/>
                    </a:lnTo>
                    <a:cubicBezTo>
                      <a:pt x="20" y="183"/>
                      <a:pt x="40" y="193"/>
                      <a:pt x="50" y="202"/>
                    </a:cubicBezTo>
                    <a:cubicBezTo>
                      <a:pt x="89" y="222"/>
                      <a:pt x="119" y="242"/>
                      <a:pt x="149" y="252"/>
                    </a:cubicBezTo>
                    <a:cubicBezTo>
                      <a:pt x="159" y="262"/>
                      <a:pt x="178" y="272"/>
                      <a:pt x="188" y="272"/>
                    </a:cubicBezTo>
                    <a:cubicBezTo>
                      <a:pt x="208" y="272"/>
                      <a:pt x="218" y="272"/>
                      <a:pt x="238" y="262"/>
                    </a:cubicBezTo>
                    <a:cubicBezTo>
                      <a:pt x="248" y="262"/>
                      <a:pt x="258" y="252"/>
                      <a:pt x="268" y="242"/>
                    </a:cubicBezTo>
                    <a:cubicBezTo>
                      <a:pt x="287" y="242"/>
                      <a:pt x="297" y="232"/>
                      <a:pt x="297" y="212"/>
                    </a:cubicBezTo>
                    <a:lnTo>
                      <a:pt x="307" y="193"/>
                    </a:lnTo>
                    <a:cubicBezTo>
                      <a:pt x="317" y="173"/>
                      <a:pt x="317" y="153"/>
                      <a:pt x="307" y="133"/>
                    </a:cubicBezTo>
                    <a:lnTo>
                      <a:pt x="297" y="103"/>
                    </a:lnTo>
                    <a:cubicBezTo>
                      <a:pt x="287" y="84"/>
                      <a:pt x="277" y="74"/>
                      <a:pt x="258" y="64"/>
                    </a:cubicBezTo>
                    <a:cubicBezTo>
                      <a:pt x="228" y="44"/>
                      <a:pt x="198" y="34"/>
                      <a:pt x="169" y="14"/>
                    </a:cubicBezTo>
                    <a:cubicBezTo>
                      <a:pt x="149" y="4"/>
                      <a:pt x="139" y="4"/>
                      <a:pt x="129" y="4"/>
                    </a:cubicBezTo>
                    <a:cubicBezTo>
                      <a:pt x="122" y="1"/>
                      <a:pt x="117"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5"/>
              <p:cNvSpPr/>
              <p:nvPr/>
            </p:nvSpPr>
            <p:spPr>
              <a:xfrm>
                <a:off x="1952412" y="3483029"/>
                <a:ext cx="12677" cy="9596"/>
              </a:xfrm>
              <a:custGeom>
                <a:avLst/>
                <a:gdLst/>
                <a:ahLst/>
                <a:cxnLst/>
                <a:rect l="l" t="t" r="r" b="b"/>
                <a:pathLst>
                  <a:path w="288" h="218"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5"/>
              <p:cNvSpPr/>
              <p:nvPr/>
            </p:nvSpPr>
            <p:spPr>
              <a:xfrm>
                <a:off x="2388183" y="3390196"/>
                <a:ext cx="12677" cy="10080"/>
              </a:xfrm>
              <a:custGeom>
                <a:avLst/>
                <a:gdLst/>
                <a:ahLst/>
                <a:cxnLst/>
                <a:rect l="l" t="t" r="r" b="b"/>
                <a:pathLst>
                  <a:path w="288" h="229" extrusionOk="0">
                    <a:moveTo>
                      <a:pt x="149" y="1"/>
                    </a:moveTo>
                    <a:cubicBezTo>
                      <a:pt x="0" y="1"/>
                      <a:pt x="0" y="228"/>
                      <a:pt x="149" y="228"/>
                    </a:cubicBezTo>
                    <a:cubicBezTo>
                      <a:pt x="287" y="228"/>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5"/>
              <p:cNvSpPr/>
              <p:nvPr/>
            </p:nvSpPr>
            <p:spPr>
              <a:xfrm>
                <a:off x="2391661" y="3455562"/>
                <a:ext cx="10036" cy="12237"/>
              </a:xfrm>
              <a:custGeom>
                <a:avLst/>
                <a:gdLst/>
                <a:ahLst/>
                <a:cxnLst/>
                <a:rect l="l" t="t" r="r" b="b"/>
                <a:pathLst>
                  <a:path w="228" h="278" extrusionOk="0">
                    <a:moveTo>
                      <a:pt x="79" y="0"/>
                    </a:moveTo>
                    <a:cubicBezTo>
                      <a:pt x="60" y="10"/>
                      <a:pt x="50" y="20"/>
                      <a:pt x="30" y="30"/>
                    </a:cubicBezTo>
                    <a:lnTo>
                      <a:pt x="20" y="60"/>
                    </a:lnTo>
                    <a:cubicBezTo>
                      <a:pt x="0" y="70"/>
                      <a:pt x="0" y="90"/>
                      <a:pt x="0" y="109"/>
                    </a:cubicBezTo>
                    <a:lnTo>
                      <a:pt x="0" y="159"/>
                    </a:lnTo>
                    <a:cubicBezTo>
                      <a:pt x="0" y="179"/>
                      <a:pt x="0" y="189"/>
                      <a:pt x="10" y="208"/>
                    </a:cubicBezTo>
                    <a:cubicBezTo>
                      <a:pt x="20" y="218"/>
                      <a:pt x="20" y="228"/>
                      <a:pt x="30" y="238"/>
                    </a:cubicBezTo>
                    <a:cubicBezTo>
                      <a:pt x="40" y="248"/>
                      <a:pt x="60" y="258"/>
                      <a:pt x="70" y="268"/>
                    </a:cubicBezTo>
                    <a:cubicBezTo>
                      <a:pt x="79" y="268"/>
                      <a:pt x="99" y="278"/>
                      <a:pt x="109" y="278"/>
                    </a:cubicBezTo>
                    <a:lnTo>
                      <a:pt x="139" y="268"/>
                    </a:lnTo>
                    <a:cubicBezTo>
                      <a:pt x="159" y="268"/>
                      <a:pt x="178" y="258"/>
                      <a:pt x="188" y="238"/>
                    </a:cubicBezTo>
                    <a:lnTo>
                      <a:pt x="208" y="218"/>
                    </a:lnTo>
                    <a:cubicBezTo>
                      <a:pt x="218" y="198"/>
                      <a:pt x="228" y="179"/>
                      <a:pt x="228" y="159"/>
                    </a:cubicBezTo>
                    <a:lnTo>
                      <a:pt x="228" y="109"/>
                    </a:lnTo>
                    <a:cubicBezTo>
                      <a:pt x="228" y="99"/>
                      <a:pt x="218" y="80"/>
                      <a:pt x="218" y="70"/>
                    </a:cubicBezTo>
                    <a:cubicBezTo>
                      <a:pt x="208" y="60"/>
                      <a:pt x="198" y="40"/>
                      <a:pt x="188" y="30"/>
                    </a:cubicBezTo>
                    <a:cubicBezTo>
                      <a:pt x="178" y="20"/>
                      <a:pt x="169" y="2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5"/>
              <p:cNvSpPr/>
              <p:nvPr/>
            </p:nvSpPr>
            <p:spPr>
              <a:xfrm>
                <a:off x="2433917" y="3432453"/>
                <a:ext cx="11797" cy="9640"/>
              </a:xfrm>
              <a:custGeom>
                <a:avLst/>
                <a:gdLst/>
                <a:ahLst/>
                <a:cxnLst/>
                <a:rect l="l" t="t" r="r" b="b"/>
                <a:pathLst>
                  <a:path w="268" h="219" extrusionOk="0">
                    <a:moveTo>
                      <a:pt x="109" y="1"/>
                    </a:moveTo>
                    <a:cubicBezTo>
                      <a:pt x="99" y="1"/>
                      <a:pt x="80" y="1"/>
                      <a:pt x="70" y="11"/>
                    </a:cubicBezTo>
                    <a:cubicBezTo>
                      <a:pt x="50" y="11"/>
                      <a:pt x="40" y="21"/>
                      <a:pt x="30" y="31"/>
                    </a:cubicBezTo>
                    <a:cubicBezTo>
                      <a:pt x="20" y="40"/>
                      <a:pt x="10" y="50"/>
                      <a:pt x="10" y="70"/>
                    </a:cubicBezTo>
                    <a:cubicBezTo>
                      <a:pt x="0" y="80"/>
                      <a:pt x="0" y="100"/>
                      <a:pt x="0" y="110"/>
                    </a:cubicBezTo>
                    <a:lnTo>
                      <a:pt x="0" y="139"/>
                    </a:lnTo>
                    <a:cubicBezTo>
                      <a:pt x="10" y="159"/>
                      <a:pt x="20" y="179"/>
                      <a:pt x="30" y="189"/>
                    </a:cubicBezTo>
                    <a:lnTo>
                      <a:pt x="50" y="209"/>
                    </a:lnTo>
                    <a:cubicBezTo>
                      <a:pt x="70" y="219"/>
                      <a:pt x="90" y="219"/>
                      <a:pt x="109" y="219"/>
                    </a:cubicBezTo>
                    <a:lnTo>
                      <a:pt x="159" y="219"/>
                    </a:lnTo>
                    <a:cubicBezTo>
                      <a:pt x="169" y="219"/>
                      <a:pt x="189" y="219"/>
                      <a:pt x="198" y="209"/>
                    </a:cubicBezTo>
                    <a:cubicBezTo>
                      <a:pt x="218" y="209"/>
                      <a:pt x="228" y="199"/>
                      <a:pt x="238" y="189"/>
                    </a:cubicBezTo>
                    <a:cubicBezTo>
                      <a:pt x="248" y="179"/>
                      <a:pt x="258" y="169"/>
                      <a:pt x="258" y="149"/>
                    </a:cubicBezTo>
                    <a:cubicBezTo>
                      <a:pt x="268" y="139"/>
                      <a:pt x="268" y="130"/>
                      <a:pt x="268" y="110"/>
                    </a:cubicBezTo>
                    <a:lnTo>
                      <a:pt x="268" y="80"/>
                    </a:lnTo>
                    <a:cubicBezTo>
                      <a:pt x="258" y="60"/>
                      <a:pt x="248" y="50"/>
                      <a:pt x="238" y="31"/>
                    </a:cubicBezTo>
                    <a:lnTo>
                      <a:pt x="218" y="11"/>
                    </a:lnTo>
                    <a:cubicBezTo>
                      <a:pt x="198"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5"/>
              <p:cNvSpPr/>
              <p:nvPr/>
            </p:nvSpPr>
            <p:spPr>
              <a:xfrm>
                <a:off x="2457026" y="3457719"/>
                <a:ext cx="9596" cy="11841"/>
              </a:xfrm>
              <a:custGeom>
                <a:avLst/>
                <a:gdLst/>
                <a:ahLst/>
                <a:cxnLst/>
                <a:rect l="l" t="t" r="r" b="b"/>
                <a:pathLst>
                  <a:path w="218" h="269" extrusionOk="0">
                    <a:moveTo>
                      <a:pt x="79" y="1"/>
                    </a:moveTo>
                    <a:cubicBezTo>
                      <a:pt x="60" y="11"/>
                      <a:pt x="40" y="11"/>
                      <a:pt x="30" y="31"/>
                    </a:cubicBezTo>
                    <a:lnTo>
                      <a:pt x="10" y="50"/>
                    </a:lnTo>
                    <a:cubicBezTo>
                      <a:pt x="0" y="70"/>
                      <a:pt x="0" y="90"/>
                      <a:pt x="0" y="110"/>
                    </a:cubicBezTo>
                    <a:lnTo>
                      <a:pt x="0" y="159"/>
                    </a:lnTo>
                    <a:cubicBezTo>
                      <a:pt x="0" y="169"/>
                      <a:pt x="0" y="189"/>
                      <a:pt x="10" y="199"/>
                    </a:cubicBezTo>
                    <a:cubicBezTo>
                      <a:pt x="10" y="209"/>
                      <a:pt x="20" y="229"/>
                      <a:pt x="30" y="239"/>
                    </a:cubicBezTo>
                    <a:cubicBezTo>
                      <a:pt x="40" y="248"/>
                      <a:pt x="50" y="258"/>
                      <a:pt x="69" y="258"/>
                    </a:cubicBezTo>
                    <a:cubicBezTo>
                      <a:pt x="79" y="268"/>
                      <a:pt x="89" y="268"/>
                      <a:pt x="109" y="268"/>
                    </a:cubicBezTo>
                    <a:lnTo>
                      <a:pt x="139" y="268"/>
                    </a:lnTo>
                    <a:cubicBezTo>
                      <a:pt x="159" y="258"/>
                      <a:pt x="178" y="248"/>
                      <a:pt x="188" y="239"/>
                    </a:cubicBezTo>
                    <a:lnTo>
                      <a:pt x="208" y="219"/>
                    </a:lnTo>
                    <a:cubicBezTo>
                      <a:pt x="218" y="199"/>
                      <a:pt x="218" y="179"/>
                      <a:pt x="218" y="159"/>
                    </a:cubicBezTo>
                    <a:lnTo>
                      <a:pt x="218" y="110"/>
                    </a:lnTo>
                    <a:cubicBezTo>
                      <a:pt x="218" y="100"/>
                      <a:pt x="218" y="80"/>
                      <a:pt x="208" y="70"/>
                    </a:cubicBezTo>
                    <a:cubicBezTo>
                      <a:pt x="208" y="50"/>
                      <a:pt x="198" y="41"/>
                      <a:pt x="188" y="31"/>
                    </a:cubicBezTo>
                    <a:cubicBezTo>
                      <a:pt x="178" y="21"/>
                      <a:pt x="168" y="11"/>
                      <a:pt x="14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5"/>
              <p:cNvSpPr/>
              <p:nvPr/>
            </p:nvSpPr>
            <p:spPr>
              <a:xfrm>
                <a:off x="2490567" y="3424178"/>
                <a:ext cx="11797" cy="9640"/>
              </a:xfrm>
              <a:custGeom>
                <a:avLst/>
                <a:gdLst/>
                <a:ahLst/>
                <a:cxnLst/>
                <a:rect l="l" t="t" r="r" b="b"/>
                <a:pathLst>
                  <a:path w="268" h="219" extrusionOk="0">
                    <a:moveTo>
                      <a:pt x="70" y="1"/>
                    </a:moveTo>
                    <a:cubicBezTo>
                      <a:pt x="60" y="11"/>
                      <a:pt x="40" y="21"/>
                      <a:pt x="30" y="30"/>
                    </a:cubicBezTo>
                    <a:cubicBezTo>
                      <a:pt x="20" y="40"/>
                      <a:pt x="10" y="50"/>
                      <a:pt x="10" y="60"/>
                    </a:cubicBezTo>
                    <a:cubicBezTo>
                      <a:pt x="0" y="80"/>
                      <a:pt x="0" y="90"/>
                      <a:pt x="0" y="110"/>
                    </a:cubicBezTo>
                    <a:lnTo>
                      <a:pt x="0" y="139"/>
                    </a:lnTo>
                    <a:cubicBezTo>
                      <a:pt x="10" y="159"/>
                      <a:pt x="20" y="169"/>
                      <a:pt x="30" y="189"/>
                    </a:cubicBezTo>
                    <a:lnTo>
                      <a:pt x="50" y="209"/>
                    </a:lnTo>
                    <a:cubicBezTo>
                      <a:pt x="70" y="219"/>
                      <a:pt x="89" y="219"/>
                      <a:pt x="109" y="219"/>
                    </a:cubicBezTo>
                    <a:lnTo>
                      <a:pt x="159" y="219"/>
                    </a:lnTo>
                    <a:cubicBezTo>
                      <a:pt x="169" y="219"/>
                      <a:pt x="188" y="219"/>
                      <a:pt x="198" y="209"/>
                    </a:cubicBezTo>
                    <a:cubicBezTo>
                      <a:pt x="218" y="209"/>
                      <a:pt x="228" y="199"/>
                      <a:pt x="238" y="189"/>
                    </a:cubicBezTo>
                    <a:cubicBezTo>
                      <a:pt x="248" y="179"/>
                      <a:pt x="258" y="159"/>
                      <a:pt x="258" y="149"/>
                    </a:cubicBezTo>
                    <a:cubicBezTo>
                      <a:pt x="268" y="139"/>
                      <a:pt x="268" y="120"/>
                      <a:pt x="268" y="110"/>
                    </a:cubicBezTo>
                    <a:lnTo>
                      <a:pt x="268" y="80"/>
                    </a:lnTo>
                    <a:cubicBezTo>
                      <a:pt x="258" y="60"/>
                      <a:pt x="248" y="40"/>
                      <a:pt x="238" y="30"/>
                    </a:cubicBezTo>
                    <a:lnTo>
                      <a:pt x="218" y="11"/>
                    </a:lnTo>
                    <a:cubicBezTo>
                      <a:pt x="198"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5"/>
              <p:cNvSpPr/>
              <p:nvPr/>
            </p:nvSpPr>
            <p:spPr>
              <a:xfrm>
                <a:off x="2459183" y="3392397"/>
                <a:ext cx="11797" cy="12237"/>
              </a:xfrm>
              <a:custGeom>
                <a:avLst/>
                <a:gdLst/>
                <a:ahLst/>
                <a:cxnLst/>
                <a:rect l="l" t="t" r="r" b="b"/>
                <a:pathLst>
                  <a:path w="268" h="278" extrusionOk="0">
                    <a:moveTo>
                      <a:pt x="110" y="0"/>
                    </a:moveTo>
                    <a:cubicBezTo>
                      <a:pt x="90" y="0"/>
                      <a:pt x="80" y="0"/>
                      <a:pt x="60" y="10"/>
                    </a:cubicBezTo>
                    <a:cubicBezTo>
                      <a:pt x="50" y="10"/>
                      <a:pt x="40" y="20"/>
                      <a:pt x="30" y="30"/>
                    </a:cubicBezTo>
                    <a:lnTo>
                      <a:pt x="11" y="59"/>
                    </a:lnTo>
                    <a:cubicBezTo>
                      <a:pt x="1" y="69"/>
                      <a:pt x="1" y="89"/>
                      <a:pt x="1" y="109"/>
                    </a:cubicBezTo>
                    <a:lnTo>
                      <a:pt x="1" y="139"/>
                    </a:lnTo>
                    <a:cubicBezTo>
                      <a:pt x="1" y="158"/>
                      <a:pt x="20" y="178"/>
                      <a:pt x="30" y="188"/>
                    </a:cubicBezTo>
                    <a:lnTo>
                      <a:pt x="80" y="238"/>
                    </a:lnTo>
                    <a:cubicBezTo>
                      <a:pt x="90" y="248"/>
                      <a:pt x="100" y="257"/>
                      <a:pt x="110" y="267"/>
                    </a:cubicBezTo>
                    <a:cubicBezTo>
                      <a:pt x="129" y="267"/>
                      <a:pt x="139" y="277"/>
                      <a:pt x="159" y="277"/>
                    </a:cubicBezTo>
                    <a:cubicBezTo>
                      <a:pt x="169" y="277"/>
                      <a:pt x="189" y="267"/>
                      <a:pt x="199" y="267"/>
                    </a:cubicBezTo>
                    <a:cubicBezTo>
                      <a:pt x="218" y="257"/>
                      <a:pt x="228" y="248"/>
                      <a:pt x="238" y="238"/>
                    </a:cubicBezTo>
                    <a:lnTo>
                      <a:pt x="248" y="218"/>
                    </a:lnTo>
                    <a:cubicBezTo>
                      <a:pt x="268" y="198"/>
                      <a:pt x="268" y="178"/>
                      <a:pt x="268" y="158"/>
                    </a:cubicBezTo>
                    <a:lnTo>
                      <a:pt x="268" y="129"/>
                    </a:lnTo>
                    <a:cubicBezTo>
                      <a:pt x="258" y="109"/>
                      <a:pt x="248" y="99"/>
                      <a:pt x="238" y="79"/>
                    </a:cubicBezTo>
                    <a:lnTo>
                      <a:pt x="189" y="30"/>
                    </a:lnTo>
                    <a:cubicBezTo>
                      <a:pt x="179" y="20"/>
                      <a:pt x="169" y="10"/>
                      <a:pt x="14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5"/>
              <p:cNvSpPr/>
              <p:nvPr/>
            </p:nvSpPr>
            <p:spPr>
              <a:xfrm>
                <a:off x="2284038" y="3737492"/>
                <a:ext cx="10036" cy="12237"/>
              </a:xfrm>
              <a:custGeom>
                <a:avLst/>
                <a:gdLst/>
                <a:ahLst/>
                <a:cxnLst/>
                <a:rect l="l" t="t" r="r" b="b"/>
                <a:pathLst>
                  <a:path w="228" h="278" extrusionOk="0">
                    <a:moveTo>
                      <a:pt x="119" y="0"/>
                    </a:moveTo>
                    <a:lnTo>
                      <a:pt x="89" y="10"/>
                    </a:lnTo>
                    <a:cubicBezTo>
                      <a:pt x="69" y="10"/>
                      <a:pt x="50" y="20"/>
                      <a:pt x="40" y="40"/>
                    </a:cubicBezTo>
                    <a:lnTo>
                      <a:pt x="20" y="60"/>
                    </a:lnTo>
                    <a:cubicBezTo>
                      <a:pt x="10" y="79"/>
                      <a:pt x="0" y="89"/>
                      <a:pt x="0" y="109"/>
                    </a:cubicBezTo>
                    <a:lnTo>
                      <a:pt x="0" y="159"/>
                    </a:lnTo>
                    <a:cubicBezTo>
                      <a:pt x="0" y="178"/>
                      <a:pt x="10" y="188"/>
                      <a:pt x="20" y="208"/>
                    </a:cubicBezTo>
                    <a:cubicBezTo>
                      <a:pt x="20" y="218"/>
                      <a:pt x="30" y="228"/>
                      <a:pt x="40" y="238"/>
                    </a:cubicBezTo>
                    <a:cubicBezTo>
                      <a:pt x="50" y="248"/>
                      <a:pt x="60" y="258"/>
                      <a:pt x="79" y="268"/>
                    </a:cubicBezTo>
                    <a:cubicBezTo>
                      <a:pt x="89" y="268"/>
                      <a:pt x="99" y="277"/>
                      <a:pt x="119" y="277"/>
                    </a:cubicBezTo>
                    <a:lnTo>
                      <a:pt x="149" y="268"/>
                    </a:lnTo>
                    <a:cubicBezTo>
                      <a:pt x="168" y="268"/>
                      <a:pt x="178" y="258"/>
                      <a:pt x="198" y="238"/>
                    </a:cubicBezTo>
                    <a:lnTo>
                      <a:pt x="218" y="218"/>
                    </a:lnTo>
                    <a:cubicBezTo>
                      <a:pt x="228" y="198"/>
                      <a:pt x="228" y="188"/>
                      <a:pt x="228" y="169"/>
                    </a:cubicBezTo>
                    <a:lnTo>
                      <a:pt x="228" y="119"/>
                    </a:lnTo>
                    <a:cubicBezTo>
                      <a:pt x="228" y="99"/>
                      <a:pt x="228" y="89"/>
                      <a:pt x="218" y="70"/>
                    </a:cubicBezTo>
                    <a:cubicBezTo>
                      <a:pt x="218" y="60"/>
                      <a:pt x="208" y="50"/>
                      <a:pt x="198" y="40"/>
                    </a:cubicBezTo>
                    <a:cubicBezTo>
                      <a:pt x="188" y="30"/>
                      <a:pt x="178" y="20"/>
                      <a:pt x="159" y="10"/>
                    </a:cubicBezTo>
                    <a:cubicBezTo>
                      <a:pt x="149" y="1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5"/>
              <p:cNvSpPr/>
              <p:nvPr/>
            </p:nvSpPr>
            <p:spPr>
              <a:xfrm>
                <a:off x="2248736" y="3776271"/>
                <a:ext cx="13557" cy="11357"/>
              </a:xfrm>
              <a:custGeom>
                <a:avLst/>
                <a:gdLst/>
                <a:ahLst/>
                <a:cxnLst/>
                <a:rect l="l" t="t" r="r" b="b"/>
                <a:pathLst>
                  <a:path w="308" h="258" extrusionOk="0">
                    <a:moveTo>
                      <a:pt x="129" y="218"/>
                    </a:moveTo>
                    <a:cubicBezTo>
                      <a:pt x="129" y="218"/>
                      <a:pt x="133" y="218"/>
                      <a:pt x="135" y="220"/>
                    </a:cubicBezTo>
                    <a:lnTo>
                      <a:pt x="135" y="220"/>
                    </a:lnTo>
                    <a:lnTo>
                      <a:pt x="129" y="218"/>
                    </a:lnTo>
                    <a:close/>
                    <a:moveTo>
                      <a:pt x="171" y="220"/>
                    </a:moveTo>
                    <a:lnTo>
                      <a:pt x="169" y="221"/>
                    </a:lnTo>
                    <a:lnTo>
                      <a:pt x="169" y="221"/>
                    </a:lnTo>
                    <a:lnTo>
                      <a:pt x="166" y="222"/>
                    </a:lnTo>
                    <a:lnTo>
                      <a:pt x="166" y="222"/>
                    </a:lnTo>
                    <a:cubicBezTo>
                      <a:pt x="168" y="221"/>
                      <a:pt x="169" y="220"/>
                      <a:pt x="171" y="220"/>
                    </a:cubicBezTo>
                    <a:close/>
                    <a:moveTo>
                      <a:pt x="159" y="0"/>
                    </a:moveTo>
                    <a:cubicBezTo>
                      <a:pt x="139" y="0"/>
                      <a:pt x="129" y="0"/>
                      <a:pt x="119" y="10"/>
                    </a:cubicBezTo>
                    <a:cubicBezTo>
                      <a:pt x="109" y="10"/>
                      <a:pt x="89" y="20"/>
                      <a:pt x="80" y="20"/>
                    </a:cubicBezTo>
                    <a:lnTo>
                      <a:pt x="70" y="20"/>
                    </a:lnTo>
                    <a:cubicBezTo>
                      <a:pt x="60" y="30"/>
                      <a:pt x="60" y="40"/>
                      <a:pt x="50" y="40"/>
                    </a:cubicBezTo>
                    <a:cubicBezTo>
                      <a:pt x="40" y="50"/>
                      <a:pt x="30" y="60"/>
                      <a:pt x="20" y="79"/>
                    </a:cubicBezTo>
                    <a:cubicBezTo>
                      <a:pt x="20" y="79"/>
                      <a:pt x="20" y="89"/>
                      <a:pt x="20" y="89"/>
                    </a:cubicBezTo>
                    <a:cubicBezTo>
                      <a:pt x="10" y="99"/>
                      <a:pt x="10" y="99"/>
                      <a:pt x="10" y="109"/>
                    </a:cubicBezTo>
                    <a:cubicBezTo>
                      <a:pt x="10" y="119"/>
                      <a:pt x="10" y="139"/>
                      <a:pt x="0" y="149"/>
                    </a:cubicBezTo>
                    <a:cubicBezTo>
                      <a:pt x="0" y="159"/>
                      <a:pt x="10" y="178"/>
                      <a:pt x="10" y="188"/>
                    </a:cubicBezTo>
                    <a:cubicBezTo>
                      <a:pt x="20" y="198"/>
                      <a:pt x="30" y="218"/>
                      <a:pt x="40" y="228"/>
                    </a:cubicBezTo>
                    <a:cubicBezTo>
                      <a:pt x="50" y="238"/>
                      <a:pt x="60" y="238"/>
                      <a:pt x="70" y="248"/>
                    </a:cubicBezTo>
                    <a:cubicBezTo>
                      <a:pt x="89" y="258"/>
                      <a:pt x="99" y="258"/>
                      <a:pt x="119" y="258"/>
                    </a:cubicBezTo>
                    <a:lnTo>
                      <a:pt x="149" y="258"/>
                    </a:lnTo>
                    <a:cubicBezTo>
                      <a:pt x="152" y="256"/>
                      <a:pt x="156" y="254"/>
                      <a:pt x="159" y="252"/>
                    </a:cubicBezTo>
                    <a:lnTo>
                      <a:pt x="159" y="252"/>
                    </a:lnTo>
                    <a:cubicBezTo>
                      <a:pt x="173" y="258"/>
                      <a:pt x="182" y="258"/>
                      <a:pt x="198" y="258"/>
                    </a:cubicBezTo>
                    <a:lnTo>
                      <a:pt x="228" y="258"/>
                    </a:lnTo>
                    <a:cubicBezTo>
                      <a:pt x="248" y="248"/>
                      <a:pt x="258" y="238"/>
                      <a:pt x="278" y="228"/>
                    </a:cubicBezTo>
                    <a:lnTo>
                      <a:pt x="297" y="198"/>
                    </a:lnTo>
                    <a:cubicBezTo>
                      <a:pt x="307" y="188"/>
                      <a:pt x="307" y="169"/>
                      <a:pt x="307" y="149"/>
                    </a:cubicBezTo>
                    <a:cubicBezTo>
                      <a:pt x="307" y="139"/>
                      <a:pt x="307" y="129"/>
                      <a:pt x="307" y="119"/>
                    </a:cubicBezTo>
                    <a:lnTo>
                      <a:pt x="307" y="109"/>
                    </a:lnTo>
                    <a:cubicBezTo>
                      <a:pt x="297" y="99"/>
                      <a:pt x="297" y="89"/>
                      <a:pt x="287" y="79"/>
                    </a:cubicBezTo>
                    <a:cubicBezTo>
                      <a:pt x="287" y="70"/>
                      <a:pt x="278" y="60"/>
                      <a:pt x="268" y="50"/>
                    </a:cubicBezTo>
                    <a:cubicBezTo>
                      <a:pt x="248" y="30"/>
                      <a:pt x="228" y="20"/>
                      <a:pt x="198" y="10"/>
                    </a:cubicBezTo>
                    <a:cubicBezTo>
                      <a:pt x="188" y="0"/>
                      <a:pt x="16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5"/>
              <p:cNvSpPr/>
              <p:nvPr/>
            </p:nvSpPr>
            <p:spPr>
              <a:xfrm>
                <a:off x="2269645" y="3823766"/>
                <a:ext cx="11797" cy="12237"/>
              </a:xfrm>
              <a:custGeom>
                <a:avLst/>
                <a:gdLst/>
                <a:ahLst/>
                <a:cxnLst/>
                <a:rect l="l" t="t" r="r" b="b"/>
                <a:pathLst>
                  <a:path w="268" h="278" extrusionOk="0">
                    <a:moveTo>
                      <a:pt x="159" y="0"/>
                    </a:moveTo>
                    <a:lnTo>
                      <a:pt x="129" y="10"/>
                    </a:lnTo>
                    <a:cubicBezTo>
                      <a:pt x="109" y="10"/>
                      <a:pt x="99" y="20"/>
                      <a:pt x="80" y="40"/>
                    </a:cubicBezTo>
                    <a:lnTo>
                      <a:pt x="30" y="89"/>
                    </a:lnTo>
                    <a:cubicBezTo>
                      <a:pt x="20" y="99"/>
                      <a:pt x="10" y="109"/>
                      <a:pt x="10" y="119"/>
                    </a:cubicBezTo>
                    <a:cubicBezTo>
                      <a:pt x="0" y="139"/>
                      <a:pt x="0" y="149"/>
                      <a:pt x="0" y="169"/>
                    </a:cubicBezTo>
                    <a:cubicBezTo>
                      <a:pt x="0" y="178"/>
                      <a:pt x="0" y="198"/>
                      <a:pt x="10" y="208"/>
                    </a:cubicBezTo>
                    <a:cubicBezTo>
                      <a:pt x="10" y="218"/>
                      <a:pt x="20" y="238"/>
                      <a:pt x="30" y="248"/>
                    </a:cubicBezTo>
                    <a:lnTo>
                      <a:pt x="50" y="258"/>
                    </a:lnTo>
                    <a:cubicBezTo>
                      <a:pt x="70" y="268"/>
                      <a:pt x="90" y="277"/>
                      <a:pt x="109" y="277"/>
                    </a:cubicBezTo>
                    <a:lnTo>
                      <a:pt x="139" y="268"/>
                    </a:lnTo>
                    <a:cubicBezTo>
                      <a:pt x="159" y="268"/>
                      <a:pt x="179" y="258"/>
                      <a:pt x="189" y="248"/>
                    </a:cubicBezTo>
                    <a:lnTo>
                      <a:pt x="238" y="198"/>
                    </a:lnTo>
                    <a:cubicBezTo>
                      <a:pt x="248" y="188"/>
                      <a:pt x="258" y="169"/>
                      <a:pt x="258" y="159"/>
                    </a:cubicBezTo>
                    <a:cubicBezTo>
                      <a:pt x="268" y="149"/>
                      <a:pt x="268" y="129"/>
                      <a:pt x="268" y="119"/>
                    </a:cubicBezTo>
                    <a:cubicBezTo>
                      <a:pt x="268" y="99"/>
                      <a:pt x="268" y="89"/>
                      <a:pt x="258" y="70"/>
                    </a:cubicBezTo>
                    <a:cubicBezTo>
                      <a:pt x="258" y="60"/>
                      <a:pt x="248" y="50"/>
                      <a:pt x="238" y="40"/>
                    </a:cubicBezTo>
                    <a:lnTo>
                      <a:pt x="218" y="20"/>
                    </a:lnTo>
                    <a:cubicBezTo>
                      <a:pt x="198" y="10"/>
                      <a:pt x="179"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5"/>
              <p:cNvSpPr/>
              <p:nvPr/>
            </p:nvSpPr>
            <p:spPr>
              <a:xfrm>
                <a:off x="2291433" y="3790225"/>
                <a:ext cx="12677" cy="10036"/>
              </a:xfrm>
              <a:custGeom>
                <a:avLst/>
                <a:gdLst/>
                <a:ahLst/>
                <a:cxnLst/>
                <a:rect l="l" t="t" r="r" b="b"/>
                <a:pathLst>
                  <a:path w="288" h="228" extrusionOk="0">
                    <a:moveTo>
                      <a:pt x="139" y="0"/>
                    </a:moveTo>
                    <a:cubicBezTo>
                      <a:pt x="0" y="0"/>
                      <a:pt x="0" y="228"/>
                      <a:pt x="139" y="228"/>
                    </a:cubicBezTo>
                    <a:cubicBezTo>
                      <a:pt x="288" y="22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5"/>
              <p:cNvSpPr/>
              <p:nvPr/>
            </p:nvSpPr>
            <p:spPr>
              <a:xfrm>
                <a:off x="2327175" y="3819848"/>
                <a:ext cx="12677" cy="9596"/>
              </a:xfrm>
              <a:custGeom>
                <a:avLst/>
                <a:gdLst/>
                <a:ahLst/>
                <a:cxnLst/>
                <a:rect l="l" t="t" r="r" b="b"/>
                <a:pathLst>
                  <a:path w="288" h="218"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5"/>
              <p:cNvSpPr/>
              <p:nvPr/>
            </p:nvSpPr>
            <p:spPr>
              <a:xfrm>
                <a:off x="2335010" y="3769273"/>
                <a:ext cx="11797" cy="11841"/>
              </a:xfrm>
              <a:custGeom>
                <a:avLst/>
                <a:gdLst/>
                <a:ahLst/>
                <a:cxnLst/>
                <a:rect l="l" t="t" r="r" b="b"/>
                <a:pathLst>
                  <a:path w="268" h="269" extrusionOk="0">
                    <a:moveTo>
                      <a:pt x="109" y="1"/>
                    </a:moveTo>
                    <a:cubicBezTo>
                      <a:pt x="89" y="1"/>
                      <a:pt x="80" y="1"/>
                      <a:pt x="70" y="11"/>
                    </a:cubicBezTo>
                    <a:cubicBezTo>
                      <a:pt x="50" y="11"/>
                      <a:pt x="40" y="21"/>
                      <a:pt x="30" y="31"/>
                    </a:cubicBezTo>
                    <a:lnTo>
                      <a:pt x="10" y="50"/>
                    </a:lnTo>
                    <a:cubicBezTo>
                      <a:pt x="0" y="70"/>
                      <a:pt x="0" y="90"/>
                      <a:pt x="0" y="110"/>
                    </a:cubicBezTo>
                    <a:lnTo>
                      <a:pt x="0" y="139"/>
                    </a:lnTo>
                    <a:cubicBezTo>
                      <a:pt x="10" y="159"/>
                      <a:pt x="20" y="179"/>
                      <a:pt x="30" y="189"/>
                    </a:cubicBezTo>
                    <a:lnTo>
                      <a:pt x="80" y="238"/>
                    </a:lnTo>
                    <a:cubicBezTo>
                      <a:pt x="89" y="248"/>
                      <a:pt x="99" y="258"/>
                      <a:pt x="109" y="258"/>
                    </a:cubicBezTo>
                    <a:cubicBezTo>
                      <a:pt x="129" y="268"/>
                      <a:pt x="139" y="268"/>
                      <a:pt x="159" y="268"/>
                    </a:cubicBezTo>
                    <a:cubicBezTo>
                      <a:pt x="169" y="268"/>
                      <a:pt x="188" y="268"/>
                      <a:pt x="198" y="258"/>
                    </a:cubicBezTo>
                    <a:cubicBezTo>
                      <a:pt x="218" y="258"/>
                      <a:pt x="228" y="248"/>
                      <a:pt x="238" y="238"/>
                    </a:cubicBezTo>
                    <a:lnTo>
                      <a:pt x="258" y="219"/>
                    </a:lnTo>
                    <a:cubicBezTo>
                      <a:pt x="268" y="199"/>
                      <a:pt x="268" y="179"/>
                      <a:pt x="268" y="159"/>
                    </a:cubicBezTo>
                    <a:lnTo>
                      <a:pt x="268" y="130"/>
                    </a:lnTo>
                    <a:cubicBezTo>
                      <a:pt x="258" y="110"/>
                      <a:pt x="248" y="100"/>
                      <a:pt x="238" y="80"/>
                    </a:cubicBezTo>
                    <a:lnTo>
                      <a:pt x="188" y="31"/>
                    </a:lnTo>
                    <a:cubicBezTo>
                      <a:pt x="179" y="21"/>
                      <a:pt x="169" y="11"/>
                      <a:pt x="14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5"/>
              <p:cNvSpPr/>
              <p:nvPr/>
            </p:nvSpPr>
            <p:spPr>
              <a:xfrm>
                <a:off x="2375110" y="3802858"/>
                <a:ext cx="16154" cy="11797"/>
              </a:xfrm>
              <a:custGeom>
                <a:avLst/>
                <a:gdLst/>
                <a:ahLst/>
                <a:cxnLst/>
                <a:rect l="l" t="t" r="r" b="b"/>
                <a:pathLst>
                  <a:path w="367" h="268" extrusionOk="0">
                    <a:moveTo>
                      <a:pt x="191" y="47"/>
                    </a:moveTo>
                    <a:lnTo>
                      <a:pt x="198" y="50"/>
                    </a:lnTo>
                    <a:cubicBezTo>
                      <a:pt x="195" y="50"/>
                      <a:pt x="193" y="49"/>
                      <a:pt x="191" y="47"/>
                    </a:cubicBezTo>
                    <a:close/>
                    <a:moveTo>
                      <a:pt x="205" y="49"/>
                    </a:moveTo>
                    <a:lnTo>
                      <a:pt x="208" y="50"/>
                    </a:lnTo>
                    <a:cubicBezTo>
                      <a:pt x="208" y="50"/>
                      <a:pt x="207" y="50"/>
                      <a:pt x="206" y="49"/>
                    </a:cubicBezTo>
                    <a:lnTo>
                      <a:pt x="206" y="49"/>
                    </a:lnTo>
                    <a:cubicBezTo>
                      <a:pt x="205" y="49"/>
                      <a:pt x="205" y="49"/>
                      <a:pt x="205" y="49"/>
                    </a:cubicBezTo>
                    <a:close/>
                    <a:moveTo>
                      <a:pt x="149" y="60"/>
                    </a:moveTo>
                    <a:cubicBezTo>
                      <a:pt x="149" y="60"/>
                      <a:pt x="149" y="61"/>
                      <a:pt x="149" y="62"/>
                    </a:cubicBezTo>
                    <a:lnTo>
                      <a:pt x="149" y="62"/>
                    </a:lnTo>
                    <a:cubicBezTo>
                      <a:pt x="148" y="63"/>
                      <a:pt x="147" y="64"/>
                      <a:pt x="147" y="65"/>
                    </a:cubicBezTo>
                    <a:lnTo>
                      <a:pt x="147" y="65"/>
                    </a:lnTo>
                    <a:lnTo>
                      <a:pt x="149" y="60"/>
                    </a:lnTo>
                    <a:close/>
                    <a:moveTo>
                      <a:pt x="79" y="0"/>
                    </a:moveTo>
                    <a:cubicBezTo>
                      <a:pt x="59" y="10"/>
                      <a:pt x="30" y="30"/>
                      <a:pt x="20" y="50"/>
                    </a:cubicBezTo>
                    <a:cubicBezTo>
                      <a:pt x="0" y="79"/>
                      <a:pt x="0" y="109"/>
                      <a:pt x="10" y="139"/>
                    </a:cubicBezTo>
                    <a:cubicBezTo>
                      <a:pt x="10" y="149"/>
                      <a:pt x="20" y="159"/>
                      <a:pt x="20" y="178"/>
                    </a:cubicBezTo>
                    <a:lnTo>
                      <a:pt x="30" y="178"/>
                    </a:lnTo>
                    <a:cubicBezTo>
                      <a:pt x="30" y="188"/>
                      <a:pt x="40" y="198"/>
                      <a:pt x="50" y="208"/>
                    </a:cubicBezTo>
                    <a:cubicBezTo>
                      <a:pt x="50" y="218"/>
                      <a:pt x="50" y="218"/>
                      <a:pt x="50" y="218"/>
                    </a:cubicBezTo>
                    <a:cubicBezTo>
                      <a:pt x="69" y="228"/>
                      <a:pt x="79" y="238"/>
                      <a:pt x="89" y="248"/>
                    </a:cubicBezTo>
                    <a:cubicBezTo>
                      <a:pt x="99" y="248"/>
                      <a:pt x="119" y="258"/>
                      <a:pt x="129" y="258"/>
                    </a:cubicBezTo>
                    <a:lnTo>
                      <a:pt x="139" y="258"/>
                    </a:lnTo>
                    <a:cubicBezTo>
                      <a:pt x="149" y="267"/>
                      <a:pt x="168" y="267"/>
                      <a:pt x="178" y="267"/>
                    </a:cubicBezTo>
                    <a:cubicBezTo>
                      <a:pt x="198" y="267"/>
                      <a:pt x="208" y="267"/>
                      <a:pt x="228" y="258"/>
                    </a:cubicBezTo>
                    <a:lnTo>
                      <a:pt x="238" y="258"/>
                    </a:lnTo>
                    <a:cubicBezTo>
                      <a:pt x="257" y="248"/>
                      <a:pt x="267" y="248"/>
                      <a:pt x="287" y="238"/>
                    </a:cubicBezTo>
                    <a:cubicBezTo>
                      <a:pt x="297" y="228"/>
                      <a:pt x="307" y="228"/>
                      <a:pt x="317" y="218"/>
                    </a:cubicBezTo>
                    <a:cubicBezTo>
                      <a:pt x="317" y="208"/>
                      <a:pt x="327" y="198"/>
                      <a:pt x="327" y="198"/>
                    </a:cubicBezTo>
                    <a:cubicBezTo>
                      <a:pt x="337" y="188"/>
                      <a:pt x="337" y="188"/>
                      <a:pt x="347" y="178"/>
                    </a:cubicBezTo>
                    <a:cubicBezTo>
                      <a:pt x="347" y="168"/>
                      <a:pt x="356" y="149"/>
                      <a:pt x="356" y="139"/>
                    </a:cubicBezTo>
                    <a:cubicBezTo>
                      <a:pt x="366" y="129"/>
                      <a:pt x="366" y="109"/>
                      <a:pt x="356" y="99"/>
                    </a:cubicBezTo>
                    <a:cubicBezTo>
                      <a:pt x="356" y="79"/>
                      <a:pt x="356" y="69"/>
                      <a:pt x="347" y="60"/>
                    </a:cubicBezTo>
                    <a:cubicBezTo>
                      <a:pt x="337" y="40"/>
                      <a:pt x="327" y="30"/>
                      <a:pt x="317" y="30"/>
                    </a:cubicBezTo>
                    <a:cubicBezTo>
                      <a:pt x="307" y="20"/>
                      <a:pt x="297" y="10"/>
                      <a:pt x="277" y="10"/>
                    </a:cubicBezTo>
                    <a:cubicBezTo>
                      <a:pt x="265" y="6"/>
                      <a:pt x="253" y="4"/>
                      <a:pt x="241" y="4"/>
                    </a:cubicBezTo>
                    <a:cubicBezTo>
                      <a:pt x="225" y="4"/>
                      <a:pt x="210" y="8"/>
                      <a:pt x="198" y="20"/>
                    </a:cubicBezTo>
                    <a:lnTo>
                      <a:pt x="186" y="24"/>
                    </a:lnTo>
                    <a:lnTo>
                      <a:pt x="186" y="24"/>
                    </a:lnTo>
                    <a:cubicBezTo>
                      <a:pt x="181" y="19"/>
                      <a:pt x="175" y="15"/>
                      <a:pt x="168" y="10"/>
                    </a:cubicBezTo>
                    <a:cubicBezTo>
                      <a:pt x="158" y="10"/>
                      <a:pt x="13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5"/>
              <p:cNvSpPr/>
              <p:nvPr/>
            </p:nvSpPr>
            <p:spPr>
              <a:xfrm>
                <a:off x="2387303" y="3737932"/>
                <a:ext cx="10036" cy="11797"/>
              </a:xfrm>
              <a:custGeom>
                <a:avLst/>
                <a:gdLst/>
                <a:ahLst/>
                <a:cxnLst/>
                <a:rect l="l" t="t" r="r" b="b"/>
                <a:pathLst>
                  <a:path w="228" h="268" extrusionOk="0">
                    <a:moveTo>
                      <a:pt x="89" y="0"/>
                    </a:moveTo>
                    <a:cubicBezTo>
                      <a:pt x="70" y="0"/>
                      <a:pt x="50" y="10"/>
                      <a:pt x="40" y="30"/>
                    </a:cubicBezTo>
                    <a:lnTo>
                      <a:pt x="20" y="50"/>
                    </a:lnTo>
                    <a:cubicBezTo>
                      <a:pt x="10" y="69"/>
                      <a:pt x="0" y="89"/>
                      <a:pt x="0" y="109"/>
                    </a:cubicBezTo>
                    <a:lnTo>
                      <a:pt x="0" y="159"/>
                    </a:lnTo>
                    <a:cubicBezTo>
                      <a:pt x="0" y="168"/>
                      <a:pt x="10" y="188"/>
                      <a:pt x="10" y="198"/>
                    </a:cubicBezTo>
                    <a:cubicBezTo>
                      <a:pt x="20" y="208"/>
                      <a:pt x="30" y="228"/>
                      <a:pt x="40" y="238"/>
                    </a:cubicBezTo>
                    <a:cubicBezTo>
                      <a:pt x="50" y="248"/>
                      <a:pt x="60" y="248"/>
                      <a:pt x="70" y="258"/>
                    </a:cubicBezTo>
                    <a:cubicBezTo>
                      <a:pt x="89" y="267"/>
                      <a:pt x="99" y="267"/>
                      <a:pt x="119" y="267"/>
                    </a:cubicBezTo>
                    <a:lnTo>
                      <a:pt x="149" y="267"/>
                    </a:lnTo>
                    <a:cubicBezTo>
                      <a:pt x="169" y="258"/>
                      <a:pt x="178" y="248"/>
                      <a:pt x="198" y="238"/>
                    </a:cubicBezTo>
                    <a:lnTo>
                      <a:pt x="218" y="208"/>
                    </a:lnTo>
                    <a:cubicBezTo>
                      <a:pt x="228" y="198"/>
                      <a:pt x="228" y="178"/>
                      <a:pt x="228" y="159"/>
                    </a:cubicBezTo>
                    <a:lnTo>
                      <a:pt x="228" y="109"/>
                    </a:lnTo>
                    <a:cubicBezTo>
                      <a:pt x="228" y="89"/>
                      <a:pt x="228" y="79"/>
                      <a:pt x="218" y="60"/>
                    </a:cubicBezTo>
                    <a:cubicBezTo>
                      <a:pt x="218" y="50"/>
                      <a:pt x="208" y="40"/>
                      <a:pt x="198" y="30"/>
                    </a:cubicBezTo>
                    <a:cubicBezTo>
                      <a:pt x="188" y="20"/>
                      <a:pt x="169" y="1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5"/>
              <p:cNvSpPr/>
              <p:nvPr/>
            </p:nvSpPr>
            <p:spPr>
              <a:xfrm>
                <a:off x="2633492" y="3645100"/>
                <a:ext cx="12237" cy="9640"/>
              </a:xfrm>
              <a:custGeom>
                <a:avLst/>
                <a:gdLst/>
                <a:ahLst/>
                <a:cxnLst/>
                <a:rect l="l" t="t" r="r" b="b"/>
                <a:pathLst>
                  <a:path w="278" h="219" extrusionOk="0">
                    <a:moveTo>
                      <a:pt x="119" y="1"/>
                    </a:moveTo>
                    <a:cubicBezTo>
                      <a:pt x="99" y="1"/>
                      <a:pt x="89" y="1"/>
                      <a:pt x="70" y="11"/>
                    </a:cubicBezTo>
                    <a:cubicBezTo>
                      <a:pt x="60" y="11"/>
                      <a:pt x="50" y="20"/>
                      <a:pt x="40" y="30"/>
                    </a:cubicBezTo>
                    <a:cubicBezTo>
                      <a:pt x="30" y="40"/>
                      <a:pt x="20" y="50"/>
                      <a:pt x="10" y="70"/>
                    </a:cubicBezTo>
                    <a:cubicBezTo>
                      <a:pt x="10" y="80"/>
                      <a:pt x="0" y="100"/>
                      <a:pt x="0" y="110"/>
                    </a:cubicBezTo>
                    <a:lnTo>
                      <a:pt x="10" y="139"/>
                    </a:lnTo>
                    <a:cubicBezTo>
                      <a:pt x="10" y="159"/>
                      <a:pt x="20" y="179"/>
                      <a:pt x="40" y="189"/>
                    </a:cubicBezTo>
                    <a:lnTo>
                      <a:pt x="60" y="209"/>
                    </a:lnTo>
                    <a:cubicBezTo>
                      <a:pt x="80" y="218"/>
                      <a:pt x="89" y="218"/>
                      <a:pt x="109" y="218"/>
                    </a:cubicBezTo>
                    <a:lnTo>
                      <a:pt x="159" y="218"/>
                    </a:lnTo>
                    <a:cubicBezTo>
                      <a:pt x="179" y="218"/>
                      <a:pt x="188" y="218"/>
                      <a:pt x="208" y="209"/>
                    </a:cubicBezTo>
                    <a:cubicBezTo>
                      <a:pt x="218" y="209"/>
                      <a:pt x="228" y="199"/>
                      <a:pt x="238" y="189"/>
                    </a:cubicBezTo>
                    <a:cubicBezTo>
                      <a:pt x="248" y="179"/>
                      <a:pt x="258" y="169"/>
                      <a:pt x="268" y="149"/>
                    </a:cubicBezTo>
                    <a:cubicBezTo>
                      <a:pt x="268" y="139"/>
                      <a:pt x="277" y="129"/>
                      <a:pt x="277" y="110"/>
                    </a:cubicBezTo>
                    <a:lnTo>
                      <a:pt x="268" y="80"/>
                    </a:lnTo>
                    <a:cubicBezTo>
                      <a:pt x="268" y="60"/>
                      <a:pt x="258" y="50"/>
                      <a:pt x="248" y="30"/>
                    </a:cubicBezTo>
                    <a:lnTo>
                      <a:pt x="218" y="11"/>
                    </a:lnTo>
                    <a:cubicBezTo>
                      <a:pt x="208" y="1"/>
                      <a:pt x="188" y="1"/>
                      <a:pt x="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5"/>
              <p:cNvSpPr/>
              <p:nvPr/>
            </p:nvSpPr>
            <p:spPr>
              <a:xfrm>
                <a:off x="2614740" y="3680842"/>
                <a:ext cx="11797" cy="11797"/>
              </a:xfrm>
              <a:custGeom>
                <a:avLst/>
                <a:gdLst/>
                <a:ahLst/>
                <a:cxnLst/>
                <a:rect l="l" t="t" r="r" b="b"/>
                <a:pathLst>
                  <a:path w="268" h="268" extrusionOk="0">
                    <a:moveTo>
                      <a:pt x="110" y="0"/>
                    </a:moveTo>
                    <a:cubicBezTo>
                      <a:pt x="100" y="0"/>
                      <a:pt x="80" y="0"/>
                      <a:pt x="70" y="10"/>
                    </a:cubicBezTo>
                    <a:cubicBezTo>
                      <a:pt x="60" y="10"/>
                      <a:pt x="40" y="20"/>
                      <a:pt x="30" y="30"/>
                    </a:cubicBezTo>
                    <a:lnTo>
                      <a:pt x="20" y="60"/>
                    </a:lnTo>
                    <a:cubicBezTo>
                      <a:pt x="11" y="70"/>
                      <a:pt x="1" y="89"/>
                      <a:pt x="1" y="109"/>
                    </a:cubicBezTo>
                    <a:lnTo>
                      <a:pt x="11" y="139"/>
                    </a:lnTo>
                    <a:cubicBezTo>
                      <a:pt x="11" y="159"/>
                      <a:pt x="20" y="179"/>
                      <a:pt x="30" y="188"/>
                    </a:cubicBezTo>
                    <a:lnTo>
                      <a:pt x="80" y="238"/>
                    </a:lnTo>
                    <a:cubicBezTo>
                      <a:pt x="90" y="248"/>
                      <a:pt x="100" y="258"/>
                      <a:pt x="119" y="258"/>
                    </a:cubicBezTo>
                    <a:cubicBezTo>
                      <a:pt x="129" y="268"/>
                      <a:pt x="149" y="268"/>
                      <a:pt x="159" y="268"/>
                    </a:cubicBezTo>
                    <a:cubicBezTo>
                      <a:pt x="179" y="268"/>
                      <a:pt x="189" y="268"/>
                      <a:pt x="209" y="258"/>
                    </a:cubicBezTo>
                    <a:cubicBezTo>
                      <a:pt x="218" y="258"/>
                      <a:pt x="228" y="248"/>
                      <a:pt x="238" y="238"/>
                    </a:cubicBezTo>
                    <a:lnTo>
                      <a:pt x="258" y="218"/>
                    </a:lnTo>
                    <a:cubicBezTo>
                      <a:pt x="268" y="198"/>
                      <a:pt x="268" y="179"/>
                      <a:pt x="268" y="159"/>
                    </a:cubicBezTo>
                    <a:lnTo>
                      <a:pt x="268" y="129"/>
                    </a:lnTo>
                    <a:cubicBezTo>
                      <a:pt x="268" y="109"/>
                      <a:pt x="258" y="99"/>
                      <a:pt x="238" y="80"/>
                    </a:cubicBezTo>
                    <a:lnTo>
                      <a:pt x="189" y="30"/>
                    </a:lnTo>
                    <a:cubicBezTo>
                      <a:pt x="179" y="20"/>
                      <a:pt x="169" y="10"/>
                      <a:pt x="159" y="10"/>
                    </a:cubicBezTo>
                    <a:cubicBezTo>
                      <a:pt x="139" y="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5"/>
              <p:cNvSpPr/>
              <p:nvPr/>
            </p:nvSpPr>
            <p:spPr>
              <a:xfrm>
                <a:off x="1192497" y="3634668"/>
                <a:ext cx="12677" cy="9596"/>
              </a:xfrm>
              <a:custGeom>
                <a:avLst/>
                <a:gdLst/>
                <a:ahLst/>
                <a:cxnLst/>
                <a:rect l="l" t="t" r="r" b="b"/>
                <a:pathLst>
                  <a:path w="288" h="218"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5"/>
              <p:cNvSpPr/>
              <p:nvPr/>
            </p:nvSpPr>
            <p:spPr>
              <a:xfrm>
                <a:off x="1164634" y="3685200"/>
                <a:ext cx="13954" cy="9640"/>
              </a:xfrm>
              <a:custGeom>
                <a:avLst/>
                <a:gdLst/>
                <a:ahLst/>
                <a:cxnLst/>
                <a:rect l="l" t="t" r="r" b="b"/>
                <a:pathLst>
                  <a:path w="317" h="219" extrusionOk="0">
                    <a:moveTo>
                      <a:pt x="109" y="0"/>
                    </a:moveTo>
                    <a:cubicBezTo>
                      <a:pt x="99" y="0"/>
                      <a:pt x="79" y="0"/>
                      <a:pt x="69" y="10"/>
                    </a:cubicBezTo>
                    <a:cubicBezTo>
                      <a:pt x="50" y="10"/>
                      <a:pt x="40" y="20"/>
                      <a:pt x="30" y="30"/>
                    </a:cubicBezTo>
                    <a:cubicBezTo>
                      <a:pt x="20" y="40"/>
                      <a:pt x="10" y="50"/>
                      <a:pt x="10" y="70"/>
                    </a:cubicBezTo>
                    <a:cubicBezTo>
                      <a:pt x="0" y="80"/>
                      <a:pt x="0" y="89"/>
                      <a:pt x="0" y="109"/>
                    </a:cubicBezTo>
                    <a:lnTo>
                      <a:pt x="0" y="139"/>
                    </a:lnTo>
                    <a:cubicBezTo>
                      <a:pt x="10" y="159"/>
                      <a:pt x="20" y="169"/>
                      <a:pt x="30" y="188"/>
                    </a:cubicBezTo>
                    <a:lnTo>
                      <a:pt x="50" y="208"/>
                    </a:lnTo>
                    <a:cubicBezTo>
                      <a:pt x="69" y="218"/>
                      <a:pt x="89" y="218"/>
                      <a:pt x="109" y="218"/>
                    </a:cubicBezTo>
                    <a:lnTo>
                      <a:pt x="208" y="218"/>
                    </a:lnTo>
                    <a:cubicBezTo>
                      <a:pt x="218" y="218"/>
                      <a:pt x="238" y="218"/>
                      <a:pt x="248" y="208"/>
                    </a:cubicBezTo>
                    <a:cubicBezTo>
                      <a:pt x="258" y="208"/>
                      <a:pt x="277" y="198"/>
                      <a:pt x="277" y="188"/>
                    </a:cubicBezTo>
                    <a:cubicBezTo>
                      <a:pt x="297" y="179"/>
                      <a:pt x="297" y="169"/>
                      <a:pt x="307" y="149"/>
                    </a:cubicBezTo>
                    <a:cubicBezTo>
                      <a:pt x="317" y="139"/>
                      <a:pt x="317" y="119"/>
                      <a:pt x="317" y="109"/>
                    </a:cubicBezTo>
                    <a:lnTo>
                      <a:pt x="317" y="80"/>
                    </a:lnTo>
                    <a:cubicBezTo>
                      <a:pt x="307" y="60"/>
                      <a:pt x="297" y="40"/>
                      <a:pt x="287" y="30"/>
                    </a:cubicBezTo>
                    <a:lnTo>
                      <a:pt x="258" y="10"/>
                    </a:lnTo>
                    <a:cubicBezTo>
                      <a:pt x="248" y="0"/>
                      <a:pt x="228"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5"/>
              <p:cNvSpPr/>
              <p:nvPr/>
            </p:nvSpPr>
            <p:spPr>
              <a:xfrm>
                <a:off x="1194698" y="3724859"/>
                <a:ext cx="12677" cy="10036"/>
              </a:xfrm>
              <a:custGeom>
                <a:avLst/>
                <a:gdLst/>
                <a:ahLst/>
                <a:cxnLst/>
                <a:rect l="l" t="t" r="r" b="b"/>
                <a:pathLst>
                  <a:path w="288" h="228" extrusionOk="0">
                    <a:moveTo>
                      <a:pt x="139" y="0"/>
                    </a:moveTo>
                    <a:cubicBezTo>
                      <a:pt x="0" y="0"/>
                      <a:pt x="0" y="228"/>
                      <a:pt x="139" y="228"/>
                    </a:cubicBezTo>
                    <a:cubicBezTo>
                      <a:pt x="287" y="22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5"/>
              <p:cNvSpPr/>
              <p:nvPr/>
            </p:nvSpPr>
            <p:spPr>
              <a:xfrm>
                <a:off x="1223442" y="3682999"/>
                <a:ext cx="13998" cy="9640"/>
              </a:xfrm>
              <a:custGeom>
                <a:avLst/>
                <a:gdLst/>
                <a:ahLst/>
                <a:cxnLst/>
                <a:rect l="l" t="t" r="r" b="b"/>
                <a:pathLst>
                  <a:path w="318" h="219" extrusionOk="0">
                    <a:moveTo>
                      <a:pt x="109" y="1"/>
                    </a:moveTo>
                    <a:cubicBezTo>
                      <a:pt x="100" y="1"/>
                      <a:pt x="80" y="1"/>
                      <a:pt x="70" y="11"/>
                    </a:cubicBezTo>
                    <a:cubicBezTo>
                      <a:pt x="60" y="11"/>
                      <a:pt x="40" y="21"/>
                      <a:pt x="30" y="31"/>
                    </a:cubicBezTo>
                    <a:cubicBezTo>
                      <a:pt x="20" y="40"/>
                      <a:pt x="20" y="50"/>
                      <a:pt x="10" y="70"/>
                    </a:cubicBezTo>
                    <a:cubicBezTo>
                      <a:pt x="1" y="80"/>
                      <a:pt x="1" y="90"/>
                      <a:pt x="1" y="110"/>
                    </a:cubicBezTo>
                    <a:lnTo>
                      <a:pt x="1" y="139"/>
                    </a:lnTo>
                    <a:cubicBezTo>
                      <a:pt x="10" y="159"/>
                      <a:pt x="20" y="179"/>
                      <a:pt x="30" y="189"/>
                    </a:cubicBezTo>
                    <a:lnTo>
                      <a:pt x="60" y="209"/>
                    </a:lnTo>
                    <a:cubicBezTo>
                      <a:pt x="70" y="219"/>
                      <a:pt x="90" y="219"/>
                      <a:pt x="109" y="219"/>
                    </a:cubicBezTo>
                    <a:lnTo>
                      <a:pt x="208" y="219"/>
                    </a:lnTo>
                    <a:cubicBezTo>
                      <a:pt x="218" y="219"/>
                      <a:pt x="238" y="219"/>
                      <a:pt x="248" y="209"/>
                    </a:cubicBezTo>
                    <a:cubicBezTo>
                      <a:pt x="268" y="209"/>
                      <a:pt x="278" y="199"/>
                      <a:pt x="288" y="189"/>
                    </a:cubicBezTo>
                    <a:cubicBezTo>
                      <a:pt x="298" y="179"/>
                      <a:pt x="307" y="169"/>
                      <a:pt x="307" y="149"/>
                    </a:cubicBezTo>
                    <a:cubicBezTo>
                      <a:pt x="317" y="139"/>
                      <a:pt x="317" y="130"/>
                      <a:pt x="317" y="110"/>
                    </a:cubicBezTo>
                    <a:lnTo>
                      <a:pt x="317" y="80"/>
                    </a:lnTo>
                    <a:cubicBezTo>
                      <a:pt x="307" y="60"/>
                      <a:pt x="298" y="40"/>
                      <a:pt x="288" y="31"/>
                    </a:cubicBezTo>
                    <a:lnTo>
                      <a:pt x="268" y="11"/>
                    </a:lnTo>
                    <a:cubicBezTo>
                      <a:pt x="248" y="1"/>
                      <a:pt x="228"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5"/>
              <p:cNvSpPr/>
              <p:nvPr/>
            </p:nvSpPr>
            <p:spPr>
              <a:xfrm>
                <a:off x="1267459" y="3708309"/>
                <a:ext cx="10080" cy="11797"/>
              </a:xfrm>
              <a:custGeom>
                <a:avLst/>
                <a:gdLst/>
                <a:ahLst/>
                <a:cxnLst/>
                <a:rect l="l" t="t" r="r" b="b"/>
                <a:pathLst>
                  <a:path w="229" h="268" extrusionOk="0">
                    <a:moveTo>
                      <a:pt x="80" y="0"/>
                    </a:moveTo>
                    <a:cubicBezTo>
                      <a:pt x="70" y="10"/>
                      <a:pt x="50" y="20"/>
                      <a:pt x="30" y="30"/>
                    </a:cubicBezTo>
                    <a:lnTo>
                      <a:pt x="20" y="49"/>
                    </a:lnTo>
                    <a:cubicBezTo>
                      <a:pt x="10" y="69"/>
                      <a:pt x="0" y="89"/>
                      <a:pt x="0" y="109"/>
                    </a:cubicBezTo>
                    <a:lnTo>
                      <a:pt x="0" y="158"/>
                    </a:lnTo>
                    <a:cubicBezTo>
                      <a:pt x="0" y="168"/>
                      <a:pt x="0" y="188"/>
                      <a:pt x="10" y="198"/>
                    </a:cubicBezTo>
                    <a:cubicBezTo>
                      <a:pt x="20" y="218"/>
                      <a:pt x="30" y="228"/>
                      <a:pt x="40" y="238"/>
                    </a:cubicBezTo>
                    <a:cubicBezTo>
                      <a:pt x="50" y="247"/>
                      <a:pt x="60" y="257"/>
                      <a:pt x="70" y="257"/>
                    </a:cubicBezTo>
                    <a:cubicBezTo>
                      <a:pt x="89" y="267"/>
                      <a:pt x="99" y="267"/>
                      <a:pt x="119" y="267"/>
                    </a:cubicBezTo>
                    <a:lnTo>
                      <a:pt x="149" y="267"/>
                    </a:lnTo>
                    <a:cubicBezTo>
                      <a:pt x="169" y="257"/>
                      <a:pt x="179" y="247"/>
                      <a:pt x="198" y="238"/>
                    </a:cubicBezTo>
                    <a:lnTo>
                      <a:pt x="208" y="218"/>
                    </a:lnTo>
                    <a:cubicBezTo>
                      <a:pt x="218" y="198"/>
                      <a:pt x="228" y="178"/>
                      <a:pt x="228" y="158"/>
                    </a:cubicBezTo>
                    <a:lnTo>
                      <a:pt x="228" y="109"/>
                    </a:lnTo>
                    <a:cubicBezTo>
                      <a:pt x="228" y="99"/>
                      <a:pt x="228" y="79"/>
                      <a:pt x="218" y="69"/>
                    </a:cubicBezTo>
                    <a:cubicBezTo>
                      <a:pt x="208" y="59"/>
                      <a:pt x="208" y="40"/>
                      <a:pt x="188" y="30"/>
                    </a:cubicBezTo>
                    <a:cubicBezTo>
                      <a:pt x="179" y="20"/>
                      <a:pt x="169" y="1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5"/>
              <p:cNvSpPr/>
              <p:nvPr/>
            </p:nvSpPr>
            <p:spPr>
              <a:xfrm>
                <a:off x="1299239" y="3670366"/>
                <a:ext cx="11841" cy="9640"/>
              </a:xfrm>
              <a:custGeom>
                <a:avLst/>
                <a:gdLst/>
                <a:ahLst/>
                <a:cxnLst/>
                <a:rect l="l" t="t" r="r" b="b"/>
                <a:pathLst>
                  <a:path w="269" h="219" extrusionOk="0">
                    <a:moveTo>
                      <a:pt x="110" y="1"/>
                    </a:moveTo>
                    <a:cubicBezTo>
                      <a:pt x="100" y="1"/>
                      <a:pt x="80" y="1"/>
                      <a:pt x="70" y="11"/>
                    </a:cubicBezTo>
                    <a:cubicBezTo>
                      <a:pt x="50" y="11"/>
                      <a:pt x="41" y="21"/>
                      <a:pt x="31" y="30"/>
                    </a:cubicBezTo>
                    <a:cubicBezTo>
                      <a:pt x="21" y="40"/>
                      <a:pt x="11" y="50"/>
                      <a:pt x="11" y="70"/>
                    </a:cubicBezTo>
                    <a:cubicBezTo>
                      <a:pt x="1" y="80"/>
                      <a:pt x="1" y="100"/>
                      <a:pt x="1" y="110"/>
                    </a:cubicBezTo>
                    <a:lnTo>
                      <a:pt x="1" y="139"/>
                    </a:lnTo>
                    <a:cubicBezTo>
                      <a:pt x="1" y="159"/>
                      <a:pt x="11" y="179"/>
                      <a:pt x="31" y="189"/>
                    </a:cubicBezTo>
                    <a:lnTo>
                      <a:pt x="50" y="209"/>
                    </a:lnTo>
                    <a:cubicBezTo>
                      <a:pt x="70" y="219"/>
                      <a:pt x="90" y="219"/>
                      <a:pt x="110" y="219"/>
                    </a:cubicBezTo>
                    <a:lnTo>
                      <a:pt x="159" y="219"/>
                    </a:lnTo>
                    <a:cubicBezTo>
                      <a:pt x="169" y="219"/>
                      <a:pt x="189" y="219"/>
                      <a:pt x="199" y="209"/>
                    </a:cubicBezTo>
                    <a:cubicBezTo>
                      <a:pt x="209" y="209"/>
                      <a:pt x="229" y="199"/>
                      <a:pt x="239" y="189"/>
                    </a:cubicBezTo>
                    <a:cubicBezTo>
                      <a:pt x="248" y="179"/>
                      <a:pt x="248" y="169"/>
                      <a:pt x="258" y="149"/>
                    </a:cubicBezTo>
                    <a:cubicBezTo>
                      <a:pt x="268" y="139"/>
                      <a:pt x="268" y="129"/>
                      <a:pt x="268" y="110"/>
                    </a:cubicBezTo>
                    <a:lnTo>
                      <a:pt x="268" y="80"/>
                    </a:lnTo>
                    <a:cubicBezTo>
                      <a:pt x="258" y="60"/>
                      <a:pt x="248" y="50"/>
                      <a:pt x="239" y="30"/>
                    </a:cubicBezTo>
                    <a:lnTo>
                      <a:pt x="219" y="11"/>
                    </a:lnTo>
                    <a:cubicBezTo>
                      <a:pt x="199" y="1"/>
                      <a:pt x="179"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5"/>
              <p:cNvSpPr/>
              <p:nvPr/>
            </p:nvSpPr>
            <p:spPr>
              <a:xfrm>
                <a:off x="1276174" y="3605881"/>
                <a:ext cx="13998" cy="11268"/>
              </a:xfrm>
              <a:custGeom>
                <a:avLst/>
                <a:gdLst/>
                <a:ahLst/>
                <a:cxnLst/>
                <a:rect l="l" t="t" r="r" b="b"/>
                <a:pathLst>
                  <a:path w="318" h="256" extrusionOk="0">
                    <a:moveTo>
                      <a:pt x="115" y="210"/>
                    </a:moveTo>
                    <a:lnTo>
                      <a:pt x="117" y="214"/>
                    </a:lnTo>
                    <a:lnTo>
                      <a:pt x="117" y="214"/>
                    </a:lnTo>
                    <a:lnTo>
                      <a:pt x="119" y="215"/>
                    </a:lnTo>
                    <a:lnTo>
                      <a:pt x="119" y="215"/>
                    </a:lnTo>
                    <a:cubicBezTo>
                      <a:pt x="118" y="213"/>
                      <a:pt x="117" y="211"/>
                      <a:pt x="115" y="210"/>
                    </a:cubicBezTo>
                    <a:close/>
                    <a:moveTo>
                      <a:pt x="109" y="199"/>
                    </a:moveTo>
                    <a:cubicBezTo>
                      <a:pt x="116" y="206"/>
                      <a:pt x="118" y="213"/>
                      <a:pt x="126" y="220"/>
                    </a:cubicBezTo>
                    <a:lnTo>
                      <a:pt x="126" y="220"/>
                    </a:lnTo>
                    <a:lnTo>
                      <a:pt x="119" y="215"/>
                    </a:lnTo>
                    <a:lnTo>
                      <a:pt x="119" y="215"/>
                    </a:lnTo>
                    <a:cubicBezTo>
                      <a:pt x="119" y="216"/>
                      <a:pt x="119" y="217"/>
                      <a:pt x="119" y="218"/>
                    </a:cubicBezTo>
                    <a:lnTo>
                      <a:pt x="117" y="214"/>
                    </a:lnTo>
                    <a:lnTo>
                      <a:pt x="117" y="214"/>
                    </a:lnTo>
                    <a:lnTo>
                      <a:pt x="109" y="209"/>
                    </a:lnTo>
                    <a:lnTo>
                      <a:pt x="109" y="209"/>
                    </a:lnTo>
                    <a:cubicBezTo>
                      <a:pt x="109" y="209"/>
                      <a:pt x="112" y="209"/>
                      <a:pt x="115" y="210"/>
                    </a:cubicBezTo>
                    <a:lnTo>
                      <a:pt x="115" y="210"/>
                    </a:lnTo>
                    <a:lnTo>
                      <a:pt x="109" y="199"/>
                    </a:lnTo>
                    <a:close/>
                    <a:moveTo>
                      <a:pt x="159" y="1"/>
                    </a:moveTo>
                    <a:cubicBezTo>
                      <a:pt x="139" y="1"/>
                      <a:pt x="129" y="11"/>
                      <a:pt x="109" y="11"/>
                    </a:cubicBezTo>
                    <a:cubicBezTo>
                      <a:pt x="99" y="11"/>
                      <a:pt x="89" y="20"/>
                      <a:pt x="70" y="30"/>
                    </a:cubicBezTo>
                    <a:lnTo>
                      <a:pt x="60" y="30"/>
                    </a:lnTo>
                    <a:cubicBezTo>
                      <a:pt x="60" y="40"/>
                      <a:pt x="50" y="40"/>
                      <a:pt x="40" y="50"/>
                    </a:cubicBezTo>
                    <a:cubicBezTo>
                      <a:pt x="30" y="60"/>
                      <a:pt x="20" y="70"/>
                      <a:pt x="10" y="90"/>
                    </a:cubicBezTo>
                    <a:cubicBezTo>
                      <a:pt x="0" y="100"/>
                      <a:pt x="0" y="110"/>
                      <a:pt x="0" y="129"/>
                    </a:cubicBezTo>
                    <a:cubicBezTo>
                      <a:pt x="0" y="139"/>
                      <a:pt x="0" y="159"/>
                      <a:pt x="0" y="169"/>
                    </a:cubicBezTo>
                    <a:cubicBezTo>
                      <a:pt x="10" y="189"/>
                      <a:pt x="10" y="199"/>
                      <a:pt x="20" y="209"/>
                    </a:cubicBezTo>
                    <a:cubicBezTo>
                      <a:pt x="30" y="218"/>
                      <a:pt x="40" y="228"/>
                      <a:pt x="50" y="238"/>
                    </a:cubicBezTo>
                    <a:lnTo>
                      <a:pt x="80" y="248"/>
                    </a:lnTo>
                    <a:lnTo>
                      <a:pt x="139" y="248"/>
                    </a:lnTo>
                    <a:lnTo>
                      <a:pt x="156" y="243"/>
                    </a:lnTo>
                    <a:lnTo>
                      <a:pt x="156" y="243"/>
                    </a:lnTo>
                    <a:cubicBezTo>
                      <a:pt x="162" y="246"/>
                      <a:pt x="169" y="248"/>
                      <a:pt x="179" y="248"/>
                    </a:cubicBezTo>
                    <a:cubicBezTo>
                      <a:pt x="183" y="253"/>
                      <a:pt x="191" y="256"/>
                      <a:pt x="198" y="256"/>
                    </a:cubicBezTo>
                    <a:cubicBezTo>
                      <a:pt x="206" y="256"/>
                      <a:pt x="213" y="253"/>
                      <a:pt x="218" y="248"/>
                    </a:cubicBezTo>
                    <a:cubicBezTo>
                      <a:pt x="238" y="248"/>
                      <a:pt x="248" y="248"/>
                      <a:pt x="258" y="238"/>
                    </a:cubicBezTo>
                    <a:lnTo>
                      <a:pt x="278" y="218"/>
                    </a:lnTo>
                    <a:cubicBezTo>
                      <a:pt x="297" y="209"/>
                      <a:pt x="307" y="189"/>
                      <a:pt x="307" y="169"/>
                    </a:cubicBezTo>
                    <a:lnTo>
                      <a:pt x="317" y="139"/>
                    </a:lnTo>
                    <a:cubicBezTo>
                      <a:pt x="317" y="119"/>
                      <a:pt x="307" y="100"/>
                      <a:pt x="297" y="90"/>
                    </a:cubicBezTo>
                    <a:cubicBezTo>
                      <a:pt x="297" y="90"/>
                      <a:pt x="297" y="80"/>
                      <a:pt x="297" y="80"/>
                    </a:cubicBezTo>
                    <a:cubicBezTo>
                      <a:pt x="287" y="70"/>
                      <a:pt x="287" y="60"/>
                      <a:pt x="278" y="60"/>
                    </a:cubicBezTo>
                    <a:lnTo>
                      <a:pt x="278" y="50"/>
                    </a:lnTo>
                    <a:cubicBezTo>
                      <a:pt x="268" y="40"/>
                      <a:pt x="248" y="30"/>
                      <a:pt x="238" y="30"/>
                    </a:cubicBezTo>
                    <a:cubicBezTo>
                      <a:pt x="208" y="11"/>
                      <a:pt x="188"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5"/>
              <p:cNvSpPr/>
              <p:nvPr/>
            </p:nvSpPr>
            <p:spPr>
              <a:xfrm>
                <a:off x="1503171" y="3803694"/>
                <a:ext cx="10080" cy="10960"/>
              </a:xfrm>
              <a:custGeom>
                <a:avLst/>
                <a:gdLst/>
                <a:ahLst/>
                <a:cxnLst/>
                <a:rect l="l" t="t" r="r" b="b"/>
                <a:pathLst>
                  <a:path w="229" h="249" extrusionOk="0">
                    <a:moveTo>
                      <a:pt x="80" y="1"/>
                    </a:moveTo>
                    <a:cubicBezTo>
                      <a:pt x="70" y="11"/>
                      <a:pt x="50" y="21"/>
                      <a:pt x="31" y="31"/>
                    </a:cubicBezTo>
                    <a:lnTo>
                      <a:pt x="21" y="50"/>
                    </a:lnTo>
                    <a:cubicBezTo>
                      <a:pt x="11" y="70"/>
                      <a:pt x="1" y="90"/>
                      <a:pt x="1" y="110"/>
                    </a:cubicBezTo>
                    <a:lnTo>
                      <a:pt x="1" y="140"/>
                    </a:lnTo>
                    <a:cubicBezTo>
                      <a:pt x="1" y="159"/>
                      <a:pt x="1" y="169"/>
                      <a:pt x="11" y="179"/>
                    </a:cubicBezTo>
                    <a:cubicBezTo>
                      <a:pt x="21" y="199"/>
                      <a:pt x="31" y="209"/>
                      <a:pt x="40" y="219"/>
                    </a:cubicBezTo>
                    <a:cubicBezTo>
                      <a:pt x="50" y="229"/>
                      <a:pt x="60" y="239"/>
                      <a:pt x="70" y="239"/>
                    </a:cubicBezTo>
                    <a:cubicBezTo>
                      <a:pt x="90" y="248"/>
                      <a:pt x="100" y="248"/>
                      <a:pt x="120" y="248"/>
                    </a:cubicBezTo>
                    <a:lnTo>
                      <a:pt x="149" y="248"/>
                    </a:lnTo>
                    <a:cubicBezTo>
                      <a:pt x="169" y="248"/>
                      <a:pt x="179" y="239"/>
                      <a:pt x="199" y="219"/>
                    </a:cubicBezTo>
                    <a:lnTo>
                      <a:pt x="209" y="199"/>
                    </a:lnTo>
                    <a:cubicBezTo>
                      <a:pt x="219" y="179"/>
                      <a:pt x="229" y="159"/>
                      <a:pt x="229" y="140"/>
                    </a:cubicBezTo>
                    <a:lnTo>
                      <a:pt x="229" y="110"/>
                    </a:lnTo>
                    <a:cubicBezTo>
                      <a:pt x="229" y="100"/>
                      <a:pt x="229" y="80"/>
                      <a:pt x="219" y="70"/>
                    </a:cubicBezTo>
                    <a:cubicBezTo>
                      <a:pt x="209" y="60"/>
                      <a:pt x="209" y="41"/>
                      <a:pt x="189" y="31"/>
                    </a:cubicBezTo>
                    <a:cubicBezTo>
                      <a:pt x="179" y="21"/>
                      <a:pt x="169" y="11"/>
                      <a:pt x="159" y="11"/>
                    </a:cubicBezTo>
                    <a:cubicBezTo>
                      <a:pt x="139" y="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5"/>
              <p:cNvSpPr/>
              <p:nvPr/>
            </p:nvSpPr>
            <p:spPr>
              <a:xfrm>
                <a:off x="1465273" y="3838688"/>
                <a:ext cx="14438" cy="12149"/>
              </a:xfrm>
              <a:custGeom>
                <a:avLst/>
                <a:gdLst/>
                <a:ahLst/>
                <a:cxnLst/>
                <a:rect l="l" t="t" r="r" b="b"/>
                <a:pathLst>
                  <a:path w="328" h="276" extrusionOk="0">
                    <a:moveTo>
                      <a:pt x="109" y="0"/>
                    </a:moveTo>
                    <a:cubicBezTo>
                      <a:pt x="102" y="0"/>
                      <a:pt x="95" y="3"/>
                      <a:pt x="90" y="8"/>
                    </a:cubicBezTo>
                    <a:cubicBezTo>
                      <a:pt x="70" y="8"/>
                      <a:pt x="60" y="18"/>
                      <a:pt x="50" y="28"/>
                    </a:cubicBezTo>
                    <a:cubicBezTo>
                      <a:pt x="40" y="37"/>
                      <a:pt x="30" y="47"/>
                      <a:pt x="20" y="57"/>
                    </a:cubicBezTo>
                    <a:lnTo>
                      <a:pt x="10" y="87"/>
                    </a:lnTo>
                    <a:cubicBezTo>
                      <a:pt x="1" y="107"/>
                      <a:pt x="1" y="127"/>
                      <a:pt x="10" y="146"/>
                    </a:cubicBezTo>
                    <a:lnTo>
                      <a:pt x="20" y="166"/>
                    </a:lnTo>
                    <a:cubicBezTo>
                      <a:pt x="30" y="186"/>
                      <a:pt x="40" y="196"/>
                      <a:pt x="60" y="206"/>
                    </a:cubicBezTo>
                    <a:cubicBezTo>
                      <a:pt x="90" y="226"/>
                      <a:pt x="129" y="245"/>
                      <a:pt x="159" y="255"/>
                    </a:cubicBezTo>
                    <a:cubicBezTo>
                      <a:pt x="169" y="265"/>
                      <a:pt x="179" y="265"/>
                      <a:pt x="199" y="275"/>
                    </a:cubicBezTo>
                    <a:cubicBezTo>
                      <a:pt x="208" y="275"/>
                      <a:pt x="228" y="275"/>
                      <a:pt x="238" y="265"/>
                    </a:cubicBezTo>
                    <a:cubicBezTo>
                      <a:pt x="258" y="265"/>
                      <a:pt x="268" y="255"/>
                      <a:pt x="278" y="245"/>
                    </a:cubicBezTo>
                    <a:cubicBezTo>
                      <a:pt x="288" y="245"/>
                      <a:pt x="298" y="226"/>
                      <a:pt x="307" y="216"/>
                    </a:cubicBezTo>
                    <a:lnTo>
                      <a:pt x="317" y="196"/>
                    </a:lnTo>
                    <a:cubicBezTo>
                      <a:pt x="327" y="176"/>
                      <a:pt x="327" y="156"/>
                      <a:pt x="317" y="136"/>
                    </a:cubicBezTo>
                    <a:lnTo>
                      <a:pt x="307" y="107"/>
                    </a:lnTo>
                    <a:cubicBezTo>
                      <a:pt x="298" y="87"/>
                      <a:pt x="288" y="77"/>
                      <a:pt x="268" y="67"/>
                    </a:cubicBezTo>
                    <a:cubicBezTo>
                      <a:pt x="238" y="47"/>
                      <a:pt x="208" y="37"/>
                      <a:pt x="169" y="18"/>
                    </a:cubicBezTo>
                    <a:cubicBezTo>
                      <a:pt x="159" y="8"/>
                      <a:pt x="149" y="8"/>
                      <a:pt x="129" y="8"/>
                    </a:cubicBezTo>
                    <a:cubicBezTo>
                      <a:pt x="124" y="3"/>
                      <a:pt x="117"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5"/>
              <p:cNvSpPr/>
              <p:nvPr/>
            </p:nvSpPr>
            <p:spPr>
              <a:xfrm>
                <a:off x="1497097" y="3868223"/>
                <a:ext cx="11797" cy="9596"/>
              </a:xfrm>
              <a:custGeom>
                <a:avLst/>
                <a:gdLst/>
                <a:ahLst/>
                <a:cxnLst/>
                <a:rect l="l" t="t" r="r" b="b"/>
                <a:pathLst>
                  <a:path w="268" h="218" extrusionOk="0">
                    <a:moveTo>
                      <a:pt x="109" y="0"/>
                    </a:moveTo>
                    <a:cubicBezTo>
                      <a:pt x="99" y="0"/>
                      <a:pt x="79" y="0"/>
                      <a:pt x="70" y="10"/>
                    </a:cubicBezTo>
                    <a:cubicBezTo>
                      <a:pt x="60" y="10"/>
                      <a:pt x="40" y="20"/>
                      <a:pt x="30" y="30"/>
                    </a:cubicBezTo>
                    <a:cubicBezTo>
                      <a:pt x="20" y="40"/>
                      <a:pt x="20" y="49"/>
                      <a:pt x="10" y="69"/>
                    </a:cubicBezTo>
                    <a:cubicBezTo>
                      <a:pt x="0" y="79"/>
                      <a:pt x="0" y="99"/>
                      <a:pt x="0" y="109"/>
                    </a:cubicBezTo>
                    <a:lnTo>
                      <a:pt x="0" y="139"/>
                    </a:lnTo>
                    <a:cubicBezTo>
                      <a:pt x="10" y="158"/>
                      <a:pt x="20" y="178"/>
                      <a:pt x="30" y="188"/>
                    </a:cubicBezTo>
                    <a:lnTo>
                      <a:pt x="60" y="208"/>
                    </a:lnTo>
                    <a:cubicBezTo>
                      <a:pt x="70" y="218"/>
                      <a:pt x="89" y="218"/>
                      <a:pt x="109" y="218"/>
                    </a:cubicBezTo>
                    <a:lnTo>
                      <a:pt x="159" y="218"/>
                    </a:lnTo>
                    <a:cubicBezTo>
                      <a:pt x="178" y="218"/>
                      <a:pt x="188" y="218"/>
                      <a:pt x="198" y="208"/>
                    </a:cubicBezTo>
                    <a:cubicBezTo>
                      <a:pt x="218" y="208"/>
                      <a:pt x="228" y="198"/>
                      <a:pt x="238" y="188"/>
                    </a:cubicBezTo>
                    <a:cubicBezTo>
                      <a:pt x="248" y="178"/>
                      <a:pt x="258" y="168"/>
                      <a:pt x="258" y="148"/>
                    </a:cubicBezTo>
                    <a:cubicBezTo>
                      <a:pt x="268" y="139"/>
                      <a:pt x="268" y="129"/>
                      <a:pt x="268" y="109"/>
                    </a:cubicBezTo>
                    <a:lnTo>
                      <a:pt x="268" y="79"/>
                    </a:lnTo>
                    <a:cubicBezTo>
                      <a:pt x="268" y="59"/>
                      <a:pt x="258" y="49"/>
                      <a:pt x="238" y="30"/>
                    </a:cubicBezTo>
                    <a:lnTo>
                      <a:pt x="218" y="10"/>
                    </a:lnTo>
                    <a:cubicBezTo>
                      <a:pt x="198" y="0"/>
                      <a:pt x="178"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5"/>
              <p:cNvSpPr/>
              <p:nvPr/>
            </p:nvSpPr>
            <p:spPr>
              <a:xfrm>
                <a:off x="1510610" y="3830281"/>
                <a:ext cx="12237" cy="9640"/>
              </a:xfrm>
              <a:custGeom>
                <a:avLst/>
                <a:gdLst/>
                <a:ahLst/>
                <a:cxnLst/>
                <a:rect l="l" t="t" r="r" b="b"/>
                <a:pathLst>
                  <a:path w="278" h="219" extrusionOk="0">
                    <a:moveTo>
                      <a:pt x="139" y="1"/>
                    </a:moveTo>
                    <a:cubicBezTo>
                      <a:pt x="0" y="1"/>
                      <a:pt x="0" y="219"/>
                      <a:pt x="139" y="219"/>
                    </a:cubicBezTo>
                    <a:cubicBezTo>
                      <a:pt x="277" y="219"/>
                      <a:pt x="27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5"/>
              <p:cNvSpPr/>
              <p:nvPr/>
            </p:nvSpPr>
            <p:spPr>
              <a:xfrm>
                <a:off x="1551987" y="3844762"/>
                <a:ext cx="11797" cy="10740"/>
              </a:xfrm>
              <a:custGeom>
                <a:avLst/>
                <a:gdLst/>
                <a:ahLst/>
                <a:cxnLst/>
                <a:rect l="l" t="t" r="r" b="b"/>
                <a:pathLst>
                  <a:path w="268" h="244" extrusionOk="0">
                    <a:moveTo>
                      <a:pt x="208" y="58"/>
                    </a:moveTo>
                    <a:lnTo>
                      <a:pt x="218" y="68"/>
                    </a:lnTo>
                    <a:lnTo>
                      <a:pt x="214" y="68"/>
                    </a:lnTo>
                    <a:cubicBezTo>
                      <a:pt x="212" y="65"/>
                      <a:pt x="210" y="61"/>
                      <a:pt x="208" y="58"/>
                    </a:cubicBezTo>
                    <a:close/>
                    <a:moveTo>
                      <a:pt x="227" y="95"/>
                    </a:moveTo>
                    <a:lnTo>
                      <a:pt x="228" y="97"/>
                    </a:lnTo>
                    <a:lnTo>
                      <a:pt x="228" y="107"/>
                    </a:lnTo>
                    <a:cubicBezTo>
                      <a:pt x="228" y="103"/>
                      <a:pt x="228" y="99"/>
                      <a:pt x="227" y="95"/>
                    </a:cubicBezTo>
                    <a:close/>
                    <a:moveTo>
                      <a:pt x="43" y="107"/>
                    </a:moveTo>
                    <a:cubicBezTo>
                      <a:pt x="42" y="114"/>
                      <a:pt x="42" y="121"/>
                      <a:pt x="43" y="127"/>
                    </a:cubicBezTo>
                    <a:lnTo>
                      <a:pt x="43" y="127"/>
                    </a:lnTo>
                    <a:lnTo>
                      <a:pt x="40" y="117"/>
                    </a:lnTo>
                    <a:lnTo>
                      <a:pt x="43" y="107"/>
                    </a:lnTo>
                    <a:close/>
                    <a:moveTo>
                      <a:pt x="149" y="1"/>
                    </a:moveTo>
                    <a:cubicBezTo>
                      <a:pt x="142" y="1"/>
                      <a:pt x="134" y="3"/>
                      <a:pt x="129" y="8"/>
                    </a:cubicBezTo>
                    <a:lnTo>
                      <a:pt x="119" y="8"/>
                    </a:lnTo>
                    <a:cubicBezTo>
                      <a:pt x="100" y="8"/>
                      <a:pt x="80" y="8"/>
                      <a:pt x="60" y="18"/>
                    </a:cubicBezTo>
                    <a:lnTo>
                      <a:pt x="40" y="38"/>
                    </a:lnTo>
                    <a:cubicBezTo>
                      <a:pt x="20" y="58"/>
                      <a:pt x="10" y="68"/>
                      <a:pt x="10" y="88"/>
                    </a:cubicBezTo>
                    <a:cubicBezTo>
                      <a:pt x="1" y="117"/>
                      <a:pt x="1" y="127"/>
                      <a:pt x="10" y="157"/>
                    </a:cubicBezTo>
                    <a:cubicBezTo>
                      <a:pt x="10" y="177"/>
                      <a:pt x="20" y="187"/>
                      <a:pt x="40" y="206"/>
                    </a:cubicBezTo>
                    <a:cubicBezTo>
                      <a:pt x="40" y="206"/>
                      <a:pt x="60" y="226"/>
                      <a:pt x="70" y="226"/>
                    </a:cubicBezTo>
                    <a:cubicBezTo>
                      <a:pt x="70" y="226"/>
                      <a:pt x="90" y="236"/>
                      <a:pt x="100" y="236"/>
                    </a:cubicBezTo>
                    <a:cubicBezTo>
                      <a:pt x="114" y="241"/>
                      <a:pt x="124" y="243"/>
                      <a:pt x="134" y="243"/>
                    </a:cubicBezTo>
                    <a:cubicBezTo>
                      <a:pt x="144" y="243"/>
                      <a:pt x="154" y="241"/>
                      <a:pt x="169" y="236"/>
                    </a:cubicBezTo>
                    <a:cubicBezTo>
                      <a:pt x="179" y="236"/>
                      <a:pt x="189" y="236"/>
                      <a:pt x="199" y="226"/>
                    </a:cubicBezTo>
                    <a:lnTo>
                      <a:pt x="208" y="226"/>
                    </a:lnTo>
                    <a:cubicBezTo>
                      <a:pt x="208" y="216"/>
                      <a:pt x="218" y="216"/>
                      <a:pt x="228" y="206"/>
                    </a:cubicBezTo>
                    <a:cubicBezTo>
                      <a:pt x="248" y="187"/>
                      <a:pt x="258" y="177"/>
                      <a:pt x="258" y="147"/>
                    </a:cubicBezTo>
                    <a:cubicBezTo>
                      <a:pt x="268" y="127"/>
                      <a:pt x="268" y="107"/>
                      <a:pt x="258" y="88"/>
                    </a:cubicBezTo>
                    <a:cubicBezTo>
                      <a:pt x="258" y="68"/>
                      <a:pt x="248" y="58"/>
                      <a:pt x="238" y="48"/>
                    </a:cubicBezTo>
                    <a:cubicBezTo>
                      <a:pt x="238" y="38"/>
                      <a:pt x="218" y="28"/>
                      <a:pt x="208" y="18"/>
                    </a:cubicBezTo>
                    <a:cubicBezTo>
                      <a:pt x="199" y="8"/>
                      <a:pt x="189" y="8"/>
                      <a:pt x="169" y="8"/>
                    </a:cubicBezTo>
                    <a:cubicBezTo>
                      <a:pt x="164" y="3"/>
                      <a:pt x="156"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5"/>
              <p:cNvSpPr/>
              <p:nvPr/>
            </p:nvSpPr>
            <p:spPr>
              <a:xfrm>
                <a:off x="1554584" y="3786263"/>
                <a:ext cx="12677" cy="9640"/>
              </a:xfrm>
              <a:custGeom>
                <a:avLst/>
                <a:gdLst/>
                <a:ahLst/>
                <a:cxnLst/>
                <a:rect l="l" t="t" r="r" b="b"/>
                <a:pathLst>
                  <a:path w="288" h="219" extrusionOk="0">
                    <a:moveTo>
                      <a:pt x="140" y="1"/>
                    </a:moveTo>
                    <a:cubicBezTo>
                      <a:pt x="1" y="1"/>
                      <a:pt x="1" y="219"/>
                      <a:pt x="140" y="219"/>
                    </a:cubicBezTo>
                    <a:cubicBezTo>
                      <a:pt x="288" y="219"/>
                      <a:pt x="288"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5"/>
              <p:cNvSpPr/>
              <p:nvPr/>
            </p:nvSpPr>
            <p:spPr>
              <a:xfrm>
                <a:off x="1244350" y="3868223"/>
                <a:ext cx="12237" cy="9596"/>
              </a:xfrm>
              <a:custGeom>
                <a:avLst/>
                <a:gdLst/>
                <a:ahLst/>
                <a:cxnLst/>
                <a:rect l="l" t="t" r="r" b="b"/>
                <a:pathLst>
                  <a:path w="278" h="218" extrusionOk="0">
                    <a:moveTo>
                      <a:pt x="119" y="0"/>
                    </a:moveTo>
                    <a:cubicBezTo>
                      <a:pt x="100" y="0"/>
                      <a:pt x="90" y="0"/>
                      <a:pt x="70" y="10"/>
                    </a:cubicBezTo>
                    <a:cubicBezTo>
                      <a:pt x="60" y="10"/>
                      <a:pt x="50" y="20"/>
                      <a:pt x="40" y="30"/>
                    </a:cubicBezTo>
                    <a:cubicBezTo>
                      <a:pt x="30" y="40"/>
                      <a:pt x="20" y="49"/>
                      <a:pt x="11" y="69"/>
                    </a:cubicBezTo>
                    <a:cubicBezTo>
                      <a:pt x="11" y="79"/>
                      <a:pt x="1" y="99"/>
                      <a:pt x="1" y="109"/>
                    </a:cubicBezTo>
                    <a:lnTo>
                      <a:pt x="11" y="139"/>
                    </a:lnTo>
                    <a:cubicBezTo>
                      <a:pt x="11" y="158"/>
                      <a:pt x="20" y="178"/>
                      <a:pt x="40" y="188"/>
                    </a:cubicBezTo>
                    <a:lnTo>
                      <a:pt x="60" y="208"/>
                    </a:lnTo>
                    <a:cubicBezTo>
                      <a:pt x="80" y="218"/>
                      <a:pt x="90" y="218"/>
                      <a:pt x="110" y="218"/>
                    </a:cubicBezTo>
                    <a:lnTo>
                      <a:pt x="159" y="218"/>
                    </a:lnTo>
                    <a:cubicBezTo>
                      <a:pt x="179" y="218"/>
                      <a:pt x="189" y="218"/>
                      <a:pt x="209" y="208"/>
                    </a:cubicBezTo>
                    <a:cubicBezTo>
                      <a:pt x="218" y="208"/>
                      <a:pt x="228" y="198"/>
                      <a:pt x="238" y="188"/>
                    </a:cubicBezTo>
                    <a:cubicBezTo>
                      <a:pt x="248" y="178"/>
                      <a:pt x="258" y="168"/>
                      <a:pt x="268" y="148"/>
                    </a:cubicBezTo>
                    <a:cubicBezTo>
                      <a:pt x="268" y="139"/>
                      <a:pt x="278" y="129"/>
                      <a:pt x="278" y="109"/>
                    </a:cubicBezTo>
                    <a:lnTo>
                      <a:pt x="268" y="79"/>
                    </a:lnTo>
                    <a:cubicBezTo>
                      <a:pt x="268" y="59"/>
                      <a:pt x="258" y="49"/>
                      <a:pt x="238" y="30"/>
                    </a:cubicBezTo>
                    <a:lnTo>
                      <a:pt x="218" y="10"/>
                    </a:lnTo>
                    <a:cubicBezTo>
                      <a:pt x="199" y="0"/>
                      <a:pt x="189"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5"/>
              <p:cNvSpPr/>
              <p:nvPr/>
            </p:nvSpPr>
            <p:spPr>
              <a:xfrm>
                <a:off x="1256983" y="3889132"/>
                <a:ext cx="13998" cy="10036"/>
              </a:xfrm>
              <a:custGeom>
                <a:avLst/>
                <a:gdLst/>
                <a:ahLst/>
                <a:cxnLst/>
                <a:rect l="l" t="t" r="r" b="b"/>
                <a:pathLst>
                  <a:path w="318" h="228" extrusionOk="0">
                    <a:moveTo>
                      <a:pt x="120" y="0"/>
                    </a:moveTo>
                    <a:cubicBezTo>
                      <a:pt x="100" y="0"/>
                      <a:pt x="90" y="0"/>
                      <a:pt x="70" y="10"/>
                    </a:cubicBezTo>
                    <a:cubicBezTo>
                      <a:pt x="60" y="20"/>
                      <a:pt x="50" y="20"/>
                      <a:pt x="40" y="40"/>
                    </a:cubicBezTo>
                    <a:cubicBezTo>
                      <a:pt x="30" y="50"/>
                      <a:pt x="21" y="60"/>
                      <a:pt x="11" y="69"/>
                    </a:cubicBezTo>
                    <a:cubicBezTo>
                      <a:pt x="11" y="89"/>
                      <a:pt x="1" y="99"/>
                      <a:pt x="1" y="119"/>
                    </a:cubicBezTo>
                    <a:lnTo>
                      <a:pt x="11" y="149"/>
                    </a:lnTo>
                    <a:cubicBezTo>
                      <a:pt x="11" y="159"/>
                      <a:pt x="21" y="178"/>
                      <a:pt x="40" y="198"/>
                    </a:cubicBezTo>
                    <a:lnTo>
                      <a:pt x="60" y="208"/>
                    </a:lnTo>
                    <a:cubicBezTo>
                      <a:pt x="70" y="218"/>
                      <a:pt x="90" y="228"/>
                      <a:pt x="110" y="228"/>
                    </a:cubicBezTo>
                    <a:lnTo>
                      <a:pt x="209" y="228"/>
                    </a:lnTo>
                    <a:cubicBezTo>
                      <a:pt x="228" y="228"/>
                      <a:pt x="238" y="228"/>
                      <a:pt x="248" y="218"/>
                    </a:cubicBezTo>
                    <a:cubicBezTo>
                      <a:pt x="268" y="208"/>
                      <a:pt x="278" y="208"/>
                      <a:pt x="288" y="188"/>
                    </a:cubicBezTo>
                    <a:cubicBezTo>
                      <a:pt x="298" y="178"/>
                      <a:pt x="308" y="168"/>
                      <a:pt x="308" y="159"/>
                    </a:cubicBezTo>
                    <a:cubicBezTo>
                      <a:pt x="318" y="139"/>
                      <a:pt x="318" y="129"/>
                      <a:pt x="318" y="109"/>
                    </a:cubicBezTo>
                    <a:lnTo>
                      <a:pt x="318" y="79"/>
                    </a:lnTo>
                    <a:cubicBezTo>
                      <a:pt x="318" y="69"/>
                      <a:pt x="308" y="50"/>
                      <a:pt x="288" y="30"/>
                    </a:cubicBezTo>
                    <a:lnTo>
                      <a:pt x="268" y="20"/>
                    </a:lnTo>
                    <a:cubicBezTo>
                      <a:pt x="248" y="10"/>
                      <a:pt x="228" y="0"/>
                      <a:pt x="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5"/>
              <p:cNvSpPr/>
              <p:nvPr/>
            </p:nvSpPr>
            <p:spPr>
              <a:xfrm>
                <a:off x="1188580" y="1555338"/>
                <a:ext cx="12677" cy="10916"/>
              </a:xfrm>
              <a:custGeom>
                <a:avLst/>
                <a:gdLst/>
                <a:ahLst/>
                <a:cxnLst/>
                <a:rect l="l" t="t" r="r" b="b"/>
                <a:pathLst>
                  <a:path w="288" h="248" extrusionOk="0">
                    <a:moveTo>
                      <a:pt x="169" y="0"/>
                    </a:moveTo>
                    <a:cubicBezTo>
                      <a:pt x="159" y="0"/>
                      <a:pt x="139" y="0"/>
                      <a:pt x="119" y="10"/>
                    </a:cubicBezTo>
                    <a:cubicBezTo>
                      <a:pt x="100" y="20"/>
                      <a:pt x="80" y="30"/>
                      <a:pt x="60" y="40"/>
                    </a:cubicBezTo>
                    <a:cubicBezTo>
                      <a:pt x="40" y="50"/>
                      <a:pt x="30" y="60"/>
                      <a:pt x="20" y="69"/>
                    </a:cubicBezTo>
                    <a:cubicBezTo>
                      <a:pt x="11" y="79"/>
                      <a:pt x="11" y="99"/>
                      <a:pt x="1" y="109"/>
                    </a:cubicBezTo>
                    <a:cubicBezTo>
                      <a:pt x="1" y="129"/>
                      <a:pt x="1" y="139"/>
                      <a:pt x="1" y="159"/>
                    </a:cubicBezTo>
                    <a:cubicBezTo>
                      <a:pt x="1" y="168"/>
                      <a:pt x="11" y="178"/>
                      <a:pt x="20" y="198"/>
                    </a:cubicBezTo>
                    <a:lnTo>
                      <a:pt x="30" y="218"/>
                    </a:lnTo>
                    <a:cubicBezTo>
                      <a:pt x="50" y="228"/>
                      <a:pt x="60" y="238"/>
                      <a:pt x="80" y="248"/>
                    </a:cubicBezTo>
                    <a:lnTo>
                      <a:pt x="109" y="248"/>
                    </a:lnTo>
                    <a:cubicBezTo>
                      <a:pt x="129" y="248"/>
                      <a:pt x="149" y="248"/>
                      <a:pt x="169" y="238"/>
                    </a:cubicBezTo>
                    <a:cubicBezTo>
                      <a:pt x="189" y="228"/>
                      <a:pt x="208" y="218"/>
                      <a:pt x="228" y="208"/>
                    </a:cubicBezTo>
                    <a:cubicBezTo>
                      <a:pt x="248" y="198"/>
                      <a:pt x="258" y="188"/>
                      <a:pt x="258" y="178"/>
                    </a:cubicBezTo>
                    <a:cubicBezTo>
                      <a:pt x="268" y="168"/>
                      <a:pt x="278" y="149"/>
                      <a:pt x="278" y="139"/>
                    </a:cubicBezTo>
                    <a:cubicBezTo>
                      <a:pt x="288" y="119"/>
                      <a:pt x="288" y="109"/>
                      <a:pt x="288" y="89"/>
                    </a:cubicBezTo>
                    <a:cubicBezTo>
                      <a:pt x="288" y="79"/>
                      <a:pt x="278" y="60"/>
                      <a:pt x="268" y="50"/>
                    </a:cubicBezTo>
                    <a:lnTo>
                      <a:pt x="248" y="30"/>
                    </a:lnTo>
                    <a:cubicBezTo>
                      <a:pt x="238" y="20"/>
                      <a:pt x="218" y="10"/>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5"/>
              <p:cNvSpPr/>
              <p:nvPr/>
            </p:nvSpPr>
            <p:spPr>
              <a:xfrm>
                <a:off x="1226919" y="1570128"/>
                <a:ext cx="11401" cy="11401"/>
              </a:xfrm>
              <a:custGeom>
                <a:avLst/>
                <a:gdLst/>
                <a:ahLst/>
                <a:cxnLst/>
                <a:rect l="l" t="t" r="r" b="b"/>
                <a:pathLst>
                  <a:path w="259" h="259" extrusionOk="0">
                    <a:moveTo>
                      <a:pt x="120" y="1"/>
                    </a:moveTo>
                    <a:cubicBezTo>
                      <a:pt x="100" y="1"/>
                      <a:pt x="90" y="1"/>
                      <a:pt x="70" y="11"/>
                    </a:cubicBezTo>
                    <a:cubicBezTo>
                      <a:pt x="60" y="21"/>
                      <a:pt x="50" y="30"/>
                      <a:pt x="40" y="40"/>
                    </a:cubicBezTo>
                    <a:lnTo>
                      <a:pt x="21" y="60"/>
                    </a:lnTo>
                    <a:cubicBezTo>
                      <a:pt x="11" y="80"/>
                      <a:pt x="1" y="90"/>
                      <a:pt x="1" y="120"/>
                    </a:cubicBezTo>
                    <a:lnTo>
                      <a:pt x="11" y="149"/>
                    </a:lnTo>
                    <a:cubicBezTo>
                      <a:pt x="11" y="159"/>
                      <a:pt x="21" y="179"/>
                      <a:pt x="40" y="199"/>
                    </a:cubicBezTo>
                    <a:lnTo>
                      <a:pt x="70" y="228"/>
                    </a:lnTo>
                    <a:cubicBezTo>
                      <a:pt x="80" y="238"/>
                      <a:pt x="90" y="248"/>
                      <a:pt x="100" y="248"/>
                    </a:cubicBezTo>
                    <a:cubicBezTo>
                      <a:pt x="120" y="258"/>
                      <a:pt x="129" y="258"/>
                      <a:pt x="149" y="258"/>
                    </a:cubicBezTo>
                    <a:cubicBezTo>
                      <a:pt x="159" y="258"/>
                      <a:pt x="179" y="258"/>
                      <a:pt x="189" y="248"/>
                    </a:cubicBezTo>
                    <a:cubicBezTo>
                      <a:pt x="209" y="248"/>
                      <a:pt x="219" y="238"/>
                      <a:pt x="228" y="228"/>
                    </a:cubicBezTo>
                    <a:lnTo>
                      <a:pt x="238" y="199"/>
                    </a:lnTo>
                    <a:cubicBezTo>
                      <a:pt x="258" y="189"/>
                      <a:pt x="258" y="169"/>
                      <a:pt x="258" y="149"/>
                    </a:cubicBezTo>
                    <a:lnTo>
                      <a:pt x="258" y="120"/>
                    </a:lnTo>
                    <a:cubicBezTo>
                      <a:pt x="248" y="100"/>
                      <a:pt x="238" y="80"/>
                      <a:pt x="228" y="70"/>
                    </a:cubicBezTo>
                    <a:lnTo>
                      <a:pt x="199" y="40"/>
                    </a:lnTo>
                    <a:cubicBezTo>
                      <a:pt x="189" y="30"/>
                      <a:pt x="169" y="21"/>
                      <a:pt x="159" y="11"/>
                    </a:cubicBezTo>
                    <a:cubicBezTo>
                      <a:pt x="149" y="11"/>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5"/>
              <p:cNvSpPr/>
              <p:nvPr/>
            </p:nvSpPr>
            <p:spPr>
              <a:xfrm>
                <a:off x="1240872" y="1554017"/>
                <a:ext cx="12237" cy="10916"/>
              </a:xfrm>
              <a:custGeom>
                <a:avLst/>
                <a:gdLst/>
                <a:ahLst/>
                <a:cxnLst/>
                <a:rect l="l" t="t" r="r" b="b"/>
                <a:pathLst>
                  <a:path w="278" h="248" extrusionOk="0">
                    <a:moveTo>
                      <a:pt x="99" y="208"/>
                    </a:moveTo>
                    <a:cubicBezTo>
                      <a:pt x="100" y="208"/>
                      <a:pt x="103" y="208"/>
                      <a:pt x="106" y="210"/>
                    </a:cubicBezTo>
                    <a:lnTo>
                      <a:pt x="106" y="210"/>
                    </a:lnTo>
                    <a:lnTo>
                      <a:pt x="99" y="208"/>
                    </a:lnTo>
                    <a:close/>
                    <a:moveTo>
                      <a:pt x="80" y="0"/>
                    </a:moveTo>
                    <a:cubicBezTo>
                      <a:pt x="70" y="0"/>
                      <a:pt x="50" y="10"/>
                      <a:pt x="40" y="20"/>
                    </a:cubicBezTo>
                    <a:cubicBezTo>
                      <a:pt x="30" y="30"/>
                      <a:pt x="20" y="40"/>
                      <a:pt x="10" y="50"/>
                    </a:cubicBezTo>
                    <a:cubicBezTo>
                      <a:pt x="1" y="60"/>
                      <a:pt x="1" y="80"/>
                      <a:pt x="1" y="90"/>
                    </a:cubicBezTo>
                    <a:cubicBezTo>
                      <a:pt x="1" y="109"/>
                      <a:pt x="1" y="119"/>
                      <a:pt x="1" y="139"/>
                    </a:cubicBezTo>
                    <a:lnTo>
                      <a:pt x="10" y="159"/>
                    </a:lnTo>
                    <a:cubicBezTo>
                      <a:pt x="20" y="179"/>
                      <a:pt x="40" y="189"/>
                      <a:pt x="50" y="198"/>
                    </a:cubicBezTo>
                    <a:lnTo>
                      <a:pt x="80" y="218"/>
                    </a:lnTo>
                    <a:lnTo>
                      <a:pt x="90" y="218"/>
                    </a:lnTo>
                    <a:cubicBezTo>
                      <a:pt x="97" y="225"/>
                      <a:pt x="106" y="231"/>
                      <a:pt x="119" y="238"/>
                    </a:cubicBezTo>
                    <a:cubicBezTo>
                      <a:pt x="129" y="248"/>
                      <a:pt x="139" y="248"/>
                      <a:pt x="159" y="248"/>
                    </a:cubicBezTo>
                    <a:lnTo>
                      <a:pt x="198" y="248"/>
                    </a:lnTo>
                    <a:lnTo>
                      <a:pt x="228" y="238"/>
                    </a:lnTo>
                    <a:cubicBezTo>
                      <a:pt x="248" y="228"/>
                      <a:pt x="258" y="208"/>
                      <a:pt x="268" y="198"/>
                    </a:cubicBezTo>
                    <a:lnTo>
                      <a:pt x="278" y="169"/>
                    </a:lnTo>
                    <a:cubicBezTo>
                      <a:pt x="278" y="149"/>
                      <a:pt x="278" y="129"/>
                      <a:pt x="278" y="109"/>
                    </a:cubicBezTo>
                    <a:cubicBezTo>
                      <a:pt x="278" y="99"/>
                      <a:pt x="268" y="80"/>
                      <a:pt x="258" y="70"/>
                    </a:cubicBezTo>
                    <a:cubicBezTo>
                      <a:pt x="258" y="70"/>
                      <a:pt x="248" y="60"/>
                      <a:pt x="248" y="60"/>
                    </a:cubicBezTo>
                    <a:cubicBezTo>
                      <a:pt x="248" y="50"/>
                      <a:pt x="248" y="50"/>
                      <a:pt x="238" y="40"/>
                    </a:cubicBezTo>
                    <a:lnTo>
                      <a:pt x="228" y="40"/>
                    </a:lnTo>
                    <a:cubicBezTo>
                      <a:pt x="228" y="30"/>
                      <a:pt x="208" y="20"/>
                      <a:pt x="198" y="20"/>
                    </a:cubicBezTo>
                    <a:cubicBezTo>
                      <a:pt x="189" y="10"/>
                      <a:pt x="179" y="1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5"/>
              <p:cNvSpPr/>
              <p:nvPr/>
            </p:nvSpPr>
            <p:spPr>
              <a:xfrm>
                <a:off x="1270936" y="1591036"/>
                <a:ext cx="12677" cy="9640"/>
              </a:xfrm>
              <a:custGeom>
                <a:avLst/>
                <a:gdLst/>
                <a:ahLst/>
                <a:cxnLst/>
                <a:rect l="l" t="t" r="r" b="b"/>
                <a:pathLst>
                  <a:path w="288" h="219" extrusionOk="0">
                    <a:moveTo>
                      <a:pt x="149" y="1"/>
                    </a:moveTo>
                    <a:cubicBezTo>
                      <a:pt x="1" y="1"/>
                      <a:pt x="1" y="219"/>
                      <a:pt x="149" y="219"/>
                    </a:cubicBezTo>
                    <a:cubicBezTo>
                      <a:pt x="288" y="21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5"/>
              <p:cNvSpPr/>
              <p:nvPr/>
            </p:nvSpPr>
            <p:spPr>
              <a:xfrm>
                <a:off x="1693150" y="1619823"/>
                <a:ext cx="11401" cy="11357"/>
              </a:xfrm>
              <a:custGeom>
                <a:avLst/>
                <a:gdLst/>
                <a:ahLst/>
                <a:cxnLst/>
                <a:rect l="l" t="t" r="r" b="b"/>
                <a:pathLst>
                  <a:path w="259" h="258" extrusionOk="0">
                    <a:moveTo>
                      <a:pt x="120" y="0"/>
                    </a:moveTo>
                    <a:cubicBezTo>
                      <a:pt x="100" y="10"/>
                      <a:pt x="80" y="20"/>
                      <a:pt x="70" y="30"/>
                    </a:cubicBezTo>
                    <a:lnTo>
                      <a:pt x="31" y="60"/>
                    </a:lnTo>
                    <a:cubicBezTo>
                      <a:pt x="21" y="70"/>
                      <a:pt x="21" y="89"/>
                      <a:pt x="11" y="99"/>
                    </a:cubicBezTo>
                    <a:cubicBezTo>
                      <a:pt x="1" y="109"/>
                      <a:pt x="1" y="129"/>
                      <a:pt x="1" y="139"/>
                    </a:cubicBezTo>
                    <a:cubicBezTo>
                      <a:pt x="1" y="159"/>
                      <a:pt x="1" y="169"/>
                      <a:pt x="11" y="188"/>
                    </a:cubicBezTo>
                    <a:cubicBezTo>
                      <a:pt x="11" y="198"/>
                      <a:pt x="21" y="208"/>
                      <a:pt x="31" y="218"/>
                    </a:cubicBezTo>
                    <a:lnTo>
                      <a:pt x="60" y="238"/>
                    </a:lnTo>
                    <a:cubicBezTo>
                      <a:pt x="70" y="248"/>
                      <a:pt x="90" y="258"/>
                      <a:pt x="110" y="258"/>
                    </a:cubicBezTo>
                    <a:lnTo>
                      <a:pt x="139" y="248"/>
                    </a:lnTo>
                    <a:cubicBezTo>
                      <a:pt x="159" y="248"/>
                      <a:pt x="179" y="238"/>
                      <a:pt x="189" y="218"/>
                    </a:cubicBezTo>
                    <a:lnTo>
                      <a:pt x="219" y="188"/>
                    </a:lnTo>
                    <a:cubicBezTo>
                      <a:pt x="238" y="178"/>
                      <a:pt x="238" y="169"/>
                      <a:pt x="248" y="159"/>
                    </a:cubicBezTo>
                    <a:cubicBezTo>
                      <a:pt x="258" y="139"/>
                      <a:pt x="258" y="129"/>
                      <a:pt x="258" y="109"/>
                    </a:cubicBezTo>
                    <a:cubicBezTo>
                      <a:pt x="258" y="99"/>
                      <a:pt x="258" y="79"/>
                      <a:pt x="248" y="70"/>
                    </a:cubicBezTo>
                    <a:cubicBezTo>
                      <a:pt x="238" y="50"/>
                      <a:pt x="238" y="40"/>
                      <a:pt x="219" y="30"/>
                    </a:cubicBezTo>
                    <a:lnTo>
                      <a:pt x="199" y="10"/>
                    </a:lnTo>
                    <a:cubicBezTo>
                      <a:pt x="179" y="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5"/>
              <p:cNvSpPr/>
              <p:nvPr/>
            </p:nvSpPr>
            <p:spPr>
              <a:xfrm>
                <a:off x="1709224" y="1668198"/>
                <a:ext cx="12677" cy="10916"/>
              </a:xfrm>
              <a:custGeom>
                <a:avLst/>
                <a:gdLst/>
                <a:ahLst/>
                <a:cxnLst/>
                <a:rect l="l" t="t" r="r" b="b"/>
                <a:pathLst>
                  <a:path w="288" h="248" extrusionOk="0">
                    <a:moveTo>
                      <a:pt x="179" y="0"/>
                    </a:moveTo>
                    <a:cubicBezTo>
                      <a:pt x="159" y="0"/>
                      <a:pt x="139" y="0"/>
                      <a:pt x="120" y="10"/>
                    </a:cubicBezTo>
                    <a:cubicBezTo>
                      <a:pt x="100" y="20"/>
                      <a:pt x="80" y="30"/>
                      <a:pt x="60" y="40"/>
                    </a:cubicBezTo>
                    <a:cubicBezTo>
                      <a:pt x="40" y="50"/>
                      <a:pt x="31" y="59"/>
                      <a:pt x="31" y="69"/>
                    </a:cubicBezTo>
                    <a:cubicBezTo>
                      <a:pt x="21" y="79"/>
                      <a:pt x="11" y="99"/>
                      <a:pt x="11" y="109"/>
                    </a:cubicBezTo>
                    <a:cubicBezTo>
                      <a:pt x="1" y="129"/>
                      <a:pt x="1" y="139"/>
                      <a:pt x="1" y="158"/>
                    </a:cubicBezTo>
                    <a:cubicBezTo>
                      <a:pt x="1" y="168"/>
                      <a:pt x="11" y="188"/>
                      <a:pt x="21" y="198"/>
                    </a:cubicBezTo>
                    <a:lnTo>
                      <a:pt x="31" y="218"/>
                    </a:lnTo>
                    <a:cubicBezTo>
                      <a:pt x="50" y="228"/>
                      <a:pt x="60" y="238"/>
                      <a:pt x="80" y="248"/>
                    </a:cubicBezTo>
                    <a:lnTo>
                      <a:pt x="110" y="248"/>
                    </a:lnTo>
                    <a:cubicBezTo>
                      <a:pt x="130" y="248"/>
                      <a:pt x="149" y="248"/>
                      <a:pt x="169" y="238"/>
                    </a:cubicBezTo>
                    <a:cubicBezTo>
                      <a:pt x="189" y="228"/>
                      <a:pt x="209" y="218"/>
                      <a:pt x="229" y="208"/>
                    </a:cubicBezTo>
                    <a:cubicBezTo>
                      <a:pt x="248" y="198"/>
                      <a:pt x="258" y="188"/>
                      <a:pt x="258" y="178"/>
                    </a:cubicBezTo>
                    <a:cubicBezTo>
                      <a:pt x="278" y="168"/>
                      <a:pt x="278" y="149"/>
                      <a:pt x="278" y="139"/>
                    </a:cubicBezTo>
                    <a:cubicBezTo>
                      <a:pt x="288" y="119"/>
                      <a:pt x="288" y="109"/>
                      <a:pt x="288" y="89"/>
                    </a:cubicBezTo>
                    <a:cubicBezTo>
                      <a:pt x="288" y="79"/>
                      <a:pt x="278" y="59"/>
                      <a:pt x="268" y="50"/>
                    </a:cubicBezTo>
                    <a:lnTo>
                      <a:pt x="258" y="30"/>
                    </a:lnTo>
                    <a:cubicBezTo>
                      <a:pt x="238" y="20"/>
                      <a:pt x="229" y="10"/>
                      <a:pt x="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5"/>
              <p:cNvSpPr/>
              <p:nvPr/>
            </p:nvSpPr>
            <p:spPr>
              <a:xfrm>
                <a:off x="2003824" y="1524834"/>
                <a:ext cx="11401" cy="11357"/>
              </a:xfrm>
              <a:custGeom>
                <a:avLst/>
                <a:gdLst/>
                <a:ahLst/>
                <a:cxnLst/>
                <a:rect l="l" t="t" r="r" b="b"/>
                <a:pathLst>
                  <a:path w="259" h="258" extrusionOk="0">
                    <a:moveTo>
                      <a:pt x="120" y="0"/>
                    </a:moveTo>
                    <a:cubicBezTo>
                      <a:pt x="100" y="0"/>
                      <a:pt x="90" y="0"/>
                      <a:pt x="70" y="10"/>
                    </a:cubicBezTo>
                    <a:cubicBezTo>
                      <a:pt x="60" y="20"/>
                      <a:pt x="41" y="20"/>
                      <a:pt x="41" y="40"/>
                    </a:cubicBezTo>
                    <a:lnTo>
                      <a:pt x="21" y="60"/>
                    </a:lnTo>
                    <a:cubicBezTo>
                      <a:pt x="11" y="69"/>
                      <a:pt x="1" y="89"/>
                      <a:pt x="1" y="109"/>
                    </a:cubicBezTo>
                    <a:lnTo>
                      <a:pt x="11" y="139"/>
                    </a:lnTo>
                    <a:cubicBezTo>
                      <a:pt x="11" y="159"/>
                      <a:pt x="21" y="178"/>
                      <a:pt x="41" y="188"/>
                    </a:cubicBezTo>
                    <a:lnTo>
                      <a:pt x="70" y="228"/>
                    </a:lnTo>
                    <a:cubicBezTo>
                      <a:pt x="80" y="238"/>
                      <a:pt x="90" y="238"/>
                      <a:pt x="100" y="248"/>
                    </a:cubicBezTo>
                    <a:cubicBezTo>
                      <a:pt x="120" y="258"/>
                      <a:pt x="130" y="258"/>
                      <a:pt x="149" y="258"/>
                    </a:cubicBezTo>
                    <a:cubicBezTo>
                      <a:pt x="159" y="258"/>
                      <a:pt x="179" y="258"/>
                      <a:pt x="189" y="248"/>
                    </a:cubicBezTo>
                    <a:cubicBezTo>
                      <a:pt x="199" y="238"/>
                      <a:pt x="219" y="238"/>
                      <a:pt x="229" y="228"/>
                    </a:cubicBezTo>
                    <a:lnTo>
                      <a:pt x="239" y="198"/>
                    </a:lnTo>
                    <a:cubicBezTo>
                      <a:pt x="248" y="188"/>
                      <a:pt x="258" y="168"/>
                      <a:pt x="258" y="149"/>
                    </a:cubicBezTo>
                    <a:lnTo>
                      <a:pt x="258" y="119"/>
                    </a:lnTo>
                    <a:cubicBezTo>
                      <a:pt x="248" y="99"/>
                      <a:pt x="239" y="79"/>
                      <a:pt x="229" y="69"/>
                    </a:cubicBezTo>
                    <a:lnTo>
                      <a:pt x="199" y="40"/>
                    </a:lnTo>
                    <a:cubicBezTo>
                      <a:pt x="179" y="20"/>
                      <a:pt x="169" y="20"/>
                      <a:pt x="159" y="10"/>
                    </a:cubicBezTo>
                    <a:cubicBezTo>
                      <a:pt x="149" y="0"/>
                      <a:pt x="130"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5"/>
              <p:cNvSpPr/>
              <p:nvPr/>
            </p:nvSpPr>
            <p:spPr>
              <a:xfrm>
                <a:off x="1995549" y="1563173"/>
                <a:ext cx="11401" cy="10036"/>
              </a:xfrm>
              <a:custGeom>
                <a:avLst/>
                <a:gdLst/>
                <a:ahLst/>
                <a:cxnLst/>
                <a:rect l="l" t="t" r="r" b="b"/>
                <a:pathLst>
                  <a:path w="259" h="228" extrusionOk="0">
                    <a:moveTo>
                      <a:pt x="120" y="0"/>
                    </a:moveTo>
                    <a:cubicBezTo>
                      <a:pt x="100" y="0"/>
                      <a:pt x="90" y="10"/>
                      <a:pt x="70" y="10"/>
                    </a:cubicBezTo>
                    <a:cubicBezTo>
                      <a:pt x="60" y="20"/>
                      <a:pt x="50" y="30"/>
                      <a:pt x="41" y="40"/>
                    </a:cubicBezTo>
                    <a:cubicBezTo>
                      <a:pt x="31" y="50"/>
                      <a:pt x="21" y="60"/>
                      <a:pt x="11" y="70"/>
                    </a:cubicBezTo>
                    <a:cubicBezTo>
                      <a:pt x="11" y="89"/>
                      <a:pt x="1" y="99"/>
                      <a:pt x="1" y="119"/>
                    </a:cubicBezTo>
                    <a:lnTo>
                      <a:pt x="11" y="149"/>
                    </a:lnTo>
                    <a:cubicBezTo>
                      <a:pt x="11" y="169"/>
                      <a:pt x="21" y="179"/>
                      <a:pt x="41" y="198"/>
                    </a:cubicBezTo>
                    <a:lnTo>
                      <a:pt x="60" y="218"/>
                    </a:lnTo>
                    <a:cubicBezTo>
                      <a:pt x="80" y="228"/>
                      <a:pt x="90" y="228"/>
                      <a:pt x="120" y="228"/>
                    </a:cubicBezTo>
                    <a:lnTo>
                      <a:pt x="149" y="228"/>
                    </a:lnTo>
                    <a:cubicBezTo>
                      <a:pt x="159" y="228"/>
                      <a:pt x="179" y="228"/>
                      <a:pt x="189" y="218"/>
                    </a:cubicBezTo>
                    <a:cubicBezTo>
                      <a:pt x="199" y="218"/>
                      <a:pt x="219" y="208"/>
                      <a:pt x="229" y="198"/>
                    </a:cubicBezTo>
                    <a:cubicBezTo>
                      <a:pt x="238" y="188"/>
                      <a:pt x="248" y="169"/>
                      <a:pt x="248" y="159"/>
                    </a:cubicBezTo>
                    <a:cubicBezTo>
                      <a:pt x="258" y="149"/>
                      <a:pt x="258" y="129"/>
                      <a:pt x="258" y="119"/>
                    </a:cubicBezTo>
                    <a:lnTo>
                      <a:pt x="258" y="89"/>
                    </a:lnTo>
                    <a:cubicBezTo>
                      <a:pt x="248" y="70"/>
                      <a:pt x="238" y="50"/>
                      <a:pt x="229" y="40"/>
                    </a:cubicBezTo>
                    <a:lnTo>
                      <a:pt x="209" y="20"/>
                    </a:lnTo>
                    <a:cubicBezTo>
                      <a:pt x="189"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5"/>
              <p:cNvSpPr/>
              <p:nvPr/>
            </p:nvSpPr>
            <p:spPr>
              <a:xfrm>
                <a:off x="2023016" y="1582761"/>
                <a:ext cx="13998" cy="12677"/>
              </a:xfrm>
              <a:custGeom>
                <a:avLst/>
                <a:gdLst/>
                <a:ahLst/>
                <a:cxnLst/>
                <a:rect l="l" t="t" r="r" b="b"/>
                <a:pathLst>
                  <a:path w="318" h="288" extrusionOk="0">
                    <a:moveTo>
                      <a:pt x="129" y="1"/>
                    </a:moveTo>
                    <a:cubicBezTo>
                      <a:pt x="109" y="1"/>
                      <a:pt x="100" y="1"/>
                      <a:pt x="80" y="11"/>
                    </a:cubicBezTo>
                    <a:cubicBezTo>
                      <a:pt x="70" y="11"/>
                      <a:pt x="60" y="21"/>
                      <a:pt x="50" y="21"/>
                    </a:cubicBezTo>
                    <a:cubicBezTo>
                      <a:pt x="30" y="30"/>
                      <a:pt x="20" y="40"/>
                      <a:pt x="20" y="60"/>
                    </a:cubicBezTo>
                    <a:lnTo>
                      <a:pt x="10" y="80"/>
                    </a:lnTo>
                    <a:cubicBezTo>
                      <a:pt x="1" y="100"/>
                      <a:pt x="1" y="120"/>
                      <a:pt x="10" y="139"/>
                    </a:cubicBezTo>
                    <a:lnTo>
                      <a:pt x="20" y="169"/>
                    </a:lnTo>
                    <a:cubicBezTo>
                      <a:pt x="30" y="189"/>
                      <a:pt x="40" y="199"/>
                      <a:pt x="60" y="209"/>
                    </a:cubicBezTo>
                    <a:cubicBezTo>
                      <a:pt x="90" y="228"/>
                      <a:pt x="119" y="248"/>
                      <a:pt x="149" y="268"/>
                    </a:cubicBezTo>
                    <a:cubicBezTo>
                      <a:pt x="159" y="278"/>
                      <a:pt x="179" y="288"/>
                      <a:pt x="189" y="288"/>
                    </a:cubicBezTo>
                    <a:lnTo>
                      <a:pt x="238" y="288"/>
                    </a:lnTo>
                    <a:cubicBezTo>
                      <a:pt x="248" y="278"/>
                      <a:pt x="258" y="278"/>
                      <a:pt x="278" y="268"/>
                    </a:cubicBezTo>
                    <a:cubicBezTo>
                      <a:pt x="288" y="258"/>
                      <a:pt x="298" y="248"/>
                      <a:pt x="298" y="228"/>
                    </a:cubicBezTo>
                    <a:lnTo>
                      <a:pt x="317" y="209"/>
                    </a:lnTo>
                    <a:cubicBezTo>
                      <a:pt x="317" y="189"/>
                      <a:pt x="317" y="169"/>
                      <a:pt x="317" y="149"/>
                    </a:cubicBezTo>
                    <a:lnTo>
                      <a:pt x="298" y="120"/>
                    </a:lnTo>
                    <a:cubicBezTo>
                      <a:pt x="288" y="100"/>
                      <a:pt x="278" y="90"/>
                      <a:pt x="258" y="80"/>
                    </a:cubicBezTo>
                    <a:cubicBezTo>
                      <a:pt x="228" y="60"/>
                      <a:pt x="199" y="40"/>
                      <a:pt x="169" y="21"/>
                    </a:cubicBezTo>
                    <a:cubicBezTo>
                      <a:pt x="159" y="11"/>
                      <a:pt x="13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5"/>
              <p:cNvSpPr/>
              <p:nvPr/>
            </p:nvSpPr>
            <p:spPr>
              <a:xfrm>
                <a:off x="2043484" y="1534386"/>
                <a:ext cx="11401" cy="10960"/>
              </a:xfrm>
              <a:custGeom>
                <a:avLst/>
                <a:gdLst/>
                <a:ahLst/>
                <a:cxnLst/>
                <a:rect l="l" t="t" r="r" b="b"/>
                <a:pathLst>
                  <a:path w="259" h="249" extrusionOk="0">
                    <a:moveTo>
                      <a:pt x="209" y="178"/>
                    </a:moveTo>
                    <a:lnTo>
                      <a:pt x="209" y="179"/>
                    </a:lnTo>
                    <a:cubicBezTo>
                      <a:pt x="209" y="179"/>
                      <a:pt x="209" y="179"/>
                      <a:pt x="209" y="179"/>
                    </a:cubicBezTo>
                    <a:lnTo>
                      <a:pt x="209" y="179"/>
                    </a:lnTo>
                    <a:cubicBezTo>
                      <a:pt x="209" y="179"/>
                      <a:pt x="209" y="179"/>
                      <a:pt x="209" y="178"/>
                    </a:cubicBezTo>
                    <a:close/>
                    <a:moveTo>
                      <a:pt x="120" y="1"/>
                    </a:moveTo>
                    <a:lnTo>
                      <a:pt x="90" y="11"/>
                    </a:lnTo>
                    <a:cubicBezTo>
                      <a:pt x="70" y="11"/>
                      <a:pt x="50" y="21"/>
                      <a:pt x="40" y="31"/>
                    </a:cubicBezTo>
                    <a:lnTo>
                      <a:pt x="40" y="41"/>
                    </a:lnTo>
                    <a:cubicBezTo>
                      <a:pt x="40" y="39"/>
                      <a:pt x="40" y="38"/>
                      <a:pt x="39" y="38"/>
                    </a:cubicBezTo>
                    <a:cubicBezTo>
                      <a:pt x="34" y="38"/>
                      <a:pt x="21" y="52"/>
                      <a:pt x="21" y="60"/>
                    </a:cubicBezTo>
                    <a:cubicBezTo>
                      <a:pt x="11" y="90"/>
                      <a:pt x="1" y="90"/>
                      <a:pt x="1" y="120"/>
                    </a:cubicBezTo>
                    <a:cubicBezTo>
                      <a:pt x="1" y="130"/>
                      <a:pt x="1" y="149"/>
                      <a:pt x="1" y="159"/>
                    </a:cubicBezTo>
                    <a:cubicBezTo>
                      <a:pt x="11" y="169"/>
                      <a:pt x="11" y="179"/>
                      <a:pt x="21" y="189"/>
                    </a:cubicBezTo>
                    <a:cubicBezTo>
                      <a:pt x="31" y="199"/>
                      <a:pt x="31" y="209"/>
                      <a:pt x="40" y="219"/>
                    </a:cubicBezTo>
                    <a:cubicBezTo>
                      <a:pt x="50" y="229"/>
                      <a:pt x="60" y="229"/>
                      <a:pt x="70" y="239"/>
                    </a:cubicBezTo>
                    <a:cubicBezTo>
                      <a:pt x="80" y="239"/>
                      <a:pt x="90" y="248"/>
                      <a:pt x="100" y="248"/>
                    </a:cubicBezTo>
                    <a:lnTo>
                      <a:pt x="169" y="248"/>
                    </a:lnTo>
                    <a:cubicBezTo>
                      <a:pt x="169" y="248"/>
                      <a:pt x="189" y="239"/>
                      <a:pt x="199" y="239"/>
                    </a:cubicBezTo>
                    <a:cubicBezTo>
                      <a:pt x="209" y="229"/>
                      <a:pt x="209" y="229"/>
                      <a:pt x="219" y="219"/>
                    </a:cubicBezTo>
                    <a:cubicBezTo>
                      <a:pt x="228" y="209"/>
                      <a:pt x="238" y="199"/>
                      <a:pt x="248" y="179"/>
                    </a:cubicBezTo>
                    <a:cubicBezTo>
                      <a:pt x="248" y="169"/>
                      <a:pt x="258" y="149"/>
                      <a:pt x="258" y="140"/>
                    </a:cubicBezTo>
                    <a:cubicBezTo>
                      <a:pt x="258" y="120"/>
                      <a:pt x="248" y="110"/>
                      <a:pt x="248" y="90"/>
                    </a:cubicBezTo>
                    <a:cubicBezTo>
                      <a:pt x="238" y="80"/>
                      <a:pt x="228" y="70"/>
                      <a:pt x="219" y="60"/>
                    </a:cubicBezTo>
                    <a:lnTo>
                      <a:pt x="215" y="57"/>
                    </a:lnTo>
                    <a:lnTo>
                      <a:pt x="215" y="57"/>
                    </a:lnTo>
                    <a:cubicBezTo>
                      <a:pt x="212" y="48"/>
                      <a:pt x="205" y="37"/>
                      <a:pt x="199" y="31"/>
                    </a:cubicBezTo>
                    <a:lnTo>
                      <a:pt x="169" y="21"/>
                    </a:lnTo>
                    <a:cubicBezTo>
                      <a:pt x="159" y="11"/>
                      <a:pt x="13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5"/>
              <p:cNvSpPr/>
              <p:nvPr/>
            </p:nvSpPr>
            <p:spPr>
              <a:xfrm>
                <a:off x="2376387" y="1197566"/>
                <a:ext cx="12677" cy="10080"/>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5"/>
              <p:cNvSpPr/>
              <p:nvPr/>
            </p:nvSpPr>
            <p:spPr>
              <a:xfrm>
                <a:off x="2352001" y="1154869"/>
                <a:ext cx="10916" cy="10080"/>
              </a:xfrm>
              <a:custGeom>
                <a:avLst/>
                <a:gdLst/>
                <a:ahLst/>
                <a:cxnLst/>
                <a:rect l="l" t="t" r="r" b="b"/>
                <a:pathLst>
                  <a:path w="248" h="229" extrusionOk="0">
                    <a:moveTo>
                      <a:pt x="109" y="1"/>
                    </a:moveTo>
                    <a:cubicBezTo>
                      <a:pt x="99" y="1"/>
                      <a:pt x="80" y="1"/>
                      <a:pt x="70" y="11"/>
                    </a:cubicBezTo>
                    <a:cubicBezTo>
                      <a:pt x="50" y="21"/>
                      <a:pt x="40" y="30"/>
                      <a:pt x="30" y="40"/>
                    </a:cubicBezTo>
                    <a:cubicBezTo>
                      <a:pt x="20" y="50"/>
                      <a:pt x="10" y="60"/>
                      <a:pt x="10" y="70"/>
                    </a:cubicBezTo>
                    <a:cubicBezTo>
                      <a:pt x="0" y="90"/>
                      <a:pt x="0" y="100"/>
                      <a:pt x="0" y="120"/>
                    </a:cubicBezTo>
                    <a:lnTo>
                      <a:pt x="0" y="149"/>
                    </a:lnTo>
                    <a:cubicBezTo>
                      <a:pt x="10" y="169"/>
                      <a:pt x="20" y="179"/>
                      <a:pt x="30" y="199"/>
                    </a:cubicBezTo>
                    <a:lnTo>
                      <a:pt x="50" y="209"/>
                    </a:lnTo>
                    <a:cubicBezTo>
                      <a:pt x="70" y="219"/>
                      <a:pt x="90" y="228"/>
                      <a:pt x="109" y="228"/>
                    </a:cubicBezTo>
                    <a:lnTo>
                      <a:pt x="139" y="228"/>
                    </a:lnTo>
                    <a:cubicBezTo>
                      <a:pt x="149" y="228"/>
                      <a:pt x="169" y="228"/>
                      <a:pt x="179" y="219"/>
                    </a:cubicBezTo>
                    <a:cubicBezTo>
                      <a:pt x="198" y="209"/>
                      <a:pt x="208" y="209"/>
                      <a:pt x="218" y="189"/>
                    </a:cubicBezTo>
                    <a:cubicBezTo>
                      <a:pt x="228" y="179"/>
                      <a:pt x="238" y="169"/>
                      <a:pt x="238" y="159"/>
                    </a:cubicBezTo>
                    <a:cubicBezTo>
                      <a:pt x="248" y="139"/>
                      <a:pt x="248" y="129"/>
                      <a:pt x="248" y="110"/>
                    </a:cubicBezTo>
                    <a:lnTo>
                      <a:pt x="248" y="80"/>
                    </a:lnTo>
                    <a:cubicBezTo>
                      <a:pt x="238" y="70"/>
                      <a:pt x="228" y="50"/>
                      <a:pt x="218" y="30"/>
                    </a:cubicBezTo>
                    <a:lnTo>
                      <a:pt x="198" y="21"/>
                    </a:lnTo>
                    <a:cubicBezTo>
                      <a:pt x="179" y="1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5"/>
              <p:cNvSpPr/>
              <p:nvPr/>
            </p:nvSpPr>
            <p:spPr>
              <a:xfrm>
                <a:off x="1540674" y="2077778"/>
                <a:ext cx="12677" cy="9640"/>
              </a:xfrm>
              <a:custGeom>
                <a:avLst/>
                <a:gdLst/>
                <a:ahLst/>
                <a:cxnLst/>
                <a:rect l="l" t="t" r="r" b="b"/>
                <a:pathLst>
                  <a:path w="288" h="219" extrusionOk="0">
                    <a:moveTo>
                      <a:pt x="139" y="0"/>
                    </a:moveTo>
                    <a:cubicBezTo>
                      <a:pt x="0" y="0"/>
                      <a:pt x="0" y="218"/>
                      <a:pt x="139" y="218"/>
                    </a:cubicBezTo>
                    <a:cubicBezTo>
                      <a:pt x="287" y="218"/>
                      <a:pt x="2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5"/>
              <p:cNvSpPr/>
              <p:nvPr/>
            </p:nvSpPr>
            <p:spPr>
              <a:xfrm>
                <a:off x="1547629" y="2028083"/>
                <a:ext cx="12677" cy="10080"/>
              </a:xfrm>
              <a:custGeom>
                <a:avLst/>
                <a:gdLst/>
                <a:ahLst/>
                <a:cxnLst/>
                <a:rect l="l" t="t" r="r" b="b"/>
                <a:pathLst>
                  <a:path w="288" h="229" extrusionOk="0">
                    <a:moveTo>
                      <a:pt x="139" y="1"/>
                    </a:moveTo>
                    <a:cubicBezTo>
                      <a:pt x="1" y="1"/>
                      <a:pt x="1" y="228"/>
                      <a:pt x="139" y="228"/>
                    </a:cubicBezTo>
                    <a:cubicBezTo>
                      <a:pt x="288" y="22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5"/>
              <p:cNvSpPr/>
              <p:nvPr/>
            </p:nvSpPr>
            <p:spPr>
              <a:xfrm>
                <a:off x="2137197" y="2051632"/>
                <a:ext cx="11357" cy="12237"/>
              </a:xfrm>
              <a:custGeom>
                <a:avLst/>
                <a:gdLst/>
                <a:ahLst/>
                <a:cxnLst/>
                <a:rect l="l" t="t" r="r" b="b"/>
                <a:pathLst>
                  <a:path w="258" h="278" extrusionOk="0">
                    <a:moveTo>
                      <a:pt x="119" y="0"/>
                    </a:moveTo>
                    <a:lnTo>
                      <a:pt x="89" y="10"/>
                    </a:lnTo>
                    <a:cubicBezTo>
                      <a:pt x="69" y="20"/>
                      <a:pt x="60" y="40"/>
                      <a:pt x="50" y="50"/>
                    </a:cubicBezTo>
                    <a:cubicBezTo>
                      <a:pt x="40" y="70"/>
                      <a:pt x="30" y="89"/>
                      <a:pt x="20" y="109"/>
                    </a:cubicBezTo>
                    <a:cubicBezTo>
                      <a:pt x="10" y="129"/>
                      <a:pt x="0" y="139"/>
                      <a:pt x="0" y="159"/>
                    </a:cubicBezTo>
                    <a:cubicBezTo>
                      <a:pt x="0" y="169"/>
                      <a:pt x="0" y="188"/>
                      <a:pt x="0" y="198"/>
                    </a:cubicBezTo>
                    <a:cubicBezTo>
                      <a:pt x="10" y="218"/>
                      <a:pt x="20" y="228"/>
                      <a:pt x="20" y="238"/>
                    </a:cubicBezTo>
                    <a:cubicBezTo>
                      <a:pt x="30" y="248"/>
                      <a:pt x="40" y="258"/>
                      <a:pt x="60" y="268"/>
                    </a:cubicBezTo>
                    <a:lnTo>
                      <a:pt x="79" y="277"/>
                    </a:lnTo>
                    <a:lnTo>
                      <a:pt x="139" y="277"/>
                    </a:lnTo>
                    <a:lnTo>
                      <a:pt x="168" y="268"/>
                    </a:lnTo>
                    <a:cubicBezTo>
                      <a:pt x="188" y="258"/>
                      <a:pt x="198" y="238"/>
                      <a:pt x="208" y="228"/>
                    </a:cubicBezTo>
                    <a:cubicBezTo>
                      <a:pt x="218" y="208"/>
                      <a:pt x="228" y="188"/>
                      <a:pt x="238" y="169"/>
                    </a:cubicBezTo>
                    <a:cubicBezTo>
                      <a:pt x="248" y="149"/>
                      <a:pt x="248" y="139"/>
                      <a:pt x="258" y="119"/>
                    </a:cubicBezTo>
                    <a:cubicBezTo>
                      <a:pt x="258" y="109"/>
                      <a:pt x="258" y="89"/>
                      <a:pt x="248" y="80"/>
                    </a:cubicBezTo>
                    <a:cubicBezTo>
                      <a:pt x="248" y="60"/>
                      <a:pt x="238" y="50"/>
                      <a:pt x="228" y="40"/>
                    </a:cubicBezTo>
                    <a:cubicBezTo>
                      <a:pt x="228" y="30"/>
                      <a:pt x="208" y="20"/>
                      <a:pt x="198" y="10"/>
                    </a:cubicBezTo>
                    <a:lnTo>
                      <a:pt x="1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5"/>
              <p:cNvSpPr/>
              <p:nvPr/>
            </p:nvSpPr>
            <p:spPr>
              <a:xfrm>
                <a:off x="2168977" y="2014129"/>
                <a:ext cx="13998" cy="11268"/>
              </a:xfrm>
              <a:custGeom>
                <a:avLst/>
                <a:gdLst/>
                <a:ahLst/>
                <a:cxnLst/>
                <a:rect l="l" t="t" r="r" b="b"/>
                <a:pathLst>
                  <a:path w="318" h="256" extrusionOk="0">
                    <a:moveTo>
                      <a:pt x="100" y="1"/>
                    </a:moveTo>
                    <a:cubicBezTo>
                      <a:pt x="80" y="1"/>
                      <a:pt x="70" y="11"/>
                      <a:pt x="60" y="11"/>
                    </a:cubicBezTo>
                    <a:cubicBezTo>
                      <a:pt x="40" y="21"/>
                      <a:pt x="30" y="31"/>
                      <a:pt x="30" y="41"/>
                    </a:cubicBezTo>
                    <a:cubicBezTo>
                      <a:pt x="21" y="50"/>
                      <a:pt x="11" y="70"/>
                      <a:pt x="11" y="80"/>
                    </a:cubicBezTo>
                    <a:lnTo>
                      <a:pt x="1" y="110"/>
                    </a:lnTo>
                    <a:cubicBezTo>
                      <a:pt x="1" y="130"/>
                      <a:pt x="11" y="149"/>
                      <a:pt x="21" y="169"/>
                    </a:cubicBezTo>
                    <a:lnTo>
                      <a:pt x="30" y="189"/>
                    </a:lnTo>
                    <a:cubicBezTo>
                      <a:pt x="50" y="199"/>
                      <a:pt x="60" y="209"/>
                      <a:pt x="80" y="219"/>
                    </a:cubicBezTo>
                    <a:cubicBezTo>
                      <a:pt x="120" y="229"/>
                      <a:pt x="149" y="239"/>
                      <a:pt x="179" y="248"/>
                    </a:cubicBezTo>
                    <a:cubicBezTo>
                      <a:pt x="184" y="253"/>
                      <a:pt x="191" y="256"/>
                      <a:pt x="199" y="256"/>
                    </a:cubicBezTo>
                    <a:cubicBezTo>
                      <a:pt x="206" y="256"/>
                      <a:pt x="214" y="253"/>
                      <a:pt x="219" y="248"/>
                    </a:cubicBezTo>
                    <a:cubicBezTo>
                      <a:pt x="238" y="248"/>
                      <a:pt x="248" y="248"/>
                      <a:pt x="268" y="239"/>
                    </a:cubicBezTo>
                    <a:cubicBezTo>
                      <a:pt x="278" y="229"/>
                      <a:pt x="288" y="219"/>
                      <a:pt x="298" y="209"/>
                    </a:cubicBezTo>
                    <a:cubicBezTo>
                      <a:pt x="308" y="199"/>
                      <a:pt x="308" y="189"/>
                      <a:pt x="318" y="169"/>
                    </a:cubicBezTo>
                    <a:lnTo>
                      <a:pt x="318" y="140"/>
                    </a:lnTo>
                    <a:cubicBezTo>
                      <a:pt x="318" y="120"/>
                      <a:pt x="318" y="100"/>
                      <a:pt x="308" y="90"/>
                    </a:cubicBezTo>
                    <a:lnTo>
                      <a:pt x="288" y="60"/>
                    </a:lnTo>
                    <a:cubicBezTo>
                      <a:pt x="268" y="50"/>
                      <a:pt x="258" y="41"/>
                      <a:pt x="238" y="31"/>
                    </a:cubicBezTo>
                    <a:cubicBezTo>
                      <a:pt x="209" y="21"/>
                      <a:pt x="179" y="1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5"/>
              <p:cNvSpPr/>
              <p:nvPr/>
            </p:nvSpPr>
            <p:spPr>
              <a:xfrm>
                <a:off x="1684875" y="2557170"/>
                <a:ext cx="13998" cy="11268"/>
              </a:xfrm>
              <a:custGeom>
                <a:avLst/>
                <a:gdLst/>
                <a:ahLst/>
                <a:cxnLst/>
                <a:rect l="l" t="t" r="r" b="b"/>
                <a:pathLst>
                  <a:path w="318" h="256" extrusionOk="0">
                    <a:moveTo>
                      <a:pt x="125" y="1"/>
                    </a:moveTo>
                    <a:cubicBezTo>
                      <a:pt x="117" y="1"/>
                      <a:pt x="110" y="3"/>
                      <a:pt x="100" y="8"/>
                    </a:cubicBezTo>
                    <a:cubicBezTo>
                      <a:pt x="90" y="8"/>
                      <a:pt x="70" y="8"/>
                      <a:pt x="60" y="18"/>
                    </a:cubicBezTo>
                    <a:cubicBezTo>
                      <a:pt x="50" y="28"/>
                      <a:pt x="30" y="38"/>
                      <a:pt x="30" y="48"/>
                    </a:cubicBezTo>
                    <a:cubicBezTo>
                      <a:pt x="21" y="58"/>
                      <a:pt x="11" y="68"/>
                      <a:pt x="11" y="87"/>
                    </a:cubicBezTo>
                    <a:lnTo>
                      <a:pt x="1" y="117"/>
                    </a:lnTo>
                    <a:cubicBezTo>
                      <a:pt x="1" y="137"/>
                      <a:pt x="11" y="157"/>
                      <a:pt x="21" y="167"/>
                    </a:cubicBezTo>
                    <a:lnTo>
                      <a:pt x="40" y="196"/>
                    </a:lnTo>
                    <a:cubicBezTo>
                      <a:pt x="50" y="206"/>
                      <a:pt x="70" y="216"/>
                      <a:pt x="90" y="226"/>
                    </a:cubicBezTo>
                    <a:lnTo>
                      <a:pt x="179" y="256"/>
                    </a:lnTo>
                    <a:lnTo>
                      <a:pt x="228" y="256"/>
                    </a:lnTo>
                    <a:cubicBezTo>
                      <a:pt x="238" y="256"/>
                      <a:pt x="248" y="256"/>
                      <a:pt x="268" y="246"/>
                    </a:cubicBezTo>
                    <a:cubicBezTo>
                      <a:pt x="278" y="236"/>
                      <a:pt x="288" y="226"/>
                      <a:pt x="298" y="216"/>
                    </a:cubicBezTo>
                    <a:cubicBezTo>
                      <a:pt x="308" y="206"/>
                      <a:pt x="308" y="196"/>
                      <a:pt x="318" y="177"/>
                    </a:cubicBezTo>
                    <a:lnTo>
                      <a:pt x="318" y="147"/>
                    </a:lnTo>
                    <a:cubicBezTo>
                      <a:pt x="318" y="127"/>
                      <a:pt x="318" y="107"/>
                      <a:pt x="308" y="87"/>
                    </a:cubicBezTo>
                    <a:lnTo>
                      <a:pt x="288" y="68"/>
                    </a:lnTo>
                    <a:cubicBezTo>
                      <a:pt x="278" y="58"/>
                      <a:pt x="258" y="48"/>
                      <a:pt x="238" y="38"/>
                    </a:cubicBezTo>
                    <a:lnTo>
                      <a:pt x="149" y="8"/>
                    </a:lnTo>
                    <a:cubicBezTo>
                      <a:pt x="139" y="3"/>
                      <a:pt x="132"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5"/>
              <p:cNvSpPr/>
              <p:nvPr/>
            </p:nvSpPr>
            <p:spPr>
              <a:xfrm>
                <a:off x="1715379" y="2595861"/>
                <a:ext cx="12237" cy="10080"/>
              </a:xfrm>
              <a:custGeom>
                <a:avLst/>
                <a:gdLst/>
                <a:ahLst/>
                <a:cxnLst/>
                <a:rect l="l" t="t" r="r" b="b"/>
                <a:pathLst>
                  <a:path w="278" h="229" extrusionOk="0">
                    <a:moveTo>
                      <a:pt x="139" y="0"/>
                    </a:moveTo>
                    <a:cubicBezTo>
                      <a:pt x="1" y="0"/>
                      <a:pt x="1" y="228"/>
                      <a:pt x="139" y="228"/>
                    </a:cubicBezTo>
                    <a:cubicBezTo>
                      <a:pt x="278" y="228"/>
                      <a:pt x="27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5"/>
              <p:cNvSpPr/>
              <p:nvPr/>
            </p:nvSpPr>
            <p:spPr>
              <a:xfrm>
                <a:off x="1731489" y="2557522"/>
                <a:ext cx="12721" cy="9640"/>
              </a:xfrm>
              <a:custGeom>
                <a:avLst/>
                <a:gdLst/>
                <a:ahLst/>
                <a:cxnLst/>
                <a:rect l="l" t="t" r="r" b="b"/>
                <a:pathLst>
                  <a:path w="289" h="219"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5"/>
              <p:cNvSpPr/>
              <p:nvPr/>
            </p:nvSpPr>
            <p:spPr>
              <a:xfrm>
                <a:off x="2091859" y="2524377"/>
                <a:ext cx="10080" cy="12677"/>
              </a:xfrm>
              <a:custGeom>
                <a:avLst/>
                <a:gdLst/>
                <a:ahLst/>
                <a:cxnLst/>
                <a:rect l="l" t="t" r="r" b="b"/>
                <a:pathLst>
                  <a:path w="229" h="288" extrusionOk="0">
                    <a:moveTo>
                      <a:pt x="110" y="1"/>
                    </a:moveTo>
                    <a:lnTo>
                      <a:pt x="80" y="11"/>
                    </a:lnTo>
                    <a:cubicBezTo>
                      <a:pt x="60" y="11"/>
                      <a:pt x="50" y="21"/>
                      <a:pt x="30" y="31"/>
                    </a:cubicBezTo>
                    <a:lnTo>
                      <a:pt x="20" y="60"/>
                    </a:lnTo>
                    <a:cubicBezTo>
                      <a:pt x="11" y="70"/>
                      <a:pt x="1" y="90"/>
                      <a:pt x="1" y="110"/>
                    </a:cubicBezTo>
                    <a:lnTo>
                      <a:pt x="1" y="179"/>
                    </a:lnTo>
                    <a:cubicBezTo>
                      <a:pt x="1" y="189"/>
                      <a:pt x="1" y="209"/>
                      <a:pt x="11" y="219"/>
                    </a:cubicBezTo>
                    <a:cubicBezTo>
                      <a:pt x="20" y="229"/>
                      <a:pt x="20" y="248"/>
                      <a:pt x="30" y="258"/>
                    </a:cubicBezTo>
                    <a:cubicBezTo>
                      <a:pt x="40" y="268"/>
                      <a:pt x="60" y="268"/>
                      <a:pt x="70" y="278"/>
                    </a:cubicBezTo>
                    <a:cubicBezTo>
                      <a:pt x="80" y="288"/>
                      <a:pt x="100" y="288"/>
                      <a:pt x="110" y="288"/>
                    </a:cubicBezTo>
                    <a:lnTo>
                      <a:pt x="139" y="288"/>
                    </a:lnTo>
                    <a:cubicBezTo>
                      <a:pt x="159" y="278"/>
                      <a:pt x="179" y="268"/>
                      <a:pt x="189" y="258"/>
                    </a:cubicBezTo>
                    <a:lnTo>
                      <a:pt x="209" y="229"/>
                    </a:lnTo>
                    <a:cubicBezTo>
                      <a:pt x="218" y="219"/>
                      <a:pt x="228" y="199"/>
                      <a:pt x="228" y="179"/>
                    </a:cubicBezTo>
                    <a:lnTo>
                      <a:pt x="228" y="120"/>
                    </a:lnTo>
                    <a:cubicBezTo>
                      <a:pt x="228" y="100"/>
                      <a:pt x="218" y="90"/>
                      <a:pt x="218" y="70"/>
                    </a:cubicBezTo>
                    <a:cubicBezTo>
                      <a:pt x="209" y="60"/>
                      <a:pt x="199" y="50"/>
                      <a:pt x="189" y="41"/>
                    </a:cubicBezTo>
                    <a:cubicBezTo>
                      <a:pt x="179" y="21"/>
                      <a:pt x="169" y="21"/>
                      <a:pt x="159" y="11"/>
                    </a:cubicBezTo>
                    <a:cubicBezTo>
                      <a:pt x="139" y="1"/>
                      <a:pt x="12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5"/>
              <p:cNvSpPr/>
              <p:nvPr/>
            </p:nvSpPr>
            <p:spPr>
              <a:xfrm>
                <a:off x="2053520" y="2530055"/>
                <a:ext cx="12677" cy="9640"/>
              </a:xfrm>
              <a:custGeom>
                <a:avLst/>
                <a:gdLst/>
                <a:ahLst/>
                <a:cxnLst/>
                <a:rect l="l" t="t" r="r" b="b"/>
                <a:pathLst>
                  <a:path w="288" h="219" extrusionOk="0">
                    <a:moveTo>
                      <a:pt x="139" y="1"/>
                    </a:moveTo>
                    <a:cubicBezTo>
                      <a:pt x="0" y="1"/>
                      <a:pt x="0" y="218"/>
                      <a:pt x="139" y="218"/>
                    </a:cubicBezTo>
                    <a:cubicBezTo>
                      <a:pt x="288" y="218"/>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5"/>
              <p:cNvSpPr/>
              <p:nvPr/>
            </p:nvSpPr>
            <p:spPr>
              <a:xfrm>
                <a:off x="2082263" y="2564477"/>
                <a:ext cx="10080" cy="10960"/>
              </a:xfrm>
              <a:custGeom>
                <a:avLst/>
                <a:gdLst/>
                <a:ahLst/>
                <a:cxnLst/>
                <a:rect l="l" t="t" r="r" b="b"/>
                <a:pathLst>
                  <a:path w="229" h="249" extrusionOk="0">
                    <a:moveTo>
                      <a:pt x="80" y="1"/>
                    </a:moveTo>
                    <a:cubicBezTo>
                      <a:pt x="60" y="11"/>
                      <a:pt x="50" y="20"/>
                      <a:pt x="31" y="30"/>
                    </a:cubicBezTo>
                    <a:lnTo>
                      <a:pt x="21" y="50"/>
                    </a:lnTo>
                    <a:cubicBezTo>
                      <a:pt x="11" y="70"/>
                      <a:pt x="1" y="90"/>
                      <a:pt x="1" y="110"/>
                    </a:cubicBezTo>
                    <a:lnTo>
                      <a:pt x="1" y="139"/>
                    </a:lnTo>
                    <a:cubicBezTo>
                      <a:pt x="1" y="159"/>
                      <a:pt x="1" y="169"/>
                      <a:pt x="11" y="179"/>
                    </a:cubicBezTo>
                    <a:cubicBezTo>
                      <a:pt x="21" y="199"/>
                      <a:pt x="21" y="209"/>
                      <a:pt x="31" y="218"/>
                    </a:cubicBezTo>
                    <a:cubicBezTo>
                      <a:pt x="40" y="228"/>
                      <a:pt x="60" y="238"/>
                      <a:pt x="70" y="238"/>
                    </a:cubicBezTo>
                    <a:cubicBezTo>
                      <a:pt x="80" y="248"/>
                      <a:pt x="100" y="248"/>
                      <a:pt x="110" y="248"/>
                    </a:cubicBezTo>
                    <a:lnTo>
                      <a:pt x="139" y="248"/>
                    </a:lnTo>
                    <a:cubicBezTo>
                      <a:pt x="159" y="248"/>
                      <a:pt x="179" y="238"/>
                      <a:pt x="189" y="218"/>
                    </a:cubicBezTo>
                    <a:lnTo>
                      <a:pt x="209" y="199"/>
                    </a:lnTo>
                    <a:cubicBezTo>
                      <a:pt x="219" y="179"/>
                      <a:pt x="229" y="159"/>
                      <a:pt x="229" y="139"/>
                    </a:cubicBezTo>
                    <a:lnTo>
                      <a:pt x="229" y="110"/>
                    </a:lnTo>
                    <a:cubicBezTo>
                      <a:pt x="229" y="100"/>
                      <a:pt x="219" y="80"/>
                      <a:pt x="219" y="70"/>
                    </a:cubicBezTo>
                    <a:cubicBezTo>
                      <a:pt x="209" y="50"/>
                      <a:pt x="199" y="40"/>
                      <a:pt x="189" y="30"/>
                    </a:cubicBezTo>
                    <a:cubicBezTo>
                      <a:pt x="179" y="20"/>
                      <a:pt x="169" y="11"/>
                      <a:pt x="159" y="11"/>
                    </a:cubicBezTo>
                    <a:cubicBezTo>
                      <a:pt x="139" y="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5"/>
              <p:cNvSpPr/>
              <p:nvPr/>
            </p:nvSpPr>
            <p:spPr>
              <a:xfrm>
                <a:off x="1462676" y="2189142"/>
                <a:ext cx="61052" cy="39132"/>
              </a:xfrm>
              <a:custGeom>
                <a:avLst/>
                <a:gdLst/>
                <a:ahLst/>
                <a:cxnLst/>
                <a:rect l="l" t="t" r="r" b="b"/>
                <a:pathLst>
                  <a:path w="1387" h="889" extrusionOk="0">
                    <a:moveTo>
                      <a:pt x="134" y="1"/>
                    </a:moveTo>
                    <a:cubicBezTo>
                      <a:pt x="102" y="1"/>
                      <a:pt x="71" y="13"/>
                      <a:pt x="50" y="34"/>
                    </a:cubicBezTo>
                    <a:cubicBezTo>
                      <a:pt x="0" y="84"/>
                      <a:pt x="10" y="143"/>
                      <a:pt x="50" y="193"/>
                    </a:cubicBezTo>
                    <a:cubicBezTo>
                      <a:pt x="337" y="539"/>
                      <a:pt x="753" y="796"/>
                      <a:pt x="1198" y="885"/>
                    </a:cubicBezTo>
                    <a:cubicBezTo>
                      <a:pt x="1207" y="887"/>
                      <a:pt x="1216" y="888"/>
                      <a:pt x="1225" y="888"/>
                    </a:cubicBezTo>
                    <a:cubicBezTo>
                      <a:pt x="1344" y="888"/>
                      <a:pt x="1387" y="705"/>
                      <a:pt x="1257" y="678"/>
                    </a:cubicBezTo>
                    <a:cubicBezTo>
                      <a:pt x="842" y="589"/>
                      <a:pt x="475" y="361"/>
                      <a:pt x="208" y="34"/>
                    </a:cubicBezTo>
                    <a:cubicBezTo>
                      <a:pt x="189" y="11"/>
                      <a:pt x="162"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5"/>
              <p:cNvSpPr/>
              <p:nvPr/>
            </p:nvSpPr>
            <p:spPr>
              <a:xfrm>
                <a:off x="1492299" y="2143496"/>
                <a:ext cx="47099" cy="43445"/>
              </a:xfrm>
              <a:custGeom>
                <a:avLst/>
                <a:gdLst/>
                <a:ahLst/>
                <a:cxnLst/>
                <a:rect l="l" t="t" r="r" b="b"/>
                <a:pathLst>
                  <a:path w="1070" h="987" extrusionOk="0">
                    <a:moveTo>
                      <a:pt x="119" y="0"/>
                    </a:moveTo>
                    <a:cubicBezTo>
                      <a:pt x="112" y="0"/>
                      <a:pt x="106" y="1"/>
                      <a:pt x="99" y="2"/>
                    </a:cubicBezTo>
                    <a:cubicBezTo>
                      <a:pt x="40" y="22"/>
                      <a:pt x="0" y="81"/>
                      <a:pt x="20" y="141"/>
                    </a:cubicBezTo>
                    <a:cubicBezTo>
                      <a:pt x="60" y="339"/>
                      <a:pt x="169" y="517"/>
                      <a:pt x="317" y="655"/>
                    </a:cubicBezTo>
                    <a:cubicBezTo>
                      <a:pt x="396" y="725"/>
                      <a:pt x="485" y="784"/>
                      <a:pt x="584" y="834"/>
                    </a:cubicBezTo>
                    <a:cubicBezTo>
                      <a:pt x="683" y="883"/>
                      <a:pt x="792" y="923"/>
                      <a:pt x="881" y="972"/>
                    </a:cubicBezTo>
                    <a:cubicBezTo>
                      <a:pt x="900" y="982"/>
                      <a:pt x="920" y="986"/>
                      <a:pt x="940" y="986"/>
                    </a:cubicBezTo>
                    <a:cubicBezTo>
                      <a:pt x="981" y="986"/>
                      <a:pt x="1020" y="966"/>
                      <a:pt x="1040" y="933"/>
                    </a:cubicBezTo>
                    <a:cubicBezTo>
                      <a:pt x="1069" y="883"/>
                      <a:pt x="1050" y="814"/>
                      <a:pt x="1000" y="784"/>
                    </a:cubicBezTo>
                    <a:cubicBezTo>
                      <a:pt x="832" y="685"/>
                      <a:pt x="624" y="626"/>
                      <a:pt x="485" y="507"/>
                    </a:cubicBezTo>
                    <a:cubicBezTo>
                      <a:pt x="357" y="388"/>
                      <a:pt x="268" y="250"/>
                      <a:pt x="228" y="81"/>
                    </a:cubicBezTo>
                    <a:cubicBezTo>
                      <a:pt x="219" y="29"/>
                      <a:pt x="165"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5"/>
              <p:cNvSpPr/>
              <p:nvPr/>
            </p:nvSpPr>
            <p:spPr>
              <a:xfrm>
                <a:off x="1542831" y="2113476"/>
                <a:ext cx="30108" cy="45998"/>
              </a:xfrm>
              <a:custGeom>
                <a:avLst/>
                <a:gdLst/>
                <a:ahLst/>
                <a:cxnLst/>
                <a:rect l="l" t="t" r="r" b="b"/>
                <a:pathLst>
                  <a:path w="684" h="1045" extrusionOk="0">
                    <a:moveTo>
                      <a:pt x="139" y="1"/>
                    </a:moveTo>
                    <a:cubicBezTo>
                      <a:pt x="80" y="1"/>
                      <a:pt x="30" y="50"/>
                      <a:pt x="30" y="110"/>
                    </a:cubicBezTo>
                    <a:cubicBezTo>
                      <a:pt x="1" y="476"/>
                      <a:pt x="189" y="842"/>
                      <a:pt x="496" y="1031"/>
                    </a:cubicBezTo>
                    <a:cubicBezTo>
                      <a:pt x="511" y="1040"/>
                      <a:pt x="530" y="1044"/>
                      <a:pt x="550" y="1044"/>
                    </a:cubicBezTo>
                    <a:cubicBezTo>
                      <a:pt x="591" y="1044"/>
                      <a:pt x="634" y="1025"/>
                      <a:pt x="654" y="991"/>
                    </a:cubicBezTo>
                    <a:cubicBezTo>
                      <a:pt x="684" y="941"/>
                      <a:pt x="664" y="872"/>
                      <a:pt x="614" y="842"/>
                    </a:cubicBezTo>
                    <a:cubicBezTo>
                      <a:pt x="486" y="763"/>
                      <a:pt x="397" y="654"/>
                      <a:pt x="327" y="526"/>
                    </a:cubicBezTo>
                    <a:cubicBezTo>
                      <a:pt x="308" y="486"/>
                      <a:pt x="308" y="476"/>
                      <a:pt x="288" y="437"/>
                    </a:cubicBezTo>
                    <a:cubicBezTo>
                      <a:pt x="278" y="397"/>
                      <a:pt x="268" y="367"/>
                      <a:pt x="258" y="328"/>
                    </a:cubicBezTo>
                    <a:cubicBezTo>
                      <a:pt x="258" y="288"/>
                      <a:pt x="248" y="278"/>
                      <a:pt x="248" y="229"/>
                    </a:cubicBezTo>
                    <a:cubicBezTo>
                      <a:pt x="248" y="189"/>
                      <a:pt x="248" y="149"/>
                      <a:pt x="248" y="110"/>
                    </a:cubicBezTo>
                    <a:cubicBezTo>
                      <a:pt x="258" y="50"/>
                      <a:pt x="19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5"/>
              <p:cNvSpPr/>
              <p:nvPr/>
            </p:nvSpPr>
            <p:spPr>
              <a:xfrm>
                <a:off x="1602959" y="2080331"/>
                <a:ext cx="24870" cy="58235"/>
              </a:xfrm>
              <a:custGeom>
                <a:avLst/>
                <a:gdLst/>
                <a:ahLst/>
                <a:cxnLst/>
                <a:rect l="l" t="t" r="r" b="b"/>
                <a:pathLst>
                  <a:path w="565" h="1323" extrusionOk="0">
                    <a:moveTo>
                      <a:pt x="270" y="0"/>
                    </a:moveTo>
                    <a:cubicBezTo>
                      <a:pt x="218" y="0"/>
                      <a:pt x="176" y="37"/>
                      <a:pt x="149" y="81"/>
                    </a:cubicBezTo>
                    <a:cubicBezTo>
                      <a:pt x="1" y="487"/>
                      <a:pt x="90" y="952"/>
                      <a:pt x="357" y="1289"/>
                    </a:cubicBezTo>
                    <a:cubicBezTo>
                      <a:pt x="376" y="1312"/>
                      <a:pt x="403" y="1322"/>
                      <a:pt x="431" y="1322"/>
                    </a:cubicBezTo>
                    <a:cubicBezTo>
                      <a:pt x="463" y="1322"/>
                      <a:pt x="495" y="1309"/>
                      <a:pt x="515" y="1289"/>
                    </a:cubicBezTo>
                    <a:cubicBezTo>
                      <a:pt x="565" y="1239"/>
                      <a:pt x="555" y="1180"/>
                      <a:pt x="515" y="1130"/>
                    </a:cubicBezTo>
                    <a:cubicBezTo>
                      <a:pt x="298" y="863"/>
                      <a:pt x="238" y="467"/>
                      <a:pt x="367" y="140"/>
                    </a:cubicBezTo>
                    <a:cubicBezTo>
                      <a:pt x="387" y="91"/>
                      <a:pt x="347" y="21"/>
                      <a:pt x="288" y="2"/>
                    </a:cubicBezTo>
                    <a:cubicBezTo>
                      <a:pt x="282" y="1"/>
                      <a:pt x="27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5"/>
              <p:cNvSpPr/>
              <p:nvPr/>
            </p:nvSpPr>
            <p:spPr>
              <a:xfrm>
                <a:off x="2086841" y="2067830"/>
                <a:ext cx="22493" cy="62549"/>
              </a:xfrm>
              <a:custGeom>
                <a:avLst/>
                <a:gdLst/>
                <a:ahLst/>
                <a:cxnLst/>
                <a:rect l="l" t="t" r="r" b="b"/>
                <a:pathLst>
                  <a:path w="511" h="1421" extrusionOk="0">
                    <a:moveTo>
                      <a:pt x="213" y="0"/>
                    </a:moveTo>
                    <a:cubicBezTo>
                      <a:pt x="139" y="0"/>
                      <a:pt x="64" y="79"/>
                      <a:pt x="105" y="167"/>
                    </a:cubicBezTo>
                    <a:cubicBezTo>
                      <a:pt x="283" y="513"/>
                      <a:pt x="253" y="929"/>
                      <a:pt x="55" y="1256"/>
                    </a:cubicBezTo>
                    <a:cubicBezTo>
                      <a:pt x="0" y="1338"/>
                      <a:pt x="79" y="1420"/>
                      <a:pt x="155" y="1420"/>
                    </a:cubicBezTo>
                    <a:cubicBezTo>
                      <a:pt x="189" y="1420"/>
                      <a:pt x="222" y="1404"/>
                      <a:pt x="243" y="1365"/>
                    </a:cubicBezTo>
                    <a:cubicBezTo>
                      <a:pt x="491" y="969"/>
                      <a:pt x="511" y="474"/>
                      <a:pt x="303" y="58"/>
                    </a:cubicBezTo>
                    <a:cubicBezTo>
                      <a:pt x="281" y="17"/>
                      <a:pt x="247"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5"/>
              <p:cNvSpPr/>
              <p:nvPr/>
            </p:nvSpPr>
            <p:spPr>
              <a:xfrm>
                <a:off x="2131959" y="2081916"/>
                <a:ext cx="26190" cy="58807"/>
              </a:xfrm>
              <a:custGeom>
                <a:avLst/>
                <a:gdLst/>
                <a:ahLst/>
                <a:cxnLst/>
                <a:rect l="l" t="t" r="r" b="b"/>
                <a:pathLst>
                  <a:path w="595" h="1336" extrusionOk="0">
                    <a:moveTo>
                      <a:pt x="485" y="0"/>
                    </a:moveTo>
                    <a:cubicBezTo>
                      <a:pt x="431" y="0"/>
                      <a:pt x="377" y="35"/>
                      <a:pt x="377" y="104"/>
                    </a:cubicBezTo>
                    <a:cubicBezTo>
                      <a:pt x="377" y="490"/>
                      <a:pt x="258" y="857"/>
                      <a:pt x="40" y="1173"/>
                    </a:cubicBezTo>
                    <a:cubicBezTo>
                      <a:pt x="0" y="1223"/>
                      <a:pt x="30" y="1292"/>
                      <a:pt x="80" y="1322"/>
                    </a:cubicBezTo>
                    <a:cubicBezTo>
                      <a:pt x="99" y="1331"/>
                      <a:pt x="118" y="1336"/>
                      <a:pt x="136" y="1336"/>
                    </a:cubicBezTo>
                    <a:cubicBezTo>
                      <a:pt x="174" y="1336"/>
                      <a:pt x="208" y="1316"/>
                      <a:pt x="228" y="1282"/>
                    </a:cubicBezTo>
                    <a:cubicBezTo>
                      <a:pt x="476" y="946"/>
                      <a:pt x="594" y="530"/>
                      <a:pt x="594" y="104"/>
                    </a:cubicBezTo>
                    <a:cubicBezTo>
                      <a:pt x="594" y="35"/>
                      <a:pt x="540"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5"/>
              <p:cNvSpPr/>
              <p:nvPr/>
            </p:nvSpPr>
            <p:spPr>
              <a:xfrm>
                <a:off x="2163343" y="2121531"/>
                <a:ext cx="37503" cy="44898"/>
              </a:xfrm>
              <a:custGeom>
                <a:avLst/>
                <a:gdLst/>
                <a:ahLst/>
                <a:cxnLst/>
                <a:rect l="l" t="t" r="r" b="b"/>
                <a:pathLst>
                  <a:path w="852" h="1020" extrusionOk="0">
                    <a:moveTo>
                      <a:pt x="731" y="1"/>
                    </a:moveTo>
                    <a:cubicBezTo>
                      <a:pt x="683" y="1"/>
                      <a:pt x="640" y="36"/>
                      <a:pt x="624" y="85"/>
                    </a:cubicBezTo>
                    <a:cubicBezTo>
                      <a:pt x="584" y="244"/>
                      <a:pt x="525" y="382"/>
                      <a:pt x="416" y="511"/>
                    </a:cubicBezTo>
                    <a:cubicBezTo>
                      <a:pt x="418" y="509"/>
                      <a:pt x="419" y="508"/>
                      <a:pt x="420" y="508"/>
                    </a:cubicBezTo>
                    <a:cubicBezTo>
                      <a:pt x="422" y="508"/>
                      <a:pt x="414" y="523"/>
                      <a:pt x="406" y="531"/>
                    </a:cubicBezTo>
                    <a:cubicBezTo>
                      <a:pt x="406" y="531"/>
                      <a:pt x="396" y="541"/>
                      <a:pt x="386" y="551"/>
                    </a:cubicBezTo>
                    <a:cubicBezTo>
                      <a:pt x="376" y="570"/>
                      <a:pt x="366" y="580"/>
                      <a:pt x="347" y="600"/>
                    </a:cubicBezTo>
                    <a:cubicBezTo>
                      <a:pt x="327" y="630"/>
                      <a:pt x="297" y="650"/>
                      <a:pt x="257" y="679"/>
                    </a:cubicBezTo>
                    <a:cubicBezTo>
                      <a:pt x="208" y="729"/>
                      <a:pt x="139" y="778"/>
                      <a:pt x="69" y="818"/>
                    </a:cubicBezTo>
                    <a:cubicBezTo>
                      <a:pt x="10" y="848"/>
                      <a:pt x="0" y="917"/>
                      <a:pt x="20" y="966"/>
                    </a:cubicBezTo>
                    <a:cubicBezTo>
                      <a:pt x="40" y="1000"/>
                      <a:pt x="79" y="1020"/>
                      <a:pt x="120" y="1020"/>
                    </a:cubicBezTo>
                    <a:cubicBezTo>
                      <a:pt x="139" y="1020"/>
                      <a:pt x="159" y="1015"/>
                      <a:pt x="178" y="1006"/>
                    </a:cubicBezTo>
                    <a:cubicBezTo>
                      <a:pt x="505" y="828"/>
                      <a:pt x="752" y="511"/>
                      <a:pt x="842" y="145"/>
                    </a:cubicBezTo>
                    <a:cubicBezTo>
                      <a:pt x="851" y="85"/>
                      <a:pt x="822" y="16"/>
                      <a:pt x="762" y="6"/>
                    </a:cubicBezTo>
                    <a:cubicBezTo>
                      <a:pt x="752" y="3"/>
                      <a:pt x="741" y="1"/>
                      <a:pt x="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5"/>
              <p:cNvSpPr/>
              <p:nvPr/>
            </p:nvSpPr>
            <p:spPr>
              <a:xfrm>
                <a:off x="2190766" y="2169906"/>
                <a:ext cx="49740" cy="42169"/>
              </a:xfrm>
              <a:custGeom>
                <a:avLst/>
                <a:gdLst/>
                <a:ahLst/>
                <a:cxnLst/>
                <a:rect l="l" t="t" r="r" b="b"/>
                <a:pathLst>
                  <a:path w="1130" h="958" extrusionOk="0">
                    <a:moveTo>
                      <a:pt x="999" y="1"/>
                    </a:moveTo>
                    <a:cubicBezTo>
                      <a:pt x="951" y="1"/>
                      <a:pt x="908" y="36"/>
                      <a:pt x="892" y="85"/>
                    </a:cubicBezTo>
                    <a:cubicBezTo>
                      <a:pt x="783" y="412"/>
                      <a:pt x="456" y="689"/>
                      <a:pt x="110" y="729"/>
                    </a:cubicBezTo>
                    <a:cubicBezTo>
                      <a:pt x="50" y="738"/>
                      <a:pt x="1" y="778"/>
                      <a:pt x="1" y="847"/>
                    </a:cubicBezTo>
                    <a:cubicBezTo>
                      <a:pt x="1" y="894"/>
                      <a:pt x="44" y="957"/>
                      <a:pt x="98" y="957"/>
                    </a:cubicBezTo>
                    <a:cubicBezTo>
                      <a:pt x="102" y="957"/>
                      <a:pt x="106" y="957"/>
                      <a:pt x="110" y="956"/>
                    </a:cubicBezTo>
                    <a:cubicBezTo>
                      <a:pt x="565" y="897"/>
                      <a:pt x="961" y="580"/>
                      <a:pt x="1109" y="144"/>
                    </a:cubicBezTo>
                    <a:cubicBezTo>
                      <a:pt x="1129" y="85"/>
                      <a:pt x="1090" y="16"/>
                      <a:pt x="1030" y="6"/>
                    </a:cubicBezTo>
                    <a:cubicBezTo>
                      <a:pt x="1020" y="2"/>
                      <a:pt x="1009" y="1"/>
                      <a:pt x="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5"/>
              <p:cNvSpPr/>
              <p:nvPr/>
            </p:nvSpPr>
            <p:spPr>
              <a:xfrm>
                <a:off x="1853945" y="2316880"/>
                <a:ext cx="10080" cy="70076"/>
              </a:xfrm>
              <a:custGeom>
                <a:avLst/>
                <a:gdLst/>
                <a:ahLst/>
                <a:cxnLst/>
                <a:rect l="l" t="t" r="r" b="b"/>
                <a:pathLst>
                  <a:path w="229" h="1592" extrusionOk="0">
                    <a:moveTo>
                      <a:pt x="115" y="0"/>
                    </a:moveTo>
                    <a:cubicBezTo>
                      <a:pt x="58" y="0"/>
                      <a:pt x="1" y="38"/>
                      <a:pt x="1" y="112"/>
                    </a:cubicBezTo>
                    <a:lnTo>
                      <a:pt x="1" y="1488"/>
                    </a:lnTo>
                    <a:cubicBezTo>
                      <a:pt x="1" y="1557"/>
                      <a:pt x="58" y="1592"/>
                      <a:pt x="115" y="1592"/>
                    </a:cubicBezTo>
                    <a:cubicBezTo>
                      <a:pt x="171" y="1592"/>
                      <a:pt x="228" y="1557"/>
                      <a:pt x="228" y="1488"/>
                    </a:cubicBezTo>
                    <a:lnTo>
                      <a:pt x="228" y="112"/>
                    </a:lnTo>
                    <a:cubicBezTo>
                      <a:pt x="228" y="38"/>
                      <a:pt x="171"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5"/>
              <p:cNvSpPr/>
              <p:nvPr/>
            </p:nvSpPr>
            <p:spPr>
              <a:xfrm>
                <a:off x="1187699" y="1228642"/>
                <a:ext cx="547798" cy="671399"/>
              </a:xfrm>
              <a:custGeom>
                <a:avLst/>
                <a:gdLst/>
                <a:ahLst/>
                <a:cxnLst/>
                <a:rect l="l" t="t" r="r" b="b"/>
                <a:pathLst>
                  <a:path w="12445" h="15253" extrusionOk="0">
                    <a:moveTo>
                      <a:pt x="3407" y="0"/>
                    </a:moveTo>
                    <a:cubicBezTo>
                      <a:pt x="2370" y="0"/>
                      <a:pt x="1279" y="448"/>
                      <a:pt x="110" y="1493"/>
                    </a:cubicBezTo>
                    <a:cubicBezTo>
                      <a:pt x="1" y="1592"/>
                      <a:pt x="4842" y="1403"/>
                      <a:pt x="7405" y="5373"/>
                    </a:cubicBezTo>
                    <a:cubicBezTo>
                      <a:pt x="9959" y="9343"/>
                      <a:pt x="10682" y="15252"/>
                      <a:pt x="10682" y="15252"/>
                    </a:cubicBezTo>
                    <a:lnTo>
                      <a:pt x="12444" y="14985"/>
                    </a:lnTo>
                    <a:cubicBezTo>
                      <a:pt x="12444" y="14985"/>
                      <a:pt x="12038" y="7897"/>
                      <a:pt x="9257" y="4264"/>
                    </a:cubicBezTo>
                    <a:cubicBezTo>
                      <a:pt x="7388" y="1833"/>
                      <a:pt x="5507" y="0"/>
                      <a:pt x="3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5"/>
              <p:cNvSpPr/>
              <p:nvPr/>
            </p:nvSpPr>
            <p:spPr>
              <a:xfrm>
                <a:off x="2100134" y="1157510"/>
                <a:ext cx="285013" cy="800062"/>
              </a:xfrm>
              <a:custGeom>
                <a:avLst/>
                <a:gdLst/>
                <a:ahLst/>
                <a:cxnLst/>
                <a:rect l="l" t="t" r="r" b="b"/>
                <a:pathLst>
                  <a:path w="6475" h="18176" extrusionOk="0">
                    <a:moveTo>
                      <a:pt x="3157" y="0"/>
                    </a:moveTo>
                    <a:cubicBezTo>
                      <a:pt x="3044" y="0"/>
                      <a:pt x="4868" y="2552"/>
                      <a:pt x="4010" y="7078"/>
                    </a:cubicBezTo>
                    <a:cubicBezTo>
                      <a:pt x="3149" y="11622"/>
                      <a:pt x="1" y="17413"/>
                      <a:pt x="1" y="17413"/>
                    </a:cubicBezTo>
                    <a:lnTo>
                      <a:pt x="1545" y="18175"/>
                    </a:lnTo>
                    <a:cubicBezTo>
                      <a:pt x="1545" y="18175"/>
                      <a:pt x="5267" y="11820"/>
                      <a:pt x="5782" y="7316"/>
                    </a:cubicBezTo>
                    <a:cubicBezTo>
                      <a:pt x="6306" y="2821"/>
                      <a:pt x="6475" y="525"/>
                      <a:pt x="3159" y="0"/>
                    </a:cubicBezTo>
                    <a:cubicBezTo>
                      <a:pt x="3158" y="0"/>
                      <a:pt x="3158" y="0"/>
                      <a:pt x="3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5"/>
              <p:cNvSpPr/>
              <p:nvPr/>
            </p:nvSpPr>
            <p:spPr>
              <a:xfrm>
                <a:off x="1153278" y="1263812"/>
                <a:ext cx="536001" cy="636669"/>
              </a:xfrm>
              <a:custGeom>
                <a:avLst/>
                <a:gdLst/>
                <a:ahLst/>
                <a:cxnLst/>
                <a:rect l="l" t="t" r="r" b="b"/>
                <a:pathLst>
                  <a:path w="12177" h="14464" fill="none" extrusionOk="0">
                    <a:moveTo>
                      <a:pt x="8969" y="14453"/>
                    </a:moveTo>
                    <a:cubicBezTo>
                      <a:pt x="8969" y="14453"/>
                      <a:pt x="10167" y="13602"/>
                      <a:pt x="12177" y="13374"/>
                    </a:cubicBezTo>
                    <a:cubicBezTo>
                      <a:pt x="12177" y="13374"/>
                      <a:pt x="11662" y="6791"/>
                      <a:pt x="8474" y="3020"/>
                    </a:cubicBezTo>
                    <a:cubicBezTo>
                      <a:pt x="7296" y="1624"/>
                      <a:pt x="5693" y="268"/>
                      <a:pt x="3792" y="119"/>
                    </a:cubicBezTo>
                    <a:cubicBezTo>
                      <a:pt x="2337" y="1"/>
                      <a:pt x="991" y="921"/>
                      <a:pt x="496" y="2287"/>
                    </a:cubicBezTo>
                    <a:cubicBezTo>
                      <a:pt x="1" y="3673"/>
                      <a:pt x="1347" y="4901"/>
                      <a:pt x="2357" y="5653"/>
                    </a:cubicBezTo>
                    <a:cubicBezTo>
                      <a:pt x="5891" y="8286"/>
                      <a:pt x="8049" y="11226"/>
                      <a:pt x="8969" y="14463"/>
                    </a:cubicBezTo>
                    <a:close/>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5"/>
              <p:cNvSpPr/>
              <p:nvPr/>
            </p:nvSpPr>
            <p:spPr>
              <a:xfrm>
                <a:off x="2004705" y="1161868"/>
                <a:ext cx="353461" cy="745568"/>
              </a:xfrm>
              <a:custGeom>
                <a:avLst/>
                <a:gdLst/>
                <a:ahLst/>
                <a:cxnLst/>
                <a:rect l="l" t="t" r="r" b="b"/>
                <a:pathLst>
                  <a:path w="8030" h="16938" fill="none" extrusionOk="0">
                    <a:moveTo>
                      <a:pt x="1" y="15690"/>
                    </a:moveTo>
                    <a:cubicBezTo>
                      <a:pt x="1" y="15690"/>
                      <a:pt x="2189" y="16037"/>
                      <a:pt x="3307" y="16938"/>
                    </a:cubicBezTo>
                    <a:cubicBezTo>
                      <a:pt x="3307" y="16938"/>
                      <a:pt x="5742" y="13295"/>
                      <a:pt x="6752" y="9286"/>
                    </a:cubicBezTo>
                    <a:cubicBezTo>
                      <a:pt x="7772" y="5267"/>
                      <a:pt x="8029" y="1198"/>
                      <a:pt x="5752" y="594"/>
                    </a:cubicBezTo>
                    <a:cubicBezTo>
                      <a:pt x="3475" y="0"/>
                      <a:pt x="1674" y="2336"/>
                      <a:pt x="1634" y="6167"/>
                    </a:cubicBezTo>
                    <a:cubicBezTo>
                      <a:pt x="1585" y="11077"/>
                      <a:pt x="1" y="15690"/>
                      <a:pt x="1" y="15690"/>
                    </a:cubicBezTo>
                    <a:close/>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5"/>
              <p:cNvSpPr/>
              <p:nvPr/>
            </p:nvSpPr>
            <p:spPr>
              <a:xfrm>
                <a:off x="1632582" y="1717937"/>
                <a:ext cx="376526" cy="386782"/>
              </a:xfrm>
              <a:custGeom>
                <a:avLst/>
                <a:gdLst/>
                <a:ahLst/>
                <a:cxnLst/>
                <a:rect l="l" t="t" r="r" b="b"/>
                <a:pathLst>
                  <a:path w="8554" h="8787" extrusionOk="0">
                    <a:moveTo>
                      <a:pt x="5204" y="1"/>
                    </a:moveTo>
                    <a:cubicBezTo>
                      <a:pt x="4793" y="1"/>
                      <a:pt x="4378" y="91"/>
                      <a:pt x="4000" y="246"/>
                    </a:cubicBezTo>
                    <a:cubicBezTo>
                      <a:pt x="3268" y="543"/>
                      <a:pt x="2644" y="1068"/>
                      <a:pt x="2090" y="1622"/>
                    </a:cubicBezTo>
                    <a:cubicBezTo>
                      <a:pt x="1159" y="2562"/>
                      <a:pt x="337" y="3671"/>
                      <a:pt x="1" y="4958"/>
                    </a:cubicBezTo>
                    <a:lnTo>
                      <a:pt x="1179" y="7977"/>
                    </a:lnTo>
                    <a:cubicBezTo>
                      <a:pt x="2545" y="8382"/>
                      <a:pt x="3975" y="8787"/>
                      <a:pt x="5383" y="8787"/>
                    </a:cubicBezTo>
                    <a:cubicBezTo>
                      <a:pt x="5903" y="8787"/>
                      <a:pt x="6420" y="8732"/>
                      <a:pt x="6930" y="8601"/>
                    </a:cubicBezTo>
                    <a:cubicBezTo>
                      <a:pt x="7366" y="8482"/>
                      <a:pt x="7801" y="8304"/>
                      <a:pt x="8108" y="7967"/>
                    </a:cubicBezTo>
                    <a:cubicBezTo>
                      <a:pt x="8415" y="7631"/>
                      <a:pt x="8554" y="7116"/>
                      <a:pt x="8336" y="6710"/>
                    </a:cubicBezTo>
                    <a:cubicBezTo>
                      <a:pt x="8039" y="6156"/>
                      <a:pt x="7277" y="6087"/>
                      <a:pt x="6643" y="6087"/>
                    </a:cubicBezTo>
                    <a:cubicBezTo>
                      <a:pt x="6980" y="5988"/>
                      <a:pt x="7326" y="5869"/>
                      <a:pt x="7594" y="5641"/>
                    </a:cubicBezTo>
                    <a:cubicBezTo>
                      <a:pt x="7871" y="5423"/>
                      <a:pt x="8049" y="5047"/>
                      <a:pt x="7950" y="4711"/>
                    </a:cubicBezTo>
                    <a:cubicBezTo>
                      <a:pt x="7851" y="4384"/>
                      <a:pt x="7514" y="4166"/>
                      <a:pt x="7168" y="4117"/>
                    </a:cubicBezTo>
                    <a:cubicBezTo>
                      <a:pt x="7095" y="4106"/>
                      <a:pt x="7022" y="4101"/>
                      <a:pt x="6949" y="4101"/>
                    </a:cubicBezTo>
                    <a:cubicBezTo>
                      <a:pt x="6682" y="4101"/>
                      <a:pt x="6412" y="4163"/>
                      <a:pt x="6148" y="4225"/>
                    </a:cubicBezTo>
                    <a:cubicBezTo>
                      <a:pt x="6920" y="3909"/>
                      <a:pt x="7475" y="3107"/>
                      <a:pt x="7504" y="2275"/>
                    </a:cubicBezTo>
                    <a:cubicBezTo>
                      <a:pt x="7534" y="1444"/>
                      <a:pt x="7039" y="612"/>
                      <a:pt x="6287" y="246"/>
                    </a:cubicBezTo>
                    <a:cubicBezTo>
                      <a:pt x="5951" y="76"/>
                      <a:pt x="5580" y="1"/>
                      <a:pt x="5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5"/>
              <p:cNvSpPr/>
              <p:nvPr/>
            </p:nvSpPr>
            <p:spPr>
              <a:xfrm>
                <a:off x="1626772" y="1713052"/>
                <a:ext cx="384097" cy="396422"/>
              </a:xfrm>
              <a:custGeom>
                <a:avLst/>
                <a:gdLst/>
                <a:ahLst/>
                <a:cxnLst/>
                <a:rect l="l" t="t" r="r" b="b"/>
                <a:pathLst>
                  <a:path w="8726" h="9006" extrusionOk="0">
                    <a:moveTo>
                      <a:pt x="5352" y="1"/>
                    </a:moveTo>
                    <a:cubicBezTo>
                      <a:pt x="4814" y="1"/>
                      <a:pt x="4271" y="149"/>
                      <a:pt x="3796" y="387"/>
                    </a:cubicBezTo>
                    <a:cubicBezTo>
                      <a:pt x="3360" y="604"/>
                      <a:pt x="2964" y="901"/>
                      <a:pt x="2598" y="1218"/>
                    </a:cubicBezTo>
                    <a:cubicBezTo>
                      <a:pt x="2241" y="1545"/>
                      <a:pt x="1905" y="1881"/>
                      <a:pt x="1588" y="2248"/>
                    </a:cubicBezTo>
                    <a:cubicBezTo>
                      <a:pt x="964" y="2970"/>
                      <a:pt x="430" y="3782"/>
                      <a:pt x="123" y="4693"/>
                    </a:cubicBezTo>
                    <a:cubicBezTo>
                      <a:pt x="83" y="4812"/>
                      <a:pt x="54" y="4921"/>
                      <a:pt x="24" y="5039"/>
                    </a:cubicBezTo>
                    <a:cubicBezTo>
                      <a:pt x="0" y="5123"/>
                      <a:pt x="70" y="5178"/>
                      <a:pt x="135" y="5178"/>
                    </a:cubicBezTo>
                    <a:cubicBezTo>
                      <a:pt x="179" y="5178"/>
                      <a:pt x="220" y="5154"/>
                      <a:pt x="232" y="5099"/>
                    </a:cubicBezTo>
                    <a:cubicBezTo>
                      <a:pt x="469" y="4228"/>
                      <a:pt x="925" y="3426"/>
                      <a:pt x="1479" y="2723"/>
                    </a:cubicBezTo>
                    <a:cubicBezTo>
                      <a:pt x="1766" y="2367"/>
                      <a:pt x="2083" y="2030"/>
                      <a:pt x="2410" y="1713"/>
                    </a:cubicBezTo>
                    <a:cubicBezTo>
                      <a:pt x="2736" y="1387"/>
                      <a:pt x="3083" y="1080"/>
                      <a:pt x="3469" y="832"/>
                    </a:cubicBezTo>
                    <a:cubicBezTo>
                      <a:pt x="4027" y="470"/>
                      <a:pt x="4685" y="219"/>
                      <a:pt x="5347" y="219"/>
                    </a:cubicBezTo>
                    <a:cubicBezTo>
                      <a:pt x="5590" y="219"/>
                      <a:pt x="5833" y="253"/>
                      <a:pt x="6072" y="327"/>
                    </a:cubicBezTo>
                    <a:cubicBezTo>
                      <a:pt x="6854" y="575"/>
                      <a:pt x="7438" y="1307"/>
                      <a:pt x="7518" y="2129"/>
                    </a:cubicBezTo>
                    <a:cubicBezTo>
                      <a:pt x="7587" y="2911"/>
                      <a:pt x="7171" y="3703"/>
                      <a:pt x="6488" y="4109"/>
                    </a:cubicBezTo>
                    <a:cubicBezTo>
                      <a:pt x="6416" y="4154"/>
                      <a:pt x="6337" y="4190"/>
                      <a:pt x="6256" y="4226"/>
                    </a:cubicBezTo>
                    <a:lnTo>
                      <a:pt x="6256" y="4226"/>
                    </a:lnTo>
                    <a:cubicBezTo>
                      <a:pt x="6254" y="4227"/>
                      <a:pt x="6252" y="4227"/>
                      <a:pt x="6251" y="4228"/>
                    </a:cubicBezTo>
                    <a:lnTo>
                      <a:pt x="6251" y="4229"/>
                    </a:lnTo>
                    <a:lnTo>
                      <a:pt x="6251" y="4229"/>
                    </a:lnTo>
                    <a:cubicBezTo>
                      <a:pt x="6244" y="4232"/>
                      <a:pt x="6238" y="4235"/>
                      <a:pt x="6231" y="4237"/>
                    </a:cubicBezTo>
                    <a:cubicBezTo>
                      <a:pt x="6121" y="4283"/>
                      <a:pt x="6189" y="4449"/>
                      <a:pt x="6295" y="4449"/>
                    </a:cubicBezTo>
                    <a:cubicBezTo>
                      <a:pt x="6303" y="4449"/>
                      <a:pt x="6311" y="4448"/>
                      <a:pt x="6320" y="4445"/>
                    </a:cubicBezTo>
                    <a:cubicBezTo>
                      <a:pt x="6555" y="4387"/>
                      <a:pt x="6824" y="4325"/>
                      <a:pt x="7084" y="4325"/>
                    </a:cubicBezTo>
                    <a:cubicBezTo>
                      <a:pt x="7349" y="4325"/>
                      <a:pt x="7605" y="4389"/>
                      <a:pt x="7805" y="4584"/>
                    </a:cubicBezTo>
                    <a:cubicBezTo>
                      <a:pt x="8181" y="4940"/>
                      <a:pt x="7933" y="5485"/>
                      <a:pt x="7567" y="5742"/>
                    </a:cubicBezTo>
                    <a:cubicBezTo>
                      <a:pt x="7320" y="5910"/>
                      <a:pt x="7033" y="6000"/>
                      <a:pt x="6746" y="6089"/>
                    </a:cubicBezTo>
                    <a:cubicBezTo>
                      <a:pt x="6627" y="6128"/>
                      <a:pt x="6647" y="6306"/>
                      <a:pt x="6775" y="6306"/>
                    </a:cubicBezTo>
                    <a:cubicBezTo>
                      <a:pt x="7270" y="6306"/>
                      <a:pt x="7894" y="6316"/>
                      <a:pt x="8250" y="6702"/>
                    </a:cubicBezTo>
                    <a:cubicBezTo>
                      <a:pt x="8686" y="7168"/>
                      <a:pt x="8389" y="7861"/>
                      <a:pt x="7953" y="8187"/>
                    </a:cubicBezTo>
                    <a:cubicBezTo>
                      <a:pt x="7696" y="8385"/>
                      <a:pt x="7389" y="8504"/>
                      <a:pt x="7082" y="8583"/>
                    </a:cubicBezTo>
                    <a:cubicBezTo>
                      <a:pt x="6726" y="8682"/>
                      <a:pt x="6369" y="8742"/>
                      <a:pt x="6013" y="8761"/>
                    </a:cubicBezTo>
                    <a:cubicBezTo>
                      <a:pt x="5843" y="8775"/>
                      <a:pt x="5672" y="8781"/>
                      <a:pt x="5501" y="8781"/>
                    </a:cubicBezTo>
                    <a:cubicBezTo>
                      <a:pt x="4927" y="8781"/>
                      <a:pt x="4353" y="8710"/>
                      <a:pt x="3796" y="8603"/>
                    </a:cubicBezTo>
                    <a:cubicBezTo>
                      <a:pt x="2964" y="8455"/>
                      <a:pt x="2152" y="8217"/>
                      <a:pt x="1341" y="7969"/>
                    </a:cubicBezTo>
                    <a:cubicBezTo>
                      <a:pt x="1330" y="7966"/>
                      <a:pt x="1320" y="7965"/>
                      <a:pt x="1310" y="7965"/>
                    </a:cubicBezTo>
                    <a:cubicBezTo>
                      <a:pt x="1203" y="7965"/>
                      <a:pt x="1163" y="8151"/>
                      <a:pt x="1281" y="8187"/>
                    </a:cubicBezTo>
                    <a:cubicBezTo>
                      <a:pt x="2651" y="8596"/>
                      <a:pt x="4060" y="9005"/>
                      <a:pt x="5495" y="9005"/>
                    </a:cubicBezTo>
                    <a:cubicBezTo>
                      <a:pt x="5658" y="9005"/>
                      <a:pt x="5820" y="9000"/>
                      <a:pt x="5983" y="8989"/>
                    </a:cubicBezTo>
                    <a:cubicBezTo>
                      <a:pt x="6369" y="8969"/>
                      <a:pt x="6755" y="8900"/>
                      <a:pt x="7122" y="8801"/>
                    </a:cubicBezTo>
                    <a:cubicBezTo>
                      <a:pt x="7458" y="8712"/>
                      <a:pt x="7785" y="8593"/>
                      <a:pt x="8052" y="8395"/>
                    </a:cubicBezTo>
                    <a:cubicBezTo>
                      <a:pt x="8329" y="8187"/>
                      <a:pt x="8537" y="7930"/>
                      <a:pt x="8636" y="7603"/>
                    </a:cubicBezTo>
                    <a:cubicBezTo>
                      <a:pt x="8725" y="7306"/>
                      <a:pt x="8706" y="6970"/>
                      <a:pt x="8527" y="6702"/>
                    </a:cubicBezTo>
                    <a:cubicBezTo>
                      <a:pt x="8268" y="6295"/>
                      <a:pt x="7804" y="6157"/>
                      <a:pt x="7337" y="6111"/>
                    </a:cubicBezTo>
                    <a:lnTo>
                      <a:pt x="7337" y="6111"/>
                    </a:lnTo>
                    <a:cubicBezTo>
                      <a:pt x="7708" y="5945"/>
                      <a:pt x="8036" y="5708"/>
                      <a:pt x="8171" y="5297"/>
                    </a:cubicBezTo>
                    <a:cubicBezTo>
                      <a:pt x="8260" y="5039"/>
                      <a:pt x="8221" y="4752"/>
                      <a:pt x="8052" y="4534"/>
                    </a:cubicBezTo>
                    <a:cubicBezTo>
                      <a:pt x="7884" y="4317"/>
                      <a:pt x="7636" y="4178"/>
                      <a:pt x="7379" y="4129"/>
                    </a:cubicBezTo>
                    <a:cubicBezTo>
                      <a:pt x="7279" y="4110"/>
                      <a:pt x="7178" y="4102"/>
                      <a:pt x="7077" y="4102"/>
                    </a:cubicBezTo>
                    <a:cubicBezTo>
                      <a:pt x="7008" y="4102"/>
                      <a:pt x="6938" y="4106"/>
                      <a:pt x="6869" y="4113"/>
                    </a:cubicBezTo>
                    <a:lnTo>
                      <a:pt x="6869" y="4113"/>
                    </a:lnTo>
                    <a:cubicBezTo>
                      <a:pt x="7363" y="3708"/>
                      <a:pt x="7691" y="3101"/>
                      <a:pt x="7735" y="2466"/>
                    </a:cubicBezTo>
                    <a:cubicBezTo>
                      <a:pt x="7805" y="1624"/>
                      <a:pt x="7320" y="733"/>
                      <a:pt x="6577" y="308"/>
                    </a:cubicBezTo>
                    <a:cubicBezTo>
                      <a:pt x="6197" y="93"/>
                      <a:pt x="5776" y="1"/>
                      <a:pt x="53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5"/>
              <p:cNvSpPr/>
              <p:nvPr/>
            </p:nvSpPr>
            <p:spPr>
              <a:xfrm>
                <a:off x="1695087" y="1810682"/>
                <a:ext cx="172857" cy="124966"/>
              </a:xfrm>
              <a:custGeom>
                <a:avLst/>
                <a:gdLst/>
                <a:ahLst/>
                <a:cxnLst/>
                <a:rect l="l" t="t" r="r" b="b"/>
                <a:pathLst>
                  <a:path w="3927" h="2839" extrusionOk="0">
                    <a:moveTo>
                      <a:pt x="3777" y="1"/>
                    </a:moveTo>
                    <a:cubicBezTo>
                      <a:pt x="3758" y="1"/>
                      <a:pt x="3739" y="7"/>
                      <a:pt x="3719" y="20"/>
                    </a:cubicBezTo>
                    <a:cubicBezTo>
                      <a:pt x="2719" y="634"/>
                      <a:pt x="1768" y="1297"/>
                      <a:pt x="848" y="2029"/>
                    </a:cubicBezTo>
                    <a:cubicBezTo>
                      <a:pt x="590" y="2227"/>
                      <a:pt x="333" y="2445"/>
                      <a:pt x="86" y="2653"/>
                    </a:cubicBezTo>
                    <a:cubicBezTo>
                      <a:pt x="0" y="2731"/>
                      <a:pt x="79" y="2839"/>
                      <a:pt x="170" y="2839"/>
                    </a:cubicBezTo>
                    <a:cubicBezTo>
                      <a:pt x="195" y="2839"/>
                      <a:pt x="220" y="2831"/>
                      <a:pt x="244" y="2811"/>
                    </a:cubicBezTo>
                    <a:cubicBezTo>
                      <a:pt x="1125" y="2069"/>
                      <a:pt x="2046" y="1376"/>
                      <a:pt x="3006" y="733"/>
                    </a:cubicBezTo>
                    <a:cubicBezTo>
                      <a:pt x="3273" y="554"/>
                      <a:pt x="3550" y="376"/>
                      <a:pt x="3827" y="208"/>
                    </a:cubicBezTo>
                    <a:cubicBezTo>
                      <a:pt x="3926" y="142"/>
                      <a:pt x="3868" y="1"/>
                      <a:pt x="3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5"/>
              <p:cNvSpPr/>
              <p:nvPr/>
            </p:nvSpPr>
            <p:spPr>
              <a:xfrm>
                <a:off x="1779204" y="1935691"/>
                <a:ext cx="76987" cy="24782"/>
              </a:xfrm>
              <a:custGeom>
                <a:avLst/>
                <a:gdLst/>
                <a:ahLst/>
                <a:cxnLst/>
                <a:rect l="l" t="t" r="r" b="b"/>
                <a:pathLst>
                  <a:path w="1749" h="563" extrusionOk="0">
                    <a:moveTo>
                      <a:pt x="1644" y="0"/>
                    </a:moveTo>
                    <a:cubicBezTo>
                      <a:pt x="1640" y="0"/>
                      <a:pt x="1635" y="0"/>
                      <a:pt x="1629" y="1"/>
                    </a:cubicBezTo>
                    <a:cubicBezTo>
                      <a:pt x="1115" y="51"/>
                      <a:pt x="610" y="169"/>
                      <a:pt x="125" y="348"/>
                    </a:cubicBezTo>
                    <a:cubicBezTo>
                      <a:pt x="0" y="383"/>
                      <a:pt x="36" y="563"/>
                      <a:pt x="145" y="563"/>
                    </a:cubicBezTo>
                    <a:cubicBezTo>
                      <a:pt x="157" y="563"/>
                      <a:pt x="170" y="560"/>
                      <a:pt x="184" y="555"/>
                    </a:cubicBezTo>
                    <a:cubicBezTo>
                      <a:pt x="649" y="387"/>
                      <a:pt x="1134" y="278"/>
                      <a:pt x="1629" y="219"/>
                    </a:cubicBezTo>
                    <a:cubicBezTo>
                      <a:pt x="1689" y="219"/>
                      <a:pt x="1748" y="169"/>
                      <a:pt x="1748" y="110"/>
                    </a:cubicBezTo>
                    <a:cubicBezTo>
                      <a:pt x="1748" y="55"/>
                      <a:pt x="1706" y="0"/>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5"/>
              <p:cNvSpPr/>
              <p:nvPr/>
            </p:nvSpPr>
            <p:spPr>
              <a:xfrm>
                <a:off x="1758516" y="2023285"/>
                <a:ext cx="126858" cy="13601"/>
              </a:xfrm>
              <a:custGeom>
                <a:avLst/>
                <a:gdLst/>
                <a:ahLst/>
                <a:cxnLst/>
                <a:rect l="l" t="t" r="r" b="b"/>
                <a:pathLst>
                  <a:path w="2882" h="309" extrusionOk="0">
                    <a:moveTo>
                      <a:pt x="1268" y="1"/>
                    </a:moveTo>
                    <a:cubicBezTo>
                      <a:pt x="892" y="1"/>
                      <a:pt x="516" y="17"/>
                      <a:pt x="139" y="50"/>
                    </a:cubicBezTo>
                    <a:cubicBezTo>
                      <a:pt x="7" y="60"/>
                      <a:pt x="1" y="269"/>
                      <a:pt x="123" y="269"/>
                    </a:cubicBezTo>
                    <a:cubicBezTo>
                      <a:pt x="128" y="269"/>
                      <a:pt x="134" y="269"/>
                      <a:pt x="139" y="268"/>
                    </a:cubicBezTo>
                    <a:cubicBezTo>
                      <a:pt x="515" y="239"/>
                      <a:pt x="890" y="223"/>
                      <a:pt x="1265" y="223"/>
                    </a:cubicBezTo>
                    <a:cubicBezTo>
                      <a:pt x="1769" y="223"/>
                      <a:pt x="2273" y="251"/>
                      <a:pt x="2773" y="308"/>
                    </a:cubicBezTo>
                    <a:cubicBezTo>
                      <a:pt x="2776" y="308"/>
                      <a:pt x="2780" y="309"/>
                      <a:pt x="2784" y="309"/>
                    </a:cubicBezTo>
                    <a:cubicBezTo>
                      <a:pt x="2838" y="309"/>
                      <a:pt x="2881" y="245"/>
                      <a:pt x="2881" y="199"/>
                    </a:cubicBezTo>
                    <a:cubicBezTo>
                      <a:pt x="2881" y="130"/>
                      <a:pt x="2832" y="90"/>
                      <a:pt x="2773" y="80"/>
                    </a:cubicBezTo>
                    <a:cubicBezTo>
                      <a:pt x="2274" y="29"/>
                      <a:pt x="1772" y="1"/>
                      <a:pt x="1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03" name="Google Shape;3903;p45"/>
          <p:cNvSpPr/>
          <p:nvPr/>
        </p:nvSpPr>
        <p:spPr>
          <a:xfrm>
            <a:off x="7039130" y="2897553"/>
            <a:ext cx="554400" cy="5544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5"/>
          <p:cNvSpPr/>
          <p:nvPr/>
        </p:nvSpPr>
        <p:spPr>
          <a:xfrm>
            <a:off x="7784630" y="2897553"/>
            <a:ext cx="554400" cy="5544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5"/>
          <p:cNvSpPr/>
          <p:nvPr/>
        </p:nvSpPr>
        <p:spPr>
          <a:xfrm>
            <a:off x="6293630" y="2897553"/>
            <a:ext cx="554400" cy="5544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5"/>
          <p:cNvSpPr/>
          <p:nvPr/>
        </p:nvSpPr>
        <p:spPr>
          <a:xfrm>
            <a:off x="5548130" y="2897553"/>
            <a:ext cx="554400" cy="5544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7" name="Google Shape;3907;p45"/>
          <p:cNvGrpSpPr/>
          <p:nvPr/>
        </p:nvGrpSpPr>
        <p:grpSpPr>
          <a:xfrm>
            <a:off x="7875417" y="2997945"/>
            <a:ext cx="375421" cy="353610"/>
            <a:chOff x="2870687" y="3796508"/>
            <a:chExt cx="375421" cy="353610"/>
          </a:xfrm>
        </p:grpSpPr>
        <p:sp>
          <p:nvSpPr>
            <p:cNvPr id="3908" name="Google Shape;3908;p45"/>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5"/>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5"/>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5"/>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45"/>
          <p:cNvGrpSpPr/>
          <p:nvPr/>
        </p:nvGrpSpPr>
        <p:grpSpPr>
          <a:xfrm>
            <a:off x="7129899" y="2997947"/>
            <a:ext cx="372844" cy="353610"/>
            <a:chOff x="3302118" y="3796534"/>
            <a:chExt cx="372844" cy="353610"/>
          </a:xfrm>
        </p:grpSpPr>
        <p:sp>
          <p:nvSpPr>
            <p:cNvPr id="3913" name="Google Shape;3913;p45"/>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5"/>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5"/>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5"/>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5"/>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5"/>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5"/>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5"/>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45"/>
          <p:cNvGrpSpPr/>
          <p:nvPr/>
        </p:nvGrpSpPr>
        <p:grpSpPr>
          <a:xfrm>
            <a:off x="5638961" y="2997947"/>
            <a:ext cx="372740" cy="353610"/>
            <a:chOff x="3744430" y="3796534"/>
            <a:chExt cx="372740" cy="353610"/>
          </a:xfrm>
        </p:grpSpPr>
        <p:sp>
          <p:nvSpPr>
            <p:cNvPr id="3922" name="Google Shape;3922;p45"/>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5"/>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5"/>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5"/>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5"/>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5"/>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5"/>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5"/>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5"/>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1" name="Google Shape;3931;p45"/>
          <p:cNvGrpSpPr/>
          <p:nvPr/>
        </p:nvGrpSpPr>
        <p:grpSpPr>
          <a:xfrm>
            <a:off x="6384406" y="2997947"/>
            <a:ext cx="372844" cy="353610"/>
            <a:chOff x="4186663" y="3796534"/>
            <a:chExt cx="372844" cy="353610"/>
          </a:xfrm>
        </p:grpSpPr>
        <p:sp>
          <p:nvSpPr>
            <p:cNvPr id="3932" name="Google Shape;3932;p45"/>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5"/>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5"/>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5"/>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5"/>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7" name="Google Shape;3937;p45"/>
          <p:cNvSpPr/>
          <p:nvPr/>
        </p:nvSpPr>
        <p:spPr>
          <a:xfrm>
            <a:off x="4680800" y="21195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31"/>
        <p:cNvGrpSpPr/>
        <p:nvPr/>
      </p:nvGrpSpPr>
      <p:grpSpPr>
        <a:xfrm>
          <a:off x="0" y="0"/>
          <a:ext cx="0" cy="0"/>
          <a:chOff x="0" y="0"/>
          <a:chExt cx="0" cy="0"/>
        </a:xfrm>
      </p:grpSpPr>
      <p:sp>
        <p:nvSpPr>
          <p:cNvPr id="1132" name="Google Shape;1132;p28"/>
          <p:cNvSpPr/>
          <p:nvPr/>
        </p:nvSpPr>
        <p:spPr>
          <a:xfrm>
            <a:off x="4958175" y="3114875"/>
            <a:ext cx="942900" cy="9429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8"/>
          <p:cNvSpPr/>
          <p:nvPr/>
        </p:nvSpPr>
        <p:spPr>
          <a:xfrm>
            <a:off x="4958175" y="1626550"/>
            <a:ext cx="942900" cy="9429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8"/>
          <p:cNvSpPr/>
          <p:nvPr/>
        </p:nvSpPr>
        <p:spPr>
          <a:xfrm>
            <a:off x="827300" y="3114875"/>
            <a:ext cx="942900" cy="9429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b="0"/>
          </a:p>
        </p:txBody>
      </p:sp>
      <p:sp>
        <p:nvSpPr>
          <p:cNvPr id="1136" name="Google Shape;1136;p28"/>
          <p:cNvSpPr txBox="1">
            <a:spLocks noGrp="1"/>
          </p:cNvSpPr>
          <p:nvPr>
            <p:ph type="subTitle" idx="1"/>
          </p:nvPr>
        </p:nvSpPr>
        <p:spPr>
          <a:xfrm>
            <a:off x="1932826" y="2026654"/>
            <a:ext cx="2253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37" name="Google Shape;1137;p28"/>
          <p:cNvSpPr txBox="1">
            <a:spLocks noGrp="1"/>
          </p:cNvSpPr>
          <p:nvPr>
            <p:ph type="subTitle" idx="3"/>
          </p:nvPr>
        </p:nvSpPr>
        <p:spPr>
          <a:xfrm>
            <a:off x="1932737" y="1684575"/>
            <a:ext cx="22530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1138" name="Google Shape;1138;p28"/>
          <p:cNvSpPr/>
          <p:nvPr/>
        </p:nvSpPr>
        <p:spPr>
          <a:xfrm>
            <a:off x="827325" y="1626550"/>
            <a:ext cx="942900" cy="9429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txBox="1">
            <a:spLocks noGrp="1"/>
          </p:cNvSpPr>
          <p:nvPr>
            <p:ph type="title" idx="2"/>
          </p:nvPr>
        </p:nvSpPr>
        <p:spPr>
          <a:xfrm>
            <a:off x="827330" y="1731250"/>
            <a:ext cx="942900" cy="73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140" name="Google Shape;1140;p28"/>
          <p:cNvSpPr txBox="1">
            <a:spLocks noGrp="1"/>
          </p:cNvSpPr>
          <p:nvPr>
            <p:ph type="subTitle" idx="4"/>
          </p:nvPr>
        </p:nvSpPr>
        <p:spPr>
          <a:xfrm>
            <a:off x="6063676" y="2026629"/>
            <a:ext cx="2253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41" name="Google Shape;1141;p28"/>
          <p:cNvSpPr txBox="1">
            <a:spLocks noGrp="1"/>
          </p:cNvSpPr>
          <p:nvPr>
            <p:ph type="title" idx="5"/>
          </p:nvPr>
        </p:nvSpPr>
        <p:spPr>
          <a:xfrm>
            <a:off x="4958163" y="1731250"/>
            <a:ext cx="942900" cy="73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42" name="Google Shape;1142;p28"/>
          <p:cNvSpPr txBox="1">
            <a:spLocks noGrp="1"/>
          </p:cNvSpPr>
          <p:nvPr>
            <p:ph type="subTitle" idx="6"/>
          </p:nvPr>
        </p:nvSpPr>
        <p:spPr>
          <a:xfrm>
            <a:off x="6063587" y="1684550"/>
            <a:ext cx="22530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1143" name="Google Shape;1143;p28"/>
          <p:cNvSpPr txBox="1">
            <a:spLocks noGrp="1"/>
          </p:cNvSpPr>
          <p:nvPr>
            <p:ph type="subTitle" idx="7"/>
          </p:nvPr>
        </p:nvSpPr>
        <p:spPr>
          <a:xfrm>
            <a:off x="1932815" y="3514976"/>
            <a:ext cx="2253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44" name="Google Shape;1144;p28"/>
          <p:cNvSpPr txBox="1">
            <a:spLocks noGrp="1"/>
          </p:cNvSpPr>
          <p:nvPr>
            <p:ph type="title" idx="8"/>
          </p:nvPr>
        </p:nvSpPr>
        <p:spPr>
          <a:xfrm>
            <a:off x="827314" y="3219575"/>
            <a:ext cx="942900" cy="73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145" name="Google Shape;1145;p28"/>
          <p:cNvSpPr txBox="1">
            <a:spLocks noGrp="1"/>
          </p:cNvSpPr>
          <p:nvPr>
            <p:ph type="subTitle" idx="9"/>
          </p:nvPr>
        </p:nvSpPr>
        <p:spPr>
          <a:xfrm>
            <a:off x="1932725" y="3172897"/>
            <a:ext cx="22530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1146" name="Google Shape;1146;p28"/>
          <p:cNvSpPr txBox="1">
            <a:spLocks noGrp="1"/>
          </p:cNvSpPr>
          <p:nvPr>
            <p:ph type="subTitle" idx="13"/>
          </p:nvPr>
        </p:nvSpPr>
        <p:spPr>
          <a:xfrm>
            <a:off x="6063665" y="3514951"/>
            <a:ext cx="2253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47" name="Google Shape;1147;p28"/>
          <p:cNvSpPr txBox="1">
            <a:spLocks noGrp="1"/>
          </p:cNvSpPr>
          <p:nvPr>
            <p:ph type="title" idx="14"/>
          </p:nvPr>
        </p:nvSpPr>
        <p:spPr>
          <a:xfrm>
            <a:off x="4958150" y="3219575"/>
            <a:ext cx="942900" cy="73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148" name="Google Shape;1148;p28"/>
          <p:cNvSpPr txBox="1">
            <a:spLocks noGrp="1"/>
          </p:cNvSpPr>
          <p:nvPr>
            <p:ph type="subTitle" idx="15"/>
          </p:nvPr>
        </p:nvSpPr>
        <p:spPr>
          <a:xfrm>
            <a:off x="6063575" y="3172872"/>
            <a:ext cx="22530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1149" name="Google Shape;1149;p28"/>
          <p:cNvSpPr/>
          <p:nvPr/>
        </p:nvSpPr>
        <p:spPr>
          <a:xfrm>
            <a:off x="4028384" y="30826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8"/>
          <p:cNvSpPr/>
          <p:nvPr/>
        </p:nvSpPr>
        <p:spPr>
          <a:xfrm>
            <a:off x="4432378" y="15269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8"/>
          <p:cNvSpPr/>
          <p:nvPr/>
        </p:nvSpPr>
        <p:spPr>
          <a:xfrm>
            <a:off x="7711434" y="100457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941"/>
        <p:cNvGrpSpPr/>
        <p:nvPr/>
      </p:nvGrpSpPr>
      <p:grpSpPr>
        <a:xfrm>
          <a:off x="0" y="0"/>
          <a:ext cx="0" cy="0"/>
          <a:chOff x="0" y="0"/>
          <a:chExt cx="0" cy="0"/>
        </a:xfrm>
      </p:grpSpPr>
      <p:sp>
        <p:nvSpPr>
          <p:cNvPr id="3942" name="Google Shape;3942;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3943" name="Google Shape;3943;p46"/>
          <p:cNvSpPr txBox="1">
            <a:spLocks noGrp="1"/>
          </p:cNvSpPr>
          <p:nvPr>
            <p:ph type="body" idx="1"/>
          </p:nvPr>
        </p:nvSpPr>
        <p:spPr>
          <a:xfrm>
            <a:off x="720000" y="1328985"/>
            <a:ext cx="7704000" cy="12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sz="2400">
                <a:latin typeface="Rubik ExtraBold"/>
                <a:ea typeface="Rubik ExtraBold"/>
                <a:cs typeface="Rubik ExtraBold"/>
                <a:sym typeface="Rubik ExtraBold"/>
              </a:rPr>
              <a:t>Vectors:</a:t>
            </a:r>
            <a:endParaRPr sz="2400">
              <a:latin typeface="Rubik ExtraBold"/>
              <a:ea typeface="Rubik ExtraBold"/>
              <a:cs typeface="Rubik ExtraBold"/>
              <a:sym typeface="Rubik ExtraBold"/>
            </a:endParaRPr>
          </a:p>
          <a:p>
            <a:pPr marL="457200" lvl="0" indent="-317500" algn="l" rtl="0">
              <a:spcBef>
                <a:spcPts val="1000"/>
              </a:spcBef>
              <a:spcAft>
                <a:spcPts val="0"/>
              </a:spcAft>
              <a:buSzPts val="1400"/>
              <a:buChar char="●"/>
            </a:pPr>
            <a:r>
              <a:rPr lang="en">
                <a:solidFill>
                  <a:schemeClr val="hlink"/>
                </a:solidFill>
                <a:uFill>
                  <a:noFill/>
                </a:uFill>
                <a:hlinkClick r:id="rId3"/>
              </a:rPr>
              <a:t>Chinese new year celebration instagram posts collection</a:t>
            </a:r>
            <a:endParaRPr/>
          </a:p>
          <a:p>
            <a:pPr marL="0" lvl="0" indent="0" algn="l" rtl="0">
              <a:spcBef>
                <a:spcPts val="0"/>
              </a:spcBef>
              <a:spcAft>
                <a:spcPts val="0"/>
              </a:spcAft>
              <a:buNone/>
            </a:pPr>
            <a:endParaRPr/>
          </a:p>
        </p:txBody>
      </p:sp>
      <p:grpSp>
        <p:nvGrpSpPr>
          <p:cNvPr id="3944" name="Google Shape;3944;p46"/>
          <p:cNvGrpSpPr/>
          <p:nvPr/>
        </p:nvGrpSpPr>
        <p:grpSpPr>
          <a:xfrm>
            <a:off x="1062116" y="2521743"/>
            <a:ext cx="1382182" cy="2329514"/>
            <a:chOff x="2475466" y="2362754"/>
            <a:chExt cx="1382182" cy="2329514"/>
          </a:xfrm>
        </p:grpSpPr>
        <p:sp>
          <p:nvSpPr>
            <p:cNvPr id="3945" name="Google Shape;3945;p46"/>
            <p:cNvSpPr/>
            <p:nvPr/>
          </p:nvSpPr>
          <p:spPr>
            <a:xfrm>
              <a:off x="2508619" y="2402788"/>
              <a:ext cx="1349029" cy="2289480"/>
            </a:xfrm>
            <a:custGeom>
              <a:avLst/>
              <a:gdLst/>
              <a:ahLst/>
              <a:cxnLst/>
              <a:rect l="l" t="t" r="r" b="b"/>
              <a:pathLst>
                <a:path w="77575" h="131655" extrusionOk="0">
                  <a:moveTo>
                    <a:pt x="50142" y="1"/>
                  </a:moveTo>
                  <a:cubicBezTo>
                    <a:pt x="38312" y="1"/>
                    <a:pt x="38452" y="21961"/>
                    <a:pt x="38868" y="29640"/>
                  </a:cubicBezTo>
                  <a:cubicBezTo>
                    <a:pt x="37199" y="29655"/>
                    <a:pt x="35516" y="30109"/>
                    <a:pt x="34037" y="30914"/>
                  </a:cubicBezTo>
                  <a:cubicBezTo>
                    <a:pt x="33569" y="31163"/>
                    <a:pt x="33129" y="31455"/>
                    <a:pt x="32705" y="31763"/>
                  </a:cubicBezTo>
                  <a:cubicBezTo>
                    <a:pt x="32156" y="25921"/>
                    <a:pt x="30159" y="1485"/>
                    <a:pt x="18475" y="1485"/>
                  </a:cubicBezTo>
                  <a:cubicBezTo>
                    <a:pt x="17394" y="1485"/>
                    <a:pt x="16230" y="1694"/>
                    <a:pt x="14977" y="2147"/>
                  </a:cubicBezTo>
                  <a:cubicBezTo>
                    <a:pt x="1391" y="7066"/>
                    <a:pt x="16997" y="38775"/>
                    <a:pt x="16997" y="38775"/>
                  </a:cubicBezTo>
                  <a:cubicBezTo>
                    <a:pt x="16997" y="38775"/>
                    <a:pt x="13747" y="45919"/>
                    <a:pt x="15240" y="55084"/>
                  </a:cubicBezTo>
                  <a:cubicBezTo>
                    <a:pt x="15987" y="59607"/>
                    <a:pt x="18109" y="63472"/>
                    <a:pt x="21813" y="66092"/>
                  </a:cubicBezTo>
                  <a:cubicBezTo>
                    <a:pt x="21755" y="66107"/>
                    <a:pt x="21667" y="66122"/>
                    <a:pt x="21535" y="66151"/>
                  </a:cubicBezTo>
                  <a:cubicBezTo>
                    <a:pt x="21535" y="66151"/>
                    <a:pt x="21447" y="66166"/>
                    <a:pt x="21257" y="66210"/>
                  </a:cubicBezTo>
                  <a:cubicBezTo>
                    <a:pt x="19471" y="66678"/>
                    <a:pt x="14069" y="68742"/>
                    <a:pt x="8638" y="77702"/>
                  </a:cubicBezTo>
                  <a:lnTo>
                    <a:pt x="8623" y="77716"/>
                  </a:lnTo>
                  <a:cubicBezTo>
                    <a:pt x="7993" y="78756"/>
                    <a:pt x="7364" y="79868"/>
                    <a:pt x="6749" y="81098"/>
                  </a:cubicBezTo>
                  <a:cubicBezTo>
                    <a:pt x="6720" y="81113"/>
                    <a:pt x="6705" y="81127"/>
                    <a:pt x="6691" y="81142"/>
                  </a:cubicBezTo>
                  <a:lnTo>
                    <a:pt x="6720" y="81157"/>
                  </a:lnTo>
                  <a:cubicBezTo>
                    <a:pt x="6164" y="82254"/>
                    <a:pt x="5607" y="83426"/>
                    <a:pt x="5066" y="84699"/>
                  </a:cubicBezTo>
                  <a:cubicBezTo>
                    <a:pt x="5066" y="84699"/>
                    <a:pt x="5227" y="85417"/>
                    <a:pt x="5710" y="86456"/>
                  </a:cubicBezTo>
                  <a:cubicBezTo>
                    <a:pt x="4114" y="89135"/>
                    <a:pt x="1889" y="92971"/>
                    <a:pt x="1171" y="94727"/>
                  </a:cubicBezTo>
                  <a:cubicBezTo>
                    <a:pt x="0" y="97597"/>
                    <a:pt x="469" y="98007"/>
                    <a:pt x="1450" y="98621"/>
                  </a:cubicBezTo>
                  <a:cubicBezTo>
                    <a:pt x="1551" y="98683"/>
                    <a:pt x="1663" y="98710"/>
                    <a:pt x="1781" y="98710"/>
                  </a:cubicBezTo>
                  <a:cubicBezTo>
                    <a:pt x="2817" y="98710"/>
                    <a:pt x="4363" y="96587"/>
                    <a:pt x="4363" y="96587"/>
                  </a:cubicBezTo>
                  <a:lnTo>
                    <a:pt x="4363" y="96587"/>
                  </a:lnTo>
                  <a:cubicBezTo>
                    <a:pt x="4363" y="96587"/>
                    <a:pt x="2152" y="101081"/>
                    <a:pt x="4304" y="101842"/>
                  </a:cubicBezTo>
                  <a:cubicBezTo>
                    <a:pt x="4466" y="101899"/>
                    <a:pt x="4621" y="101926"/>
                    <a:pt x="4770" y="101926"/>
                  </a:cubicBezTo>
                  <a:cubicBezTo>
                    <a:pt x="5916" y="101926"/>
                    <a:pt x="6684" y="100358"/>
                    <a:pt x="7086" y="99192"/>
                  </a:cubicBezTo>
                  <a:lnTo>
                    <a:pt x="7086" y="99192"/>
                  </a:lnTo>
                  <a:cubicBezTo>
                    <a:pt x="6808" y="100481"/>
                    <a:pt x="6647" y="102340"/>
                    <a:pt x="8023" y="102779"/>
                  </a:cubicBezTo>
                  <a:cubicBezTo>
                    <a:pt x="8173" y="102828"/>
                    <a:pt x="8317" y="102851"/>
                    <a:pt x="8453" y="102851"/>
                  </a:cubicBezTo>
                  <a:cubicBezTo>
                    <a:pt x="9792" y="102851"/>
                    <a:pt x="10480" y="100670"/>
                    <a:pt x="10746" y="99514"/>
                  </a:cubicBezTo>
                  <a:lnTo>
                    <a:pt x="10746" y="99514"/>
                  </a:lnTo>
                  <a:cubicBezTo>
                    <a:pt x="10541" y="100744"/>
                    <a:pt x="10350" y="103189"/>
                    <a:pt x="11946" y="103526"/>
                  </a:cubicBezTo>
                  <a:cubicBezTo>
                    <a:pt x="12050" y="103548"/>
                    <a:pt x="12149" y="103559"/>
                    <a:pt x="12243" y="103559"/>
                  </a:cubicBezTo>
                  <a:cubicBezTo>
                    <a:pt x="14100" y="103559"/>
                    <a:pt x="14259" y="99397"/>
                    <a:pt x="14259" y="99397"/>
                  </a:cubicBezTo>
                  <a:cubicBezTo>
                    <a:pt x="14259" y="99397"/>
                    <a:pt x="15064" y="101343"/>
                    <a:pt x="16376" y="101343"/>
                  </a:cubicBezTo>
                  <a:cubicBezTo>
                    <a:pt x="16636" y="101343"/>
                    <a:pt x="16918" y="101266"/>
                    <a:pt x="17216" y="101081"/>
                  </a:cubicBezTo>
                  <a:cubicBezTo>
                    <a:pt x="19032" y="99968"/>
                    <a:pt x="17172" y="97158"/>
                    <a:pt x="17041" y="95840"/>
                  </a:cubicBezTo>
                  <a:cubicBezTo>
                    <a:pt x="16982" y="95108"/>
                    <a:pt x="17143" y="94244"/>
                    <a:pt x="17407" y="93322"/>
                  </a:cubicBezTo>
                  <a:cubicBezTo>
                    <a:pt x="17860" y="93307"/>
                    <a:pt x="18329" y="93278"/>
                    <a:pt x="18827" y="93234"/>
                  </a:cubicBezTo>
                  <a:cubicBezTo>
                    <a:pt x="18827" y="93234"/>
                    <a:pt x="19866" y="89940"/>
                    <a:pt x="21520" y="86324"/>
                  </a:cubicBezTo>
                  <a:lnTo>
                    <a:pt x="21520" y="86324"/>
                  </a:lnTo>
                  <a:cubicBezTo>
                    <a:pt x="20759" y="89560"/>
                    <a:pt x="20056" y="92912"/>
                    <a:pt x="20115" y="94200"/>
                  </a:cubicBezTo>
                  <a:cubicBezTo>
                    <a:pt x="20071" y="94581"/>
                    <a:pt x="20027" y="94947"/>
                    <a:pt x="19998" y="95298"/>
                  </a:cubicBezTo>
                  <a:cubicBezTo>
                    <a:pt x="19998" y="95313"/>
                    <a:pt x="19998" y="95371"/>
                    <a:pt x="19983" y="95430"/>
                  </a:cubicBezTo>
                  <a:cubicBezTo>
                    <a:pt x="19822" y="97392"/>
                    <a:pt x="19851" y="98724"/>
                    <a:pt x="19866" y="98929"/>
                  </a:cubicBezTo>
                  <a:cubicBezTo>
                    <a:pt x="19690" y="100290"/>
                    <a:pt x="19559" y="101652"/>
                    <a:pt x="19471" y="102969"/>
                  </a:cubicBezTo>
                  <a:cubicBezTo>
                    <a:pt x="19427" y="103731"/>
                    <a:pt x="19383" y="104536"/>
                    <a:pt x="19339" y="105341"/>
                  </a:cubicBezTo>
                  <a:cubicBezTo>
                    <a:pt x="19207" y="106688"/>
                    <a:pt x="19090" y="108108"/>
                    <a:pt x="18973" y="109557"/>
                  </a:cubicBezTo>
                  <a:lnTo>
                    <a:pt x="18973" y="109572"/>
                  </a:lnTo>
                  <a:cubicBezTo>
                    <a:pt x="18915" y="110304"/>
                    <a:pt x="18871" y="111050"/>
                    <a:pt x="18827" y="111782"/>
                  </a:cubicBezTo>
                  <a:lnTo>
                    <a:pt x="18827" y="111797"/>
                  </a:lnTo>
                  <a:lnTo>
                    <a:pt x="18827" y="111812"/>
                  </a:lnTo>
                  <a:cubicBezTo>
                    <a:pt x="18768" y="112734"/>
                    <a:pt x="18710" y="113656"/>
                    <a:pt x="18666" y="114579"/>
                  </a:cubicBezTo>
                  <a:cubicBezTo>
                    <a:pt x="18388" y="118253"/>
                    <a:pt x="18153" y="120947"/>
                    <a:pt x="18153" y="120947"/>
                  </a:cubicBezTo>
                  <a:cubicBezTo>
                    <a:pt x="18153" y="120947"/>
                    <a:pt x="17392" y="126846"/>
                    <a:pt x="21447" y="129848"/>
                  </a:cubicBezTo>
                  <a:cubicBezTo>
                    <a:pt x="22487" y="130609"/>
                    <a:pt x="23848" y="131194"/>
                    <a:pt x="25605" y="131429"/>
                  </a:cubicBezTo>
                  <a:cubicBezTo>
                    <a:pt x="26724" y="131575"/>
                    <a:pt x="27758" y="131653"/>
                    <a:pt x="28715" y="131653"/>
                  </a:cubicBezTo>
                  <a:cubicBezTo>
                    <a:pt x="32638" y="131653"/>
                    <a:pt x="35244" y="130336"/>
                    <a:pt x="36950" y="126993"/>
                  </a:cubicBezTo>
                  <a:cubicBezTo>
                    <a:pt x="38655" y="130343"/>
                    <a:pt x="41256" y="131655"/>
                    <a:pt x="45172" y="131655"/>
                  </a:cubicBezTo>
                  <a:cubicBezTo>
                    <a:pt x="46132" y="131655"/>
                    <a:pt x="47171" y="131576"/>
                    <a:pt x="48296" y="131429"/>
                  </a:cubicBezTo>
                  <a:cubicBezTo>
                    <a:pt x="50067" y="131194"/>
                    <a:pt x="51414" y="130609"/>
                    <a:pt x="52454" y="129848"/>
                  </a:cubicBezTo>
                  <a:lnTo>
                    <a:pt x="52454" y="129906"/>
                  </a:lnTo>
                  <a:cubicBezTo>
                    <a:pt x="52468" y="129877"/>
                    <a:pt x="52468" y="129862"/>
                    <a:pt x="52468" y="129848"/>
                  </a:cubicBezTo>
                  <a:cubicBezTo>
                    <a:pt x="56509" y="126846"/>
                    <a:pt x="55747" y="120947"/>
                    <a:pt x="55747" y="120947"/>
                  </a:cubicBezTo>
                  <a:cubicBezTo>
                    <a:pt x="55747" y="120947"/>
                    <a:pt x="55528" y="118253"/>
                    <a:pt x="55235" y="114579"/>
                  </a:cubicBezTo>
                  <a:cubicBezTo>
                    <a:pt x="55089" y="111460"/>
                    <a:pt x="54840" y="108254"/>
                    <a:pt x="54576" y="105341"/>
                  </a:cubicBezTo>
                  <a:cubicBezTo>
                    <a:pt x="54518" y="104536"/>
                    <a:pt x="54474" y="103745"/>
                    <a:pt x="54430" y="102969"/>
                  </a:cubicBezTo>
                  <a:cubicBezTo>
                    <a:pt x="54342" y="101462"/>
                    <a:pt x="54181" y="99924"/>
                    <a:pt x="53961" y="98358"/>
                  </a:cubicBezTo>
                  <a:cubicBezTo>
                    <a:pt x="53961" y="98358"/>
                    <a:pt x="54210" y="97597"/>
                    <a:pt x="54401" y="96147"/>
                  </a:cubicBezTo>
                  <a:cubicBezTo>
                    <a:pt x="54474" y="95708"/>
                    <a:pt x="54518" y="95254"/>
                    <a:pt x="54532" y="94830"/>
                  </a:cubicBezTo>
                  <a:cubicBezTo>
                    <a:pt x="54737" y="92224"/>
                    <a:pt x="54620" y="88257"/>
                    <a:pt x="53303" y="83162"/>
                  </a:cubicBezTo>
                  <a:lnTo>
                    <a:pt x="53303" y="83162"/>
                  </a:lnTo>
                  <a:cubicBezTo>
                    <a:pt x="55418" y="84046"/>
                    <a:pt x="57404" y="84396"/>
                    <a:pt x="59224" y="84396"/>
                  </a:cubicBezTo>
                  <a:cubicBezTo>
                    <a:pt x="62228" y="84396"/>
                    <a:pt x="64780" y="83442"/>
                    <a:pt x="66712" y="82357"/>
                  </a:cubicBezTo>
                  <a:cubicBezTo>
                    <a:pt x="67122" y="82181"/>
                    <a:pt x="67518" y="81932"/>
                    <a:pt x="67928" y="81698"/>
                  </a:cubicBezTo>
                  <a:lnTo>
                    <a:pt x="67884" y="81640"/>
                  </a:lnTo>
                  <a:cubicBezTo>
                    <a:pt x="69728" y="80410"/>
                    <a:pt x="70768" y="79239"/>
                    <a:pt x="70768" y="79239"/>
                  </a:cubicBezTo>
                  <a:cubicBezTo>
                    <a:pt x="70694" y="78682"/>
                    <a:pt x="70607" y="78155"/>
                    <a:pt x="70475" y="77643"/>
                  </a:cubicBezTo>
                  <a:cubicBezTo>
                    <a:pt x="72788" y="75989"/>
                    <a:pt x="75262" y="73764"/>
                    <a:pt x="77238" y="71158"/>
                  </a:cubicBezTo>
                  <a:cubicBezTo>
                    <a:pt x="77472" y="70836"/>
                    <a:pt x="77575" y="70396"/>
                    <a:pt x="77502" y="70001"/>
                  </a:cubicBezTo>
                  <a:cubicBezTo>
                    <a:pt x="77390" y="69430"/>
                    <a:pt x="76772" y="69090"/>
                    <a:pt x="76175" y="69090"/>
                  </a:cubicBezTo>
                  <a:cubicBezTo>
                    <a:pt x="76069" y="69090"/>
                    <a:pt x="75964" y="69101"/>
                    <a:pt x="75862" y="69123"/>
                  </a:cubicBezTo>
                  <a:cubicBezTo>
                    <a:pt x="75174" y="69269"/>
                    <a:pt x="74632" y="69752"/>
                    <a:pt x="74120" y="70221"/>
                  </a:cubicBezTo>
                  <a:cubicBezTo>
                    <a:pt x="74515" y="69723"/>
                    <a:pt x="75013" y="69313"/>
                    <a:pt x="75408" y="68830"/>
                  </a:cubicBezTo>
                  <a:cubicBezTo>
                    <a:pt x="75818" y="68347"/>
                    <a:pt x="76155" y="67747"/>
                    <a:pt x="76126" y="67117"/>
                  </a:cubicBezTo>
                  <a:cubicBezTo>
                    <a:pt x="76111" y="66488"/>
                    <a:pt x="75628" y="65844"/>
                    <a:pt x="74984" y="65829"/>
                  </a:cubicBezTo>
                  <a:cubicBezTo>
                    <a:pt x="74968" y="65828"/>
                    <a:pt x="74952" y="65828"/>
                    <a:pt x="74936" y="65828"/>
                  </a:cubicBezTo>
                  <a:cubicBezTo>
                    <a:pt x="74672" y="65828"/>
                    <a:pt x="74399" y="65939"/>
                    <a:pt x="74164" y="66063"/>
                  </a:cubicBezTo>
                  <a:cubicBezTo>
                    <a:pt x="73666" y="66327"/>
                    <a:pt x="73198" y="66678"/>
                    <a:pt x="72788" y="67073"/>
                  </a:cubicBezTo>
                  <a:cubicBezTo>
                    <a:pt x="72978" y="66868"/>
                    <a:pt x="73154" y="66663"/>
                    <a:pt x="73300" y="66429"/>
                  </a:cubicBezTo>
                  <a:cubicBezTo>
                    <a:pt x="73666" y="65917"/>
                    <a:pt x="73930" y="65302"/>
                    <a:pt x="73842" y="64672"/>
                  </a:cubicBezTo>
                  <a:cubicBezTo>
                    <a:pt x="73769" y="64043"/>
                    <a:pt x="73242" y="63457"/>
                    <a:pt x="72612" y="63457"/>
                  </a:cubicBezTo>
                  <a:cubicBezTo>
                    <a:pt x="72275" y="63472"/>
                    <a:pt x="71953" y="63633"/>
                    <a:pt x="71675" y="63823"/>
                  </a:cubicBezTo>
                  <a:cubicBezTo>
                    <a:pt x="70753" y="64424"/>
                    <a:pt x="69992" y="65273"/>
                    <a:pt x="69494" y="66254"/>
                  </a:cubicBezTo>
                  <a:cubicBezTo>
                    <a:pt x="69875" y="65463"/>
                    <a:pt x="70504" y="64804"/>
                    <a:pt x="70753" y="63955"/>
                  </a:cubicBezTo>
                  <a:cubicBezTo>
                    <a:pt x="71002" y="63106"/>
                    <a:pt x="70607" y="61964"/>
                    <a:pt x="69743" y="61891"/>
                  </a:cubicBezTo>
                  <a:cubicBezTo>
                    <a:pt x="69705" y="61887"/>
                    <a:pt x="69668" y="61885"/>
                    <a:pt x="69631" y="61885"/>
                  </a:cubicBezTo>
                  <a:cubicBezTo>
                    <a:pt x="69149" y="61885"/>
                    <a:pt x="68720" y="62225"/>
                    <a:pt x="68367" y="62564"/>
                  </a:cubicBezTo>
                  <a:cubicBezTo>
                    <a:pt x="67547" y="63384"/>
                    <a:pt x="66903" y="64380"/>
                    <a:pt x="66507" y="65463"/>
                  </a:cubicBezTo>
                  <a:cubicBezTo>
                    <a:pt x="66420" y="64526"/>
                    <a:pt x="66303" y="63531"/>
                    <a:pt x="65746" y="62755"/>
                  </a:cubicBezTo>
                  <a:cubicBezTo>
                    <a:pt x="65556" y="62520"/>
                    <a:pt x="65336" y="62286"/>
                    <a:pt x="65044" y="62213"/>
                  </a:cubicBezTo>
                  <a:cubicBezTo>
                    <a:pt x="64949" y="62185"/>
                    <a:pt x="64857" y="62172"/>
                    <a:pt x="64767" y="62172"/>
                  </a:cubicBezTo>
                  <a:cubicBezTo>
                    <a:pt x="64062" y="62172"/>
                    <a:pt x="63504" y="62979"/>
                    <a:pt x="63258" y="63706"/>
                  </a:cubicBezTo>
                  <a:cubicBezTo>
                    <a:pt x="62979" y="64497"/>
                    <a:pt x="62818" y="65331"/>
                    <a:pt x="62745" y="66166"/>
                  </a:cubicBezTo>
                  <a:cubicBezTo>
                    <a:pt x="62730" y="66444"/>
                    <a:pt x="62716" y="66737"/>
                    <a:pt x="62584" y="66971"/>
                  </a:cubicBezTo>
                  <a:cubicBezTo>
                    <a:pt x="62452" y="67220"/>
                    <a:pt x="62218" y="67381"/>
                    <a:pt x="61984" y="67527"/>
                  </a:cubicBezTo>
                  <a:cubicBezTo>
                    <a:pt x="61896" y="67586"/>
                    <a:pt x="61808" y="67644"/>
                    <a:pt x="61706" y="67703"/>
                  </a:cubicBezTo>
                  <a:cubicBezTo>
                    <a:pt x="60798" y="67278"/>
                    <a:pt x="60198" y="67088"/>
                    <a:pt x="60198" y="67088"/>
                  </a:cubicBezTo>
                  <a:cubicBezTo>
                    <a:pt x="60183" y="67103"/>
                    <a:pt x="60169" y="67103"/>
                    <a:pt x="60139" y="67117"/>
                  </a:cubicBezTo>
                  <a:cubicBezTo>
                    <a:pt x="59808" y="67235"/>
                    <a:pt x="57921" y="67876"/>
                    <a:pt x="55706" y="67876"/>
                  </a:cubicBezTo>
                  <a:cubicBezTo>
                    <a:pt x="54890" y="67876"/>
                    <a:pt x="54029" y="67789"/>
                    <a:pt x="53186" y="67556"/>
                  </a:cubicBezTo>
                  <a:lnTo>
                    <a:pt x="53171" y="67556"/>
                  </a:lnTo>
                  <a:cubicBezTo>
                    <a:pt x="52995" y="67498"/>
                    <a:pt x="52849" y="67454"/>
                    <a:pt x="52688" y="67410"/>
                  </a:cubicBezTo>
                  <a:cubicBezTo>
                    <a:pt x="51648" y="67073"/>
                    <a:pt x="50770" y="66605"/>
                    <a:pt x="50053" y="66136"/>
                  </a:cubicBezTo>
                  <a:cubicBezTo>
                    <a:pt x="55674" y="62345"/>
                    <a:pt x="57899" y="56094"/>
                    <a:pt x="57651" y="49682"/>
                  </a:cubicBezTo>
                  <a:cubicBezTo>
                    <a:pt x="57270" y="39902"/>
                    <a:pt x="53025" y="35642"/>
                    <a:pt x="53025" y="35642"/>
                  </a:cubicBezTo>
                  <a:cubicBezTo>
                    <a:pt x="53025" y="35642"/>
                    <a:pt x="69011" y="3479"/>
                    <a:pt x="52249" y="215"/>
                  </a:cubicBezTo>
                  <a:cubicBezTo>
                    <a:pt x="51507" y="70"/>
                    <a:pt x="50806" y="1"/>
                    <a:pt x="50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46"/>
            <p:cNvGrpSpPr/>
            <p:nvPr/>
          </p:nvGrpSpPr>
          <p:grpSpPr>
            <a:xfrm>
              <a:off x="2475466" y="2362754"/>
              <a:ext cx="1351039" cy="2289212"/>
              <a:chOff x="1038725" y="2630925"/>
              <a:chExt cx="1351039" cy="2289212"/>
            </a:xfrm>
          </p:grpSpPr>
          <p:sp>
            <p:nvSpPr>
              <p:cNvPr id="3947" name="Google Shape;3947;p46"/>
              <p:cNvSpPr/>
              <p:nvPr/>
            </p:nvSpPr>
            <p:spPr>
              <a:xfrm>
                <a:off x="1629588" y="4278376"/>
                <a:ext cx="399709" cy="641761"/>
              </a:xfrm>
              <a:custGeom>
                <a:avLst/>
                <a:gdLst/>
                <a:ahLst/>
                <a:cxnLst/>
                <a:rect l="l" t="t" r="r" b="b"/>
                <a:pathLst>
                  <a:path w="22985" h="36904" extrusionOk="0">
                    <a:moveTo>
                      <a:pt x="19397" y="0"/>
                    </a:moveTo>
                    <a:lnTo>
                      <a:pt x="0" y="4949"/>
                    </a:lnTo>
                    <a:cubicBezTo>
                      <a:pt x="0" y="29464"/>
                      <a:pt x="1885" y="36904"/>
                      <a:pt x="11170" y="36904"/>
                    </a:cubicBezTo>
                    <a:cubicBezTo>
                      <a:pt x="12137" y="36904"/>
                      <a:pt x="13184" y="36823"/>
                      <a:pt x="14317" y="36672"/>
                    </a:cubicBezTo>
                    <a:cubicBezTo>
                      <a:pt x="22984" y="35531"/>
                      <a:pt x="21784" y="26191"/>
                      <a:pt x="21784" y="26191"/>
                    </a:cubicBezTo>
                    <a:cubicBezTo>
                      <a:pt x="21784" y="26191"/>
                      <a:pt x="20905" y="16016"/>
                      <a:pt x="20451" y="8228"/>
                    </a:cubicBezTo>
                    <a:cubicBezTo>
                      <a:pt x="20305" y="5563"/>
                      <a:pt x="19910" y="2767"/>
                      <a:pt x="19397"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6"/>
              <p:cNvSpPr/>
              <p:nvPr/>
            </p:nvSpPr>
            <p:spPr>
              <a:xfrm>
                <a:off x="1627293" y="4278376"/>
                <a:ext cx="371955" cy="386284"/>
              </a:xfrm>
              <a:custGeom>
                <a:avLst/>
                <a:gdLst/>
                <a:ahLst/>
                <a:cxnLst/>
                <a:rect l="l" t="t" r="r" b="b"/>
                <a:pathLst>
                  <a:path w="21389" h="22213" extrusionOk="0">
                    <a:moveTo>
                      <a:pt x="19529" y="0"/>
                    </a:moveTo>
                    <a:lnTo>
                      <a:pt x="30" y="2650"/>
                    </a:lnTo>
                    <a:cubicBezTo>
                      <a:pt x="0" y="8213"/>
                      <a:pt x="513" y="22033"/>
                      <a:pt x="513" y="22033"/>
                    </a:cubicBezTo>
                    <a:cubicBezTo>
                      <a:pt x="1722" y="22158"/>
                      <a:pt x="2973" y="22212"/>
                      <a:pt x="4235" y="22212"/>
                    </a:cubicBezTo>
                    <a:cubicBezTo>
                      <a:pt x="12584" y="22212"/>
                      <a:pt x="21389" y="19837"/>
                      <a:pt x="21389" y="19837"/>
                    </a:cubicBezTo>
                    <a:cubicBezTo>
                      <a:pt x="20964" y="10380"/>
                      <a:pt x="19529" y="0"/>
                      <a:pt x="19529"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6"/>
              <p:cNvSpPr/>
              <p:nvPr/>
            </p:nvSpPr>
            <p:spPr>
              <a:xfrm>
                <a:off x="1627293" y="4278376"/>
                <a:ext cx="371955" cy="395379"/>
              </a:xfrm>
              <a:custGeom>
                <a:avLst/>
                <a:gdLst/>
                <a:ahLst/>
                <a:cxnLst/>
                <a:rect l="l" t="t" r="r" b="b"/>
                <a:pathLst>
                  <a:path w="21389" h="22736" fill="none" extrusionOk="0">
                    <a:moveTo>
                      <a:pt x="19529" y="0"/>
                    </a:moveTo>
                    <a:cubicBezTo>
                      <a:pt x="19529" y="0"/>
                      <a:pt x="20964" y="10380"/>
                      <a:pt x="21389" y="19837"/>
                    </a:cubicBezTo>
                    <a:cubicBezTo>
                      <a:pt x="21389" y="19837"/>
                      <a:pt x="7203" y="22736"/>
                      <a:pt x="513" y="22033"/>
                    </a:cubicBezTo>
                    <a:cubicBezTo>
                      <a:pt x="513" y="22033"/>
                      <a:pt x="0" y="8213"/>
                      <a:pt x="30" y="2650"/>
                    </a:cubicBezTo>
                    <a:lnTo>
                      <a:pt x="19529" y="0"/>
                    </a:lnTo>
                    <a:close/>
                  </a:path>
                </a:pathLst>
              </a:custGeom>
              <a:no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6"/>
              <p:cNvSpPr/>
              <p:nvPr/>
            </p:nvSpPr>
            <p:spPr>
              <a:xfrm>
                <a:off x="1333522" y="4278376"/>
                <a:ext cx="399709" cy="641761"/>
              </a:xfrm>
              <a:custGeom>
                <a:avLst/>
                <a:gdLst/>
                <a:ahLst/>
                <a:cxnLst/>
                <a:rect l="l" t="t" r="r" b="b"/>
                <a:pathLst>
                  <a:path w="22985" h="36904" extrusionOk="0">
                    <a:moveTo>
                      <a:pt x="3587" y="0"/>
                    </a:moveTo>
                    <a:cubicBezTo>
                      <a:pt x="3060" y="2767"/>
                      <a:pt x="2679" y="5563"/>
                      <a:pt x="2533" y="8228"/>
                    </a:cubicBezTo>
                    <a:cubicBezTo>
                      <a:pt x="2079" y="16016"/>
                      <a:pt x="1201" y="26191"/>
                      <a:pt x="1201" y="26191"/>
                    </a:cubicBezTo>
                    <a:cubicBezTo>
                      <a:pt x="1201" y="26191"/>
                      <a:pt x="0" y="35531"/>
                      <a:pt x="8652" y="36672"/>
                    </a:cubicBezTo>
                    <a:cubicBezTo>
                      <a:pt x="9787" y="36823"/>
                      <a:pt x="10836" y="36904"/>
                      <a:pt x="11804" y="36904"/>
                    </a:cubicBezTo>
                    <a:cubicBezTo>
                      <a:pt x="21099" y="36904"/>
                      <a:pt x="22984" y="29464"/>
                      <a:pt x="22984" y="4949"/>
                    </a:cubicBezTo>
                    <a:lnTo>
                      <a:pt x="3587"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1" name="Google Shape;3951;p46"/>
              <p:cNvGrpSpPr/>
              <p:nvPr/>
            </p:nvGrpSpPr>
            <p:grpSpPr>
              <a:xfrm>
                <a:off x="1407095" y="4685679"/>
                <a:ext cx="557772" cy="230010"/>
                <a:chOff x="1407095" y="4685679"/>
                <a:chExt cx="557772" cy="230010"/>
              </a:xfrm>
            </p:grpSpPr>
            <p:sp>
              <p:nvSpPr>
                <p:cNvPr id="3952" name="Google Shape;3952;p46"/>
                <p:cNvSpPr/>
                <p:nvPr/>
              </p:nvSpPr>
              <p:spPr>
                <a:xfrm>
                  <a:off x="1774126" y="4817992"/>
                  <a:ext cx="13303" cy="96288"/>
                </a:xfrm>
                <a:custGeom>
                  <a:avLst/>
                  <a:gdLst/>
                  <a:ahLst/>
                  <a:cxnLst/>
                  <a:rect l="l" t="t" r="r" b="b"/>
                  <a:pathLst>
                    <a:path w="765" h="5537" extrusionOk="0">
                      <a:moveTo>
                        <a:pt x="143" y="1"/>
                      </a:moveTo>
                      <a:cubicBezTo>
                        <a:pt x="73" y="1"/>
                        <a:pt x="0" y="63"/>
                        <a:pt x="18" y="151"/>
                      </a:cubicBezTo>
                      <a:cubicBezTo>
                        <a:pt x="384" y="1878"/>
                        <a:pt x="530" y="3649"/>
                        <a:pt x="428" y="5421"/>
                      </a:cubicBezTo>
                      <a:cubicBezTo>
                        <a:pt x="421" y="5499"/>
                        <a:pt x="473" y="5536"/>
                        <a:pt x="530" y="5536"/>
                      </a:cubicBezTo>
                      <a:cubicBezTo>
                        <a:pt x="590" y="5536"/>
                        <a:pt x="655" y="5496"/>
                        <a:pt x="662" y="5421"/>
                      </a:cubicBezTo>
                      <a:cubicBezTo>
                        <a:pt x="765" y="3635"/>
                        <a:pt x="618" y="1834"/>
                        <a:pt x="252" y="92"/>
                      </a:cubicBezTo>
                      <a:cubicBezTo>
                        <a:pt x="235" y="28"/>
                        <a:pt x="189"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6"/>
                <p:cNvSpPr/>
                <p:nvPr/>
              </p:nvSpPr>
              <p:spPr>
                <a:xfrm>
                  <a:off x="1868566" y="4816601"/>
                  <a:ext cx="9999" cy="99088"/>
                </a:xfrm>
                <a:custGeom>
                  <a:avLst/>
                  <a:gdLst/>
                  <a:ahLst/>
                  <a:cxnLst/>
                  <a:rect l="l" t="t" r="r" b="b"/>
                  <a:pathLst>
                    <a:path w="575" h="5698" extrusionOk="0">
                      <a:moveTo>
                        <a:pt x="150" y="0"/>
                      </a:moveTo>
                      <a:cubicBezTo>
                        <a:pt x="79" y="0"/>
                        <a:pt x="1" y="60"/>
                        <a:pt x="18" y="157"/>
                      </a:cubicBezTo>
                      <a:cubicBezTo>
                        <a:pt x="311" y="1929"/>
                        <a:pt x="340" y="3759"/>
                        <a:pt x="91" y="5545"/>
                      </a:cubicBezTo>
                      <a:cubicBezTo>
                        <a:pt x="82" y="5635"/>
                        <a:pt x="168" y="5698"/>
                        <a:pt x="239" y="5698"/>
                      </a:cubicBezTo>
                      <a:cubicBezTo>
                        <a:pt x="282" y="5698"/>
                        <a:pt x="320" y="5674"/>
                        <a:pt x="326" y="5618"/>
                      </a:cubicBezTo>
                      <a:cubicBezTo>
                        <a:pt x="574" y="3773"/>
                        <a:pt x="545" y="1914"/>
                        <a:pt x="252" y="84"/>
                      </a:cubicBezTo>
                      <a:cubicBezTo>
                        <a:pt x="241" y="26"/>
                        <a:pt x="197"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6"/>
                <p:cNvSpPr/>
                <p:nvPr/>
              </p:nvSpPr>
              <p:spPr>
                <a:xfrm>
                  <a:off x="1945199" y="4800794"/>
                  <a:ext cx="10504" cy="90915"/>
                </a:xfrm>
                <a:custGeom>
                  <a:avLst/>
                  <a:gdLst/>
                  <a:ahLst/>
                  <a:cxnLst/>
                  <a:rect l="l" t="t" r="r" b="b"/>
                  <a:pathLst>
                    <a:path w="604" h="5228" extrusionOk="0">
                      <a:moveTo>
                        <a:pt x="147" y="1"/>
                      </a:moveTo>
                      <a:cubicBezTo>
                        <a:pt x="76" y="1"/>
                        <a:pt x="0" y="57"/>
                        <a:pt x="18" y="144"/>
                      </a:cubicBezTo>
                      <a:cubicBezTo>
                        <a:pt x="296" y="1784"/>
                        <a:pt x="369" y="3453"/>
                        <a:pt x="223" y="5107"/>
                      </a:cubicBezTo>
                      <a:cubicBezTo>
                        <a:pt x="215" y="5187"/>
                        <a:pt x="270" y="5228"/>
                        <a:pt x="329" y="5228"/>
                      </a:cubicBezTo>
                      <a:cubicBezTo>
                        <a:pt x="387" y="5228"/>
                        <a:pt x="450" y="5187"/>
                        <a:pt x="457" y="5107"/>
                      </a:cubicBezTo>
                      <a:cubicBezTo>
                        <a:pt x="603" y="3438"/>
                        <a:pt x="530" y="1740"/>
                        <a:pt x="252" y="86"/>
                      </a:cubicBezTo>
                      <a:cubicBezTo>
                        <a:pt x="240" y="26"/>
                        <a:pt x="195"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6"/>
                <p:cNvSpPr/>
                <p:nvPr/>
              </p:nvSpPr>
              <p:spPr>
                <a:xfrm>
                  <a:off x="1777482" y="4721831"/>
                  <a:ext cx="5113" cy="4087"/>
                </a:xfrm>
                <a:custGeom>
                  <a:avLst/>
                  <a:gdLst/>
                  <a:ahLst/>
                  <a:cxnLst/>
                  <a:rect l="l" t="t" r="r" b="b"/>
                  <a:pathLst>
                    <a:path w="294" h="235" extrusionOk="0">
                      <a:moveTo>
                        <a:pt x="118" y="0"/>
                      </a:moveTo>
                      <a:cubicBezTo>
                        <a:pt x="103" y="0"/>
                        <a:pt x="88" y="0"/>
                        <a:pt x="74" y="15"/>
                      </a:cubicBezTo>
                      <a:cubicBezTo>
                        <a:pt x="59" y="15"/>
                        <a:pt x="45" y="30"/>
                        <a:pt x="30" y="30"/>
                      </a:cubicBezTo>
                      <a:cubicBezTo>
                        <a:pt x="30" y="44"/>
                        <a:pt x="15" y="59"/>
                        <a:pt x="15" y="74"/>
                      </a:cubicBezTo>
                      <a:cubicBezTo>
                        <a:pt x="1" y="88"/>
                        <a:pt x="1" y="103"/>
                        <a:pt x="1" y="118"/>
                      </a:cubicBezTo>
                      <a:lnTo>
                        <a:pt x="1" y="147"/>
                      </a:lnTo>
                      <a:cubicBezTo>
                        <a:pt x="15" y="176"/>
                        <a:pt x="15" y="191"/>
                        <a:pt x="30" y="205"/>
                      </a:cubicBezTo>
                      <a:lnTo>
                        <a:pt x="59" y="220"/>
                      </a:lnTo>
                      <a:cubicBezTo>
                        <a:pt x="74" y="235"/>
                        <a:pt x="103" y="235"/>
                        <a:pt x="118" y="235"/>
                      </a:cubicBezTo>
                      <a:lnTo>
                        <a:pt x="220" y="235"/>
                      </a:lnTo>
                      <a:cubicBezTo>
                        <a:pt x="235" y="220"/>
                        <a:pt x="249" y="220"/>
                        <a:pt x="264" y="205"/>
                      </a:cubicBezTo>
                      <a:cubicBezTo>
                        <a:pt x="264" y="191"/>
                        <a:pt x="279" y="176"/>
                        <a:pt x="279" y="162"/>
                      </a:cubicBezTo>
                      <a:cubicBezTo>
                        <a:pt x="293" y="147"/>
                        <a:pt x="293" y="132"/>
                        <a:pt x="293" y="118"/>
                      </a:cubicBezTo>
                      <a:lnTo>
                        <a:pt x="293" y="88"/>
                      </a:lnTo>
                      <a:cubicBezTo>
                        <a:pt x="279" y="74"/>
                        <a:pt x="279" y="44"/>
                        <a:pt x="264" y="30"/>
                      </a:cubicBezTo>
                      <a:lnTo>
                        <a:pt x="235" y="15"/>
                      </a:lnTo>
                      <a:cubicBezTo>
                        <a:pt x="220" y="0"/>
                        <a:pt x="191" y="0"/>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6"/>
                <p:cNvSpPr/>
                <p:nvPr/>
              </p:nvSpPr>
              <p:spPr>
                <a:xfrm>
                  <a:off x="1757119" y="4750088"/>
                  <a:ext cx="5878" cy="4087"/>
                </a:xfrm>
                <a:custGeom>
                  <a:avLst/>
                  <a:gdLst/>
                  <a:ahLst/>
                  <a:cxnLst/>
                  <a:rect l="l" t="t" r="r" b="b"/>
                  <a:pathLst>
                    <a:path w="338" h="235" extrusionOk="0">
                      <a:moveTo>
                        <a:pt x="118" y="0"/>
                      </a:moveTo>
                      <a:cubicBezTo>
                        <a:pt x="103" y="0"/>
                        <a:pt x="88" y="0"/>
                        <a:pt x="74" y="15"/>
                      </a:cubicBezTo>
                      <a:cubicBezTo>
                        <a:pt x="59" y="15"/>
                        <a:pt x="44" y="30"/>
                        <a:pt x="30" y="30"/>
                      </a:cubicBezTo>
                      <a:cubicBezTo>
                        <a:pt x="15" y="44"/>
                        <a:pt x="15" y="59"/>
                        <a:pt x="0" y="74"/>
                      </a:cubicBezTo>
                      <a:cubicBezTo>
                        <a:pt x="0" y="88"/>
                        <a:pt x="0" y="103"/>
                        <a:pt x="0" y="118"/>
                      </a:cubicBezTo>
                      <a:lnTo>
                        <a:pt x="0" y="147"/>
                      </a:lnTo>
                      <a:cubicBezTo>
                        <a:pt x="0" y="176"/>
                        <a:pt x="15" y="191"/>
                        <a:pt x="30" y="205"/>
                      </a:cubicBezTo>
                      <a:lnTo>
                        <a:pt x="59" y="220"/>
                      </a:lnTo>
                      <a:cubicBezTo>
                        <a:pt x="74" y="235"/>
                        <a:pt x="88" y="235"/>
                        <a:pt x="118" y="235"/>
                      </a:cubicBezTo>
                      <a:lnTo>
                        <a:pt x="264" y="235"/>
                      </a:lnTo>
                      <a:cubicBezTo>
                        <a:pt x="279" y="220"/>
                        <a:pt x="293" y="220"/>
                        <a:pt x="308" y="205"/>
                      </a:cubicBezTo>
                      <a:cubicBezTo>
                        <a:pt x="323" y="191"/>
                        <a:pt x="323" y="176"/>
                        <a:pt x="337" y="161"/>
                      </a:cubicBezTo>
                      <a:cubicBezTo>
                        <a:pt x="337" y="147"/>
                        <a:pt x="337" y="132"/>
                        <a:pt x="337" y="118"/>
                      </a:cubicBezTo>
                      <a:lnTo>
                        <a:pt x="337" y="88"/>
                      </a:lnTo>
                      <a:cubicBezTo>
                        <a:pt x="337" y="74"/>
                        <a:pt x="323" y="44"/>
                        <a:pt x="308" y="30"/>
                      </a:cubicBezTo>
                      <a:lnTo>
                        <a:pt x="279" y="15"/>
                      </a:lnTo>
                      <a:cubicBezTo>
                        <a:pt x="264" y="0"/>
                        <a:pt x="249"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6"/>
                <p:cNvSpPr/>
                <p:nvPr/>
              </p:nvSpPr>
              <p:spPr>
                <a:xfrm>
                  <a:off x="1792002" y="4763825"/>
                  <a:ext cx="5095" cy="5113"/>
                </a:xfrm>
                <a:custGeom>
                  <a:avLst/>
                  <a:gdLst/>
                  <a:ahLst/>
                  <a:cxnLst/>
                  <a:rect l="l" t="t" r="r" b="b"/>
                  <a:pathLst>
                    <a:path w="293" h="294" extrusionOk="0">
                      <a:moveTo>
                        <a:pt x="146" y="1"/>
                      </a:moveTo>
                      <a:cubicBezTo>
                        <a:pt x="132" y="1"/>
                        <a:pt x="117" y="16"/>
                        <a:pt x="88" y="30"/>
                      </a:cubicBezTo>
                      <a:lnTo>
                        <a:pt x="44" y="89"/>
                      </a:lnTo>
                      <a:cubicBezTo>
                        <a:pt x="29" y="103"/>
                        <a:pt x="15" y="103"/>
                        <a:pt x="15" y="118"/>
                      </a:cubicBezTo>
                      <a:cubicBezTo>
                        <a:pt x="0" y="133"/>
                        <a:pt x="0" y="147"/>
                        <a:pt x="0" y="177"/>
                      </a:cubicBezTo>
                      <a:cubicBezTo>
                        <a:pt x="0" y="191"/>
                        <a:pt x="0" y="206"/>
                        <a:pt x="15" y="221"/>
                      </a:cubicBezTo>
                      <a:cubicBezTo>
                        <a:pt x="15" y="235"/>
                        <a:pt x="29" y="250"/>
                        <a:pt x="44" y="250"/>
                      </a:cubicBezTo>
                      <a:lnTo>
                        <a:pt x="59" y="279"/>
                      </a:lnTo>
                      <a:cubicBezTo>
                        <a:pt x="88" y="279"/>
                        <a:pt x="103" y="294"/>
                        <a:pt x="117" y="294"/>
                      </a:cubicBezTo>
                      <a:lnTo>
                        <a:pt x="146" y="279"/>
                      </a:lnTo>
                      <a:cubicBezTo>
                        <a:pt x="176" y="279"/>
                        <a:pt x="190" y="265"/>
                        <a:pt x="205" y="250"/>
                      </a:cubicBezTo>
                      <a:lnTo>
                        <a:pt x="264" y="191"/>
                      </a:lnTo>
                      <a:cubicBezTo>
                        <a:pt x="278" y="191"/>
                        <a:pt x="278" y="177"/>
                        <a:pt x="293" y="162"/>
                      </a:cubicBezTo>
                      <a:cubicBezTo>
                        <a:pt x="293" y="147"/>
                        <a:pt x="293" y="133"/>
                        <a:pt x="293" y="118"/>
                      </a:cubicBezTo>
                      <a:cubicBezTo>
                        <a:pt x="293" y="103"/>
                        <a:pt x="293" y="89"/>
                        <a:pt x="293" y="74"/>
                      </a:cubicBezTo>
                      <a:cubicBezTo>
                        <a:pt x="278" y="60"/>
                        <a:pt x="278" y="45"/>
                        <a:pt x="264" y="30"/>
                      </a:cubicBezTo>
                      <a:lnTo>
                        <a:pt x="234" y="16"/>
                      </a:lnTo>
                      <a:cubicBezTo>
                        <a:pt x="220" y="1"/>
                        <a:pt x="205"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6"/>
                <p:cNvSpPr/>
                <p:nvPr/>
              </p:nvSpPr>
              <p:spPr>
                <a:xfrm>
                  <a:off x="1959754" y="4685679"/>
                  <a:ext cx="5113" cy="5113"/>
                </a:xfrm>
                <a:custGeom>
                  <a:avLst/>
                  <a:gdLst/>
                  <a:ahLst/>
                  <a:cxnLst/>
                  <a:rect l="l" t="t" r="r" b="b"/>
                  <a:pathLst>
                    <a:path w="294" h="294" extrusionOk="0">
                      <a:moveTo>
                        <a:pt x="176" y="1"/>
                      </a:moveTo>
                      <a:lnTo>
                        <a:pt x="132" y="15"/>
                      </a:lnTo>
                      <a:cubicBezTo>
                        <a:pt x="118" y="15"/>
                        <a:pt x="103" y="30"/>
                        <a:pt x="88" y="45"/>
                      </a:cubicBezTo>
                      <a:lnTo>
                        <a:pt x="30" y="103"/>
                      </a:lnTo>
                      <a:cubicBezTo>
                        <a:pt x="15" y="103"/>
                        <a:pt x="15" y="118"/>
                        <a:pt x="0" y="132"/>
                      </a:cubicBezTo>
                      <a:cubicBezTo>
                        <a:pt x="0" y="147"/>
                        <a:pt x="0" y="162"/>
                        <a:pt x="0" y="176"/>
                      </a:cubicBezTo>
                      <a:cubicBezTo>
                        <a:pt x="0" y="206"/>
                        <a:pt x="0" y="220"/>
                        <a:pt x="0" y="235"/>
                      </a:cubicBezTo>
                      <a:cubicBezTo>
                        <a:pt x="15" y="250"/>
                        <a:pt x="15" y="250"/>
                        <a:pt x="30" y="264"/>
                      </a:cubicBezTo>
                      <a:lnTo>
                        <a:pt x="59" y="279"/>
                      </a:lnTo>
                      <a:cubicBezTo>
                        <a:pt x="74" y="293"/>
                        <a:pt x="88" y="293"/>
                        <a:pt x="118" y="293"/>
                      </a:cubicBezTo>
                      <a:lnTo>
                        <a:pt x="147" y="293"/>
                      </a:lnTo>
                      <a:cubicBezTo>
                        <a:pt x="162" y="293"/>
                        <a:pt x="176" y="279"/>
                        <a:pt x="191" y="264"/>
                      </a:cubicBezTo>
                      <a:lnTo>
                        <a:pt x="249" y="206"/>
                      </a:lnTo>
                      <a:cubicBezTo>
                        <a:pt x="264" y="206"/>
                        <a:pt x="279" y="191"/>
                        <a:pt x="279" y="176"/>
                      </a:cubicBezTo>
                      <a:cubicBezTo>
                        <a:pt x="279" y="162"/>
                        <a:pt x="293" y="147"/>
                        <a:pt x="293" y="118"/>
                      </a:cubicBezTo>
                      <a:cubicBezTo>
                        <a:pt x="293" y="103"/>
                        <a:pt x="279" y="89"/>
                        <a:pt x="279" y="74"/>
                      </a:cubicBezTo>
                      <a:cubicBezTo>
                        <a:pt x="279" y="59"/>
                        <a:pt x="264" y="45"/>
                        <a:pt x="249" y="45"/>
                      </a:cubicBezTo>
                      <a:lnTo>
                        <a:pt x="235" y="15"/>
                      </a:lnTo>
                      <a:cubicBezTo>
                        <a:pt x="205" y="15"/>
                        <a:pt x="191"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6"/>
                <p:cNvSpPr/>
                <p:nvPr/>
              </p:nvSpPr>
              <p:spPr>
                <a:xfrm>
                  <a:off x="1948799" y="4720805"/>
                  <a:ext cx="5374" cy="5113"/>
                </a:xfrm>
                <a:custGeom>
                  <a:avLst/>
                  <a:gdLst/>
                  <a:ahLst/>
                  <a:cxnLst/>
                  <a:rect l="l" t="t" r="r" b="b"/>
                  <a:pathLst>
                    <a:path w="309" h="294" extrusionOk="0">
                      <a:moveTo>
                        <a:pt x="147" y="1"/>
                      </a:moveTo>
                      <a:cubicBezTo>
                        <a:pt x="133" y="16"/>
                        <a:pt x="118" y="16"/>
                        <a:pt x="103" y="45"/>
                      </a:cubicBezTo>
                      <a:lnTo>
                        <a:pt x="45" y="89"/>
                      </a:lnTo>
                      <a:cubicBezTo>
                        <a:pt x="30" y="103"/>
                        <a:pt x="16" y="118"/>
                        <a:pt x="16" y="133"/>
                      </a:cubicBezTo>
                      <a:cubicBezTo>
                        <a:pt x="16" y="147"/>
                        <a:pt x="1" y="162"/>
                        <a:pt x="1" y="177"/>
                      </a:cubicBezTo>
                      <a:cubicBezTo>
                        <a:pt x="1" y="191"/>
                        <a:pt x="16" y="206"/>
                        <a:pt x="16" y="221"/>
                      </a:cubicBezTo>
                      <a:cubicBezTo>
                        <a:pt x="30" y="235"/>
                        <a:pt x="30" y="250"/>
                        <a:pt x="45" y="264"/>
                      </a:cubicBezTo>
                      <a:lnTo>
                        <a:pt x="60" y="279"/>
                      </a:lnTo>
                      <a:cubicBezTo>
                        <a:pt x="89" y="294"/>
                        <a:pt x="103" y="294"/>
                        <a:pt x="133" y="294"/>
                      </a:cubicBezTo>
                      <a:lnTo>
                        <a:pt x="162" y="294"/>
                      </a:lnTo>
                      <a:cubicBezTo>
                        <a:pt x="177" y="294"/>
                        <a:pt x="191" y="279"/>
                        <a:pt x="206" y="264"/>
                      </a:cubicBezTo>
                      <a:lnTo>
                        <a:pt x="265" y="206"/>
                      </a:lnTo>
                      <a:cubicBezTo>
                        <a:pt x="279" y="191"/>
                        <a:pt x="294" y="177"/>
                        <a:pt x="294" y="162"/>
                      </a:cubicBezTo>
                      <a:cubicBezTo>
                        <a:pt x="294" y="147"/>
                        <a:pt x="308" y="133"/>
                        <a:pt x="308" y="118"/>
                      </a:cubicBezTo>
                      <a:cubicBezTo>
                        <a:pt x="308" y="103"/>
                        <a:pt x="294" y="89"/>
                        <a:pt x="294" y="74"/>
                      </a:cubicBezTo>
                      <a:cubicBezTo>
                        <a:pt x="279" y="59"/>
                        <a:pt x="279" y="45"/>
                        <a:pt x="265" y="30"/>
                      </a:cubicBezTo>
                      <a:lnTo>
                        <a:pt x="250" y="16"/>
                      </a:lnTo>
                      <a:cubicBezTo>
                        <a:pt x="221" y="16"/>
                        <a:pt x="206"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6"/>
                <p:cNvSpPr/>
                <p:nvPr/>
              </p:nvSpPr>
              <p:spPr>
                <a:xfrm>
                  <a:off x="1575351" y="4817992"/>
                  <a:ext cx="13321" cy="96184"/>
                </a:xfrm>
                <a:custGeom>
                  <a:avLst/>
                  <a:gdLst/>
                  <a:ahLst/>
                  <a:cxnLst/>
                  <a:rect l="l" t="t" r="r" b="b"/>
                  <a:pathLst>
                    <a:path w="766" h="5531" extrusionOk="0">
                      <a:moveTo>
                        <a:pt x="616" y="1"/>
                      </a:moveTo>
                      <a:cubicBezTo>
                        <a:pt x="569" y="1"/>
                        <a:pt x="525" y="28"/>
                        <a:pt x="513" y="92"/>
                      </a:cubicBezTo>
                      <a:cubicBezTo>
                        <a:pt x="133" y="1834"/>
                        <a:pt x="1" y="3635"/>
                        <a:pt x="103" y="5421"/>
                      </a:cubicBezTo>
                      <a:cubicBezTo>
                        <a:pt x="103" y="5494"/>
                        <a:pt x="162" y="5531"/>
                        <a:pt x="220" y="5531"/>
                      </a:cubicBezTo>
                      <a:cubicBezTo>
                        <a:pt x="279" y="5531"/>
                        <a:pt x="338" y="5494"/>
                        <a:pt x="338" y="5421"/>
                      </a:cubicBezTo>
                      <a:cubicBezTo>
                        <a:pt x="235" y="3649"/>
                        <a:pt x="367" y="1878"/>
                        <a:pt x="747" y="151"/>
                      </a:cubicBezTo>
                      <a:cubicBezTo>
                        <a:pt x="765" y="63"/>
                        <a:pt x="687"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6"/>
                <p:cNvSpPr/>
                <p:nvPr/>
              </p:nvSpPr>
              <p:spPr>
                <a:xfrm>
                  <a:off x="1484215" y="4816601"/>
                  <a:ext cx="9999" cy="99088"/>
                </a:xfrm>
                <a:custGeom>
                  <a:avLst/>
                  <a:gdLst/>
                  <a:ahLst/>
                  <a:cxnLst/>
                  <a:rect l="l" t="t" r="r" b="b"/>
                  <a:pathLst>
                    <a:path w="575" h="5698" extrusionOk="0">
                      <a:moveTo>
                        <a:pt x="425" y="0"/>
                      </a:moveTo>
                      <a:cubicBezTo>
                        <a:pt x="378" y="0"/>
                        <a:pt x="335" y="26"/>
                        <a:pt x="323" y="84"/>
                      </a:cubicBezTo>
                      <a:cubicBezTo>
                        <a:pt x="30" y="1914"/>
                        <a:pt x="1" y="3773"/>
                        <a:pt x="250" y="5618"/>
                      </a:cubicBezTo>
                      <a:cubicBezTo>
                        <a:pt x="255" y="5674"/>
                        <a:pt x="293" y="5698"/>
                        <a:pt x="336" y="5698"/>
                      </a:cubicBezTo>
                      <a:cubicBezTo>
                        <a:pt x="405" y="5698"/>
                        <a:pt x="487" y="5635"/>
                        <a:pt x="469" y="5545"/>
                      </a:cubicBezTo>
                      <a:cubicBezTo>
                        <a:pt x="235" y="3759"/>
                        <a:pt x="264" y="1929"/>
                        <a:pt x="557" y="157"/>
                      </a:cubicBezTo>
                      <a:cubicBezTo>
                        <a:pt x="575" y="60"/>
                        <a:pt x="497"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6"/>
                <p:cNvSpPr/>
                <p:nvPr/>
              </p:nvSpPr>
              <p:spPr>
                <a:xfrm>
                  <a:off x="1407095" y="4800690"/>
                  <a:ext cx="10347" cy="91019"/>
                </a:xfrm>
                <a:custGeom>
                  <a:avLst/>
                  <a:gdLst/>
                  <a:ahLst/>
                  <a:cxnLst/>
                  <a:rect l="l" t="t" r="r" b="b"/>
                  <a:pathLst>
                    <a:path w="595" h="5234" extrusionOk="0">
                      <a:moveTo>
                        <a:pt x="450" y="0"/>
                      </a:moveTo>
                      <a:cubicBezTo>
                        <a:pt x="405" y="0"/>
                        <a:pt x="363" y="27"/>
                        <a:pt x="352" y="92"/>
                      </a:cubicBezTo>
                      <a:cubicBezTo>
                        <a:pt x="73" y="1746"/>
                        <a:pt x="0" y="3444"/>
                        <a:pt x="147" y="5113"/>
                      </a:cubicBezTo>
                      <a:cubicBezTo>
                        <a:pt x="154" y="5193"/>
                        <a:pt x="216" y="5234"/>
                        <a:pt x="275" y="5234"/>
                      </a:cubicBezTo>
                      <a:cubicBezTo>
                        <a:pt x="333" y="5234"/>
                        <a:pt x="388" y="5193"/>
                        <a:pt x="381" y="5113"/>
                      </a:cubicBezTo>
                      <a:cubicBezTo>
                        <a:pt x="234" y="3459"/>
                        <a:pt x="308" y="1790"/>
                        <a:pt x="586" y="150"/>
                      </a:cubicBezTo>
                      <a:cubicBezTo>
                        <a:pt x="595" y="62"/>
                        <a:pt x="519"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6"/>
                <p:cNvSpPr/>
                <p:nvPr/>
              </p:nvSpPr>
              <p:spPr>
                <a:xfrm>
                  <a:off x="1486267" y="4691278"/>
                  <a:ext cx="4087" cy="5113"/>
                </a:xfrm>
                <a:custGeom>
                  <a:avLst/>
                  <a:gdLst/>
                  <a:ahLst/>
                  <a:cxnLst/>
                  <a:rect l="l" t="t" r="r" b="b"/>
                  <a:pathLst>
                    <a:path w="235" h="294" extrusionOk="0">
                      <a:moveTo>
                        <a:pt x="117" y="1"/>
                      </a:moveTo>
                      <a:lnTo>
                        <a:pt x="88" y="15"/>
                      </a:lnTo>
                      <a:cubicBezTo>
                        <a:pt x="59" y="15"/>
                        <a:pt x="44" y="30"/>
                        <a:pt x="29" y="45"/>
                      </a:cubicBezTo>
                      <a:lnTo>
                        <a:pt x="15" y="59"/>
                      </a:lnTo>
                      <a:cubicBezTo>
                        <a:pt x="0" y="89"/>
                        <a:pt x="0" y="103"/>
                        <a:pt x="0" y="118"/>
                      </a:cubicBezTo>
                      <a:lnTo>
                        <a:pt x="0" y="176"/>
                      </a:lnTo>
                      <a:cubicBezTo>
                        <a:pt x="0" y="191"/>
                        <a:pt x="0" y="206"/>
                        <a:pt x="0" y="220"/>
                      </a:cubicBezTo>
                      <a:cubicBezTo>
                        <a:pt x="15" y="235"/>
                        <a:pt x="15" y="250"/>
                        <a:pt x="29" y="250"/>
                      </a:cubicBezTo>
                      <a:cubicBezTo>
                        <a:pt x="44" y="264"/>
                        <a:pt x="59" y="279"/>
                        <a:pt x="73" y="279"/>
                      </a:cubicBezTo>
                      <a:cubicBezTo>
                        <a:pt x="88" y="294"/>
                        <a:pt x="103" y="294"/>
                        <a:pt x="117" y="294"/>
                      </a:cubicBezTo>
                      <a:lnTo>
                        <a:pt x="146" y="294"/>
                      </a:lnTo>
                      <a:cubicBezTo>
                        <a:pt x="161" y="279"/>
                        <a:pt x="176" y="264"/>
                        <a:pt x="190" y="250"/>
                      </a:cubicBezTo>
                      <a:lnTo>
                        <a:pt x="220" y="235"/>
                      </a:lnTo>
                      <a:cubicBezTo>
                        <a:pt x="220" y="220"/>
                        <a:pt x="234" y="191"/>
                        <a:pt x="234" y="176"/>
                      </a:cubicBezTo>
                      <a:lnTo>
                        <a:pt x="234" y="118"/>
                      </a:lnTo>
                      <a:cubicBezTo>
                        <a:pt x="234" y="103"/>
                        <a:pt x="234" y="89"/>
                        <a:pt x="220" y="74"/>
                      </a:cubicBezTo>
                      <a:cubicBezTo>
                        <a:pt x="220" y="59"/>
                        <a:pt x="205" y="45"/>
                        <a:pt x="190" y="45"/>
                      </a:cubicBezTo>
                      <a:cubicBezTo>
                        <a:pt x="190" y="30"/>
                        <a:pt x="176" y="15"/>
                        <a:pt x="161" y="15"/>
                      </a:cubicBezTo>
                      <a:cubicBezTo>
                        <a:pt x="146" y="15"/>
                        <a:pt x="13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6"/>
                <p:cNvSpPr/>
                <p:nvPr/>
              </p:nvSpPr>
              <p:spPr>
                <a:xfrm>
                  <a:off x="1512994" y="4713693"/>
                  <a:ext cx="6886" cy="5617"/>
                </a:xfrm>
                <a:custGeom>
                  <a:avLst/>
                  <a:gdLst/>
                  <a:ahLst/>
                  <a:cxnLst/>
                  <a:rect l="l" t="t" r="r" b="b"/>
                  <a:pathLst>
                    <a:path w="396" h="323" extrusionOk="0">
                      <a:moveTo>
                        <a:pt x="264" y="0"/>
                      </a:moveTo>
                      <a:cubicBezTo>
                        <a:pt x="249" y="0"/>
                        <a:pt x="234" y="0"/>
                        <a:pt x="205" y="15"/>
                      </a:cubicBezTo>
                      <a:lnTo>
                        <a:pt x="59" y="88"/>
                      </a:lnTo>
                      <a:cubicBezTo>
                        <a:pt x="44" y="102"/>
                        <a:pt x="29" y="117"/>
                        <a:pt x="29" y="132"/>
                      </a:cubicBezTo>
                      <a:cubicBezTo>
                        <a:pt x="15" y="132"/>
                        <a:pt x="0" y="146"/>
                        <a:pt x="0" y="161"/>
                      </a:cubicBezTo>
                      <a:cubicBezTo>
                        <a:pt x="0" y="176"/>
                        <a:pt x="0" y="190"/>
                        <a:pt x="0" y="220"/>
                      </a:cubicBezTo>
                      <a:cubicBezTo>
                        <a:pt x="0" y="234"/>
                        <a:pt x="0" y="249"/>
                        <a:pt x="15" y="264"/>
                      </a:cubicBezTo>
                      <a:cubicBezTo>
                        <a:pt x="29" y="278"/>
                        <a:pt x="59" y="307"/>
                        <a:pt x="88" y="307"/>
                      </a:cubicBezTo>
                      <a:lnTo>
                        <a:pt x="117" y="322"/>
                      </a:lnTo>
                      <a:cubicBezTo>
                        <a:pt x="132" y="322"/>
                        <a:pt x="161" y="307"/>
                        <a:pt x="176" y="293"/>
                      </a:cubicBezTo>
                      <a:lnTo>
                        <a:pt x="337" y="220"/>
                      </a:lnTo>
                      <a:cubicBezTo>
                        <a:pt x="352" y="220"/>
                        <a:pt x="352" y="205"/>
                        <a:pt x="366" y="190"/>
                      </a:cubicBezTo>
                      <a:cubicBezTo>
                        <a:pt x="381" y="176"/>
                        <a:pt x="381" y="161"/>
                        <a:pt x="381" y="146"/>
                      </a:cubicBezTo>
                      <a:cubicBezTo>
                        <a:pt x="395" y="132"/>
                        <a:pt x="395" y="117"/>
                        <a:pt x="381" y="102"/>
                      </a:cubicBezTo>
                      <a:cubicBezTo>
                        <a:pt x="381" y="88"/>
                        <a:pt x="381" y="73"/>
                        <a:pt x="366" y="59"/>
                      </a:cubicBezTo>
                      <a:cubicBezTo>
                        <a:pt x="352" y="29"/>
                        <a:pt x="337" y="15"/>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6"/>
                <p:cNvSpPr/>
                <p:nvPr/>
              </p:nvSpPr>
              <p:spPr>
                <a:xfrm>
                  <a:off x="1492875" y="4748297"/>
                  <a:ext cx="4087" cy="5634"/>
                </a:xfrm>
                <a:custGeom>
                  <a:avLst/>
                  <a:gdLst/>
                  <a:ahLst/>
                  <a:cxnLst/>
                  <a:rect l="l" t="t" r="r" b="b"/>
                  <a:pathLst>
                    <a:path w="235" h="324" extrusionOk="0">
                      <a:moveTo>
                        <a:pt x="89" y="1"/>
                      </a:moveTo>
                      <a:cubicBezTo>
                        <a:pt x="59" y="16"/>
                        <a:pt x="45" y="16"/>
                        <a:pt x="30" y="30"/>
                      </a:cubicBezTo>
                      <a:lnTo>
                        <a:pt x="15" y="60"/>
                      </a:lnTo>
                      <a:cubicBezTo>
                        <a:pt x="1" y="74"/>
                        <a:pt x="1" y="103"/>
                        <a:pt x="1" y="118"/>
                      </a:cubicBezTo>
                      <a:lnTo>
                        <a:pt x="1" y="191"/>
                      </a:lnTo>
                      <a:cubicBezTo>
                        <a:pt x="1" y="221"/>
                        <a:pt x="1" y="235"/>
                        <a:pt x="15" y="250"/>
                      </a:cubicBezTo>
                      <a:cubicBezTo>
                        <a:pt x="15" y="264"/>
                        <a:pt x="15" y="264"/>
                        <a:pt x="30" y="279"/>
                      </a:cubicBezTo>
                      <a:cubicBezTo>
                        <a:pt x="45" y="294"/>
                        <a:pt x="59" y="308"/>
                        <a:pt x="74" y="308"/>
                      </a:cubicBezTo>
                      <a:cubicBezTo>
                        <a:pt x="89" y="308"/>
                        <a:pt x="103" y="323"/>
                        <a:pt x="118" y="323"/>
                      </a:cubicBezTo>
                      <a:lnTo>
                        <a:pt x="147" y="308"/>
                      </a:lnTo>
                      <a:cubicBezTo>
                        <a:pt x="162" y="308"/>
                        <a:pt x="191" y="294"/>
                        <a:pt x="206" y="279"/>
                      </a:cubicBezTo>
                      <a:lnTo>
                        <a:pt x="220" y="264"/>
                      </a:lnTo>
                      <a:cubicBezTo>
                        <a:pt x="235" y="235"/>
                        <a:pt x="235" y="221"/>
                        <a:pt x="235" y="191"/>
                      </a:cubicBezTo>
                      <a:lnTo>
                        <a:pt x="235" y="118"/>
                      </a:lnTo>
                      <a:cubicBezTo>
                        <a:pt x="235" y="103"/>
                        <a:pt x="235" y="89"/>
                        <a:pt x="220" y="74"/>
                      </a:cubicBezTo>
                      <a:cubicBezTo>
                        <a:pt x="220" y="60"/>
                        <a:pt x="206" y="45"/>
                        <a:pt x="206" y="30"/>
                      </a:cubicBezTo>
                      <a:cubicBezTo>
                        <a:pt x="191" y="30"/>
                        <a:pt x="176" y="16"/>
                        <a:pt x="162" y="16"/>
                      </a:cubicBezTo>
                      <a:cubicBezTo>
                        <a:pt x="147" y="1"/>
                        <a:pt x="13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6"/>
                <p:cNvSpPr/>
                <p:nvPr/>
              </p:nvSpPr>
              <p:spPr>
                <a:xfrm>
                  <a:off x="1480146" y="4721570"/>
                  <a:ext cx="5374" cy="4104"/>
                </a:xfrm>
                <a:custGeom>
                  <a:avLst/>
                  <a:gdLst/>
                  <a:ahLst/>
                  <a:cxnLst/>
                  <a:rect l="l" t="t" r="r" b="b"/>
                  <a:pathLst>
                    <a:path w="309" h="236" extrusionOk="0">
                      <a:moveTo>
                        <a:pt x="162" y="1"/>
                      </a:moveTo>
                      <a:cubicBezTo>
                        <a:pt x="1" y="1"/>
                        <a:pt x="1" y="235"/>
                        <a:pt x="162" y="235"/>
                      </a:cubicBezTo>
                      <a:cubicBezTo>
                        <a:pt x="308" y="235"/>
                        <a:pt x="308"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6"/>
                <p:cNvSpPr/>
                <p:nvPr/>
              </p:nvSpPr>
              <p:spPr>
                <a:xfrm>
                  <a:off x="1447316" y="4741689"/>
                  <a:ext cx="5617" cy="5356"/>
                </a:xfrm>
                <a:custGeom>
                  <a:avLst/>
                  <a:gdLst/>
                  <a:ahLst/>
                  <a:cxnLst/>
                  <a:rect l="l" t="t" r="r" b="b"/>
                  <a:pathLst>
                    <a:path w="323" h="308" extrusionOk="0">
                      <a:moveTo>
                        <a:pt x="73" y="0"/>
                      </a:moveTo>
                      <a:cubicBezTo>
                        <a:pt x="59" y="15"/>
                        <a:pt x="44" y="15"/>
                        <a:pt x="44" y="30"/>
                      </a:cubicBezTo>
                      <a:lnTo>
                        <a:pt x="15" y="59"/>
                      </a:lnTo>
                      <a:cubicBezTo>
                        <a:pt x="15" y="74"/>
                        <a:pt x="0" y="88"/>
                        <a:pt x="0" y="117"/>
                      </a:cubicBezTo>
                      <a:lnTo>
                        <a:pt x="15" y="147"/>
                      </a:lnTo>
                      <a:cubicBezTo>
                        <a:pt x="15" y="161"/>
                        <a:pt x="29" y="191"/>
                        <a:pt x="44" y="205"/>
                      </a:cubicBezTo>
                      <a:lnTo>
                        <a:pt x="117" y="279"/>
                      </a:lnTo>
                      <a:cubicBezTo>
                        <a:pt x="132" y="293"/>
                        <a:pt x="147" y="293"/>
                        <a:pt x="161" y="308"/>
                      </a:cubicBezTo>
                      <a:lnTo>
                        <a:pt x="249" y="308"/>
                      </a:lnTo>
                      <a:cubicBezTo>
                        <a:pt x="264" y="293"/>
                        <a:pt x="278" y="293"/>
                        <a:pt x="278" y="279"/>
                      </a:cubicBezTo>
                      <a:lnTo>
                        <a:pt x="308" y="249"/>
                      </a:lnTo>
                      <a:cubicBezTo>
                        <a:pt x="308" y="235"/>
                        <a:pt x="322" y="220"/>
                        <a:pt x="322" y="191"/>
                      </a:cubicBezTo>
                      <a:lnTo>
                        <a:pt x="322" y="161"/>
                      </a:lnTo>
                      <a:cubicBezTo>
                        <a:pt x="308" y="147"/>
                        <a:pt x="293" y="117"/>
                        <a:pt x="278" y="103"/>
                      </a:cubicBezTo>
                      <a:lnTo>
                        <a:pt x="205" y="30"/>
                      </a:lnTo>
                      <a:cubicBezTo>
                        <a:pt x="191" y="15"/>
                        <a:pt x="191" y="15"/>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6"/>
                <p:cNvSpPr/>
                <p:nvPr/>
              </p:nvSpPr>
              <p:spPr>
                <a:xfrm>
                  <a:off x="1434830" y="4700199"/>
                  <a:ext cx="5374" cy="4087"/>
                </a:xfrm>
                <a:custGeom>
                  <a:avLst/>
                  <a:gdLst/>
                  <a:ahLst/>
                  <a:cxnLst/>
                  <a:rect l="l" t="t" r="r" b="b"/>
                  <a:pathLst>
                    <a:path w="309" h="235" extrusionOk="0">
                      <a:moveTo>
                        <a:pt x="147" y="0"/>
                      </a:moveTo>
                      <a:cubicBezTo>
                        <a:pt x="1" y="0"/>
                        <a:pt x="1" y="234"/>
                        <a:pt x="147" y="234"/>
                      </a:cubicBezTo>
                      <a:cubicBezTo>
                        <a:pt x="308" y="234"/>
                        <a:pt x="308"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9" name="Google Shape;3969;p46"/>
              <p:cNvSpPr/>
              <p:nvPr/>
            </p:nvSpPr>
            <p:spPr>
              <a:xfrm>
                <a:off x="1363309" y="4278376"/>
                <a:ext cx="372216" cy="386284"/>
              </a:xfrm>
              <a:custGeom>
                <a:avLst/>
                <a:gdLst/>
                <a:ahLst/>
                <a:cxnLst/>
                <a:rect l="l" t="t" r="r" b="b"/>
                <a:pathLst>
                  <a:path w="21404" h="22213" extrusionOk="0">
                    <a:moveTo>
                      <a:pt x="1874" y="0"/>
                    </a:moveTo>
                    <a:cubicBezTo>
                      <a:pt x="1874" y="0"/>
                      <a:pt x="439" y="10380"/>
                      <a:pt x="0" y="19837"/>
                    </a:cubicBezTo>
                    <a:cubicBezTo>
                      <a:pt x="0" y="19837"/>
                      <a:pt x="8805" y="22212"/>
                      <a:pt x="17163" y="22212"/>
                    </a:cubicBezTo>
                    <a:cubicBezTo>
                      <a:pt x="18426" y="22212"/>
                      <a:pt x="19680" y="22158"/>
                      <a:pt x="20891" y="22033"/>
                    </a:cubicBezTo>
                    <a:cubicBezTo>
                      <a:pt x="20891" y="22033"/>
                      <a:pt x="21403" y="8213"/>
                      <a:pt x="21374" y="2650"/>
                    </a:cubicBezTo>
                    <a:lnTo>
                      <a:pt x="1874" y="0"/>
                    </a:ln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6"/>
              <p:cNvSpPr/>
              <p:nvPr/>
            </p:nvSpPr>
            <p:spPr>
              <a:xfrm>
                <a:off x="1363309" y="4278376"/>
                <a:ext cx="372216" cy="399970"/>
              </a:xfrm>
              <a:custGeom>
                <a:avLst/>
                <a:gdLst/>
                <a:ahLst/>
                <a:cxnLst/>
                <a:rect l="l" t="t" r="r" b="b"/>
                <a:pathLst>
                  <a:path w="21404" h="23000" fill="none" extrusionOk="0">
                    <a:moveTo>
                      <a:pt x="1874" y="0"/>
                    </a:moveTo>
                    <a:cubicBezTo>
                      <a:pt x="1874" y="0"/>
                      <a:pt x="439" y="10380"/>
                      <a:pt x="0" y="19837"/>
                    </a:cubicBezTo>
                    <a:cubicBezTo>
                      <a:pt x="0" y="19837"/>
                      <a:pt x="11478" y="22999"/>
                      <a:pt x="20891" y="22033"/>
                    </a:cubicBezTo>
                    <a:cubicBezTo>
                      <a:pt x="20891" y="22033"/>
                      <a:pt x="21403" y="8213"/>
                      <a:pt x="21374" y="2650"/>
                    </a:cubicBezTo>
                    <a:lnTo>
                      <a:pt x="1874" y="0"/>
                    </a:lnTo>
                    <a:close/>
                  </a:path>
                </a:pathLst>
              </a:custGeom>
              <a:no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1" name="Google Shape;3971;p46"/>
              <p:cNvGrpSpPr/>
              <p:nvPr/>
            </p:nvGrpSpPr>
            <p:grpSpPr>
              <a:xfrm>
                <a:off x="1428223" y="4401073"/>
                <a:ext cx="409860" cy="100822"/>
                <a:chOff x="1428223" y="4401073"/>
                <a:chExt cx="409860" cy="100822"/>
              </a:xfrm>
            </p:grpSpPr>
            <p:sp>
              <p:nvSpPr>
                <p:cNvPr id="3972" name="Google Shape;3972;p46"/>
                <p:cNvSpPr/>
                <p:nvPr/>
              </p:nvSpPr>
              <p:spPr>
                <a:xfrm>
                  <a:off x="1804731" y="4444094"/>
                  <a:ext cx="5095" cy="5113"/>
                </a:xfrm>
                <a:custGeom>
                  <a:avLst/>
                  <a:gdLst/>
                  <a:ahLst/>
                  <a:cxnLst/>
                  <a:rect l="l" t="t" r="r" b="b"/>
                  <a:pathLst>
                    <a:path w="293" h="294" extrusionOk="0">
                      <a:moveTo>
                        <a:pt x="146" y="1"/>
                      </a:moveTo>
                      <a:cubicBezTo>
                        <a:pt x="132" y="15"/>
                        <a:pt x="103" y="30"/>
                        <a:pt x="88" y="30"/>
                      </a:cubicBezTo>
                      <a:lnTo>
                        <a:pt x="29" y="89"/>
                      </a:lnTo>
                      <a:cubicBezTo>
                        <a:pt x="29" y="103"/>
                        <a:pt x="15" y="118"/>
                        <a:pt x="15" y="133"/>
                      </a:cubicBezTo>
                      <a:cubicBezTo>
                        <a:pt x="0" y="147"/>
                        <a:pt x="0" y="162"/>
                        <a:pt x="0" y="176"/>
                      </a:cubicBezTo>
                      <a:cubicBezTo>
                        <a:pt x="0" y="191"/>
                        <a:pt x="0" y="206"/>
                        <a:pt x="15" y="220"/>
                      </a:cubicBezTo>
                      <a:cubicBezTo>
                        <a:pt x="15" y="235"/>
                        <a:pt x="29" y="250"/>
                        <a:pt x="29" y="264"/>
                      </a:cubicBezTo>
                      <a:lnTo>
                        <a:pt x="59" y="279"/>
                      </a:lnTo>
                      <a:cubicBezTo>
                        <a:pt x="73" y="294"/>
                        <a:pt x="103" y="294"/>
                        <a:pt x="117" y="294"/>
                      </a:cubicBezTo>
                      <a:lnTo>
                        <a:pt x="146" y="294"/>
                      </a:lnTo>
                      <a:cubicBezTo>
                        <a:pt x="176" y="294"/>
                        <a:pt x="190" y="279"/>
                        <a:pt x="205" y="264"/>
                      </a:cubicBezTo>
                      <a:lnTo>
                        <a:pt x="264" y="206"/>
                      </a:lnTo>
                      <a:cubicBezTo>
                        <a:pt x="278" y="191"/>
                        <a:pt x="278" y="176"/>
                        <a:pt x="278" y="162"/>
                      </a:cubicBezTo>
                      <a:cubicBezTo>
                        <a:pt x="293" y="147"/>
                        <a:pt x="293" y="133"/>
                        <a:pt x="293" y="118"/>
                      </a:cubicBezTo>
                      <a:cubicBezTo>
                        <a:pt x="293" y="103"/>
                        <a:pt x="293" y="89"/>
                        <a:pt x="278" y="74"/>
                      </a:cubicBezTo>
                      <a:cubicBezTo>
                        <a:pt x="278" y="59"/>
                        <a:pt x="278" y="45"/>
                        <a:pt x="264" y="45"/>
                      </a:cubicBezTo>
                      <a:lnTo>
                        <a:pt x="234" y="15"/>
                      </a:lnTo>
                      <a:cubicBezTo>
                        <a:pt x="220" y="15"/>
                        <a:pt x="205"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6"/>
                <p:cNvSpPr/>
                <p:nvPr/>
              </p:nvSpPr>
              <p:spPr>
                <a:xfrm>
                  <a:off x="1778508" y="4470577"/>
                  <a:ext cx="6121" cy="4087"/>
                </a:xfrm>
                <a:custGeom>
                  <a:avLst/>
                  <a:gdLst/>
                  <a:ahLst/>
                  <a:cxnLst/>
                  <a:rect l="l" t="t" r="r" b="b"/>
                  <a:pathLst>
                    <a:path w="352" h="235" extrusionOk="0">
                      <a:moveTo>
                        <a:pt x="73" y="0"/>
                      </a:moveTo>
                      <a:cubicBezTo>
                        <a:pt x="59" y="15"/>
                        <a:pt x="44" y="15"/>
                        <a:pt x="29" y="30"/>
                      </a:cubicBezTo>
                      <a:cubicBezTo>
                        <a:pt x="15" y="44"/>
                        <a:pt x="15" y="59"/>
                        <a:pt x="15" y="73"/>
                      </a:cubicBezTo>
                      <a:cubicBezTo>
                        <a:pt x="0" y="88"/>
                        <a:pt x="0" y="103"/>
                        <a:pt x="0" y="117"/>
                      </a:cubicBezTo>
                      <a:lnTo>
                        <a:pt x="0" y="147"/>
                      </a:lnTo>
                      <a:cubicBezTo>
                        <a:pt x="0" y="161"/>
                        <a:pt x="15" y="176"/>
                        <a:pt x="29" y="191"/>
                      </a:cubicBezTo>
                      <a:lnTo>
                        <a:pt x="59" y="220"/>
                      </a:lnTo>
                      <a:cubicBezTo>
                        <a:pt x="73" y="220"/>
                        <a:pt x="88" y="235"/>
                        <a:pt x="117" y="235"/>
                      </a:cubicBezTo>
                      <a:lnTo>
                        <a:pt x="234" y="235"/>
                      </a:lnTo>
                      <a:cubicBezTo>
                        <a:pt x="249" y="235"/>
                        <a:pt x="264" y="235"/>
                        <a:pt x="278" y="220"/>
                      </a:cubicBezTo>
                      <a:cubicBezTo>
                        <a:pt x="293" y="220"/>
                        <a:pt x="293" y="205"/>
                        <a:pt x="308" y="191"/>
                      </a:cubicBezTo>
                      <a:cubicBezTo>
                        <a:pt x="322" y="191"/>
                        <a:pt x="337" y="176"/>
                        <a:pt x="337" y="161"/>
                      </a:cubicBezTo>
                      <a:cubicBezTo>
                        <a:pt x="337" y="147"/>
                        <a:pt x="352" y="132"/>
                        <a:pt x="352" y="117"/>
                      </a:cubicBezTo>
                      <a:lnTo>
                        <a:pt x="337" y="88"/>
                      </a:lnTo>
                      <a:cubicBezTo>
                        <a:pt x="337" y="59"/>
                        <a:pt x="322" y="44"/>
                        <a:pt x="308" y="30"/>
                      </a:cubicBezTo>
                      <a:lnTo>
                        <a:pt x="293" y="15"/>
                      </a:lnTo>
                      <a:cubicBezTo>
                        <a:pt x="264" y="0"/>
                        <a:pt x="249" y="0"/>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6"/>
                <p:cNvSpPr/>
                <p:nvPr/>
              </p:nvSpPr>
              <p:spPr>
                <a:xfrm>
                  <a:off x="1816173" y="4494817"/>
                  <a:ext cx="5374" cy="7078"/>
                </a:xfrm>
                <a:custGeom>
                  <a:avLst/>
                  <a:gdLst/>
                  <a:ahLst/>
                  <a:cxnLst/>
                  <a:rect l="l" t="t" r="r" b="b"/>
                  <a:pathLst>
                    <a:path w="309" h="407" extrusionOk="0">
                      <a:moveTo>
                        <a:pt x="118" y="1"/>
                      </a:moveTo>
                      <a:cubicBezTo>
                        <a:pt x="107" y="1"/>
                        <a:pt x="96" y="4"/>
                        <a:pt x="89" y="12"/>
                      </a:cubicBezTo>
                      <a:cubicBezTo>
                        <a:pt x="59" y="12"/>
                        <a:pt x="45" y="41"/>
                        <a:pt x="30" y="56"/>
                      </a:cubicBezTo>
                      <a:cubicBezTo>
                        <a:pt x="15" y="85"/>
                        <a:pt x="1" y="129"/>
                        <a:pt x="15" y="158"/>
                      </a:cubicBezTo>
                      <a:cubicBezTo>
                        <a:pt x="30" y="202"/>
                        <a:pt x="45" y="261"/>
                        <a:pt x="74" y="319"/>
                      </a:cubicBezTo>
                      <a:cubicBezTo>
                        <a:pt x="74" y="348"/>
                        <a:pt x="103" y="378"/>
                        <a:pt x="118" y="392"/>
                      </a:cubicBezTo>
                      <a:cubicBezTo>
                        <a:pt x="133" y="392"/>
                        <a:pt x="147" y="407"/>
                        <a:pt x="162" y="407"/>
                      </a:cubicBezTo>
                      <a:lnTo>
                        <a:pt x="220" y="407"/>
                      </a:lnTo>
                      <a:cubicBezTo>
                        <a:pt x="250" y="392"/>
                        <a:pt x="279" y="378"/>
                        <a:pt x="294" y="348"/>
                      </a:cubicBezTo>
                      <a:cubicBezTo>
                        <a:pt x="308" y="319"/>
                        <a:pt x="308" y="290"/>
                        <a:pt x="294" y="261"/>
                      </a:cubicBezTo>
                      <a:cubicBezTo>
                        <a:pt x="279" y="202"/>
                        <a:pt x="264" y="143"/>
                        <a:pt x="235" y="85"/>
                      </a:cubicBezTo>
                      <a:cubicBezTo>
                        <a:pt x="235" y="56"/>
                        <a:pt x="220" y="41"/>
                        <a:pt x="191" y="26"/>
                      </a:cubicBezTo>
                      <a:cubicBezTo>
                        <a:pt x="176" y="12"/>
                        <a:pt x="162" y="12"/>
                        <a:pt x="147" y="12"/>
                      </a:cubicBezTo>
                      <a:cubicBezTo>
                        <a:pt x="140" y="4"/>
                        <a:pt x="129"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6"/>
                <p:cNvSpPr/>
                <p:nvPr/>
              </p:nvSpPr>
              <p:spPr>
                <a:xfrm>
                  <a:off x="1832988" y="4471342"/>
                  <a:ext cx="5095" cy="4347"/>
                </a:xfrm>
                <a:custGeom>
                  <a:avLst/>
                  <a:gdLst/>
                  <a:ahLst/>
                  <a:cxnLst/>
                  <a:rect l="l" t="t" r="r" b="b"/>
                  <a:pathLst>
                    <a:path w="293" h="250" extrusionOk="0">
                      <a:moveTo>
                        <a:pt x="117" y="0"/>
                      </a:moveTo>
                      <a:cubicBezTo>
                        <a:pt x="103" y="0"/>
                        <a:pt x="88" y="15"/>
                        <a:pt x="73" y="15"/>
                      </a:cubicBezTo>
                      <a:cubicBezTo>
                        <a:pt x="59" y="29"/>
                        <a:pt x="44" y="29"/>
                        <a:pt x="29" y="44"/>
                      </a:cubicBezTo>
                      <a:cubicBezTo>
                        <a:pt x="29" y="59"/>
                        <a:pt x="15" y="59"/>
                        <a:pt x="15" y="73"/>
                      </a:cubicBezTo>
                      <a:cubicBezTo>
                        <a:pt x="0" y="88"/>
                        <a:pt x="0" y="103"/>
                        <a:pt x="0" y="132"/>
                      </a:cubicBezTo>
                      <a:lnTo>
                        <a:pt x="0" y="161"/>
                      </a:lnTo>
                      <a:cubicBezTo>
                        <a:pt x="15" y="176"/>
                        <a:pt x="15" y="191"/>
                        <a:pt x="29" y="205"/>
                      </a:cubicBezTo>
                      <a:lnTo>
                        <a:pt x="59" y="234"/>
                      </a:lnTo>
                      <a:cubicBezTo>
                        <a:pt x="73" y="234"/>
                        <a:pt x="103" y="249"/>
                        <a:pt x="117" y="249"/>
                      </a:cubicBezTo>
                      <a:lnTo>
                        <a:pt x="176" y="249"/>
                      </a:lnTo>
                      <a:cubicBezTo>
                        <a:pt x="190" y="249"/>
                        <a:pt x="205" y="234"/>
                        <a:pt x="220" y="234"/>
                      </a:cubicBezTo>
                      <a:cubicBezTo>
                        <a:pt x="234" y="234"/>
                        <a:pt x="249" y="220"/>
                        <a:pt x="264" y="205"/>
                      </a:cubicBezTo>
                      <a:cubicBezTo>
                        <a:pt x="278" y="205"/>
                        <a:pt x="278" y="191"/>
                        <a:pt x="278" y="176"/>
                      </a:cubicBezTo>
                      <a:cubicBezTo>
                        <a:pt x="293" y="161"/>
                        <a:pt x="293" y="147"/>
                        <a:pt x="293" y="132"/>
                      </a:cubicBezTo>
                      <a:lnTo>
                        <a:pt x="293" y="88"/>
                      </a:lnTo>
                      <a:cubicBezTo>
                        <a:pt x="293" y="73"/>
                        <a:pt x="278" y="59"/>
                        <a:pt x="264" y="44"/>
                      </a:cubicBezTo>
                      <a:lnTo>
                        <a:pt x="234" y="29"/>
                      </a:lnTo>
                      <a:cubicBezTo>
                        <a:pt x="220" y="15"/>
                        <a:pt x="205" y="0"/>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6"/>
                <p:cNvSpPr/>
                <p:nvPr/>
              </p:nvSpPr>
              <p:spPr>
                <a:xfrm>
                  <a:off x="1454445" y="4401073"/>
                  <a:ext cx="5356" cy="5617"/>
                </a:xfrm>
                <a:custGeom>
                  <a:avLst/>
                  <a:gdLst/>
                  <a:ahLst/>
                  <a:cxnLst/>
                  <a:rect l="l" t="t" r="r" b="b"/>
                  <a:pathLst>
                    <a:path w="308" h="323" extrusionOk="0">
                      <a:moveTo>
                        <a:pt x="161" y="1"/>
                      </a:moveTo>
                      <a:cubicBezTo>
                        <a:pt x="147" y="1"/>
                        <a:pt x="132" y="15"/>
                        <a:pt x="117" y="30"/>
                      </a:cubicBezTo>
                      <a:lnTo>
                        <a:pt x="29" y="118"/>
                      </a:lnTo>
                      <a:cubicBezTo>
                        <a:pt x="15" y="118"/>
                        <a:pt x="15" y="132"/>
                        <a:pt x="0" y="147"/>
                      </a:cubicBezTo>
                      <a:cubicBezTo>
                        <a:pt x="0" y="162"/>
                        <a:pt x="0" y="176"/>
                        <a:pt x="0" y="191"/>
                      </a:cubicBezTo>
                      <a:cubicBezTo>
                        <a:pt x="0" y="206"/>
                        <a:pt x="0" y="220"/>
                        <a:pt x="0" y="235"/>
                      </a:cubicBezTo>
                      <a:cubicBezTo>
                        <a:pt x="15" y="264"/>
                        <a:pt x="15" y="264"/>
                        <a:pt x="29" y="279"/>
                      </a:cubicBezTo>
                      <a:lnTo>
                        <a:pt x="59" y="293"/>
                      </a:lnTo>
                      <a:cubicBezTo>
                        <a:pt x="73" y="308"/>
                        <a:pt x="88" y="323"/>
                        <a:pt x="117" y="323"/>
                      </a:cubicBezTo>
                      <a:lnTo>
                        <a:pt x="147" y="308"/>
                      </a:lnTo>
                      <a:cubicBezTo>
                        <a:pt x="161" y="308"/>
                        <a:pt x="190" y="293"/>
                        <a:pt x="205" y="279"/>
                      </a:cubicBezTo>
                      <a:lnTo>
                        <a:pt x="278" y="206"/>
                      </a:lnTo>
                      <a:cubicBezTo>
                        <a:pt x="293" y="191"/>
                        <a:pt x="308" y="176"/>
                        <a:pt x="308" y="162"/>
                      </a:cubicBezTo>
                      <a:cubicBezTo>
                        <a:pt x="308" y="147"/>
                        <a:pt x="308" y="132"/>
                        <a:pt x="308" y="118"/>
                      </a:cubicBezTo>
                      <a:cubicBezTo>
                        <a:pt x="308" y="103"/>
                        <a:pt x="308" y="89"/>
                        <a:pt x="308" y="74"/>
                      </a:cubicBezTo>
                      <a:cubicBezTo>
                        <a:pt x="293" y="59"/>
                        <a:pt x="293" y="45"/>
                        <a:pt x="278" y="30"/>
                      </a:cubicBezTo>
                      <a:lnTo>
                        <a:pt x="249" y="15"/>
                      </a:lnTo>
                      <a:cubicBezTo>
                        <a:pt x="234" y="1"/>
                        <a:pt x="220"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6"/>
                <p:cNvSpPr/>
                <p:nvPr/>
              </p:nvSpPr>
              <p:spPr>
                <a:xfrm>
                  <a:off x="1428223" y="4429835"/>
                  <a:ext cx="10191" cy="8538"/>
                </a:xfrm>
                <a:custGeom>
                  <a:avLst/>
                  <a:gdLst/>
                  <a:ahLst/>
                  <a:cxnLst/>
                  <a:rect l="l" t="t" r="r" b="b"/>
                  <a:pathLst>
                    <a:path w="586" h="491" extrusionOk="0">
                      <a:moveTo>
                        <a:pt x="103" y="1"/>
                      </a:moveTo>
                      <a:cubicBezTo>
                        <a:pt x="73" y="16"/>
                        <a:pt x="44" y="30"/>
                        <a:pt x="30" y="60"/>
                      </a:cubicBezTo>
                      <a:cubicBezTo>
                        <a:pt x="15" y="89"/>
                        <a:pt x="0" y="118"/>
                        <a:pt x="15" y="147"/>
                      </a:cubicBezTo>
                      <a:cubicBezTo>
                        <a:pt x="30" y="177"/>
                        <a:pt x="44" y="206"/>
                        <a:pt x="73" y="221"/>
                      </a:cubicBezTo>
                      <a:cubicBezTo>
                        <a:pt x="176" y="308"/>
                        <a:pt x="293" y="396"/>
                        <a:pt x="396" y="469"/>
                      </a:cubicBezTo>
                      <a:cubicBezTo>
                        <a:pt x="416" y="480"/>
                        <a:pt x="444" y="490"/>
                        <a:pt x="469" y="490"/>
                      </a:cubicBezTo>
                      <a:cubicBezTo>
                        <a:pt x="480" y="490"/>
                        <a:pt x="489" y="488"/>
                        <a:pt x="498" y="484"/>
                      </a:cubicBezTo>
                      <a:cubicBezTo>
                        <a:pt x="513" y="484"/>
                        <a:pt x="557" y="455"/>
                        <a:pt x="557" y="426"/>
                      </a:cubicBezTo>
                      <a:cubicBezTo>
                        <a:pt x="586" y="411"/>
                        <a:pt x="586" y="367"/>
                        <a:pt x="571" y="338"/>
                      </a:cubicBezTo>
                      <a:cubicBezTo>
                        <a:pt x="571" y="308"/>
                        <a:pt x="542" y="294"/>
                        <a:pt x="527" y="264"/>
                      </a:cubicBezTo>
                      <a:cubicBezTo>
                        <a:pt x="410" y="191"/>
                        <a:pt x="293" y="103"/>
                        <a:pt x="191" y="16"/>
                      </a:cubicBezTo>
                      <a:cubicBezTo>
                        <a:pt x="161" y="1"/>
                        <a:pt x="117"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6"/>
                <p:cNvSpPr/>
                <p:nvPr/>
              </p:nvSpPr>
              <p:spPr>
                <a:xfrm>
                  <a:off x="1463088" y="4454527"/>
                  <a:ext cx="4104" cy="5634"/>
                </a:xfrm>
                <a:custGeom>
                  <a:avLst/>
                  <a:gdLst/>
                  <a:ahLst/>
                  <a:cxnLst/>
                  <a:rect l="l" t="t" r="r" b="b"/>
                  <a:pathLst>
                    <a:path w="236" h="324" extrusionOk="0">
                      <a:moveTo>
                        <a:pt x="89" y="1"/>
                      </a:moveTo>
                      <a:cubicBezTo>
                        <a:pt x="59" y="1"/>
                        <a:pt x="45" y="16"/>
                        <a:pt x="30" y="30"/>
                      </a:cubicBezTo>
                      <a:lnTo>
                        <a:pt x="15" y="60"/>
                      </a:lnTo>
                      <a:cubicBezTo>
                        <a:pt x="1" y="74"/>
                        <a:pt x="1" y="89"/>
                        <a:pt x="1" y="118"/>
                      </a:cubicBezTo>
                      <a:lnTo>
                        <a:pt x="1" y="191"/>
                      </a:lnTo>
                      <a:cubicBezTo>
                        <a:pt x="1" y="221"/>
                        <a:pt x="1" y="221"/>
                        <a:pt x="15" y="250"/>
                      </a:cubicBezTo>
                      <a:cubicBezTo>
                        <a:pt x="15" y="264"/>
                        <a:pt x="15" y="264"/>
                        <a:pt x="30" y="279"/>
                      </a:cubicBezTo>
                      <a:cubicBezTo>
                        <a:pt x="45" y="294"/>
                        <a:pt x="59" y="308"/>
                        <a:pt x="74" y="308"/>
                      </a:cubicBezTo>
                      <a:cubicBezTo>
                        <a:pt x="89" y="308"/>
                        <a:pt x="103" y="323"/>
                        <a:pt x="118" y="323"/>
                      </a:cubicBezTo>
                      <a:lnTo>
                        <a:pt x="147" y="308"/>
                      </a:lnTo>
                      <a:cubicBezTo>
                        <a:pt x="162" y="308"/>
                        <a:pt x="191" y="294"/>
                        <a:pt x="206" y="279"/>
                      </a:cubicBezTo>
                      <a:lnTo>
                        <a:pt x="220" y="264"/>
                      </a:lnTo>
                      <a:cubicBezTo>
                        <a:pt x="235" y="235"/>
                        <a:pt x="235" y="221"/>
                        <a:pt x="235" y="191"/>
                      </a:cubicBezTo>
                      <a:lnTo>
                        <a:pt x="235" y="118"/>
                      </a:lnTo>
                      <a:cubicBezTo>
                        <a:pt x="235" y="103"/>
                        <a:pt x="235" y="89"/>
                        <a:pt x="220" y="74"/>
                      </a:cubicBezTo>
                      <a:cubicBezTo>
                        <a:pt x="220" y="60"/>
                        <a:pt x="206" y="45"/>
                        <a:pt x="206" y="30"/>
                      </a:cubicBezTo>
                      <a:cubicBezTo>
                        <a:pt x="191" y="16"/>
                        <a:pt x="177" y="16"/>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6"/>
                <p:cNvSpPr/>
                <p:nvPr/>
              </p:nvSpPr>
              <p:spPr>
                <a:xfrm>
                  <a:off x="1471487" y="4427035"/>
                  <a:ext cx="7147" cy="5617"/>
                </a:xfrm>
                <a:custGeom>
                  <a:avLst/>
                  <a:gdLst/>
                  <a:ahLst/>
                  <a:cxnLst/>
                  <a:rect l="l" t="t" r="r" b="b"/>
                  <a:pathLst>
                    <a:path w="411" h="323" extrusionOk="0">
                      <a:moveTo>
                        <a:pt x="103" y="1"/>
                      </a:moveTo>
                      <a:cubicBezTo>
                        <a:pt x="74" y="16"/>
                        <a:pt x="45" y="30"/>
                        <a:pt x="30" y="59"/>
                      </a:cubicBezTo>
                      <a:cubicBezTo>
                        <a:pt x="16" y="89"/>
                        <a:pt x="1" y="118"/>
                        <a:pt x="16" y="147"/>
                      </a:cubicBezTo>
                      <a:cubicBezTo>
                        <a:pt x="30" y="191"/>
                        <a:pt x="45" y="221"/>
                        <a:pt x="74" y="250"/>
                      </a:cubicBezTo>
                      <a:cubicBezTo>
                        <a:pt x="89" y="264"/>
                        <a:pt x="103" y="264"/>
                        <a:pt x="118" y="279"/>
                      </a:cubicBezTo>
                      <a:cubicBezTo>
                        <a:pt x="118" y="279"/>
                        <a:pt x="133" y="294"/>
                        <a:pt x="133" y="294"/>
                      </a:cubicBezTo>
                      <a:cubicBezTo>
                        <a:pt x="177" y="308"/>
                        <a:pt x="206" y="323"/>
                        <a:pt x="250" y="323"/>
                      </a:cubicBezTo>
                      <a:cubicBezTo>
                        <a:pt x="279" y="323"/>
                        <a:pt x="323" y="308"/>
                        <a:pt x="352" y="294"/>
                      </a:cubicBezTo>
                      <a:cubicBezTo>
                        <a:pt x="367" y="294"/>
                        <a:pt x="382" y="279"/>
                        <a:pt x="382" y="264"/>
                      </a:cubicBezTo>
                      <a:cubicBezTo>
                        <a:pt x="396" y="250"/>
                        <a:pt x="411" y="235"/>
                        <a:pt x="411" y="221"/>
                      </a:cubicBezTo>
                      <a:cubicBezTo>
                        <a:pt x="411" y="206"/>
                        <a:pt x="411" y="191"/>
                        <a:pt x="411" y="177"/>
                      </a:cubicBezTo>
                      <a:cubicBezTo>
                        <a:pt x="411" y="162"/>
                        <a:pt x="411" y="147"/>
                        <a:pt x="396" y="133"/>
                      </a:cubicBezTo>
                      <a:cubicBezTo>
                        <a:pt x="382" y="103"/>
                        <a:pt x="352" y="89"/>
                        <a:pt x="323" y="74"/>
                      </a:cubicBezTo>
                      <a:lnTo>
                        <a:pt x="294" y="74"/>
                      </a:lnTo>
                      <a:cubicBezTo>
                        <a:pt x="283" y="74"/>
                        <a:pt x="263" y="74"/>
                        <a:pt x="248" y="81"/>
                      </a:cubicBezTo>
                      <a:lnTo>
                        <a:pt x="248" y="81"/>
                      </a:lnTo>
                      <a:lnTo>
                        <a:pt x="245" y="79"/>
                      </a:lnTo>
                      <a:lnTo>
                        <a:pt x="245" y="79"/>
                      </a:lnTo>
                      <a:cubicBezTo>
                        <a:pt x="245" y="80"/>
                        <a:pt x="246" y="81"/>
                        <a:pt x="246" y="81"/>
                      </a:cubicBezTo>
                      <a:lnTo>
                        <a:pt x="246" y="81"/>
                      </a:lnTo>
                      <a:cubicBezTo>
                        <a:pt x="247" y="81"/>
                        <a:pt x="247" y="81"/>
                        <a:pt x="248" y="81"/>
                      </a:cubicBezTo>
                      <a:lnTo>
                        <a:pt x="248" y="81"/>
                      </a:lnTo>
                      <a:lnTo>
                        <a:pt x="250" y="81"/>
                      </a:lnTo>
                      <a:lnTo>
                        <a:pt x="250" y="81"/>
                      </a:lnTo>
                      <a:lnTo>
                        <a:pt x="250" y="81"/>
                      </a:lnTo>
                      <a:lnTo>
                        <a:pt x="250" y="81"/>
                      </a:lnTo>
                      <a:lnTo>
                        <a:pt x="264" y="89"/>
                      </a:lnTo>
                      <a:cubicBezTo>
                        <a:pt x="258" y="89"/>
                        <a:pt x="252" y="86"/>
                        <a:pt x="247" y="83"/>
                      </a:cubicBezTo>
                      <a:lnTo>
                        <a:pt x="247" y="83"/>
                      </a:lnTo>
                      <a:cubicBezTo>
                        <a:pt x="247" y="83"/>
                        <a:pt x="246" y="82"/>
                        <a:pt x="246" y="81"/>
                      </a:cubicBezTo>
                      <a:lnTo>
                        <a:pt x="246" y="81"/>
                      </a:lnTo>
                      <a:cubicBezTo>
                        <a:pt x="246" y="82"/>
                        <a:pt x="245" y="82"/>
                        <a:pt x="245" y="82"/>
                      </a:cubicBezTo>
                      <a:lnTo>
                        <a:pt x="245" y="82"/>
                      </a:lnTo>
                      <a:cubicBezTo>
                        <a:pt x="239" y="78"/>
                        <a:pt x="235" y="74"/>
                        <a:pt x="235" y="74"/>
                      </a:cubicBezTo>
                      <a:lnTo>
                        <a:pt x="235" y="74"/>
                      </a:lnTo>
                      <a:lnTo>
                        <a:pt x="235" y="74"/>
                      </a:lnTo>
                      <a:lnTo>
                        <a:pt x="235" y="74"/>
                      </a:lnTo>
                      <a:lnTo>
                        <a:pt x="245" y="79"/>
                      </a:lnTo>
                      <a:lnTo>
                        <a:pt x="245" y="79"/>
                      </a:lnTo>
                      <a:cubicBezTo>
                        <a:pt x="232" y="53"/>
                        <a:pt x="217" y="29"/>
                        <a:pt x="191" y="16"/>
                      </a:cubicBezTo>
                      <a:cubicBezTo>
                        <a:pt x="177" y="1"/>
                        <a:pt x="16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6"/>
                <p:cNvSpPr/>
                <p:nvPr/>
              </p:nvSpPr>
              <p:spPr>
                <a:xfrm>
                  <a:off x="1507899" y="4445624"/>
                  <a:ext cx="5617" cy="5617"/>
                </a:xfrm>
                <a:custGeom>
                  <a:avLst/>
                  <a:gdLst/>
                  <a:ahLst/>
                  <a:cxnLst/>
                  <a:rect l="l" t="t" r="r" b="b"/>
                  <a:pathLst>
                    <a:path w="323" h="323" extrusionOk="0">
                      <a:moveTo>
                        <a:pt x="191" y="1"/>
                      </a:moveTo>
                      <a:lnTo>
                        <a:pt x="161" y="15"/>
                      </a:lnTo>
                      <a:cubicBezTo>
                        <a:pt x="147" y="15"/>
                        <a:pt x="132" y="30"/>
                        <a:pt x="118" y="45"/>
                      </a:cubicBezTo>
                      <a:lnTo>
                        <a:pt x="30" y="118"/>
                      </a:lnTo>
                      <a:cubicBezTo>
                        <a:pt x="15" y="132"/>
                        <a:pt x="15" y="147"/>
                        <a:pt x="0" y="162"/>
                      </a:cubicBezTo>
                      <a:cubicBezTo>
                        <a:pt x="0" y="176"/>
                        <a:pt x="0" y="191"/>
                        <a:pt x="0" y="206"/>
                      </a:cubicBezTo>
                      <a:cubicBezTo>
                        <a:pt x="0" y="220"/>
                        <a:pt x="0" y="235"/>
                        <a:pt x="0" y="249"/>
                      </a:cubicBezTo>
                      <a:cubicBezTo>
                        <a:pt x="15" y="264"/>
                        <a:pt x="15" y="279"/>
                        <a:pt x="30" y="293"/>
                      </a:cubicBezTo>
                      <a:lnTo>
                        <a:pt x="59" y="308"/>
                      </a:lnTo>
                      <a:cubicBezTo>
                        <a:pt x="74" y="323"/>
                        <a:pt x="88" y="323"/>
                        <a:pt x="118" y="323"/>
                      </a:cubicBezTo>
                      <a:lnTo>
                        <a:pt x="147" y="323"/>
                      </a:lnTo>
                      <a:cubicBezTo>
                        <a:pt x="161" y="323"/>
                        <a:pt x="191" y="308"/>
                        <a:pt x="205" y="293"/>
                      </a:cubicBezTo>
                      <a:lnTo>
                        <a:pt x="279" y="206"/>
                      </a:lnTo>
                      <a:cubicBezTo>
                        <a:pt x="293" y="206"/>
                        <a:pt x="308" y="191"/>
                        <a:pt x="308" y="176"/>
                      </a:cubicBezTo>
                      <a:cubicBezTo>
                        <a:pt x="308" y="162"/>
                        <a:pt x="322" y="147"/>
                        <a:pt x="322" y="132"/>
                      </a:cubicBezTo>
                      <a:cubicBezTo>
                        <a:pt x="322" y="103"/>
                        <a:pt x="308" y="103"/>
                        <a:pt x="308" y="74"/>
                      </a:cubicBezTo>
                      <a:cubicBezTo>
                        <a:pt x="293" y="59"/>
                        <a:pt x="293" y="59"/>
                        <a:pt x="279" y="45"/>
                      </a:cubicBezTo>
                      <a:lnTo>
                        <a:pt x="264" y="30"/>
                      </a:lnTo>
                      <a:cubicBezTo>
                        <a:pt x="235" y="15"/>
                        <a:pt x="220"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6"/>
                <p:cNvSpPr/>
                <p:nvPr/>
              </p:nvSpPr>
              <p:spPr>
                <a:xfrm>
                  <a:off x="1510195" y="4406672"/>
                  <a:ext cx="5356" cy="4347"/>
                </a:xfrm>
                <a:custGeom>
                  <a:avLst/>
                  <a:gdLst/>
                  <a:ahLst/>
                  <a:cxnLst/>
                  <a:rect l="l" t="t" r="r" b="b"/>
                  <a:pathLst>
                    <a:path w="308" h="250" extrusionOk="0">
                      <a:moveTo>
                        <a:pt x="147" y="1"/>
                      </a:moveTo>
                      <a:cubicBezTo>
                        <a:pt x="0" y="1"/>
                        <a:pt x="0" y="250"/>
                        <a:pt x="147" y="250"/>
                      </a:cubicBezTo>
                      <a:cubicBezTo>
                        <a:pt x="308" y="250"/>
                        <a:pt x="30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2" name="Google Shape;3982;p46"/>
              <p:cNvSpPr/>
              <p:nvPr/>
            </p:nvSpPr>
            <p:spPr>
              <a:xfrm>
                <a:off x="1126818" y="4084628"/>
                <a:ext cx="239321" cy="169257"/>
              </a:xfrm>
              <a:custGeom>
                <a:avLst/>
                <a:gdLst/>
                <a:ahLst/>
                <a:cxnLst/>
                <a:rect l="l" t="t" r="r" b="b"/>
                <a:pathLst>
                  <a:path w="13762" h="9733" extrusionOk="0">
                    <a:moveTo>
                      <a:pt x="5251" y="0"/>
                    </a:moveTo>
                    <a:cubicBezTo>
                      <a:pt x="2453" y="0"/>
                      <a:pt x="0" y="1100"/>
                      <a:pt x="0" y="1100"/>
                    </a:cubicBezTo>
                    <a:cubicBezTo>
                      <a:pt x="0" y="1100"/>
                      <a:pt x="1992" y="9733"/>
                      <a:pt x="11883" y="9733"/>
                    </a:cubicBezTo>
                    <a:cubicBezTo>
                      <a:pt x="12480" y="9733"/>
                      <a:pt x="13106" y="9701"/>
                      <a:pt x="13761" y="9635"/>
                    </a:cubicBezTo>
                    <a:cubicBezTo>
                      <a:pt x="13761" y="9635"/>
                      <a:pt x="13366" y="3559"/>
                      <a:pt x="9443" y="1100"/>
                    </a:cubicBezTo>
                    <a:cubicBezTo>
                      <a:pt x="8135" y="275"/>
                      <a:pt x="6650" y="0"/>
                      <a:pt x="5251" y="0"/>
                    </a:cubicBezTo>
                    <a:close/>
                  </a:path>
                </a:pathLst>
              </a:custGeom>
              <a:solidFill>
                <a:schemeClr val="dk2"/>
              </a:solid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6"/>
              <p:cNvSpPr/>
              <p:nvPr/>
            </p:nvSpPr>
            <p:spPr>
              <a:xfrm>
                <a:off x="2043761" y="3797501"/>
                <a:ext cx="225583" cy="220470"/>
              </a:xfrm>
              <a:custGeom>
                <a:avLst/>
                <a:gdLst/>
                <a:ahLst/>
                <a:cxnLst/>
                <a:rect l="l" t="t" r="r" b="b"/>
                <a:pathLst>
                  <a:path w="12972" h="12678" extrusionOk="0">
                    <a:moveTo>
                      <a:pt x="2401" y="0"/>
                    </a:moveTo>
                    <a:cubicBezTo>
                      <a:pt x="2401" y="0"/>
                      <a:pt x="1" y="3075"/>
                      <a:pt x="806" y="8843"/>
                    </a:cubicBezTo>
                    <a:cubicBezTo>
                      <a:pt x="1247" y="11959"/>
                      <a:pt x="4746" y="12677"/>
                      <a:pt x="7878" y="12677"/>
                    </a:cubicBezTo>
                    <a:cubicBezTo>
                      <a:pt x="10559" y="12677"/>
                      <a:pt x="12971" y="12151"/>
                      <a:pt x="12971" y="12151"/>
                    </a:cubicBezTo>
                    <a:cubicBezTo>
                      <a:pt x="11858" y="3002"/>
                      <a:pt x="2401" y="0"/>
                      <a:pt x="2401" y="0"/>
                    </a:cubicBezTo>
                    <a:close/>
                  </a:path>
                </a:pathLst>
              </a:custGeom>
              <a:solidFill>
                <a:schemeClr val="dk2"/>
              </a:solid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6"/>
              <p:cNvSpPr/>
              <p:nvPr/>
            </p:nvSpPr>
            <p:spPr>
              <a:xfrm>
                <a:off x="1811843" y="3707009"/>
                <a:ext cx="575887" cy="341679"/>
              </a:xfrm>
              <a:custGeom>
                <a:avLst/>
                <a:gdLst/>
                <a:ahLst/>
                <a:cxnLst/>
                <a:rect l="l" t="t" r="r" b="b"/>
                <a:pathLst>
                  <a:path w="33116" h="19648" extrusionOk="0">
                    <a:moveTo>
                      <a:pt x="25167" y="1"/>
                    </a:moveTo>
                    <a:cubicBezTo>
                      <a:pt x="24685" y="1"/>
                      <a:pt x="24246" y="328"/>
                      <a:pt x="23907" y="681"/>
                    </a:cubicBezTo>
                    <a:cubicBezTo>
                      <a:pt x="23087" y="1501"/>
                      <a:pt x="22443" y="2496"/>
                      <a:pt x="22048" y="3579"/>
                    </a:cubicBezTo>
                    <a:cubicBezTo>
                      <a:pt x="21960" y="2628"/>
                      <a:pt x="21843" y="1647"/>
                      <a:pt x="21272" y="871"/>
                    </a:cubicBezTo>
                    <a:cubicBezTo>
                      <a:pt x="21096" y="622"/>
                      <a:pt x="20862" y="403"/>
                      <a:pt x="20584" y="329"/>
                    </a:cubicBezTo>
                    <a:cubicBezTo>
                      <a:pt x="20490" y="301"/>
                      <a:pt x="20397" y="288"/>
                      <a:pt x="20307" y="288"/>
                    </a:cubicBezTo>
                    <a:cubicBezTo>
                      <a:pt x="19602" y="288"/>
                      <a:pt x="19045" y="1094"/>
                      <a:pt x="18798" y="1808"/>
                    </a:cubicBezTo>
                    <a:cubicBezTo>
                      <a:pt x="18520" y="2613"/>
                      <a:pt x="18344" y="3448"/>
                      <a:pt x="18286" y="4282"/>
                    </a:cubicBezTo>
                    <a:cubicBezTo>
                      <a:pt x="18271" y="4560"/>
                      <a:pt x="18256" y="4853"/>
                      <a:pt x="18125" y="5087"/>
                    </a:cubicBezTo>
                    <a:cubicBezTo>
                      <a:pt x="17993" y="5336"/>
                      <a:pt x="17759" y="5497"/>
                      <a:pt x="17524" y="5644"/>
                    </a:cubicBezTo>
                    <a:cubicBezTo>
                      <a:pt x="16792" y="6112"/>
                      <a:pt x="15987" y="6463"/>
                      <a:pt x="15153" y="6698"/>
                    </a:cubicBezTo>
                    <a:lnTo>
                      <a:pt x="15153" y="6683"/>
                    </a:lnTo>
                    <a:cubicBezTo>
                      <a:pt x="14227" y="6937"/>
                      <a:pt x="12835" y="7090"/>
                      <a:pt x="11476" y="7090"/>
                    </a:cubicBezTo>
                    <a:cubicBezTo>
                      <a:pt x="10255" y="7090"/>
                      <a:pt x="9061" y="6967"/>
                      <a:pt x="8258" y="6683"/>
                    </a:cubicBezTo>
                    <a:cubicBezTo>
                      <a:pt x="5725" y="5805"/>
                      <a:pt x="2943" y="4721"/>
                      <a:pt x="2050" y="2174"/>
                    </a:cubicBezTo>
                    <a:cubicBezTo>
                      <a:pt x="1" y="3023"/>
                      <a:pt x="938" y="4063"/>
                      <a:pt x="748" y="6273"/>
                    </a:cubicBezTo>
                    <a:cubicBezTo>
                      <a:pt x="572" y="8484"/>
                      <a:pt x="587" y="10987"/>
                      <a:pt x="1787" y="12846"/>
                    </a:cubicBezTo>
                    <a:cubicBezTo>
                      <a:pt x="3836" y="16038"/>
                      <a:pt x="7365" y="18146"/>
                      <a:pt x="11024" y="19127"/>
                    </a:cubicBezTo>
                    <a:cubicBezTo>
                      <a:pt x="12323" y="19476"/>
                      <a:pt x="13772" y="19647"/>
                      <a:pt x="15231" y="19647"/>
                    </a:cubicBezTo>
                    <a:cubicBezTo>
                      <a:pt x="17014" y="19647"/>
                      <a:pt x="18811" y="19391"/>
                      <a:pt x="20364" y="18892"/>
                    </a:cubicBezTo>
                    <a:cubicBezTo>
                      <a:pt x="23058" y="18014"/>
                      <a:pt x="28885" y="14413"/>
                      <a:pt x="32779" y="9260"/>
                    </a:cubicBezTo>
                    <a:cubicBezTo>
                      <a:pt x="33013" y="8937"/>
                      <a:pt x="33115" y="8513"/>
                      <a:pt x="33042" y="8118"/>
                    </a:cubicBezTo>
                    <a:cubicBezTo>
                      <a:pt x="32930" y="7546"/>
                      <a:pt x="32312" y="7206"/>
                      <a:pt x="31707" y="7206"/>
                    </a:cubicBezTo>
                    <a:cubicBezTo>
                      <a:pt x="31599" y="7206"/>
                      <a:pt x="31492" y="7217"/>
                      <a:pt x="31388" y="7239"/>
                    </a:cubicBezTo>
                    <a:cubicBezTo>
                      <a:pt x="30715" y="7386"/>
                      <a:pt x="30173" y="7869"/>
                      <a:pt x="29661" y="8337"/>
                    </a:cubicBezTo>
                    <a:cubicBezTo>
                      <a:pt x="30056" y="7840"/>
                      <a:pt x="30539" y="7430"/>
                      <a:pt x="30949" y="6947"/>
                    </a:cubicBezTo>
                    <a:cubicBezTo>
                      <a:pt x="31359" y="6463"/>
                      <a:pt x="31695" y="5863"/>
                      <a:pt x="31666" y="5234"/>
                    </a:cubicBezTo>
                    <a:cubicBezTo>
                      <a:pt x="31637" y="4604"/>
                      <a:pt x="31154" y="3960"/>
                      <a:pt x="30524" y="3931"/>
                    </a:cubicBezTo>
                    <a:cubicBezTo>
                      <a:pt x="30231" y="3931"/>
                      <a:pt x="29953" y="4048"/>
                      <a:pt x="29704" y="4180"/>
                    </a:cubicBezTo>
                    <a:cubicBezTo>
                      <a:pt x="29184" y="4449"/>
                      <a:pt x="28705" y="4807"/>
                      <a:pt x="28290" y="5227"/>
                    </a:cubicBezTo>
                    <a:lnTo>
                      <a:pt x="28290" y="5227"/>
                    </a:lnTo>
                    <a:cubicBezTo>
                      <a:pt x="28482" y="5006"/>
                      <a:pt x="28671" y="4784"/>
                      <a:pt x="28841" y="4546"/>
                    </a:cubicBezTo>
                    <a:cubicBezTo>
                      <a:pt x="29207" y="4033"/>
                      <a:pt x="29470" y="3404"/>
                      <a:pt x="29382" y="2789"/>
                    </a:cubicBezTo>
                    <a:cubicBezTo>
                      <a:pt x="29309" y="2159"/>
                      <a:pt x="28782" y="1574"/>
                      <a:pt x="28153" y="1574"/>
                    </a:cubicBezTo>
                    <a:cubicBezTo>
                      <a:pt x="27816" y="1574"/>
                      <a:pt x="27494" y="1749"/>
                      <a:pt x="27216" y="1940"/>
                    </a:cubicBezTo>
                    <a:cubicBezTo>
                      <a:pt x="26293" y="2540"/>
                      <a:pt x="25532" y="3389"/>
                      <a:pt x="25020" y="4370"/>
                    </a:cubicBezTo>
                    <a:cubicBezTo>
                      <a:pt x="25400" y="3579"/>
                      <a:pt x="26045" y="2906"/>
                      <a:pt x="26293" y="2072"/>
                    </a:cubicBezTo>
                    <a:cubicBezTo>
                      <a:pt x="26542" y="1222"/>
                      <a:pt x="26147" y="81"/>
                      <a:pt x="25283" y="7"/>
                    </a:cubicBezTo>
                    <a:cubicBezTo>
                      <a:pt x="25244" y="3"/>
                      <a:pt x="25206" y="1"/>
                      <a:pt x="25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6"/>
              <p:cNvSpPr/>
              <p:nvPr/>
            </p:nvSpPr>
            <p:spPr>
              <a:xfrm>
                <a:off x="1820259" y="3705009"/>
                <a:ext cx="569505" cy="345887"/>
              </a:xfrm>
              <a:custGeom>
                <a:avLst/>
                <a:gdLst/>
                <a:ahLst/>
                <a:cxnLst/>
                <a:rect l="l" t="t" r="r" b="b"/>
                <a:pathLst>
                  <a:path w="32749" h="19890" extrusionOk="0">
                    <a:moveTo>
                      <a:pt x="24671" y="240"/>
                    </a:moveTo>
                    <a:cubicBezTo>
                      <a:pt x="25032" y="240"/>
                      <a:pt x="25361" y="436"/>
                      <a:pt x="25561" y="796"/>
                    </a:cubicBezTo>
                    <a:cubicBezTo>
                      <a:pt x="25824" y="1294"/>
                      <a:pt x="25809" y="1864"/>
                      <a:pt x="25605" y="2377"/>
                    </a:cubicBezTo>
                    <a:cubicBezTo>
                      <a:pt x="25326" y="3109"/>
                      <a:pt x="24785" y="3724"/>
                      <a:pt x="24433" y="4426"/>
                    </a:cubicBezTo>
                    <a:cubicBezTo>
                      <a:pt x="24393" y="4517"/>
                      <a:pt x="24478" y="4601"/>
                      <a:pt x="24554" y="4601"/>
                    </a:cubicBezTo>
                    <a:cubicBezTo>
                      <a:pt x="24585" y="4601"/>
                      <a:pt x="24614" y="4588"/>
                      <a:pt x="24633" y="4555"/>
                    </a:cubicBezTo>
                    <a:lnTo>
                      <a:pt x="24633" y="4555"/>
                    </a:lnTo>
                    <a:lnTo>
                      <a:pt x="24638" y="4558"/>
                    </a:lnTo>
                    <a:cubicBezTo>
                      <a:pt x="24724" y="4387"/>
                      <a:pt x="24820" y="4221"/>
                      <a:pt x="24921" y="4059"/>
                    </a:cubicBezTo>
                    <a:lnTo>
                      <a:pt x="24921" y="4059"/>
                    </a:lnTo>
                    <a:cubicBezTo>
                      <a:pt x="25156" y="3693"/>
                      <a:pt x="25424" y="3353"/>
                      <a:pt x="25722" y="3036"/>
                    </a:cubicBezTo>
                    <a:cubicBezTo>
                      <a:pt x="26161" y="2582"/>
                      <a:pt x="26659" y="2143"/>
                      <a:pt x="27229" y="1908"/>
                    </a:cubicBezTo>
                    <a:cubicBezTo>
                      <a:pt x="27372" y="1850"/>
                      <a:pt x="27514" y="1823"/>
                      <a:pt x="27651" y="1823"/>
                    </a:cubicBezTo>
                    <a:cubicBezTo>
                      <a:pt x="28067" y="1823"/>
                      <a:pt x="28441" y="2073"/>
                      <a:pt x="28650" y="2479"/>
                    </a:cubicBezTo>
                    <a:cubicBezTo>
                      <a:pt x="28942" y="3065"/>
                      <a:pt x="28752" y="3753"/>
                      <a:pt x="28445" y="4295"/>
                    </a:cubicBezTo>
                    <a:cubicBezTo>
                      <a:pt x="28253" y="4639"/>
                      <a:pt x="28006" y="4944"/>
                      <a:pt x="27748" y="5242"/>
                    </a:cubicBezTo>
                    <a:lnTo>
                      <a:pt x="27748" y="5242"/>
                    </a:lnTo>
                    <a:cubicBezTo>
                      <a:pt x="27494" y="5495"/>
                      <a:pt x="27262" y="5772"/>
                      <a:pt x="27054" y="6066"/>
                    </a:cubicBezTo>
                    <a:cubicBezTo>
                      <a:pt x="26993" y="6157"/>
                      <a:pt x="27073" y="6234"/>
                      <a:pt x="27156" y="6234"/>
                    </a:cubicBezTo>
                    <a:cubicBezTo>
                      <a:pt x="27194" y="6234"/>
                      <a:pt x="27232" y="6219"/>
                      <a:pt x="27259" y="6183"/>
                    </a:cubicBezTo>
                    <a:cubicBezTo>
                      <a:pt x="27474" y="5899"/>
                      <a:pt x="27719" y="5634"/>
                      <a:pt x="27956" y="5362"/>
                    </a:cubicBezTo>
                    <a:lnTo>
                      <a:pt x="27956" y="5362"/>
                    </a:lnTo>
                    <a:cubicBezTo>
                      <a:pt x="28119" y="5202"/>
                      <a:pt x="28292" y="5052"/>
                      <a:pt x="28474" y="4909"/>
                    </a:cubicBezTo>
                    <a:cubicBezTo>
                      <a:pt x="28693" y="4748"/>
                      <a:pt x="28928" y="4587"/>
                      <a:pt x="29177" y="4456"/>
                    </a:cubicBezTo>
                    <a:cubicBezTo>
                      <a:pt x="29431" y="4309"/>
                      <a:pt x="29709" y="4174"/>
                      <a:pt x="30001" y="4174"/>
                    </a:cubicBezTo>
                    <a:cubicBezTo>
                      <a:pt x="30028" y="4174"/>
                      <a:pt x="30056" y="4175"/>
                      <a:pt x="30084" y="4178"/>
                    </a:cubicBezTo>
                    <a:cubicBezTo>
                      <a:pt x="30611" y="4221"/>
                      <a:pt x="30977" y="4719"/>
                      <a:pt x="31050" y="5202"/>
                    </a:cubicBezTo>
                    <a:cubicBezTo>
                      <a:pt x="31153" y="5788"/>
                      <a:pt x="30845" y="6373"/>
                      <a:pt x="30509" y="6827"/>
                    </a:cubicBezTo>
                    <a:cubicBezTo>
                      <a:pt x="30084" y="7384"/>
                      <a:pt x="29528" y="7823"/>
                      <a:pt x="29089" y="8364"/>
                    </a:cubicBezTo>
                    <a:cubicBezTo>
                      <a:pt x="29021" y="8455"/>
                      <a:pt x="29094" y="8573"/>
                      <a:pt x="29184" y="8573"/>
                    </a:cubicBezTo>
                    <a:cubicBezTo>
                      <a:pt x="29211" y="8573"/>
                      <a:pt x="29238" y="8563"/>
                      <a:pt x="29264" y="8540"/>
                    </a:cubicBezTo>
                    <a:cubicBezTo>
                      <a:pt x="29804" y="8038"/>
                      <a:pt x="30476" y="7443"/>
                      <a:pt x="31239" y="7443"/>
                    </a:cubicBezTo>
                    <a:cubicBezTo>
                      <a:pt x="31388" y="7443"/>
                      <a:pt x="31540" y="7465"/>
                      <a:pt x="31695" y="7515"/>
                    </a:cubicBezTo>
                    <a:cubicBezTo>
                      <a:pt x="32061" y="7632"/>
                      <a:pt x="32383" y="7911"/>
                      <a:pt x="32456" y="8321"/>
                    </a:cubicBezTo>
                    <a:cubicBezTo>
                      <a:pt x="32529" y="8848"/>
                      <a:pt x="32251" y="9243"/>
                      <a:pt x="31943" y="9638"/>
                    </a:cubicBezTo>
                    <a:cubicBezTo>
                      <a:pt x="30772" y="11146"/>
                      <a:pt x="29425" y="12522"/>
                      <a:pt x="27976" y="13781"/>
                    </a:cubicBezTo>
                    <a:cubicBezTo>
                      <a:pt x="26688" y="14908"/>
                      <a:pt x="25312" y="15948"/>
                      <a:pt x="23862" y="16870"/>
                    </a:cubicBezTo>
                    <a:cubicBezTo>
                      <a:pt x="22764" y="17558"/>
                      <a:pt x="21623" y="18202"/>
                      <a:pt x="20422" y="18685"/>
                    </a:cubicBezTo>
                    <a:cubicBezTo>
                      <a:pt x="18797" y="19329"/>
                      <a:pt x="17011" y="19593"/>
                      <a:pt x="15284" y="19637"/>
                    </a:cubicBezTo>
                    <a:cubicBezTo>
                      <a:pt x="15105" y="19642"/>
                      <a:pt x="14927" y="19645"/>
                      <a:pt x="14749" y="19645"/>
                    </a:cubicBezTo>
                    <a:cubicBezTo>
                      <a:pt x="12956" y="19645"/>
                      <a:pt x="11191" y="19375"/>
                      <a:pt x="9486" y="18802"/>
                    </a:cubicBezTo>
                    <a:cubicBezTo>
                      <a:pt x="7730" y="18217"/>
                      <a:pt x="6061" y="17382"/>
                      <a:pt x="4582" y="16255"/>
                    </a:cubicBezTo>
                    <a:cubicBezTo>
                      <a:pt x="3836" y="15713"/>
                      <a:pt x="3162" y="15084"/>
                      <a:pt x="2547" y="14396"/>
                    </a:cubicBezTo>
                    <a:cubicBezTo>
                      <a:pt x="1932" y="13708"/>
                      <a:pt x="1347" y="12947"/>
                      <a:pt x="966" y="12083"/>
                    </a:cubicBezTo>
                    <a:cubicBezTo>
                      <a:pt x="190" y="10311"/>
                      <a:pt x="249" y="8291"/>
                      <a:pt x="395" y="6388"/>
                    </a:cubicBezTo>
                    <a:cubicBezTo>
                      <a:pt x="439" y="5685"/>
                      <a:pt x="366" y="4997"/>
                      <a:pt x="337" y="4295"/>
                    </a:cubicBezTo>
                    <a:cubicBezTo>
                      <a:pt x="307" y="3797"/>
                      <a:pt x="351" y="3299"/>
                      <a:pt x="732" y="2919"/>
                    </a:cubicBezTo>
                    <a:cubicBezTo>
                      <a:pt x="954" y="2722"/>
                      <a:pt x="1223" y="2573"/>
                      <a:pt x="1497" y="2460"/>
                    </a:cubicBezTo>
                    <a:lnTo>
                      <a:pt x="1497" y="2460"/>
                    </a:lnTo>
                    <a:cubicBezTo>
                      <a:pt x="2231" y="4329"/>
                      <a:pt x="3993" y="5424"/>
                      <a:pt x="5783" y="6183"/>
                    </a:cubicBezTo>
                    <a:cubicBezTo>
                      <a:pt x="6266" y="6388"/>
                      <a:pt x="6763" y="6578"/>
                      <a:pt x="7261" y="6754"/>
                    </a:cubicBezTo>
                    <a:cubicBezTo>
                      <a:pt x="7671" y="6900"/>
                      <a:pt x="8096" y="7047"/>
                      <a:pt x="8535" y="7135"/>
                    </a:cubicBezTo>
                    <a:cubicBezTo>
                      <a:pt x="9309" y="7285"/>
                      <a:pt x="10110" y="7335"/>
                      <a:pt x="10903" y="7335"/>
                    </a:cubicBezTo>
                    <a:cubicBezTo>
                      <a:pt x="11115" y="7335"/>
                      <a:pt x="11326" y="7331"/>
                      <a:pt x="11536" y="7325"/>
                    </a:cubicBezTo>
                    <a:cubicBezTo>
                      <a:pt x="12588" y="7296"/>
                      <a:pt x="13668" y="7208"/>
                      <a:pt x="14691" y="6932"/>
                    </a:cubicBezTo>
                    <a:lnTo>
                      <a:pt x="14691" y="6932"/>
                    </a:lnTo>
                    <a:cubicBezTo>
                      <a:pt x="14693" y="6931"/>
                      <a:pt x="14696" y="6930"/>
                      <a:pt x="14698" y="6930"/>
                    </a:cubicBezTo>
                    <a:lnTo>
                      <a:pt x="14698" y="6930"/>
                    </a:lnTo>
                    <a:cubicBezTo>
                      <a:pt x="14698" y="6930"/>
                      <a:pt x="14698" y="6930"/>
                      <a:pt x="14698" y="6930"/>
                    </a:cubicBezTo>
                    <a:cubicBezTo>
                      <a:pt x="15562" y="6681"/>
                      <a:pt x="16396" y="6330"/>
                      <a:pt x="17158" y="5832"/>
                    </a:cubicBezTo>
                    <a:cubicBezTo>
                      <a:pt x="17480" y="5612"/>
                      <a:pt x="17772" y="5363"/>
                      <a:pt x="17860" y="4953"/>
                    </a:cubicBezTo>
                    <a:cubicBezTo>
                      <a:pt x="17904" y="4748"/>
                      <a:pt x="17919" y="4544"/>
                      <a:pt x="17933" y="4339"/>
                    </a:cubicBezTo>
                    <a:cubicBezTo>
                      <a:pt x="17948" y="4090"/>
                      <a:pt x="17977" y="3841"/>
                      <a:pt x="18021" y="3592"/>
                    </a:cubicBezTo>
                    <a:cubicBezTo>
                      <a:pt x="18094" y="3138"/>
                      <a:pt x="18197" y="2684"/>
                      <a:pt x="18329" y="2245"/>
                    </a:cubicBezTo>
                    <a:cubicBezTo>
                      <a:pt x="18446" y="1864"/>
                      <a:pt x="18592" y="1498"/>
                      <a:pt x="18826" y="1176"/>
                    </a:cubicBezTo>
                    <a:cubicBezTo>
                      <a:pt x="19017" y="898"/>
                      <a:pt x="19295" y="620"/>
                      <a:pt x="19632" y="532"/>
                    </a:cubicBezTo>
                    <a:cubicBezTo>
                      <a:pt x="19692" y="519"/>
                      <a:pt x="19750" y="513"/>
                      <a:pt x="19808" y="513"/>
                    </a:cubicBezTo>
                    <a:cubicBezTo>
                      <a:pt x="20131" y="513"/>
                      <a:pt x="20414" y="708"/>
                      <a:pt x="20612" y="957"/>
                    </a:cubicBezTo>
                    <a:cubicBezTo>
                      <a:pt x="21242" y="1703"/>
                      <a:pt x="21359" y="2757"/>
                      <a:pt x="21432" y="3694"/>
                    </a:cubicBezTo>
                    <a:cubicBezTo>
                      <a:pt x="21440" y="3768"/>
                      <a:pt x="21498" y="3809"/>
                      <a:pt x="21555" y="3809"/>
                    </a:cubicBezTo>
                    <a:cubicBezTo>
                      <a:pt x="21601" y="3809"/>
                      <a:pt x="21647" y="3782"/>
                      <a:pt x="21666" y="3724"/>
                    </a:cubicBezTo>
                    <a:cubicBezTo>
                      <a:pt x="21670" y="3714"/>
                      <a:pt x="21674" y="3704"/>
                      <a:pt x="21678" y="3694"/>
                    </a:cubicBezTo>
                    <a:lnTo>
                      <a:pt x="21678" y="3694"/>
                    </a:lnTo>
                    <a:lnTo>
                      <a:pt x="21681" y="3694"/>
                    </a:lnTo>
                    <a:cubicBezTo>
                      <a:pt x="21681" y="3692"/>
                      <a:pt x="21681" y="3690"/>
                      <a:pt x="21680" y="3687"/>
                    </a:cubicBezTo>
                    <a:lnTo>
                      <a:pt x="21680" y="3687"/>
                    </a:lnTo>
                    <a:cubicBezTo>
                      <a:pt x="21928" y="3042"/>
                      <a:pt x="22260" y="2425"/>
                      <a:pt x="22662" y="1864"/>
                    </a:cubicBezTo>
                    <a:cubicBezTo>
                      <a:pt x="22867" y="1572"/>
                      <a:pt x="23101" y="1294"/>
                      <a:pt x="23350" y="1030"/>
                    </a:cubicBezTo>
                    <a:cubicBezTo>
                      <a:pt x="23599" y="767"/>
                      <a:pt x="23848" y="532"/>
                      <a:pt x="24155" y="371"/>
                    </a:cubicBezTo>
                    <a:cubicBezTo>
                      <a:pt x="24327" y="283"/>
                      <a:pt x="24503" y="240"/>
                      <a:pt x="24671" y="240"/>
                    </a:cubicBezTo>
                    <a:close/>
                    <a:moveTo>
                      <a:pt x="24695" y="1"/>
                    </a:moveTo>
                    <a:cubicBezTo>
                      <a:pt x="24624" y="1"/>
                      <a:pt x="24552" y="7"/>
                      <a:pt x="24477" y="20"/>
                    </a:cubicBezTo>
                    <a:cubicBezTo>
                      <a:pt x="23745" y="152"/>
                      <a:pt x="23160" y="854"/>
                      <a:pt x="22721" y="1396"/>
                    </a:cubicBezTo>
                    <a:cubicBezTo>
                      <a:pt x="22281" y="1954"/>
                      <a:pt x="21909" y="2560"/>
                      <a:pt x="21628" y="3207"/>
                    </a:cubicBezTo>
                    <a:lnTo>
                      <a:pt x="21628" y="3207"/>
                    </a:lnTo>
                    <a:cubicBezTo>
                      <a:pt x="21543" y="2497"/>
                      <a:pt x="21406" y="1781"/>
                      <a:pt x="21037" y="1162"/>
                    </a:cubicBezTo>
                    <a:cubicBezTo>
                      <a:pt x="20847" y="810"/>
                      <a:pt x="20554" y="474"/>
                      <a:pt x="20173" y="342"/>
                    </a:cubicBezTo>
                    <a:cubicBezTo>
                      <a:pt x="20064" y="305"/>
                      <a:pt x="19950" y="288"/>
                      <a:pt x="19837" y="288"/>
                    </a:cubicBezTo>
                    <a:cubicBezTo>
                      <a:pt x="19633" y="288"/>
                      <a:pt x="19430" y="346"/>
                      <a:pt x="19251" y="459"/>
                    </a:cubicBezTo>
                    <a:cubicBezTo>
                      <a:pt x="18548" y="854"/>
                      <a:pt x="18241" y="1689"/>
                      <a:pt x="18036" y="2421"/>
                    </a:cubicBezTo>
                    <a:cubicBezTo>
                      <a:pt x="17904" y="2875"/>
                      <a:pt x="17816" y="3343"/>
                      <a:pt x="17743" y="3812"/>
                    </a:cubicBezTo>
                    <a:cubicBezTo>
                      <a:pt x="17714" y="4046"/>
                      <a:pt x="17699" y="4280"/>
                      <a:pt x="17685" y="4514"/>
                    </a:cubicBezTo>
                    <a:cubicBezTo>
                      <a:pt x="17655" y="4763"/>
                      <a:pt x="17641" y="5027"/>
                      <a:pt x="17494" y="5232"/>
                    </a:cubicBezTo>
                    <a:cubicBezTo>
                      <a:pt x="17333" y="5451"/>
                      <a:pt x="17099" y="5598"/>
                      <a:pt x="16894" y="5729"/>
                    </a:cubicBezTo>
                    <a:cubicBezTo>
                      <a:pt x="16660" y="5861"/>
                      <a:pt x="16426" y="5993"/>
                      <a:pt x="16177" y="6125"/>
                    </a:cubicBezTo>
                    <a:cubicBezTo>
                      <a:pt x="15679" y="6359"/>
                      <a:pt x="15167" y="6549"/>
                      <a:pt x="14626" y="6695"/>
                    </a:cubicBezTo>
                    <a:lnTo>
                      <a:pt x="14626" y="6695"/>
                    </a:lnTo>
                    <a:cubicBezTo>
                      <a:pt x="14625" y="6695"/>
                      <a:pt x="14625" y="6695"/>
                      <a:pt x="14625" y="6696"/>
                    </a:cubicBezTo>
                    <a:cubicBezTo>
                      <a:pt x="13761" y="6930"/>
                      <a:pt x="12839" y="7032"/>
                      <a:pt x="11931" y="7076"/>
                    </a:cubicBezTo>
                    <a:cubicBezTo>
                      <a:pt x="11624" y="7090"/>
                      <a:pt x="11313" y="7098"/>
                      <a:pt x="11002" y="7098"/>
                    </a:cubicBezTo>
                    <a:cubicBezTo>
                      <a:pt x="10320" y="7098"/>
                      <a:pt x="9633" y="7060"/>
                      <a:pt x="8959" y="6959"/>
                    </a:cubicBezTo>
                    <a:cubicBezTo>
                      <a:pt x="8052" y="6827"/>
                      <a:pt x="7203" y="6505"/>
                      <a:pt x="6354" y="6168"/>
                    </a:cubicBezTo>
                    <a:cubicBezTo>
                      <a:pt x="5417" y="5803"/>
                      <a:pt x="4494" y="5363"/>
                      <a:pt x="3675" y="4792"/>
                    </a:cubicBezTo>
                    <a:cubicBezTo>
                      <a:pt x="2782" y="4148"/>
                      <a:pt x="2050" y="3314"/>
                      <a:pt x="1669" y="2274"/>
                    </a:cubicBezTo>
                    <a:cubicBezTo>
                      <a:pt x="1657" y="2227"/>
                      <a:pt x="1616" y="2179"/>
                      <a:pt x="1561" y="2179"/>
                    </a:cubicBezTo>
                    <a:cubicBezTo>
                      <a:pt x="1549" y="2179"/>
                      <a:pt x="1536" y="2181"/>
                      <a:pt x="1523" y="2187"/>
                    </a:cubicBezTo>
                    <a:cubicBezTo>
                      <a:pt x="966" y="2421"/>
                      <a:pt x="395" y="2743"/>
                      <a:pt x="176" y="3358"/>
                    </a:cubicBezTo>
                    <a:cubicBezTo>
                      <a:pt x="0" y="3899"/>
                      <a:pt x="117" y="4514"/>
                      <a:pt x="146" y="5085"/>
                    </a:cubicBezTo>
                    <a:cubicBezTo>
                      <a:pt x="205" y="5964"/>
                      <a:pt x="103" y="6842"/>
                      <a:pt x="73" y="7735"/>
                    </a:cubicBezTo>
                    <a:cubicBezTo>
                      <a:pt x="44" y="8730"/>
                      <a:pt x="88" y="9741"/>
                      <a:pt x="293" y="10736"/>
                    </a:cubicBezTo>
                    <a:cubicBezTo>
                      <a:pt x="498" y="11717"/>
                      <a:pt x="878" y="12595"/>
                      <a:pt x="1449" y="13400"/>
                    </a:cubicBezTo>
                    <a:cubicBezTo>
                      <a:pt x="2020" y="14220"/>
                      <a:pt x="2621" y="14894"/>
                      <a:pt x="3323" y="15538"/>
                    </a:cubicBezTo>
                    <a:cubicBezTo>
                      <a:pt x="4729" y="16826"/>
                      <a:pt x="6398" y="17836"/>
                      <a:pt x="8169" y="18568"/>
                    </a:cubicBezTo>
                    <a:cubicBezTo>
                      <a:pt x="10013" y="19344"/>
                      <a:pt x="11961" y="19798"/>
                      <a:pt x="13966" y="19871"/>
                    </a:cubicBezTo>
                    <a:cubicBezTo>
                      <a:pt x="14247" y="19883"/>
                      <a:pt x="14530" y="19890"/>
                      <a:pt x="14813" y="19890"/>
                    </a:cubicBezTo>
                    <a:cubicBezTo>
                      <a:pt x="16566" y="19890"/>
                      <a:pt x="18347" y="19650"/>
                      <a:pt x="19998" y="19095"/>
                    </a:cubicBezTo>
                    <a:cubicBezTo>
                      <a:pt x="21183" y="18700"/>
                      <a:pt x="22296" y="18100"/>
                      <a:pt x="23365" y="17456"/>
                    </a:cubicBezTo>
                    <a:cubicBezTo>
                      <a:pt x="24858" y="16563"/>
                      <a:pt x="26278" y="15538"/>
                      <a:pt x="27610" y="14411"/>
                    </a:cubicBezTo>
                    <a:cubicBezTo>
                      <a:pt x="29147" y="13137"/>
                      <a:pt x="30567" y="11732"/>
                      <a:pt x="31812" y="10180"/>
                    </a:cubicBezTo>
                    <a:cubicBezTo>
                      <a:pt x="32104" y="9828"/>
                      <a:pt x="32470" y="9448"/>
                      <a:pt x="32617" y="8994"/>
                    </a:cubicBezTo>
                    <a:cubicBezTo>
                      <a:pt x="32749" y="8599"/>
                      <a:pt x="32734" y="8130"/>
                      <a:pt x="32470" y="7779"/>
                    </a:cubicBezTo>
                    <a:cubicBezTo>
                      <a:pt x="32182" y="7384"/>
                      <a:pt x="31742" y="7220"/>
                      <a:pt x="31286" y="7220"/>
                    </a:cubicBezTo>
                    <a:cubicBezTo>
                      <a:pt x="30931" y="7220"/>
                      <a:pt x="30568" y="7319"/>
                      <a:pt x="30260" y="7486"/>
                    </a:cubicBezTo>
                    <a:cubicBezTo>
                      <a:pt x="30256" y="7488"/>
                      <a:pt x="30253" y="7490"/>
                      <a:pt x="30249" y="7491"/>
                    </a:cubicBezTo>
                    <a:lnTo>
                      <a:pt x="30249" y="7491"/>
                    </a:lnTo>
                    <a:cubicBezTo>
                      <a:pt x="30396" y="7335"/>
                      <a:pt x="30539" y="7175"/>
                      <a:pt x="30670" y="7003"/>
                    </a:cubicBezTo>
                    <a:cubicBezTo>
                      <a:pt x="31065" y="6505"/>
                      <a:pt x="31372" y="5876"/>
                      <a:pt x="31299" y="5217"/>
                    </a:cubicBezTo>
                    <a:cubicBezTo>
                      <a:pt x="31226" y="4705"/>
                      <a:pt x="30889" y="4192"/>
                      <a:pt x="30377" y="4002"/>
                    </a:cubicBezTo>
                    <a:cubicBezTo>
                      <a:pt x="30257" y="3959"/>
                      <a:pt x="30134" y="3940"/>
                      <a:pt x="30012" y="3940"/>
                    </a:cubicBezTo>
                    <a:cubicBezTo>
                      <a:pt x="29510" y="3940"/>
                      <a:pt x="29006" y="4258"/>
                      <a:pt x="28606" y="4529"/>
                    </a:cubicBezTo>
                    <a:cubicBezTo>
                      <a:pt x="28596" y="4536"/>
                      <a:pt x="28586" y="4542"/>
                      <a:pt x="28577" y="4549"/>
                    </a:cubicBezTo>
                    <a:lnTo>
                      <a:pt x="28577" y="4549"/>
                    </a:lnTo>
                    <a:cubicBezTo>
                      <a:pt x="28607" y="4499"/>
                      <a:pt x="28636" y="4449"/>
                      <a:pt x="28664" y="4397"/>
                    </a:cubicBezTo>
                    <a:cubicBezTo>
                      <a:pt x="28986" y="3826"/>
                      <a:pt x="29177" y="3109"/>
                      <a:pt x="28898" y="2479"/>
                    </a:cubicBezTo>
                    <a:cubicBezTo>
                      <a:pt x="28692" y="1985"/>
                      <a:pt x="28229" y="1581"/>
                      <a:pt x="27677" y="1581"/>
                    </a:cubicBezTo>
                    <a:cubicBezTo>
                      <a:pt x="27640" y="1581"/>
                      <a:pt x="27603" y="1583"/>
                      <a:pt x="27566" y="1586"/>
                    </a:cubicBezTo>
                    <a:cubicBezTo>
                      <a:pt x="27229" y="1616"/>
                      <a:pt x="26922" y="1791"/>
                      <a:pt x="26644" y="1967"/>
                    </a:cubicBezTo>
                    <a:cubicBezTo>
                      <a:pt x="26366" y="2157"/>
                      <a:pt x="26102" y="2362"/>
                      <a:pt x="25853" y="2582"/>
                    </a:cubicBezTo>
                    <a:cubicBezTo>
                      <a:pt x="25814" y="2618"/>
                      <a:pt x="25775" y="2655"/>
                      <a:pt x="25737" y="2692"/>
                    </a:cubicBezTo>
                    <a:lnTo>
                      <a:pt x="25737" y="2692"/>
                    </a:lnTo>
                    <a:cubicBezTo>
                      <a:pt x="25763" y="2636"/>
                      <a:pt x="25787" y="2580"/>
                      <a:pt x="25809" y="2523"/>
                    </a:cubicBezTo>
                    <a:cubicBezTo>
                      <a:pt x="26044" y="1967"/>
                      <a:pt x="26058" y="1352"/>
                      <a:pt x="25809" y="796"/>
                    </a:cubicBezTo>
                    <a:cubicBezTo>
                      <a:pt x="25591" y="309"/>
                      <a:pt x="25194" y="1"/>
                      <a:pt x="2469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6"/>
              <p:cNvSpPr/>
              <p:nvPr/>
            </p:nvSpPr>
            <p:spPr>
              <a:xfrm>
                <a:off x="1780803" y="3749646"/>
                <a:ext cx="488555" cy="348861"/>
              </a:xfrm>
              <a:custGeom>
                <a:avLst/>
                <a:gdLst/>
                <a:ahLst/>
                <a:cxnLst/>
                <a:rect l="l" t="t" r="r" b="b"/>
                <a:pathLst>
                  <a:path w="28094" h="20061" extrusionOk="0">
                    <a:moveTo>
                      <a:pt x="5270" y="0"/>
                    </a:moveTo>
                    <a:lnTo>
                      <a:pt x="5270" y="0"/>
                    </a:lnTo>
                    <a:cubicBezTo>
                      <a:pt x="5270" y="1"/>
                      <a:pt x="0" y="13190"/>
                      <a:pt x="8901" y="18007"/>
                    </a:cubicBezTo>
                    <a:cubicBezTo>
                      <a:pt x="11664" y="19499"/>
                      <a:pt x="14237" y="20060"/>
                      <a:pt x="16545" y="20060"/>
                    </a:cubicBezTo>
                    <a:cubicBezTo>
                      <a:pt x="23540" y="20060"/>
                      <a:pt x="28093" y="14903"/>
                      <a:pt x="28093" y="14903"/>
                    </a:cubicBezTo>
                    <a:cubicBezTo>
                      <a:pt x="16821" y="12780"/>
                      <a:pt x="17523" y="2753"/>
                      <a:pt x="17523" y="2752"/>
                    </a:cubicBezTo>
                    <a:lnTo>
                      <a:pt x="17523" y="2752"/>
                    </a:lnTo>
                    <a:cubicBezTo>
                      <a:pt x="15963" y="3348"/>
                      <a:pt x="14529" y="3585"/>
                      <a:pt x="13234" y="3585"/>
                    </a:cubicBezTo>
                    <a:cubicBezTo>
                      <a:pt x="8198" y="3585"/>
                      <a:pt x="5270" y="0"/>
                      <a:pt x="5270" y="0"/>
                    </a:cubicBezTo>
                    <a:close/>
                  </a:path>
                </a:pathLst>
              </a:custGeom>
              <a:solidFill>
                <a:schemeClr val="lt1"/>
              </a:solid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6"/>
              <p:cNvSpPr/>
              <p:nvPr/>
            </p:nvSpPr>
            <p:spPr>
              <a:xfrm>
                <a:off x="2015764" y="3807152"/>
                <a:ext cx="207150" cy="261806"/>
              </a:xfrm>
              <a:custGeom>
                <a:avLst/>
                <a:gdLst/>
                <a:ahLst/>
                <a:cxnLst/>
                <a:rect l="l" t="t" r="r" b="b"/>
                <a:pathLst>
                  <a:path w="11912" h="15055" extrusionOk="0">
                    <a:moveTo>
                      <a:pt x="2048" y="1"/>
                    </a:moveTo>
                    <a:cubicBezTo>
                      <a:pt x="2030" y="1"/>
                      <a:pt x="2011" y="6"/>
                      <a:pt x="1991" y="16"/>
                    </a:cubicBezTo>
                    <a:cubicBezTo>
                      <a:pt x="1215" y="382"/>
                      <a:pt x="483" y="1012"/>
                      <a:pt x="234" y="1861"/>
                    </a:cubicBezTo>
                    <a:cubicBezTo>
                      <a:pt x="0" y="2666"/>
                      <a:pt x="234" y="3574"/>
                      <a:pt x="966" y="4042"/>
                    </a:cubicBezTo>
                    <a:cubicBezTo>
                      <a:pt x="1293" y="4256"/>
                      <a:pt x="1672" y="4358"/>
                      <a:pt x="2050" y="4420"/>
                    </a:cubicBezTo>
                    <a:lnTo>
                      <a:pt x="2050" y="4420"/>
                    </a:lnTo>
                    <a:cubicBezTo>
                      <a:pt x="1349" y="4956"/>
                      <a:pt x="1129" y="5990"/>
                      <a:pt x="1142" y="6838"/>
                    </a:cubicBezTo>
                    <a:cubicBezTo>
                      <a:pt x="1142" y="7336"/>
                      <a:pt x="1245" y="7863"/>
                      <a:pt x="1523" y="8302"/>
                    </a:cubicBezTo>
                    <a:cubicBezTo>
                      <a:pt x="1801" y="8727"/>
                      <a:pt x="2269" y="8990"/>
                      <a:pt x="2782" y="9064"/>
                    </a:cubicBezTo>
                    <a:cubicBezTo>
                      <a:pt x="2881" y="9075"/>
                      <a:pt x="2980" y="9080"/>
                      <a:pt x="3079" y="9080"/>
                    </a:cubicBezTo>
                    <a:cubicBezTo>
                      <a:pt x="3462" y="9080"/>
                      <a:pt x="3846" y="9001"/>
                      <a:pt x="4215" y="8888"/>
                    </a:cubicBezTo>
                    <a:lnTo>
                      <a:pt x="4215" y="8888"/>
                    </a:lnTo>
                    <a:cubicBezTo>
                      <a:pt x="4050" y="9167"/>
                      <a:pt x="3976" y="9511"/>
                      <a:pt x="3909" y="9810"/>
                    </a:cubicBezTo>
                    <a:cubicBezTo>
                      <a:pt x="3792" y="10337"/>
                      <a:pt x="3719" y="10923"/>
                      <a:pt x="3909" y="11435"/>
                    </a:cubicBezTo>
                    <a:cubicBezTo>
                      <a:pt x="4220" y="12279"/>
                      <a:pt x="5095" y="12685"/>
                      <a:pt x="5953" y="12685"/>
                    </a:cubicBezTo>
                    <a:cubicBezTo>
                      <a:pt x="6063" y="12685"/>
                      <a:pt x="6172" y="12678"/>
                      <a:pt x="6281" y="12665"/>
                    </a:cubicBezTo>
                    <a:cubicBezTo>
                      <a:pt x="6803" y="12606"/>
                      <a:pt x="7306" y="12411"/>
                      <a:pt x="7782" y="12176"/>
                    </a:cubicBezTo>
                    <a:lnTo>
                      <a:pt x="7782" y="12176"/>
                    </a:lnTo>
                    <a:cubicBezTo>
                      <a:pt x="7482" y="12916"/>
                      <a:pt x="7393" y="13802"/>
                      <a:pt x="7964" y="14436"/>
                    </a:cubicBezTo>
                    <a:cubicBezTo>
                      <a:pt x="8345" y="14866"/>
                      <a:pt x="8914" y="15054"/>
                      <a:pt x="9485" y="15054"/>
                    </a:cubicBezTo>
                    <a:cubicBezTo>
                      <a:pt x="9771" y="15054"/>
                      <a:pt x="10058" y="15007"/>
                      <a:pt x="10321" y="14919"/>
                    </a:cubicBezTo>
                    <a:cubicBezTo>
                      <a:pt x="10848" y="14744"/>
                      <a:pt x="11316" y="14422"/>
                      <a:pt x="11800" y="14143"/>
                    </a:cubicBezTo>
                    <a:cubicBezTo>
                      <a:pt x="11912" y="14081"/>
                      <a:pt x="11843" y="13923"/>
                      <a:pt x="11739" y="13923"/>
                    </a:cubicBezTo>
                    <a:cubicBezTo>
                      <a:pt x="11721" y="13923"/>
                      <a:pt x="11702" y="13928"/>
                      <a:pt x="11682" y="13939"/>
                    </a:cubicBezTo>
                    <a:cubicBezTo>
                      <a:pt x="11287" y="14173"/>
                      <a:pt x="10921" y="14422"/>
                      <a:pt x="10511" y="14597"/>
                    </a:cubicBezTo>
                    <a:cubicBezTo>
                      <a:pt x="10185" y="14730"/>
                      <a:pt x="9848" y="14814"/>
                      <a:pt x="9509" y="14814"/>
                    </a:cubicBezTo>
                    <a:cubicBezTo>
                      <a:pt x="9438" y="14814"/>
                      <a:pt x="9367" y="14810"/>
                      <a:pt x="9296" y="14802"/>
                    </a:cubicBezTo>
                    <a:cubicBezTo>
                      <a:pt x="8930" y="14773"/>
                      <a:pt x="8550" y="14656"/>
                      <a:pt x="8271" y="14407"/>
                    </a:cubicBezTo>
                    <a:cubicBezTo>
                      <a:pt x="7964" y="14143"/>
                      <a:pt x="7788" y="13763"/>
                      <a:pt x="7774" y="13368"/>
                    </a:cubicBezTo>
                    <a:cubicBezTo>
                      <a:pt x="7759" y="12870"/>
                      <a:pt x="7920" y="12387"/>
                      <a:pt x="8140" y="11962"/>
                    </a:cubicBezTo>
                    <a:cubicBezTo>
                      <a:pt x="8187" y="11879"/>
                      <a:pt x="8119" y="11785"/>
                      <a:pt x="8036" y="11785"/>
                    </a:cubicBezTo>
                    <a:cubicBezTo>
                      <a:pt x="8017" y="11785"/>
                      <a:pt x="7998" y="11790"/>
                      <a:pt x="7979" y="11801"/>
                    </a:cubicBezTo>
                    <a:cubicBezTo>
                      <a:pt x="7351" y="12148"/>
                      <a:pt x="6643" y="12454"/>
                      <a:pt x="5926" y="12454"/>
                    </a:cubicBezTo>
                    <a:cubicBezTo>
                      <a:pt x="5673" y="12454"/>
                      <a:pt x="5420" y="12416"/>
                      <a:pt x="5168" y="12328"/>
                    </a:cubicBezTo>
                    <a:cubicBezTo>
                      <a:pt x="4773" y="12182"/>
                      <a:pt x="4421" y="11918"/>
                      <a:pt x="4216" y="11552"/>
                    </a:cubicBezTo>
                    <a:cubicBezTo>
                      <a:pt x="3982" y="11113"/>
                      <a:pt x="3997" y="10586"/>
                      <a:pt x="4085" y="10118"/>
                    </a:cubicBezTo>
                    <a:cubicBezTo>
                      <a:pt x="4129" y="9854"/>
                      <a:pt x="4187" y="9591"/>
                      <a:pt x="4275" y="9342"/>
                    </a:cubicBezTo>
                    <a:cubicBezTo>
                      <a:pt x="4348" y="9107"/>
                      <a:pt x="4451" y="8873"/>
                      <a:pt x="4670" y="8727"/>
                    </a:cubicBezTo>
                    <a:cubicBezTo>
                      <a:pt x="4763" y="8674"/>
                      <a:pt x="4712" y="8501"/>
                      <a:pt x="4604" y="8501"/>
                    </a:cubicBezTo>
                    <a:cubicBezTo>
                      <a:pt x="4592" y="8501"/>
                      <a:pt x="4580" y="8503"/>
                      <a:pt x="4568" y="8507"/>
                    </a:cubicBezTo>
                    <a:cubicBezTo>
                      <a:pt x="4125" y="8680"/>
                      <a:pt x="3587" y="8841"/>
                      <a:pt x="3077" y="8841"/>
                    </a:cubicBezTo>
                    <a:cubicBezTo>
                      <a:pt x="2590" y="8841"/>
                      <a:pt x="2129" y="8694"/>
                      <a:pt x="1801" y="8273"/>
                    </a:cubicBezTo>
                    <a:cubicBezTo>
                      <a:pt x="1523" y="7922"/>
                      <a:pt x="1406" y="7453"/>
                      <a:pt x="1376" y="6999"/>
                    </a:cubicBezTo>
                    <a:cubicBezTo>
                      <a:pt x="1362" y="6546"/>
                      <a:pt x="1406" y="6062"/>
                      <a:pt x="1537" y="5623"/>
                    </a:cubicBezTo>
                    <a:cubicBezTo>
                      <a:pt x="1698" y="5140"/>
                      <a:pt x="1977" y="4686"/>
                      <a:pt x="2445" y="4452"/>
                    </a:cubicBezTo>
                    <a:cubicBezTo>
                      <a:pt x="2562" y="4394"/>
                      <a:pt x="2489" y="4247"/>
                      <a:pt x="2386" y="4233"/>
                    </a:cubicBezTo>
                    <a:cubicBezTo>
                      <a:pt x="1625" y="4130"/>
                      <a:pt x="761" y="3896"/>
                      <a:pt x="483" y="3076"/>
                    </a:cubicBezTo>
                    <a:cubicBezTo>
                      <a:pt x="234" y="2344"/>
                      <a:pt x="483" y="1553"/>
                      <a:pt x="1010" y="1012"/>
                    </a:cubicBezTo>
                    <a:cubicBezTo>
                      <a:pt x="1318" y="675"/>
                      <a:pt x="1698" y="412"/>
                      <a:pt x="2108" y="221"/>
                    </a:cubicBezTo>
                    <a:cubicBezTo>
                      <a:pt x="2221" y="159"/>
                      <a:pt x="2152" y="1"/>
                      <a:pt x="2048"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6"/>
              <p:cNvSpPr/>
              <p:nvPr/>
            </p:nvSpPr>
            <p:spPr>
              <a:xfrm>
                <a:off x="1886685" y="3763888"/>
                <a:ext cx="198855" cy="73247"/>
              </a:xfrm>
              <a:custGeom>
                <a:avLst/>
                <a:gdLst/>
                <a:ahLst/>
                <a:cxnLst/>
                <a:rect l="l" t="t" r="r" b="b"/>
                <a:pathLst>
                  <a:path w="11435" h="4212" extrusionOk="0">
                    <a:moveTo>
                      <a:pt x="1" y="1"/>
                    </a:moveTo>
                    <a:lnTo>
                      <a:pt x="1" y="1"/>
                    </a:lnTo>
                    <a:cubicBezTo>
                      <a:pt x="1" y="1"/>
                      <a:pt x="2534" y="3910"/>
                      <a:pt x="6516" y="4188"/>
                    </a:cubicBezTo>
                    <a:cubicBezTo>
                      <a:pt x="6732" y="4204"/>
                      <a:pt x="6939" y="4211"/>
                      <a:pt x="7138" y="4211"/>
                    </a:cubicBezTo>
                    <a:cubicBezTo>
                      <a:pt x="10596" y="4211"/>
                      <a:pt x="11434" y="1934"/>
                      <a:pt x="11434" y="1933"/>
                    </a:cubicBezTo>
                    <a:lnTo>
                      <a:pt x="11434" y="1933"/>
                    </a:lnTo>
                    <a:cubicBezTo>
                      <a:pt x="11434" y="1933"/>
                      <a:pt x="9378" y="2718"/>
                      <a:pt x="6929" y="2718"/>
                    </a:cubicBezTo>
                    <a:cubicBezTo>
                      <a:pt x="6116" y="2718"/>
                      <a:pt x="5261" y="2632"/>
                      <a:pt x="4422" y="2402"/>
                    </a:cubicBezTo>
                    <a:cubicBezTo>
                      <a:pt x="1333" y="1538"/>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6"/>
              <p:cNvSpPr/>
              <p:nvPr/>
            </p:nvSpPr>
            <p:spPr>
              <a:xfrm>
                <a:off x="1780786" y="3749646"/>
                <a:ext cx="488572" cy="417777"/>
              </a:xfrm>
              <a:custGeom>
                <a:avLst/>
                <a:gdLst/>
                <a:ahLst/>
                <a:cxnLst/>
                <a:rect l="l" t="t" r="r" b="b"/>
                <a:pathLst>
                  <a:path w="28095" h="24024" fill="none" extrusionOk="0">
                    <a:moveTo>
                      <a:pt x="5271" y="0"/>
                    </a:moveTo>
                    <a:cubicBezTo>
                      <a:pt x="5271" y="0"/>
                      <a:pt x="9897" y="5666"/>
                      <a:pt x="17524" y="2752"/>
                    </a:cubicBezTo>
                    <a:cubicBezTo>
                      <a:pt x="17524" y="2752"/>
                      <a:pt x="16822" y="12780"/>
                      <a:pt x="28094" y="14903"/>
                    </a:cubicBezTo>
                    <a:cubicBezTo>
                      <a:pt x="28094" y="14903"/>
                      <a:pt x="20042" y="24024"/>
                      <a:pt x="8902" y="18007"/>
                    </a:cubicBezTo>
                    <a:cubicBezTo>
                      <a:pt x="1" y="13190"/>
                      <a:pt x="5271" y="0"/>
                      <a:pt x="5271" y="0"/>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6"/>
              <p:cNvSpPr/>
              <p:nvPr/>
            </p:nvSpPr>
            <p:spPr>
              <a:xfrm>
                <a:off x="1384176" y="3796232"/>
                <a:ext cx="625779" cy="595677"/>
              </a:xfrm>
              <a:custGeom>
                <a:avLst/>
                <a:gdLst/>
                <a:ahLst/>
                <a:cxnLst/>
                <a:rect l="l" t="t" r="r" b="b"/>
                <a:pathLst>
                  <a:path w="35985" h="34254" extrusionOk="0">
                    <a:moveTo>
                      <a:pt x="6632" y="0"/>
                    </a:moveTo>
                    <a:lnTo>
                      <a:pt x="3514" y="11975"/>
                    </a:lnTo>
                    <a:cubicBezTo>
                      <a:pt x="3514" y="11975"/>
                      <a:pt x="132" y="24404"/>
                      <a:pt x="249" y="27186"/>
                    </a:cubicBezTo>
                    <a:cubicBezTo>
                      <a:pt x="264" y="27640"/>
                      <a:pt x="1" y="31944"/>
                      <a:pt x="1" y="31944"/>
                    </a:cubicBezTo>
                    <a:cubicBezTo>
                      <a:pt x="1" y="31944"/>
                      <a:pt x="9593" y="34254"/>
                      <a:pt x="19350" y="34254"/>
                    </a:cubicBezTo>
                    <a:cubicBezTo>
                      <a:pt x="24754" y="34254"/>
                      <a:pt x="30208" y="33545"/>
                      <a:pt x="34111" y="31343"/>
                    </a:cubicBezTo>
                    <a:cubicBezTo>
                      <a:pt x="34111" y="31343"/>
                      <a:pt x="35984" y="21520"/>
                      <a:pt x="31329" y="9047"/>
                    </a:cubicBezTo>
                    <a:cubicBezTo>
                      <a:pt x="30260" y="6149"/>
                      <a:pt x="29089" y="3104"/>
                      <a:pt x="27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6"/>
              <p:cNvSpPr/>
              <p:nvPr/>
            </p:nvSpPr>
            <p:spPr>
              <a:xfrm>
                <a:off x="1699335" y="3839252"/>
                <a:ext cx="51944" cy="553211"/>
              </a:xfrm>
              <a:custGeom>
                <a:avLst/>
                <a:gdLst/>
                <a:ahLst/>
                <a:cxnLst/>
                <a:rect l="l" t="t" r="r" b="b"/>
                <a:pathLst>
                  <a:path w="2987" h="31812" fill="none" extrusionOk="0">
                    <a:moveTo>
                      <a:pt x="117" y="0"/>
                    </a:moveTo>
                    <a:cubicBezTo>
                      <a:pt x="0" y="147"/>
                      <a:pt x="2987" y="10760"/>
                      <a:pt x="1860" y="31812"/>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6"/>
              <p:cNvSpPr/>
              <p:nvPr/>
            </p:nvSpPr>
            <p:spPr>
              <a:xfrm>
                <a:off x="1382646" y="3993266"/>
                <a:ext cx="637239" cy="455461"/>
              </a:xfrm>
              <a:custGeom>
                <a:avLst/>
                <a:gdLst/>
                <a:ahLst/>
                <a:cxnLst/>
                <a:rect l="l" t="t" r="r" b="b"/>
                <a:pathLst>
                  <a:path w="36644" h="26191" fill="none" extrusionOk="0">
                    <a:moveTo>
                      <a:pt x="3602" y="644"/>
                    </a:moveTo>
                    <a:cubicBezTo>
                      <a:pt x="3602" y="644"/>
                      <a:pt x="660" y="13088"/>
                      <a:pt x="337" y="15855"/>
                    </a:cubicBezTo>
                    <a:cubicBezTo>
                      <a:pt x="1" y="18651"/>
                      <a:pt x="89" y="20613"/>
                      <a:pt x="89" y="20613"/>
                    </a:cubicBezTo>
                    <a:cubicBezTo>
                      <a:pt x="89" y="20613"/>
                      <a:pt x="23248" y="26190"/>
                      <a:pt x="34199" y="20012"/>
                    </a:cubicBezTo>
                    <a:cubicBezTo>
                      <a:pt x="34199" y="20012"/>
                      <a:pt x="36643" y="12473"/>
                      <a:pt x="32003" y="0"/>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6"/>
              <p:cNvSpPr/>
              <p:nvPr/>
            </p:nvSpPr>
            <p:spPr>
              <a:xfrm>
                <a:off x="1384176" y="4279907"/>
                <a:ext cx="603120" cy="113452"/>
              </a:xfrm>
              <a:custGeom>
                <a:avLst/>
                <a:gdLst/>
                <a:ahLst/>
                <a:cxnLst/>
                <a:rect l="l" t="t" r="r" b="b"/>
                <a:pathLst>
                  <a:path w="34682" h="6524" extrusionOk="0">
                    <a:moveTo>
                      <a:pt x="34682" y="0"/>
                    </a:moveTo>
                    <a:cubicBezTo>
                      <a:pt x="34681" y="0"/>
                      <a:pt x="28058" y="2795"/>
                      <a:pt x="17347" y="2795"/>
                    </a:cubicBezTo>
                    <a:cubicBezTo>
                      <a:pt x="12398" y="2795"/>
                      <a:pt x="6577" y="2198"/>
                      <a:pt x="132" y="454"/>
                    </a:cubicBezTo>
                    <a:cubicBezTo>
                      <a:pt x="132" y="454"/>
                      <a:pt x="1" y="1757"/>
                      <a:pt x="1" y="4129"/>
                    </a:cubicBezTo>
                    <a:cubicBezTo>
                      <a:pt x="1" y="4129"/>
                      <a:pt x="9245" y="6523"/>
                      <a:pt x="18988" y="6523"/>
                    </a:cubicBezTo>
                    <a:cubicBezTo>
                      <a:pt x="24367" y="6523"/>
                      <a:pt x="29898" y="5793"/>
                      <a:pt x="34111" y="3528"/>
                    </a:cubicBezTo>
                    <a:cubicBezTo>
                      <a:pt x="34111" y="3528"/>
                      <a:pt x="34608" y="1567"/>
                      <a:pt x="34682"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6"/>
              <p:cNvSpPr/>
              <p:nvPr/>
            </p:nvSpPr>
            <p:spPr>
              <a:xfrm>
                <a:off x="1666244" y="4243737"/>
                <a:ext cx="140789" cy="6991"/>
              </a:xfrm>
              <a:custGeom>
                <a:avLst/>
                <a:gdLst/>
                <a:ahLst/>
                <a:cxnLst/>
                <a:rect l="l" t="t" r="r" b="b"/>
                <a:pathLst>
                  <a:path w="8096" h="402" extrusionOk="0">
                    <a:moveTo>
                      <a:pt x="134" y="1"/>
                    </a:moveTo>
                    <a:cubicBezTo>
                      <a:pt x="0" y="1"/>
                      <a:pt x="5" y="222"/>
                      <a:pt x="147" y="236"/>
                    </a:cubicBezTo>
                    <a:cubicBezTo>
                      <a:pt x="1535" y="346"/>
                      <a:pt x="2931" y="402"/>
                      <a:pt x="4325" y="402"/>
                    </a:cubicBezTo>
                    <a:cubicBezTo>
                      <a:pt x="4958" y="402"/>
                      <a:pt x="5591" y="390"/>
                      <a:pt x="6222" y="367"/>
                    </a:cubicBezTo>
                    <a:cubicBezTo>
                      <a:pt x="6793" y="353"/>
                      <a:pt x="7378" y="309"/>
                      <a:pt x="7949" y="280"/>
                    </a:cubicBezTo>
                    <a:cubicBezTo>
                      <a:pt x="8096" y="265"/>
                      <a:pt x="8096" y="31"/>
                      <a:pt x="7949" y="31"/>
                    </a:cubicBezTo>
                    <a:cubicBezTo>
                      <a:pt x="6733" y="119"/>
                      <a:pt x="5510" y="165"/>
                      <a:pt x="4289" y="165"/>
                    </a:cubicBezTo>
                    <a:cubicBezTo>
                      <a:pt x="3483" y="165"/>
                      <a:pt x="2677" y="145"/>
                      <a:pt x="1874" y="104"/>
                    </a:cubicBezTo>
                    <a:cubicBezTo>
                      <a:pt x="1288" y="75"/>
                      <a:pt x="718" y="45"/>
                      <a:pt x="147" y="1"/>
                    </a:cubicBezTo>
                    <a:cubicBezTo>
                      <a:pt x="142" y="1"/>
                      <a:pt x="138" y="1"/>
                      <a:pt x="134"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6"/>
              <p:cNvSpPr/>
              <p:nvPr/>
            </p:nvSpPr>
            <p:spPr>
              <a:xfrm>
                <a:off x="1669287" y="4170686"/>
                <a:ext cx="133173" cy="4869"/>
              </a:xfrm>
              <a:custGeom>
                <a:avLst/>
                <a:gdLst/>
                <a:ahLst/>
                <a:cxnLst/>
                <a:rect l="l" t="t" r="r" b="b"/>
                <a:pathLst>
                  <a:path w="7658" h="280" extrusionOk="0">
                    <a:moveTo>
                      <a:pt x="147" y="1"/>
                    </a:moveTo>
                    <a:cubicBezTo>
                      <a:pt x="1" y="1"/>
                      <a:pt x="1" y="235"/>
                      <a:pt x="147" y="235"/>
                    </a:cubicBezTo>
                    <a:cubicBezTo>
                      <a:pt x="2065" y="264"/>
                      <a:pt x="3968" y="279"/>
                      <a:pt x="5886" y="279"/>
                    </a:cubicBezTo>
                    <a:lnTo>
                      <a:pt x="7496" y="279"/>
                    </a:lnTo>
                    <a:cubicBezTo>
                      <a:pt x="7657" y="279"/>
                      <a:pt x="7657" y="30"/>
                      <a:pt x="7496" y="30"/>
                    </a:cubicBezTo>
                    <a:cubicBezTo>
                      <a:pt x="6708" y="36"/>
                      <a:pt x="5917" y="40"/>
                      <a:pt x="5126" y="40"/>
                    </a:cubicBezTo>
                    <a:cubicBezTo>
                      <a:pt x="4007" y="40"/>
                      <a:pt x="2887" y="33"/>
                      <a:pt x="1772" y="16"/>
                    </a:cubicBezTo>
                    <a:cubicBezTo>
                      <a:pt x="1231" y="16"/>
                      <a:pt x="689" y="16"/>
                      <a:pt x="147"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6"/>
              <p:cNvSpPr/>
              <p:nvPr/>
            </p:nvSpPr>
            <p:spPr>
              <a:xfrm>
                <a:off x="1038725" y="4084646"/>
                <a:ext cx="330984" cy="347087"/>
              </a:xfrm>
              <a:custGeom>
                <a:avLst/>
                <a:gdLst/>
                <a:ahLst/>
                <a:cxnLst/>
                <a:rect l="l" t="t" r="r" b="b"/>
                <a:pathLst>
                  <a:path w="19033" h="19959" extrusionOk="0">
                    <a:moveTo>
                      <a:pt x="7452" y="1"/>
                    </a:moveTo>
                    <a:cubicBezTo>
                      <a:pt x="7452" y="1"/>
                      <a:pt x="2329" y="8272"/>
                      <a:pt x="1172" y="11127"/>
                    </a:cubicBezTo>
                    <a:cubicBezTo>
                      <a:pt x="1" y="13996"/>
                      <a:pt x="469" y="14406"/>
                      <a:pt x="1450" y="15021"/>
                    </a:cubicBezTo>
                    <a:cubicBezTo>
                      <a:pt x="1552" y="15082"/>
                      <a:pt x="1663" y="15110"/>
                      <a:pt x="1781" y="15110"/>
                    </a:cubicBezTo>
                    <a:cubicBezTo>
                      <a:pt x="2818" y="15110"/>
                      <a:pt x="4363" y="12986"/>
                      <a:pt x="4363" y="12986"/>
                    </a:cubicBezTo>
                    <a:lnTo>
                      <a:pt x="4363" y="12986"/>
                    </a:lnTo>
                    <a:cubicBezTo>
                      <a:pt x="4363" y="12986"/>
                      <a:pt x="2153" y="17480"/>
                      <a:pt x="4305" y="18242"/>
                    </a:cubicBezTo>
                    <a:cubicBezTo>
                      <a:pt x="4467" y="18299"/>
                      <a:pt x="4623" y="18326"/>
                      <a:pt x="4772" y="18326"/>
                    </a:cubicBezTo>
                    <a:cubicBezTo>
                      <a:pt x="5922" y="18326"/>
                      <a:pt x="6686" y="16747"/>
                      <a:pt x="7094" y="15575"/>
                    </a:cubicBezTo>
                    <a:lnTo>
                      <a:pt x="7094" y="15575"/>
                    </a:lnTo>
                    <a:cubicBezTo>
                      <a:pt x="6808" y="16859"/>
                      <a:pt x="6654" y="18736"/>
                      <a:pt x="8038" y="19179"/>
                    </a:cubicBezTo>
                    <a:cubicBezTo>
                      <a:pt x="8186" y="19226"/>
                      <a:pt x="8327" y="19248"/>
                      <a:pt x="8462" y="19248"/>
                    </a:cubicBezTo>
                    <a:cubicBezTo>
                      <a:pt x="9795" y="19248"/>
                      <a:pt x="10472" y="17080"/>
                      <a:pt x="10738" y="15922"/>
                    </a:cubicBezTo>
                    <a:lnTo>
                      <a:pt x="10738" y="15922"/>
                    </a:lnTo>
                    <a:cubicBezTo>
                      <a:pt x="10540" y="17154"/>
                      <a:pt x="10360" y="19588"/>
                      <a:pt x="11947" y="19925"/>
                    </a:cubicBezTo>
                    <a:cubicBezTo>
                      <a:pt x="12050" y="19948"/>
                      <a:pt x="12149" y="19959"/>
                      <a:pt x="12244" y="19959"/>
                    </a:cubicBezTo>
                    <a:cubicBezTo>
                      <a:pt x="14101" y="19959"/>
                      <a:pt x="14260" y="15797"/>
                      <a:pt x="14260" y="15797"/>
                    </a:cubicBezTo>
                    <a:cubicBezTo>
                      <a:pt x="14260" y="15797"/>
                      <a:pt x="15064" y="17742"/>
                      <a:pt x="16376" y="17742"/>
                    </a:cubicBezTo>
                    <a:cubicBezTo>
                      <a:pt x="16637" y="17742"/>
                      <a:pt x="16918" y="17665"/>
                      <a:pt x="17217" y="17480"/>
                    </a:cubicBezTo>
                    <a:cubicBezTo>
                      <a:pt x="19032" y="16368"/>
                      <a:pt x="17173" y="13557"/>
                      <a:pt x="17041" y="12239"/>
                    </a:cubicBezTo>
                    <a:cubicBezTo>
                      <a:pt x="16866" y="10380"/>
                      <a:pt x="18212" y="7745"/>
                      <a:pt x="18827" y="5066"/>
                    </a:cubicBezTo>
                    <a:lnTo>
                      <a:pt x="7452" y="1"/>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6"/>
              <p:cNvSpPr/>
              <p:nvPr/>
            </p:nvSpPr>
            <p:spPr>
              <a:xfrm>
                <a:off x="1670052" y="4100522"/>
                <a:ext cx="125278" cy="5791"/>
              </a:xfrm>
              <a:custGeom>
                <a:avLst/>
                <a:gdLst/>
                <a:ahLst/>
                <a:cxnLst/>
                <a:rect l="l" t="t" r="r" b="b"/>
                <a:pathLst>
                  <a:path w="7204" h="333" extrusionOk="0">
                    <a:moveTo>
                      <a:pt x="3604" y="1"/>
                    </a:moveTo>
                    <a:cubicBezTo>
                      <a:pt x="2960" y="1"/>
                      <a:pt x="2316" y="9"/>
                      <a:pt x="1670" y="25"/>
                    </a:cubicBezTo>
                    <a:cubicBezTo>
                      <a:pt x="1172" y="39"/>
                      <a:pt x="660" y="69"/>
                      <a:pt x="162" y="83"/>
                    </a:cubicBezTo>
                    <a:cubicBezTo>
                      <a:pt x="1" y="98"/>
                      <a:pt x="1" y="332"/>
                      <a:pt x="162" y="332"/>
                    </a:cubicBezTo>
                    <a:cubicBezTo>
                      <a:pt x="1315" y="275"/>
                      <a:pt x="2468" y="243"/>
                      <a:pt x="3626" y="243"/>
                    </a:cubicBezTo>
                    <a:cubicBezTo>
                      <a:pt x="4261" y="243"/>
                      <a:pt x="4897" y="253"/>
                      <a:pt x="5534" y="274"/>
                    </a:cubicBezTo>
                    <a:cubicBezTo>
                      <a:pt x="6047" y="288"/>
                      <a:pt x="6545" y="303"/>
                      <a:pt x="7057" y="332"/>
                    </a:cubicBezTo>
                    <a:cubicBezTo>
                      <a:pt x="7203" y="332"/>
                      <a:pt x="7203" y="98"/>
                      <a:pt x="7057" y="83"/>
                    </a:cubicBezTo>
                    <a:cubicBezTo>
                      <a:pt x="5903" y="27"/>
                      <a:pt x="4754" y="1"/>
                      <a:pt x="3604"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6"/>
              <p:cNvSpPr/>
              <p:nvPr/>
            </p:nvSpPr>
            <p:spPr>
              <a:xfrm>
                <a:off x="1664453" y="4028653"/>
                <a:ext cx="119921" cy="7391"/>
              </a:xfrm>
              <a:custGeom>
                <a:avLst/>
                <a:gdLst/>
                <a:ahLst/>
                <a:cxnLst/>
                <a:rect l="l" t="t" r="r" b="b"/>
                <a:pathLst>
                  <a:path w="6896" h="425" extrusionOk="0">
                    <a:moveTo>
                      <a:pt x="1611" y="0"/>
                    </a:moveTo>
                    <a:cubicBezTo>
                      <a:pt x="1128" y="15"/>
                      <a:pt x="645" y="15"/>
                      <a:pt x="162" y="29"/>
                    </a:cubicBezTo>
                    <a:cubicBezTo>
                      <a:pt x="1" y="29"/>
                      <a:pt x="1" y="264"/>
                      <a:pt x="162" y="264"/>
                    </a:cubicBezTo>
                    <a:cubicBezTo>
                      <a:pt x="692" y="250"/>
                      <a:pt x="1222" y="243"/>
                      <a:pt x="1753" y="243"/>
                    </a:cubicBezTo>
                    <a:cubicBezTo>
                      <a:pt x="2935" y="243"/>
                      <a:pt x="4118" y="276"/>
                      <a:pt x="5300" y="337"/>
                    </a:cubicBezTo>
                    <a:cubicBezTo>
                      <a:pt x="5783" y="351"/>
                      <a:pt x="6266" y="381"/>
                      <a:pt x="6749" y="425"/>
                    </a:cubicBezTo>
                    <a:cubicBezTo>
                      <a:pt x="6896" y="425"/>
                      <a:pt x="6896" y="190"/>
                      <a:pt x="6749" y="176"/>
                    </a:cubicBezTo>
                    <a:cubicBezTo>
                      <a:pt x="5037" y="59"/>
                      <a:pt x="3324" y="0"/>
                      <a:pt x="1611"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6"/>
              <p:cNvSpPr/>
              <p:nvPr/>
            </p:nvSpPr>
            <p:spPr>
              <a:xfrm>
                <a:off x="1661410" y="3959879"/>
                <a:ext cx="111261" cy="7443"/>
              </a:xfrm>
              <a:custGeom>
                <a:avLst/>
                <a:gdLst/>
                <a:ahLst/>
                <a:cxnLst/>
                <a:rect l="l" t="t" r="r" b="b"/>
                <a:pathLst>
                  <a:path w="6398" h="428" extrusionOk="0">
                    <a:moveTo>
                      <a:pt x="1978" y="0"/>
                    </a:moveTo>
                    <a:cubicBezTo>
                      <a:pt x="1821" y="0"/>
                      <a:pt x="1664" y="1"/>
                      <a:pt x="1508" y="2"/>
                    </a:cubicBezTo>
                    <a:cubicBezTo>
                      <a:pt x="1054" y="17"/>
                      <a:pt x="600" y="32"/>
                      <a:pt x="161" y="46"/>
                    </a:cubicBezTo>
                    <a:cubicBezTo>
                      <a:pt x="5" y="61"/>
                      <a:pt x="0" y="281"/>
                      <a:pt x="147" y="281"/>
                    </a:cubicBezTo>
                    <a:cubicBezTo>
                      <a:pt x="151" y="281"/>
                      <a:pt x="156" y="281"/>
                      <a:pt x="161" y="281"/>
                    </a:cubicBezTo>
                    <a:cubicBezTo>
                      <a:pt x="842" y="255"/>
                      <a:pt x="1522" y="241"/>
                      <a:pt x="2203" y="241"/>
                    </a:cubicBezTo>
                    <a:cubicBezTo>
                      <a:pt x="3103" y="241"/>
                      <a:pt x="4004" y="266"/>
                      <a:pt x="4904" y="324"/>
                    </a:cubicBezTo>
                    <a:cubicBezTo>
                      <a:pt x="5358" y="354"/>
                      <a:pt x="5797" y="383"/>
                      <a:pt x="6251" y="427"/>
                    </a:cubicBezTo>
                    <a:cubicBezTo>
                      <a:pt x="6256" y="427"/>
                      <a:pt x="6260" y="428"/>
                      <a:pt x="6264" y="428"/>
                    </a:cubicBezTo>
                    <a:cubicBezTo>
                      <a:pt x="6397" y="428"/>
                      <a:pt x="6393" y="207"/>
                      <a:pt x="6251" y="193"/>
                    </a:cubicBezTo>
                    <a:cubicBezTo>
                      <a:pt x="4827" y="61"/>
                      <a:pt x="3402" y="0"/>
                      <a:pt x="1978"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0" name="Google Shape;4000;p46"/>
              <p:cNvGrpSpPr/>
              <p:nvPr/>
            </p:nvGrpSpPr>
            <p:grpSpPr>
              <a:xfrm>
                <a:off x="1465244" y="4296826"/>
                <a:ext cx="487781" cy="100008"/>
                <a:chOff x="1465244" y="4296826"/>
                <a:chExt cx="487781" cy="100008"/>
              </a:xfrm>
            </p:grpSpPr>
            <p:sp>
              <p:nvSpPr>
                <p:cNvPr id="4001" name="Google Shape;4001;p46"/>
                <p:cNvSpPr/>
                <p:nvPr/>
              </p:nvSpPr>
              <p:spPr>
                <a:xfrm>
                  <a:off x="1465244" y="4305381"/>
                  <a:ext cx="7408" cy="64326"/>
                </a:xfrm>
                <a:custGeom>
                  <a:avLst/>
                  <a:gdLst/>
                  <a:ahLst/>
                  <a:cxnLst/>
                  <a:rect l="l" t="t" r="r" b="b"/>
                  <a:pathLst>
                    <a:path w="426" h="3699" extrusionOk="0">
                      <a:moveTo>
                        <a:pt x="317" y="1"/>
                      </a:moveTo>
                      <a:cubicBezTo>
                        <a:pt x="257" y="1"/>
                        <a:pt x="192" y="41"/>
                        <a:pt x="184" y="116"/>
                      </a:cubicBezTo>
                      <a:cubicBezTo>
                        <a:pt x="111" y="790"/>
                        <a:pt x="67" y="1449"/>
                        <a:pt x="38" y="2122"/>
                      </a:cubicBezTo>
                      <a:cubicBezTo>
                        <a:pt x="23" y="2459"/>
                        <a:pt x="23" y="2795"/>
                        <a:pt x="23" y="3117"/>
                      </a:cubicBezTo>
                      <a:cubicBezTo>
                        <a:pt x="23" y="3260"/>
                        <a:pt x="0" y="3699"/>
                        <a:pt x="207" y="3699"/>
                      </a:cubicBezTo>
                      <a:cubicBezTo>
                        <a:pt x="234" y="3699"/>
                        <a:pt x="265" y="3691"/>
                        <a:pt x="301" y="3674"/>
                      </a:cubicBezTo>
                      <a:cubicBezTo>
                        <a:pt x="414" y="3618"/>
                        <a:pt x="362" y="3484"/>
                        <a:pt x="273" y="3458"/>
                      </a:cubicBezTo>
                      <a:lnTo>
                        <a:pt x="273" y="3458"/>
                      </a:lnTo>
                      <a:cubicBezTo>
                        <a:pt x="273" y="3453"/>
                        <a:pt x="272" y="3447"/>
                        <a:pt x="272" y="3440"/>
                      </a:cubicBezTo>
                      <a:lnTo>
                        <a:pt x="272" y="3322"/>
                      </a:lnTo>
                      <a:lnTo>
                        <a:pt x="272" y="3117"/>
                      </a:lnTo>
                      <a:lnTo>
                        <a:pt x="272" y="2693"/>
                      </a:lnTo>
                      <a:cubicBezTo>
                        <a:pt x="272" y="2400"/>
                        <a:pt x="272" y="2122"/>
                        <a:pt x="287" y="1829"/>
                      </a:cubicBezTo>
                      <a:cubicBezTo>
                        <a:pt x="316" y="1258"/>
                        <a:pt x="360" y="687"/>
                        <a:pt x="419" y="116"/>
                      </a:cubicBezTo>
                      <a:cubicBezTo>
                        <a:pt x="426" y="38"/>
                        <a:pt x="374" y="1"/>
                        <a:pt x="317"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6"/>
                <p:cNvSpPr/>
                <p:nvPr/>
              </p:nvSpPr>
              <p:spPr>
                <a:xfrm>
                  <a:off x="1538069" y="4317954"/>
                  <a:ext cx="9947" cy="62500"/>
                </a:xfrm>
                <a:custGeom>
                  <a:avLst/>
                  <a:gdLst/>
                  <a:ahLst/>
                  <a:cxnLst/>
                  <a:rect l="l" t="t" r="r" b="b"/>
                  <a:pathLst>
                    <a:path w="572" h="3594" extrusionOk="0">
                      <a:moveTo>
                        <a:pt x="456" y="1"/>
                      </a:moveTo>
                      <a:cubicBezTo>
                        <a:pt x="395" y="1"/>
                        <a:pt x="330" y="37"/>
                        <a:pt x="315" y="111"/>
                      </a:cubicBezTo>
                      <a:cubicBezTo>
                        <a:pt x="183" y="1223"/>
                        <a:pt x="81" y="2351"/>
                        <a:pt x="8" y="3478"/>
                      </a:cubicBezTo>
                      <a:cubicBezTo>
                        <a:pt x="0" y="3556"/>
                        <a:pt x="56" y="3593"/>
                        <a:pt x="115" y="3593"/>
                      </a:cubicBezTo>
                      <a:cubicBezTo>
                        <a:pt x="177" y="3593"/>
                        <a:pt x="242" y="3553"/>
                        <a:pt x="242" y="3478"/>
                      </a:cubicBezTo>
                      <a:cubicBezTo>
                        <a:pt x="315" y="2351"/>
                        <a:pt x="417" y="1223"/>
                        <a:pt x="564" y="111"/>
                      </a:cubicBezTo>
                      <a:cubicBezTo>
                        <a:pt x="571" y="37"/>
                        <a:pt x="516" y="1"/>
                        <a:pt x="45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6"/>
                <p:cNvSpPr/>
                <p:nvPr/>
              </p:nvSpPr>
              <p:spPr>
                <a:xfrm>
                  <a:off x="1615572" y="4327952"/>
                  <a:ext cx="7791" cy="62587"/>
                </a:xfrm>
                <a:custGeom>
                  <a:avLst/>
                  <a:gdLst/>
                  <a:ahLst/>
                  <a:cxnLst/>
                  <a:rect l="l" t="t" r="r" b="b"/>
                  <a:pathLst>
                    <a:path w="448" h="3599" extrusionOk="0">
                      <a:moveTo>
                        <a:pt x="332" y="0"/>
                      </a:moveTo>
                      <a:cubicBezTo>
                        <a:pt x="272" y="0"/>
                        <a:pt x="206" y="41"/>
                        <a:pt x="191" y="121"/>
                      </a:cubicBezTo>
                      <a:cubicBezTo>
                        <a:pt x="74" y="1234"/>
                        <a:pt x="1" y="2361"/>
                        <a:pt x="1" y="3488"/>
                      </a:cubicBezTo>
                      <a:cubicBezTo>
                        <a:pt x="1" y="3562"/>
                        <a:pt x="59" y="3598"/>
                        <a:pt x="118" y="3598"/>
                      </a:cubicBezTo>
                      <a:cubicBezTo>
                        <a:pt x="177" y="3598"/>
                        <a:pt x="235" y="3562"/>
                        <a:pt x="235" y="3488"/>
                      </a:cubicBezTo>
                      <a:cubicBezTo>
                        <a:pt x="250" y="2361"/>
                        <a:pt x="308" y="1234"/>
                        <a:pt x="440" y="121"/>
                      </a:cubicBezTo>
                      <a:cubicBezTo>
                        <a:pt x="447" y="41"/>
                        <a:pt x="393" y="0"/>
                        <a:pt x="33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6"/>
                <p:cNvSpPr/>
                <p:nvPr/>
              </p:nvSpPr>
              <p:spPr>
                <a:xfrm>
                  <a:off x="1686728" y="4331969"/>
                  <a:ext cx="7147" cy="64865"/>
                </a:xfrm>
                <a:custGeom>
                  <a:avLst/>
                  <a:gdLst/>
                  <a:ahLst/>
                  <a:cxnLst/>
                  <a:rect l="l" t="t" r="r" b="b"/>
                  <a:pathLst>
                    <a:path w="411" h="3730" extrusionOk="0">
                      <a:moveTo>
                        <a:pt x="292" y="0"/>
                      </a:moveTo>
                      <a:cubicBezTo>
                        <a:pt x="231" y="0"/>
                        <a:pt x="169" y="37"/>
                        <a:pt x="169" y="110"/>
                      </a:cubicBezTo>
                      <a:cubicBezTo>
                        <a:pt x="125" y="1281"/>
                        <a:pt x="81" y="2452"/>
                        <a:pt x="8" y="3609"/>
                      </a:cubicBezTo>
                      <a:cubicBezTo>
                        <a:pt x="1" y="3689"/>
                        <a:pt x="56" y="3729"/>
                        <a:pt x="114" y="3729"/>
                      </a:cubicBezTo>
                      <a:cubicBezTo>
                        <a:pt x="173" y="3729"/>
                        <a:pt x="235" y="3689"/>
                        <a:pt x="242" y="3609"/>
                      </a:cubicBezTo>
                      <a:cubicBezTo>
                        <a:pt x="315" y="2452"/>
                        <a:pt x="374" y="1281"/>
                        <a:pt x="403" y="110"/>
                      </a:cubicBezTo>
                      <a:cubicBezTo>
                        <a:pt x="411" y="37"/>
                        <a:pt x="352" y="0"/>
                        <a:pt x="29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6"/>
                <p:cNvSpPr/>
                <p:nvPr/>
              </p:nvSpPr>
              <p:spPr>
                <a:xfrm>
                  <a:off x="1758267" y="4327187"/>
                  <a:ext cx="8921" cy="68117"/>
                </a:xfrm>
                <a:custGeom>
                  <a:avLst/>
                  <a:gdLst/>
                  <a:ahLst/>
                  <a:cxnLst/>
                  <a:rect l="l" t="t" r="r" b="b"/>
                  <a:pathLst>
                    <a:path w="513" h="3917" extrusionOk="0">
                      <a:moveTo>
                        <a:pt x="394" y="1"/>
                      </a:moveTo>
                      <a:cubicBezTo>
                        <a:pt x="333" y="1"/>
                        <a:pt x="271" y="41"/>
                        <a:pt x="271" y="121"/>
                      </a:cubicBezTo>
                      <a:cubicBezTo>
                        <a:pt x="183" y="1351"/>
                        <a:pt x="95" y="2581"/>
                        <a:pt x="8" y="3796"/>
                      </a:cubicBezTo>
                      <a:cubicBezTo>
                        <a:pt x="0" y="3876"/>
                        <a:pt x="55" y="3917"/>
                        <a:pt x="114" y="3917"/>
                      </a:cubicBezTo>
                      <a:cubicBezTo>
                        <a:pt x="172" y="3917"/>
                        <a:pt x="235" y="3876"/>
                        <a:pt x="242" y="3796"/>
                      </a:cubicBezTo>
                      <a:cubicBezTo>
                        <a:pt x="330" y="2581"/>
                        <a:pt x="418" y="1351"/>
                        <a:pt x="505" y="121"/>
                      </a:cubicBezTo>
                      <a:cubicBezTo>
                        <a:pt x="513" y="41"/>
                        <a:pt x="454" y="1"/>
                        <a:pt x="39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6"/>
                <p:cNvSpPr/>
                <p:nvPr/>
              </p:nvSpPr>
              <p:spPr>
                <a:xfrm>
                  <a:off x="1827371" y="4315537"/>
                  <a:ext cx="9182" cy="72203"/>
                </a:xfrm>
                <a:custGeom>
                  <a:avLst/>
                  <a:gdLst/>
                  <a:ahLst/>
                  <a:cxnLst/>
                  <a:rect l="l" t="t" r="r" b="b"/>
                  <a:pathLst>
                    <a:path w="528" h="4152" extrusionOk="0">
                      <a:moveTo>
                        <a:pt x="394" y="0"/>
                      </a:moveTo>
                      <a:cubicBezTo>
                        <a:pt x="390" y="0"/>
                        <a:pt x="386" y="0"/>
                        <a:pt x="382" y="1"/>
                      </a:cubicBezTo>
                      <a:cubicBezTo>
                        <a:pt x="235" y="15"/>
                        <a:pt x="162" y="133"/>
                        <a:pt x="147" y="264"/>
                      </a:cubicBezTo>
                      <a:cubicBezTo>
                        <a:pt x="118" y="469"/>
                        <a:pt x="103" y="674"/>
                        <a:pt x="89" y="879"/>
                      </a:cubicBezTo>
                      <a:cubicBezTo>
                        <a:pt x="60" y="1304"/>
                        <a:pt x="30" y="1728"/>
                        <a:pt x="16" y="2153"/>
                      </a:cubicBezTo>
                      <a:cubicBezTo>
                        <a:pt x="1" y="2563"/>
                        <a:pt x="1" y="3002"/>
                        <a:pt x="1" y="3412"/>
                      </a:cubicBezTo>
                      <a:cubicBezTo>
                        <a:pt x="1" y="3529"/>
                        <a:pt x="1" y="3631"/>
                        <a:pt x="1" y="3734"/>
                      </a:cubicBezTo>
                      <a:cubicBezTo>
                        <a:pt x="1" y="3822"/>
                        <a:pt x="1" y="3939"/>
                        <a:pt x="16" y="4012"/>
                      </a:cubicBezTo>
                      <a:cubicBezTo>
                        <a:pt x="42" y="4093"/>
                        <a:pt x="119" y="4151"/>
                        <a:pt x="190" y="4151"/>
                      </a:cubicBezTo>
                      <a:cubicBezTo>
                        <a:pt x="236" y="4151"/>
                        <a:pt x="280" y="4128"/>
                        <a:pt x="308" y="4071"/>
                      </a:cubicBezTo>
                      <a:cubicBezTo>
                        <a:pt x="338" y="4004"/>
                        <a:pt x="300" y="3941"/>
                        <a:pt x="248" y="3912"/>
                      </a:cubicBezTo>
                      <a:lnTo>
                        <a:pt x="248" y="3912"/>
                      </a:lnTo>
                      <a:cubicBezTo>
                        <a:pt x="249" y="3907"/>
                        <a:pt x="250" y="3901"/>
                        <a:pt x="250" y="3895"/>
                      </a:cubicBezTo>
                      <a:lnTo>
                        <a:pt x="250" y="3822"/>
                      </a:lnTo>
                      <a:cubicBezTo>
                        <a:pt x="250" y="3792"/>
                        <a:pt x="250" y="3749"/>
                        <a:pt x="250" y="3719"/>
                      </a:cubicBezTo>
                      <a:cubicBezTo>
                        <a:pt x="250" y="3631"/>
                        <a:pt x="250" y="3544"/>
                        <a:pt x="250" y="3470"/>
                      </a:cubicBezTo>
                      <a:lnTo>
                        <a:pt x="250" y="3017"/>
                      </a:lnTo>
                      <a:cubicBezTo>
                        <a:pt x="250" y="2680"/>
                        <a:pt x="250" y="2358"/>
                        <a:pt x="264" y="2036"/>
                      </a:cubicBezTo>
                      <a:cubicBezTo>
                        <a:pt x="279" y="1714"/>
                        <a:pt x="294" y="1406"/>
                        <a:pt x="323" y="1084"/>
                      </a:cubicBezTo>
                      <a:cubicBezTo>
                        <a:pt x="338" y="923"/>
                        <a:pt x="338" y="762"/>
                        <a:pt x="352" y="601"/>
                      </a:cubicBezTo>
                      <a:cubicBezTo>
                        <a:pt x="367" y="528"/>
                        <a:pt x="367" y="455"/>
                        <a:pt x="382" y="381"/>
                      </a:cubicBezTo>
                      <a:cubicBezTo>
                        <a:pt x="382" y="352"/>
                        <a:pt x="382" y="308"/>
                        <a:pt x="396" y="264"/>
                      </a:cubicBezTo>
                      <a:cubicBezTo>
                        <a:pt x="396" y="235"/>
                        <a:pt x="426" y="235"/>
                        <a:pt x="382" y="235"/>
                      </a:cubicBezTo>
                      <a:cubicBezTo>
                        <a:pt x="524" y="221"/>
                        <a:pt x="528" y="0"/>
                        <a:pt x="39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6"/>
                <p:cNvSpPr/>
                <p:nvPr/>
              </p:nvSpPr>
              <p:spPr>
                <a:xfrm>
                  <a:off x="1891276" y="4308355"/>
                  <a:ext cx="6765" cy="65056"/>
                </a:xfrm>
                <a:custGeom>
                  <a:avLst/>
                  <a:gdLst/>
                  <a:ahLst/>
                  <a:cxnLst/>
                  <a:rect l="l" t="t" r="r" b="b"/>
                  <a:pathLst>
                    <a:path w="389" h="3741" extrusionOk="0">
                      <a:moveTo>
                        <a:pt x="275" y="0"/>
                      </a:moveTo>
                      <a:cubicBezTo>
                        <a:pt x="216" y="0"/>
                        <a:pt x="154" y="41"/>
                        <a:pt x="147" y="121"/>
                      </a:cubicBezTo>
                      <a:cubicBezTo>
                        <a:pt x="44" y="1292"/>
                        <a:pt x="0" y="2449"/>
                        <a:pt x="30" y="3620"/>
                      </a:cubicBezTo>
                      <a:cubicBezTo>
                        <a:pt x="30" y="3700"/>
                        <a:pt x="92" y="3741"/>
                        <a:pt x="152" y="3741"/>
                      </a:cubicBezTo>
                      <a:cubicBezTo>
                        <a:pt x="213" y="3741"/>
                        <a:pt x="271" y="3700"/>
                        <a:pt x="264" y="3620"/>
                      </a:cubicBezTo>
                      <a:cubicBezTo>
                        <a:pt x="235" y="2463"/>
                        <a:pt x="279" y="1292"/>
                        <a:pt x="381" y="121"/>
                      </a:cubicBezTo>
                      <a:cubicBezTo>
                        <a:pt x="388" y="41"/>
                        <a:pt x="334" y="0"/>
                        <a:pt x="27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6"/>
                <p:cNvSpPr/>
                <p:nvPr/>
              </p:nvSpPr>
              <p:spPr>
                <a:xfrm>
                  <a:off x="1946260" y="4296826"/>
                  <a:ext cx="6765" cy="55526"/>
                </a:xfrm>
                <a:custGeom>
                  <a:avLst/>
                  <a:gdLst/>
                  <a:ahLst/>
                  <a:cxnLst/>
                  <a:rect l="l" t="t" r="r" b="b"/>
                  <a:pathLst>
                    <a:path w="389" h="3193" extrusionOk="0">
                      <a:moveTo>
                        <a:pt x="275" y="1"/>
                      </a:moveTo>
                      <a:cubicBezTo>
                        <a:pt x="217" y="1"/>
                        <a:pt x="154" y="37"/>
                        <a:pt x="147" y="111"/>
                      </a:cubicBezTo>
                      <a:cubicBezTo>
                        <a:pt x="45" y="1091"/>
                        <a:pt x="1" y="2087"/>
                        <a:pt x="30" y="3082"/>
                      </a:cubicBezTo>
                      <a:cubicBezTo>
                        <a:pt x="30" y="3156"/>
                        <a:pt x="92" y="3192"/>
                        <a:pt x="152" y="3192"/>
                      </a:cubicBezTo>
                      <a:cubicBezTo>
                        <a:pt x="213" y="3192"/>
                        <a:pt x="271" y="3156"/>
                        <a:pt x="264" y="3082"/>
                      </a:cubicBezTo>
                      <a:cubicBezTo>
                        <a:pt x="235" y="2087"/>
                        <a:pt x="279" y="1091"/>
                        <a:pt x="381" y="111"/>
                      </a:cubicBezTo>
                      <a:cubicBezTo>
                        <a:pt x="389" y="37"/>
                        <a:pt x="334" y="1"/>
                        <a:pt x="27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9" name="Google Shape;4009;p46"/>
              <p:cNvSpPr/>
              <p:nvPr/>
            </p:nvSpPr>
            <p:spPr>
              <a:xfrm>
                <a:off x="1126818" y="3778790"/>
                <a:ext cx="393084" cy="473408"/>
              </a:xfrm>
              <a:custGeom>
                <a:avLst/>
                <a:gdLst/>
                <a:ahLst/>
                <a:cxnLst/>
                <a:rect l="l" t="t" r="r" b="b"/>
                <a:pathLst>
                  <a:path w="22604" h="27223" extrusionOk="0">
                    <a:moveTo>
                      <a:pt x="18182" y="0"/>
                    </a:moveTo>
                    <a:cubicBezTo>
                      <a:pt x="17335" y="0"/>
                      <a:pt x="16806" y="81"/>
                      <a:pt x="16806" y="81"/>
                    </a:cubicBezTo>
                    <a:cubicBezTo>
                      <a:pt x="16806" y="81"/>
                      <a:pt x="7613" y="1003"/>
                      <a:pt x="0" y="18688"/>
                    </a:cubicBezTo>
                    <a:cubicBezTo>
                      <a:pt x="0" y="18688"/>
                      <a:pt x="8389" y="20093"/>
                      <a:pt x="13761" y="27223"/>
                    </a:cubicBezTo>
                    <a:cubicBezTo>
                      <a:pt x="13761" y="27223"/>
                      <a:pt x="16806" y="17590"/>
                      <a:pt x="20759" y="13154"/>
                    </a:cubicBezTo>
                    <a:lnTo>
                      <a:pt x="22603" y="754"/>
                    </a:lnTo>
                    <a:cubicBezTo>
                      <a:pt x="20903" y="135"/>
                      <a:pt x="19277" y="0"/>
                      <a:pt x="18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6"/>
              <p:cNvSpPr/>
              <p:nvPr/>
            </p:nvSpPr>
            <p:spPr>
              <a:xfrm>
                <a:off x="1126818" y="3772809"/>
                <a:ext cx="393084" cy="479390"/>
              </a:xfrm>
              <a:custGeom>
                <a:avLst/>
                <a:gdLst/>
                <a:ahLst/>
                <a:cxnLst/>
                <a:rect l="l" t="t" r="r" b="b"/>
                <a:pathLst>
                  <a:path w="22604" h="27567" fill="none" extrusionOk="0">
                    <a:moveTo>
                      <a:pt x="20759" y="13498"/>
                    </a:moveTo>
                    <a:cubicBezTo>
                      <a:pt x="16806" y="17934"/>
                      <a:pt x="13761" y="27567"/>
                      <a:pt x="13761" y="27567"/>
                    </a:cubicBezTo>
                    <a:cubicBezTo>
                      <a:pt x="8389" y="20437"/>
                      <a:pt x="0" y="19032"/>
                      <a:pt x="0" y="19032"/>
                    </a:cubicBezTo>
                    <a:cubicBezTo>
                      <a:pt x="7613" y="1347"/>
                      <a:pt x="16806" y="425"/>
                      <a:pt x="16806" y="425"/>
                    </a:cubicBezTo>
                    <a:cubicBezTo>
                      <a:pt x="16806" y="425"/>
                      <a:pt x="19588" y="0"/>
                      <a:pt x="22603" y="1098"/>
                    </a:cubicBezTo>
                  </a:path>
                </a:pathLst>
              </a:custGeom>
              <a:noFill/>
              <a:ln w="58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6"/>
              <p:cNvSpPr/>
              <p:nvPr/>
            </p:nvSpPr>
            <p:spPr>
              <a:xfrm>
                <a:off x="1151945" y="4022723"/>
                <a:ext cx="250851" cy="146476"/>
              </a:xfrm>
              <a:custGeom>
                <a:avLst/>
                <a:gdLst/>
                <a:ahLst/>
                <a:cxnLst/>
                <a:rect l="l" t="t" r="r" b="b"/>
                <a:pathLst>
                  <a:path w="14425" h="8423" extrusionOk="0">
                    <a:moveTo>
                      <a:pt x="2141" y="1"/>
                    </a:moveTo>
                    <a:cubicBezTo>
                      <a:pt x="1830" y="1"/>
                      <a:pt x="1526" y="82"/>
                      <a:pt x="1249" y="209"/>
                    </a:cubicBezTo>
                    <a:cubicBezTo>
                      <a:pt x="810" y="414"/>
                      <a:pt x="444" y="722"/>
                      <a:pt x="92" y="1029"/>
                    </a:cubicBezTo>
                    <a:cubicBezTo>
                      <a:pt x="0" y="1098"/>
                      <a:pt x="80" y="1221"/>
                      <a:pt x="175" y="1221"/>
                    </a:cubicBezTo>
                    <a:cubicBezTo>
                      <a:pt x="201" y="1221"/>
                      <a:pt x="228" y="1212"/>
                      <a:pt x="253" y="1190"/>
                    </a:cubicBezTo>
                    <a:cubicBezTo>
                      <a:pt x="802" y="743"/>
                      <a:pt x="1393" y="238"/>
                      <a:pt x="2139" y="238"/>
                    </a:cubicBezTo>
                    <a:cubicBezTo>
                      <a:pt x="2150" y="238"/>
                      <a:pt x="2160" y="238"/>
                      <a:pt x="2171" y="239"/>
                    </a:cubicBezTo>
                    <a:cubicBezTo>
                      <a:pt x="2844" y="253"/>
                      <a:pt x="3342" y="810"/>
                      <a:pt x="3503" y="1439"/>
                    </a:cubicBezTo>
                    <a:cubicBezTo>
                      <a:pt x="3606" y="1864"/>
                      <a:pt x="3576" y="2317"/>
                      <a:pt x="3503" y="2757"/>
                    </a:cubicBezTo>
                    <a:cubicBezTo>
                      <a:pt x="3493" y="2832"/>
                      <a:pt x="3561" y="2907"/>
                      <a:pt x="3632" y="2907"/>
                    </a:cubicBezTo>
                    <a:cubicBezTo>
                      <a:pt x="3658" y="2907"/>
                      <a:pt x="3685" y="2897"/>
                      <a:pt x="3708" y="2874"/>
                    </a:cubicBezTo>
                    <a:cubicBezTo>
                      <a:pt x="4221" y="2303"/>
                      <a:pt x="4865" y="1629"/>
                      <a:pt x="5685" y="1629"/>
                    </a:cubicBezTo>
                    <a:cubicBezTo>
                      <a:pt x="6519" y="1629"/>
                      <a:pt x="7105" y="2288"/>
                      <a:pt x="7310" y="3020"/>
                    </a:cubicBezTo>
                    <a:cubicBezTo>
                      <a:pt x="7441" y="3503"/>
                      <a:pt x="7427" y="4030"/>
                      <a:pt x="7324" y="4513"/>
                    </a:cubicBezTo>
                    <a:cubicBezTo>
                      <a:pt x="7304" y="4602"/>
                      <a:pt x="7377" y="4671"/>
                      <a:pt x="7450" y="4671"/>
                    </a:cubicBezTo>
                    <a:cubicBezTo>
                      <a:pt x="7485" y="4671"/>
                      <a:pt x="7520" y="4654"/>
                      <a:pt x="7544" y="4616"/>
                    </a:cubicBezTo>
                    <a:cubicBezTo>
                      <a:pt x="7862" y="4102"/>
                      <a:pt x="8425" y="3619"/>
                      <a:pt x="9037" y="3619"/>
                    </a:cubicBezTo>
                    <a:cubicBezTo>
                      <a:pt x="9158" y="3619"/>
                      <a:pt x="9280" y="3638"/>
                      <a:pt x="9403" y="3679"/>
                    </a:cubicBezTo>
                    <a:cubicBezTo>
                      <a:pt x="10164" y="3913"/>
                      <a:pt x="10472" y="4733"/>
                      <a:pt x="10457" y="5436"/>
                    </a:cubicBezTo>
                    <a:cubicBezTo>
                      <a:pt x="10457" y="5857"/>
                      <a:pt x="10348" y="6279"/>
                      <a:pt x="10211" y="6685"/>
                    </a:cubicBezTo>
                    <a:lnTo>
                      <a:pt x="10211" y="6685"/>
                    </a:lnTo>
                    <a:cubicBezTo>
                      <a:pt x="10172" y="6766"/>
                      <a:pt x="10141" y="6852"/>
                      <a:pt x="10120" y="6944"/>
                    </a:cubicBezTo>
                    <a:cubicBezTo>
                      <a:pt x="10094" y="7031"/>
                      <a:pt x="10162" y="7087"/>
                      <a:pt x="10230" y="7087"/>
                    </a:cubicBezTo>
                    <a:cubicBezTo>
                      <a:pt x="10276" y="7087"/>
                      <a:pt x="10322" y="7061"/>
                      <a:pt x="10340" y="7002"/>
                    </a:cubicBezTo>
                    <a:cubicBezTo>
                      <a:pt x="10371" y="6922"/>
                      <a:pt x="10401" y="6840"/>
                      <a:pt x="10429" y="6758"/>
                    </a:cubicBezTo>
                    <a:lnTo>
                      <a:pt x="10429" y="6758"/>
                    </a:lnTo>
                    <a:cubicBezTo>
                      <a:pt x="10732" y="6176"/>
                      <a:pt x="11558" y="5990"/>
                      <a:pt x="12155" y="5977"/>
                    </a:cubicBezTo>
                    <a:cubicBezTo>
                      <a:pt x="12185" y="5976"/>
                      <a:pt x="12214" y="5976"/>
                      <a:pt x="12244" y="5976"/>
                    </a:cubicBezTo>
                    <a:cubicBezTo>
                      <a:pt x="12637" y="5976"/>
                      <a:pt x="13013" y="6069"/>
                      <a:pt x="13326" y="6314"/>
                    </a:cubicBezTo>
                    <a:cubicBezTo>
                      <a:pt x="13604" y="6519"/>
                      <a:pt x="13809" y="6826"/>
                      <a:pt x="13927" y="7148"/>
                    </a:cubicBezTo>
                    <a:cubicBezTo>
                      <a:pt x="14044" y="7514"/>
                      <a:pt x="14058" y="7910"/>
                      <a:pt x="13912" y="8276"/>
                    </a:cubicBezTo>
                    <a:cubicBezTo>
                      <a:pt x="13876" y="8366"/>
                      <a:pt x="13950" y="8422"/>
                      <a:pt x="14027" y="8422"/>
                    </a:cubicBezTo>
                    <a:cubicBezTo>
                      <a:pt x="14075" y="8422"/>
                      <a:pt x="14124" y="8400"/>
                      <a:pt x="14146" y="8349"/>
                    </a:cubicBezTo>
                    <a:cubicBezTo>
                      <a:pt x="14424" y="7602"/>
                      <a:pt x="14161" y="6709"/>
                      <a:pt x="13561" y="6197"/>
                    </a:cubicBezTo>
                    <a:cubicBezTo>
                      <a:pt x="13185" y="5869"/>
                      <a:pt x="12691" y="5729"/>
                      <a:pt x="12189" y="5729"/>
                    </a:cubicBezTo>
                    <a:cubicBezTo>
                      <a:pt x="11772" y="5729"/>
                      <a:pt x="11349" y="5826"/>
                      <a:pt x="10984" y="5992"/>
                    </a:cubicBezTo>
                    <a:cubicBezTo>
                      <a:pt x="10841" y="6053"/>
                      <a:pt x="10706" y="6132"/>
                      <a:pt x="10585" y="6228"/>
                    </a:cubicBezTo>
                    <a:lnTo>
                      <a:pt x="10585" y="6228"/>
                    </a:lnTo>
                    <a:cubicBezTo>
                      <a:pt x="10745" y="5562"/>
                      <a:pt x="10759" y="4868"/>
                      <a:pt x="10413" y="4250"/>
                    </a:cubicBezTo>
                    <a:cubicBezTo>
                      <a:pt x="10223" y="3913"/>
                      <a:pt x="9930" y="3620"/>
                      <a:pt x="9564" y="3474"/>
                    </a:cubicBezTo>
                    <a:cubicBezTo>
                      <a:pt x="9408" y="3418"/>
                      <a:pt x="9239" y="3391"/>
                      <a:pt x="9068" y="3391"/>
                    </a:cubicBezTo>
                    <a:cubicBezTo>
                      <a:pt x="8837" y="3391"/>
                      <a:pt x="8603" y="3440"/>
                      <a:pt x="8393" y="3532"/>
                    </a:cubicBezTo>
                    <a:cubicBezTo>
                      <a:pt x="8095" y="3657"/>
                      <a:pt x="7841" y="3858"/>
                      <a:pt x="7631" y="4097"/>
                    </a:cubicBezTo>
                    <a:lnTo>
                      <a:pt x="7631" y="4097"/>
                    </a:lnTo>
                    <a:cubicBezTo>
                      <a:pt x="7699" y="3328"/>
                      <a:pt x="7539" y="2533"/>
                      <a:pt x="6973" y="1966"/>
                    </a:cubicBezTo>
                    <a:cubicBezTo>
                      <a:pt x="6680" y="1673"/>
                      <a:pt x="6299" y="1454"/>
                      <a:pt x="5889" y="1395"/>
                    </a:cubicBezTo>
                    <a:cubicBezTo>
                      <a:pt x="5832" y="1389"/>
                      <a:pt x="5774" y="1386"/>
                      <a:pt x="5716" y="1386"/>
                    </a:cubicBezTo>
                    <a:cubicBezTo>
                      <a:pt x="5358" y="1386"/>
                      <a:pt x="4989" y="1499"/>
                      <a:pt x="4674" y="1688"/>
                    </a:cubicBezTo>
                    <a:cubicBezTo>
                      <a:pt x="4338" y="1890"/>
                      <a:pt x="4053" y="2161"/>
                      <a:pt x="3787" y="2441"/>
                    </a:cubicBezTo>
                    <a:lnTo>
                      <a:pt x="3787" y="2441"/>
                    </a:lnTo>
                    <a:cubicBezTo>
                      <a:pt x="3847" y="1771"/>
                      <a:pt x="3754" y="1076"/>
                      <a:pt x="3298" y="546"/>
                    </a:cubicBezTo>
                    <a:cubicBezTo>
                      <a:pt x="3064" y="268"/>
                      <a:pt x="2742" y="78"/>
                      <a:pt x="2391" y="19"/>
                    </a:cubicBezTo>
                    <a:cubicBezTo>
                      <a:pt x="2307" y="7"/>
                      <a:pt x="2224" y="1"/>
                      <a:pt x="2141"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6"/>
              <p:cNvSpPr/>
              <p:nvPr/>
            </p:nvSpPr>
            <p:spPr>
              <a:xfrm>
                <a:off x="1188671" y="3781207"/>
                <a:ext cx="267841" cy="201133"/>
              </a:xfrm>
              <a:custGeom>
                <a:avLst/>
                <a:gdLst/>
                <a:ahLst/>
                <a:cxnLst/>
                <a:rect l="l" t="t" r="r" b="b"/>
                <a:pathLst>
                  <a:path w="15402" h="11566" extrusionOk="0">
                    <a:moveTo>
                      <a:pt x="12913" y="0"/>
                    </a:moveTo>
                    <a:cubicBezTo>
                      <a:pt x="12913" y="0"/>
                      <a:pt x="6427" y="1128"/>
                      <a:pt x="0" y="11566"/>
                    </a:cubicBezTo>
                    <a:cubicBezTo>
                      <a:pt x="0" y="11566"/>
                      <a:pt x="7525" y="2767"/>
                      <a:pt x="15401" y="454"/>
                    </a:cubicBezTo>
                    <a:lnTo>
                      <a:pt x="12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6"/>
              <p:cNvSpPr/>
              <p:nvPr/>
            </p:nvSpPr>
            <p:spPr>
              <a:xfrm>
                <a:off x="1126818" y="3772809"/>
                <a:ext cx="393084" cy="479390"/>
              </a:xfrm>
              <a:custGeom>
                <a:avLst/>
                <a:gdLst/>
                <a:ahLst/>
                <a:cxnLst/>
                <a:rect l="l" t="t" r="r" b="b"/>
                <a:pathLst>
                  <a:path w="22604" h="27567" fill="none" extrusionOk="0">
                    <a:moveTo>
                      <a:pt x="20759" y="13498"/>
                    </a:moveTo>
                    <a:cubicBezTo>
                      <a:pt x="16806" y="17934"/>
                      <a:pt x="13761" y="27567"/>
                      <a:pt x="13761" y="27567"/>
                    </a:cubicBezTo>
                    <a:cubicBezTo>
                      <a:pt x="8389" y="20437"/>
                      <a:pt x="0" y="19032"/>
                      <a:pt x="0" y="19032"/>
                    </a:cubicBezTo>
                    <a:cubicBezTo>
                      <a:pt x="7613" y="1347"/>
                      <a:pt x="16806" y="425"/>
                      <a:pt x="16806" y="425"/>
                    </a:cubicBezTo>
                    <a:cubicBezTo>
                      <a:pt x="16806" y="425"/>
                      <a:pt x="19588" y="0"/>
                      <a:pt x="22603" y="1098"/>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6"/>
              <p:cNvSpPr/>
              <p:nvPr/>
            </p:nvSpPr>
            <p:spPr>
              <a:xfrm>
                <a:off x="1495431" y="3800805"/>
                <a:ext cx="205967" cy="113226"/>
              </a:xfrm>
              <a:custGeom>
                <a:avLst/>
                <a:gdLst/>
                <a:ahLst/>
                <a:cxnLst/>
                <a:rect l="l" t="t" r="r" b="b"/>
                <a:pathLst>
                  <a:path w="11844" h="6511" extrusionOk="0">
                    <a:moveTo>
                      <a:pt x="483" y="1"/>
                    </a:moveTo>
                    <a:cubicBezTo>
                      <a:pt x="483" y="1"/>
                      <a:pt x="0" y="5491"/>
                      <a:pt x="4568" y="6384"/>
                    </a:cubicBezTo>
                    <a:cubicBezTo>
                      <a:pt x="5005" y="6471"/>
                      <a:pt x="5422" y="6511"/>
                      <a:pt x="5818" y="6511"/>
                    </a:cubicBezTo>
                    <a:cubicBezTo>
                      <a:pt x="9931" y="6511"/>
                      <a:pt x="11843" y="2211"/>
                      <a:pt x="11843" y="2211"/>
                    </a:cubicBezTo>
                    <a:lnTo>
                      <a:pt x="483" y="1"/>
                    </a:ln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6"/>
              <p:cNvSpPr/>
              <p:nvPr/>
            </p:nvSpPr>
            <p:spPr>
              <a:xfrm>
                <a:off x="1701631" y="3776373"/>
                <a:ext cx="211567" cy="125486"/>
              </a:xfrm>
              <a:custGeom>
                <a:avLst/>
                <a:gdLst/>
                <a:ahLst/>
                <a:cxnLst/>
                <a:rect l="l" t="t" r="r" b="b"/>
                <a:pathLst>
                  <a:path w="12166" h="7216" extrusionOk="0">
                    <a:moveTo>
                      <a:pt x="10980" y="0"/>
                    </a:moveTo>
                    <a:lnTo>
                      <a:pt x="0" y="3689"/>
                    </a:lnTo>
                    <a:cubicBezTo>
                      <a:pt x="0" y="3689"/>
                      <a:pt x="2165" y="7216"/>
                      <a:pt x="5798" y="7216"/>
                    </a:cubicBezTo>
                    <a:cubicBezTo>
                      <a:pt x="6411" y="7216"/>
                      <a:pt x="7066" y="7115"/>
                      <a:pt x="7759" y="6881"/>
                    </a:cubicBezTo>
                    <a:cubicBezTo>
                      <a:pt x="12165" y="5373"/>
                      <a:pt x="10980" y="0"/>
                      <a:pt x="10980"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6"/>
              <p:cNvSpPr/>
              <p:nvPr/>
            </p:nvSpPr>
            <p:spPr>
              <a:xfrm>
                <a:off x="1544660" y="3834713"/>
                <a:ext cx="99366" cy="42362"/>
              </a:xfrm>
              <a:custGeom>
                <a:avLst/>
                <a:gdLst/>
                <a:ahLst/>
                <a:cxnLst/>
                <a:rect l="l" t="t" r="r" b="b"/>
                <a:pathLst>
                  <a:path w="5714" h="2436" extrusionOk="0">
                    <a:moveTo>
                      <a:pt x="143" y="1"/>
                    </a:moveTo>
                    <a:cubicBezTo>
                      <a:pt x="75" y="1"/>
                      <a:pt x="0" y="57"/>
                      <a:pt x="9" y="144"/>
                    </a:cubicBezTo>
                    <a:lnTo>
                      <a:pt x="9" y="159"/>
                    </a:lnTo>
                    <a:cubicBezTo>
                      <a:pt x="156" y="1066"/>
                      <a:pt x="770" y="1872"/>
                      <a:pt x="1634" y="2238"/>
                    </a:cubicBezTo>
                    <a:cubicBezTo>
                      <a:pt x="1974" y="2369"/>
                      <a:pt x="2340" y="2435"/>
                      <a:pt x="2705" y="2435"/>
                    </a:cubicBezTo>
                    <a:cubicBezTo>
                      <a:pt x="2826" y="2435"/>
                      <a:pt x="2948" y="2428"/>
                      <a:pt x="3069" y="2413"/>
                    </a:cubicBezTo>
                    <a:cubicBezTo>
                      <a:pt x="3552" y="2340"/>
                      <a:pt x="3976" y="2135"/>
                      <a:pt x="4372" y="1872"/>
                    </a:cubicBezTo>
                    <a:cubicBezTo>
                      <a:pt x="4826" y="1564"/>
                      <a:pt x="5235" y="1184"/>
                      <a:pt x="5616" y="803"/>
                    </a:cubicBezTo>
                    <a:cubicBezTo>
                      <a:pt x="5713" y="720"/>
                      <a:pt x="5626" y="597"/>
                      <a:pt x="5529" y="597"/>
                    </a:cubicBezTo>
                    <a:cubicBezTo>
                      <a:pt x="5524" y="597"/>
                      <a:pt x="5519" y="597"/>
                      <a:pt x="5514" y="598"/>
                    </a:cubicBezTo>
                    <a:cubicBezTo>
                      <a:pt x="5440" y="613"/>
                      <a:pt x="5382" y="627"/>
                      <a:pt x="5323" y="642"/>
                    </a:cubicBezTo>
                    <a:cubicBezTo>
                      <a:pt x="5220" y="661"/>
                      <a:pt x="5213" y="757"/>
                      <a:pt x="5260" y="817"/>
                    </a:cubicBezTo>
                    <a:lnTo>
                      <a:pt x="5260" y="817"/>
                    </a:lnTo>
                    <a:cubicBezTo>
                      <a:pt x="4683" y="1372"/>
                      <a:pt x="4048" y="1923"/>
                      <a:pt x="3259" y="2121"/>
                    </a:cubicBezTo>
                    <a:cubicBezTo>
                      <a:pt x="3065" y="2169"/>
                      <a:pt x="2868" y="2192"/>
                      <a:pt x="2672" y="2192"/>
                    </a:cubicBezTo>
                    <a:cubicBezTo>
                      <a:pt x="1978" y="2192"/>
                      <a:pt x="1297" y="1899"/>
                      <a:pt x="829" y="1374"/>
                    </a:cubicBezTo>
                    <a:cubicBezTo>
                      <a:pt x="522" y="1008"/>
                      <a:pt x="317" y="554"/>
                      <a:pt x="243" y="86"/>
                    </a:cubicBezTo>
                    <a:cubicBezTo>
                      <a:pt x="232" y="27"/>
                      <a:pt x="189" y="1"/>
                      <a:pt x="143"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6"/>
              <p:cNvSpPr/>
              <p:nvPr/>
            </p:nvSpPr>
            <p:spPr>
              <a:xfrm>
                <a:off x="1749155" y="3808943"/>
                <a:ext cx="100392" cy="54535"/>
              </a:xfrm>
              <a:custGeom>
                <a:avLst/>
                <a:gdLst/>
                <a:ahLst/>
                <a:cxnLst/>
                <a:rect l="l" t="t" r="r" b="b"/>
                <a:pathLst>
                  <a:path w="5773" h="3136" extrusionOk="0">
                    <a:moveTo>
                      <a:pt x="5463" y="1"/>
                    </a:moveTo>
                    <a:cubicBezTo>
                      <a:pt x="5386" y="1"/>
                      <a:pt x="5312" y="58"/>
                      <a:pt x="5348" y="148"/>
                    </a:cubicBezTo>
                    <a:cubicBezTo>
                      <a:pt x="5655" y="967"/>
                      <a:pt x="5348" y="1963"/>
                      <a:pt x="4645" y="2490"/>
                    </a:cubicBezTo>
                    <a:cubicBezTo>
                      <a:pt x="4221" y="2797"/>
                      <a:pt x="3679" y="2900"/>
                      <a:pt x="3167" y="2900"/>
                    </a:cubicBezTo>
                    <a:cubicBezTo>
                      <a:pt x="2654" y="2900"/>
                      <a:pt x="2127" y="2797"/>
                      <a:pt x="1659" y="2607"/>
                    </a:cubicBezTo>
                    <a:cubicBezTo>
                      <a:pt x="1117" y="2373"/>
                      <a:pt x="634" y="2036"/>
                      <a:pt x="239" y="1597"/>
                    </a:cubicBezTo>
                    <a:cubicBezTo>
                      <a:pt x="214" y="1568"/>
                      <a:pt x="185" y="1556"/>
                      <a:pt x="158" y="1556"/>
                    </a:cubicBezTo>
                    <a:cubicBezTo>
                      <a:pt x="73" y="1556"/>
                      <a:pt x="1" y="1670"/>
                      <a:pt x="78" y="1758"/>
                    </a:cubicBezTo>
                    <a:cubicBezTo>
                      <a:pt x="824" y="2607"/>
                      <a:pt x="1922" y="3105"/>
                      <a:pt x="3035" y="3134"/>
                    </a:cubicBezTo>
                    <a:cubicBezTo>
                      <a:pt x="3073" y="3135"/>
                      <a:pt x="3112" y="3136"/>
                      <a:pt x="3150" y="3136"/>
                    </a:cubicBezTo>
                    <a:cubicBezTo>
                      <a:pt x="3673" y="3136"/>
                      <a:pt x="4224" y="3040"/>
                      <a:pt x="4660" y="2753"/>
                    </a:cubicBezTo>
                    <a:cubicBezTo>
                      <a:pt x="5070" y="2490"/>
                      <a:pt x="5377" y="2095"/>
                      <a:pt x="5553" y="1641"/>
                    </a:cubicBezTo>
                    <a:cubicBezTo>
                      <a:pt x="5743" y="1143"/>
                      <a:pt x="5773" y="587"/>
                      <a:pt x="5582" y="74"/>
                    </a:cubicBezTo>
                    <a:cubicBezTo>
                      <a:pt x="5560" y="23"/>
                      <a:pt x="5511" y="1"/>
                      <a:pt x="5463"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6"/>
              <p:cNvSpPr/>
              <p:nvPr/>
            </p:nvSpPr>
            <p:spPr>
              <a:xfrm>
                <a:off x="1567474" y="3782738"/>
                <a:ext cx="5356" cy="5356"/>
              </a:xfrm>
              <a:custGeom>
                <a:avLst/>
                <a:gdLst/>
                <a:ahLst/>
                <a:cxnLst/>
                <a:rect l="l" t="t" r="r" b="b"/>
                <a:pathLst>
                  <a:path w="308" h="308" extrusionOk="0">
                    <a:moveTo>
                      <a:pt x="117" y="0"/>
                    </a:moveTo>
                    <a:cubicBezTo>
                      <a:pt x="103" y="0"/>
                      <a:pt x="88" y="0"/>
                      <a:pt x="73" y="15"/>
                    </a:cubicBezTo>
                    <a:cubicBezTo>
                      <a:pt x="59" y="15"/>
                      <a:pt x="44" y="30"/>
                      <a:pt x="44" y="44"/>
                    </a:cubicBezTo>
                    <a:lnTo>
                      <a:pt x="15" y="59"/>
                    </a:lnTo>
                    <a:cubicBezTo>
                      <a:pt x="15" y="74"/>
                      <a:pt x="0" y="103"/>
                      <a:pt x="0" y="117"/>
                    </a:cubicBezTo>
                    <a:lnTo>
                      <a:pt x="15" y="147"/>
                    </a:lnTo>
                    <a:cubicBezTo>
                      <a:pt x="15" y="176"/>
                      <a:pt x="29" y="191"/>
                      <a:pt x="44" y="205"/>
                    </a:cubicBezTo>
                    <a:lnTo>
                      <a:pt x="103" y="278"/>
                    </a:lnTo>
                    <a:cubicBezTo>
                      <a:pt x="117" y="293"/>
                      <a:pt x="132" y="293"/>
                      <a:pt x="146" y="308"/>
                    </a:cubicBezTo>
                    <a:lnTo>
                      <a:pt x="234" y="308"/>
                    </a:lnTo>
                    <a:cubicBezTo>
                      <a:pt x="249" y="293"/>
                      <a:pt x="264" y="293"/>
                      <a:pt x="278" y="278"/>
                    </a:cubicBezTo>
                    <a:lnTo>
                      <a:pt x="293" y="249"/>
                    </a:lnTo>
                    <a:cubicBezTo>
                      <a:pt x="307" y="235"/>
                      <a:pt x="307" y="220"/>
                      <a:pt x="307" y="191"/>
                    </a:cubicBezTo>
                    <a:lnTo>
                      <a:pt x="307" y="161"/>
                    </a:lnTo>
                    <a:cubicBezTo>
                      <a:pt x="307" y="147"/>
                      <a:pt x="293" y="117"/>
                      <a:pt x="278" y="103"/>
                    </a:cubicBezTo>
                    <a:lnTo>
                      <a:pt x="205" y="44"/>
                    </a:lnTo>
                    <a:cubicBezTo>
                      <a:pt x="190" y="30"/>
                      <a:pt x="190" y="15"/>
                      <a:pt x="176" y="15"/>
                    </a:cubicBezTo>
                    <a:cubicBezTo>
                      <a:pt x="161" y="0"/>
                      <a:pt x="146"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6"/>
              <p:cNvSpPr/>
              <p:nvPr/>
            </p:nvSpPr>
            <p:spPr>
              <a:xfrm>
                <a:off x="1062913" y="2630925"/>
                <a:ext cx="1175929" cy="1214396"/>
              </a:xfrm>
              <a:custGeom>
                <a:avLst/>
                <a:gdLst/>
                <a:ahLst/>
                <a:cxnLst/>
                <a:rect l="l" t="t" r="r" b="b"/>
                <a:pathLst>
                  <a:path w="67621" h="69833" extrusionOk="0">
                    <a:moveTo>
                      <a:pt x="48753" y="1"/>
                    </a:moveTo>
                    <a:cubicBezTo>
                      <a:pt x="34405" y="1"/>
                      <a:pt x="37668" y="32260"/>
                      <a:pt x="37668" y="32260"/>
                    </a:cubicBezTo>
                    <a:cubicBezTo>
                      <a:pt x="37432" y="32251"/>
                      <a:pt x="37201" y="32247"/>
                      <a:pt x="36974" y="32247"/>
                    </a:cubicBezTo>
                    <a:cubicBezTo>
                      <a:pt x="33955" y="32247"/>
                      <a:pt x="31816" y="33007"/>
                      <a:pt x="31475" y="33007"/>
                    </a:cubicBezTo>
                    <a:cubicBezTo>
                      <a:pt x="31124" y="33007"/>
                      <a:pt x="30346" y="1483"/>
                      <a:pt x="17087" y="1483"/>
                    </a:cubicBezTo>
                    <a:cubicBezTo>
                      <a:pt x="16005" y="1483"/>
                      <a:pt x="14840" y="1693"/>
                      <a:pt x="13586" y="2147"/>
                    </a:cubicBezTo>
                    <a:cubicBezTo>
                      <a:pt x="1" y="7065"/>
                      <a:pt x="15606" y="38775"/>
                      <a:pt x="15606" y="38775"/>
                    </a:cubicBezTo>
                    <a:cubicBezTo>
                      <a:pt x="15606" y="38775"/>
                      <a:pt x="12356" y="45919"/>
                      <a:pt x="13850" y="55083"/>
                    </a:cubicBezTo>
                    <a:cubicBezTo>
                      <a:pt x="15265" y="63670"/>
                      <a:pt x="21631" y="69832"/>
                      <a:pt x="34291" y="69832"/>
                    </a:cubicBezTo>
                    <a:cubicBezTo>
                      <a:pt x="35121" y="69832"/>
                      <a:pt x="35978" y="69806"/>
                      <a:pt x="36863" y="69752"/>
                    </a:cubicBezTo>
                    <a:cubicBezTo>
                      <a:pt x="51253" y="68873"/>
                      <a:pt x="56626" y="59460"/>
                      <a:pt x="56260" y="49681"/>
                    </a:cubicBezTo>
                    <a:cubicBezTo>
                      <a:pt x="55879" y="39902"/>
                      <a:pt x="51634" y="35642"/>
                      <a:pt x="51634" y="35642"/>
                    </a:cubicBezTo>
                    <a:lnTo>
                      <a:pt x="51619" y="35642"/>
                    </a:lnTo>
                    <a:cubicBezTo>
                      <a:pt x="51619" y="35642"/>
                      <a:pt x="67620" y="3464"/>
                      <a:pt x="50858" y="214"/>
                    </a:cubicBezTo>
                    <a:cubicBezTo>
                      <a:pt x="50118" y="70"/>
                      <a:pt x="49417" y="1"/>
                      <a:pt x="48753"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6"/>
              <p:cNvSpPr/>
              <p:nvPr/>
            </p:nvSpPr>
            <p:spPr>
              <a:xfrm>
                <a:off x="1211329" y="2764768"/>
                <a:ext cx="327923" cy="495650"/>
              </a:xfrm>
              <a:custGeom>
                <a:avLst/>
                <a:gdLst/>
                <a:ahLst/>
                <a:cxnLst/>
                <a:rect l="l" t="t" r="r" b="b"/>
                <a:pathLst>
                  <a:path w="18857" h="28502" extrusionOk="0">
                    <a:moveTo>
                      <a:pt x="8701" y="1"/>
                    </a:moveTo>
                    <a:cubicBezTo>
                      <a:pt x="8414" y="1"/>
                      <a:pt x="8119" y="43"/>
                      <a:pt x="7818" y="130"/>
                    </a:cubicBezTo>
                    <a:cubicBezTo>
                      <a:pt x="0" y="2399"/>
                      <a:pt x="10687" y="28501"/>
                      <a:pt x="10687" y="28501"/>
                    </a:cubicBezTo>
                    <a:cubicBezTo>
                      <a:pt x="10687" y="28501"/>
                      <a:pt x="14728" y="26481"/>
                      <a:pt x="18856" y="25998"/>
                    </a:cubicBezTo>
                    <a:cubicBezTo>
                      <a:pt x="18856" y="25998"/>
                      <a:pt x="15879" y="1"/>
                      <a:pt x="8701"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6"/>
              <p:cNvSpPr/>
              <p:nvPr/>
            </p:nvSpPr>
            <p:spPr>
              <a:xfrm>
                <a:off x="1779273" y="2739380"/>
                <a:ext cx="299647" cy="481320"/>
              </a:xfrm>
              <a:custGeom>
                <a:avLst/>
                <a:gdLst/>
                <a:ahLst/>
                <a:cxnLst/>
                <a:rect l="l" t="t" r="r" b="b"/>
                <a:pathLst>
                  <a:path w="17231" h="27678" extrusionOk="0">
                    <a:moveTo>
                      <a:pt x="8223" y="0"/>
                    </a:moveTo>
                    <a:cubicBezTo>
                      <a:pt x="223" y="0"/>
                      <a:pt x="0" y="25935"/>
                      <a:pt x="0" y="25935"/>
                    </a:cubicBezTo>
                    <a:cubicBezTo>
                      <a:pt x="161" y="26096"/>
                      <a:pt x="4128" y="26360"/>
                      <a:pt x="6954" y="27677"/>
                    </a:cubicBezTo>
                    <a:cubicBezTo>
                      <a:pt x="6954" y="27677"/>
                      <a:pt x="17231" y="1414"/>
                      <a:pt x="8857" y="52"/>
                    </a:cubicBezTo>
                    <a:cubicBezTo>
                      <a:pt x="8641" y="17"/>
                      <a:pt x="8429" y="0"/>
                      <a:pt x="8223"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6"/>
              <p:cNvSpPr/>
              <p:nvPr/>
            </p:nvSpPr>
            <p:spPr>
              <a:xfrm>
                <a:off x="1831197" y="3557272"/>
                <a:ext cx="134686" cy="130442"/>
              </a:xfrm>
              <a:custGeom>
                <a:avLst/>
                <a:gdLst/>
                <a:ahLst/>
                <a:cxnLst/>
                <a:rect l="l" t="t" r="r" b="b"/>
                <a:pathLst>
                  <a:path w="7745" h="7501" extrusionOk="0">
                    <a:moveTo>
                      <a:pt x="3882" y="1"/>
                    </a:moveTo>
                    <a:cubicBezTo>
                      <a:pt x="3794" y="1"/>
                      <a:pt x="3705" y="4"/>
                      <a:pt x="3617" y="10"/>
                    </a:cubicBezTo>
                    <a:cubicBezTo>
                      <a:pt x="1552" y="157"/>
                      <a:pt x="1" y="1943"/>
                      <a:pt x="147" y="4007"/>
                    </a:cubicBezTo>
                    <a:cubicBezTo>
                      <a:pt x="287" y="5982"/>
                      <a:pt x="1927" y="7501"/>
                      <a:pt x="3864" y="7501"/>
                    </a:cubicBezTo>
                    <a:cubicBezTo>
                      <a:pt x="3951" y="7501"/>
                      <a:pt x="4040" y="7497"/>
                      <a:pt x="4129" y="7491"/>
                    </a:cubicBezTo>
                    <a:cubicBezTo>
                      <a:pt x="6193" y="7345"/>
                      <a:pt x="7745" y="5559"/>
                      <a:pt x="7598" y="3495"/>
                    </a:cubicBezTo>
                    <a:cubicBezTo>
                      <a:pt x="7458" y="1520"/>
                      <a:pt x="5818" y="1"/>
                      <a:pt x="3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6"/>
              <p:cNvSpPr/>
              <p:nvPr/>
            </p:nvSpPr>
            <p:spPr>
              <a:xfrm>
                <a:off x="1442221" y="3584520"/>
                <a:ext cx="134686" cy="130182"/>
              </a:xfrm>
              <a:custGeom>
                <a:avLst/>
                <a:gdLst/>
                <a:ahLst/>
                <a:cxnLst/>
                <a:rect l="l" t="t" r="r" b="b"/>
                <a:pathLst>
                  <a:path w="7745" h="7486" extrusionOk="0">
                    <a:moveTo>
                      <a:pt x="3886" y="0"/>
                    </a:moveTo>
                    <a:cubicBezTo>
                      <a:pt x="3797" y="0"/>
                      <a:pt x="3707" y="3"/>
                      <a:pt x="3616" y="10"/>
                    </a:cubicBezTo>
                    <a:cubicBezTo>
                      <a:pt x="1552" y="142"/>
                      <a:pt x="0" y="1942"/>
                      <a:pt x="147" y="4006"/>
                    </a:cubicBezTo>
                    <a:cubicBezTo>
                      <a:pt x="287" y="5980"/>
                      <a:pt x="1926" y="7485"/>
                      <a:pt x="3861" y="7485"/>
                    </a:cubicBezTo>
                    <a:cubicBezTo>
                      <a:pt x="3950" y="7485"/>
                      <a:pt x="4039" y="7482"/>
                      <a:pt x="4129" y="7476"/>
                    </a:cubicBezTo>
                    <a:cubicBezTo>
                      <a:pt x="6193" y="7330"/>
                      <a:pt x="7745" y="5544"/>
                      <a:pt x="7598" y="3479"/>
                    </a:cubicBezTo>
                    <a:cubicBezTo>
                      <a:pt x="7472" y="1506"/>
                      <a:pt x="5834" y="0"/>
                      <a:pt x="3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6"/>
              <p:cNvSpPr/>
              <p:nvPr/>
            </p:nvSpPr>
            <p:spPr>
              <a:xfrm>
                <a:off x="1765518" y="3413900"/>
                <a:ext cx="189429" cy="183256"/>
              </a:xfrm>
              <a:custGeom>
                <a:avLst/>
                <a:gdLst/>
                <a:ahLst/>
                <a:cxnLst/>
                <a:rect l="l" t="t" r="r" b="b"/>
                <a:pathLst>
                  <a:path w="10893" h="10538" extrusionOk="0">
                    <a:moveTo>
                      <a:pt x="5455" y="0"/>
                    </a:moveTo>
                    <a:cubicBezTo>
                      <a:pt x="5331" y="0"/>
                      <a:pt x="5206" y="4"/>
                      <a:pt x="5080" y="13"/>
                    </a:cubicBezTo>
                    <a:cubicBezTo>
                      <a:pt x="2182" y="218"/>
                      <a:pt x="1" y="2736"/>
                      <a:pt x="206" y="5635"/>
                    </a:cubicBezTo>
                    <a:cubicBezTo>
                      <a:pt x="402" y="8421"/>
                      <a:pt x="2700" y="10538"/>
                      <a:pt x="5436" y="10538"/>
                    </a:cubicBezTo>
                    <a:cubicBezTo>
                      <a:pt x="5560" y="10538"/>
                      <a:pt x="5686" y="10533"/>
                      <a:pt x="5812" y="10524"/>
                    </a:cubicBezTo>
                    <a:cubicBezTo>
                      <a:pt x="8711" y="10334"/>
                      <a:pt x="10892" y="7816"/>
                      <a:pt x="10702" y="4903"/>
                    </a:cubicBezTo>
                    <a:cubicBezTo>
                      <a:pt x="10506" y="2130"/>
                      <a:pt x="8193" y="0"/>
                      <a:pt x="5455"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6"/>
              <p:cNvSpPr/>
              <p:nvPr/>
            </p:nvSpPr>
            <p:spPr>
              <a:xfrm>
                <a:off x="1805478" y="3452677"/>
                <a:ext cx="109748" cy="106183"/>
              </a:xfrm>
              <a:custGeom>
                <a:avLst/>
                <a:gdLst/>
                <a:ahLst/>
                <a:cxnLst/>
                <a:rect l="l" t="t" r="r" b="b"/>
                <a:pathLst>
                  <a:path w="6311" h="6106" extrusionOk="0">
                    <a:moveTo>
                      <a:pt x="3159" y="1"/>
                    </a:moveTo>
                    <a:cubicBezTo>
                      <a:pt x="3087" y="1"/>
                      <a:pt x="3016" y="3"/>
                      <a:pt x="2944" y="8"/>
                    </a:cubicBezTo>
                    <a:cubicBezTo>
                      <a:pt x="1260" y="126"/>
                      <a:pt x="1" y="1575"/>
                      <a:pt x="118" y="3258"/>
                    </a:cubicBezTo>
                    <a:cubicBezTo>
                      <a:pt x="230" y="4870"/>
                      <a:pt x="1563" y="6106"/>
                      <a:pt x="3154" y="6106"/>
                    </a:cubicBezTo>
                    <a:cubicBezTo>
                      <a:pt x="3225" y="6106"/>
                      <a:pt x="3296" y="6104"/>
                      <a:pt x="3368" y="6099"/>
                    </a:cubicBezTo>
                    <a:cubicBezTo>
                      <a:pt x="5037" y="5981"/>
                      <a:pt x="6311" y="4517"/>
                      <a:pt x="6193" y="2834"/>
                    </a:cubicBezTo>
                    <a:cubicBezTo>
                      <a:pt x="6081" y="1223"/>
                      <a:pt x="4736" y="1"/>
                      <a:pt x="3159" y="1"/>
                    </a:cubicBezTo>
                    <a:close/>
                  </a:path>
                </a:pathLst>
              </a:custGeom>
              <a:solidFill>
                <a:schemeClr val="dk2"/>
              </a:solid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6"/>
              <p:cNvSpPr/>
              <p:nvPr/>
            </p:nvSpPr>
            <p:spPr>
              <a:xfrm>
                <a:off x="1840865" y="3448678"/>
                <a:ext cx="33111" cy="31963"/>
              </a:xfrm>
              <a:custGeom>
                <a:avLst/>
                <a:gdLst/>
                <a:ahLst/>
                <a:cxnLst/>
                <a:rect l="l" t="t" r="r" b="b"/>
                <a:pathLst>
                  <a:path w="1904" h="1838" extrusionOk="0">
                    <a:moveTo>
                      <a:pt x="970" y="1"/>
                    </a:moveTo>
                    <a:cubicBezTo>
                      <a:pt x="944" y="1"/>
                      <a:pt x="919" y="2"/>
                      <a:pt x="894" y="4"/>
                    </a:cubicBezTo>
                    <a:cubicBezTo>
                      <a:pt x="381" y="34"/>
                      <a:pt x="1" y="473"/>
                      <a:pt x="30" y="985"/>
                    </a:cubicBezTo>
                    <a:cubicBezTo>
                      <a:pt x="72" y="1471"/>
                      <a:pt x="468" y="1838"/>
                      <a:pt x="933" y="1838"/>
                    </a:cubicBezTo>
                    <a:cubicBezTo>
                      <a:pt x="959" y="1838"/>
                      <a:pt x="985" y="1837"/>
                      <a:pt x="1011" y="1834"/>
                    </a:cubicBezTo>
                    <a:cubicBezTo>
                      <a:pt x="1523" y="1805"/>
                      <a:pt x="1904" y="1366"/>
                      <a:pt x="1875" y="853"/>
                    </a:cubicBezTo>
                    <a:cubicBezTo>
                      <a:pt x="1833" y="381"/>
                      <a:pt x="1435"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6"/>
              <p:cNvSpPr/>
              <p:nvPr/>
            </p:nvSpPr>
            <p:spPr>
              <a:xfrm>
                <a:off x="1433057" y="3437062"/>
                <a:ext cx="189429" cy="183256"/>
              </a:xfrm>
              <a:custGeom>
                <a:avLst/>
                <a:gdLst/>
                <a:ahLst/>
                <a:cxnLst/>
                <a:rect l="l" t="t" r="r" b="b"/>
                <a:pathLst>
                  <a:path w="10893" h="10538" extrusionOk="0">
                    <a:moveTo>
                      <a:pt x="5455" y="0"/>
                    </a:moveTo>
                    <a:cubicBezTo>
                      <a:pt x="5331" y="0"/>
                      <a:pt x="5206" y="5"/>
                      <a:pt x="5080" y="13"/>
                    </a:cubicBezTo>
                    <a:cubicBezTo>
                      <a:pt x="2182" y="218"/>
                      <a:pt x="0" y="2736"/>
                      <a:pt x="205" y="5635"/>
                    </a:cubicBezTo>
                    <a:cubicBezTo>
                      <a:pt x="401" y="8421"/>
                      <a:pt x="2700" y="10538"/>
                      <a:pt x="5436" y="10538"/>
                    </a:cubicBezTo>
                    <a:cubicBezTo>
                      <a:pt x="5560" y="10538"/>
                      <a:pt x="5686" y="10534"/>
                      <a:pt x="5812" y="10525"/>
                    </a:cubicBezTo>
                    <a:cubicBezTo>
                      <a:pt x="8711" y="10334"/>
                      <a:pt x="10892" y="7816"/>
                      <a:pt x="10687" y="4903"/>
                    </a:cubicBezTo>
                    <a:cubicBezTo>
                      <a:pt x="10505" y="2130"/>
                      <a:pt x="8193" y="0"/>
                      <a:pt x="5455"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6"/>
              <p:cNvSpPr/>
              <p:nvPr/>
            </p:nvSpPr>
            <p:spPr>
              <a:xfrm>
                <a:off x="1473017" y="3475857"/>
                <a:ext cx="109748" cy="106183"/>
              </a:xfrm>
              <a:custGeom>
                <a:avLst/>
                <a:gdLst/>
                <a:ahLst/>
                <a:cxnLst/>
                <a:rect l="l" t="t" r="r" b="b"/>
                <a:pathLst>
                  <a:path w="6311" h="6106" extrusionOk="0">
                    <a:moveTo>
                      <a:pt x="3158" y="0"/>
                    </a:moveTo>
                    <a:cubicBezTo>
                      <a:pt x="3087" y="0"/>
                      <a:pt x="3015" y="3"/>
                      <a:pt x="2943" y="8"/>
                    </a:cubicBezTo>
                    <a:cubicBezTo>
                      <a:pt x="1260" y="125"/>
                      <a:pt x="1" y="1574"/>
                      <a:pt x="118" y="3258"/>
                    </a:cubicBezTo>
                    <a:cubicBezTo>
                      <a:pt x="230" y="4869"/>
                      <a:pt x="1563" y="6105"/>
                      <a:pt x="3153" y="6105"/>
                    </a:cubicBezTo>
                    <a:cubicBezTo>
                      <a:pt x="3224" y="6105"/>
                      <a:pt x="3296" y="6103"/>
                      <a:pt x="3368" y="6098"/>
                    </a:cubicBezTo>
                    <a:cubicBezTo>
                      <a:pt x="5037" y="5981"/>
                      <a:pt x="6310" y="4517"/>
                      <a:pt x="6193" y="2833"/>
                    </a:cubicBezTo>
                    <a:cubicBezTo>
                      <a:pt x="6081" y="1222"/>
                      <a:pt x="4736" y="0"/>
                      <a:pt x="3158" y="0"/>
                    </a:cubicBezTo>
                    <a:close/>
                  </a:path>
                </a:pathLst>
              </a:custGeom>
              <a:solidFill>
                <a:schemeClr val="dk2"/>
              </a:solid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6"/>
              <p:cNvSpPr/>
              <p:nvPr/>
            </p:nvSpPr>
            <p:spPr>
              <a:xfrm>
                <a:off x="1508404" y="3471857"/>
                <a:ext cx="33111" cy="31945"/>
              </a:xfrm>
              <a:custGeom>
                <a:avLst/>
                <a:gdLst/>
                <a:ahLst/>
                <a:cxnLst/>
                <a:rect l="l" t="t" r="r" b="b"/>
                <a:pathLst>
                  <a:path w="1904" h="1837" extrusionOk="0">
                    <a:moveTo>
                      <a:pt x="972" y="0"/>
                    </a:moveTo>
                    <a:cubicBezTo>
                      <a:pt x="946" y="0"/>
                      <a:pt x="920" y="1"/>
                      <a:pt x="894" y="3"/>
                    </a:cubicBezTo>
                    <a:cubicBezTo>
                      <a:pt x="381" y="33"/>
                      <a:pt x="1" y="472"/>
                      <a:pt x="30" y="984"/>
                    </a:cubicBezTo>
                    <a:cubicBezTo>
                      <a:pt x="72" y="1470"/>
                      <a:pt x="468" y="1837"/>
                      <a:pt x="933" y="1837"/>
                    </a:cubicBezTo>
                    <a:cubicBezTo>
                      <a:pt x="959" y="1837"/>
                      <a:pt x="985" y="1836"/>
                      <a:pt x="1011" y="1833"/>
                    </a:cubicBezTo>
                    <a:cubicBezTo>
                      <a:pt x="1523" y="1804"/>
                      <a:pt x="1904" y="1365"/>
                      <a:pt x="1875" y="853"/>
                    </a:cubicBezTo>
                    <a:cubicBezTo>
                      <a:pt x="1833" y="367"/>
                      <a:pt x="1437" y="0"/>
                      <a:pt x="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6"/>
              <p:cNvSpPr/>
              <p:nvPr/>
            </p:nvSpPr>
            <p:spPr>
              <a:xfrm>
                <a:off x="1616859" y="3600710"/>
                <a:ext cx="172874" cy="100410"/>
              </a:xfrm>
              <a:custGeom>
                <a:avLst/>
                <a:gdLst/>
                <a:ahLst/>
                <a:cxnLst/>
                <a:rect l="l" t="t" r="r" b="b"/>
                <a:pathLst>
                  <a:path w="9941" h="5774" extrusionOk="0">
                    <a:moveTo>
                      <a:pt x="7877" y="1"/>
                    </a:moveTo>
                    <a:cubicBezTo>
                      <a:pt x="7862" y="1"/>
                      <a:pt x="7847" y="1"/>
                      <a:pt x="7832" y="1"/>
                    </a:cubicBezTo>
                    <a:cubicBezTo>
                      <a:pt x="7056" y="16"/>
                      <a:pt x="6573" y="455"/>
                      <a:pt x="5973" y="894"/>
                    </a:cubicBezTo>
                    <a:cubicBezTo>
                      <a:pt x="5636" y="1143"/>
                      <a:pt x="5270" y="1289"/>
                      <a:pt x="4890" y="1304"/>
                    </a:cubicBezTo>
                    <a:cubicBezTo>
                      <a:pt x="4842" y="1308"/>
                      <a:pt x="4793" y="1310"/>
                      <a:pt x="4745" y="1310"/>
                    </a:cubicBezTo>
                    <a:cubicBezTo>
                      <a:pt x="4453" y="1310"/>
                      <a:pt x="4151" y="1235"/>
                      <a:pt x="3850" y="1084"/>
                    </a:cubicBezTo>
                    <a:cubicBezTo>
                      <a:pt x="3258" y="795"/>
                      <a:pt x="2701" y="410"/>
                      <a:pt x="2031" y="410"/>
                    </a:cubicBezTo>
                    <a:cubicBezTo>
                      <a:pt x="1956" y="410"/>
                      <a:pt x="1879" y="415"/>
                      <a:pt x="1801" y="426"/>
                    </a:cubicBezTo>
                    <a:cubicBezTo>
                      <a:pt x="1142" y="499"/>
                      <a:pt x="556" y="894"/>
                      <a:pt x="351" y="1553"/>
                    </a:cubicBezTo>
                    <a:cubicBezTo>
                      <a:pt x="0" y="2753"/>
                      <a:pt x="747" y="3968"/>
                      <a:pt x="1625" y="4715"/>
                    </a:cubicBezTo>
                    <a:cubicBezTo>
                      <a:pt x="2552" y="5492"/>
                      <a:pt x="3757" y="5774"/>
                      <a:pt x="4934" y="5774"/>
                    </a:cubicBezTo>
                    <a:cubicBezTo>
                      <a:pt x="5022" y="5774"/>
                      <a:pt x="5110" y="5772"/>
                      <a:pt x="5197" y="5769"/>
                    </a:cubicBezTo>
                    <a:cubicBezTo>
                      <a:pt x="6471" y="5637"/>
                      <a:pt x="7730" y="5198"/>
                      <a:pt x="8593" y="4232"/>
                    </a:cubicBezTo>
                    <a:cubicBezTo>
                      <a:pt x="9369" y="3368"/>
                      <a:pt x="9940" y="2051"/>
                      <a:pt x="9428" y="923"/>
                    </a:cubicBezTo>
                    <a:cubicBezTo>
                      <a:pt x="9142" y="308"/>
                      <a:pt x="8520"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6"/>
              <p:cNvSpPr/>
              <p:nvPr/>
            </p:nvSpPr>
            <p:spPr>
              <a:xfrm>
                <a:off x="1659358" y="3642687"/>
                <a:ext cx="92184" cy="59717"/>
              </a:xfrm>
              <a:custGeom>
                <a:avLst/>
                <a:gdLst/>
                <a:ahLst/>
                <a:cxnLst/>
                <a:rect l="l" t="t" r="r" b="b"/>
                <a:pathLst>
                  <a:path w="5301" h="3434" extrusionOk="0">
                    <a:moveTo>
                      <a:pt x="3541" y="0"/>
                    </a:moveTo>
                    <a:cubicBezTo>
                      <a:pt x="3523" y="0"/>
                      <a:pt x="3504" y="1"/>
                      <a:pt x="3485" y="3"/>
                    </a:cubicBezTo>
                    <a:cubicBezTo>
                      <a:pt x="3002" y="32"/>
                      <a:pt x="2709" y="559"/>
                      <a:pt x="2519" y="1013"/>
                    </a:cubicBezTo>
                    <a:cubicBezTo>
                      <a:pt x="2343" y="632"/>
                      <a:pt x="2050" y="281"/>
                      <a:pt x="1641" y="193"/>
                    </a:cubicBezTo>
                    <a:cubicBezTo>
                      <a:pt x="1589" y="183"/>
                      <a:pt x="1537" y="179"/>
                      <a:pt x="1486" y="179"/>
                    </a:cubicBezTo>
                    <a:cubicBezTo>
                      <a:pt x="1145" y="179"/>
                      <a:pt x="818" y="381"/>
                      <a:pt x="601" y="661"/>
                    </a:cubicBezTo>
                    <a:cubicBezTo>
                      <a:pt x="352" y="983"/>
                      <a:pt x="250" y="1379"/>
                      <a:pt x="162" y="1759"/>
                    </a:cubicBezTo>
                    <a:cubicBezTo>
                      <a:pt x="1" y="2491"/>
                      <a:pt x="16" y="2096"/>
                      <a:pt x="1" y="2843"/>
                    </a:cubicBezTo>
                    <a:cubicBezTo>
                      <a:pt x="1" y="2843"/>
                      <a:pt x="1275" y="3434"/>
                      <a:pt x="2405" y="3434"/>
                    </a:cubicBezTo>
                    <a:cubicBezTo>
                      <a:pt x="2468" y="3434"/>
                      <a:pt x="2530" y="3432"/>
                      <a:pt x="2592" y="3428"/>
                    </a:cubicBezTo>
                    <a:cubicBezTo>
                      <a:pt x="3778" y="3340"/>
                      <a:pt x="5300" y="2579"/>
                      <a:pt x="5300" y="2579"/>
                    </a:cubicBezTo>
                    <a:cubicBezTo>
                      <a:pt x="5081" y="1584"/>
                      <a:pt x="5037" y="1305"/>
                      <a:pt x="4378" y="500"/>
                    </a:cubicBezTo>
                    <a:cubicBezTo>
                      <a:pt x="4170" y="250"/>
                      <a:pt x="3882" y="0"/>
                      <a:pt x="3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6"/>
              <p:cNvSpPr/>
              <p:nvPr/>
            </p:nvSpPr>
            <p:spPr>
              <a:xfrm>
                <a:off x="1616859" y="3600466"/>
                <a:ext cx="172874" cy="101332"/>
              </a:xfrm>
              <a:custGeom>
                <a:avLst/>
                <a:gdLst/>
                <a:ahLst/>
                <a:cxnLst/>
                <a:rect l="l" t="t" r="r" b="b"/>
                <a:pathLst>
                  <a:path w="9941" h="5827" fill="none" extrusionOk="0">
                    <a:moveTo>
                      <a:pt x="4890" y="1318"/>
                    </a:moveTo>
                    <a:cubicBezTo>
                      <a:pt x="4553" y="1347"/>
                      <a:pt x="4202" y="1274"/>
                      <a:pt x="3850" y="1098"/>
                    </a:cubicBezTo>
                    <a:cubicBezTo>
                      <a:pt x="3192" y="776"/>
                      <a:pt x="2577" y="337"/>
                      <a:pt x="1801" y="440"/>
                    </a:cubicBezTo>
                    <a:cubicBezTo>
                      <a:pt x="1142" y="513"/>
                      <a:pt x="556" y="908"/>
                      <a:pt x="351" y="1567"/>
                    </a:cubicBezTo>
                    <a:cubicBezTo>
                      <a:pt x="0" y="2767"/>
                      <a:pt x="747" y="3982"/>
                      <a:pt x="1625" y="4729"/>
                    </a:cubicBezTo>
                    <a:cubicBezTo>
                      <a:pt x="2621" y="5563"/>
                      <a:pt x="3938" y="5827"/>
                      <a:pt x="5197" y="5783"/>
                    </a:cubicBezTo>
                    <a:cubicBezTo>
                      <a:pt x="6471" y="5651"/>
                      <a:pt x="7730" y="5212"/>
                      <a:pt x="8593" y="4246"/>
                    </a:cubicBezTo>
                    <a:cubicBezTo>
                      <a:pt x="9369" y="3382"/>
                      <a:pt x="9940" y="2065"/>
                      <a:pt x="9428" y="937"/>
                    </a:cubicBezTo>
                    <a:cubicBezTo>
                      <a:pt x="9135" y="308"/>
                      <a:pt x="8491" y="0"/>
                      <a:pt x="7832" y="15"/>
                    </a:cubicBezTo>
                    <a:cubicBezTo>
                      <a:pt x="7056" y="30"/>
                      <a:pt x="6573" y="469"/>
                      <a:pt x="5973" y="908"/>
                    </a:cubicBezTo>
                    <a:cubicBezTo>
                      <a:pt x="5636" y="1157"/>
                      <a:pt x="5270" y="1303"/>
                      <a:pt x="4890" y="1318"/>
                    </a:cubicBezTo>
                    <a:close/>
                  </a:path>
                </a:pathLst>
              </a:custGeom>
              <a:noFill/>
              <a:ln w="5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6"/>
              <p:cNvSpPr/>
              <p:nvPr/>
            </p:nvSpPr>
            <p:spPr>
              <a:xfrm>
                <a:off x="1659115" y="3525554"/>
                <a:ext cx="76899" cy="43945"/>
              </a:xfrm>
              <a:custGeom>
                <a:avLst/>
                <a:gdLst/>
                <a:ahLst/>
                <a:cxnLst/>
                <a:rect l="l" t="t" r="r" b="b"/>
                <a:pathLst>
                  <a:path w="4422" h="2527" extrusionOk="0">
                    <a:moveTo>
                      <a:pt x="2457" y="1"/>
                    </a:moveTo>
                    <a:cubicBezTo>
                      <a:pt x="2315" y="1"/>
                      <a:pt x="2202" y="11"/>
                      <a:pt x="2138" y="19"/>
                    </a:cubicBezTo>
                    <a:cubicBezTo>
                      <a:pt x="1889" y="19"/>
                      <a:pt x="1010" y="92"/>
                      <a:pt x="513" y="678"/>
                    </a:cubicBezTo>
                    <a:cubicBezTo>
                      <a:pt x="0" y="1263"/>
                      <a:pt x="791" y="1922"/>
                      <a:pt x="1845" y="2435"/>
                    </a:cubicBezTo>
                    <a:cubicBezTo>
                      <a:pt x="1967" y="2496"/>
                      <a:pt x="2099" y="2526"/>
                      <a:pt x="2224" y="2526"/>
                    </a:cubicBezTo>
                    <a:cubicBezTo>
                      <a:pt x="2249" y="2526"/>
                      <a:pt x="2274" y="2525"/>
                      <a:pt x="2299" y="2522"/>
                    </a:cubicBezTo>
                    <a:cubicBezTo>
                      <a:pt x="2460" y="2508"/>
                      <a:pt x="2606" y="2464"/>
                      <a:pt x="2738" y="2361"/>
                    </a:cubicBezTo>
                    <a:cubicBezTo>
                      <a:pt x="3777" y="1673"/>
                      <a:pt x="4421" y="956"/>
                      <a:pt x="3836" y="444"/>
                    </a:cubicBezTo>
                    <a:cubicBezTo>
                      <a:pt x="3411" y="72"/>
                      <a:pt x="2833" y="1"/>
                      <a:pt x="2457"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6"/>
              <p:cNvSpPr/>
              <p:nvPr/>
            </p:nvSpPr>
            <p:spPr>
              <a:xfrm>
                <a:off x="1400452" y="3605196"/>
                <a:ext cx="111835" cy="34589"/>
              </a:xfrm>
              <a:custGeom>
                <a:avLst/>
                <a:gdLst/>
                <a:ahLst/>
                <a:cxnLst/>
                <a:rect l="l" t="t" r="r" b="b"/>
                <a:pathLst>
                  <a:path w="6431" h="1989" extrusionOk="0">
                    <a:moveTo>
                      <a:pt x="155" y="1"/>
                    </a:moveTo>
                    <a:cubicBezTo>
                      <a:pt x="37" y="1"/>
                      <a:pt x="0" y="186"/>
                      <a:pt x="133" y="226"/>
                    </a:cubicBezTo>
                    <a:cubicBezTo>
                      <a:pt x="1700" y="724"/>
                      <a:pt x="3281" y="1192"/>
                      <a:pt x="4876" y="1632"/>
                    </a:cubicBezTo>
                    <a:cubicBezTo>
                      <a:pt x="5330" y="1749"/>
                      <a:pt x="5784" y="1866"/>
                      <a:pt x="6223" y="1983"/>
                    </a:cubicBezTo>
                    <a:cubicBezTo>
                      <a:pt x="6236" y="1987"/>
                      <a:pt x="6248" y="1988"/>
                      <a:pt x="6259" y="1988"/>
                    </a:cubicBezTo>
                    <a:cubicBezTo>
                      <a:pt x="6381" y="1988"/>
                      <a:pt x="6430" y="1790"/>
                      <a:pt x="6297" y="1763"/>
                    </a:cubicBezTo>
                    <a:lnTo>
                      <a:pt x="6297" y="1749"/>
                    </a:lnTo>
                    <a:cubicBezTo>
                      <a:pt x="4701" y="1339"/>
                      <a:pt x="3105" y="885"/>
                      <a:pt x="1524" y="416"/>
                    </a:cubicBezTo>
                    <a:cubicBezTo>
                      <a:pt x="1085" y="285"/>
                      <a:pt x="631" y="138"/>
                      <a:pt x="192" y="7"/>
                    </a:cubicBezTo>
                    <a:cubicBezTo>
                      <a:pt x="179" y="3"/>
                      <a:pt x="166" y="1"/>
                      <a:pt x="15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6"/>
              <p:cNvSpPr/>
              <p:nvPr/>
            </p:nvSpPr>
            <p:spPr>
              <a:xfrm>
                <a:off x="1392088" y="3664110"/>
                <a:ext cx="115330" cy="8434"/>
              </a:xfrm>
              <a:custGeom>
                <a:avLst/>
                <a:gdLst/>
                <a:ahLst/>
                <a:cxnLst/>
                <a:rect l="l" t="t" r="r" b="b"/>
                <a:pathLst>
                  <a:path w="6632" h="485" extrusionOk="0">
                    <a:moveTo>
                      <a:pt x="4835" y="0"/>
                    </a:moveTo>
                    <a:cubicBezTo>
                      <a:pt x="3737" y="0"/>
                      <a:pt x="2644" y="39"/>
                      <a:pt x="1551" y="117"/>
                    </a:cubicBezTo>
                    <a:cubicBezTo>
                      <a:pt x="1083" y="147"/>
                      <a:pt x="629" y="191"/>
                      <a:pt x="160" y="249"/>
                    </a:cubicBezTo>
                    <a:cubicBezTo>
                      <a:pt x="19" y="263"/>
                      <a:pt x="0" y="484"/>
                      <a:pt x="146" y="484"/>
                    </a:cubicBezTo>
                    <a:cubicBezTo>
                      <a:pt x="151" y="484"/>
                      <a:pt x="156" y="484"/>
                      <a:pt x="160" y="483"/>
                    </a:cubicBezTo>
                    <a:cubicBezTo>
                      <a:pt x="1669" y="320"/>
                      <a:pt x="3202" y="233"/>
                      <a:pt x="4726" y="233"/>
                    </a:cubicBezTo>
                    <a:cubicBezTo>
                      <a:pt x="4844" y="233"/>
                      <a:pt x="4962" y="233"/>
                      <a:pt x="5079" y="235"/>
                    </a:cubicBezTo>
                    <a:cubicBezTo>
                      <a:pt x="5548" y="235"/>
                      <a:pt x="6016" y="249"/>
                      <a:pt x="6485" y="264"/>
                    </a:cubicBezTo>
                    <a:cubicBezTo>
                      <a:pt x="6631" y="264"/>
                      <a:pt x="6631" y="30"/>
                      <a:pt x="6485" y="30"/>
                    </a:cubicBezTo>
                    <a:cubicBezTo>
                      <a:pt x="5933" y="10"/>
                      <a:pt x="5384" y="0"/>
                      <a:pt x="483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6"/>
              <p:cNvSpPr/>
              <p:nvPr/>
            </p:nvSpPr>
            <p:spPr>
              <a:xfrm>
                <a:off x="1430188" y="3689985"/>
                <a:ext cx="76238" cy="24642"/>
              </a:xfrm>
              <a:custGeom>
                <a:avLst/>
                <a:gdLst/>
                <a:ahLst/>
                <a:cxnLst/>
                <a:rect l="l" t="t" r="r" b="b"/>
                <a:pathLst>
                  <a:path w="4384" h="1417" extrusionOk="0">
                    <a:moveTo>
                      <a:pt x="4216" y="0"/>
                    </a:moveTo>
                    <a:cubicBezTo>
                      <a:pt x="4203" y="0"/>
                      <a:pt x="4190" y="2"/>
                      <a:pt x="4177" y="6"/>
                    </a:cubicBezTo>
                    <a:cubicBezTo>
                      <a:pt x="2815" y="328"/>
                      <a:pt x="1454" y="723"/>
                      <a:pt x="121" y="1177"/>
                    </a:cubicBezTo>
                    <a:cubicBezTo>
                      <a:pt x="1" y="1217"/>
                      <a:pt x="40" y="1416"/>
                      <a:pt x="159" y="1416"/>
                    </a:cubicBezTo>
                    <a:cubicBezTo>
                      <a:pt x="170" y="1416"/>
                      <a:pt x="182" y="1415"/>
                      <a:pt x="195" y="1411"/>
                    </a:cubicBezTo>
                    <a:cubicBezTo>
                      <a:pt x="1527" y="957"/>
                      <a:pt x="2874" y="562"/>
                      <a:pt x="4250" y="225"/>
                    </a:cubicBezTo>
                    <a:cubicBezTo>
                      <a:pt x="4384" y="198"/>
                      <a:pt x="4346" y="0"/>
                      <a:pt x="421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6"/>
              <p:cNvSpPr/>
              <p:nvPr/>
            </p:nvSpPr>
            <p:spPr>
              <a:xfrm>
                <a:off x="1879017" y="3583564"/>
                <a:ext cx="112878" cy="31267"/>
              </a:xfrm>
              <a:custGeom>
                <a:avLst/>
                <a:gdLst/>
                <a:ahLst/>
                <a:cxnLst/>
                <a:rect l="l" t="t" r="r" b="b"/>
                <a:pathLst>
                  <a:path w="6491" h="1798" extrusionOk="0">
                    <a:moveTo>
                      <a:pt x="6333" y="1"/>
                    </a:moveTo>
                    <a:cubicBezTo>
                      <a:pt x="6322" y="1"/>
                      <a:pt x="6310" y="2"/>
                      <a:pt x="6298" y="6"/>
                    </a:cubicBezTo>
                    <a:cubicBezTo>
                      <a:pt x="4702" y="460"/>
                      <a:pt x="3106" y="870"/>
                      <a:pt x="1496" y="1251"/>
                    </a:cubicBezTo>
                    <a:cubicBezTo>
                      <a:pt x="1042" y="1353"/>
                      <a:pt x="588" y="1470"/>
                      <a:pt x="135" y="1573"/>
                    </a:cubicBezTo>
                    <a:cubicBezTo>
                      <a:pt x="1" y="1599"/>
                      <a:pt x="38" y="1798"/>
                      <a:pt x="169" y="1798"/>
                    </a:cubicBezTo>
                    <a:cubicBezTo>
                      <a:pt x="181" y="1798"/>
                      <a:pt x="194" y="1796"/>
                      <a:pt x="208" y="1792"/>
                    </a:cubicBezTo>
                    <a:cubicBezTo>
                      <a:pt x="1818" y="1426"/>
                      <a:pt x="3414" y="1031"/>
                      <a:pt x="5009" y="606"/>
                    </a:cubicBezTo>
                    <a:cubicBezTo>
                      <a:pt x="5463" y="489"/>
                      <a:pt x="5902" y="358"/>
                      <a:pt x="6356" y="240"/>
                    </a:cubicBezTo>
                    <a:cubicBezTo>
                      <a:pt x="6490" y="200"/>
                      <a:pt x="6453" y="1"/>
                      <a:pt x="6333"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6"/>
              <p:cNvSpPr/>
              <p:nvPr/>
            </p:nvSpPr>
            <p:spPr>
              <a:xfrm>
                <a:off x="1882877" y="3639817"/>
                <a:ext cx="115452" cy="11373"/>
              </a:xfrm>
              <a:custGeom>
                <a:avLst/>
                <a:gdLst/>
                <a:ahLst/>
                <a:cxnLst/>
                <a:rect l="l" t="t" r="r" b="b"/>
                <a:pathLst>
                  <a:path w="6639" h="654" extrusionOk="0">
                    <a:moveTo>
                      <a:pt x="573" y="0"/>
                    </a:moveTo>
                    <a:cubicBezTo>
                      <a:pt x="436" y="0"/>
                      <a:pt x="299" y="2"/>
                      <a:pt x="161" y="7"/>
                    </a:cubicBezTo>
                    <a:cubicBezTo>
                      <a:pt x="0" y="7"/>
                      <a:pt x="0" y="241"/>
                      <a:pt x="161" y="241"/>
                    </a:cubicBezTo>
                    <a:cubicBezTo>
                      <a:pt x="279" y="240"/>
                      <a:pt x="396" y="239"/>
                      <a:pt x="513" y="239"/>
                    </a:cubicBezTo>
                    <a:cubicBezTo>
                      <a:pt x="2021" y="239"/>
                      <a:pt x="3529" y="326"/>
                      <a:pt x="5036" y="475"/>
                    </a:cubicBezTo>
                    <a:cubicBezTo>
                      <a:pt x="5505" y="534"/>
                      <a:pt x="5973" y="592"/>
                      <a:pt x="6442" y="651"/>
                    </a:cubicBezTo>
                    <a:cubicBezTo>
                      <a:pt x="6450" y="652"/>
                      <a:pt x="6459" y="653"/>
                      <a:pt x="6467" y="653"/>
                    </a:cubicBezTo>
                    <a:cubicBezTo>
                      <a:pt x="6594" y="653"/>
                      <a:pt x="6638" y="445"/>
                      <a:pt x="6500" y="431"/>
                    </a:cubicBezTo>
                    <a:cubicBezTo>
                      <a:pt x="4861" y="197"/>
                      <a:pt x="3221" y="65"/>
                      <a:pt x="1567" y="21"/>
                    </a:cubicBezTo>
                    <a:cubicBezTo>
                      <a:pt x="1236" y="11"/>
                      <a:pt x="904" y="0"/>
                      <a:pt x="57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6"/>
              <p:cNvSpPr/>
              <p:nvPr/>
            </p:nvSpPr>
            <p:spPr>
              <a:xfrm>
                <a:off x="1883364" y="3665275"/>
                <a:ext cx="75368" cy="26763"/>
              </a:xfrm>
              <a:custGeom>
                <a:avLst/>
                <a:gdLst/>
                <a:ahLst/>
                <a:cxnLst/>
                <a:rect l="l" t="t" r="r" b="b"/>
                <a:pathLst>
                  <a:path w="4334" h="1539" extrusionOk="0">
                    <a:moveTo>
                      <a:pt x="155" y="1"/>
                    </a:moveTo>
                    <a:cubicBezTo>
                      <a:pt x="37" y="1"/>
                      <a:pt x="0" y="186"/>
                      <a:pt x="133" y="226"/>
                    </a:cubicBezTo>
                    <a:cubicBezTo>
                      <a:pt x="1480" y="592"/>
                      <a:pt x="2827" y="1031"/>
                      <a:pt x="4145" y="1529"/>
                    </a:cubicBezTo>
                    <a:cubicBezTo>
                      <a:pt x="4161" y="1535"/>
                      <a:pt x="4176" y="1538"/>
                      <a:pt x="4190" y="1538"/>
                    </a:cubicBezTo>
                    <a:cubicBezTo>
                      <a:pt x="4301" y="1538"/>
                      <a:pt x="4333" y="1349"/>
                      <a:pt x="4203" y="1309"/>
                    </a:cubicBezTo>
                    <a:cubicBezTo>
                      <a:pt x="2886" y="812"/>
                      <a:pt x="1553" y="372"/>
                      <a:pt x="192" y="6"/>
                    </a:cubicBezTo>
                    <a:cubicBezTo>
                      <a:pt x="179" y="3"/>
                      <a:pt x="166" y="1"/>
                      <a:pt x="15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6"/>
              <p:cNvSpPr/>
              <p:nvPr/>
            </p:nvSpPr>
            <p:spPr>
              <a:xfrm>
                <a:off x="1297370" y="2725834"/>
                <a:ext cx="282866" cy="512170"/>
              </a:xfrm>
              <a:custGeom>
                <a:avLst/>
                <a:gdLst/>
                <a:ahLst/>
                <a:cxnLst/>
                <a:rect l="l" t="t" r="r" b="b"/>
                <a:pathLst>
                  <a:path w="16266" h="29452" extrusionOk="0">
                    <a:moveTo>
                      <a:pt x="3934" y="1"/>
                    </a:moveTo>
                    <a:cubicBezTo>
                      <a:pt x="1904" y="1"/>
                      <a:pt x="292" y="1296"/>
                      <a:pt x="1" y="3247"/>
                    </a:cubicBezTo>
                    <a:cubicBezTo>
                      <a:pt x="1" y="3247"/>
                      <a:pt x="356" y="3188"/>
                      <a:pt x="912" y="3188"/>
                    </a:cubicBezTo>
                    <a:cubicBezTo>
                      <a:pt x="2496" y="3188"/>
                      <a:pt x="5708" y="3669"/>
                      <a:pt x="6954" y="7375"/>
                    </a:cubicBezTo>
                    <a:cubicBezTo>
                      <a:pt x="8638" y="12382"/>
                      <a:pt x="11507" y="22835"/>
                      <a:pt x="11932" y="29452"/>
                    </a:cubicBezTo>
                    <a:lnTo>
                      <a:pt x="16265" y="28456"/>
                    </a:lnTo>
                    <a:cubicBezTo>
                      <a:pt x="16265" y="28456"/>
                      <a:pt x="14362" y="11211"/>
                      <a:pt x="10439" y="4638"/>
                    </a:cubicBezTo>
                    <a:cubicBezTo>
                      <a:pt x="8466" y="1326"/>
                      <a:pt x="5986" y="1"/>
                      <a:pt x="3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6"/>
              <p:cNvSpPr/>
              <p:nvPr/>
            </p:nvSpPr>
            <p:spPr>
              <a:xfrm>
                <a:off x="1211329" y="2727817"/>
                <a:ext cx="327923" cy="532604"/>
              </a:xfrm>
              <a:custGeom>
                <a:avLst/>
                <a:gdLst/>
                <a:ahLst/>
                <a:cxnLst/>
                <a:rect l="l" t="t" r="r" b="b"/>
                <a:pathLst>
                  <a:path w="18857" h="30627" fill="none" extrusionOk="0">
                    <a:moveTo>
                      <a:pt x="18856" y="28123"/>
                    </a:moveTo>
                    <a:cubicBezTo>
                      <a:pt x="14728" y="28606"/>
                      <a:pt x="10687" y="30626"/>
                      <a:pt x="10687" y="30626"/>
                    </a:cubicBezTo>
                    <a:cubicBezTo>
                      <a:pt x="10687" y="30626"/>
                      <a:pt x="0" y="4524"/>
                      <a:pt x="7818" y="2255"/>
                    </a:cubicBezTo>
                    <a:cubicBezTo>
                      <a:pt x="15635" y="0"/>
                      <a:pt x="18856" y="28123"/>
                      <a:pt x="18856" y="28123"/>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6"/>
              <p:cNvSpPr/>
              <p:nvPr/>
            </p:nvSpPr>
            <p:spPr>
              <a:xfrm>
                <a:off x="1865314" y="2724287"/>
                <a:ext cx="193499" cy="533317"/>
              </a:xfrm>
              <a:custGeom>
                <a:avLst/>
                <a:gdLst/>
                <a:ahLst/>
                <a:cxnLst/>
                <a:rect l="l" t="t" r="r" b="b"/>
                <a:pathLst>
                  <a:path w="11127" h="30668" extrusionOk="0">
                    <a:moveTo>
                      <a:pt x="4177" y="0"/>
                    </a:moveTo>
                    <a:cubicBezTo>
                      <a:pt x="2568" y="0"/>
                      <a:pt x="1259" y="672"/>
                      <a:pt x="1259" y="672"/>
                    </a:cubicBezTo>
                    <a:cubicBezTo>
                      <a:pt x="1259" y="672"/>
                      <a:pt x="5505" y="1477"/>
                      <a:pt x="5505" y="5839"/>
                    </a:cubicBezTo>
                    <a:cubicBezTo>
                      <a:pt x="5505" y="12852"/>
                      <a:pt x="2123" y="22367"/>
                      <a:pt x="0" y="29131"/>
                    </a:cubicBezTo>
                    <a:lnTo>
                      <a:pt x="3499" y="30668"/>
                    </a:lnTo>
                    <a:cubicBezTo>
                      <a:pt x="3499" y="30668"/>
                      <a:pt x="11126" y="17771"/>
                      <a:pt x="9897" y="7318"/>
                    </a:cubicBezTo>
                    <a:cubicBezTo>
                      <a:pt x="9176" y="1272"/>
                      <a:pt x="6392" y="0"/>
                      <a:pt x="4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6"/>
              <p:cNvSpPr/>
              <p:nvPr/>
            </p:nvSpPr>
            <p:spPr>
              <a:xfrm>
                <a:off x="1779273" y="2715853"/>
                <a:ext cx="299647" cy="504849"/>
              </a:xfrm>
              <a:custGeom>
                <a:avLst/>
                <a:gdLst/>
                <a:ahLst/>
                <a:cxnLst/>
                <a:rect l="l" t="t" r="r" b="b"/>
                <a:pathLst>
                  <a:path w="17231" h="29031" fill="none" extrusionOk="0">
                    <a:moveTo>
                      <a:pt x="6954" y="29030"/>
                    </a:moveTo>
                    <a:cubicBezTo>
                      <a:pt x="4128" y="27713"/>
                      <a:pt x="161" y="27449"/>
                      <a:pt x="0" y="27288"/>
                    </a:cubicBezTo>
                    <a:cubicBezTo>
                      <a:pt x="0" y="27288"/>
                      <a:pt x="234" y="0"/>
                      <a:pt x="8857" y="1405"/>
                    </a:cubicBezTo>
                    <a:cubicBezTo>
                      <a:pt x="17231" y="2767"/>
                      <a:pt x="6954" y="29030"/>
                      <a:pt x="6954" y="29030"/>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6"/>
              <p:cNvSpPr/>
              <p:nvPr/>
            </p:nvSpPr>
            <p:spPr>
              <a:xfrm>
                <a:off x="1549146" y="3146196"/>
                <a:ext cx="257233" cy="228557"/>
              </a:xfrm>
              <a:custGeom>
                <a:avLst/>
                <a:gdLst/>
                <a:ahLst/>
                <a:cxnLst/>
                <a:rect l="l" t="t" r="r" b="b"/>
                <a:pathLst>
                  <a:path w="14792" h="13143" extrusionOk="0">
                    <a:moveTo>
                      <a:pt x="9621" y="1"/>
                    </a:moveTo>
                    <a:cubicBezTo>
                      <a:pt x="7910" y="1"/>
                      <a:pt x="6194" y="458"/>
                      <a:pt x="4685" y="1281"/>
                    </a:cubicBezTo>
                    <a:cubicBezTo>
                      <a:pt x="2752" y="2321"/>
                      <a:pt x="1157" y="3931"/>
                      <a:pt x="0" y="5805"/>
                    </a:cubicBezTo>
                    <a:lnTo>
                      <a:pt x="2591" y="11236"/>
                    </a:lnTo>
                    <a:cubicBezTo>
                      <a:pt x="4290" y="12151"/>
                      <a:pt x="7129" y="13143"/>
                      <a:pt x="9689" y="13143"/>
                    </a:cubicBezTo>
                    <a:cubicBezTo>
                      <a:pt x="11432" y="13143"/>
                      <a:pt x="13046" y="12683"/>
                      <a:pt x="14083" y="11426"/>
                    </a:cubicBezTo>
                    <a:cubicBezTo>
                      <a:pt x="14405" y="11046"/>
                      <a:pt x="14552" y="10475"/>
                      <a:pt x="14332" y="10021"/>
                    </a:cubicBezTo>
                    <a:cubicBezTo>
                      <a:pt x="14054" y="9465"/>
                      <a:pt x="13366" y="9289"/>
                      <a:pt x="12751" y="9172"/>
                    </a:cubicBezTo>
                    <a:lnTo>
                      <a:pt x="12751" y="9172"/>
                    </a:lnTo>
                    <a:cubicBezTo>
                      <a:pt x="12812" y="9180"/>
                      <a:pt x="12873" y="9183"/>
                      <a:pt x="12933" y="9183"/>
                    </a:cubicBezTo>
                    <a:cubicBezTo>
                      <a:pt x="13905" y="9183"/>
                      <a:pt x="14792" y="8219"/>
                      <a:pt x="14654" y="7254"/>
                    </a:cubicBezTo>
                    <a:cubicBezTo>
                      <a:pt x="14537" y="6420"/>
                      <a:pt x="13703" y="5803"/>
                      <a:pt x="12887" y="5803"/>
                    </a:cubicBezTo>
                    <a:cubicBezTo>
                      <a:pt x="12686" y="5803"/>
                      <a:pt x="12485" y="5841"/>
                      <a:pt x="12297" y="5922"/>
                    </a:cubicBezTo>
                    <a:cubicBezTo>
                      <a:pt x="13337" y="5161"/>
                      <a:pt x="14435" y="4136"/>
                      <a:pt x="14376" y="2848"/>
                    </a:cubicBezTo>
                    <a:cubicBezTo>
                      <a:pt x="14332" y="2072"/>
                      <a:pt x="13849" y="1354"/>
                      <a:pt x="13219" y="901"/>
                    </a:cubicBezTo>
                    <a:cubicBezTo>
                      <a:pt x="12590" y="447"/>
                      <a:pt x="11814" y="227"/>
                      <a:pt x="11053" y="110"/>
                    </a:cubicBezTo>
                    <a:cubicBezTo>
                      <a:pt x="10579" y="36"/>
                      <a:pt x="10100" y="1"/>
                      <a:pt x="96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6"/>
              <p:cNvSpPr/>
              <p:nvPr/>
            </p:nvSpPr>
            <p:spPr>
              <a:xfrm>
                <a:off x="1546520" y="3144144"/>
                <a:ext cx="262311" cy="232643"/>
              </a:xfrm>
              <a:custGeom>
                <a:avLst/>
                <a:gdLst/>
                <a:ahLst/>
                <a:cxnLst/>
                <a:rect l="l" t="t" r="r" b="b"/>
                <a:pathLst>
                  <a:path w="15084" h="13378" extrusionOk="0">
                    <a:moveTo>
                      <a:pt x="9790" y="1"/>
                    </a:moveTo>
                    <a:cubicBezTo>
                      <a:pt x="8928" y="1"/>
                      <a:pt x="8064" y="118"/>
                      <a:pt x="7237" y="330"/>
                    </a:cubicBezTo>
                    <a:cubicBezTo>
                      <a:pt x="5758" y="711"/>
                      <a:pt x="4426" y="1385"/>
                      <a:pt x="3240" y="2292"/>
                    </a:cubicBezTo>
                    <a:cubicBezTo>
                      <a:pt x="2054" y="3214"/>
                      <a:pt x="1132" y="4225"/>
                      <a:pt x="341" y="5410"/>
                    </a:cubicBezTo>
                    <a:cubicBezTo>
                      <a:pt x="253" y="5557"/>
                      <a:pt x="151" y="5718"/>
                      <a:pt x="63" y="5864"/>
                    </a:cubicBezTo>
                    <a:cubicBezTo>
                      <a:pt x="1" y="5958"/>
                      <a:pt x="86" y="6044"/>
                      <a:pt x="172" y="6044"/>
                    </a:cubicBezTo>
                    <a:cubicBezTo>
                      <a:pt x="208" y="6044"/>
                      <a:pt x="243" y="6030"/>
                      <a:pt x="268" y="5996"/>
                    </a:cubicBezTo>
                    <a:lnTo>
                      <a:pt x="268" y="5981"/>
                    </a:lnTo>
                    <a:cubicBezTo>
                      <a:pt x="971" y="4825"/>
                      <a:pt x="1864" y="3756"/>
                      <a:pt x="2903" y="2863"/>
                    </a:cubicBezTo>
                    <a:cubicBezTo>
                      <a:pt x="3957" y="1985"/>
                      <a:pt x="5231" y="1223"/>
                      <a:pt x="6563" y="770"/>
                    </a:cubicBezTo>
                    <a:cubicBezTo>
                      <a:pt x="7608" y="429"/>
                      <a:pt x="8711" y="236"/>
                      <a:pt x="9809" y="236"/>
                    </a:cubicBezTo>
                    <a:cubicBezTo>
                      <a:pt x="10173" y="236"/>
                      <a:pt x="10536" y="258"/>
                      <a:pt x="10896" y="301"/>
                    </a:cubicBezTo>
                    <a:cubicBezTo>
                      <a:pt x="12243" y="462"/>
                      <a:pt x="13810" y="989"/>
                      <a:pt x="14293" y="2395"/>
                    </a:cubicBezTo>
                    <a:cubicBezTo>
                      <a:pt x="14747" y="3727"/>
                      <a:pt x="13736" y="4869"/>
                      <a:pt x="12770" y="5645"/>
                    </a:cubicBezTo>
                    <a:cubicBezTo>
                      <a:pt x="12653" y="5747"/>
                      <a:pt x="12521" y="5850"/>
                      <a:pt x="12390" y="5937"/>
                    </a:cubicBezTo>
                    <a:cubicBezTo>
                      <a:pt x="12277" y="6025"/>
                      <a:pt x="12346" y="6155"/>
                      <a:pt x="12450" y="6155"/>
                    </a:cubicBezTo>
                    <a:cubicBezTo>
                      <a:pt x="12468" y="6155"/>
                      <a:pt x="12487" y="6151"/>
                      <a:pt x="12507" y="6142"/>
                    </a:cubicBezTo>
                    <a:cubicBezTo>
                      <a:pt x="12680" y="6071"/>
                      <a:pt x="12862" y="6038"/>
                      <a:pt x="13044" y="6038"/>
                    </a:cubicBezTo>
                    <a:cubicBezTo>
                      <a:pt x="13569" y="6038"/>
                      <a:pt x="14095" y="6311"/>
                      <a:pt x="14410" y="6713"/>
                    </a:cubicBezTo>
                    <a:cubicBezTo>
                      <a:pt x="14629" y="7006"/>
                      <a:pt x="14747" y="7372"/>
                      <a:pt x="14703" y="7738"/>
                    </a:cubicBezTo>
                    <a:cubicBezTo>
                      <a:pt x="14644" y="8119"/>
                      <a:pt x="14439" y="8485"/>
                      <a:pt x="14146" y="8748"/>
                    </a:cubicBezTo>
                    <a:cubicBezTo>
                      <a:pt x="13846" y="9022"/>
                      <a:pt x="13465" y="9180"/>
                      <a:pt x="13064" y="9180"/>
                    </a:cubicBezTo>
                    <a:cubicBezTo>
                      <a:pt x="13031" y="9180"/>
                      <a:pt x="12999" y="9179"/>
                      <a:pt x="12966" y="9177"/>
                    </a:cubicBezTo>
                    <a:lnTo>
                      <a:pt x="12966" y="9177"/>
                    </a:lnTo>
                    <a:cubicBezTo>
                      <a:pt x="12959" y="9175"/>
                      <a:pt x="12952" y="9174"/>
                      <a:pt x="12946" y="9173"/>
                    </a:cubicBezTo>
                    <a:lnTo>
                      <a:pt x="12945" y="9175"/>
                    </a:lnTo>
                    <a:lnTo>
                      <a:pt x="12945" y="9175"/>
                    </a:lnTo>
                    <a:cubicBezTo>
                      <a:pt x="12936" y="9175"/>
                      <a:pt x="12926" y="9174"/>
                      <a:pt x="12917" y="9173"/>
                    </a:cubicBezTo>
                    <a:cubicBezTo>
                      <a:pt x="12912" y="9172"/>
                      <a:pt x="12908" y="9172"/>
                      <a:pt x="12904" y="9172"/>
                    </a:cubicBezTo>
                    <a:cubicBezTo>
                      <a:pt x="12783" y="9172"/>
                      <a:pt x="12760" y="9379"/>
                      <a:pt x="12887" y="9407"/>
                    </a:cubicBezTo>
                    <a:cubicBezTo>
                      <a:pt x="13400" y="9509"/>
                      <a:pt x="14044" y="9641"/>
                      <a:pt x="14337" y="10124"/>
                    </a:cubicBezTo>
                    <a:cubicBezTo>
                      <a:pt x="14498" y="10388"/>
                      <a:pt x="14498" y="10710"/>
                      <a:pt x="14410" y="11003"/>
                    </a:cubicBezTo>
                    <a:cubicBezTo>
                      <a:pt x="14322" y="11266"/>
                      <a:pt x="14146" y="11486"/>
                      <a:pt x="13956" y="11691"/>
                    </a:cubicBezTo>
                    <a:cubicBezTo>
                      <a:pt x="13312" y="12350"/>
                      <a:pt x="12463" y="12759"/>
                      <a:pt x="11570" y="12964"/>
                    </a:cubicBezTo>
                    <a:cubicBezTo>
                      <a:pt x="11019" y="13090"/>
                      <a:pt x="10453" y="13139"/>
                      <a:pt x="9884" y="13139"/>
                    </a:cubicBezTo>
                    <a:cubicBezTo>
                      <a:pt x="9456" y="13139"/>
                      <a:pt x="9026" y="13111"/>
                      <a:pt x="8598" y="13067"/>
                    </a:cubicBezTo>
                    <a:cubicBezTo>
                      <a:pt x="7617" y="12964"/>
                      <a:pt x="6578" y="12716"/>
                      <a:pt x="5597" y="12408"/>
                    </a:cubicBezTo>
                    <a:cubicBezTo>
                      <a:pt x="4733" y="12130"/>
                      <a:pt x="3884" y="11793"/>
                      <a:pt x="3064" y="11383"/>
                    </a:cubicBezTo>
                    <a:cubicBezTo>
                      <a:pt x="2976" y="11339"/>
                      <a:pt x="2889" y="11295"/>
                      <a:pt x="2815" y="11252"/>
                    </a:cubicBezTo>
                    <a:cubicBezTo>
                      <a:pt x="2794" y="11241"/>
                      <a:pt x="2773" y="11236"/>
                      <a:pt x="2753" y="11236"/>
                    </a:cubicBezTo>
                    <a:cubicBezTo>
                      <a:pt x="2640" y="11236"/>
                      <a:pt x="2571" y="11394"/>
                      <a:pt x="2684" y="11457"/>
                    </a:cubicBezTo>
                    <a:cubicBezTo>
                      <a:pt x="3518" y="11896"/>
                      <a:pt x="4382" y="12247"/>
                      <a:pt x="5260" y="12540"/>
                    </a:cubicBezTo>
                    <a:cubicBezTo>
                      <a:pt x="6285" y="12891"/>
                      <a:pt x="7339" y="13140"/>
                      <a:pt x="8408" y="13286"/>
                    </a:cubicBezTo>
                    <a:cubicBezTo>
                      <a:pt x="8883" y="13345"/>
                      <a:pt x="9350" y="13378"/>
                      <a:pt x="9812" y="13378"/>
                    </a:cubicBezTo>
                    <a:cubicBezTo>
                      <a:pt x="10388" y="13378"/>
                      <a:pt x="10957" y="13327"/>
                      <a:pt x="11526" y="13213"/>
                    </a:cubicBezTo>
                    <a:cubicBezTo>
                      <a:pt x="12477" y="13023"/>
                      <a:pt x="13370" y="12598"/>
                      <a:pt x="14059" y="11910"/>
                    </a:cubicBezTo>
                    <a:cubicBezTo>
                      <a:pt x="14483" y="11500"/>
                      <a:pt x="14820" y="10929"/>
                      <a:pt x="14673" y="10315"/>
                    </a:cubicBezTo>
                    <a:cubicBezTo>
                      <a:pt x="14534" y="9782"/>
                      <a:pt x="14076" y="9502"/>
                      <a:pt x="13594" y="9342"/>
                    </a:cubicBezTo>
                    <a:lnTo>
                      <a:pt x="13594" y="9342"/>
                    </a:lnTo>
                    <a:cubicBezTo>
                      <a:pt x="14236" y="9139"/>
                      <a:pt x="14766" y="8567"/>
                      <a:pt x="14908" y="7914"/>
                    </a:cubicBezTo>
                    <a:cubicBezTo>
                      <a:pt x="15083" y="7021"/>
                      <a:pt x="14527" y="6259"/>
                      <a:pt x="13736" y="5937"/>
                    </a:cubicBezTo>
                    <a:cubicBezTo>
                      <a:pt x="13524" y="5850"/>
                      <a:pt x="13297" y="5806"/>
                      <a:pt x="13069" y="5806"/>
                    </a:cubicBezTo>
                    <a:cubicBezTo>
                      <a:pt x="13027" y="5806"/>
                      <a:pt x="12985" y="5807"/>
                      <a:pt x="12943" y="5810"/>
                    </a:cubicBezTo>
                    <a:lnTo>
                      <a:pt x="12943" y="5810"/>
                    </a:lnTo>
                    <a:cubicBezTo>
                      <a:pt x="13839" y="5093"/>
                      <a:pt x="14707" y="4147"/>
                      <a:pt x="14644" y="2951"/>
                    </a:cubicBezTo>
                    <a:cubicBezTo>
                      <a:pt x="14600" y="2263"/>
                      <a:pt x="14249" y="1648"/>
                      <a:pt x="13751" y="1194"/>
                    </a:cubicBezTo>
                    <a:cubicBezTo>
                      <a:pt x="13209" y="682"/>
                      <a:pt x="12507" y="389"/>
                      <a:pt x="11804" y="228"/>
                    </a:cubicBezTo>
                    <a:cubicBezTo>
                      <a:pt x="11146" y="73"/>
                      <a:pt x="10468" y="1"/>
                      <a:pt x="979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6"/>
              <p:cNvSpPr/>
              <p:nvPr/>
            </p:nvSpPr>
            <p:spPr>
              <a:xfrm>
                <a:off x="1602026" y="3198624"/>
                <a:ext cx="137433" cy="50866"/>
              </a:xfrm>
              <a:custGeom>
                <a:avLst/>
                <a:gdLst/>
                <a:ahLst/>
                <a:cxnLst/>
                <a:rect l="l" t="t" r="r" b="b"/>
                <a:pathLst>
                  <a:path w="7903" h="2925" extrusionOk="0">
                    <a:moveTo>
                      <a:pt x="5604" y="1"/>
                    </a:moveTo>
                    <a:cubicBezTo>
                      <a:pt x="5233" y="1"/>
                      <a:pt x="4862" y="38"/>
                      <a:pt x="4498" y="111"/>
                    </a:cubicBezTo>
                    <a:cubicBezTo>
                      <a:pt x="3400" y="316"/>
                      <a:pt x="2390" y="828"/>
                      <a:pt x="1512" y="1472"/>
                    </a:cubicBezTo>
                    <a:cubicBezTo>
                      <a:pt x="1000" y="1853"/>
                      <a:pt x="531" y="2277"/>
                      <a:pt x="92" y="2717"/>
                    </a:cubicBezTo>
                    <a:cubicBezTo>
                      <a:pt x="1" y="2807"/>
                      <a:pt x="86" y="2925"/>
                      <a:pt x="177" y="2925"/>
                    </a:cubicBezTo>
                    <a:cubicBezTo>
                      <a:pt x="203" y="2925"/>
                      <a:pt x="230" y="2915"/>
                      <a:pt x="253" y="2892"/>
                    </a:cubicBezTo>
                    <a:cubicBezTo>
                      <a:pt x="1681" y="1436"/>
                      <a:pt x="3510" y="235"/>
                      <a:pt x="5600" y="235"/>
                    </a:cubicBezTo>
                    <a:cubicBezTo>
                      <a:pt x="5696" y="235"/>
                      <a:pt x="5792" y="237"/>
                      <a:pt x="5889" y="242"/>
                    </a:cubicBezTo>
                    <a:cubicBezTo>
                      <a:pt x="6504" y="272"/>
                      <a:pt x="7104" y="418"/>
                      <a:pt x="7660" y="682"/>
                    </a:cubicBezTo>
                    <a:cubicBezTo>
                      <a:pt x="7680" y="692"/>
                      <a:pt x="7699" y="697"/>
                      <a:pt x="7718" y="697"/>
                    </a:cubicBezTo>
                    <a:cubicBezTo>
                      <a:pt x="7825" y="697"/>
                      <a:pt x="7902" y="539"/>
                      <a:pt x="7778" y="477"/>
                    </a:cubicBezTo>
                    <a:cubicBezTo>
                      <a:pt x="7102" y="154"/>
                      <a:pt x="6354" y="1"/>
                      <a:pt x="560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6"/>
              <p:cNvSpPr/>
              <p:nvPr/>
            </p:nvSpPr>
            <p:spPr>
              <a:xfrm>
                <a:off x="1667479" y="3259937"/>
                <a:ext cx="51631" cy="8173"/>
              </a:xfrm>
              <a:custGeom>
                <a:avLst/>
                <a:gdLst/>
                <a:ahLst/>
                <a:cxnLst/>
                <a:rect l="l" t="t" r="r" b="b"/>
                <a:pathLst>
                  <a:path w="2969" h="470" extrusionOk="0">
                    <a:moveTo>
                      <a:pt x="1882" y="1"/>
                    </a:moveTo>
                    <a:cubicBezTo>
                      <a:pt x="1295" y="1"/>
                      <a:pt x="708" y="82"/>
                      <a:pt x="134" y="245"/>
                    </a:cubicBezTo>
                    <a:cubicBezTo>
                      <a:pt x="0" y="271"/>
                      <a:pt x="50" y="470"/>
                      <a:pt x="172" y="470"/>
                    </a:cubicBezTo>
                    <a:cubicBezTo>
                      <a:pt x="183" y="470"/>
                      <a:pt x="195" y="468"/>
                      <a:pt x="207" y="464"/>
                    </a:cubicBezTo>
                    <a:cubicBezTo>
                      <a:pt x="750" y="319"/>
                      <a:pt x="1318" y="244"/>
                      <a:pt x="1887" y="244"/>
                    </a:cubicBezTo>
                    <a:cubicBezTo>
                      <a:pt x="2177" y="244"/>
                      <a:pt x="2468" y="264"/>
                      <a:pt x="2755" y="303"/>
                    </a:cubicBezTo>
                    <a:cubicBezTo>
                      <a:pt x="2759" y="304"/>
                      <a:pt x="2764" y="304"/>
                      <a:pt x="2768" y="304"/>
                    </a:cubicBezTo>
                    <a:cubicBezTo>
                      <a:pt x="2905" y="304"/>
                      <a:pt x="2969" y="97"/>
                      <a:pt x="2813" y="69"/>
                    </a:cubicBezTo>
                    <a:cubicBezTo>
                      <a:pt x="2504" y="23"/>
                      <a:pt x="2193" y="1"/>
                      <a:pt x="188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6"/>
              <p:cNvSpPr/>
              <p:nvPr/>
            </p:nvSpPr>
            <p:spPr>
              <a:xfrm>
                <a:off x="1640473" y="3309392"/>
                <a:ext cx="69056" cy="15390"/>
              </a:xfrm>
              <a:custGeom>
                <a:avLst/>
                <a:gdLst/>
                <a:ahLst/>
                <a:cxnLst/>
                <a:rect l="l" t="t" r="r" b="b"/>
                <a:pathLst>
                  <a:path w="3971" h="885" extrusionOk="0">
                    <a:moveTo>
                      <a:pt x="159" y="1"/>
                    </a:moveTo>
                    <a:cubicBezTo>
                      <a:pt x="39" y="1"/>
                      <a:pt x="0" y="200"/>
                      <a:pt x="121" y="241"/>
                    </a:cubicBezTo>
                    <a:cubicBezTo>
                      <a:pt x="1306" y="651"/>
                      <a:pt x="2565" y="870"/>
                      <a:pt x="3810" y="885"/>
                    </a:cubicBezTo>
                    <a:cubicBezTo>
                      <a:pt x="3971" y="885"/>
                      <a:pt x="3971" y="651"/>
                      <a:pt x="3810" y="651"/>
                    </a:cubicBezTo>
                    <a:cubicBezTo>
                      <a:pt x="2580" y="636"/>
                      <a:pt x="1350" y="416"/>
                      <a:pt x="194" y="6"/>
                    </a:cubicBezTo>
                    <a:cubicBezTo>
                      <a:pt x="181" y="3"/>
                      <a:pt x="170" y="1"/>
                      <a:pt x="15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6"/>
              <p:cNvSpPr/>
              <p:nvPr/>
            </p:nvSpPr>
            <p:spPr>
              <a:xfrm>
                <a:off x="1353728" y="2934833"/>
                <a:ext cx="81837" cy="312533"/>
              </a:xfrm>
              <a:custGeom>
                <a:avLst/>
                <a:gdLst/>
                <a:ahLst/>
                <a:cxnLst/>
                <a:rect l="l" t="t" r="r" b="b"/>
                <a:pathLst>
                  <a:path w="4706" h="17972" extrusionOk="0">
                    <a:moveTo>
                      <a:pt x="143" y="0"/>
                    </a:moveTo>
                    <a:cubicBezTo>
                      <a:pt x="75" y="0"/>
                      <a:pt x="1" y="56"/>
                      <a:pt x="10" y="143"/>
                    </a:cubicBezTo>
                    <a:cubicBezTo>
                      <a:pt x="376" y="2500"/>
                      <a:pt x="815" y="4843"/>
                      <a:pt x="1342" y="7170"/>
                    </a:cubicBezTo>
                    <a:cubicBezTo>
                      <a:pt x="1869" y="9483"/>
                      <a:pt x="2484" y="11782"/>
                      <a:pt x="3186" y="14066"/>
                    </a:cubicBezTo>
                    <a:cubicBezTo>
                      <a:pt x="3582" y="15354"/>
                      <a:pt x="4006" y="16628"/>
                      <a:pt x="4445" y="17887"/>
                    </a:cubicBezTo>
                    <a:cubicBezTo>
                      <a:pt x="4469" y="17946"/>
                      <a:pt x="4519" y="17971"/>
                      <a:pt x="4567" y="17971"/>
                    </a:cubicBezTo>
                    <a:cubicBezTo>
                      <a:pt x="4638" y="17971"/>
                      <a:pt x="4706" y="17915"/>
                      <a:pt x="4680" y="17828"/>
                    </a:cubicBezTo>
                    <a:cubicBezTo>
                      <a:pt x="3889" y="15588"/>
                      <a:pt x="3172" y="13304"/>
                      <a:pt x="2542" y="11006"/>
                    </a:cubicBezTo>
                    <a:cubicBezTo>
                      <a:pt x="1927" y="8708"/>
                      <a:pt x="1386" y="6395"/>
                      <a:pt x="932" y="4052"/>
                    </a:cubicBezTo>
                    <a:cubicBezTo>
                      <a:pt x="668" y="2735"/>
                      <a:pt x="449" y="1417"/>
                      <a:pt x="244" y="85"/>
                    </a:cubicBezTo>
                    <a:cubicBezTo>
                      <a:pt x="232" y="26"/>
                      <a:pt x="189" y="0"/>
                      <a:pt x="14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6"/>
              <p:cNvSpPr/>
              <p:nvPr/>
            </p:nvSpPr>
            <p:spPr>
              <a:xfrm>
                <a:off x="1837265" y="2907601"/>
                <a:ext cx="67925" cy="295213"/>
              </a:xfrm>
              <a:custGeom>
                <a:avLst/>
                <a:gdLst/>
                <a:ahLst/>
                <a:cxnLst/>
                <a:rect l="l" t="t" r="r" b="b"/>
                <a:pathLst>
                  <a:path w="3906" h="16976" extrusionOk="0">
                    <a:moveTo>
                      <a:pt x="3761" y="1"/>
                    </a:moveTo>
                    <a:cubicBezTo>
                      <a:pt x="3716" y="1"/>
                      <a:pt x="3674" y="26"/>
                      <a:pt x="3663" y="84"/>
                    </a:cubicBezTo>
                    <a:cubicBezTo>
                      <a:pt x="3282" y="2280"/>
                      <a:pt x="2872" y="4476"/>
                      <a:pt x="2418" y="6658"/>
                    </a:cubicBezTo>
                    <a:cubicBezTo>
                      <a:pt x="1965" y="8839"/>
                      <a:pt x="1481" y="11006"/>
                      <a:pt x="954" y="13172"/>
                    </a:cubicBezTo>
                    <a:cubicBezTo>
                      <a:pt x="647" y="14402"/>
                      <a:pt x="340" y="15617"/>
                      <a:pt x="18" y="16832"/>
                    </a:cubicBezTo>
                    <a:cubicBezTo>
                      <a:pt x="0" y="16919"/>
                      <a:pt x="71" y="16975"/>
                      <a:pt x="141" y="16975"/>
                    </a:cubicBezTo>
                    <a:cubicBezTo>
                      <a:pt x="188" y="16975"/>
                      <a:pt x="234" y="16950"/>
                      <a:pt x="252" y="16891"/>
                    </a:cubicBezTo>
                    <a:cubicBezTo>
                      <a:pt x="823" y="14739"/>
                      <a:pt x="1350" y="12572"/>
                      <a:pt x="1847" y="10405"/>
                    </a:cubicBezTo>
                    <a:cubicBezTo>
                      <a:pt x="2345" y="8224"/>
                      <a:pt x="2799" y="6043"/>
                      <a:pt x="3224" y="3861"/>
                    </a:cubicBezTo>
                    <a:cubicBezTo>
                      <a:pt x="3458" y="2632"/>
                      <a:pt x="3677" y="1387"/>
                      <a:pt x="3897" y="158"/>
                    </a:cubicBezTo>
                    <a:cubicBezTo>
                      <a:pt x="3906" y="60"/>
                      <a:pt x="3829" y="1"/>
                      <a:pt x="37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1" name="Google Shape;4051;p46"/>
              <p:cNvGrpSpPr/>
              <p:nvPr/>
            </p:nvGrpSpPr>
            <p:grpSpPr>
              <a:xfrm>
                <a:off x="1917742" y="3366271"/>
                <a:ext cx="48133" cy="38952"/>
                <a:chOff x="1917742" y="3366271"/>
                <a:chExt cx="48133" cy="38952"/>
              </a:xfrm>
            </p:grpSpPr>
            <p:sp>
              <p:nvSpPr>
                <p:cNvPr id="4052" name="Google Shape;4052;p46"/>
                <p:cNvSpPr/>
                <p:nvPr/>
              </p:nvSpPr>
              <p:spPr>
                <a:xfrm>
                  <a:off x="1917742" y="3380008"/>
                  <a:ext cx="5374" cy="4087"/>
                </a:xfrm>
                <a:custGeom>
                  <a:avLst/>
                  <a:gdLst/>
                  <a:ahLst/>
                  <a:cxnLst/>
                  <a:rect l="l" t="t" r="r" b="b"/>
                  <a:pathLst>
                    <a:path w="309" h="235" extrusionOk="0">
                      <a:moveTo>
                        <a:pt x="74" y="1"/>
                      </a:moveTo>
                      <a:cubicBezTo>
                        <a:pt x="60" y="15"/>
                        <a:pt x="45" y="15"/>
                        <a:pt x="30" y="30"/>
                      </a:cubicBezTo>
                      <a:cubicBezTo>
                        <a:pt x="16" y="45"/>
                        <a:pt x="16" y="59"/>
                        <a:pt x="16" y="74"/>
                      </a:cubicBezTo>
                      <a:cubicBezTo>
                        <a:pt x="1" y="88"/>
                        <a:pt x="1" y="103"/>
                        <a:pt x="1" y="118"/>
                      </a:cubicBezTo>
                      <a:lnTo>
                        <a:pt x="1" y="147"/>
                      </a:lnTo>
                      <a:cubicBezTo>
                        <a:pt x="1" y="162"/>
                        <a:pt x="16" y="191"/>
                        <a:pt x="30" y="206"/>
                      </a:cubicBezTo>
                      <a:lnTo>
                        <a:pt x="60" y="220"/>
                      </a:lnTo>
                      <a:cubicBezTo>
                        <a:pt x="74" y="235"/>
                        <a:pt x="89" y="235"/>
                        <a:pt x="118" y="235"/>
                      </a:cubicBezTo>
                      <a:lnTo>
                        <a:pt x="191" y="235"/>
                      </a:lnTo>
                      <a:cubicBezTo>
                        <a:pt x="206" y="235"/>
                        <a:pt x="221" y="235"/>
                        <a:pt x="235" y="220"/>
                      </a:cubicBezTo>
                      <a:cubicBezTo>
                        <a:pt x="250" y="220"/>
                        <a:pt x="264" y="206"/>
                        <a:pt x="279" y="206"/>
                      </a:cubicBezTo>
                      <a:cubicBezTo>
                        <a:pt x="279" y="191"/>
                        <a:pt x="294" y="176"/>
                        <a:pt x="294" y="162"/>
                      </a:cubicBezTo>
                      <a:cubicBezTo>
                        <a:pt x="308" y="147"/>
                        <a:pt x="308" y="132"/>
                        <a:pt x="308" y="118"/>
                      </a:cubicBezTo>
                      <a:lnTo>
                        <a:pt x="308" y="88"/>
                      </a:lnTo>
                      <a:cubicBezTo>
                        <a:pt x="294" y="59"/>
                        <a:pt x="294" y="45"/>
                        <a:pt x="279" y="30"/>
                      </a:cubicBezTo>
                      <a:lnTo>
                        <a:pt x="250" y="15"/>
                      </a:lnTo>
                      <a:cubicBezTo>
                        <a:pt x="235" y="1"/>
                        <a:pt x="206"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6"/>
                <p:cNvSpPr/>
                <p:nvPr/>
              </p:nvSpPr>
              <p:spPr>
                <a:xfrm>
                  <a:off x="1947025" y="3366271"/>
                  <a:ext cx="5356" cy="4087"/>
                </a:xfrm>
                <a:custGeom>
                  <a:avLst/>
                  <a:gdLst/>
                  <a:ahLst/>
                  <a:cxnLst/>
                  <a:rect l="l" t="t" r="r" b="b"/>
                  <a:pathLst>
                    <a:path w="308" h="235" extrusionOk="0">
                      <a:moveTo>
                        <a:pt x="147" y="0"/>
                      </a:moveTo>
                      <a:cubicBezTo>
                        <a:pt x="1" y="0"/>
                        <a:pt x="1" y="234"/>
                        <a:pt x="147" y="234"/>
                      </a:cubicBezTo>
                      <a:cubicBezTo>
                        <a:pt x="308" y="234"/>
                        <a:pt x="308"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6"/>
                <p:cNvSpPr/>
                <p:nvPr/>
              </p:nvSpPr>
              <p:spPr>
                <a:xfrm>
                  <a:off x="1941426" y="3399867"/>
                  <a:ext cx="4087" cy="5356"/>
                </a:xfrm>
                <a:custGeom>
                  <a:avLst/>
                  <a:gdLst/>
                  <a:ahLst/>
                  <a:cxnLst/>
                  <a:rect l="l" t="t" r="r" b="b"/>
                  <a:pathLst>
                    <a:path w="235" h="308" extrusionOk="0">
                      <a:moveTo>
                        <a:pt x="88" y="0"/>
                      </a:moveTo>
                      <a:cubicBezTo>
                        <a:pt x="59" y="15"/>
                        <a:pt x="44" y="30"/>
                        <a:pt x="30" y="44"/>
                      </a:cubicBezTo>
                      <a:lnTo>
                        <a:pt x="15" y="59"/>
                      </a:lnTo>
                      <a:cubicBezTo>
                        <a:pt x="0" y="74"/>
                        <a:pt x="0" y="103"/>
                        <a:pt x="0" y="118"/>
                      </a:cubicBezTo>
                      <a:lnTo>
                        <a:pt x="0" y="191"/>
                      </a:lnTo>
                      <a:cubicBezTo>
                        <a:pt x="0" y="205"/>
                        <a:pt x="0" y="220"/>
                        <a:pt x="0" y="235"/>
                      </a:cubicBezTo>
                      <a:cubicBezTo>
                        <a:pt x="15" y="249"/>
                        <a:pt x="15" y="264"/>
                        <a:pt x="30" y="279"/>
                      </a:cubicBezTo>
                      <a:cubicBezTo>
                        <a:pt x="44" y="293"/>
                        <a:pt x="59" y="293"/>
                        <a:pt x="74" y="308"/>
                      </a:cubicBezTo>
                      <a:lnTo>
                        <a:pt x="147" y="308"/>
                      </a:lnTo>
                      <a:cubicBezTo>
                        <a:pt x="161" y="308"/>
                        <a:pt x="191" y="293"/>
                        <a:pt x="205" y="279"/>
                      </a:cubicBezTo>
                      <a:lnTo>
                        <a:pt x="220" y="249"/>
                      </a:lnTo>
                      <a:cubicBezTo>
                        <a:pt x="235" y="235"/>
                        <a:pt x="235" y="220"/>
                        <a:pt x="235" y="191"/>
                      </a:cubicBezTo>
                      <a:lnTo>
                        <a:pt x="235" y="118"/>
                      </a:lnTo>
                      <a:cubicBezTo>
                        <a:pt x="235" y="103"/>
                        <a:pt x="235" y="88"/>
                        <a:pt x="220" y="74"/>
                      </a:cubicBezTo>
                      <a:cubicBezTo>
                        <a:pt x="220" y="59"/>
                        <a:pt x="205" y="44"/>
                        <a:pt x="205" y="44"/>
                      </a:cubicBezTo>
                      <a:cubicBezTo>
                        <a:pt x="191" y="30"/>
                        <a:pt x="176" y="15"/>
                        <a:pt x="161" y="15"/>
                      </a:cubicBezTo>
                      <a:cubicBezTo>
                        <a:pt x="147" y="0"/>
                        <a:pt x="132"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6"/>
                <p:cNvSpPr/>
                <p:nvPr/>
              </p:nvSpPr>
              <p:spPr>
                <a:xfrm>
                  <a:off x="1960519" y="3387399"/>
                  <a:ext cx="5356" cy="4087"/>
                </a:xfrm>
                <a:custGeom>
                  <a:avLst/>
                  <a:gdLst/>
                  <a:ahLst/>
                  <a:cxnLst/>
                  <a:rect l="l" t="t" r="r" b="b"/>
                  <a:pathLst>
                    <a:path w="308" h="235" extrusionOk="0">
                      <a:moveTo>
                        <a:pt x="161" y="0"/>
                      </a:moveTo>
                      <a:cubicBezTo>
                        <a:pt x="0" y="0"/>
                        <a:pt x="0" y="234"/>
                        <a:pt x="161" y="234"/>
                      </a:cubicBezTo>
                      <a:cubicBezTo>
                        <a:pt x="308" y="234"/>
                        <a:pt x="308"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46"/>
              <p:cNvGrpSpPr/>
              <p:nvPr/>
            </p:nvGrpSpPr>
            <p:grpSpPr>
              <a:xfrm>
                <a:off x="1438656" y="3282769"/>
                <a:ext cx="60358" cy="52706"/>
                <a:chOff x="1438656" y="3282769"/>
                <a:chExt cx="60358" cy="52706"/>
              </a:xfrm>
            </p:grpSpPr>
            <p:sp>
              <p:nvSpPr>
                <p:cNvPr id="4057" name="Google Shape;4057;p46"/>
                <p:cNvSpPr/>
                <p:nvPr/>
              </p:nvSpPr>
              <p:spPr>
                <a:xfrm>
                  <a:off x="1469209" y="3282769"/>
                  <a:ext cx="5356" cy="4087"/>
                </a:xfrm>
                <a:custGeom>
                  <a:avLst/>
                  <a:gdLst/>
                  <a:ahLst/>
                  <a:cxnLst/>
                  <a:rect l="l" t="t" r="r" b="b"/>
                  <a:pathLst>
                    <a:path w="308" h="235" extrusionOk="0">
                      <a:moveTo>
                        <a:pt x="161" y="0"/>
                      </a:moveTo>
                      <a:cubicBezTo>
                        <a:pt x="0" y="0"/>
                        <a:pt x="0" y="235"/>
                        <a:pt x="161" y="235"/>
                      </a:cubicBezTo>
                      <a:cubicBezTo>
                        <a:pt x="308" y="235"/>
                        <a:pt x="308"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6"/>
                <p:cNvSpPr/>
                <p:nvPr/>
              </p:nvSpPr>
              <p:spPr>
                <a:xfrm>
                  <a:off x="1438656" y="3302627"/>
                  <a:ext cx="5617" cy="5356"/>
                </a:xfrm>
                <a:custGeom>
                  <a:avLst/>
                  <a:gdLst/>
                  <a:ahLst/>
                  <a:cxnLst/>
                  <a:rect l="l" t="t" r="r" b="b"/>
                  <a:pathLst>
                    <a:path w="323" h="308" extrusionOk="0">
                      <a:moveTo>
                        <a:pt x="132" y="0"/>
                      </a:moveTo>
                      <a:cubicBezTo>
                        <a:pt x="103" y="0"/>
                        <a:pt x="88" y="0"/>
                        <a:pt x="74" y="15"/>
                      </a:cubicBezTo>
                      <a:cubicBezTo>
                        <a:pt x="59" y="15"/>
                        <a:pt x="59" y="29"/>
                        <a:pt x="44" y="29"/>
                      </a:cubicBezTo>
                      <a:lnTo>
                        <a:pt x="30" y="59"/>
                      </a:lnTo>
                      <a:cubicBezTo>
                        <a:pt x="15" y="73"/>
                        <a:pt x="0" y="103"/>
                        <a:pt x="0" y="117"/>
                      </a:cubicBezTo>
                      <a:lnTo>
                        <a:pt x="15" y="147"/>
                      </a:lnTo>
                      <a:cubicBezTo>
                        <a:pt x="15" y="176"/>
                        <a:pt x="30" y="190"/>
                        <a:pt x="44" y="205"/>
                      </a:cubicBezTo>
                      <a:lnTo>
                        <a:pt x="118" y="278"/>
                      </a:lnTo>
                      <a:cubicBezTo>
                        <a:pt x="118" y="278"/>
                        <a:pt x="132" y="293"/>
                        <a:pt x="147" y="293"/>
                      </a:cubicBezTo>
                      <a:cubicBezTo>
                        <a:pt x="162" y="308"/>
                        <a:pt x="176" y="308"/>
                        <a:pt x="191" y="308"/>
                      </a:cubicBezTo>
                      <a:cubicBezTo>
                        <a:pt x="220" y="308"/>
                        <a:pt x="220" y="308"/>
                        <a:pt x="249" y="293"/>
                      </a:cubicBezTo>
                      <a:cubicBezTo>
                        <a:pt x="264" y="293"/>
                        <a:pt x="264" y="278"/>
                        <a:pt x="279" y="278"/>
                      </a:cubicBezTo>
                      <a:lnTo>
                        <a:pt x="293" y="249"/>
                      </a:lnTo>
                      <a:cubicBezTo>
                        <a:pt x="308" y="234"/>
                        <a:pt x="323" y="205"/>
                        <a:pt x="323" y="190"/>
                      </a:cubicBezTo>
                      <a:lnTo>
                        <a:pt x="308" y="161"/>
                      </a:lnTo>
                      <a:cubicBezTo>
                        <a:pt x="308" y="132"/>
                        <a:pt x="293" y="117"/>
                        <a:pt x="279" y="103"/>
                      </a:cubicBezTo>
                      <a:lnTo>
                        <a:pt x="205" y="29"/>
                      </a:lnTo>
                      <a:cubicBezTo>
                        <a:pt x="205" y="29"/>
                        <a:pt x="191" y="15"/>
                        <a:pt x="176" y="15"/>
                      </a:cubicBezTo>
                      <a:cubicBezTo>
                        <a:pt x="162" y="0"/>
                        <a:pt x="147"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6"/>
                <p:cNvSpPr/>
                <p:nvPr/>
              </p:nvSpPr>
              <p:spPr>
                <a:xfrm>
                  <a:off x="1453159" y="3331389"/>
                  <a:ext cx="5374" cy="4087"/>
                </a:xfrm>
                <a:custGeom>
                  <a:avLst/>
                  <a:gdLst/>
                  <a:ahLst/>
                  <a:cxnLst/>
                  <a:rect l="l" t="t" r="r" b="b"/>
                  <a:pathLst>
                    <a:path w="309" h="235" extrusionOk="0">
                      <a:moveTo>
                        <a:pt x="147" y="0"/>
                      </a:moveTo>
                      <a:cubicBezTo>
                        <a:pt x="1" y="0"/>
                        <a:pt x="1" y="235"/>
                        <a:pt x="147" y="235"/>
                      </a:cubicBezTo>
                      <a:cubicBezTo>
                        <a:pt x="308" y="235"/>
                        <a:pt x="308"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6"/>
                <p:cNvSpPr/>
                <p:nvPr/>
              </p:nvSpPr>
              <p:spPr>
                <a:xfrm>
                  <a:off x="1463609" y="3312557"/>
                  <a:ext cx="5356" cy="5356"/>
                </a:xfrm>
                <a:custGeom>
                  <a:avLst/>
                  <a:gdLst/>
                  <a:ahLst/>
                  <a:cxnLst/>
                  <a:rect l="l" t="t" r="r" b="b"/>
                  <a:pathLst>
                    <a:path w="308" h="308" extrusionOk="0">
                      <a:moveTo>
                        <a:pt x="117" y="0"/>
                      </a:moveTo>
                      <a:cubicBezTo>
                        <a:pt x="103" y="0"/>
                        <a:pt x="88" y="15"/>
                        <a:pt x="73" y="15"/>
                      </a:cubicBezTo>
                      <a:cubicBezTo>
                        <a:pt x="59" y="15"/>
                        <a:pt x="44" y="29"/>
                        <a:pt x="44" y="44"/>
                      </a:cubicBezTo>
                      <a:lnTo>
                        <a:pt x="15" y="59"/>
                      </a:lnTo>
                      <a:cubicBezTo>
                        <a:pt x="15" y="88"/>
                        <a:pt x="0" y="103"/>
                        <a:pt x="0" y="117"/>
                      </a:cubicBezTo>
                      <a:lnTo>
                        <a:pt x="0" y="161"/>
                      </a:lnTo>
                      <a:cubicBezTo>
                        <a:pt x="15" y="176"/>
                        <a:pt x="29" y="190"/>
                        <a:pt x="44" y="205"/>
                      </a:cubicBezTo>
                      <a:lnTo>
                        <a:pt x="103" y="278"/>
                      </a:lnTo>
                      <a:cubicBezTo>
                        <a:pt x="117" y="293"/>
                        <a:pt x="132" y="293"/>
                        <a:pt x="147" y="308"/>
                      </a:cubicBezTo>
                      <a:lnTo>
                        <a:pt x="234" y="308"/>
                      </a:lnTo>
                      <a:cubicBezTo>
                        <a:pt x="249" y="293"/>
                        <a:pt x="264" y="293"/>
                        <a:pt x="278" y="278"/>
                      </a:cubicBezTo>
                      <a:lnTo>
                        <a:pt x="293" y="249"/>
                      </a:lnTo>
                      <a:cubicBezTo>
                        <a:pt x="308" y="234"/>
                        <a:pt x="308" y="220"/>
                        <a:pt x="308" y="190"/>
                      </a:cubicBezTo>
                      <a:lnTo>
                        <a:pt x="308" y="161"/>
                      </a:lnTo>
                      <a:cubicBezTo>
                        <a:pt x="308" y="147"/>
                        <a:pt x="293" y="132"/>
                        <a:pt x="278" y="117"/>
                      </a:cubicBezTo>
                      <a:lnTo>
                        <a:pt x="205" y="44"/>
                      </a:lnTo>
                      <a:cubicBezTo>
                        <a:pt x="190" y="29"/>
                        <a:pt x="176" y="15"/>
                        <a:pt x="161" y="15"/>
                      </a:cubicBezTo>
                      <a:cubicBezTo>
                        <a:pt x="147" y="15"/>
                        <a:pt x="132"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6"/>
                <p:cNvSpPr/>
                <p:nvPr/>
              </p:nvSpPr>
              <p:spPr>
                <a:xfrm>
                  <a:off x="1493379" y="3325024"/>
                  <a:ext cx="4348" cy="5356"/>
                </a:xfrm>
                <a:custGeom>
                  <a:avLst/>
                  <a:gdLst/>
                  <a:ahLst/>
                  <a:cxnLst/>
                  <a:rect l="l" t="t" r="r" b="b"/>
                  <a:pathLst>
                    <a:path w="250" h="308" extrusionOk="0">
                      <a:moveTo>
                        <a:pt x="89" y="0"/>
                      </a:moveTo>
                      <a:cubicBezTo>
                        <a:pt x="74" y="15"/>
                        <a:pt x="60" y="30"/>
                        <a:pt x="45" y="44"/>
                      </a:cubicBezTo>
                      <a:lnTo>
                        <a:pt x="30" y="59"/>
                      </a:lnTo>
                      <a:cubicBezTo>
                        <a:pt x="16" y="74"/>
                        <a:pt x="1" y="103"/>
                        <a:pt x="1" y="118"/>
                      </a:cubicBezTo>
                      <a:lnTo>
                        <a:pt x="1" y="191"/>
                      </a:lnTo>
                      <a:cubicBezTo>
                        <a:pt x="1" y="205"/>
                        <a:pt x="16" y="220"/>
                        <a:pt x="16" y="235"/>
                      </a:cubicBezTo>
                      <a:cubicBezTo>
                        <a:pt x="30" y="249"/>
                        <a:pt x="30" y="264"/>
                        <a:pt x="45" y="279"/>
                      </a:cubicBezTo>
                      <a:cubicBezTo>
                        <a:pt x="60" y="293"/>
                        <a:pt x="60" y="293"/>
                        <a:pt x="74" y="308"/>
                      </a:cubicBezTo>
                      <a:lnTo>
                        <a:pt x="162" y="308"/>
                      </a:lnTo>
                      <a:cubicBezTo>
                        <a:pt x="177" y="308"/>
                        <a:pt x="191" y="293"/>
                        <a:pt x="206" y="279"/>
                      </a:cubicBezTo>
                      <a:lnTo>
                        <a:pt x="235" y="249"/>
                      </a:lnTo>
                      <a:cubicBezTo>
                        <a:pt x="235" y="235"/>
                        <a:pt x="250" y="220"/>
                        <a:pt x="250" y="191"/>
                      </a:cubicBezTo>
                      <a:lnTo>
                        <a:pt x="250" y="118"/>
                      </a:lnTo>
                      <a:cubicBezTo>
                        <a:pt x="250" y="103"/>
                        <a:pt x="235" y="88"/>
                        <a:pt x="235" y="74"/>
                      </a:cubicBezTo>
                      <a:cubicBezTo>
                        <a:pt x="235" y="59"/>
                        <a:pt x="221" y="44"/>
                        <a:pt x="206" y="44"/>
                      </a:cubicBezTo>
                      <a:cubicBezTo>
                        <a:pt x="206" y="30"/>
                        <a:pt x="191" y="15"/>
                        <a:pt x="177" y="15"/>
                      </a:cubicBezTo>
                      <a:cubicBezTo>
                        <a:pt x="162" y="0"/>
                        <a:pt x="14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6"/>
                <p:cNvSpPr/>
                <p:nvPr/>
              </p:nvSpPr>
              <p:spPr>
                <a:xfrm>
                  <a:off x="1493379" y="3298802"/>
                  <a:ext cx="5634" cy="4087"/>
                </a:xfrm>
                <a:custGeom>
                  <a:avLst/>
                  <a:gdLst/>
                  <a:ahLst/>
                  <a:cxnLst/>
                  <a:rect l="l" t="t" r="r" b="b"/>
                  <a:pathLst>
                    <a:path w="324" h="235" extrusionOk="0">
                      <a:moveTo>
                        <a:pt x="133" y="1"/>
                      </a:moveTo>
                      <a:cubicBezTo>
                        <a:pt x="103" y="1"/>
                        <a:pt x="89" y="1"/>
                        <a:pt x="74" y="15"/>
                      </a:cubicBezTo>
                      <a:cubicBezTo>
                        <a:pt x="60" y="15"/>
                        <a:pt x="60" y="30"/>
                        <a:pt x="45" y="45"/>
                      </a:cubicBezTo>
                      <a:cubicBezTo>
                        <a:pt x="30" y="45"/>
                        <a:pt x="16" y="59"/>
                        <a:pt x="16" y="74"/>
                      </a:cubicBezTo>
                      <a:cubicBezTo>
                        <a:pt x="16" y="88"/>
                        <a:pt x="1" y="103"/>
                        <a:pt x="1" y="118"/>
                      </a:cubicBezTo>
                      <a:lnTo>
                        <a:pt x="16" y="147"/>
                      </a:lnTo>
                      <a:cubicBezTo>
                        <a:pt x="16" y="176"/>
                        <a:pt x="30" y="191"/>
                        <a:pt x="45" y="206"/>
                      </a:cubicBezTo>
                      <a:lnTo>
                        <a:pt x="60" y="220"/>
                      </a:lnTo>
                      <a:cubicBezTo>
                        <a:pt x="89" y="235"/>
                        <a:pt x="103" y="235"/>
                        <a:pt x="133" y="235"/>
                      </a:cubicBezTo>
                      <a:lnTo>
                        <a:pt x="250" y="235"/>
                      </a:lnTo>
                      <a:cubicBezTo>
                        <a:pt x="264" y="220"/>
                        <a:pt x="264" y="220"/>
                        <a:pt x="279" y="206"/>
                      </a:cubicBezTo>
                      <a:cubicBezTo>
                        <a:pt x="294" y="191"/>
                        <a:pt x="308" y="191"/>
                        <a:pt x="308" y="162"/>
                      </a:cubicBezTo>
                      <a:cubicBezTo>
                        <a:pt x="308" y="147"/>
                        <a:pt x="323" y="147"/>
                        <a:pt x="323" y="118"/>
                      </a:cubicBezTo>
                      <a:lnTo>
                        <a:pt x="308" y="88"/>
                      </a:lnTo>
                      <a:cubicBezTo>
                        <a:pt x="308" y="74"/>
                        <a:pt x="294" y="59"/>
                        <a:pt x="279" y="45"/>
                      </a:cubicBezTo>
                      <a:lnTo>
                        <a:pt x="264" y="15"/>
                      </a:lnTo>
                      <a:cubicBezTo>
                        <a:pt x="235" y="15"/>
                        <a:pt x="221"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3" name="Google Shape;4063;p46"/>
              <p:cNvGrpSpPr/>
              <p:nvPr/>
            </p:nvGrpSpPr>
            <p:grpSpPr>
              <a:xfrm>
                <a:off x="1549390" y="3729788"/>
                <a:ext cx="351329" cy="43282"/>
                <a:chOff x="1549390" y="3729788"/>
                <a:chExt cx="351329" cy="43282"/>
              </a:xfrm>
            </p:grpSpPr>
            <p:sp>
              <p:nvSpPr>
                <p:cNvPr id="4064" name="Google Shape;4064;p46"/>
                <p:cNvSpPr/>
                <p:nvPr/>
              </p:nvSpPr>
              <p:spPr>
                <a:xfrm>
                  <a:off x="1549390" y="3767714"/>
                  <a:ext cx="6886" cy="5356"/>
                </a:xfrm>
                <a:custGeom>
                  <a:avLst/>
                  <a:gdLst/>
                  <a:ahLst/>
                  <a:cxnLst/>
                  <a:rect l="l" t="t" r="r" b="b"/>
                  <a:pathLst>
                    <a:path w="396" h="308" extrusionOk="0">
                      <a:moveTo>
                        <a:pt x="132" y="1"/>
                      </a:moveTo>
                      <a:cubicBezTo>
                        <a:pt x="118" y="1"/>
                        <a:pt x="103" y="1"/>
                        <a:pt x="88" y="15"/>
                      </a:cubicBezTo>
                      <a:cubicBezTo>
                        <a:pt x="59" y="15"/>
                        <a:pt x="30" y="30"/>
                        <a:pt x="15" y="59"/>
                      </a:cubicBezTo>
                      <a:cubicBezTo>
                        <a:pt x="1" y="88"/>
                        <a:pt x="1" y="118"/>
                        <a:pt x="1" y="147"/>
                      </a:cubicBezTo>
                      <a:lnTo>
                        <a:pt x="15" y="162"/>
                      </a:lnTo>
                      <a:cubicBezTo>
                        <a:pt x="15" y="191"/>
                        <a:pt x="45" y="220"/>
                        <a:pt x="59" y="249"/>
                      </a:cubicBezTo>
                      <a:cubicBezTo>
                        <a:pt x="74" y="264"/>
                        <a:pt x="88" y="264"/>
                        <a:pt x="103" y="279"/>
                      </a:cubicBezTo>
                      <a:cubicBezTo>
                        <a:pt x="103" y="279"/>
                        <a:pt x="118" y="293"/>
                        <a:pt x="118" y="293"/>
                      </a:cubicBezTo>
                      <a:cubicBezTo>
                        <a:pt x="132" y="293"/>
                        <a:pt x="147" y="308"/>
                        <a:pt x="176" y="308"/>
                      </a:cubicBezTo>
                      <a:lnTo>
                        <a:pt x="293" y="308"/>
                      </a:lnTo>
                      <a:cubicBezTo>
                        <a:pt x="308" y="308"/>
                        <a:pt x="323" y="293"/>
                        <a:pt x="337" y="279"/>
                      </a:cubicBezTo>
                      <a:cubicBezTo>
                        <a:pt x="352" y="279"/>
                        <a:pt x="367" y="264"/>
                        <a:pt x="367" y="249"/>
                      </a:cubicBezTo>
                      <a:cubicBezTo>
                        <a:pt x="381" y="235"/>
                        <a:pt x="381" y="220"/>
                        <a:pt x="381" y="206"/>
                      </a:cubicBezTo>
                      <a:cubicBezTo>
                        <a:pt x="396" y="191"/>
                        <a:pt x="396" y="176"/>
                        <a:pt x="381" y="162"/>
                      </a:cubicBezTo>
                      <a:cubicBezTo>
                        <a:pt x="367" y="132"/>
                        <a:pt x="352" y="103"/>
                        <a:pt x="323" y="88"/>
                      </a:cubicBezTo>
                      <a:lnTo>
                        <a:pt x="293" y="74"/>
                      </a:lnTo>
                      <a:lnTo>
                        <a:pt x="232" y="74"/>
                      </a:lnTo>
                      <a:cubicBezTo>
                        <a:pt x="224" y="53"/>
                        <a:pt x="200" y="39"/>
                        <a:pt x="176" y="15"/>
                      </a:cubicBezTo>
                      <a:cubicBezTo>
                        <a:pt x="176" y="15"/>
                        <a:pt x="147" y="15"/>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6"/>
                <p:cNvSpPr/>
                <p:nvPr/>
              </p:nvSpPr>
              <p:spPr>
                <a:xfrm>
                  <a:off x="1588602" y="3761610"/>
                  <a:ext cx="5356" cy="4087"/>
                </a:xfrm>
                <a:custGeom>
                  <a:avLst/>
                  <a:gdLst/>
                  <a:ahLst/>
                  <a:cxnLst/>
                  <a:rect l="l" t="t" r="r" b="b"/>
                  <a:pathLst>
                    <a:path w="308" h="235" extrusionOk="0">
                      <a:moveTo>
                        <a:pt x="161" y="0"/>
                      </a:moveTo>
                      <a:cubicBezTo>
                        <a:pt x="0" y="0"/>
                        <a:pt x="0" y="234"/>
                        <a:pt x="161" y="234"/>
                      </a:cubicBezTo>
                      <a:cubicBezTo>
                        <a:pt x="308" y="234"/>
                        <a:pt x="308"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6"/>
                <p:cNvSpPr/>
                <p:nvPr/>
              </p:nvSpPr>
              <p:spPr>
                <a:xfrm>
                  <a:off x="1892806" y="3729788"/>
                  <a:ext cx="7912" cy="4852"/>
                </a:xfrm>
                <a:custGeom>
                  <a:avLst/>
                  <a:gdLst/>
                  <a:ahLst/>
                  <a:cxnLst/>
                  <a:rect l="l" t="t" r="r" b="b"/>
                  <a:pathLst>
                    <a:path w="455" h="279" extrusionOk="0">
                      <a:moveTo>
                        <a:pt x="235" y="0"/>
                      </a:moveTo>
                      <a:cubicBezTo>
                        <a:pt x="205" y="0"/>
                        <a:pt x="176" y="0"/>
                        <a:pt x="147" y="15"/>
                      </a:cubicBezTo>
                      <a:cubicBezTo>
                        <a:pt x="117" y="30"/>
                        <a:pt x="88" y="44"/>
                        <a:pt x="59" y="59"/>
                      </a:cubicBezTo>
                      <a:cubicBezTo>
                        <a:pt x="44" y="59"/>
                        <a:pt x="44" y="73"/>
                        <a:pt x="30" y="88"/>
                      </a:cubicBezTo>
                      <a:cubicBezTo>
                        <a:pt x="15" y="103"/>
                        <a:pt x="15" y="117"/>
                        <a:pt x="0" y="132"/>
                      </a:cubicBezTo>
                      <a:cubicBezTo>
                        <a:pt x="0" y="161"/>
                        <a:pt x="0" y="191"/>
                        <a:pt x="15" y="220"/>
                      </a:cubicBezTo>
                      <a:cubicBezTo>
                        <a:pt x="30" y="249"/>
                        <a:pt x="59" y="264"/>
                        <a:pt x="88" y="278"/>
                      </a:cubicBezTo>
                      <a:cubicBezTo>
                        <a:pt x="117" y="278"/>
                        <a:pt x="161" y="278"/>
                        <a:pt x="176" y="264"/>
                      </a:cubicBezTo>
                      <a:cubicBezTo>
                        <a:pt x="186" y="254"/>
                        <a:pt x="195" y="251"/>
                        <a:pt x="205" y="245"/>
                      </a:cubicBezTo>
                      <a:lnTo>
                        <a:pt x="205" y="245"/>
                      </a:lnTo>
                      <a:cubicBezTo>
                        <a:pt x="215" y="241"/>
                        <a:pt x="225" y="235"/>
                        <a:pt x="235" y="235"/>
                      </a:cubicBezTo>
                      <a:cubicBezTo>
                        <a:pt x="240" y="235"/>
                        <a:pt x="245" y="236"/>
                        <a:pt x="250" y="239"/>
                      </a:cubicBezTo>
                      <a:lnTo>
                        <a:pt x="250" y="239"/>
                      </a:lnTo>
                      <a:cubicBezTo>
                        <a:pt x="252" y="249"/>
                        <a:pt x="265" y="249"/>
                        <a:pt x="278" y="249"/>
                      </a:cubicBezTo>
                      <a:cubicBezTo>
                        <a:pt x="289" y="260"/>
                        <a:pt x="314" y="270"/>
                        <a:pt x="338" y="270"/>
                      </a:cubicBezTo>
                      <a:cubicBezTo>
                        <a:pt x="348" y="270"/>
                        <a:pt x="358" y="268"/>
                        <a:pt x="366" y="264"/>
                      </a:cubicBezTo>
                      <a:cubicBezTo>
                        <a:pt x="396" y="264"/>
                        <a:pt x="425" y="235"/>
                        <a:pt x="439" y="205"/>
                      </a:cubicBezTo>
                      <a:cubicBezTo>
                        <a:pt x="454" y="191"/>
                        <a:pt x="454" y="147"/>
                        <a:pt x="454" y="117"/>
                      </a:cubicBezTo>
                      <a:cubicBezTo>
                        <a:pt x="439" y="88"/>
                        <a:pt x="425" y="73"/>
                        <a:pt x="396" y="44"/>
                      </a:cubicBezTo>
                      <a:cubicBezTo>
                        <a:pt x="352" y="15"/>
                        <a:pt x="293" y="0"/>
                        <a:pt x="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6"/>
                <p:cNvSpPr/>
                <p:nvPr/>
              </p:nvSpPr>
              <p:spPr>
                <a:xfrm>
                  <a:off x="1873452" y="3747855"/>
                  <a:ext cx="5374" cy="4087"/>
                </a:xfrm>
                <a:custGeom>
                  <a:avLst/>
                  <a:gdLst/>
                  <a:ahLst/>
                  <a:cxnLst/>
                  <a:rect l="l" t="t" r="r" b="b"/>
                  <a:pathLst>
                    <a:path w="309" h="235" extrusionOk="0">
                      <a:moveTo>
                        <a:pt x="162" y="1"/>
                      </a:moveTo>
                      <a:cubicBezTo>
                        <a:pt x="1" y="1"/>
                        <a:pt x="1" y="235"/>
                        <a:pt x="162" y="235"/>
                      </a:cubicBezTo>
                      <a:cubicBezTo>
                        <a:pt x="308" y="235"/>
                        <a:pt x="308"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46"/>
              <p:cNvGrpSpPr/>
              <p:nvPr/>
            </p:nvGrpSpPr>
            <p:grpSpPr>
              <a:xfrm>
                <a:off x="1238560" y="2739015"/>
                <a:ext cx="37700" cy="56010"/>
                <a:chOff x="1238560" y="2739015"/>
                <a:chExt cx="37700" cy="56010"/>
              </a:xfrm>
            </p:grpSpPr>
            <p:sp>
              <p:nvSpPr>
                <p:cNvPr id="4069" name="Google Shape;4069;p46"/>
                <p:cNvSpPr/>
                <p:nvPr/>
              </p:nvSpPr>
              <p:spPr>
                <a:xfrm>
                  <a:off x="1259688" y="2739015"/>
                  <a:ext cx="6643" cy="4087"/>
                </a:xfrm>
                <a:custGeom>
                  <a:avLst/>
                  <a:gdLst/>
                  <a:ahLst/>
                  <a:cxnLst/>
                  <a:rect l="l" t="t" r="r" b="b"/>
                  <a:pathLst>
                    <a:path w="382" h="235" extrusionOk="0">
                      <a:moveTo>
                        <a:pt x="118" y="0"/>
                      </a:moveTo>
                      <a:cubicBezTo>
                        <a:pt x="89" y="0"/>
                        <a:pt x="59" y="0"/>
                        <a:pt x="30" y="30"/>
                      </a:cubicBezTo>
                      <a:cubicBezTo>
                        <a:pt x="16" y="44"/>
                        <a:pt x="16" y="59"/>
                        <a:pt x="16" y="73"/>
                      </a:cubicBezTo>
                      <a:cubicBezTo>
                        <a:pt x="1" y="73"/>
                        <a:pt x="1" y="103"/>
                        <a:pt x="1" y="117"/>
                      </a:cubicBezTo>
                      <a:cubicBezTo>
                        <a:pt x="1" y="147"/>
                        <a:pt x="16" y="176"/>
                        <a:pt x="30" y="191"/>
                      </a:cubicBezTo>
                      <a:cubicBezTo>
                        <a:pt x="59" y="220"/>
                        <a:pt x="89" y="235"/>
                        <a:pt x="118" y="235"/>
                      </a:cubicBezTo>
                      <a:lnTo>
                        <a:pt x="264" y="235"/>
                      </a:lnTo>
                      <a:cubicBezTo>
                        <a:pt x="294" y="235"/>
                        <a:pt x="323" y="220"/>
                        <a:pt x="338" y="191"/>
                      </a:cubicBezTo>
                      <a:cubicBezTo>
                        <a:pt x="352" y="191"/>
                        <a:pt x="367" y="176"/>
                        <a:pt x="367" y="161"/>
                      </a:cubicBezTo>
                      <a:cubicBezTo>
                        <a:pt x="382" y="147"/>
                        <a:pt x="382" y="132"/>
                        <a:pt x="382" y="117"/>
                      </a:cubicBezTo>
                      <a:cubicBezTo>
                        <a:pt x="382" y="73"/>
                        <a:pt x="367" y="44"/>
                        <a:pt x="338" y="30"/>
                      </a:cubicBezTo>
                      <a:cubicBezTo>
                        <a:pt x="323" y="0"/>
                        <a:pt x="294" y="0"/>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6"/>
                <p:cNvSpPr/>
                <p:nvPr/>
              </p:nvSpPr>
              <p:spPr>
                <a:xfrm>
                  <a:off x="1238560" y="2766246"/>
                  <a:ext cx="5374" cy="4347"/>
                </a:xfrm>
                <a:custGeom>
                  <a:avLst/>
                  <a:gdLst/>
                  <a:ahLst/>
                  <a:cxnLst/>
                  <a:rect l="l" t="t" r="r" b="b"/>
                  <a:pathLst>
                    <a:path w="309" h="250" extrusionOk="0">
                      <a:moveTo>
                        <a:pt x="118" y="1"/>
                      </a:moveTo>
                      <a:cubicBezTo>
                        <a:pt x="103" y="1"/>
                        <a:pt x="89" y="15"/>
                        <a:pt x="74" y="15"/>
                      </a:cubicBezTo>
                      <a:cubicBezTo>
                        <a:pt x="59" y="15"/>
                        <a:pt x="45" y="30"/>
                        <a:pt x="30" y="45"/>
                      </a:cubicBezTo>
                      <a:cubicBezTo>
                        <a:pt x="15" y="45"/>
                        <a:pt x="15" y="59"/>
                        <a:pt x="1" y="74"/>
                      </a:cubicBezTo>
                      <a:cubicBezTo>
                        <a:pt x="1" y="89"/>
                        <a:pt x="1" y="103"/>
                        <a:pt x="1" y="118"/>
                      </a:cubicBezTo>
                      <a:lnTo>
                        <a:pt x="1" y="162"/>
                      </a:lnTo>
                      <a:cubicBezTo>
                        <a:pt x="1" y="176"/>
                        <a:pt x="15" y="191"/>
                        <a:pt x="30" y="206"/>
                      </a:cubicBezTo>
                      <a:lnTo>
                        <a:pt x="59" y="220"/>
                      </a:lnTo>
                      <a:cubicBezTo>
                        <a:pt x="74" y="235"/>
                        <a:pt x="89" y="250"/>
                        <a:pt x="118" y="250"/>
                      </a:cubicBezTo>
                      <a:lnTo>
                        <a:pt x="191" y="250"/>
                      </a:lnTo>
                      <a:cubicBezTo>
                        <a:pt x="206" y="250"/>
                        <a:pt x="220" y="235"/>
                        <a:pt x="235" y="235"/>
                      </a:cubicBezTo>
                      <a:cubicBezTo>
                        <a:pt x="250" y="220"/>
                        <a:pt x="264" y="220"/>
                        <a:pt x="264" y="206"/>
                      </a:cubicBezTo>
                      <a:cubicBezTo>
                        <a:pt x="279" y="191"/>
                        <a:pt x="294" y="191"/>
                        <a:pt x="294" y="176"/>
                      </a:cubicBezTo>
                      <a:cubicBezTo>
                        <a:pt x="294" y="162"/>
                        <a:pt x="308" y="147"/>
                        <a:pt x="308" y="118"/>
                      </a:cubicBezTo>
                      <a:lnTo>
                        <a:pt x="294" y="89"/>
                      </a:lnTo>
                      <a:cubicBezTo>
                        <a:pt x="294" y="74"/>
                        <a:pt x="279" y="59"/>
                        <a:pt x="264" y="45"/>
                      </a:cubicBezTo>
                      <a:lnTo>
                        <a:pt x="250" y="15"/>
                      </a:lnTo>
                      <a:cubicBezTo>
                        <a:pt x="235" y="15"/>
                        <a:pt x="206"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6"/>
                <p:cNvSpPr/>
                <p:nvPr/>
              </p:nvSpPr>
              <p:spPr>
                <a:xfrm>
                  <a:off x="1255880" y="2789930"/>
                  <a:ext cx="4087" cy="5095"/>
                </a:xfrm>
                <a:custGeom>
                  <a:avLst/>
                  <a:gdLst/>
                  <a:ahLst/>
                  <a:cxnLst/>
                  <a:rect l="l" t="t" r="r" b="b"/>
                  <a:pathLst>
                    <a:path w="235" h="293" extrusionOk="0">
                      <a:moveTo>
                        <a:pt x="117" y="0"/>
                      </a:moveTo>
                      <a:lnTo>
                        <a:pt x="88" y="15"/>
                      </a:lnTo>
                      <a:cubicBezTo>
                        <a:pt x="74" y="15"/>
                        <a:pt x="44" y="29"/>
                        <a:pt x="30" y="44"/>
                      </a:cubicBezTo>
                      <a:lnTo>
                        <a:pt x="15" y="59"/>
                      </a:lnTo>
                      <a:cubicBezTo>
                        <a:pt x="0" y="88"/>
                        <a:pt x="0" y="103"/>
                        <a:pt x="0" y="132"/>
                      </a:cubicBezTo>
                      <a:lnTo>
                        <a:pt x="0" y="176"/>
                      </a:lnTo>
                      <a:cubicBezTo>
                        <a:pt x="0" y="191"/>
                        <a:pt x="0" y="205"/>
                        <a:pt x="15" y="220"/>
                      </a:cubicBezTo>
                      <a:cubicBezTo>
                        <a:pt x="15" y="234"/>
                        <a:pt x="30" y="249"/>
                        <a:pt x="30" y="249"/>
                      </a:cubicBezTo>
                      <a:cubicBezTo>
                        <a:pt x="44" y="264"/>
                        <a:pt x="59" y="278"/>
                        <a:pt x="74" y="278"/>
                      </a:cubicBezTo>
                      <a:cubicBezTo>
                        <a:pt x="88" y="278"/>
                        <a:pt x="103" y="293"/>
                        <a:pt x="117" y="293"/>
                      </a:cubicBezTo>
                      <a:lnTo>
                        <a:pt x="147" y="278"/>
                      </a:lnTo>
                      <a:cubicBezTo>
                        <a:pt x="176" y="278"/>
                        <a:pt x="191" y="264"/>
                        <a:pt x="205" y="249"/>
                      </a:cubicBezTo>
                      <a:lnTo>
                        <a:pt x="220" y="234"/>
                      </a:lnTo>
                      <a:cubicBezTo>
                        <a:pt x="235" y="205"/>
                        <a:pt x="235" y="191"/>
                        <a:pt x="235" y="176"/>
                      </a:cubicBezTo>
                      <a:lnTo>
                        <a:pt x="235" y="132"/>
                      </a:lnTo>
                      <a:cubicBezTo>
                        <a:pt x="235" y="103"/>
                        <a:pt x="235" y="88"/>
                        <a:pt x="235" y="73"/>
                      </a:cubicBezTo>
                      <a:cubicBezTo>
                        <a:pt x="220" y="59"/>
                        <a:pt x="220" y="59"/>
                        <a:pt x="205" y="44"/>
                      </a:cubicBezTo>
                      <a:cubicBezTo>
                        <a:pt x="191" y="29"/>
                        <a:pt x="176" y="15"/>
                        <a:pt x="161" y="15"/>
                      </a:cubicBezTo>
                      <a:cubicBezTo>
                        <a:pt x="147" y="15"/>
                        <a:pt x="132"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6"/>
                <p:cNvSpPr/>
                <p:nvPr/>
              </p:nvSpPr>
              <p:spPr>
                <a:xfrm>
                  <a:off x="1270904" y="2763951"/>
                  <a:ext cx="5356" cy="4104"/>
                </a:xfrm>
                <a:custGeom>
                  <a:avLst/>
                  <a:gdLst/>
                  <a:ahLst/>
                  <a:cxnLst/>
                  <a:rect l="l" t="t" r="r" b="b"/>
                  <a:pathLst>
                    <a:path w="308" h="236" extrusionOk="0">
                      <a:moveTo>
                        <a:pt x="73" y="1"/>
                      </a:moveTo>
                      <a:cubicBezTo>
                        <a:pt x="59" y="16"/>
                        <a:pt x="44" y="16"/>
                        <a:pt x="29" y="30"/>
                      </a:cubicBezTo>
                      <a:cubicBezTo>
                        <a:pt x="15" y="45"/>
                        <a:pt x="15" y="60"/>
                        <a:pt x="0" y="60"/>
                      </a:cubicBezTo>
                      <a:cubicBezTo>
                        <a:pt x="0" y="74"/>
                        <a:pt x="0" y="103"/>
                        <a:pt x="0" y="118"/>
                      </a:cubicBezTo>
                      <a:lnTo>
                        <a:pt x="0" y="147"/>
                      </a:lnTo>
                      <a:cubicBezTo>
                        <a:pt x="0" y="162"/>
                        <a:pt x="15" y="177"/>
                        <a:pt x="29" y="191"/>
                      </a:cubicBezTo>
                      <a:lnTo>
                        <a:pt x="59" y="221"/>
                      </a:lnTo>
                      <a:cubicBezTo>
                        <a:pt x="73" y="221"/>
                        <a:pt x="88" y="235"/>
                        <a:pt x="117" y="235"/>
                      </a:cubicBezTo>
                      <a:lnTo>
                        <a:pt x="190" y="235"/>
                      </a:lnTo>
                      <a:cubicBezTo>
                        <a:pt x="205" y="235"/>
                        <a:pt x="220" y="235"/>
                        <a:pt x="234" y="221"/>
                      </a:cubicBezTo>
                      <a:cubicBezTo>
                        <a:pt x="249" y="221"/>
                        <a:pt x="264" y="206"/>
                        <a:pt x="264" y="191"/>
                      </a:cubicBezTo>
                      <a:cubicBezTo>
                        <a:pt x="278" y="191"/>
                        <a:pt x="293" y="177"/>
                        <a:pt x="293" y="162"/>
                      </a:cubicBezTo>
                      <a:cubicBezTo>
                        <a:pt x="307" y="147"/>
                        <a:pt x="307" y="133"/>
                        <a:pt x="307" y="118"/>
                      </a:cubicBezTo>
                      <a:lnTo>
                        <a:pt x="307" y="89"/>
                      </a:lnTo>
                      <a:cubicBezTo>
                        <a:pt x="293" y="60"/>
                        <a:pt x="278" y="45"/>
                        <a:pt x="264" y="30"/>
                      </a:cubicBezTo>
                      <a:lnTo>
                        <a:pt x="249" y="16"/>
                      </a:lnTo>
                      <a:cubicBezTo>
                        <a:pt x="234" y="1"/>
                        <a:pt x="20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46"/>
              <p:cNvGrpSpPr/>
              <p:nvPr/>
            </p:nvGrpSpPr>
            <p:grpSpPr>
              <a:xfrm>
                <a:off x="1534626" y="2980844"/>
                <a:ext cx="17841" cy="34900"/>
                <a:chOff x="1534626" y="2980844"/>
                <a:chExt cx="17841" cy="34900"/>
              </a:xfrm>
            </p:grpSpPr>
            <p:sp>
              <p:nvSpPr>
                <p:cNvPr id="4074" name="Google Shape;4074;p46"/>
                <p:cNvSpPr/>
                <p:nvPr/>
              </p:nvSpPr>
              <p:spPr>
                <a:xfrm>
                  <a:off x="1534626" y="2980844"/>
                  <a:ext cx="4087" cy="5374"/>
                </a:xfrm>
                <a:custGeom>
                  <a:avLst/>
                  <a:gdLst/>
                  <a:ahLst/>
                  <a:cxnLst/>
                  <a:rect l="l" t="t" r="r" b="b"/>
                  <a:pathLst>
                    <a:path w="235" h="309" extrusionOk="0">
                      <a:moveTo>
                        <a:pt x="88" y="1"/>
                      </a:moveTo>
                      <a:cubicBezTo>
                        <a:pt x="59" y="15"/>
                        <a:pt x="44" y="15"/>
                        <a:pt x="30" y="30"/>
                      </a:cubicBezTo>
                      <a:lnTo>
                        <a:pt x="15" y="59"/>
                      </a:lnTo>
                      <a:cubicBezTo>
                        <a:pt x="1" y="74"/>
                        <a:pt x="1" y="103"/>
                        <a:pt x="1" y="118"/>
                      </a:cubicBezTo>
                      <a:lnTo>
                        <a:pt x="1" y="191"/>
                      </a:lnTo>
                      <a:cubicBezTo>
                        <a:pt x="1" y="206"/>
                        <a:pt x="1" y="220"/>
                        <a:pt x="1" y="235"/>
                      </a:cubicBezTo>
                      <a:cubicBezTo>
                        <a:pt x="15" y="250"/>
                        <a:pt x="15" y="264"/>
                        <a:pt x="30" y="279"/>
                      </a:cubicBezTo>
                      <a:cubicBezTo>
                        <a:pt x="44" y="294"/>
                        <a:pt x="59" y="294"/>
                        <a:pt x="74" y="294"/>
                      </a:cubicBezTo>
                      <a:cubicBezTo>
                        <a:pt x="88" y="308"/>
                        <a:pt x="103" y="308"/>
                        <a:pt x="118" y="308"/>
                      </a:cubicBezTo>
                      <a:lnTo>
                        <a:pt x="147" y="308"/>
                      </a:lnTo>
                      <a:cubicBezTo>
                        <a:pt x="162" y="308"/>
                        <a:pt x="191" y="294"/>
                        <a:pt x="191" y="279"/>
                      </a:cubicBezTo>
                      <a:lnTo>
                        <a:pt x="220" y="250"/>
                      </a:lnTo>
                      <a:cubicBezTo>
                        <a:pt x="220" y="235"/>
                        <a:pt x="235" y="220"/>
                        <a:pt x="235" y="191"/>
                      </a:cubicBezTo>
                      <a:lnTo>
                        <a:pt x="235" y="118"/>
                      </a:lnTo>
                      <a:cubicBezTo>
                        <a:pt x="235" y="103"/>
                        <a:pt x="235" y="89"/>
                        <a:pt x="220" y="74"/>
                      </a:cubicBezTo>
                      <a:cubicBezTo>
                        <a:pt x="220" y="59"/>
                        <a:pt x="206" y="45"/>
                        <a:pt x="191" y="30"/>
                      </a:cubicBezTo>
                      <a:cubicBezTo>
                        <a:pt x="191" y="30"/>
                        <a:pt x="176" y="15"/>
                        <a:pt x="162" y="15"/>
                      </a:cubicBezTo>
                      <a:cubicBezTo>
                        <a:pt x="147" y="1"/>
                        <a:pt x="13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6"/>
                <p:cNvSpPr/>
                <p:nvPr/>
              </p:nvSpPr>
              <p:spPr>
                <a:xfrm>
                  <a:off x="1547355" y="3010892"/>
                  <a:ext cx="5113" cy="4852"/>
                </a:xfrm>
                <a:custGeom>
                  <a:avLst/>
                  <a:gdLst/>
                  <a:ahLst/>
                  <a:cxnLst/>
                  <a:rect l="l" t="t" r="r" b="b"/>
                  <a:pathLst>
                    <a:path w="294" h="279" extrusionOk="0">
                      <a:moveTo>
                        <a:pt x="132" y="0"/>
                      </a:moveTo>
                      <a:cubicBezTo>
                        <a:pt x="118" y="0"/>
                        <a:pt x="103" y="15"/>
                        <a:pt x="88" y="30"/>
                      </a:cubicBezTo>
                      <a:lnTo>
                        <a:pt x="44" y="73"/>
                      </a:lnTo>
                      <a:cubicBezTo>
                        <a:pt x="30" y="88"/>
                        <a:pt x="15" y="103"/>
                        <a:pt x="15" y="117"/>
                      </a:cubicBezTo>
                      <a:cubicBezTo>
                        <a:pt x="15" y="132"/>
                        <a:pt x="1" y="147"/>
                        <a:pt x="1" y="161"/>
                      </a:cubicBezTo>
                      <a:cubicBezTo>
                        <a:pt x="1" y="176"/>
                        <a:pt x="15" y="191"/>
                        <a:pt x="15" y="205"/>
                      </a:cubicBezTo>
                      <a:cubicBezTo>
                        <a:pt x="30" y="220"/>
                        <a:pt x="30" y="235"/>
                        <a:pt x="44" y="235"/>
                      </a:cubicBezTo>
                      <a:lnTo>
                        <a:pt x="59" y="264"/>
                      </a:lnTo>
                      <a:cubicBezTo>
                        <a:pt x="88" y="264"/>
                        <a:pt x="103" y="278"/>
                        <a:pt x="132" y="278"/>
                      </a:cubicBezTo>
                      <a:lnTo>
                        <a:pt x="162" y="278"/>
                      </a:lnTo>
                      <a:cubicBezTo>
                        <a:pt x="176" y="264"/>
                        <a:pt x="191" y="249"/>
                        <a:pt x="205" y="235"/>
                      </a:cubicBezTo>
                      <a:lnTo>
                        <a:pt x="249" y="191"/>
                      </a:lnTo>
                      <a:cubicBezTo>
                        <a:pt x="264" y="191"/>
                        <a:pt x="279" y="176"/>
                        <a:pt x="279" y="161"/>
                      </a:cubicBezTo>
                      <a:cubicBezTo>
                        <a:pt x="279" y="147"/>
                        <a:pt x="293" y="132"/>
                        <a:pt x="293" y="117"/>
                      </a:cubicBezTo>
                      <a:cubicBezTo>
                        <a:pt x="293" y="103"/>
                        <a:pt x="279" y="73"/>
                        <a:pt x="279" y="73"/>
                      </a:cubicBezTo>
                      <a:cubicBezTo>
                        <a:pt x="264" y="59"/>
                        <a:pt x="264" y="44"/>
                        <a:pt x="249" y="30"/>
                      </a:cubicBezTo>
                      <a:lnTo>
                        <a:pt x="235" y="15"/>
                      </a:lnTo>
                      <a:cubicBezTo>
                        <a:pt x="205" y="0"/>
                        <a:pt x="191"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6" name="Google Shape;4076;p46"/>
              <p:cNvSpPr/>
              <p:nvPr/>
            </p:nvSpPr>
            <p:spPr>
              <a:xfrm>
                <a:off x="1789706" y="2817422"/>
                <a:ext cx="5356" cy="4087"/>
              </a:xfrm>
              <a:custGeom>
                <a:avLst/>
                <a:gdLst/>
                <a:ahLst/>
                <a:cxnLst/>
                <a:rect l="l" t="t" r="r" b="b"/>
                <a:pathLst>
                  <a:path w="308" h="235" extrusionOk="0">
                    <a:moveTo>
                      <a:pt x="117" y="0"/>
                    </a:moveTo>
                    <a:cubicBezTo>
                      <a:pt x="103" y="0"/>
                      <a:pt x="74" y="0"/>
                      <a:pt x="59" y="15"/>
                    </a:cubicBezTo>
                    <a:cubicBezTo>
                      <a:pt x="59" y="15"/>
                      <a:pt x="44" y="30"/>
                      <a:pt x="30" y="44"/>
                    </a:cubicBezTo>
                    <a:cubicBezTo>
                      <a:pt x="15" y="44"/>
                      <a:pt x="0" y="59"/>
                      <a:pt x="0" y="73"/>
                    </a:cubicBezTo>
                    <a:cubicBezTo>
                      <a:pt x="0" y="88"/>
                      <a:pt x="0" y="103"/>
                      <a:pt x="0" y="117"/>
                    </a:cubicBezTo>
                    <a:lnTo>
                      <a:pt x="0" y="147"/>
                    </a:lnTo>
                    <a:cubicBezTo>
                      <a:pt x="0" y="176"/>
                      <a:pt x="15" y="191"/>
                      <a:pt x="30" y="205"/>
                    </a:cubicBezTo>
                    <a:lnTo>
                      <a:pt x="59" y="220"/>
                    </a:lnTo>
                    <a:cubicBezTo>
                      <a:pt x="74" y="235"/>
                      <a:pt x="88" y="235"/>
                      <a:pt x="117" y="235"/>
                    </a:cubicBezTo>
                    <a:lnTo>
                      <a:pt x="235" y="235"/>
                    </a:lnTo>
                    <a:cubicBezTo>
                      <a:pt x="249" y="220"/>
                      <a:pt x="249" y="220"/>
                      <a:pt x="264" y="205"/>
                    </a:cubicBezTo>
                    <a:cubicBezTo>
                      <a:pt x="278" y="191"/>
                      <a:pt x="293" y="176"/>
                      <a:pt x="293" y="161"/>
                    </a:cubicBezTo>
                    <a:cubicBezTo>
                      <a:pt x="293" y="147"/>
                      <a:pt x="308" y="132"/>
                      <a:pt x="308" y="117"/>
                    </a:cubicBezTo>
                    <a:lnTo>
                      <a:pt x="293" y="88"/>
                    </a:lnTo>
                    <a:cubicBezTo>
                      <a:pt x="293" y="73"/>
                      <a:pt x="278" y="59"/>
                      <a:pt x="264" y="44"/>
                    </a:cubicBezTo>
                    <a:lnTo>
                      <a:pt x="249" y="15"/>
                    </a:lnTo>
                    <a:cubicBezTo>
                      <a:pt x="220" y="15"/>
                      <a:pt x="205" y="0"/>
                      <a:pt x="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6"/>
              <p:cNvSpPr/>
              <p:nvPr/>
            </p:nvSpPr>
            <p:spPr>
              <a:xfrm>
                <a:off x="1763988" y="2839819"/>
                <a:ext cx="5374" cy="4347"/>
              </a:xfrm>
              <a:custGeom>
                <a:avLst/>
                <a:gdLst/>
                <a:ahLst/>
                <a:cxnLst/>
                <a:rect l="l" t="t" r="r" b="b"/>
                <a:pathLst>
                  <a:path w="309" h="250" extrusionOk="0">
                    <a:moveTo>
                      <a:pt x="162" y="1"/>
                    </a:moveTo>
                    <a:cubicBezTo>
                      <a:pt x="1" y="1"/>
                      <a:pt x="1" y="249"/>
                      <a:pt x="162" y="249"/>
                    </a:cubicBezTo>
                    <a:cubicBezTo>
                      <a:pt x="308" y="249"/>
                      <a:pt x="308" y="1"/>
                      <a:pt x="1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6"/>
              <p:cNvSpPr/>
              <p:nvPr/>
            </p:nvSpPr>
            <p:spPr>
              <a:xfrm>
                <a:off x="1772909" y="2864772"/>
                <a:ext cx="5095" cy="4347"/>
              </a:xfrm>
              <a:custGeom>
                <a:avLst/>
                <a:gdLst/>
                <a:ahLst/>
                <a:cxnLst/>
                <a:rect l="l" t="t" r="r" b="b"/>
                <a:pathLst>
                  <a:path w="293" h="250" extrusionOk="0">
                    <a:moveTo>
                      <a:pt x="147" y="0"/>
                    </a:moveTo>
                    <a:cubicBezTo>
                      <a:pt x="0" y="0"/>
                      <a:pt x="0" y="249"/>
                      <a:pt x="147" y="249"/>
                    </a:cubicBezTo>
                    <a:cubicBezTo>
                      <a:pt x="293" y="249"/>
                      <a:pt x="293" y="0"/>
                      <a:pt x="1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6"/>
              <p:cNvSpPr/>
              <p:nvPr/>
            </p:nvSpPr>
            <p:spPr>
              <a:xfrm>
                <a:off x="1790715" y="2846184"/>
                <a:ext cx="4347" cy="5356"/>
              </a:xfrm>
              <a:custGeom>
                <a:avLst/>
                <a:gdLst/>
                <a:ahLst/>
                <a:cxnLst/>
                <a:rect l="l" t="t" r="r" b="b"/>
                <a:pathLst>
                  <a:path w="250" h="308" extrusionOk="0">
                    <a:moveTo>
                      <a:pt x="89" y="1"/>
                    </a:moveTo>
                    <a:cubicBezTo>
                      <a:pt x="74" y="15"/>
                      <a:pt x="59" y="15"/>
                      <a:pt x="45" y="30"/>
                    </a:cubicBezTo>
                    <a:lnTo>
                      <a:pt x="16" y="59"/>
                    </a:lnTo>
                    <a:cubicBezTo>
                      <a:pt x="16" y="74"/>
                      <a:pt x="1" y="103"/>
                      <a:pt x="1" y="118"/>
                    </a:cubicBezTo>
                    <a:lnTo>
                      <a:pt x="1" y="191"/>
                    </a:lnTo>
                    <a:cubicBezTo>
                      <a:pt x="1" y="205"/>
                      <a:pt x="16" y="220"/>
                      <a:pt x="16" y="235"/>
                    </a:cubicBezTo>
                    <a:cubicBezTo>
                      <a:pt x="16" y="249"/>
                      <a:pt x="30" y="264"/>
                      <a:pt x="45" y="279"/>
                    </a:cubicBezTo>
                    <a:cubicBezTo>
                      <a:pt x="59" y="279"/>
                      <a:pt x="59" y="293"/>
                      <a:pt x="74" y="293"/>
                    </a:cubicBezTo>
                    <a:cubicBezTo>
                      <a:pt x="89" y="308"/>
                      <a:pt x="103" y="308"/>
                      <a:pt x="118" y="308"/>
                    </a:cubicBezTo>
                    <a:lnTo>
                      <a:pt x="162" y="308"/>
                    </a:lnTo>
                    <a:cubicBezTo>
                      <a:pt x="177" y="293"/>
                      <a:pt x="191" y="293"/>
                      <a:pt x="206" y="279"/>
                    </a:cubicBezTo>
                    <a:lnTo>
                      <a:pt x="235" y="249"/>
                    </a:lnTo>
                    <a:cubicBezTo>
                      <a:pt x="235" y="235"/>
                      <a:pt x="250" y="205"/>
                      <a:pt x="250" y="191"/>
                    </a:cubicBezTo>
                    <a:lnTo>
                      <a:pt x="250" y="118"/>
                    </a:lnTo>
                    <a:cubicBezTo>
                      <a:pt x="250" y="103"/>
                      <a:pt x="235" y="88"/>
                      <a:pt x="235" y="74"/>
                    </a:cubicBezTo>
                    <a:cubicBezTo>
                      <a:pt x="235" y="59"/>
                      <a:pt x="220" y="44"/>
                      <a:pt x="206" y="30"/>
                    </a:cubicBezTo>
                    <a:cubicBezTo>
                      <a:pt x="206" y="30"/>
                      <a:pt x="191" y="15"/>
                      <a:pt x="177" y="15"/>
                    </a:cubicBezTo>
                    <a:cubicBezTo>
                      <a:pt x="162" y="1"/>
                      <a:pt x="147" y="1"/>
                      <a:pt x="1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6"/>
              <p:cNvSpPr/>
              <p:nvPr/>
            </p:nvSpPr>
            <p:spPr>
              <a:xfrm>
                <a:off x="2006600" y="2727556"/>
                <a:ext cx="5356" cy="4347"/>
              </a:xfrm>
              <a:custGeom>
                <a:avLst/>
                <a:gdLst/>
                <a:ahLst/>
                <a:cxnLst/>
                <a:rect l="l" t="t" r="r" b="b"/>
                <a:pathLst>
                  <a:path w="308" h="250" extrusionOk="0">
                    <a:moveTo>
                      <a:pt x="161" y="1"/>
                    </a:moveTo>
                    <a:cubicBezTo>
                      <a:pt x="0" y="1"/>
                      <a:pt x="0" y="249"/>
                      <a:pt x="161" y="249"/>
                    </a:cubicBezTo>
                    <a:cubicBezTo>
                      <a:pt x="308" y="249"/>
                      <a:pt x="308"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6"/>
              <p:cNvSpPr/>
              <p:nvPr/>
            </p:nvSpPr>
            <p:spPr>
              <a:xfrm>
                <a:off x="2022129" y="2756317"/>
                <a:ext cx="5356" cy="4104"/>
              </a:xfrm>
              <a:custGeom>
                <a:avLst/>
                <a:gdLst/>
                <a:ahLst/>
                <a:cxnLst/>
                <a:rect l="l" t="t" r="r" b="b"/>
                <a:pathLst>
                  <a:path w="308" h="236" extrusionOk="0">
                    <a:moveTo>
                      <a:pt x="117" y="1"/>
                    </a:moveTo>
                    <a:cubicBezTo>
                      <a:pt x="103" y="1"/>
                      <a:pt x="88" y="1"/>
                      <a:pt x="73" y="15"/>
                    </a:cubicBezTo>
                    <a:cubicBezTo>
                      <a:pt x="59" y="15"/>
                      <a:pt x="44" y="30"/>
                      <a:pt x="44" y="45"/>
                    </a:cubicBezTo>
                    <a:cubicBezTo>
                      <a:pt x="29" y="45"/>
                      <a:pt x="15" y="59"/>
                      <a:pt x="15" y="74"/>
                    </a:cubicBezTo>
                    <a:cubicBezTo>
                      <a:pt x="15" y="89"/>
                      <a:pt x="0" y="103"/>
                      <a:pt x="0" y="118"/>
                    </a:cubicBezTo>
                    <a:lnTo>
                      <a:pt x="15" y="147"/>
                    </a:lnTo>
                    <a:cubicBezTo>
                      <a:pt x="15" y="176"/>
                      <a:pt x="29" y="191"/>
                      <a:pt x="44" y="206"/>
                    </a:cubicBezTo>
                    <a:lnTo>
                      <a:pt x="59" y="220"/>
                    </a:lnTo>
                    <a:cubicBezTo>
                      <a:pt x="88" y="235"/>
                      <a:pt x="103" y="235"/>
                      <a:pt x="117" y="235"/>
                    </a:cubicBezTo>
                    <a:lnTo>
                      <a:pt x="234" y="235"/>
                    </a:lnTo>
                    <a:cubicBezTo>
                      <a:pt x="249" y="220"/>
                      <a:pt x="264" y="220"/>
                      <a:pt x="278" y="206"/>
                    </a:cubicBezTo>
                    <a:cubicBezTo>
                      <a:pt x="293" y="191"/>
                      <a:pt x="293" y="176"/>
                      <a:pt x="308" y="162"/>
                    </a:cubicBezTo>
                    <a:cubicBezTo>
                      <a:pt x="308" y="147"/>
                      <a:pt x="308" y="133"/>
                      <a:pt x="308" y="118"/>
                    </a:cubicBezTo>
                    <a:lnTo>
                      <a:pt x="308" y="89"/>
                    </a:lnTo>
                    <a:cubicBezTo>
                      <a:pt x="308" y="74"/>
                      <a:pt x="293" y="59"/>
                      <a:pt x="278" y="45"/>
                    </a:cubicBezTo>
                    <a:lnTo>
                      <a:pt x="249" y="15"/>
                    </a:lnTo>
                    <a:cubicBezTo>
                      <a:pt x="234" y="15"/>
                      <a:pt x="220"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6"/>
              <p:cNvSpPr/>
              <p:nvPr/>
            </p:nvSpPr>
            <p:spPr>
              <a:xfrm>
                <a:off x="2177935" y="3852902"/>
                <a:ext cx="82272" cy="22833"/>
              </a:xfrm>
              <a:custGeom>
                <a:avLst/>
                <a:gdLst/>
                <a:ahLst/>
                <a:cxnLst/>
                <a:rect l="l" t="t" r="r" b="b"/>
                <a:pathLst>
                  <a:path w="4731" h="1313" extrusionOk="0">
                    <a:moveTo>
                      <a:pt x="1603" y="0"/>
                    </a:moveTo>
                    <a:cubicBezTo>
                      <a:pt x="1459" y="0"/>
                      <a:pt x="1314" y="7"/>
                      <a:pt x="1171" y="20"/>
                    </a:cubicBezTo>
                    <a:cubicBezTo>
                      <a:pt x="819" y="50"/>
                      <a:pt x="468" y="138"/>
                      <a:pt x="131" y="255"/>
                    </a:cubicBezTo>
                    <a:cubicBezTo>
                      <a:pt x="1" y="294"/>
                      <a:pt x="33" y="484"/>
                      <a:pt x="145" y="484"/>
                    </a:cubicBezTo>
                    <a:cubicBezTo>
                      <a:pt x="159" y="484"/>
                      <a:pt x="174" y="481"/>
                      <a:pt x="190" y="474"/>
                    </a:cubicBezTo>
                    <a:cubicBezTo>
                      <a:pt x="648" y="313"/>
                      <a:pt x="1131" y="235"/>
                      <a:pt x="1614" y="235"/>
                    </a:cubicBezTo>
                    <a:cubicBezTo>
                      <a:pt x="2317" y="235"/>
                      <a:pt x="3019" y="402"/>
                      <a:pt x="3645" y="723"/>
                    </a:cubicBezTo>
                    <a:cubicBezTo>
                      <a:pt x="3938" y="870"/>
                      <a:pt x="4230" y="1060"/>
                      <a:pt x="4479" y="1279"/>
                    </a:cubicBezTo>
                    <a:cubicBezTo>
                      <a:pt x="4506" y="1303"/>
                      <a:pt x="4534" y="1312"/>
                      <a:pt x="4561" y="1312"/>
                    </a:cubicBezTo>
                    <a:cubicBezTo>
                      <a:pt x="4655" y="1312"/>
                      <a:pt x="4731" y="1198"/>
                      <a:pt x="4640" y="1118"/>
                    </a:cubicBezTo>
                    <a:cubicBezTo>
                      <a:pt x="3811" y="393"/>
                      <a:pt x="2708" y="0"/>
                      <a:pt x="1603"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3" name="Google Shape;4083;p46"/>
              <p:cNvGrpSpPr/>
              <p:nvPr/>
            </p:nvGrpSpPr>
            <p:grpSpPr>
              <a:xfrm>
                <a:off x="1363309" y="4531160"/>
                <a:ext cx="635933" cy="140807"/>
                <a:chOff x="1363309" y="4531160"/>
                <a:chExt cx="635933" cy="140807"/>
              </a:xfrm>
            </p:grpSpPr>
            <p:sp>
              <p:nvSpPr>
                <p:cNvPr id="4084" name="Google Shape;4084;p46"/>
                <p:cNvSpPr/>
                <p:nvPr/>
              </p:nvSpPr>
              <p:spPr>
                <a:xfrm>
                  <a:off x="1363309" y="4535994"/>
                  <a:ext cx="386980" cy="128286"/>
                </a:xfrm>
                <a:custGeom>
                  <a:avLst/>
                  <a:gdLst/>
                  <a:ahLst/>
                  <a:cxnLst/>
                  <a:rect l="l" t="t" r="r" b="b"/>
                  <a:pathLst>
                    <a:path w="22253" h="7377" extrusionOk="0">
                      <a:moveTo>
                        <a:pt x="308" y="1"/>
                      </a:moveTo>
                      <a:cubicBezTo>
                        <a:pt x="308" y="1"/>
                        <a:pt x="264" y="645"/>
                        <a:pt x="161" y="2240"/>
                      </a:cubicBezTo>
                      <a:lnTo>
                        <a:pt x="0" y="5022"/>
                      </a:lnTo>
                      <a:cubicBezTo>
                        <a:pt x="7540" y="6992"/>
                        <a:pt x="13643" y="7377"/>
                        <a:pt x="17263" y="7377"/>
                      </a:cubicBezTo>
                      <a:cubicBezTo>
                        <a:pt x="19589" y="7377"/>
                        <a:pt x="20891" y="7218"/>
                        <a:pt x="20891" y="7218"/>
                      </a:cubicBezTo>
                      <a:lnTo>
                        <a:pt x="22252" y="2240"/>
                      </a:lnTo>
                      <a:lnTo>
                        <a:pt x="22252" y="2240"/>
                      </a:lnTo>
                      <a:cubicBezTo>
                        <a:pt x="21149" y="2373"/>
                        <a:pt x="19955" y="2431"/>
                        <a:pt x="18714" y="2431"/>
                      </a:cubicBezTo>
                      <a:cubicBezTo>
                        <a:pt x="10642" y="2431"/>
                        <a:pt x="549" y="1"/>
                        <a:pt x="308" y="1"/>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6"/>
                <p:cNvSpPr/>
                <p:nvPr/>
              </p:nvSpPr>
              <p:spPr>
                <a:xfrm>
                  <a:off x="1423249" y="4552670"/>
                  <a:ext cx="14782" cy="85054"/>
                </a:xfrm>
                <a:custGeom>
                  <a:avLst/>
                  <a:gdLst/>
                  <a:ahLst/>
                  <a:cxnLst/>
                  <a:rect l="l" t="t" r="r" b="b"/>
                  <a:pathLst>
                    <a:path w="850" h="4891" extrusionOk="0">
                      <a:moveTo>
                        <a:pt x="736" y="1"/>
                      </a:moveTo>
                      <a:cubicBezTo>
                        <a:pt x="678" y="1"/>
                        <a:pt x="616" y="37"/>
                        <a:pt x="608" y="110"/>
                      </a:cubicBezTo>
                      <a:cubicBezTo>
                        <a:pt x="403" y="1662"/>
                        <a:pt x="213" y="3229"/>
                        <a:pt x="8" y="4780"/>
                      </a:cubicBezTo>
                      <a:cubicBezTo>
                        <a:pt x="1" y="4854"/>
                        <a:pt x="56" y="4890"/>
                        <a:pt x="114" y="4890"/>
                      </a:cubicBezTo>
                      <a:cubicBezTo>
                        <a:pt x="173" y="4890"/>
                        <a:pt x="235" y="4854"/>
                        <a:pt x="242" y="4780"/>
                      </a:cubicBezTo>
                      <a:cubicBezTo>
                        <a:pt x="447" y="3229"/>
                        <a:pt x="652" y="1662"/>
                        <a:pt x="843" y="110"/>
                      </a:cubicBezTo>
                      <a:cubicBezTo>
                        <a:pt x="850" y="37"/>
                        <a:pt x="795" y="1"/>
                        <a:pt x="736"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6"/>
                <p:cNvSpPr/>
                <p:nvPr/>
              </p:nvSpPr>
              <p:spPr>
                <a:xfrm>
                  <a:off x="1512612" y="4567242"/>
                  <a:ext cx="13512" cy="87785"/>
                </a:xfrm>
                <a:custGeom>
                  <a:avLst/>
                  <a:gdLst/>
                  <a:ahLst/>
                  <a:cxnLst/>
                  <a:rect l="l" t="t" r="r" b="b"/>
                  <a:pathLst>
                    <a:path w="777" h="5048" extrusionOk="0">
                      <a:moveTo>
                        <a:pt x="655" y="1"/>
                      </a:moveTo>
                      <a:cubicBezTo>
                        <a:pt x="593" y="1"/>
                        <a:pt x="527" y="41"/>
                        <a:pt x="520" y="121"/>
                      </a:cubicBezTo>
                      <a:cubicBezTo>
                        <a:pt x="359" y="1717"/>
                        <a:pt x="183" y="3327"/>
                        <a:pt x="8" y="4938"/>
                      </a:cubicBezTo>
                      <a:cubicBezTo>
                        <a:pt x="0" y="5011"/>
                        <a:pt x="59" y="5048"/>
                        <a:pt x="121" y="5048"/>
                      </a:cubicBezTo>
                      <a:cubicBezTo>
                        <a:pt x="183" y="5048"/>
                        <a:pt x="249" y="5011"/>
                        <a:pt x="256" y="4938"/>
                      </a:cubicBezTo>
                      <a:cubicBezTo>
                        <a:pt x="417" y="3327"/>
                        <a:pt x="593" y="1717"/>
                        <a:pt x="769" y="121"/>
                      </a:cubicBezTo>
                      <a:cubicBezTo>
                        <a:pt x="776" y="41"/>
                        <a:pt x="718" y="1"/>
                        <a:pt x="655"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6"/>
                <p:cNvSpPr/>
                <p:nvPr/>
              </p:nvSpPr>
              <p:spPr>
                <a:xfrm>
                  <a:off x="1605521" y="4577172"/>
                  <a:ext cx="11217" cy="83455"/>
                </a:xfrm>
                <a:custGeom>
                  <a:avLst/>
                  <a:gdLst/>
                  <a:ahLst/>
                  <a:cxnLst/>
                  <a:rect l="l" t="t" r="r" b="b"/>
                  <a:pathLst>
                    <a:path w="645" h="4799" extrusionOk="0">
                      <a:moveTo>
                        <a:pt x="531" y="1"/>
                      </a:moveTo>
                      <a:cubicBezTo>
                        <a:pt x="473" y="1"/>
                        <a:pt x="411" y="41"/>
                        <a:pt x="403" y="121"/>
                      </a:cubicBezTo>
                      <a:cubicBezTo>
                        <a:pt x="315" y="1644"/>
                        <a:pt x="184" y="3166"/>
                        <a:pt x="8" y="4689"/>
                      </a:cubicBezTo>
                      <a:cubicBezTo>
                        <a:pt x="1" y="4762"/>
                        <a:pt x="56" y="4799"/>
                        <a:pt x="114" y="4799"/>
                      </a:cubicBezTo>
                      <a:cubicBezTo>
                        <a:pt x="173" y="4799"/>
                        <a:pt x="235" y="4762"/>
                        <a:pt x="242" y="4689"/>
                      </a:cubicBezTo>
                      <a:cubicBezTo>
                        <a:pt x="418" y="3166"/>
                        <a:pt x="550" y="1644"/>
                        <a:pt x="637" y="121"/>
                      </a:cubicBezTo>
                      <a:cubicBezTo>
                        <a:pt x="645" y="41"/>
                        <a:pt x="590" y="1"/>
                        <a:pt x="531"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6"/>
                <p:cNvSpPr/>
                <p:nvPr/>
              </p:nvSpPr>
              <p:spPr>
                <a:xfrm>
                  <a:off x="1680242" y="4578893"/>
                  <a:ext cx="7391" cy="83768"/>
                </a:xfrm>
                <a:custGeom>
                  <a:avLst/>
                  <a:gdLst/>
                  <a:ahLst/>
                  <a:cxnLst/>
                  <a:rect l="l" t="t" r="r" b="b"/>
                  <a:pathLst>
                    <a:path w="425" h="4817" extrusionOk="0">
                      <a:moveTo>
                        <a:pt x="306" y="0"/>
                      </a:moveTo>
                      <a:cubicBezTo>
                        <a:pt x="246" y="0"/>
                        <a:pt x="183" y="37"/>
                        <a:pt x="176" y="110"/>
                      </a:cubicBezTo>
                      <a:cubicBezTo>
                        <a:pt x="117" y="1647"/>
                        <a:pt x="59" y="3170"/>
                        <a:pt x="0" y="4707"/>
                      </a:cubicBezTo>
                      <a:cubicBezTo>
                        <a:pt x="0" y="4780"/>
                        <a:pt x="59" y="4817"/>
                        <a:pt x="117" y="4817"/>
                      </a:cubicBezTo>
                      <a:cubicBezTo>
                        <a:pt x="176" y="4817"/>
                        <a:pt x="235" y="4780"/>
                        <a:pt x="235" y="4707"/>
                      </a:cubicBezTo>
                      <a:cubicBezTo>
                        <a:pt x="293" y="3170"/>
                        <a:pt x="352" y="1647"/>
                        <a:pt x="425" y="110"/>
                      </a:cubicBezTo>
                      <a:cubicBezTo>
                        <a:pt x="425" y="37"/>
                        <a:pt x="366" y="0"/>
                        <a:pt x="306"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6"/>
                <p:cNvSpPr/>
                <p:nvPr/>
              </p:nvSpPr>
              <p:spPr>
                <a:xfrm>
                  <a:off x="1726567" y="4531160"/>
                  <a:ext cx="272675" cy="131312"/>
                </a:xfrm>
                <a:custGeom>
                  <a:avLst/>
                  <a:gdLst/>
                  <a:ahLst/>
                  <a:cxnLst/>
                  <a:rect l="l" t="t" r="r" b="b"/>
                  <a:pathLst>
                    <a:path w="15680" h="7551" extrusionOk="0">
                      <a:moveTo>
                        <a:pt x="15358" y="0"/>
                      </a:moveTo>
                      <a:cubicBezTo>
                        <a:pt x="15079" y="0"/>
                        <a:pt x="8623" y="2196"/>
                        <a:pt x="132" y="2592"/>
                      </a:cubicBezTo>
                      <a:lnTo>
                        <a:pt x="1" y="7496"/>
                      </a:lnTo>
                      <a:cubicBezTo>
                        <a:pt x="1" y="7496"/>
                        <a:pt x="405" y="7550"/>
                        <a:pt x="1274" y="7550"/>
                      </a:cubicBezTo>
                      <a:cubicBezTo>
                        <a:pt x="3298" y="7550"/>
                        <a:pt x="7844" y="7256"/>
                        <a:pt x="15680" y="5300"/>
                      </a:cubicBezTo>
                      <a:lnTo>
                        <a:pt x="15358" y="0"/>
                      </a:lnTo>
                      <a:close/>
                    </a:path>
                  </a:pathLst>
                </a:cu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6"/>
                <p:cNvSpPr/>
                <p:nvPr/>
              </p:nvSpPr>
              <p:spPr>
                <a:xfrm>
                  <a:off x="1726567" y="4531160"/>
                  <a:ext cx="272675" cy="140807"/>
                </a:xfrm>
                <a:custGeom>
                  <a:avLst/>
                  <a:gdLst/>
                  <a:ahLst/>
                  <a:cxnLst/>
                  <a:rect l="l" t="t" r="r" b="b"/>
                  <a:pathLst>
                    <a:path w="15680" h="8097" fill="none" extrusionOk="0">
                      <a:moveTo>
                        <a:pt x="1" y="7496"/>
                      </a:moveTo>
                      <a:cubicBezTo>
                        <a:pt x="1" y="7496"/>
                        <a:pt x="4480" y="8096"/>
                        <a:pt x="15680" y="5300"/>
                      </a:cubicBezTo>
                      <a:lnTo>
                        <a:pt x="15358" y="0"/>
                      </a:lnTo>
                      <a:cubicBezTo>
                        <a:pt x="15079" y="0"/>
                        <a:pt x="8623" y="2196"/>
                        <a:pt x="132" y="2592"/>
                      </a:cubicBezTo>
                      <a:lnTo>
                        <a:pt x="1" y="7496"/>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6"/>
                <p:cNvSpPr/>
                <p:nvPr/>
              </p:nvSpPr>
              <p:spPr>
                <a:xfrm>
                  <a:off x="1786263" y="4575641"/>
                  <a:ext cx="10069" cy="86602"/>
                </a:xfrm>
                <a:custGeom>
                  <a:avLst/>
                  <a:gdLst/>
                  <a:ahLst/>
                  <a:cxnLst/>
                  <a:rect l="l" t="t" r="r" b="b"/>
                  <a:pathLst>
                    <a:path w="579" h="4980" extrusionOk="0">
                      <a:moveTo>
                        <a:pt x="114" y="1"/>
                      </a:moveTo>
                      <a:cubicBezTo>
                        <a:pt x="56" y="1"/>
                        <a:pt x="1" y="41"/>
                        <a:pt x="8" y="122"/>
                      </a:cubicBezTo>
                      <a:cubicBezTo>
                        <a:pt x="37" y="897"/>
                        <a:pt x="67" y="1688"/>
                        <a:pt x="96" y="2478"/>
                      </a:cubicBezTo>
                      <a:cubicBezTo>
                        <a:pt x="110" y="2874"/>
                        <a:pt x="125" y="3269"/>
                        <a:pt x="140" y="3664"/>
                      </a:cubicBezTo>
                      <a:cubicBezTo>
                        <a:pt x="154" y="3869"/>
                        <a:pt x="154" y="4074"/>
                        <a:pt x="169" y="4279"/>
                      </a:cubicBezTo>
                      <a:cubicBezTo>
                        <a:pt x="169" y="4440"/>
                        <a:pt x="154" y="4645"/>
                        <a:pt x="198" y="4806"/>
                      </a:cubicBezTo>
                      <a:cubicBezTo>
                        <a:pt x="219" y="4900"/>
                        <a:pt x="300" y="4980"/>
                        <a:pt x="387" y="4980"/>
                      </a:cubicBezTo>
                      <a:cubicBezTo>
                        <a:pt x="422" y="4980"/>
                        <a:pt x="458" y="4967"/>
                        <a:pt x="491" y="4938"/>
                      </a:cubicBezTo>
                      <a:cubicBezTo>
                        <a:pt x="579" y="4865"/>
                        <a:pt x="579" y="4674"/>
                        <a:pt x="447" y="4660"/>
                      </a:cubicBezTo>
                      <a:cubicBezTo>
                        <a:pt x="439" y="4658"/>
                        <a:pt x="431" y="4657"/>
                        <a:pt x="423" y="4657"/>
                      </a:cubicBezTo>
                      <a:lnTo>
                        <a:pt x="423" y="4657"/>
                      </a:lnTo>
                      <a:cubicBezTo>
                        <a:pt x="422" y="4594"/>
                        <a:pt x="418" y="4539"/>
                        <a:pt x="418" y="4528"/>
                      </a:cubicBezTo>
                      <a:cubicBezTo>
                        <a:pt x="403" y="4440"/>
                        <a:pt x="403" y="4338"/>
                        <a:pt x="403" y="4250"/>
                      </a:cubicBezTo>
                      <a:cubicBezTo>
                        <a:pt x="389" y="4060"/>
                        <a:pt x="389" y="3855"/>
                        <a:pt x="374" y="3664"/>
                      </a:cubicBezTo>
                      <a:cubicBezTo>
                        <a:pt x="359" y="3269"/>
                        <a:pt x="345" y="2874"/>
                        <a:pt x="330" y="2478"/>
                      </a:cubicBezTo>
                      <a:cubicBezTo>
                        <a:pt x="301" y="1688"/>
                        <a:pt x="272" y="897"/>
                        <a:pt x="242" y="122"/>
                      </a:cubicBezTo>
                      <a:cubicBezTo>
                        <a:pt x="235" y="41"/>
                        <a:pt x="173" y="1"/>
                        <a:pt x="114"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6"/>
                <p:cNvSpPr/>
                <p:nvPr/>
              </p:nvSpPr>
              <p:spPr>
                <a:xfrm>
                  <a:off x="1863662" y="4559869"/>
                  <a:ext cx="14260" cy="86950"/>
                </a:xfrm>
                <a:custGeom>
                  <a:avLst/>
                  <a:gdLst/>
                  <a:ahLst/>
                  <a:cxnLst/>
                  <a:rect l="l" t="t" r="r" b="b"/>
                  <a:pathLst>
                    <a:path w="820" h="5000" extrusionOk="0">
                      <a:moveTo>
                        <a:pt x="115" y="0"/>
                      </a:moveTo>
                      <a:cubicBezTo>
                        <a:pt x="55" y="0"/>
                        <a:pt x="0" y="40"/>
                        <a:pt x="7" y="121"/>
                      </a:cubicBezTo>
                      <a:cubicBezTo>
                        <a:pt x="183" y="1702"/>
                        <a:pt x="359" y="3298"/>
                        <a:pt x="578" y="4879"/>
                      </a:cubicBezTo>
                      <a:cubicBezTo>
                        <a:pt x="586" y="4959"/>
                        <a:pt x="648" y="4999"/>
                        <a:pt x="706" y="4999"/>
                      </a:cubicBezTo>
                      <a:cubicBezTo>
                        <a:pt x="765" y="4999"/>
                        <a:pt x="820" y="4959"/>
                        <a:pt x="813" y="4879"/>
                      </a:cubicBezTo>
                      <a:cubicBezTo>
                        <a:pt x="608" y="3298"/>
                        <a:pt x="417" y="1702"/>
                        <a:pt x="256" y="121"/>
                      </a:cubicBezTo>
                      <a:cubicBezTo>
                        <a:pt x="242" y="40"/>
                        <a:pt x="176" y="0"/>
                        <a:pt x="115"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6"/>
                <p:cNvSpPr/>
                <p:nvPr/>
              </p:nvSpPr>
              <p:spPr>
                <a:xfrm>
                  <a:off x="1938748" y="4552670"/>
                  <a:ext cx="17668" cy="82933"/>
                </a:xfrm>
                <a:custGeom>
                  <a:avLst/>
                  <a:gdLst/>
                  <a:ahLst/>
                  <a:cxnLst/>
                  <a:rect l="l" t="t" r="r" b="b"/>
                  <a:pathLst>
                    <a:path w="1016" h="4769" extrusionOk="0">
                      <a:moveTo>
                        <a:pt x="114" y="1"/>
                      </a:moveTo>
                      <a:cubicBezTo>
                        <a:pt x="56" y="1"/>
                        <a:pt x="1" y="37"/>
                        <a:pt x="8" y="110"/>
                      </a:cubicBezTo>
                      <a:cubicBezTo>
                        <a:pt x="184" y="1647"/>
                        <a:pt x="447" y="3170"/>
                        <a:pt x="769" y="4678"/>
                      </a:cubicBezTo>
                      <a:cubicBezTo>
                        <a:pt x="781" y="4742"/>
                        <a:pt x="825" y="4769"/>
                        <a:pt x="871" y="4769"/>
                      </a:cubicBezTo>
                      <a:cubicBezTo>
                        <a:pt x="941" y="4769"/>
                        <a:pt x="1015" y="4707"/>
                        <a:pt x="989" y="4619"/>
                      </a:cubicBezTo>
                      <a:cubicBezTo>
                        <a:pt x="681" y="3126"/>
                        <a:pt x="418" y="1633"/>
                        <a:pt x="242" y="110"/>
                      </a:cubicBezTo>
                      <a:cubicBezTo>
                        <a:pt x="235" y="37"/>
                        <a:pt x="173" y="1"/>
                        <a:pt x="114" y="1"/>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94" name="Google Shape;4094;p46"/>
          <p:cNvGrpSpPr/>
          <p:nvPr/>
        </p:nvGrpSpPr>
        <p:grpSpPr>
          <a:xfrm>
            <a:off x="4006986" y="2518379"/>
            <a:ext cx="1469125" cy="2336246"/>
            <a:chOff x="2878192" y="2419115"/>
            <a:chExt cx="1469125" cy="2336246"/>
          </a:xfrm>
        </p:grpSpPr>
        <p:grpSp>
          <p:nvGrpSpPr>
            <p:cNvPr id="4095" name="Google Shape;4095;p46"/>
            <p:cNvGrpSpPr/>
            <p:nvPr/>
          </p:nvGrpSpPr>
          <p:grpSpPr>
            <a:xfrm>
              <a:off x="2894265" y="2443225"/>
              <a:ext cx="1453052" cy="2312136"/>
              <a:chOff x="2878192" y="2419115"/>
              <a:chExt cx="1453052" cy="2312136"/>
            </a:xfrm>
          </p:grpSpPr>
          <p:grpSp>
            <p:nvGrpSpPr>
              <p:cNvPr id="4096" name="Google Shape;4096;p46"/>
              <p:cNvGrpSpPr/>
              <p:nvPr/>
            </p:nvGrpSpPr>
            <p:grpSpPr>
              <a:xfrm rot="-188166">
                <a:off x="2893570" y="3316449"/>
                <a:ext cx="635224" cy="578943"/>
                <a:chOff x="4618575" y="3394788"/>
                <a:chExt cx="677425" cy="639250"/>
              </a:xfrm>
            </p:grpSpPr>
            <p:sp>
              <p:nvSpPr>
                <p:cNvPr id="4097" name="Google Shape;4097;p46"/>
                <p:cNvSpPr/>
                <p:nvPr/>
              </p:nvSpPr>
              <p:spPr>
                <a:xfrm>
                  <a:off x="4621500" y="3397663"/>
                  <a:ext cx="670875" cy="633225"/>
                </a:xfrm>
                <a:custGeom>
                  <a:avLst/>
                  <a:gdLst/>
                  <a:ahLst/>
                  <a:cxnLst/>
                  <a:rect l="l" t="t" r="r" b="b"/>
                  <a:pathLst>
                    <a:path w="26835" h="25329" extrusionOk="0">
                      <a:moveTo>
                        <a:pt x="8660" y="1"/>
                      </a:moveTo>
                      <a:cubicBezTo>
                        <a:pt x="7827" y="1"/>
                        <a:pt x="7338" y="1044"/>
                        <a:pt x="7467" y="1876"/>
                      </a:cubicBezTo>
                      <a:cubicBezTo>
                        <a:pt x="7599" y="2725"/>
                        <a:pt x="8126" y="3457"/>
                        <a:pt x="8389" y="4262"/>
                      </a:cubicBezTo>
                      <a:cubicBezTo>
                        <a:pt x="8023" y="3252"/>
                        <a:pt x="7394" y="2330"/>
                        <a:pt x="6589" y="1627"/>
                      </a:cubicBezTo>
                      <a:cubicBezTo>
                        <a:pt x="6325" y="1407"/>
                        <a:pt x="6047" y="1202"/>
                        <a:pt x="5710" y="1158"/>
                      </a:cubicBezTo>
                      <a:cubicBezTo>
                        <a:pt x="5664" y="1152"/>
                        <a:pt x="5617" y="1148"/>
                        <a:pt x="5571" y="1148"/>
                      </a:cubicBezTo>
                      <a:cubicBezTo>
                        <a:pt x="5022" y="1148"/>
                        <a:pt x="4512" y="1615"/>
                        <a:pt x="4363" y="2169"/>
                      </a:cubicBezTo>
                      <a:cubicBezTo>
                        <a:pt x="4202" y="2754"/>
                        <a:pt x="4378" y="3398"/>
                        <a:pt x="4671" y="3940"/>
                      </a:cubicBezTo>
                      <a:cubicBezTo>
                        <a:pt x="4790" y="4178"/>
                        <a:pt x="4930" y="4402"/>
                        <a:pt x="5075" y="4623"/>
                      </a:cubicBezTo>
                      <a:lnTo>
                        <a:pt x="5075" y="4623"/>
                      </a:lnTo>
                      <a:cubicBezTo>
                        <a:pt x="4734" y="4184"/>
                        <a:pt x="4329" y="3795"/>
                        <a:pt x="3880" y="3471"/>
                      </a:cubicBezTo>
                      <a:cubicBezTo>
                        <a:pt x="3646" y="3310"/>
                        <a:pt x="3383" y="3164"/>
                        <a:pt x="3104" y="3135"/>
                      </a:cubicBezTo>
                      <a:cubicBezTo>
                        <a:pt x="3074" y="3132"/>
                        <a:pt x="3045" y="3131"/>
                        <a:pt x="3015" y="3131"/>
                      </a:cubicBezTo>
                      <a:cubicBezTo>
                        <a:pt x="2436" y="3131"/>
                        <a:pt x="1928" y="3662"/>
                        <a:pt x="1831" y="4247"/>
                      </a:cubicBezTo>
                      <a:cubicBezTo>
                        <a:pt x="1728" y="4848"/>
                        <a:pt x="1977" y="5477"/>
                        <a:pt x="2299" y="5989"/>
                      </a:cubicBezTo>
                      <a:cubicBezTo>
                        <a:pt x="2636" y="6516"/>
                        <a:pt x="3060" y="6970"/>
                        <a:pt x="3383" y="7512"/>
                      </a:cubicBezTo>
                      <a:cubicBezTo>
                        <a:pt x="2943" y="6985"/>
                        <a:pt x="2475" y="6443"/>
                        <a:pt x="1831" y="6224"/>
                      </a:cubicBezTo>
                      <a:cubicBezTo>
                        <a:pt x="1667" y="6163"/>
                        <a:pt x="1488" y="6133"/>
                        <a:pt x="1310" y="6133"/>
                      </a:cubicBezTo>
                      <a:cubicBezTo>
                        <a:pt x="802" y="6133"/>
                        <a:pt x="295" y="6377"/>
                        <a:pt x="133" y="6853"/>
                      </a:cubicBezTo>
                      <a:cubicBezTo>
                        <a:pt x="1" y="7234"/>
                        <a:pt x="45" y="7658"/>
                        <a:pt x="235" y="7995"/>
                      </a:cubicBezTo>
                      <a:cubicBezTo>
                        <a:pt x="3353" y="13500"/>
                        <a:pt x="11229" y="21200"/>
                        <a:pt x="21711" y="25328"/>
                      </a:cubicBezTo>
                      <a:lnTo>
                        <a:pt x="26835" y="13514"/>
                      </a:lnTo>
                      <a:cubicBezTo>
                        <a:pt x="21550" y="11406"/>
                        <a:pt x="16163" y="7014"/>
                        <a:pt x="15504" y="6473"/>
                      </a:cubicBezTo>
                      <a:cubicBezTo>
                        <a:pt x="15299" y="6297"/>
                        <a:pt x="15094" y="6107"/>
                        <a:pt x="15006" y="5843"/>
                      </a:cubicBezTo>
                      <a:cubicBezTo>
                        <a:pt x="14904" y="5594"/>
                        <a:pt x="14933" y="5316"/>
                        <a:pt x="14948" y="5053"/>
                      </a:cubicBezTo>
                      <a:cubicBezTo>
                        <a:pt x="14992" y="4233"/>
                        <a:pt x="14933" y="3398"/>
                        <a:pt x="14772" y="2593"/>
                      </a:cubicBezTo>
                      <a:cubicBezTo>
                        <a:pt x="14621" y="1824"/>
                        <a:pt x="14134" y="912"/>
                        <a:pt x="13385" y="912"/>
                      </a:cubicBezTo>
                      <a:cubicBezTo>
                        <a:pt x="13336" y="912"/>
                        <a:pt x="13286" y="916"/>
                        <a:pt x="13235" y="924"/>
                      </a:cubicBezTo>
                      <a:cubicBezTo>
                        <a:pt x="12942" y="968"/>
                        <a:pt x="12693" y="1144"/>
                        <a:pt x="12488" y="1363"/>
                      </a:cubicBezTo>
                      <a:cubicBezTo>
                        <a:pt x="11844" y="2022"/>
                        <a:pt x="11595" y="2974"/>
                        <a:pt x="11390" y="3881"/>
                      </a:cubicBezTo>
                      <a:cubicBezTo>
                        <a:pt x="11141" y="2783"/>
                        <a:pt x="10644" y="1729"/>
                        <a:pt x="9956" y="836"/>
                      </a:cubicBezTo>
                      <a:cubicBezTo>
                        <a:pt x="9634" y="426"/>
                        <a:pt x="9224" y="17"/>
                        <a:pt x="8711" y="2"/>
                      </a:cubicBezTo>
                      <a:cubicBezTo>
                        <a:pt x="8694" y="1"/>
                        <a:pt x="8677" y="1"/>
                        <a:pt x="8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6"/>
                <p:cNvSpPr/>
                <p:nvPr/>
              </p:nvSpPr>
              <p:spPr>
                <a:xfrm>
                  <a:off x="4618575" y="3394788"/>
                  <a:ext cx="677425" cy="639250"/>
                </a:xfrm>
                <a:custGeom>
                  <a:avLst/>
                  <a:gdLst/>
                  <a:ahLst/>
                  <a:cxnLst/>
                  <a:rect l="l" t="t" r="r" b="b"/>
                  <a:pathLst>
                    <a:path w="27097" h="25570" extrusionOk="0">
                      <a:moveTo>
                        <a:pt x="8802" y="1"/>
                      </a:moveTo>
                      <a:cubicBezTo>
                        <a:pt x="8457" y="1"/>
                        <a:pt x="8122" y="154"/>
                        <a:pt x="7877" y="454"/>
                      </a:cubicBezTo>
                      <a:cubicBezTo>
                        <a:pt x="7511" y="878"/>
                        <a:pt x="7379" y="1493"/>
                        <a:pt x="7467" y="2035"/>
                      </a:cubicBezTo>
                      <a:cubicBezTo>
                        <a:pt x="7490" y="2186"/>
                        <a:pt x="7526" y="2334"/>
                        <a:pt x="7571" y="2479"/>
                      </a:cubicBezTo>
                      <a:lnTo>
                        <a:pt x="7571" y="2479"/>
                      </a:lnTo>
                      <a:cubicBezTo>
                        <a:pt x="7395" y="2262"/>
                        <a:pt x="7207" y="2055"/>
                        <a:pt x="6998" y="1859"/>
                      </a:cubicBezTo>
                      <a:cubicBezTo>
                        <a:pt x="6764" y="1625"/>
                        <a:pt x="6515" y="1405"/>
                        <a:pt x="6208" y="1259"/>
                      </a:cubicBezTo>
                      <a:cubicBezTo>
                        <a:pt x="6041" y="1180"/>
                        <a:pt x="5869" y="1143"/>
                        <a:pt x="5700" y="1143"/>
                      </a:cubicBezTo>
                      <a:cubicBezTo>
                        <a:pt x="5304" y="1143"/>
                        <a:pt x="4923" y="1345"/>
                        <a:pt x="4656" y="1683"/>
                      </a:cubicBezTo>
                      <a:cubicBezTo>
                        <a:pt x="4231" y="2210"/>
                        <a:pt x="4217" y="2913"/>
                        <a:pt x="4422" y="3528"/>
                      </a:cubicBezTo>
                      <a:cubicBezTo>
                        <a:pt x="4465" y="3660"/>
                        <a:pt x="4516" y="3788"/>
                        <a:pt x="4574" y="3913"/>
                      </a:cubicBezTo>
                      <a:lnTo>
                        <a:pt x="4574" y="3913"/>
                      </a:lnTo>
                      <a:cubicBezTo>
                        <a:pt x="4395" y="3753"/>
                        <a:pt x="4212" y="3603"/>
                        <a:pt x="4012" y="3469"/>
                      </a:cubicBezTo>
                      <a:cubicBezTo>
                        <a:pt x="3748" y="3279"/>
                        <a:pt x="3485" y="3147"/>
                        <a:pt x="3177" y="3133"/>
                      </a:cubicBezTo>
                      <a:cubicBezTo>
                        <a:pt x="3151" y="3130"/>
                        <a:pt x="3124" y="3129"/>
                        <a:pt x="3098" y="3129"/>
                      </a:cubicBezTo>
                      <a:cubicBezTo>
                        <a:pt x="2589" y="3129"/>
                        <a:pt x="2142" y="3522"/>
                        <a:pt x="1933" y="3967"/>
                      </a:cubicBezTo>
                      <a:cubicBezTo>
                        <a:pt x="1670" y="4553"/>
                        <a:pt x="1816" y="5211"/>
                        <a:pt x="2079" y="5768"/>
                      </a:cubicBezTo>
                      <a:cubicBezTo>
                        <a:pt x="2210" y="6035"/>
                        <a:pt x="2377" y="6285"/>
                        <a:pt x="2554" y="6529"/>
                      </a:cubicBezTo>
                      <a:lnTo>
                        <a:pt x="2554" y="6529"/>
                      </a:lnTo>
                      <a:cubicBezTo>
                        <a:pt x="2442" y="6452"/>
                        <a:pt x="2323" y="6382"/>
                        <a:pt x="2197" y="6324"/>
                      </a:cubicBezTo>
                      <a:cubicBezTo>
                        <a:pt x="1947" y="6203"/>
                        <a:pt x="1676" y="6136"/>
                        <a:pt x="1404" y="6136"/>
                      </a:cubicBezTo>
                      <a:cubicBezTo>
                        <a:pt x="1181" y="6136"/>
                        <a:pt x="958" y="6181"/>
                        <a:pt x="747" y="6280"/>
                      </a:cubicBezTo>
                      <a:cubicBezTo>
                        <a:pt x="250" y="6500"/>
                        <a:pt x="1" y="6997"/>
                        <a:pt x="45" y="7539"/>
                      </a:cubicBezTo>
                      <a:cubicBezTo>
                        <a:pt x="89" y="8008"/>
                        <a:pt x="367" y="8403"/>
                        <a:pt x="601" y="8798"/>
                      </a:cubicBezTo>
                      <a:cubicBezTo>
                        <a:pt x="1523" y="10291"/>
                        <a:pt x="2607" y="11697"/>
                        <a:pt x="3778" y="13014"/>
                      </a:cubicBezTo>
                      <a:cubicBezTo>
                        <a:pt x="5183" y="14610"/>
                        <a:pt x="6720" y="16089"/>
                        <a:pt x="8331" y="17465"/>
                      </a:cubicBezTo>
                      <a:cubicBezTo>
                        <a:pt x="10146" y="19002"/>
                        <a:pt x="12064" y="20407"/>
                        <a:pt x="14069" y="21666"/>
                      </a:cubicBezTo>
                      <a:cubicBezTo>
                        <a:pt x="16250" y="23028"/>
                        <a:pt x="18534" y="24214"/>
                        <a:pt x="20891" y="25194"/>
                      </a:cubicBezTo>
                      <a:cubicBezTo>
                        <a:pt x="21184" y="25326"/>
                        <a:pt x="21491" y="25443"/>
                        <a:pt x="21784" y="25560"/>
                      </a:cubicBezTo>
                      <a:cubicBezTo>
                        <a:pt x="21800" y="25567"/>
                        <a:pt x="21815" y="25570"/>
                        <a:pt x="21829" y="25570"/>
                      </a:cubicBezTo>
                      <a:cubicBezTo>
                        <a:pt x="21941" y="25570"/>
                        <a:pt x="21975" y="25380"/>
                        <a:pt x="21857" y="25341"/>
                      </a:cubicBezTo>
                      <a:cubicBezTo>
                        <a:pt x="19530" y="24418"/>
                        <a:pt x="17275" y="23306"/>
                        <a:pt x="15123" y="22032"/>
                      </a:cubicBezTo>
                      <a:cubicBezTo>
                        <a:pt x="13103" y="20832"/>
                        <a:pt x="11171" y="19485"/>
                        <a:pt x="9355" y="18006"/>
                      </a:cubicBezTo>
                      <a:cubicBezTo>
                        <a:pt x="7716" y="16674"/>
                        <a:pt x="6164" y="15254"/>
                        <a:pt x="4729" y="13717"/>
                      </a:cubicBezTo>
                      <a:cubicBezTo>
                        <a:pt x="3500" y="12414"/>
                        <a:pt x="2358" y="11023"/>
                        <a:pt x="1362" y="9545"/>
                      </a:cubicBezTo>
                      <a:cubicBezTo>
                        <a:pt x="1143" y="9223"/>
                        <a:pt x="938" y="8886"/>
                        <a:pt x="733" y="8564"/>
                      </a:cubicBezTo>
                      <a:cubicBezTo>
                        <a:pt x="484" y="8139"/>
                        <a:pt x="206" y="7715"/>
                        <a:pt x="293" y="7202"/>
                      </a:cubicBezTo>
                      <a:cubicBezTo>
                        <a:pt x="381" y="6675"/>
                        <a:pt x="835" y="6397"/>
                        <a:pt x="1333" y="6368"/>
                      </a:cubicBezTo>
                      <a:cubicBezTo>
                        <a:pt x="1357" y="6367"/>
                        <a:pt x="1381" y="6366"/>
                        <a:pt x="1405" y="6366"/>
                      </a:cubicBezTo>
                      <a:cubicBezTo>
                        <a:pt x="1946" y="6366"/>
                        <a:pt x="2418" y="6677"/>
                        <a:pt x="2797" y="7041"/>
                      </a:cubicBezTo>
                      <a:cubicBezTo>
                        <a:pt x="3016" y="7246"/>
                        <a:pt x="3207" y="7481"/>
                        <a:pt x="3397" y="7715"/>
                      </a:cubicBezTo>
                      <a:cubicBezTo>
                        <a:pt x="3419" y="7741"/>
                        <a:pt x="3447" y="7752"/>
                        <a:pt x="3475" y="7752"/>
                      </a:cubicBezTo>
                      <a:cubicBezTo>
                        <a:pt x="3558" y="7752"/>
                        <a:pt x="3642" y="7656"/>
                        <a:pt x="3587" y="7568"/>
                      </a:cubicBezTo>
                      <a:cubicBezTo>
                        <a:pt x="3582" y="7559"/>
                        <a:pt x="3576" y="7550"/>
                        <a:pt x="3570" y="7541"/>
                      </a:cubicBezTo>
                      <a:lnTo>
                        <a:pt x="3570" y="7541"/>
                      </a:lnTo>
                      <a:lnTo>
                        <a:pt x="3573" y="7539"/>
                      </a:lnTo>
                      <a:cubicBezTo>
                        <a:pt x="3568" y="7534"/>
                        <a:pt x="3564" y="7529"/>
                        <a:pt x="3560" y="7524"/>
                      </a:cubicBezTo>
                      <a:lnTo>
                        <a:pt x="3560" y="7524"/>
                      </a:lnTo>
                      <a:cubicBezTo>
                        <a:pt x="3242" y="7016"/>
                        <a:pt x="2846" y="6573"/>
                        <a:pt x="2519" y="6075"/>
                      </a:cubicBezTo>
                      <a:cubicBezTo>
                        <a:pt x="2197" y="5563"/>
                        <a:pt x="1933" y="4963"/>
                        <a:pt x="2050" y="4348"/>
                      </a:cubicBezTo>
                      <a:cubicBezTo>
                        <a:pt x="2153" y="3894"/>
                        <a:pt x="2533" y="3425"/>
                        <a:pt x="3016" y="3367"/>
                      </a:cubicBezTo>
                      <a:cubicBezTo>
                        <a:pt x="3042" y="3364"/>
                        <a:pt x="3067" y="3363"/>
                        <a:pt x="3093" y="3363"/>
                      </a:cubicBezTo>
                      <a:cubicBezTo>
                        <a:pt x="3357" y="3363"/>
                        <a:pt x="3608" y="3497"/>
                        <a:pt x="3822" y="3630"/>
                      </a:cubicBezTo>
                      <a:cubicBezTo>
                        <a:pt x="4070" y="3791"/>
                        <a:pt x="4290" y="3967"/>
                        <a:pt x="4495" y="4157"/>
                      </a:cubicBezTo>
                      <a:cubicBezTo>
                        <a:pt x="4742" y="4389"/>
                        <a:pt x="4964" y="4644"/>
                        <a:pt x="5162" y="4918"/>
                      </a:cubicBezTo>
                      <a:lnTo>
                        <a:pt x="5162" y="4918"/>
                      </a:lnTo>
                      <a:cubicBezTo>
                        <a:pt x="5250" y="5050"/>
                        <a:pt x="5339" y="5182"/>
                        <a:pt x="5425" y="5315"/>
                      </a:cubicBezTo>
                      <a:lnTo>
                        <a:pt x="5425" y="5315"/>
                      </a:lnTo>
                      <a:cubicBezTo>
                        <a:pt x="5500" y="5439"/>
                        <a:pt x="5571" y="5566"/>
                        <a:pt x="5637" y="5695"/>
                      </a:cubicBezTo>
                      <a:lnTo>
                        <a:pt x="5654" y="5684"/>
                      </a:lnTo>
                      <a:lnTo>
                        <a:pt x="5654" y="5684"/>
                      </a:lnTo>
                      <a:cubicBezTo>
                        <a:pt x="5676" y="5727"/>
                        <a:pt x="5711" y="5744"/>
                        <a:pt x="5746" y="5744"/>
                      </a:cubicBezTo>
                      <a:cubicBezTo>
                        <a:pt x="5825" y="5744"/>
                        <a:pt x="5907" y="5653"/>
                        <a:pt x="5856" y="5563"/>
                      </a:cubicBezTo>
                      <a:cubicBezTo>
                        <a:pt x="5671" y="5210"/>
                        <a:pt x="5456" y="4881"/>
                        <a:pt x="5208" y="4576"/>
                      </a:cubicBezTo>
                      <a:lnTo>
                        <a:pt x="5208" y="4576"/>
                      </a:lnTo>
                      <a:cubicBezTo>
                        <a:pt x="5061" y="4351"/>
                        <a:pt x="4921" y="4123"/>
                        <a:pt x="4802" y="3879"/>
                      </a:cubicBezTo>
                      <a:cubicBezTo>
                        <a:pt x="4539" y="3323"/>
                        <a:pt x="4378" y="2620"/>
                        <a:pt x="4685" y="2049"/>
                      </a:cubicBezTo>
                      <a:cubicBezTo>
                        <a:pt x="4881" y="1670"/>
                        <a:pt x="5266" y="1381"/>
                        <a:pt x="5685" y="1381"/>
                      </a:cubicBezTo>
                      <a:cubicBezTo>
                        <a:pt x="5799" y="1381"/>
                        <a:pt x="5916" y="1402"/>
                        <a:pt x="6032" y="1449"/>
                      </a:cubicBezTo>
                      <a:cubicBezTo>
                        <a:pt x="6310" y="1566"/>
                        <a:pt x="6545" y="1771"/>
                        <a:pt x="6764" y="1976"/>
                      </a:cubicBezTo>
                      <a:cubicBezTo>
                        <a:pt x="6984" y="2166"/>
                        <a:pt x="7203" y="2401"/>
                        <a:pt x="7394" y="2635"/>
                      </a:cubicBezTo>
                      <a:cubicBezTo>
                        <a:pt x="7818" y="3177"/>
                        <a:pt x="8155" y="3777"/>
                        <a:pt x="8374" y="4421"/>
                      </a:cubicBezTo>
                      <a:cubicBezTo>
                        <a:pt x="8397" y="4472"/>
                        <a:pt x="8444" y="4494"/>
                        <a:pt x="8490" y="4494"/>
                      </a:cubicBezTo>
                      <a:cubicBezTo>
                        <a:pt x="8562" y="4494"/>
                        <a:pt x="8633" y="4439"/>
                        <a:pt x="8610" y="4352"/>
                      </a:cubicBezTo>
                      <a:lnTo>
                        <a:pt x="8610" y="4352"/>
                      </a:lnTo>
                      <a:lnTo>
                        <a:pt x="8623" y="4348"/>
                      </a:lnTo>
                      <a:cubicBezTo>
                        <a:pt x="8538" y="4119"/>
                        <a:pt x="8442" y="3897"/>
                        <a:pt x="8334" y="3680"/>
                      </a:cubicBezTo>
                      <a:lnTo>
                        <a:pt x="8334" y="3680"/>
                      </a:lnTo>
                      <a:cubicBezTo>
                        <a:pt x="7905" y="2758"/>
                        <a:pt x="7350" y="1784"/>
                        <a:pt x="7891" y="820"/>
                      </a:cubicBezTo>
                      <a:cubicBezTo>
                        <a:pt x="8088" y="470"/>
                        <a:pt x="8423" y="235"/>
                        <a:pt x="8793" y="235"/>
                      </a:cubicBezTo>
                      <a:cubicBezTo>
                        <a:pt x="8919" y="235"/>
                        <a:pt x="9049" y="262"/>
                        <a:pt x="9180" y="322"/>
                      </a:cubicBezTo>
                      <a:cubicBezTo>
                        <a:pt x="9487" y="468"/>
                        <a:pt x="9721" y="717"/>
                        <a:pt x="9926" y="966"/>
                      </a:cubicBezTo>
                      <a:cubicBezTo>
                        <a:pt x="10146" y="1244"/>
                        <a:pt x="10336" y="1537"/>
                        <a:pt x="10526" y="1844"/>
                      </a:cubicBezTo>
                      <a:cubicBezTo>
                        <a:pt x="10922" y="2532"/>
                        <a:pt x="11200" y="3264"/>
                        <a:pt x="11376" y="4026"/>
                      </a:cubicBezTo>
                      <a:cubicBezTo>
                        <a:pt x="11390" y="4084"/>
                        <a:pt x="11441" y="4113"/>
                        <a:pt x="11493" y="4113"/>
                      </a:cubicBezTo>
                      <a:cubicBezTo>
                        <a:pt x="11544" y="4113"/>
                        <a:pt x="11595" y="4084"/>
                        <a:pt x="11610" y="4026"/>
                      </a:cubicBezTo>
                      <a:cubicBezTo>
                        <a:pt x="11614" y="4006"/>
                        <a:pt x="11619" y="3987"/>
                        <a:pt x="11623" y="3967"/>
                      </a:cubicBezTo>
                      <a:lnTo>
                        <a:pt x="11624" y="3967"/>
                      </a:lnTo>
                      <a:cubicBezTo>
                        <a:pt x="11624" y="3966"/>
                        <a:pt x="11624" y="3965"/>
                        <a:pt x="11624" y="3964"/>
                      </a:cubicBezTo>
                      <a:lnTo>
                        <a:pt x="11624" y="3964"/>
                      </a:lnTo>
                      <a:cubicBezTo>
                        <a:pt x="11811" y="3133"/>
                        <a:pt x="12034" y="2253"/>
                        <a:pt x="12620" y="1610"/>
                      </a:cubicBezTo>
                      <a:cubicBezTo>
                        <a:pt x="12852" y="1366"/>
                        <a:pt x="13155" y="1142"/>
                        <a:pt x="13486" y="1142"/>
                      </a:cubicBezTo>
                      <a:cubicBezTo>
                        <a:pt x="13553" y="1142"/>
                        <a:pt x="13620" y="1151"/>
                        <a:pt x="13689" y="1171"/>
                      </a:cubicBezTo>
                      <a:cubicBezTo>
                        <a:pt x="14025" y="1259"/>
                        <a:pt x="14260" y="1552"/>
                        <a:pt x="14435" y="1844"/>
                      </a:cubicBezTo>
                      <a:cubicBezTo>
                        <a:pt x="14626" y="2181"/>
                        <a:pt x="14728" y="2562"/>
                        <a:pt x="14801" y="2942"/>
                      </a:cubicBezTo>
                      <a:cubicBezTo>
                        <a:pt x="14904" y="3469"/>
                        <a:pt x="14948" y="4011"/>
                        <a:pt x="14948" y="4553"/>
                      </a:cubicBezTo>
                      <a:cubicBezTo>
                        <a:pt x="14948" y="4802"/>
                        <a:pt x="14933" y="5065"/>
                        <a:pt x="14918" y="5314"/>
                      </a:cubicBezTo>
                      <a:cubicBezTo>
                        <a:pt x="14904" y="5548"/>
                        <a:pt x="14904" y="5797"/>
                        <a:pt x="14992" y="6017"/>
                      </a:cubicBezTo>
                      <a:cubicBezTo>
                        <a:pt x="15109" y="6309"/>
                        <a:pt x="15343" y="6529"/>
                        <a:pt x="15592" y="6719"/>
                      </a:cubicBezTo>
                      <a:cubicBezTo>
                        <a:pt x="16250" y="7276"/>
                        <a:pt x="16953" y="7803"/>
                        <a:pt x="17641" y="8315"/>
                      </a:cubicBezTo>
                      <a:cubicBezTo>
                        <a:pt x="18886" y="9252"/>
                        <a:pt x="20174" y="10130"/>
                        <a:pt x="21491" y="10950"/>
                      </a:cubicBezTo>
                      <a:cubicBezTo>
                        <a:pt x="23043" y="11902"/>
                        <a:pt x="24639" y="12780"/>
                        <a:pt x="26308" y="13497"/>
                      </a:cubicBezTo>
                      <a:cubicBezTo>
                        <a:pt x="26513" y="13585"/>
                        <a:pt x="26703" y="13658"/>
                        <a:pt x="26908" y="13746"/>
                      </a:cubicBezTo>
                      <a:cubicBezTo>
                        <a:pt x="26924" y="13753"/>
                        <a:pt x="26939" y="13756"/>
                        <a:pt x="26953" y="13756"/>
                      </a:cubicBezTo>
                      <a:cubicBezTo>
                        <a:pt x="27065" y="13756"/>
                        <a:pt x="27097" y="13564"/>
                        <a:pt x="26967" y="13512"/>
                      </a:cubicBezTo>
                      <a:lnTo>
                        <a:pt x="26981" y="13512"/>
                      </a:lnTo>
                      <a:cubicBezTo>
                        <a:pt x="25254" y="12824"/>
                        <a:pt x="23614" y="11946"/>
                        <a:pt x="22033" y="10979"/>
                      </a:cubicBezTo>
                      <a:cubicBezTo>
                        <a:pt x="20642" y="10145"/>
                        <a:pt x="19296" y="9223"/>
                        <a:pt x="17978" y="8271"/>
                      </a:cubicBezTo>
                      <a:cubicBezTo>
                        <a:pt x="17246" y="7715"/>
                        <a:pt x="16514" y="7158"/>
                        <a:pt x="15797" y="6573"/>
                      </a:cubicBezTo>
                      <a:cubicBezTo>
                        <a:pt x="15577" y="6397"/>
                        <a:pt x="15328" y="6207"/>
                        <a:pt x="15226" y="5929"/>
                      </a:cubicBezTo>
                      <a:cubicBezTo>
                        <a:pt x="15138" y="5695"/>
                        <a:pt x="15167" y="5431"/>
                        <a:pt x="15182" y="5197"/>
                      </a:cubicBezTo>
                      <a:cubicBezTo>
                        <a:pt x="15196" y="4919"/>
                        <a:pt x="15196" y="4655"/>
                        <a:pt x="15196" y="4392"/>
                      </a:cubicBezTo>
                      <a:cubicBezTo>
                        <a:pt x="15182" y="3865"/>
                        <a:pt x="15123" y="3323"/>
                        <a:pt x="15035" y="2796"/>
                      </a:cubicBezTo>
                      <a:cubicBezTo>
                        <a:pt x="14962" y="2430"/>
                        <a:pt x="14845" y="2049"/>
                        <a:pt x="14655" y="1713"/>
                      </a:cubicBezTo>
                      <a:cubicBezTo>
                        <a:pt x="14479" y="1420"/>
                        <a:pt x="14230" y="1127"/>
                        <a:pt x="13908" y="995"/>
                      </a:cubicBezTo>
                      <a:cubicBezTo>
                        <a:pt x="13776" y="932"/>
                        <a:pt x="13635" y="903"/>
                        <a:pt x="13494" y="903"/>
                      </a:cubicBezTo>
                      <a:cubicBezTo>
                        <a:pt x="13275" y="903"/>
                        <a:pt x="13056" y="973"/>
                        <a:pt x="12869" y="1098"/>
                      </a:cubicBezTo>
                      <a:cubicBezTo>
                        <a:pt x="12122" y="1581"/>
                        <a:pt x="11771" y="2503"/>
                        <a:pt x="11551" y="3323"/>
                      </a:cubicBezTo>
                      <a:cubicBezTo>
                        <a:pt x="11534" y="3383"/>
                        <a:pt x="11518" y="3443"/>
                        <a:pt x="11503" y="3505"/>
                      </a:cubicBezTo>
                      <a:lnTo>
                        <a:pt x="11503" y="3505"/>
                      </a:lnTo>
                      <a:cubicBezTo>
                        <a:pt x="11334" y="2925"/>
                        <a:pt x="11106" y="2366"/>
                        <a:pt x="10805" y="1844"/>
                      </a:cubicBezTo>
                      <a:cubicBezTo>
                        <a:pt x="10614" y="1508"/>
                        <a:pt x="10409" y="1186"/>
                        <a:pt x="10175" y="893"/>
                      </a:cubicBezTo>
                      <a:cubicBezTo>
                        <a:pt x="9956" y="615"/>
                        <a:pt x="9721" y="351"/>
                        <a:pt x="9429" y="175"/>
                      </a:cubicBezTo>
                      <a:cubicBezTo>
                        <a:pt x="9228" y="59"/>
                        <a:pt x="9013" y="1"/>
                        <a:pt x="88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6"/>
                <p:cNvSpPr/>
                <p:nvPr/>
              </p:nvSpPr>
              <p:spPr>
                <a:xfrm>
                  <a:off x="4784600" y="3609013"/>
                  <a:ext cx="126225" cy="38675"/>
                </a:xfrm>
                <a:custGeom>
                  <a:avLst/>
                  <a:gdLst/>
                  <a:ahLst/>
                  <a:cxnLst/>
                  <a:rect l="l" t="t" r="r" b="b"/>
                  <a:pathLst>
                    <a:path w="5049" h="1547" extrusionOk="0">
                      <a:moveTo>
                        <a:pt x="2341" y="0"/>
                      </a:moveTo>
                      <a:cubicBezTo>
                        <a:pt x="1910" y="0"/>
                        <a:pt x="1472" y="62"/>
                        <a:pt x="1075" y="200"/>
                      </a:cubicBezTo>
                      <a:cubicBezTo>
                        <a:pt x="694" y="317"/>
                        <a:pt x="343" y="522"/>
                        <a:pt x="79" y="829"/>
                      </a:cubicBezTo>
                      <a:cubicBezTo>
                        <a:pt x="1" y="908"/>
                        <a:pt x="77" y="1029"/>
                        <a:pt x="163" y="1029"/>
                      </a:cubicBezTo>
                      <a:cubicBezTo>
                        <a:pt x="189" y="1029"/>
                        <a:pt x="216" y="1018"/>
                        <a:pt x="240" y="990"/>
                      </a:cubicBezTo>
                      <a:cubicBezTo>
                        <a:pt x="694" y="507"/>
                        <a:pt x="1353" y="302"/>
                        <a:pt x="1997" y="258"/>
                      </a:cubicBezTo>
                      <a:cubicBezTo>
                        <a:pt x="2123" y="251"/>
                        <a:pt x="2251" y="246"/>
                        <a:pt x="2380" y="246"/>
                      </a:cubicBezTo>
                      <a:cubicBezTo>
                        <a:pt x="2969" y="246"/>
                        <a:pt x="3571" y="341"/>
                        <a:pt x="4076" y="654"/>
                      </a:cubicBezTo>
                      <a:cubicBezTo>
                        <a:pt x="4383" y="859"/>
                        <a:pt x="4647" y="1137"/>
                        <a:pt x="4778" y="1473"/>
                      </a:cubicBezTo>
                      <a:cubicBezTo>
                        <a:pt x="4801" y="1524"/>
                        <a:pt x="4850" y="1547"/>
                        <a:pt x="4898" y="1547"/>
                      </a:cubicBezTo>
                      <a:cubicBezTo>
                        <a:pt x="4974" y="1547"/>
                        <a:pt x="5049" y="1490"/>
                        <a:pt x="5013" y="1400"/>
                      </a:cubicBezTo>
                      <a:cubicBezTo>
                        <a:pt x="4720" y="712"/>
                        <a:pt x="4061" y="273"/>
                        <a:pt x="3344" y="112"/>
                      </a:cubicBezTo>
                      <a:cubicBezTo>
                        <a:pt x="3031" y="40"/>
                        <a:pt x="2688" y="0"/>
                        <a:pt x="2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0" name="Google Shape;4100;p46"/>
              <p:cNvSpPr/>
              <p:nvPr/>
            </p:nvSpPr>
            <p:spPr>
              <a:xfrm flipH="1">
                <a:off x="3331728" y="3572183"/>
                <a:ext cx="88452" cy="232464"/>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6"/>
              <p:cNvSpPr/>
              <p:nvPr/>
            </p:nvSpPr>
            <p:spPr>
              <a:xfrm flipH="1">
                <a:off x="3414798" y="3587991"/>
                <a:ext cx="53394" cy="104421"/>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6"/>
              <p:cNvSpPr/>
              <p:nvPr/>
            </p:nvSpPr>
            <p:spPr>
              <a:xfrm flipH="1">
                <a:off x="3274601" y="3761591"/>
                <a:ext cx="4760" cy="3757"/>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6"/>
              <p:cNvSpPr/>
              <p:nvPr/>
            </p:nvSpPr>
            <p:spPr>
              <a:xfrm flipH="1">
                <a:off x="3261160" y="3776409"/>
                <a:ext cx="4947" cy="377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6"/>
              <p:cNvSpPr/>
              <p:nvPr/>
            </p:nvSpPr>
            <p:spPr>
              <a:xfrm rot="170237" flipH="1">
                <a:off x="3377266" y="3570510"/>
                <a:ext cx="53396" cy="104424"/>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6"/>
              <p:cNvSpPr/>
              <p:nvPr/>
            </p:nvSpPr>
            <p:spPr>
              <a:xfrm rot="156687">
                <a:off x="3837509" y="3619342"/>
                <a:ext cx="412838" cy="754791"/>
              </a:xfrm>
              <a:custGeom>
                <a:avLst/>
                <a:gdLst/>
                <a:ahLst/>
                <a:cxnLst/>
                <a:rect l="l" t="t" r="r" b="b"/>
                <a:pathLst>
                  <a:path w="6270" h="11463" extrusionOk="0">
                    <a:moveTo>
                      <a:pt x="0" y="0"/>
                    </a:moveTo>
                    <a:lnTo>
                      <a:pt x="2151" y="9916"/>
                    </a:lnTo>
                    <a:lnTo>
                      <a:pt x="2151" y="9920"/>
                    </a:lnTo>
                    <a:cubicBezTo>
                      <a:pt x="2309" y="10266"/>
                      <a:pt x="2309" y="10664"/>
                      <a:pt x="2440" y="11026"/>
                    </a:cubicBezTo>
                    <a:cubicBezTo>
                      <a:pt x="2543" y="11311"/>
                      <a:pt x="2900" y="11462"/>
                      <a:pt x="3228" y="11462"/>
                    </a:cubicBezTo>
                    <a:cubicBezTo>
                      <a:pt x="3312" y="11462"/>
                      <a:pt x="3393" y="11452"/>
                      <a:pt x="3468" y="11433"/>
                    </a:cubicBezTo>
                    <a:cubicBezTo>
                      <a:pt x="3850" y="11327"/>
                      <a:pt x="3858" y="11002"/>
                      <a:pt x="3781" y="10534"/>
                    </a:cubicBezTo>
                    <a:lnTo>
                      <a:pt x="3781" y="10534"/>
                    </a:lnTo>
                    <a:cubicBezTo>
                      <a:pt x="3842" y="10701"/>
                      <a:pt x="3968" y="10985"/>
                      <a:pt x="4106" y="11091"/>
                    </a:cubicBezTo>
                    <a:cubicBezTo>
                      <a:pt x="4172" y="11143"/>
                      <a:pt x="4258" y="11171"/>
                      <a:pt x="4340" y="11171"/>
                    </a:cubicBezTo>
                    <a:cubicBezTo>
                      <a:pt x="4433" y="11171"/>
                      <a:pt x="4521" y="11136"/>
                      <a:pt x="4570" y="11059"/>
                    </a:cubicBezTo>
                    <a:cubicBezTo>
                      <a:pt x="4631" y="10965"/>
                      <a:pt x="4692" y="10847"/>
                      <a:pt x="4676" y="10737"/>
                    </a:cubicBezTo>
                    <a:cubicBezTo>
                      <a:pt x="4656" y="10596"/>
                      <a:pt x="4652" y="10493"/>
                      <a:pt x="4591" y="10341"/>
                    </a:cubicBezTo>
                    <a:lnTo>
                      <a:pt x="4591" y="10341"/>
                    </a:lnTo>
                    <a:cubicBezTo>
                      <a:pt x="4710" y="10567"/>
                      <a:pt x="4895" y="10787"/>
                      <a:pt x="5108" y="10787"/>
                    </a:cubicBezTo>
                    <a:cubicBezTo>
                      <a:pt x="5149" y="10787"/>
                      <a:pt x="5190" y="10779"/>
                      <a:pt x="5233" y="10762"/>
                    </a:cubicBezTo>
                    <a:cubicBezTo>
                      <a:pt x="5395" y="10697"/>
                      <a:pt x="5481" y="10502"/>
                      <a:pt x="5468" y="10323"/>
                    </a:cubicBezTo>
                    <a:cubicBezTo>
                      <a:pt x="5460" y="10148"/>
                      <a:pt x="5379" y="9985"/>
                      <a:pt x="5298" y="9827"/>
                    </a:cubicBezTo>
                    <a:lnTo>
                      <a:pt x="5298" y="9827"/>
                    </a:lnTo>
                    <a:cubicBezTo>
                      <a:pt x="5443" y="10043"/>
                      <a:pt x="5678" y="10282"/>
                      <a:pt x="5905" y="10282"/>
                    </a:cubicBezTo>
                    <a:cubicBezTo>
                      <a:pt x="5964" y="10282"/>
                      <a:pt x="6022" y="10266"/>
                      <a:pt x="6078" y="10229"/>
                    </a:cubicBezTo>
                    <a:cubicBezTo>
                      <a:pt x="6269" y="10103"/>
                      <a:pt x="6269" y="9831"/>
                      <a:pt x="6225" y="9607"/>
                    </a:cubicBezTo>
                    <a:cubicBezTo>
                      <a:pt x="6090" y="8961"/>
                      <a:pt x="5757" y="8379"/>
                      <a:pt x="5489" y="7774"/>
                    </a:cubicBezTo>
                    <a:cubicBezTo>
                      <a:pt x="4895" y="6424"/>
                      <a:pt x="4627" y="4956"/>
                      <a:pt x="4147" y="3562"/>
                    </a:cubicBezTo>
                    <a:cubicBezTo>
                      <a:pt x="3671" y="2167"/>
                      <a:pt x="2923" y="781"/>
                      <a:pt x="1667" y="8"/>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6"/>
              <p:cNvSpPr/>
              <p:nvPr/>
            </p:nvSpPr>
            <p:spPr>
              <a:xfrm rot="156687">
                <a:off x="3835074" y="3617199"/>
                <a:ext cx="419027" cy="759071"/>
              </a:xfrm>
              <a:custGeom>
                <a:avLst/>
                <a:gdLst/>
                <a:ahLst/>
                <a:cxnLst/>
                <a:rect l="l" t="t" r="r" b="b"/>
                <a:pathLst>
                  <a:path w="6364" h="11528" extrusionOk="0">
                    <a:moveTo>
                      <a:pt x="78" y="66"/>
                    </a:moveTo>
                    <a:lnTo>
                      <a:pt x="78" y="66"/>
                    </a:lnTo>
                    <a:cubicBezTo>
                      <a:pt x="544" y="70"/>
                      <a:pt x="1010" y="74"/>
                      <a:pt x="1476" y="74"/>
                    </a:cubicBezTo>
                    <a:lnTo>
                      <a:pt x="1619" y="74"/>
                    </a:lnTo>
                    <a:cubicBezTo>
                      <a:pt x="1635" y="74"/>
                      <a:pt x="1653" y="72"/>
                      <a:pt x="1670" y="72"/>
                    </a:cubicBezTo>
                    <a:cubicBezTo>
                      <a:pt x="1679" y="72"/>
                      <a:pt x="1688" y="72"/>
                      <a:pt x="1696" y="74"/>
                    </a:cubicBezTo>
                    <a:cubicBezTo>
                      <a:pt x="1708" y="78"/>
                      <a:pt x="1696" y="74"/>
                      <a:pt x="1716" y="90"/>
                    </a:cubicBezTo>
                    <a:cubicBezTo>
                      <a:pt x="1765" y="131"/>
                      <a:pt x="1830" y="163"/>
                      <a:pt x="1879" y="200"/>
                    </a:cubicBezTo>
                    <a:cubicBezTo>
                      <a:pt x="1985" y="269"/>
                      <a:pt x="2086" y="346"/>
                      <a:pt x="2184" y="432"/>
                    </a:cubicBezTo>
                    <a:cubicBezTo>
                      <a:pt x="2566" y="749"/>
                      <a:pt x="2891" y="1131"/>
                      <a:pt x="3168" y="1546"/>
                    </a:cubicBezTo>
                    <a:cubicBezTo>
                      <a:pt x="3757" y="2424"/>
                      <a:pt x="4119" y="3428"/>
                      <a:pt x="4416" y="4436"/>
                    </a:cubicBezTo>
                    <a:cubicBezTo>
                      <a:pt x="4749" y="5575"/>
                      <a:pt x="5018" y="6737"/>
                      <a:pt x="5497" y="7823"/>
                    </a:cubicBezTo>
                    <a:cubicBezTo>
                      <a:pt x="5733" y="8355"/>
                      <a:pt x="6018" y="8868"/>
                      <a:pt x="6172" y="9433"/>
                    </a:cubicBezTo>
                    <a:cubicBezTo>
                      <a:pt x="6233" y="9644"/>
                      <a:pt x="6310" y="9925"/>
                      <a:pt x="6192" y="10132"/>
                    </a:cubicBezTo>
                    <a:cubicBezTo>
                      <a:pt x="6139" y="10227"/>
                      <a:pt x="6039" y="10283"/>
                      <a:pt x="5933" y="10283"/>
                    </a:cubicBezTo>
                    <a:cubicBezTo>
                      <a:pt x="5926" y="10283"/>
                      <a:pt x="5919" y="10283"/>
                      <a:pt x="5912" y="10283"/>
                    </a:cubicBezTo>
                    <a:cubicBezTo>
                      <a:pt x="5794" y="10270"/>
                      <a:pt x="5688" y="10201"/>
                      <a:pt x="5607" y="10124"/>
                    </a:cubicBezTo>
                    <a:cubicBezTo>
                      <a:pt x="5514" y="10043"/>
                      <a:pt x="5432" y="9945"/>
                      <a:pt x="5363" y="9843"/>
                    </a:cubicBezTo>
                    <a:lnTo>
                      <a:pt x="5363" y="9843"/>
                    </a:lnTo>
                    <a:cubicBezTo>
                      <a:pt x="5363" y="9843"/>
                      <a:pt x="5363" y="9843"/>
                      <a:pt x="5363" y="9843"/>
                    </a:cubicBezTo>
                    <a:cubicBezTo>
                      <a:pt x="5356" y="9832"/>
                      <a:pt x="5345" y="9827"/>
                      <a:pt x="5335" y="9827"/>
                    </a:cubicBezTo>
                    <a:cubicBezTo>
                      <a:pt x="5313" y="9827"/>
                      <a:pt x="5292" y="9851"/>
                      <a:pt x="5306" y="9876"/>
                    </a:cubicBezTo>
                    <a:cubicBezTo>
                      <a:pt x="5392" y="10043"/>
                      <a:pt x="5485" y="10226"/>
                      <a:pt x="5473" y="10421"/>
                    </a:cubicBezTo>
                    <a:cubicBezTo>
                      <a:pt x="5461" y="10575"/>
                      <a:pt x="5375" y="10738"/>
                      <a:pt x="5217" y="10779"/>
                    </a:cubicBezTo>
                    <a:cubicBezTo>
                      <a:pt x="5194" y="10784"/>
                      <a:pt x="5171" y="10787"/>
                      <a:pt x="5149" y="10787"/>
                    </a:cubicBezTo>
                    <a:cubicBezTo>
                      <a:pt x="5029" y="10787"/>
                      <a:pt x="4921" y="10710"/>
                      <a:pt x="4839" y="10624"/>
                    </a:cubicBezTo>
                    <a:cubicBezTo>
                      <a:pt x="4766" y="10546"/>
                      <a:pt x="4706" y="10455"/>
                      <a:pt x="4655" y="10360"/>
                    </a:cubicBezTo>
                    <a:lnTo>
                      <a:pt x="4655" y="10360"/>
                    </a:lnTo>
                    <a:cubicBezTo>
                      <a:pt x="4638" y="10314"/>
                      <a:pt x="4618" y="10268"/>
                      <a:pt x="4595" y="10222"/>
                    </a:cubicBezTo>
                    <a:cubicBezTo>
                      <a:pt x="4588" y="10210"/>
                      <a:pt x="4579" y="10206"/>
                      <a:pt x="4569" y="10206"/>
                    </a:cubicBezTo>
                    <a:cubicBezTo>
                      <a:pt x="4548" y="10206"/>
                      <a:pt x="4527" y="10229"/>
                      <a:pt x="4538" y="10254"/>
                    </a:cubicBezTo>
                    <a:cubicBezTo>
                      <a:pt x="4538" y="10255"/>
                      <a:pt x="4538" y="10255"/>
                      <a:pt x="4538" y="10256"/>
                    </a:cubicBezTo>
                    <a:lnTo>
                      <a:pt x="4538" y="10256"/>
                    </a:lnTo>
                    <a:lnTo>
                      <a:pt x="4534" y="10258"/>
                    </a:lnTo>
                    <a:cubicBezTo>
                      <a:pt x="4611" y="10409"/>
                      <a:pt x="4652" y="10559"/>
                      <a:pt x="4672" y="10726"/>
                    </a:cubicBezTo>
                    <a:cubicBezTo>
                      <a:pt x="4688" y="10831"/>
                      <a:pt x="4668" y="10917"/>
                      <a:pt x="4615" y="11010"/>
                    </a:cubicBezTo>
                    <a:cubicBezTo>
                      <a:pt x="4578" y="11084"/>
                      <a:pt x="4534" y="11140"/>
                      <a:pt x="4452" y="11165"/>
                    </a:cubicBezTo>
                    <a:cubicBezTo>
                      <a:pt x="4422" y="11173"/>
                      <a:pt x="4394" y="11176"/>
                      <a:pt x="4366" y="11176"/>
                    </a:cubicBezTo>
                    <a:cubicBezTo>
                      <a:pt x="4081" y="11176"/>
                      <a:pt x="3932" y="10781"/>
                      <a:pt x="3851" y="10559"/>
                    </a:cubicBezTo>
                    <a:cubicBezTo>
                      <a:pt x="3844" y="10543"/>
                      <a:pt x="3831" y="10536"/>
                      <a:pt x="3819" y="10536"/>
                    </a:cubicBezTo>
                    <a:cubicBezTo>
                      <a:pt x="3800" y="10536"/>
                      <a:pt x="3781" y="10552"/>
                      <a:pt x="3786" y="10579"/>
                    </a:cubicBezTo>
                    <a:cubicBezTo>
                      <a:pt x="3818" y="10770"/>
                      <a:pt x="3855" y="10990"/>
                      <a:pt x="3790" y="11177"/>
                    </a:cubicBezTo>
                    <a:cubicBezTo>
                      <a:pt x="3729" y="11368"/>
                      <a:pt x="3558" y="11433"/>
                      <a:pt x="3379" y="11453"/>
                    </a:cubicBezTo>
                    <a:cubicBezTo>
                      <a:pt x="3335" y="11460"/>
                      <a:pt x="3291" y="11463"/>
                      <a:pt x="3246" y="11463"/>
                    </a:cubicBezTo>
                    <a:cubicBezTo>
                      <a:pt x="3087" y="11463"/>
                      <a:pt x="2925" y="11424"/>
                      <a:pt x="2786" y="11348"/>
                    </a:cubicBezTo>
                    <a:cubicBezTo>
                      <a:pt x="2700" y="11303"/>
                      <a:pt x="2623" y="11242"/>
                      <a:pt x="2570" y="11161"/>
                    </a:cubicBezTo>
                    <a:cubicBezTo>
                      <a:pt x="2497" y="11063"/>
                      <a:pt x="2468" y="10937"/>
                      <a:pt x="2440" y="10819"/>
                    </a:cubicBezTo>
                    <a:cubicBezTo>
                      <a:pt x="2372" y="10526"/>
                      <a:pt x="2343" y="10225"/>
                      <a:pt x="2221" y="9948"/>
                    </a:cubicBezTo>
                    <a:lnTo>
                      <a:pt x="2221" y="9948"/>
                    </a:lnTo>
                    <a:cubicBezTo>
                      <a:pt x="2221" y="9946"/>
                      <a:pt x="2221" y="9943"/>
                      <a:pt x="2220" y="9941"/>
                    </a:cubicBezTo>
                    <a:cubicBezTo>
                      <a:pt x="2200" y="9852"/>
                      <a:pt x="2184" y="9766"/>
                      <a:pt x="2163" y="9677"/>
                    </a:cubicBezTo>
                    <a:lnTo>
                      <a:pt x="2009" y="8957"/>
                    </a:lnTo>
                    <a:cubicBezTo>
                      <a:pt x="1932" y="8599"/>
                      <a:pt x="1854" y="8246"/>
                      <a:pt x="1777" y="7888"/>
                    </a:cubicBezTo>
                    <a:cubicBezTo>
                      <a:pt x="1680" y="7457"/>
                      <a:pt x="1586" y="7022"/>
                      <a:pt x="1493" y="6587"/>
                    </a:cubicBezTo>
                    <a:lnTo>
                      <a:pt x="1184" y="5164"/>
                    </a:lnTo>
                    <a:cubicBezTo>
                      <a:pt x="1082" y="4688"/>
                      <a:pt x="976" y="4204"/>
                      <a:pt x="871" y="3725"/>
                    </a:cubicBezTo>
                    <a:cubicBezTo>
                      <a:pt x="773" y="3278"/>
                      <a:pt x="675" y="2826"/>
                      <a:pt x="578" y="2379"/>
                    </a:cubicBezTo>
                    <a:cubicBezTo>
                      <a:pt x="497" y="2001"/>
                      <a:pt x="415" y="1623"/>
                      <a:pt x="334" y="1245"/>
                    </a:cubicBezTo>
                    <a:lnTo>
                      <a:pt x="155" y="432"/>
                    </a:lnTo>
                    <a:lnTo>
                      <a:pt x="102" y="175"/>
                    </a:lnTo>
                    <a:cubicBezTo>
                      <a:pt x="92" y="139"/>
                      <a:pt x="88" y="102"/>
                      <a:pt x="78" y="66"/>
                    </a:cubicBezTo>
                    <a:close/>
                    <a:moveTo>
                      <a:pt x="37" y="1"/>
                    </a:moveTo>
                    <a:cubicBezTo>
                      <a:pt x="13" y="1"/>
                      <a:pt x="1" y="21"/>
                      <a:pt x="5" y="45"/>
                    </a:cubicBezTo>
                    <a:cubicBezTo>
                      <a:pt x="25" y="131"/>
                      <a:pt x="41" y="220"/>
                      <a:pt x="62" y="310"/>
                    </a:cubicBezTo>
                    <a:lnTo>
                      <a:pt x="220" y="1029"/>
                    </a:lnTo>
                    <a:cubicBezTo>
                      <a:pt x="297" y="1387"/>
                      <a:pt x="375" y="1741"/>
                      <a:pt x="452" y="2094"/>
                    </a:cubicBezTo>
                    <a:cubicBezTo>
                      <a:pt x="545" y="2529"/>
                      <a:pt x="639" y="2964"/>
                      <a:pt x="732" y="3399"/>
                    </a:cubicBezTo>
                    <a:lnTo>
                      <a:pt x="1041" y="4822"/>
                    </a:lnTo>
                    <a:cubicBezTo>
                      <a:pt x="1147" y="5298"/>
                      <a:pt x="1253" y="5782"/>
                      <a:pt x="1354" y="6262"/>
                    </a:cubicBezTo>
                    <a:cubicBezTo>
                      <a:pt x="1452" y="6709"/>
                      <a:pt x="1550" y="7156"/>
                      <a:pt x="1647" y="7603"/>
                    </a:cubicBezTo>
                    <a:cubicBezTo>
                      <a:pt x="1728" y="7981"/>
                      <a:pt x="1810" y="8360"/>
                      <a:pt x="1891" y="8738"/>
                    </a:cubicBezTo>
                    <a:cubicBezTo>
                      <a:pt x="1952" y="9010"/>
                      <a:pt x="2009" y="9282"/>
                      <a:pt x="2070" y="9555"/>
                    </a:cubicBezTo>
                    <a:cubicBezTo>
                      <a:pt x="2098" y="9685"/>
                      <a:pt x="2123" y="9815"/>
                      <a:pt x="2155" y="9941"/>
                    </a:cubicBezTo>
                    <a:cubicBezTo>
                      <a:pt x="2155" y="9946"/>
                      <a:pt x="2155" y="9950"/>
                      <a:pt x="2157" y="9954"/>
                    </a:cubicBezTo>
                    <a:lnTo>
                      <a:pt x="2157" y="9954"/>
                    </a:lnTo>
                    <a:cubicBezTo>
                      <a:pt x="2156" y="9959"/>
                      <a:pt x="2157" y="9964"/>
                      <a:pt x="2159" y="9970"/>
                    </a:cubicBezTo>
                    <a:cubicBezTo>
                      <a:pt x="2285" y="10254"/>
                      <a:pt x="2310" y="10567"/>
                      <a:pt x="2387" y="10864"/>
                    </a:cubicBezTo>
                    <a:cubicBezTo>
                      <a:pt x="2416" y="10982"/>
                      <a:pt x="2444" y="11104"/>
                      <a:pt x="2521" y="11205"/>
                    </a:cubicBezTo>
                    <a:cubicBezTo>
                      <a:pt x="2578" y="11287"/>
                      <a:pt x="2664" y="11352"/>
                      <a:pt x="2753" y="11401"/>
                    </a:cubicBezTo>
                    <a:cubicBezTo>
                      <a:pt x="2901" y="11484"/>
                      <a:pt x="3075" y="11527"/>
                      <a:pt x="3246" y="11527"/>
                    </a:cubicBezTo>
                    <a:cubicBezTo>
                      <a:pt x="3291" y="11527"/>
                      <a:pt x="3335" y="11524"/>
                      <a:pt x="3379" y="11519"/>
                    </a:cubicBezTo>
                    <a:cubicBezTo>
                      <a:pt x="3562" y="11498"/>
                      <a:pt x="3745" y="11425"/>
                      <a:pt x="3830" y="11254"/>
                    </a:cubicBezTo>
                    <a:cubicBezTo>
                      <a:pt x="3895" y="11121"/>
                      <a:pt x="3900" y="10966"/>
                      <a:pt x="3887" y="10815"/>
                    </a:cubicBezTo>
                    <a:lnTo>
                      <a:pt x="3887" y="10815"/>
                    </a:lnTo>
                    <a:cubicBezTo>
                      <a:pt x="3913" y="10869"/>
                      <a:pt x="3941" y="10922"/>
                      <a:pt x="3973" y="10974"/>
                    </a:cubicBezTo>
                    <a:cubicBezTo>
                      <a:pt x="4046" y="11088"/>
                      <a:pt x="4131" y="11189"/>
                      <a:pt x="4269" y="11222"/>
                    </a:cubicBezTo>
                    <a:cubicBezTo>
                      <a:pt x="4305" y="11232"/>
                      <a:pt x="4343" y="11237"/>
                      <a:pt x="4380" y="11237"/>
                    </a:cubicBezTo>
                    <a:cubicBezTo>
                      <a:pt x="4466" y="11237"/>
                      <a:pt x="4551" y="11208"/>
                      <a:pt x="4611" y="11140"/>
                    </a:cubicBezTo>
                    <a:cubicBezTo>
                      <a:pt x="4664" y="11084"/>
                      <a:pt x="4700" y="11002"/>
                      <a:pt x="4725" y="10925"/>
                    </a:cubicBezTo>
                    <a:cubicBezTo>
                      <a:pt x="4753" y="10848"/>
                      <a:pt x="4745" y="10779"/>
                      <a:pt x="4737" y="10697"/>
                    </a:cubicBezTo>
                    <a:cubicBezTo>
                      <a:pt x="4732" y="10659"/>
                      <a:pt x="4725" y="10621"/>
                      <a:pt x="4718" y="10585"/>
                    </a:cubicBezTo>
                    <a:lnTo>
                      <a:pt x="4718" y="10585"/>
                    </a:lnTo>
                    <a:cubicBezTo>
                      <a:pt x="4809" y="10708"/>
                      <a:pt x="4924" y="10811"/>
                      <a:pt x="5066" y="10844"/>
                    </a:cubicBezTo>
                    <a:cubicBezTo>
                      <a:pt x="5094" y="10850"/>
                      <a:pt x="5120" y="10853"/>
                      <a:pt x="5146" y="10853"/>
                    </a:cubicBezTo>
                    <a:cubicBezTo>
                      <a:pt x="5379" y="10853"/>
                      <a:pt x="5538" y="10615"/>
                      <a:pt x="5542" y="10388"/>
                    </a:cubicBezTo>
                    <a:cubicBezTo>
                      <a:pt x="5542" y="10289"/>
                      <a:pt x="5518" y="10194"/>
                      <a:pt x="5483" y="10102"/>
                    </a:cubicBezTo>
                    <a:lnTo>
                      <a:pt x="5483" y="10102"/>
                    </a:lnTo>
                    <a:cubicBezTo>
                      <a:pt x="5584" y="10209"/>
                      <a:pt x="5703" y="10299"/>
                      <a:pt x="5839" y="10335"/>
                    </a:cubicBezTo>
                    <a:cubicBezTo>
                      <a:pt x="5871" y="10343"/>
                      <a:pt x="5902" y="10347"/>
                      <a:pt x="5933" y="10347"/>
                    </a:cubicBezTo>
                    <a:cubicBezTo>
                      <a:pt x="6105" y="10347"/>
                      <a:pt x="6249" y="10227"/>
                      <a:pt x="6294" y="10055"/>
                    </a:cubicBezTo>
                    <a:cubicBezTo>
                      <a:pt x="6363" y="9815"/>
                      <a:pt x="6282" y="9547"/>
                      <a:pt x="6209" y="9315"/>
                    </a:cubicBezTo>
                    <a:cubicBezTo>
                      <a:pt x="6123" y="9038"/>
                      <a:pt x="6010" y="8770"/>
                      <a:pt x="5888" y="8506"/>
                    </a:cubicBezTo>
                    <a:cubicBezTo>
                      <a:pt x="5766" y="8242"/>
                      <a:pt x="5627" y="7961"/>
                      <a:pt x="5509" y="7685"/>
                    </a:cubicBezTo>
                    <a:cubicBezTo>
                      <a:pt x="5392" y="7408"/>
                      <a:pt x="5278" y="7103"/>
                      <a:pt x="5180" y="6806"/>
                    </a:cubicBezTo>
                    <a:cubicBezTo>
                      <a:pt x="4981" y="6225"/>
                      <a:pt x="4822" y="5627"/>
                      <a:pt x="4656" y="5034"/>
                    </a:cubicBezTo>
                    <a:cubicBezTo>
                      <a:pt x="4355" y="3961"/>
                      <a:pt x="4034" y="2887"/>
                      <a:pt x="3477" y="1916"/>
                    </a:cubicBezTo>
                    <a:cubicBezTo>
                      <a:pt x="3221" y="1468"/>
                      <a:pt x="2920" y="1050"/>
                      <a:pt x="2558" y="684"/>
                    </a:cubicBezTo>
                    <a:cubicBezTo>
                      <a:pt x="2375" y="501"/>
                      <a:pt x="2184" y="334"/>
                      <a:pt x="1972" y="184"/>
                    </a:cubicBezTo>
                    <a:cubicBezTo>
                      <a:pt x="1924" y="147"/>
                      <a:pt x="1875" y="114"/>
                      <a:pt x="1826" y="82"/>
                    </a:cubicBezTo>
                    <a:cubicBezTo>
                      <a:pt x="1794" y="58"/>
                      <a:pt x="1745" y="17"/>
                      <a:pt x="1704" y="9"/>
                    </a:cubicBezTo>
                    <a:cubicBezTo>
                      <a:pt x="1699" y="7"/>
                      <a:pt x="1693" y="7"/>
                      <a:pt x="1687" y="7"/>
                    </a:cubicBezTo>
                    <a:cubicBezTo>
                      <a:pt x="1675" y="7"/>
                      <a:pt x="1662" y="9"/>
                      <a:pt x="1651" y="9"/>
                    </a:cubicBezTo>
                    <a:cubicBezTo>
                      <a:pt x="1127" y="9"/>
                      <a:pt x="602" y="5"/>
                      <a:pt x="8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6"/>
              <p:cNvSpPr/>
              <p:nvPr/>
            </p:nvSpPr>
            <p:spPr>
              <a:xfrm rot="156687">
                <a:off x="3912480" y="3852343"/>
                <a:ext cx="201942" cy="120827"/>
              </a:xfrm>
              <a:custGeom>
                <a:avLst/>
                <a:gdLst/>
                <a:ahLst/>
                <a:cxnLst/>
                <a:rect l="l" t="t" r="r" b="b"/>
                <a:pathLst>
                  <a:path w="3067" h="1835" extrusionOk="0">
                    <a:moveTo>
                      <a:pt x="3066" y="1"/>
                    </a:moveTo>
                    <a:lnTo>
                      <a:pt x="1" y="1436"/>
                    </a:lnTo>
                    <a:lnTo>
                      <a:pt x="1" y="1834"/>
                    </a:lnTo>
                    <a:cubicBezTo>
                      <a:pt x="2346" y="1033"/>
                      <a:pt x="3066" y="1"/>
                      <a:pt x="3066"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6"/>
              <p:cNvSpPr/>
              <p:nvPr/>
            </p:nvSpPr>
            <p:spPr>
              <a:xfrm rot="156687">
                <a:off x="3847685" y="3598677"/>
                <a:ext cx="273118" cy="346744"/>
              </a:xfrm>
              <a:custGeom>
                <a:avLst/>
                <a:gdLst/>
                <a:ahLst/>
                <a:cxnLst/>
                <a:rect l="l" t="t" r="r" b="b"/>
                <a:pathLst>
                  <a:path w="4148" h="5266" extrusionOk="0">
                    <a:moveTo>
                      <a:pt x="1220" y="1"/>
                    </a:moveTo>
                    <a:lnTo>
                      <a:pt x="0" y="269"/>
                    </a:lnTo>
                    <a:lnTo>
                      <a:pt x="1082" y="5266"/>
                    </a:lnTo>
                    <a:cubicBezTo>
                      <a:pt x="2769" y="4843"/>
                      <a:pt x="4147" y="3835"/>
                      <a:pt x="4147" y="3835"/>
                    </a:cubicBezTo>
                    <a:cubicBezTo>
                      <a:pt x="3249" y="631"/>
                      <a:pt x="1220" y="1"/>
                      <a:pt x="1220" y="1"/>
                    </a:cubicBezTo>
                    <a:close/>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6"/>
              <p:cNvSpPr/>
              <p:nvPr/>
            </p:nvSpPr>
            <p:spPr>
              <a:xfrm rot="156687">
                <a:off x="3989292" y="3823397"/>
                <a:ext cx="121415" cy="68941"/>
              </a:xfrm>
              <a:custGeom>
                <a:avLst/>
                <a:gdLst/>
                <a:ahLst/>
                <a:cxnLst/>
                <a:rect l="l" t="t" r="r" b="b"/>
                <a:pathLst>
                  <a:path w="1844" h="1047" extrusionOk="0">
                    <a:moveTo>
                      <a:pt x="1795" y="1"/>
                    </a:moveTo>
                    <a:cubicBezTo>
                      <a:pt x="1790" y="1"/>
                      <a:pt x="1785" y="2"/>
                      <a:pt x="1780" y="5"/>
                    </a:cubicBezTo>
                    <a:cubicBezTo>
                      <a:pt x="1336" y="278"/>
                      <a:pt x="881" y="534"/>
                      <a:pt x="422" y="778"/>
                    </a:cubicBezTo>
                    <a:cubicBezTo>
                      <a:pt x="292" y="851"/>
                      <a:pt x="161" y="916"/>
                      <a:pt x="31" y="985"/>
                    </a:cubicBezTo>
                    <a:cubicBezTo>
                      <a:pt x="0" y="1002"/>
                      <a:pt x="19" y="1046"/>
                      <a:pt x="48" y="1046"/>
                    </a:cubicBezTo>
                    <a:cubicBezTo>
                      <a:pt x="53" y="1046"/>
                      <a:pt x="58" y="1045"/>
                      <a:pt x="64" y="1042"/>
                    </a:cubicBezTo>
                    <a:cubicBezTo>
                      <a:pt x="527" y="802"/>
                      <a:pt x="983" y="554"/>
                      <a:pt x="1434" y="290"/>
                    </a:cubicBezTo>
                    <a:cubicBezTo>
                      <a:pt x="1560" y="217"/>
                      <a:pt x="1686" y="139"/>
                      <a:pt x="1812" y="62"/>
                    </a:cubicBezTo>
                    <a:cubicBezTo>
                      <a:pt x="1843" y="45"/>
                      <a:pt x="1824" y="1"/>
                      <a:pt x="1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6"/>
              <p:cNvSpPr/>
              <p:nvPr/>
            </p:nvSpPr>
            <p:spPr>
              <a:xfrm rot="156687">
                <a:off x="4002390" y="3741679"/>
                <a:ext cx="98897" cy="65056"/>
              </a:xfrm>
              <a:custGeom>
                <a:avLst/>
                <a:gdLst/>
                <a:ahLst/>
                <a:cxnLst/>
                <a:rect l="l" t="t" r="r" b="b"/>
                <a:pathLst>
                  <a:path w="1502" h="988" extrusionOk="0">
                    <a:moveTo>
                      <a:pt x="507" y="1"/>
                    </a:moveTo>
                    <a:cubicBezTo>
                      <a:pt x="290" y="1"/>
                      <a:pt x="57" y="99"/>
                      <a:pt x="33" y="340"/>
                    </a:cubicBezTo>
                    <a:cubicBezTo>
                      <a:pt x="0" y="624"/>
                      <a:pt x="256" y="815"/>
                      <a:pt x="480" y="917"/>
                    </a:cubicBezTo>
                    <a:cubicBezTo>
                      <a:pt x="557" y="949"/>
                      <a:pt x="634" y="978"/>
                      <a:pt x="712" y="986"/>
                    </a:cubicBezTo>
                    <a:cubicBezTo>
                      <a:pt x="724" y="987"/>
                      <a:pt x="736" y="988"/>
                      <a:pt x="749" y="988"/>
                    </a:cubicBezTo>
                    <a:cubicBezTo>
                      <a:pt x="819" y="988"/>
                      <a:pt x="891" y="970"/>
                      <a:pt x="960" y="945"/>
                    </a:cubicBezTo>
                    <a:cubicBezTo>
                      <a:pt x="1037" y="917"/>
                      <a:pt x="1118" y="884"/>
                      <a:pt x="1199" y="856"/>
                    </a:cubicBezTo>
                    <a:cubicBezTo>
                      <a:pt x="1281" y="832"/>
                      <a:pt x="1374" y="807"/>
                      <a:pt x="1460" y="795"/>
                    </a:cubicBezTo>
                    <a:cubicBezTo>
                      <a:pt x="1502" y="787"/>
                      <a:pt x="1486" y="729"/>
                      <a:pt x="1450" y="729"/>
                    </a:cubicBezTo>
                    <a:cubicBezTo>
                      <a:pt x="1448" y="729"/>
                      <a:pt x="1446" y="729"/>
                      <a:pt x="1443" y="730"/>
                    </a:cubicBezTo>
                    <a:cubicBezTo>
                      <a:pt x="1317" y="750"/>
                      <a:pt x="1191" y="783"/>
                      <a:pt x="1069" y="832"/>
                    </a:cubicBezTo>
                    <a:cubicBezTo>
                      <a:pt x="960" y="875"/>
                      <a:pt x="864" y="919"/>
                      <a:pt x="755" y="919"/>
                    </a:cubicBezTo>
                    <a:cubicBezTo>
                      <a:pt x="742" y="919"/>
                      <a:pt x="729" y="918"/>
                      <a:pt x="716" y="917"/>
                    </a:cubicBezTo>
                    <a:cubicBezTo>
                      <a:pt x="598" y="905"/>
                      <a:pt x="484" y="852"/>
                      <a:pt x="382" y="791"/>
                    </a:cubicBezTo>
                    <a:cubicBezTo>
                      <a:pt x="289" y="734"/>
                      <a:pt x="203" y="661"/>
                      <a:pt x="146" y="563"/>
                    </a:cubicBezTo>
                    <a:cubicBezTo>
                      <a:pt x="94" y="474"/>
                      <a:pt x="77" y="360"/>
                      <a:pt x="118" y="262"/>
                    </a:cubicBezTo>
                    <a:cubicBezTo>
                      <a:pt x="159" y="165"/>
                      <a:pt x="260" y="108"/>
                      <a:pt x="362" y="83"/>
                    </a:cubicBezTo>
                    <a:cubicBezTo>
                      <a:pt x="409" y="72"/>
                      <a:pt x="460" y="66"/>
                      <a:pt x="511" y="66"/>
                    </a:cubicBezTo>
                    <a:cubicBezTo>
                      <a:pt x="679" y="66"/>
                      <a:pt x="852" y="132"/>
                      <a:pt x="911" y="303"/>
                    </a:cubicBezTo>
                    <a:cubicBezTo>
                      <a:pt x="947" y="401"/>
                      <a:pt x="927" y="543"/>
                      <a:pt x="817" y="584"/>
                    </a:cubicBezTo>
                    <a:cubicBezTo>
                      <a:pt x="802" y="590"/>
                      <a:pt x="784" y="593"/>
                      <a:pt x="767" y="593"/>
                    </a:cubicBezTo>
                    <a:cubicBezTo>
                      <a:pt x="720" y="593"/>
                      <a:pt x="671" y="572"/>
                      <a:pt x="638" y="543"/>
                    </a:cubicBezTo>
                    <a:cubicBezTo>
                      <a:pt x="606" y="514"/>
                      <a:pt x="577" y="441"/>
                      <a:pt x="634" y="421"/>
                    </a:cubicBezTo>
                    <a:cubicBezTo>
                      <a:pt x="671" y="410"/>
                      <a:pt x="662" y="357"/>
                      <a:pt x="631" y="357"/>
                    </a:cubicBezTo>
                    <a:cubicBezTo>
                      <a:pt x="627" y="357"/>
                      <a:pt x="623" y="358"/>
                      <a:pt x="618" y="360"/>
                    </a:cubicBezTo>
                    <a:cubicBezTo>
                      <a:pt x="565" y="376"/>
                      <a:pt x="533" y="425"/>
                      <a:pt x="537" y="482"/>
                    </a:cubicBezTo>
                    <a:cubicBezTo>
                      <a:pt x="537" y="539"/>
                      <a:pt x="581" y="588"/>
                      <a:pt x="630" y="620"/>
                    </a:cubicBezTo>
                    <a:cubicBezTo>
                      <a:pt x="669" y="644"/>
                      <a:pt x="716" y="659"/>
                      <a:pt x="764" y="659"/>
                    </a:cubicBezTo>
                    <a:cubicBezTo>
                      <a:pt x="782" y="659"/>
                      <a:pt x="800" y="657"/>
                      <a:pt x="817" y="653"/>
                    </a:cubicBezTo>
                    <a:cubicBezTo>
                      <a:pt x="874" y="640"/>
                      <a:pt x="923" y="596"/>
                      <a:pt x="955" y="547"/>
                    </a:cubicBezTo>
                    <a:cubicBezTo>
                      <a:pt x="1016" y="441"/>
                      <a:pt x="1000" y="307"/>
                      <a:pt x="939" y="205"/>
                    </a:cubicBezTo>
                    <a:cubicBezTo>
                      <a:pt x="870" y="96"/>
                      <a:pt x="748" y="31"/>
                      <a:pt x="622" y="10"/>
                    </a:cubicBezTo>
                    <a:cubicBezTo>
                      <a:pt x="585" y="4"/>
                      <a:pt x="546" y="1"/>
                      <a:pt x="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6"/>
              <p:cNvSpPr/>
              <p:nvPr/>
            </p:nvSpPr>
            <p:spPr>
              <a:xfrm rot="156687">
                <a:off x="3993853" y="3803402"/>
                <a:ext cx="60049" cy="34701"/>
              </a:xfrm>
              <a:custGeom>
                <a:avLst/>
                <a:gdLst/>
                <a:ahLst/>
                <a:cxnLst/>
                <a:rect l="l" t="t" r="r" b="b"/>
                <a:pathLst>
                  <a:path w="912" h="527" extrusionOk="0">
                    <a:moveTo>
                      <a:pt x="864" y="1"/>
                    </a:moveTo>
                    <a:cubicBezTo>
                      <a:pt x="862" y="1"/>
                      <a:pt x="860" y="1"/>
                      <a:pt x="857" y="2"/>
                    </a:cubicBezTo>
                    <a:cubicBezTo>
                      <a:pt x="630" y="46"/>
                      <a:pt x="699" y="376"/>
                      <a:pt x="496" y="441"/>
                    </a:cubicBezTo>
                    <a:cubicBezTo>
                      <a:pt x="457" y="455"/>
                      <a:pt x="411" y="462"/>
                      <a:pt x="365" y="462"/>
                    </a:cubicBezTo>
                    <a:cubicBezTo>
                      <a:pt x="304" y="462"/>
                      <a:pt x="243" y="450"/>
                      <a:pt x="195" y="424"/>
                    </a:cubicBezTo>
                    <a:cubicBezTo>
                      <a:pt x="113" y="388"/>
                      <a:pt x="52" y="290"/>
                      <a:pt x="97" y="205"/>
                    </a:cubicBezTo>
                    <a:cubicBezTo>
                      <a:pt x="118" y="164"/>
                      <a:pt x="161" y="146"/>
                      <a:pt x="205" y="146"/>
                    </a:cubicBezTo>
                    <a:cubicBezTo>
                      <a:pt x="214" y="146"/>
                      <a:pt x="223" y="147"/>
                      <a:pt x="231" y="148"/>
                    </a:cubicBezTo>
                    <a:cubicBezTo>
                      <a:pt x="264" y="152"/>
                      <a:pt x="296" y="164"/>
                      <a:pt x="325" y="180"/>
                    </a:cubicBezTo>
                    <a:cubicBezTo>
                      <a:pt x="337" y="189"/>
                      <a:pt x="349" y="197"/>
                      <a:pt x="361" y="205"/>
                    </a:cubicBezTo>
                    <a:cubicBezTo>
                      <a:pt x="364" y="207"/>
                      <a:pt x="379" y="218"/>
                      <a:pt x="390" y="223"/>
                    </a:cubicBezTo>
                    <a:lnTo>
                      <a:pt x="390" y="223"/>
                    </a:lnTo>
                    <a:cubicBezTo>
                      <a:pt x="390" y="224"/>
                      <a:pt x="390" y="225"/>
                      <a:pt x="390" y="225"/>
                    </a:cubicBezTo>
                    <a:lnTo>
                      <a:pt x="390" y="229"/>
                    </a:lnTo>
                    <a:cubicBezTo>
                      <a:pt x="390" y="237"/>
                      <a:pt x="398" y="250"/>
                      <a:pt x="406" y="258"/>
                    </a:cubicBezTo>
                    <a:cubicBezTo>
                      <a:pt x="413" y="260"/>
                      <a:pt x="421" y="261"/>
                      <a:pt x="428" y="261"/>
                    </a:cubicBezTo>
                    <a:cubicBezTo>
                      <a:pt x="445" y="261"/>
                      <a:pt x="461" y="253"/>
                      <a:pt x="467" y="233"/>
                    </a:cubicBezTo>
                    <a:cubicBezTo>
                      <a:pt x="475" y="201"/>
                      <a:pt x="443" y="180"/>
                      <a:pt x="418" y="164"/>
                    </a:cubicBezTo>
                    <a:cubicBezTo>
                      <a:pt x="361" y="124"/>
                      <a:pt x="296" y="87"/>
                      <a:pt x="223" y="83"/>
                    </a:cubicBezTo>
                    <a:cubicBezTo>
                      <a:pt x="216" y="82"/>
                      <a:pt x="209" y="82"/>
                      <a:pt x="202" y="82"/>
                    </a:cubicBezTo>
                    <a:cubicBezTo>
                      <a:pt x="86" y="82"/>
                      <a:pt x="1" y="175"/>
                      <a:pt x="20" y="294"/>
                    </a:cubicBezTo>
                    <a:cubicBezTo>
                      <a:pt x="36" y="428"/>
                      <a:pt x="162" y="502"/>
                      <a:pt x="284" y="518"/>
                    </a:cubicBezTo>
                    <a:cubicBezTo>
                      <a:pt x="316" y="523"/>
                      <a:pt x="349" y="526"/>
                      <a:pt x="382" y="526"/>
                    </a:cubicBezTo>
                    <a:cubicBezTo>
                      <a:pt x="481" y="526"/>
                      <a:pt x="582" y="499"/>
                      <a:pt x="646" y="416"/>
                    </a:cubicBezTo>
                    <a:cubicBezTo>
                      <a:pt x="691" y="359"/>
                      <a:pt x="707" y="282"/>
                      <a:pt x="735" y="213"/>
                    </a:cubicBezTo>
                    <a:cubicBezTo>
                      <a:pt x="760" y="148"/>
                      <a:pt x="800" y="79"/>
                      <a:pt x="874" y="67"/>
                    </a:cubicBezTo>
                    <a:cubicBezTo>
                      <a:pt x="912" y="59"/>
                      <a:pt x="900" y="1"/>
                      <a:pt x="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6"/>
              <p:cNvSpPr/>
              <p:nvPr/>
            </p:nvSpPr>
            <p:spPr>
              <a:xfrm rot="156687">
                <a:off x="3847685" y="3598677"/>
                <a:ext cx="273118" cy="346744"/>
              </a:xfrm>
              <a:custGeom>
                <a:avLst/>
                <a:gdLst/>
                <a:ahLst/>
                <a:cxnLst/>
                <a:rect l="l" t="t" r="r" b="b"/>
                <a:pathLst>
                  <a:path w="4148" h="5266" fill="none" extrusionOk="0">
                    <a:moveTo>
                      <a:pt x="1220" y="1"/>
                    </a:moveTo>
                    <a:cubicBezTo>
                      <a:pt x="1220" y="1"/>
                      <a:pt x="3249" y="631"/>
                      <a:pt x="4147" y="3835"/>
                    </a:cubicBezTo>
                    <a:cubicBezTo>
                      <a:pt x="4147" y="3835"/>
                      <a:pt x="2769" y="4843"/>
                      <a:pt x="1082" y="5266"/>
                    </a:cubicBezTo>
                    <a:lnTo>
                      <a:pt x="0" y="269"/>
                    </a:lnTo>
                    <a:lnTo>
                      <a:pt x="1220" y="1"/>
                    </a:lnTo>
                    <a:close/>
                  </a:path>
                </a:pathLst>
              </a:custGeom>
              <a:solidFill>
                <a:schemeClr val="dk2"/>
              </a:solid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6"/>
              <p:cNvSpPr/>
              <p:nvPr/>
            </p:nvSpPr>
            <p:spPr>
              <a:xfrm rot="156687">
                <a:off x="4132730" y="4156117"/>
                <a:ext cx="5926" cy="4346"/>
              </a:xfrm>
              <a:custGeom>
                <a:avLst/>
                <a:gdLst/>
                <a:ahLst/>
                <a:cxnLst/>
                <a:rect l="l" t="t" r="r" b="b"/>
                <a:pathLst>
                  <a:path w="90" h="66" extrusionOk="0">
                    <a:moveTo>
                      <a:pt x="45" y="1"/>
                    </a:moveTo>
                    <a:cubicBezTo>
                      <a:pt x="0" y="1"/>
                      <a:pt x="0" y="66"/>
                      <a:pt x="45" y="66"/>
                    </a:cubicBezTo>
                    <a:cubicBezTo>
                      <a:pt x="90" y="66"/>
                      <a:pt x="90"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6"/>
              <p:cNvSpPr/>
              <p:nvPr/>
            </p:nvSpPr>
            <p:spPr>
              <a:xfrm rot="156687">
                <a:off x="4154984" y="4190940"/>
                <a:ext cx="5663" cy="5136"/>
              </a:xfrm>
              <a:custGeom>
                <a:avLst/>
                <a:gdLst/>
                <a:ahLst/>
                <a:cxnLst/>
                <a:rect l="l" t="t" r="r" b="b"/>
                <a:pathLst>
                  <a:path w="86" h="78" extrusionOk="0">
                    <a:moveTo>
                      <a:pt x="43" y="1"/>
                    </a:moveTo>
                    <a:cubicBezTo>
                      <a:pt x="40" y="1"/>
                      <a:pt x="37" y="2"/>
                      <a:pt x="33" y="4"/>
                    </a:cubicBezTo>
                    <a:lnTo>
                      <a:pt x="29" y="4"/>
                    </a:lnTo>
                    <a:cubicBezTo>
                      <a:pt x="25" y="4"/>
                      <a:pt x="25" y="4"/>
                      <a:pt x="20" y="8"/>
                    </a:cubicBezTo>
                    <a:cubicBezTo>
                      <a:pt x="16" y="8"/>
                      <a:pt x="12" y="12"/>
                      <a:pt x="12" y="16"/>
                    </a:cubicBezTo>
                    <a:cubicBezTo>
                      <a:pt x="8" y="20"/>
                      <a:pt x="4" y="24"/>
                      <a:pt x="0" y="32"/>
                    </a:cubicBezTo>
                    <a:cubicBezTo>
                      <a:pt x="0" y="41"/>
                      <a:pt x="0" y="45"/>
                      <a:pt x="0" y="53"/>
                    </a:cubicBezTo>
                    <a:cubicBezTo>
                      <a:pt x="0" y="57"/>
                      <a:pt x="4" y="61"/>
                      <a:pt x="8" y="65"/>
                    </a:cubicBezTo>
                    <a:cubicBezTo>
                      <a:pt x="8" y="69"/>
                      <a:pt x="12" y="69"/>
                      <a:pt x="16" y="73"/>
                    </a:cubicBezTo>
                    <a:cubicBezTo>
                      <a:pt x="20" y="77"/>
                      <a:pt x="25" y="77"/>
                      <a:pt x="29" y="77"/>
                    </a:cubicBezTo>
                    <a:lnTo>
                      <a:pt x="41" y="77"/>
                    </a:lnTo>
                    <a:lnTo>
                      <a:pt x="47" y="74"/>
                    </a:lnTo>
                    <a:lnTo>
                      <a:pt x="47" y="74"/>
                    </a:lnTo>
                    <a:lnTo>
                      <a:pt x="53" y="77"/>
                    </a:lnTo>
                    <a:cubicBezTo>
                      <a:pt x="61" y="77"/>
                      <a:pt x="65" y="73"/>
                      <a:pt x="69" y="73"/>
                    </a:cubicBezTo>
                    <a:lnTo>
                      <a:pt x="77" y="65"/>
                    </a:lnTo>
                    <a:cubicBezTo>
                      <a:pt x="81" y="61"/>
                      <a:pt x="86" y="57"/>
                      <a:pt x="86" y="53"/>
                    </a:cubicBezTo>
                    <a:cubicBezTo>
                      <a:pt x="86" y="45"/>
                      <a:pt x="86" y="41"/>
                      <a:pt x="86" y="32"/>
                    </a:cubicBezTo>
                    <a:cubicBezTo>
                      <a:pt x="81" y="24"/>
                      <a:pt x="81" y="20"/>
                      <a:pt x="77" y="12"/>
                    </a:cubicBezTo>
                    <a:lnTo>
                      <a:pt x="73" y="12"/>
                    </a:lnTo>
                    <a:cubicBezTo>
                      <a:pt x="73" y="12"/>
                      <a:pt x="69" y="8"/>
                      <a:pt x="65" y="8"/>
                    </a:cubicBezTo>
                    <a:cubicBezTo>
                      <a:pt x="65" y="4"/>
                      <a:pt x="61" y="4"/>
                      <a:pt x="57" y="4"/>
                    </a:cubicBezTo>
                    <a:cubicBezTo>
                      <a:pt x="51" y="2"/>
                      <a:pt x="47"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6"/>
              <p:cNvSpPr/>
              <p:nvPr/>
            </p:nvSpPr>
            <p:spPr>
              <a:xfrm rot="156687">
                <a:off x="4119120" y="4204876"/>
                <a:ext cx="6255" cy="9416"/>
              </a:xfrm>
              <a:custGeom>
                <a:avLst/>
                <a:gdLst/>
                <a:ahLst/>
                <a:cxnLst/>
                <a:rect l="l" t="t" r="r" b="b"/>
                <a:pathLst>
                  <a:path w="95" h="143" extrusionOk="0">
                    <a:moveTo>
                      <a:pt x="39" y="1"/>
                    </a:moveTo>
                    <a:cubicBezTo>
                      <a:pt x="34" y="1"/>
                      <a:pt x="29" y="2"/>
                      <a:pt x="25" y="4"/>
                    </a:cubicBezTo>
                    <a:cubicBezTo>
                      <a:pt x="17" y="4"/>
                      <a:pt x="13" y="8"/>
                      <a:pt x="9" y="16"/>
                    </a:cubicBezTo>
                    <a:cubicBezTo>
                      <a:pt x="5" y="24"/>
                      <a:pt x="1" y="32"/>
                      <a:pt x="5" y="44"/>
                    </a:cubicBezTo>
                    <a:cubicBezTo>
                      <a:pt x="13" y="69"/>
                      <a:pt x="21" y="93"/>
                      <a:pt x="29" y="118"/>
                    </a:cubicBezTo>
                    <a:cubicBezTo>
                      <a:pt x="29" y="126"/>
                      <a:pt x="37" y="134"/>
                      <a:pt x="41" y="138"/>
                    </a:cubicBezTo>
                    <a:cubicBezTo>
                      <a:pt x="49" y="142"/>
                      <a:pt x="62" y="142"/>
                      <a:pt x="70" y="142"/>
                    </a:cubicBezTo>
                    <a:cubicBezTo>
                      <a:pt x="78" y="138"/>
                      <a:pt x="86" y="134"/>
                      <a:pt x="90" y="126"/>
                    </a:cubicBezTo>
                    <a:cubicBezTo>
                      <a:pt x="94" y="118"/>
                      <a:pt x="94" y="110"/>
                      <a:pt x="94" y="101"/>
                    </a:cubicBezTo>
                    <a:cubicBezTo>
                      <a:pt x="86" y="77"/>
                      <a:pt x="74" y="49"/>
                      <a:pt x="66" y="24"/>
                    </a:cubicBezTo>
                    <a:cubicBezTo>
                      <a:pt x="66" y="16"/>
                      <a:pt x="62" y="12"/>
                      <a:pt x="53" y="4"/>
                    </a:cubicBezTo>
                    <a:cubicBezTo>
                      <a:pt x="49" y="2"/>
                      <a:pt x="4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6"/>
              <p:cNvSpPr/>
              <p:nvPr/>
            </p:nvSpPr>
            <p:spPr>
              <a:xfrm rot="156687">
                <a:off x="4115857" y="4178462"/>
                <a:ext cx="7835" cy="5926"/>
              </a:xfrm>
              <a:custGeom>
                <a:avLst/>
                <a:gdLst/>
                <a:ahLst/>
                <a:cxnLst/>
                <a:rect l="l" t="t" r="r" b="b"/>
                <a:pathLst>
                  <a:path w="119" h="90" extrusionOk="0">
                    <a:moveTo>
                      <a:pt x="86" y="0"/>
                    </a:moveTo>
                    <a:cubicBezTo>
                      <a:pt x="78" y="0"/>
                      <a:pt x="74" y="0"/>
                      <a:pt x="70" y="4"/>
                    </a:cubicBezTo>
                    <a:cubicBezTo>
                      <a:pt x="53" y="13"/>
                      <a:pt x="37" y="21"/>
                      <a:pt x="21" y="29"/>
                    </a:cubicBezTo>
                    <a:cubicBezTo>
                      <a:pt x="13" y="33"/>
                      <a:pt x="4" y="41"/>
                      <a:pt x="4" y="49"/>
                    </a:cubicBezTo>
                    <a:cubicBezTo>
                      <a:pt x="0" y="53"/>
                      <a:pt x="0" y="57"/>
                      <a:pt x="4" y="61"/>
                    </a:cubicBezTo>
                    <a:cubicBezTo>
                      <a:pt x="4" y="65"/>
                      <a:pt x="4" y="69"/>
                      <a:pt x="9" y="73"/>
                    </a:cubicBezTo>
                    <a:cubicBezTo>
                      <a:pt x="13" y="82"/>
                      <a:pt x="17" y="86"/>
                      <a:pt x="25" y="90"/>
                    </a:cubicBezTo>
                    <a:lnTo>
                      <a:pt x="37" y="90"/>
                    </a:lnTo>
                    <a:cubicBezTo>
                      <a:pt x="41" y="90"/>
                      <a:pt x="45" y="86"/>
                      <a:pt x="53" y="86"/>
                    </a:cubicBezTo>
                    <a:cubicBezTo>
                      <a:pt x="70" y="78"/>
                      <a:pt x="86" y="69"/>
                      <a:pt x="102" y="61"/>
                    </a:cubicBezTo>
                    <a:cubicBezTo>
                      <a:pt x="110" y="57"/>
                      <a:pt x="114" y="49"/>
                      <a:pt x="118" y="41"/>
                    </a:cubicBezTo>
                    <a:cubicBezTo>
                      <a:pt x="118" y="37"/>
                      <a:pt x="118" y="33"/>
                      <a:pt x="118" y="29"/>
                    </a:cubicBezTo>
                    <a:cubicBezTo>
                      <a:pt x="118" y="21"/>
                      <a:pt x="114" y="17"/>
                      <a:pt x="114" y="17"/>
                    </a:cubicBezTo>
                    <a:cubicBezTo>
                      <a:pt x="110" y="8"/>
                      <a:pt x="102"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6"/>
              <p:cNvSpPr/>
              <p:nvPr/>
            </p:nvSpPr>
            <p:spPr>
              <a:xfrm rot="156687">
                <a:off x="4100747" y="4151166"/>
                <a:ext cx="5926" cy="6255"/>
              </a:xfrm>
              <a:custGeom>
                <a:avLst/>
                <a:gdLst/>
                <a:ahLst/>
                <a:cxnLst/>
                <a:rect l="l" t="t" r="r" b="b"/>
                <a:pathLst>
                  <a:path w="90" h="95" extrusionOk="0">
                    <a:moveTo>
                      <a:pt x="33" y="1"/>
                    </a:moveTo>
                    <a:cubicBezTo>
                      <a:pt x="29" y="1"/>
                      <a:pt x="25" y="5"/>
                      <a:pt x="21" y="5"/>
                    </a:cubicBezTo>
                    <a:cubicBezTo>
                      <a:pt x="17" y="5"/>
                      <a:pt x="13" y="9"/>
                      <a:pt x="9" y="13"/>
                    </a:cubicBezTo>
                    <a:lnTo>
                      <a:pt x="4" y="17"/>
                    </a:lnTo>
                    <a:cubicBezTo>
                      <a:pt x="0" y="25"/>
                      <a:pt x="0" y="29"/>
                      <a:pt x="0" y="33"/>
                    </a:cubicBezTo>
                    <a:lnTo>
                      <a:pt x="0" y="46"/>
                    </a:lnTo>
                    <a:cubicBezTo>
                      <a:pt x="4" y="50"/>
                      <a:pt x="4" y="54"/>
                      <a:pt x="9" y="58"/>
                    </a:cubicBezTo>
                    <a:lnTo>
                      <a:pt x="33" y="82"/>
                    </a:lnTo>
                    <a:cubicBezTo>
                      <a:pt x="37" y="86"/>
                      <a:pt x="41" y="90"/>
                      <a:pt x="45" y="90"/>
                    </a:cubicBezTo>
                    <a:cubicBezTo>
                      <a:pt x="49" y="90"/>
                      <a:pt x="53" y="94"/>
                      <a:pt x="57" y="94"/>
                    </a:cubicBezTo>
                    <a:cubicBezTo>
                      <a:pt x="61" y="94"/>
                      <a:pt x="65" y="90"/>
                      <a:pt x="70" y="90"/>
                    </a:cubicBezTo>
                    <a:cubicBezTo>
                      <a:pt x="74" y="90"/>
                      <a:pt x="78" y="86"/>
                      <a:pt x="82" y="82"/>
                    </a:cubicBezTo>
                    <a:lnTo>
                      <a:pt x="86" y="78"/>
                    </a:lnTo>
                    <a:cubicBezTo>
                      <a:pt x="90" y="70"/>
                      <a:pt x="90" y="66"/>
                      <a:pt x="90" y="62"/>
                    </a:cubicBezTo>
                    <a:lnTo>
                      <a:pt x="90" y="50"/>
                    </a:lnTo>
                    <a:cubicBezTo>
                      <a:pt x="90" y="46"/>
                      <a:pt x="86" y="41"/>
                      <a:pt x="82" y="37"/>
                    </a:cubicBezTo>
                    <a:lnTo>
                      <a:pt x="57" y="13"/>
                    </a:ln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6"/>
              <p:cNvSpPr/>
              <p:nvPr/>
            </p:nvSpPr>
            <p:spPr>
              <a:xfrm rot="156687">
                <a:off x="4087019" y="418863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6"/>
              <p:cNvSpPr/>
              <p:nvPr/>
            </p:nvSpPr>
            <p:spPr>
              <a:xfrm rot="156687">
                <a:off x="3220772" y="3524626"/>
                <a:ext cx="299653" cy="345823"/>
              </a:xfrm>
              <a:custGeom>
                <a:avLst/>
                <a:gdLst/>
                <a:ahLst/>
                <a:cxnLst/>
                <a:rect l="l" t="t" r="r" b="b"/>
                <a:pathLst>
                  <a:path w="4551" h="5252" extrusionOk="0">
                    <a:moveTo>
                      <a:pt x="2095" y="1"/>
                    </a:moveTo>
                    <a:cubicBezTo>
                      <a:pt x="2095" y="1"/>
                      <a:pt x="1688" y="3103"/>
                      <a:pt x="1" y="4298"/>
                    </a:cubicBezTo>
                    <a:cubicBezTo>
                      <a:pt x="1" y="4298"/>
                      <a:pt x="1219" y="5252"/>
                      <a:pt x="3042" y="5252"/>
                    </a:cubicBezTo>
                    <a:cubicBezTo>
                      <a:pt x="3097" y="5252"/>
                      <a:pt x="3153" y="5251"/>
                      <a:pt x="3209" y="5249"/>
                    </a:cubicBezTo>
                    <a:lnTo>
                      <a:pt x="4550" y="927"/>
                    </a:lnTo>
                    <a:lnTo>
                      <a:pt x="4550" y="927"/>
                    </a:lnTo>
                    <a:cubicBezTo>
                      <a:pt x="4550" y="928"/>
                      <a:pt x="4482" y="939"/>
                      <a:pt x="4358" y="939"/>
                    </a:cubicBezTo>
                    <a:cubicBezTo>
                      <a:pt x="3990" y="939"/>
                      <a:pt x="3126" y="835"/>
                      <a:pt x="2095"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6"/>
              <p:cNvSpPr/>
              <p:nvPr/>
            </p:nvSpPr>
            <p:spPr>
              <a:xfrm rot="156687">
                <a:off x="3316945" y="3556403"/>
                <a:ext cx="87242" cy="228024"/>
              </a:xfrm>
              <a:custGeom>
                <a:avLst/>
                <a:gdLst/>
                <a:ahLst/>
                <a:cxnLst/>
                <a:rect l="l" t="t" r="r" b="b"/>
                <a:pathLst>
                  <a:path w="1325" h="3463" extrusionOk="0">
                    <a:moveTo>
                      <a:pt x="1281" y="1"/>
                    </a:moveTo>
                    <a:cubicBezTo>
                      <a:pt x="1269" y="1"/>
                      <a:pt x="1257" y="7"/>
                      <a:pt x="1254" y="23"/>
                    </a:cubicBezTo>
                    <a:cubicBezTo>
                      <a:pt x="1181" y="490"/>
                      <a:pt x="1071" y="950"/>
                      <a:pt x="925" y="1397"/>
                    </a:cubicBezTo>
                    <a:cubicBezTo>
                      <a:pt x="783" y="1848"/>
                      <a:pt x="604" y="2287"/>
                      <a:pt x="396" y="2710"/>
                    </a:cubicBezTo>
                    <a:cubicBezTo>
                      <a:pt x="279" y="2950"/>
                      <a:pt x="153" y="3186"/>
                      <a:pt x="14" y="3414"/>
                    </a:cubicBezTo>
                    <a:cubicBezTo>
                      <a:pt x="0" y="3439"/>
                      <a:pt x="23" y="3462"/>
                      <a:pt x="45" y="3462"/>
                    </a:cubicBezTo>
                    <a:cubicBezTo>
                      <a:pt x="55" y="3462"/>
                      <a:pt x="65" y="3457"/>
                      <a:pt x="71" y="3446"/>
                    </a:cubicBezTo>
                    <a:cubicBezTo>
                      <a:pt x="315" y="3039"/>
                      <a:pt x="527" y="2613"/>
                      <a:pt x="710" y="2178"/>
                    </a:cubicBezTo>
                    <a:cubicBezTo>
                      <a:pt x="893" y="1738"/>
                      <a:pt x="1043" y="1287"/>
                      <a:pt x="1157" y="828"/>
                    </a:cubicBezTo>
                    <a:cubicBezTo>
                      <a:pt x="1222" y="568"/>
                      <a:pt x="1275" y="307"/>
                      <a:pt x="1319" y="43"/>
                    </a:cubicBezTo>
                    <a:cubicBezTo>
                      <a:pt x="1324" y="18"/>
                      <a:pt x="1301" y="1"/>
                      <a:pt x="1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6"/>
              <p:cNvSpPr/>
              <p:nvPr/>
            </p:nvSpPr>
            <p:spPr>
              <a:xfrm rot="156687">
                <a:off x="3401205" y="3577684"/>
                <a:ext cx="53597" cy="102720"/>
              </a:xfrm>
              <a:custGeom>
                <a:avLst/>
                <a:gdLst/>
                <a:ahLst/>
                <a:cxnLst/>
                <a:rect l="l" t="t" r="r" b="b"/>
                <a:pathLst>
                  <a:path w="814" h="1560" extrusionOk="0">
                    <a:moveTo>
                      <a:pt x="654" y="1"/>
                    </a:moveTo>
                    <a:cubicBezTo>
                      <a:pt x="646" y="1"/>
                      <a:pt x="638" y="4"/>
                      <a:pt x="630" y="11"/>
                    </a:cubicBezTo>
                    <a:lnTo>
                      <a:pt x="630" y="7"/>
                    </a:lnTo>
                    <a:cubicBezTo>
                      <a:pt x="480" y="158"/>
                      <a:pt x="508" y="390"/>
                      <a:pt x="578" y="568"/>
                    </a:cubicBezTo>
                    <a:cubicBezTo>
                      <a:pt x="618" y="678"/>
                      <a:pt x="667" y="784"/>
                      <a:pt x="695" y="902"/>
                    </a:cubicBezTo>
                    <a:cubicBezTo>
                      <a:pt x="720" y="1016"/>
                      <a:pt x="720" y="1129"/>
                      <a:pt x="679" y="1239"/>
                    </a:cubicBezTo>
                    <a:cubicBezTo>
                      <a:pt x="628" y="1377"/>
                      <a:pt x="491" y="1494"/>
                      <a:pt x="344" y="1494"/>
                    </a:cubicBezTo>
                    <a:cubicBezTo>
                      <a:pt x="304" y="1494"/>
                      <a:pt x="264" y="1486"/>
                      <a:pt x="224" y="1467"/>
                    </a:cubicBezTo>
                    <a:cubicBezTo>
                      <a:pt x="134" y="1422"/>
                      <a:pt x="73" y="1337"/>
                      <a:pt x="73" y="1235"/>
                    </a:cubicBezTo>
                    <a:cubicBezTo>
                      <a:pt x="73" y="1174"/>
                      <a:pt x="90" y="1113"/>
                      <a:pt x="110" y="1056"/>
                    </a:cubicBezTo>
                    <a:cubicBezTo>
                      <a:pt x="122" y="1007"/>
                      <a:pt x="143" y="959"/>
                      <a:pt x="179" y="922"/>
                    </a:cubicBezTo>
                    <a:cubicBezTo>
                      <a:pt x="215" y="885"/>
                      <a:pt x="264" y="866"/>
                      <a:pt x="313" y="866"/>
                    </a:cubicBezTo>
                    <a:cubicBezTo>
                      <a:pt x="370" y="866"/>
                      <a:pt x="427" y="892"/>
                      <a:pt x="460" y="942"/>
                    </a:cubicBezTo>
                    <a:cubicBezTo>
                      <a:pt x="488" y="987"/>
                      <a:pt x="500" y="1044"/>
                      <a:pt x="476" y="1093"/>
                    </a:cubicBezTo>
                    <a:cubicBezTo>
                      <a:pt x="450" y="1133"/>
                      <a:pt x="405" y="1163"/>
                      <a:pt x="358" y="1163"/>
                    </a:cubicBezTo>
                    <a:cubicBezTo>
                      <a:pt x="353" y="1163"/>
                      <a:pt x="347" y="1163"/>
                      <a:pt x="342" y="1162"/>
                    </a:cubicBezTo>
                    <a:cubicBezTo>
                      <a:pt x="339" y="1162"/>
                      <a:pt x="337" y="1161"/>
                      <a:pt x="335" y="1161"/>
                    </a:cubicBezTo>
                    <a:cubicBezTo>
                      <a:pt x="298" y="1161"/>
                      <a:pt x="303" y="1223"/>
                      <a:pt x="342" y="1227"/>
                    </a:cubicBezTo>
                    <a:cubicBezTo>
                      <a:pt x="350" y="1228"/>
                      <a:pt x="358" y="1229"/>
                      <a:pt x="366" y="1229"/>
                    </a:cubicBezTo>
                    <a:cubicBezTo>
                      <a:pt x="466" y="1229"/>
                      <a:pt x="553" y="1138"/>
                      <a:pt x="553" y="1036"/>
                    </a:cubicBezTo>
                    <a:cubicBezTo>
                      <a:pt x="557" y="926"/>
                      <a:pt x="468" y="825"/>
                      <a:pt x="362" y="804"/>
                    </a:cubicBezTo>
                    <a:cubicBezTo>
                      <a:pt x="346" y="801"/>
                      <a:pt x="330" y="800"/>
                      <a:pt x="315" y="800"/>
                    </a:cubicBezTo>
                    <a:cubicBezTo>
                      <a:pt x="216" y="800"/>
                      <a:pt x="127" y="855"/>
                      <a:pt x="82" y="947"/>
                    </a:cubicBezTo>
                    <a:cubicBezTo>
                      <a:pt x="53" y="1003"/>
                      <a:pt x="37" y="1064"/>
                      <a:pt x="21" y="1125"/>
                    </a:cubicBezTo>
                    <a:cubicBezTo>
                      <a:pt x="8" y="1190"/>
                      <a:pt x="0" y="1260"/>
                      <a:pt x="21" y="1325"/>
                    </a:cubicBezTo>
                    <a:cubicBezTo>
                      <a:pt x="49" y="1430"/>
                      <a:pt x="134" y="1508"/>
                      <a:pt x="236" y="1540"/>
                    </a:cubicBezTo>
                    <a:cubicBezTo>
                      <a:pt x="272" y="1553"/>
                      <a:pt x="310" y="1559"/>
                      <a:pt x="349" y="1559"/>
                    </a:cubicBezTo>
                    <a:cubicBezTo>
                      <a:pt x="418" y="1559"/>
                      <a:pt x="487" y="1539"/>
                      <a:pt x="545" y="1499"/>
                    </a:cubicBezTo>
                    <a:cubicBezTo>
                      <a:pt x="769" y="1365"/>
                      <a:pt x="813" y="1081"/>
                      <a:pt x="748" y="845"/>
                    </a:cubicBezTo>
                    <a:cubicBezTo>
                      <a:pt x="708" y="699"/>
                      <a:pt x="630" y="564"/>
                      <a:pt x="598" y="414"/>
                    </a:cubicBezTo>
                    <a:cubicBezTo>
                      <a:pt x="574" y="292"/>
                      <a:pt x="582" y="150"/>
                      <a:pt x="679" y="56"/>
                    </a:cubicBezTo>
                    <a:cubicBezTo>
                      <a:pt x="701" y="34"/>
                      <a:pt x="680" y="1"/>
                      <a:pt x="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6"/>
              <p:cNvSpPr/>
              <p:nvPr/>
            </p:nvSpPr>
            <p:spPr>
              <a:xfrm rot="156687">
                <a:off x="3351993" y="3790004"/>
                <a:ext cx="39769" cy="73221"/>
              </a:xfrm>
              <a:custGeom>
                <a:avLst/>
                <a:gdLst/>
                <a:ahLst/>
                <a:cxnLst/>
                <a:rect l="l" t="t" r="r" b="b"/>
                <a:pathLst>
                  <a:path w="604" h="1112" extrusionOk="0">
                    <a:moveTo>
                      <a:pt x="345" y="0"/>
                    </a:moveTo>
                    <a:cubicBezTo>
                      <a:pt x="320" y="0"/>
                      <a:pt x="295" y="4"/>
                      <a:pt x="270" y="10"/>
                    </a:cubicBezTo>
                    <a:cubicBezTo>
                      <a:pt x="112" y="50"/>
                      <a:pt x="30" y="213"/>
                      <a:pt x="14" y="363"/>
                    </a:cubicBezTo>
                    <a:cubicBezTo>
                      <a:pt x="10" y="431"/>
                      <a:pt x="20" y="537"/>
                      <a:pt x="102" y="537"/>
                    </a:cubicBezTo>
                    <a:cubicBezTo>
                      <a:pt x="109" y="537"/>
                      <a:pt x="116" y="536"/>
                      <a:pt x="124" y="534"/>
                    </a:cubicBezTo>
                    <a:cubicBezTo>
                      <a:pt x="213" y="518"/>
                      <a:pt x="270" y="428"/>
                      <a:pt x="278" y="347"/>
                    </a:cubicBezTo>
                    <a:cubicBezTo>
                      <a:pt x="280" y="325"/>
                      <a:pt x="264" y="314"/>
                      <a:pt x="247" y="314"/>
                    </a:cubicBezTo>
                    <a:cubicBezTo>
                      <a:pt x="229" y="314"/>
                      <a:pt x="211" y="325"/>
                      <a:pt x="209" y="347"/>
                    </a:cubicBezTo>
                    <a:cubicBezTo>
                      <a:pt x="209" y="376"/>
                      <a:pt x="197" y="404"/>
                      <a:pt x="177" y="428"/>
                    </a:cubicBezTo>
                    <a:cubicBezTo>
                      <a:pt x="163" y="442"/>
                      <a:pt x="129" y="473"/>
                      <a:pt x="107" y="473"/>
                    </a:cubicBezTo>
                    <a:cubicBezTo>
                      <a:pt x="102" y="473"/>
                      <a:pt x="99" y="472"/>
                      <a:pt x="95" y="469"/>
                    </a:cubicBezTo>
                    <a:cubicBezTo>
                      <a:pt x="75" y="457"/>
                      <a:pt x="79" y="416"/>
                      <a:pt x="79" y="400"/>
                    </a:cubicBezTo>
                    <a:cubicBezTo>
                      <a:pt x="79" y="363"/>
                      <a:pt x="87" y="327"/>
                      <a:pt x="95" y="294"/>
                    </a:cubicBezTo>
                    <a:cubicBezTo>
                      <a:pt x="124" y="176"/>
                      <a:pt x="209" y="71"/>
                      <a:pt x="335" y="67"/>
                    </a:cubicBezTo>
                    <a:cubicBezTo>
                      <a:pt x="340" y="66"/>
                      <a:pt x="346" y="66"/>
                      <a:pt x="351" y="66"/>
                    </a:cubicBezTo>
                    <a:cubicBezTo>
                      <a:pt x="399" y="66"/>
                      <a:pt x="449" y="83"/>
                      <a:pt x="482" y="120"/>
                    </a:cubicBezTo>
                    <a:cubicBezTo>
                      <a:pt x="530" y="168"/>
                      <a:pt x="534" y="237"/>
                      <a:pt x="526" y="302"/>
                    </a:cubicBezTo>
                    <a:cubicBezTo>
                      <a:pt x="514" y="372"/>
                      <a:pt x="486" y="437"/>
                      <a:pt x="453" y="498"/>
                    </a:cubicBezTo>
                    <a:cubicBezTo>
                      <a:pt x="425" y="559"/>
                      <a:pt x="388" y="624"/>
                      <a:pt x="347" y="685"/>
                    </a:cubicBezTo>
                    <a:cubicBezTo>
                      <a:pt x="258" y="823"/>
                      <a:pt x="148" y="949"/>
                      <a:pt x="26" y="1055"/>
                    </a:cubicBezTo>
                    <a:cubicBezTo>
                      <a:pt x="1" y="1077"/>
                      <a:pt x="23" y="1112"/>
                      <a:pt x="49" y="1112"/>
                    </a:cubicBezTo>
                    <a:cubicBezTo>
                      <a:pt x="56" y="1112"/>
                      <a:pt x="64" y="1109"/>
                      <a:pt x="71" y="1103"/>
                    </a:cubicBezTo>
                    <a:lnTo>
                      <a:pt x="75" y="1103"/>
                    </a:lnTo>
                    <a:cubicBezTo>
                      <a:pt x="209" y="981"/>
                      <a:pt x="327" y="843"/>
                      <a:pt x="425" y="689"/>
                    </a:cubicBezTo>
                    <a:cubicBezTo>
                      <a:pt x="469" y="616"/>
                      <a:pt x="514" y="534"/>
                      <a:pt x="547" y="449"/>
                    </a:cubicBezTo>
                    <a:cubicBezTo>
                      <a:pt x="579" y="372"/>
                      <a:pt x="603" y="290"/>
                      <a:pt x="591" y="205"/>
                    </a:cubicBezTo>
                    <a:cubicBezTo>
                      <a:pt x="574" y="73"/>
                      <a:pt x="465"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6"/>
              <p:cNvSpPr/>
              <p:nvPr/>
            </p:nvSpPr>
            <p:spPr>
              <a:xfrm rot="156687">
                <a:off x="3220684" y="3524624"/>
                <a:ext cx="299653" cy="349707"/>
              </a:xfrm>
              <a:custGeom>
                <a:avLst/>
                <a:gdLst/>
                <a:ahLst/>
                <a:cxnLst/>
                <a:rect l="l" t="t" r="r" b="b"/>
                <a:pathLst>
                  <a:path w="4551" h="5311" fill="none" extrusionOk="0">
                    <a:moveTo>
                      <a:pt x="4550" y="927"/>
                    </a:moveTo>
                    <a:cubicBezTo>
                      <a:pt x="4550" y="927"/>
                      <a:pt x="3473" y="1115"/>
                      <a:pt x="2095" y="1"/>
                    </a:cubicBezTo>
                    <a:cubicBezTo>
                      <a:pt x="2095" y="1"/>
                      <a:pt x="1688" y="3103"/>
                      <a:pt x="1" y="4298"/>
                    </a:cubicBezTo>
                    <a:cubicBezTo>
                      <a:pt x="1" y="4298"/>
                      <a:pt x="1294" y="5310"/>
                      <a:pt x="3209" y="5249"/>
                    </a:cubicBezTo>
                    <a:lnTo>
                      <a:pt x="4550" y="927"/>
                    </a:ln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6"/>
              <p:cNvSpPr/>
              <p:nvPr/>
            </p:nvSpPr>
            <p:spPr>
              <a:xfrm rot="156687">
                <a:off x="3302737" y="3603148"/>
                <a:ext cx="764112" cy="1093832"/>
              </a:xfrm>
              <a:custGeom>
                <a:avLst/>
                <a:gdLst/>
                <a:ahLst/>
                <a:cxnLst/>
                <a:rect l="l" t="t" r="r" b="b"/>
                <a:pathLst>
                  <a:path w="11605" h="16612" extrusionOk="0">
                    <a:moveTo>
                      <a:pt x="5803" y="10754"/>
                    </a:moveTo>
                    <a:cubicBezTo>
                      <a:pt x="5803" y="10930"/>
                      <a:pt x="5801" y="11102"/>
                      <a:pt x="5800" y="11270"/>
                    </a:cubicBezTo>
                    <a:lnTo>
                      <a:pt x="5800" y="11270"/>
                    </a:lnTo>
                    <a:cubicBezTo>
                      <a:pt x="5799" y="11102"/>
                      <a:pt x="5798" y="10930"/>
                      <a:pt x="5798" y="10754"/>
                    </a:cubicBezTo>
                    <a:close/>
                    <a:moveTo>
                      <a:pt x="2741" y="0"/>
                    </a:moveTo>
                    <a:cubicBezTo>
                      <a:pt x="2741" y="0"/>
                      <a:pt x="956" y="4659"/>
                      <a:pt x="745" y="8367"/>
                    </a:cubicBezTo>
                    <a:cubicBezTo>
                      <a:pt x="615" y="10615"/>
                      <a:pt x="359" y="13559"/>
                      <a:pt x="359" y="13559"/>
                    </a:cubicBezTo>
                    <a:cubicBezTo>
                      <a:pt x="359" y="13559"/>
                      <a:pt x="1" y="16381"/>
                      <a:pt x="2513" y="16584"/>
                    </a:cubicBezTo>
                    <a:cubicBezTo>
                      <a:pt x="2737" y="16602"/>
                      <a:pt x="2946" y="16611"/>
                      <a:pt x="3141" y="16611"/>
                    </a:cubicBezTo>
                    <a:cubicBezTo>
                      <a:pt x="5208" y="16611"/>
                      <a:pt x="5680" y="15586"/>
                      <a:pt x="5780" y="13638"/>
                    </a:cubicBezTo>
                    <a:lnTo>
                      <a:pt x="5780" y="13638"/>
                    </a:lnTo>
                    <a:cubicBezTo>
                      <a:pt x="5826" y="15590"/>
                      <a:pt x="6231" y="16607"/>
                      <a:pt x="8459" y="16607"/>
                    </a:cubicBezTo>
                    <a:cubicBezTo>
                      <a:pt x="8654" y="16607"/>
                      <a:pt x="8863" y="16599"/>
                      <a:pt x="9088" y="16584"/>
                    </a:cubicBezTo>
                    <a:cubicBezTo>
                      <a:pt x="11604" y="16409"/>
                      <a:pt x="11242" y="13559"/>
                      <a:pt x="11242" y="13559"/>
                    </a:cubicBezTo>
                    <a:cubicBezTo>
                      <a:pt x="11242" y="13559"/>
                      <a:pt x="10986" y="10615"/>
                      <a:pt x="10856" y="8367"/>
                    </a:cubicBezTo>
                    <a:cubicBezTo>
                      <a:pt x="10645" y="4659"/>
                      <a:pt x="8860" y="0"/>
                      <a:pt x="8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6"/>
              <p:cNvSpPr/>
              <p:nvPr/>
            </p:nvSpPr>
            <p:spPr>
              <a:xfrm rot="156687">
                <a:off x="3302340" y="3603139"/>
                <a:ext cx="764112" cy="1111281"/>
              </a:xfrm>
              <a:custGeom>
                <a:avLst/>
                <a:gdLst/>
                <a:ahLst/>
                <a:cxnLst/>
                <a:rect l="l" t="t" r="r" b="b"/>
                <a:pathLst>
                  <a:path w="11605" h="16877" fill="none" extrusionOk="0">
                    <a:moveTo>
                      <a:pt x="5803" y="10754"/>
                    </a:moveTo>
                    <a:cubicBezTo>
                      <a:pt x="5803" y="14815"/>
                      <a:pt x="5250" y="16852"/>
                      <a:pt x="9088" y="16584"/>
                    </a:cubicBezTo>
                    <a:cubicBezTo>
                      <a:pt x="11604" y="16409"/>
                      <a:pt x="11242" y="13559"/>
                      <a:pt x="11242" y="13559"/>
                    </a:cubicBezTo>
                    <a:cubicBezTo>
                      <a:pt x="11242" y="13559"/>
                      <a:pt x="10986" y="10615"/>
                      <a:pt x="10856" y="8367"/>
                    </a:cubicBezTo>
                    <a:cubicBezTo>
                      <a:pt x="10645" y="4659"/>
                      <a:pt x="8860" y="0"/>
                      <a:pt x="8860" y="0"/>
                    </a:cubicBezTo>
                    <a:lnTo>
                      <a:pt x="2741" y="0"/>
                    </a:lnTo>
                    <a:cubicBezTo>
                      <a:pt x="2741" y="0"/>
                      <a:pt x="956" y="4659"/>
                      <a:pt x="745" y="8367"/>
                    </a:cubicBezTo>
                    <a:cubicBezTo>
                      <a:pt x="615" y="10615"/>
                      <a:pt x="359" y="13559"/>
                      <a:pt x="359" y="13559"/>
                    </a:cubicBezTo>
                    <a:cubicBezTo>
                      <a:pt x="359" y="13559"/>
                      <a:pt x="1" y="16381"/>
                      <a:pt x="2513" y="16584"/>
                    </a:cubicBezTo>
                    <a:cubicBezTo>
                      <a:pt x="6099" y="16877"/>
                      <a:pt x="5798" y="14815"/>
                      <a:pt x="5798" y="10754"/>
                    </a:cubicBezTo>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6"/>
              <p:cNvSpPr/>
              <p:nvPr/>
            </p:nvSpPr>
            <p:spPr>
              <a:xfrm rot="156687">
                <a:off x="3328402" y="4347634"/>
                <a:ext cx="692607" cy="41285"/>
              </a:xfrm>
              <a:custGeom>
                <a:avLst/>
                <a:gdLst/>
                <a:ahLst/>
                <a:cxnLst/>
                <a:rect l="l" t="t" r="r" b="b"/>
                <a:pathLst>
                  <a:path w="10519" h="627" extrusionOk="0">
                    <a:moveTo>
                      <a:pt x="1" y="1"/>
                    </a:moveTo>
                    <a:cubicBezTo>
                      <a:pt x="1" y="1"/>
                      <a:pt x="2851" y="627"/>
                      <a:pt x="5201" y="627"/>
                    </a:cubicBezTo>
                    <a:cubicBezTo>
                      <a:pt x="7550" y="627"/>
                      <a:pt x="10518" y="1"/>
                      <a:pt x="10518"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6"/>
              <p:cNvSpPr/>
              <p:nvPr/>
            </p:nvSpPr>
            <p:spPr>
              <a:xfrm rot="156687">
                <a:off x="3334580" y="3603056"/>
                <a:ext cx="703866" cy="765722"/>
              </a:xfrm>
              <a:custGeom>
                <a:avLst/>
                <a:gdLst/>
                <a:ahLst/>
                <a:cxnLst/>
                <a:rect l="l" t="t" r="r" b="b"/>
                <a:pathLst>
                  <a:path w="10690" h="11629" extrusionOk="0">
                    <a:moveTo>
                      <a:pt x="2371" y="0"/>
                    </a:moveTo>
                    <a:cubicBezTo>
                      <a:pt x="1" y="5334"/>
                      <a:pt x="172" y="11311"/>
                      <a:pt x="172" y="11311"/>
                    </a:cubicBezTo>
                    <a:cubicBezTo>
                      <a:pt x="1303" y="11549"/>
                      <a:pt x="2849" y="11629"/>
                      <a:pt x="4407" y="11629"/>
                    </a:cubicBezTo>
                    <a:cubicBezTo>
                      <a:pt x="7524" y="11629"/>
                      <a:pt x="10689" y="11311"/>
                      <a:pt x="10689" y="11311"/>
                    </a:cubicBezTo>
                    <a:cubicBezTo>
                      <a:pt x="10673" y="5062"/>
                      <a:pt x="8490" y="0"/>
                      <a:pt x="8490" y="0"/>
                    </a:cubicBezTo>
                    <a:cubicBezTo>
                      <a:pt x="8490" y="0"/>
                      <a:pt x="7335" y="232"/>
                      <a:pt x="6583" y="516"/>
                    </a:cubicBezTo>
                    <a:cubicBezTo>
                      <a:pt x="5880" y="785"/>
                      <a:pt x="5384" y="1370"/>
                      <a:pt x="5384" y="1370"/>
                    </a:cubicBezTo>
                    <a:cubicBezTo>
                      <a:pt x="5384" y="1370"/>
                      <a:pt x="5058" y="797"/>
                      <a:pt x="4237" y="484"/>
                    </a:cubicBezTo>
                    <a:cubicBezTo>
                      <a:pt x="3697" y="277"/>
                      <a:pt x="2371" y="0"/>
                      <a:pt x="2371" y="0"/>
                    </a:cubicBezTo>
                    <a:close/>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6"/>
              <p:cNvSpPr/>
              <p:nvPr/>
            </p:nvSpPr>
            <p:spPr>
              <a:xfrm rot="156687">
                <a:off x="3410751" y="4008122"/>
                <a:ext cx="274962" cy="261803"/>
              </a:xfrm>
              <a:custGeom>
                <a:avLst/>
                <a:gdLst/>
                <a:ahLst/>
                <a:cxnLst/>
                <a:rect l="l" t="t" r="r" b="b"/>
                <a:pathLst>
                  <a:path w="4176" h="3976" extrusionOk="0">
                    <a:moveTo>
                      <a:pt x="2269" y="66"/>
                    </a:moveTo>
                    <a:cubicBezTo>
                      <a:pt x="2367" y="66"/>
                      <a:pt x="2469" y="77"/>
                      <a:pt x="2566" y="106"/>
                    </a:cubicBezTo>
                    <a:cubicBezTo>
                      <a:pt x="2810" y="171"/>
                      <a:pt x="2997" y="354"/>
                      <a:pt x="3070" y="598"/>
                    </a:cubicBezTo>
                    <a:cubicBezTo>
                      <a:pt x="3147" y="878"/>
                      <a:pt x="3049" y="1179"/>
                      <a:pt x="2846" y="1382"/>
                    </a:cubicBezTo>
                    <a:cubicBezTo>
                      <a:pt x="2821" y="1404"/>
                      <a:pt x="2845" y="1436"/>
                      <a:pt x="2870" y="1436"/>
                    </a:cubicBezTo>
                    <a:cubicBezTo>
                      <a:pt x="2877" y="1436"/>
                      <a:pt x="2885" y="1433"/>
                      <a:pt x="2891" y="1427"/>
                    </a:cubicBezTo>
                    <a:cubicBezTo>
                      <a:pt x="3024" y="1297"/>
                      <a:pt x="3203" y="1222"/>
                      <a:pt x="3388" y="1222"/>
                    </a:cubicBezTo>
                    <a:cubicBezTo>
                      <a:pt x="3417" y="1222"/>
                      <a:pt x="3447" y="1224"/>
                      <a:pt x="3476" y="1228"/>
                    </a:cubicBezTo>
                    <a:cubicBezTo>
                      <a:pt x="3676" y="1252"/>
                      <a:pt x="3867" y="1370"/>
                      <a:pt x="3976" y="1541"/>
                    </a:cubicBezTo>
                    <a:cubicBezTo>
                      <a:pt x="4086" y="1712"/>
                      <a:pt x="4111" y="1915"/>
                      <a:pt x="4058" y="2106"/>
                    </a:cubicBezTo>
                    <a:cubicBezTo>
                      <a:pt x="4009" y="2293"/>
                      <a:pt x="3879" y="2456"/>
                      <a:pt x="3700" y="2537"/>
                    </a:cubicBezTo>
                    <a:cubicBezTo>
                      <a:pt x="3608" y="2580"/>
                      <a:pt x="3508" y="2601"/>
                      <a:pt x="3408" y="2601"/>
                    </a:cubicBezTo>
                    <a:cubicBezTo>
                      <a:pt x="3290" y="2601"/>
                      <a:pt x="3173" y="2572"/>
                      <a:pt x="3070" y="2512"/>
                    </a:cubicBezTo>
                    <a:lnTo>
                      <a:pt x="3070" y="2512"/>
                    </a:lnTo>
                    <a:cubicBezTo>
                      <a:pt x="3070" y="2512"/>
                      <a:pt x="3070" y="2512"/>
                      <a:pt x="3070" y="2512"/>
                    </a:cubicBezTo>
                    <a:cubicBezTo>
                      <a:pt x="3064" y="2508"/>
                      <a:pt x="3057" y="2507"/>
                      <a:pt x="3052" y="2507"/>
                    </a:cubicBezTo>
                    <a:cubicBezTo>
                      <a:pt x="3024" y="2507"/>
                      <a:pt x="3007" y="2549"/>
                      <a:pt x="3037" y="2569"/>
                    </a:cubicBezTo>
                    <a:cubicBezTo>
                      <a:pt x="3366" y="2797"/>
                      <a:pt x="3545" y="3276"/>
                      <a:pt x="3335" y="3642"/>
                    </a:cubicBezTo>
                    <a:lnTo>
                      <a:pt x="3335" y="3642"/>
                    </a:lnTo>
                    <a:cubicBezTo>
                      <a:pt x="3334" y="3642"/>
                      <a:pt x="3334" y="3642"/>
                      <a:pt x="3334" y="3643"/>
                    </a:cubicBezTo>
                    <a:cubicBezTo>
                      <a:pt x="3261" y="3765"/>
                      <a:pt x="3147" y="3846"/>
                      <a:pt x="3013" y="3883"/>
                    </a:cubicBezTo>
                    <a:cubicBezTo>
                      <a:pt x="2939" y="3902"/>
                      <a:pt x="2863" y="3910"/>
                      <a:pt x="2789" y="3910"/>
                    </a:cubicBezTo>
                    <a:cubicBezTo>
                      <a:pt x="2724" y="3910"/>
                      <a:pt x="2660" y="3904"/>
                      <a:pt x="2598" y="3895"/>
                    </a:cubicBezTo>
                    <a:cubicBezTo>
                      <a:pt x="2330" y="3850"/>
                      <a:pt x="2070" y="3716"/>
                      <a:pt x="1915" y="3484"/>
                    </a:cubicBezTo>
                    <a:cubicBezTo>
                      <a:pt x="1860" y="3408"/>
                      <a:pt x="1818" y="3321"/>
                      <a:pt x="1793" y="3229"/>
                    </a:cubicBezTo>
                    <a:lnTo>
                      <a:pt x="1793" y="3229"/>
                    </a:lnTo>
                    <a:cubicBezTo>
                      <a:pt x="1794" y="3175"/>
                      <a:pt x="1786" y="3121"/>
                      <a:pt x="1769" y="3069"/>
                    </a:cubicBezTo>
                    <a:cubicBezTo>
                      <a:pt x="1763" y="3053"/>
                      <a:pt x="1748" y="3044"/>
                      <a:pt x="1734" y="3044"/>
                    </a:cubicBezTo>
                    <a:cubicBezTo>
                      <a:pt x="1717" y="3044"/>
                      <a:pt x="1702" y="3056"/>
                      <a:pt x="1704" y="3078"/>
                    </a:cubicBezTo>
                    <a:cubicBezTo>
                      <a:pt x="1704" y="3080"/>
                      <a:pt x="1704" y="3083"/>
                      <a:pt x="1704" y="3086"/>
                    </a:cubicBezTo>
                    <a:lnTo>
                      <a:pt x="1704" y="3086"/>
                    </a:lnTo>
                    <a:lnTo>
                      <a:pt x="1704" y="3086"/>
                    </a:lnTo>
                    <a:cubicBezTo>
                      <a:pt x="1704" y="3086"/>
                      <a:pt x="1704" y="3087"/>
                      <a:pt x="1704" y="3088"/>
                    </a:cubicBezTo>
                    <a:lnTo>
                      <a:pt x="1704" y="3088"/>
                    </a:lnTo>
                    <a:cubicBezTo>
                      <a:pt x="1708" y="3136"/>
                      <a:pt x="1715" y="3184"/>
                      <a:pt x="1727" y="3231"/>
                    </a:cubicBezTo>
                    <a:lnTo>
                      <a:pt x="1727" y="3231"/>
                    </a:lnTo>
                    <a:cubicBezTo>
                      <a:pt x="1725" y="3362"/>
                      <a:pt x="1665" y="3491"/>
                      <a:pt x="1574" y="3586"/>
                    </a:cubicBezTo>
                    <a:cubicBezTo>
                      <a:pt x="1462" y="3695"/>
                      <a:pt x="1307" y="3747"/>
                      <a:pt x="1152" y="3747"/>
                    </a:cubicBezTo>
                    <a:cubicBezTo>
                      <a:pt x="1105" y="3747"/>
                      <a:pt x="1058" y="3742"/>
                      <a:pt x="1013" y="3732"/>
                    </a:cubicBezTo>
                    <a:cubicBezTo>
                      <a:pt x="817" y="3696"/>
                      <a:pt x="643" y="3574"/>
                      <a:pt x="513" y="3419"/>
                    </a:cubicBezTo>
                    <a:cubicBezTo>
                      <a:pt x="382" y="3269"/>
                      <a:pt x="248" y="3049"/>
                      <a:pt x="277" y="2838"/>
                    </a:cubicBezTo>
                    <a:cubicBezTo>
                      <a:pt x="305" y="2626"/>
                      <a:pt x="521" y="2488"/>
                      <a:pt x="724" y="2464"/>
                    </a:cubicBezTo>
                    <a:cubicBezTo>
                      <a:pt x="756" y="2460"/>
                      <a:pt x="773" y="2407"/>
                      <a:pt x="732" y="2399"/>
                    </a:cubicBezTo>
                    <a:cubicBezTo>
                      <a:pt x="382" y="2321"/>
                      <a:pt x="106" y="2004"/>
                      <a:pt x="69" y="1647"/>
                    </a:cubicBezTo>
                    <a:cubicBezTo>
                      <a:pt x="53" y="1468"/>
                      <a:pt x="94" y="1244"/>
                      <a:pt x="256" y="1138"/>
                    </a:cubicBezTo>
                    <a:cubicBezTo>
                      <a:pt x="346" y="1077"/>
                      <a:pt x="452" y="1061"/>
                      <a:pt x="557" y="1049"/>
                    </a:cubicBezTo>
                    <a:cubicBezTo>
                      <a:pt x="591" y="1046"/>
                      <a:pt x="625" y="1045"/>
                      <a:pt x="658" y="1045"/>
                    </a:cubicBezTo>
                    <a:cubicBezTo>
                      <a:pt x="724" y="1045"/>
                      <a:pt x="790" y="1050"/>
                      <a:pt x="858" y="1061"/>
                    </a:cubicBezTo>
                    <a:cubicBezTo>
                      <a:pt x="1082" y="1098"/>
                      <a:pt x="1297" y="1195"/>
                      <a:pt x="1472" y="1346"/>
                    </a:cubicBezTo>
                    <a:cubicBezTo>
                      <a:pt x="1479" y="1352"/>
                      <a:pt x="1487" y="1354"/>
                      <a:pt x="1494" y="1354"/>
                    </a:cubicBezTo>
                    <a:cubicBezTo>
                      <a:pt x="1517" y="1354"/>
                      <a:pt x="1537" y="1330"/>
                      <a:pt x="1525" y="1305"/>
                    </a:cubicBezTo>
                    <a:cubicBezTo>
                      <a:pt x="1468" y="1203"/>
                      <a:pt x="1448" y="1081"/>
                      <a:pt x="1431" y="972"/>
                    </a:cubicBezTo>
                    <a:cubicBezTo>
                      <a:pt x="1419" y="915"/>
                      <a:pt x="1411" y="858"/>
                      <a:pt x="1403" y="801"/>
                    </a:cubicBezTo>
                    <a:cubicBezTo>
                      <a:pt x="1391" y="740"/>
                      <a:pt x="1379" y="683"/>
                      <a:pt x="1379" y="618"/>
                    </a:cubicBezTo>
                    <a:cubicBezTo>
                      <a:pt x="1379" y="492"/>
                      <a:pt x="1415" y="366"/>
                      <a:pt x="1509" y="272"/>
                    </a:cubicBezTo>
                    <a:cubicBezTo>
                      <a:pt x="1590" y="191"/>
                      <a:pt x="1704" y="146"/>
                      <a:pt x="1814" y="118"/>
                    </a:cubicBezTo>
                    <a:cubicBezTo>
                      <a:pt x="1936" y="89"/>
                      <a:pt x="2062" y="73"/>
                      <a:pt x="2184" y="69"/>
                    </a:cubicBezTo>
                    <a:cubicBezTo>
                      <a:pt x="2212" y="67"/>
                      <a:pt x="2240" y="66"/>
                      <a:pt x="2269" y="66"/>
                    </a:cubicBezTo>
                    <a:close/>
                    <a:moveTo>
                      <a:pt x="2250" y="0"/>
                    </a:moveTo>
                    <a:cubicBezTo>
                      <a:pt x="2126" y="0"/>
                      <a:pt x="2000" y="15"/>
                      <a:pt x="1883" y="37"/>
                    </a:cubicBezTo>
                    <a:cubicBezTo>
                      <a:pt x="1757" y="61"/>
                      <a:pt x="1631" y="98"/>
                      <a:pt x="1529" y="171"/>
                    </a:cubicBezTo>
                    <a:cubicBezTo>
                      <a:pt x="1423" y="248"/>
                      <a:pt x="1346" y="362"/>
                      <a:pt x="1322" y="492"/>
                    </a:cubicBezTo>
                    <a:cubicBezTo>
                      <a:pt x="1293" y="642"/>
                      <a:pt x="1334" y="781"/>
                      <a:pt x="1358" y="927"/>
                    </a:cubicBezTo>
                    <a:cubicBezTo>
                      <a:pt x="1372" y="1028"/>
                      <a:pt x="1386" y="1126"/>
                      <a:pt x="1415" y="1218"/>
                    </a:cubicBezTo>
                    <a:lnTo>
                      <a:pt x="1415" y="1218"/>
                    </a:lnTo>
                    <a:cubicBezTo>
                      <a:pt x="1272" y="1117"/>
                      <a:pt x="1109" y="1044"/>
                      <a:pt x="935" y="1008"/>
                    </a:cubicBezTo>
                    <a:cubicBezTo>
                      <a:pt x="843" y="991"/>
                      <a:pt x="748" y="979"/>
                      <a:pt x="655" y="979"/>
                    </a:cubicBezTo>
                    <a:cubicBezTo>
                      <a:pt x="642" y="979"/>
                      <a:pt x="628" y="979"/>
                      <a:pt x="614" y="980"/>
                    </a:cubicBezTo>
                    <a:cubicBezTo>
                      <a:pt x="504" y="984"/>
                      <a:pt x="387" y="1000"/>
                      <a:pt x="285" y="1049"/>
                    </a:cubicBezTo>
                    <a:cubicBezTo>
                      <a:pt x="86" y="1134"/>
                      <a:pt x="4" y="1358"/>
                      <a:pt x="0" y="1561"/>
                    </a:cubicBezTo>
                    <a:cubicBezTo>
                      <a:pt x="0" y="1756"/>
                      <a:pt x="69" y="1951"/>
                      <a:pt x="183" y="2106"/>
                    </a:cubicBezTo>
                    <a:cubicBezTo>
                      <a:pt x="288" y="2246"/>
                      <a:pt x="429" y="2361"/>
                      <a:pt x="590" y="2425"/>
                    </a:cubicBezTo>
                    <a:lnTo>
                      <a:pt x="590" y="2425"/>
                    </a:lnTo>
                    <a:cubicBezTo>
                      <a:pt x="437" y="2472"/>
                      <a:pt x="300" y="2572"/>
                      <a:pt x="240" y="2724"/>
                    </a:cubicBezTo>
                    <a:cubicBezTo>
                      <a:pt x="147" y="2952"/>
                      <a:pt x="269" y="3204"/>
                      <a:pt x="403" y="3387"/>
                    </a:cubicBezTo>
                    <a:cubicBezTo>
                      <a:pt x="533" y="3570"/>
                      <a:pt x="712" y="3716"/>
                      <a:pt x="927" y="3781"/>
                    </a:cubicBezTo>
                    <a:cubicBezTo>
                      <a:pt x="1000" y="3802"/>
                      <a:pt x="1076" y="3812"/>
                      <a:pt x="1152" y="3812"/>
                    </a:cubicBezTo>
                    <a:cubicBezTo>
                      <a:pt x="1300" y="3812"/>
                      <a:pt x="1447" y="3771"/>
                      <a:pt x="1566" y="3679"/>
                    </a:cubicBezTo>
                    <a:cubicBezTo>
                      <a:pt x="1665" y="3602"/>
                      <a:pt x="1739" y="3490"/>
                      <a:pt x="1773" y="3368"/>
                    </a:cubicBezTo>
                    <a:lnTo>
                      <a:pt x="1773" y="3368"/>
                    </a:lnTo>
                    <a:cubicBezTo>
                      <a:pt x="1846" y="3537"/>
                      <a:pt x="1971" y="3682"/>
                      <a:pt x="2127" y="3785"/>
                    </a:cubicBezTo>
                    <a:cubicBezTo>
                      <a:pt x="2307" y="3904"/>
                      <a:pt x="2543" y="3975"/>
                      <a:pt x="2772" y="3975"/>
                    </a:cubicBezTo>
                    <a:cubicBezTo>
                      <a:pt x="2847" y="3975"/>
                      <a:pt x="2921" y="3968"/>
                      <a:pt x="2993" y="3952"/>
                    </a:cubicBezTo>
                    <a:cubicBezTo>
                      <a:pt x="3158" y="3915"/>
                      <a:pt x="3300" y="3823"/>
                      <a:pt x="3389" y="3678"/>
                    </a:cubicBezTo>
                    <a:lnTo>
                      <a:pt x="3389" y="3678"/>
                    </a:lnTo>
                    <a:cubicBezTo>
                      <a:pt x="3390" y="3677"/>
                      <a:pt x="3390" y="3676"/>
                      <a:pt x="3391" y="3675"/>
                    </a:cubicBezTo>
                    <a:lnTo>
                      <a:pt x="3391" y="3675"/>
                    </a:lnTo>
                    <a:cubicBezTo>
                      <a:pt x="3391" y="3675"/>
                      <a:pt x="3391" y="3675"/>
                      <a:pt x="3391" y="3675"/>
                    </a:cubicBezTo>
                    <a:cubicBezTo>
                      <a:pt x="3570" y="3366"/>
                      <a:pt x="3493" y="2976"/>
                      <a:pt x="3277" y="2704"/>
                    </a:cubicBezTo>
                    <a:cubicBezTo>
                      <a:pt x="3262" y="2684"/>
                      <a:pt x="3246" y="2665"/>
                      <a:pt x="3228" y="2647"/>
                    </a:cubicBezTo>
                    <a:lnTo>
                      <a:pt x="3228" y="2647"/>
                    </a:lnTo>
                    <a:cubicBezTo>
                      <a:pt x="3285" y="2660"/>
                      <a:pt x="3343" y="2667"/>
                      <a:pt x="3402" y="2667"/>
                    </a:cubicBezTo>
                    <a:cubicBezTo>
                      <a:pt x="3489" y="2667"/>
                      <a:pt x="3577" y="2652"/>
                      <a:pt x="3659" y="2622"/>
                    </a:cubicBezTo>
                    <a:cubicBezTo>
                      <a:pt x="3863" y="2553"/>
                      <a:pt x="4021" y="2399"/>
                      <a:pt x="4098" y="2199"/>
                    </a:cubicBezTo>
                    <a:cubicBezTo>
                      <a:pt x="4176" y="2000"/>
                      <a:pt x="4168" y="1764"/>
                      <a:pt x="4070" y="1573"/>
                    </a:cubicBezTo>
                    <a:cubicBezTo>
                      <a:pt x="3972" y="1382"/>
                      <a:pt x="3777" y="1228"/>
                      <a:pt x="3562" y="1175"/>
                    </a:cubicBezTo>
                    <a:cubicBezTo>
                      <a:pt x="3506" y="1161"/>
                      <a:pt x="3449" y="1155"/>
                      <a:pt x="3393" y="1155"/>
                    </a:cubicBezTo>
                    <a:cubicBezTo>
                      <a:pt x="3269" y="1155"/>
                      <a:pt x="3146" y="1186"/>
                      <a:pt x="3036" y="1243"/>
                    </a:cubicBezTo>
                    <a:lnTo>
                      <a:pt x="3036" y="1243"/>
                    </a:lnTo>
                    <a:cubicBezTo>
                      <a:pt x="3135" y="1078"/>
                      <a:pt x="3181" y="881"/>
                      <a:pt x="3155" y="687"/>
                    </a:cubicBezTo>
                    <a:cubicBezTo>
                      <a:pt x="3115" y="415"/>
                      <a:pt x="2944" y="187"/>
                      <a:pt x="2696" y="81"/>
                    </a:cubicBezTo>
                    <a:cubicBezTo>
                      <a:pt x="2558" y="23"/>
                      <a:pt x="2405" y="0"/>
                      <a:pt x="2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6"/>
              <p:cNvSpPr/>
              <p:nvPr/>
            </p:nvSpPr>
            <p:spPr>
              <a:xfrm rot="156687">
                <a:off x="3540320" y="4136711"/>
                <a:ext cx="70321" cy="12181"/>
              </a:xfrm>
              <a:custGeom>
                <a:avLst/>
                <a:gdLst/>
                <a:ahLst/>
                <a:cxnLst/>
                <a:rect l="l" t="t" r="r" b="b"/>
                <a:pathLst>
                  <a:path w="1068" h="185" extrusionOk="0">
                    <a:moveTo>
                      <a:pt x="1027" y="1"/>
                    </a:moveTo>
                    <a:cubicBezTo>
                      <a:pt x="1025" y="1"/>
                      <a:pt x="1024" y="1"/>
                      <a:pt x="1023" y="1"/>
                    </a:cubicBezTo>
                    <a:cubicBezTo>
                      <a:pt x="693" y="26"/>
                      <a:pt x="368" y="66"/>
                      <a:pt x="43" y="119"/>
                    </a:cubicBezTo>
                    <a:cubicBezTo>
                      <a:pt x="1" y="127"/>
                      <a:pt x="16" y="185"/>
                      <a:pt x="52" y="185"/>
                    </a:cubicBezTo>
                    <a:cubicBezTo>
                      <a:pt x="54" y="185"/>
                      <a:pt x="57" y="185"/>
                      <a:pt x="59" y="184"/>
                    </a:cubicBezTo>
                    <a:cubicBezTo>
                      <a:pt x="380" y="131"/>
                      <a:pt x="701" y="91"/>
                      <a:pt x="1023" y="66"/>
                    </a:cubicBezTo>
                    <a:cubicBezTo>
                      <a:pt x="1066" y="62"/>
                      <a:pt x="1067" y="1"/>
                      <a:pt x="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6"/>
              <p:cNvSpPr/>
              <p:nvPr/>
            </p:nvSpPr>
            <p:spPr>
              <a:xfrm rot="156687">
                <a:off x="3471821" y="4072874"/>
                <a:ext cx="88889" cy="71640"/>
              </a:xfrm>
              <a:custGeom>
                <a:avLst/>
                <a:gdLst/>
                <a:ahLst/>
                <a:cxnLst/>
                <a:rect l="l" t="t" r="r" b="b"/>
                <a:pathLst>
                  <a:path w="1350" h="1088" extrusionOk="0">
                    <a:moveTo>
                      <a:pt x="1307" y="0"/>
                    </a:moveTo>
                    <a:cubicBezTo>
                      <a:pt x="1295" y="0"/>
                      <a:pt x="1284" y="7"/>
                      <a:pt x="1281" y="23"/>
                    </a:cubicBezTo>
                    <a:cubicBezTo>
                      <a:pt x="1207" y="291"/>
                      <a:pt x="1159" y="563"/>
                      <a:pt x="1126" y="840"/>
                    </a:cubicBezTo>
                    <a:cubicBezTo>
                      <a:pt x="1126" y="876"/>
                      <a:pt x="1122" y="909"/>
                      <a:pt x="1118" y="945"/>
                    </a:cubicBezTo>
                    <a:cubicBezTo>
                      <a:pt x="1118" y="962"/>
                      <a:pt x="1118" y="998"/>
                      <a:pt x="1102" y="1015"/>
                    </a:cubicBezTo>
                    <a:cubicBezTo>
                      <a:pt x="1098" y="1019"/>
                      <a:pt x="1092" y="1020"/>
                      <a:pt x="1085" y="1020"/>
                    </a:cubicBezTo>
                    <a:cubicBezTo>
                      <a:pt x="1063" y="1020"/>
                      <a:pt x="1032" y="1005"/>
                      <a:pt x="1016" y="1002"/>
                    </a:cubicBezTo>
                    <a:cubicBezTo>
                      <a:pt x="980" y="990"/>
                      <a:pt x="947" y="982"/>
                      <a:pt x="915" y="970"/>
                    </a:cubicBezTo>
                    <a:cubicBezTo>
                      <a:pt x="776" y="929"/>
                      <a:pt x="642" y="889"/>
                      <a:pt x="504" y="844"/>
                    </a:cubicBezTo>
                    <a:cubicBezTo>
                      <a:pt x="354" y="795"/>
                      <a:pt x="203" y="742"/>
                      <a:pt x="53" y="689"/>
                    </a:cubicBezTo>
                    <a:cubicBezTo>
                      <a:pt x="48" y="688"/>
                      <a:pt x="44" y="687"/>
                      <a:pt x="40" y="687"/>
                    </a:cubicBezTo>
                    <a:cubicBezTo>
                      <a:pt x="9" y="687"/>
                      <a:pt x="0" y="740"/>
                      <a:pt x="37" y="754"/>
                    </a:cubicBezTo>
                    <a:cubicBezTo>
                      <a:pt x="321" y="856"/>
                      <a:pt x="606" y="950"/>
                      <a:pt x="894" y="1035"/>
                    </a:cubicBezTo>
                    <a:cubicBezTo>
                      <a:pt x="931" y="1047"/>
                      <a:pt x="968" y="1055"/>
                      <a:pt x="1004" y="1067"/>
                    </a:cubicBezTo>
                    <a:cubicBezTo>
                      <a:pt x="1033" y="1076"/>
                      <a:pt x="1065" y="1088"/>
                      <a:pt x="1098" y="1088"/>
                    </a:cubicBezTo>
                    <a:cubicBezTo>
                      <a:pt x="1155" y="1080"/>
                      <a:pt x="1175" y="1027"/>
                      <a:pt x="1183" y="974"/>
                    </a:cubicBezTo>
                    <a:cubicBezTo>
                      <a:pt x="1199" y="828"/>
                      <a:pt x="1211" y="681"/>
                      <a:pt x="1236" y="535"/>
                    </a:cubicBezTo>
                    <a:cubicBezTo>
                      <a:pt x="1264" y="368"/>
                      <a:pt x="1301" y="205"/>
                      <a:pt x="1342" y="43"/>
                    </a:cubicBezTo>
                    <a:cubicBezTo>
                      <a:pt x="1349" y="18"/>
                      <a:pt x="1327" y="0"/>
                      <a:pt x="1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6"/>
              <p:cNvSpPr/>
              <p:nvPr/>
            </p:nvSpPr>
            <p:spPr>
              <a:xfrm rot="156687">
                <a:off x="3540788" y="4145625"/>
                <a:ext cx="39901" cy="68546"/>
              </a:xfrm>
              <a:custGeom>
                <a:avLst/>
                <a:gdLst/>
                <a:ahLst/>
                <a:cxnLst/>
                <a:rect l="l" t="t" r="r" b="b"/>
                <a:pathLst>
                  <a:path w="606" h="1041" extrusionOk="0">
                    <a:moveTo>
                      <a:pt x="42" y="1"/>
                    </a:moveTo>
                    <a:cubicBezTo>
                      <a:pt x="22" y="1"/>
                      <a:pt x="1" y="18"/>
                      <a:pt x="6" y="43"/>
                    </a:cubicBezTo>
                    <a:cubicBezTo>
                      <a:pt x="91" y="413"/>
                      <a:pt x="278" y="755"/>
                      <a:pt x="534" y="1031"/>
                    </a:cubicBezTo>
                    <a:cubicBezTo>
                      <a:pt x="541" y="1038"/>
                      <a:pt x="548" y="1040"/>
                      <a:pt x="555" y="1040"/>
                    </a:cubicBezTo>
                    <a:cubicBezTo>
                      <a:pt x="581" y="1040"/>
                      <a:pt x="605" y="1008"/>
                      <a:pt x="583" y="982"/>
                    </a:cubicBezTo>
                    <a:cubicBezTo>
                      <a:pt x="331" y="714"/>
                      <a:pt x="156" y="381"/>
                      <a:pt x="71" y="23"/>
                    </a:cubicBezTo>
                    <a:cubicBezTo>
                      <a:pt x="66" y="7"/>
                      <a:pt x="54"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6"/>
              <p:cNvSpPr/>
              <p:nvPr/>
            </p:nvSpPr>
            <p:spPr>
              <a:xfrm rot="156687">
                <a:off x="3484903" y="4145524"/>
                <a:ext cx="60905" cy="48594"/>
              </a:xfrm>
              <a:custGeom>
                <a:avLst/>
                <a:gdLst/>
                <a:ahLst/>
                <a:cxnLst/>
                <a:rect l="l" t="t" r="r" b="b"/>
                <a:pathLst>
                  <a:path w="925" h="738" extrusionOk="0">
                    <a:moveTo>
                      <a:pt x="876" y="1"/>
                    </a:moveTo>
                    <a:cubicBezTo>
                      <a:pt x="871" y="1"/>
                      <a:pt x="866" y="2"/>
                      <a:pt x="861" y="5"/>
                    </a:cubicBezTo>
                    <a:lnTo>
                      <a:pt x="861" y="1"/>
                    </a:lnTo>
                    <a:cubicBezTo>
                      <a:pt x="690" y="86"/>
                      <a:pt x="531" y="188"/>
                      <a:pt x="381" y="306"/>
                    </a:cubicBezTo>
                    <a:cubicBezTo>
                      <a:pt x="304" y="363"/>
                      <a:pt x="235" y="424"/>
                      <a:pt x="165" y="489"/>
                    </a:cubicBezTo>
                    <a:cubicBezTo>
                      <a:pt x="104" y="546"/>
                      <a:pt x="19" y="611"/>
                      <a:pt x="3" y="696"/>
                    </a:cubicBezTo>
                    <a:cubicBezTo>
                      <a:pt x="0" y="721"/>
                      <a:pt x="22" y="738"/>
                      <a:pt x="40" y="738"/>
                    </a:cubicBezTo>
                    <a:cubicBezTo>
                      <a:pt x="53" y="738"/>
                      <a:pt x="65" y="730"/>
                      <a:pt x="68" y="712"/>
                    </a:cubicBezTo>
                    <a:cubicBezTo>
                      <a:pt x="76" y="672"/>
                      <a:pt x="104" y="643"/>
                      <a:pt x="133" y="615"/>
                    </a:cubicBezTo>
                    <a:cubicBezTo>
                      <a:pt x="165" y="582"/>
                      <a:pt x="194" y="550"/>
                      <a:pt x="226" y="521"/>
                    </a:cubicBezTo>
                    <a:cubicBezTo>
                      <a:pt x="296" y="460"/>
                      <a:pt x="365" y="399"/>
                      <a:pt x="438" y="343"/>
                    </a:cubicBezTo>
                    <a:cubicBezTo>
                      <a:pt x="580" y="237"/>
                      <a:pt x="735" y="139"/>
                      <a:pt x="893" y="62"/>
                    </a:cubicBezTo>
                    <a:cubicBezTo>
                      <a:pt x="924" y="45"/>
                      <a:pt x="905" y="1"/>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6"/>
              <p:cNvSpPr/>
              <p:nvPr/>
            </p:nvSpPr>
            <p:spPr>
              <a:xfrm rot="156687">
                <a:off x="3499535" y="3854522"/>
                <a:ext cx="46683" cy="170804"/>
              </a:xfrm>
              <a:custGeom>
                <a:avLst/>
                <a:gdLst/>
                <a:ahLst/>
                <a:cxnLst/>
                <a:rect l="l" t="t" r="r" b="b"/>
                <a:pathLst>
                  <a:path w="709" h="2594" extrusionOk="0">
                    <a:moveTo>
                      <a:pt x="452" y="0"/>
                    </a:moveTo>
                    <a:cubicBezTo>
                      <a:pt x="421" y="0"/>
                      <a:pt x="412" y="53"/>
                      <a:pt x="448" y="64"/>
                    </a:cubicBezTo>
                    <a:cubicBezTo>
                      <a:pt x="521" y="88"/>
                      <a:pt x="566" y="161"/>
                      <a:pt x="590" y="234"/>
                    </a:cubicBezTo>
                    <a:cubicBezTo>
                      <a:pt x="619" y="324"/>
                      <a:pt x="631" y="421"/>
                      <a:pt x="635" y="515"/>
                    </a:cubicBezTo>
                    <a:cubicBezTo>
                      <a:pt x="643" y="621"/>
                      <a:pt x="639" y="726"/>
                      <a:pt x="607" y="828"/>
                    </a:cubicBezTo>
                    <a:cubicBezTo>
                      <a:pt x="582" y="917"/>
                      <a:pt x="533" y="999"/>
                      <a:pt x="481" y="1076"/>
                    </a:cubicBezTo>
                    <a:cubicBezTo>
                      <a:pt x="371" y="1226"/>
                      <a:pt x="233" y="1352"/>
                      <a:pt x="139" y="1511"/>
                    </a:cubicBezTo>
                    <a:cubicBezTo>
                      <a:pt x="41" y="1670"/>
                      <a:pt x="1" y="1840"/>
                      <a:pt x="5" y="2019"/>
                    </a:cubicBezTo>
                    <a:cubicBezTo>
                      <a:pt x="9" y="2218"/>
                      <a:pt x="74" y="2418"/>
                      <a:pt x="196" y="2580"/>
                    </a:cubicBezTo>
                    <a:cubicBezTo>
                      <a:pt x="203" y="2590"/>
                      <a:pt x="213" y="2594"/>
                      <a:pt x="223" y="2594"/>
                    </a:cubicBezTo>
                    <a:cubicBezTo>
                      <a:pt x="246" y="2594"/>
                      <a:pt x="270" y="2570"/>
                      <a:pt x="253" y="2544"/>
                    </a:cubicBezTo>
                    <a:lnTo>
                      <a:pt x="253" y="2544"/>
                    </a:lnTo>
                    <a:lnTo>
                      <a:pt x="253" y="2548"/>
                    </a:lnTo>
                    <a:cubicBezTo>
                      <a:pt x="29" y="2251"/>
                      <a:pt x="9" y="1828"/>
                      <a:pt x="212" y="1515"/>
                    </a:cubicBezTo>
                    <a:cubicBezTo>
                      <a:pt x="314" y="1361"/>
                      <a:pt x="456" y="1230"/>
                      <a:pt x="562" y="1076"/>
                    </a:cubicBezTo>
                    <a:cubicBezTo>
                      <a:pt x="615" y="995"/>
                      <a:pt x="659" y="909"/>
                      <a:pt x="680" y="812"/>
                    </a:cubicBezTo>
                    <a:cubicBezTo>
                      <a:pt x="704" y="710"/>
                      <a:pt x="708" y="600"/>
                      <a:pt x="700" y="495"/>
                    </a:cubicBezTo>
                    <a:cubicBezTo>
                      <a:pt x="688" y="324"/>
                      <a:pt x="659" y="64"/>
                      <a:pt x="464" y="3"/>
                    </a:cubicBezTo>
                    <a:cubicBezTo>
                      <a:pt x="460" y="1"/>
                      <a:pt x="456" y="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6"/>
              <p:cNvSpPr/>
              <p:nvPr/>
            </p:nvSpPr>
            <p:spPr>
              <a:xfrm rot="156687">
                <a:off x="3441979" y="3923926"/>
                <a:ext cx="67753" cy="102456"/>
              </a:xfrm>
              <a:custGeom>
                <a:avLst/>
                <a:gdLst/>
                <a:ahLst/>
                <a:cxnLst/>
                <a:rect l="l" t="t" r="r" b="b"/>
                <a:pathLst>
                  <a:path w="1029" h="1556" extrusionOk="0">
                    <a:moveTo>
                      <a:pt x="68" y="0"/>
                    </a:moveTo>
                    <a:cubicBezTo>
                      <a:pt x="52" y="0"/>
                      <a:pt x="35" y="10"/>
                      <a:pt x="33" y="31"/>
                    </a:cubicBezTo>
                    <a:cubicBezTo>
                      <a:pt x="0" y="307"/>
                      <a:pt x="61" y="584"/>
                      <a:pt x="175" y="832"/>
                    </a:cubicBezTo>
                    <a:cubicBezTo>
                      <a:pt x="277" y="1055"/>
                      <a:pt x="423" y="1271"/>
                      <a:pt x="622" y="1413"/>
                    </a:cubicBezTo>
                    <a:cubicBezTo>
                      <a:pt x="732" y="1490"/>
                      <a:pt x="854" y="1543"/>
                      <a:pt x="988" y="1555"/>
                    </a:cubicBezTo>
                    <a:cubicBezTo>
                      <a:pt x="989" y="1555"/>
                      <a:pt x="990" y="1555"/>
                      <a:pt x="992" y="1555"/>
                    </a:cubicBezTo>
                    <a:cubicBezTo>
                      <a:pt x="1029" y="1555"/>
                      <a:pt x="1027" y="1494"/>
                      <a:pt x="988" y="1490"/>
                    </a:cubicBezTo>
                    <a:cubicBezTo>
                      <a:pt x="760" y="1466"/>
                      <a:pt x="573" y="1315"/>
                      <a:pt x="439" y="1145"/>
                    </a:cubicBezTo>
                    <a:cubicBezTo>
                      <a:pt x="285" y="949"/>
                      <a:pt x="175" y="710"/>
                      <a:pt x="122" y="466"/>
                    </a:cubicBezTo>
                    <a:cubicBezTo>
                      <a:pt x="90" y="323"/>
                      <a:pt x="81" y="177"/>
                      <a:pt x="98" y="31"/>
                    </a:cubicBezTo>
                    <a:cubicBezTo>
                      <a:pt x="100" y="10"/>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6"/>
              <p:cNvSpPr/>
              <p:nvPr/>
            </p:nvSpPr>
            <p:spPr>
              <a:xfrm rot="156687">
                <a:off x="3470258" y="3789436"/>
                <a:ext cx="74469" cy="70916"/>
              </a:xfrm>
              <a:custGeom>
                <a:avLst/>
                <a:gdLst/>
                <a:ahLst/>
                <a:cxnLst/>
                <a:rect l="l" t="t" r="r" b="b"/>
                <a:pathLst>
                  <a:path w="1131" h="1077" extrusionOk="0">
                    <a:moveTo>
                      <a:pt x="777" y="0"/>
                    </a:moveTo>
                    <a:cubicBezTo>
                      <a:pt x="687" y="0"/>
                      <a:pt x="640" y="123"/>
                      <a:pt x="626" y="206"/>
                    </a:cubicBezTo>
                    <a:cubicBezTo>
                      <a:pt x="616" y="269"/>
                      <a:pt x="620" y="332"/>
                      <a:pt x="637" y="392"/>
                    </a:cubicBezTo>
                    <a:lnTo>
                      <a:pt x="637" y="392"/>
                    </a:lnTo>
                    <a:cubicBezTo>
                      <a:pt x="606" y="367"/>
                      <a:pt x="574" y="343"/>
                      <a:pt x="541" y="320"/>
                    </a:cubicBezTo>
                    <a:cubicBezTo>
                      <a:pt x="505" y="296"/>
                      <a:pt x="464" y="267"/>
                      <a:pt x="423" y="247"/>
                    </a:cubicBezTo>
                    <a:cubicBezTo>
                      <a:pt x="404" y="237"/>
                      <a:pt x="383" y="231"/>
                      <a:pt x="362" y="231"/>
                    </a:cubicBezTo>
                    <a:cubicBezTo>
                      <a:pt x="346" y="231"/>
                      <a:pt x="331" y="234"/>
                      <a:pt x="317" y="243"/>
                    </a:cubicBezTo>
                    <a:cubicBezTo>
                      <a:pt x="252" y="283"/>
                      <a:pt x="257" y="373"/>
                      <a:pt x="273" y="438"/>
                    </a:cubicBezTo>
                    <a:cubicBezTo>
                      <a:pt x="282" y="492"/>
                      <a:pt x="301" y="543"/>
                      <a:pt x="327" y="591"/>
                    </a:cubicBezTo>
                    <a:lnTo>
                      <a:pt x="327" y="591"/>
                    </a:lnTo>
                    <a:cubicBezTo>
                      <a:pt x="293" y="580"/>
                      <a:pt x="258" y="573"/>
                      <a:pt x="224" y="573"/>
                    </a:cubicBezTo>
                    <a:cubicBezTo>
                      <a:pt x="193" y="573"/>
                      <a:pt x="161" y="579"/>
                      <a:pt x="130" y="592"/>
                    </a:cubicBezTo>
                    <a:cubicBezTo>
                      <a:pt x="41" y="633"/>
                      <a:pt x="0" y="723"/>
                      <a:pt x="21" y="812"/>
                    </a:cubicBezTo>
                    <a:cubicBezTo>
                      <a:pt x="65" y="1032"/>
                      <a:pt x="354" y="1068"/>
                      <a:pt x="533" y="1076"/>
                    </a:cubicBezTo>
                    <a:cubicBezTo>
                      <a:pt x="547" y="1077"/>
                      <a:pt x="560" y="1077"/>
                      <a:pt x="574" y="1077"/>
                    </a:cubicBezTo>
                    <a:cubicBezTo>
                      <a:pt x="699" y="1077"/>
                      <a:pt x="823" y="1060"/>
                      <a:pt x="944" y="1023"/>
                    </a:cubicBezTo>
                    <a:cubicBezTo>
                      <a:pt x="981" y="1012"/>
                      <a:pt x="967" y="961"/>
                      <a:pt x="934" y="961"/>
                    </a:cubicBezTo>
                    <a:cubicBezTo>
                      <a:pt x="930" y="961"/>
                      <a:pt x="927" y="961"/>
                      <a:pt x="923" y="962"/>
                    </a:cubicBezTo>
                    <a:cubicBezTo>
                      <a:pt x="812" y="992"/>
                      <a:pt x="697" y="1012"/>
                      <a:pt x="578" y="1012"/>
                    </a:cubicBezTo>
                    <a:cubicBezTo>
                      <a:pt x="567" y="1012"/>
                      <a:pt x="556" y="1012"/>
                      <a:pt x="545" y="1011"/>
                    </a:cubicBezTo>
                    <a:cubicBezTo>
                      <a:pt x="431" y="1007"/>
                      <a:pt x="305" y="995"/>
                      <a:pt x="204" y="942"/>
                    </a:cubicBezTo>
                    <a:cubicBezTo>
                      <a:pt x="122" y="897"/>
                      <a:pt x="41" y="792"/>
                      <a:pt x="98" y="702"/>
                    </a:cubicBezTo>
                    <a:cubicBezTo>
                      <a:pt x="126" y="655"/>
                      <a:pt x="169" y="639"/>
                      <a:pt x="216" y="639"/>
                    </a:cubicBezTo>
                    <a:cubicBezTo>
                      <a:pt x="280" y="639"/>
                      <a:pt x="350" y="668"/>
                      <a:pt x="399" y="694"/>
                    </a:cubicBezTo>
                    <a:cubicBezTo>
                      <a:pt x="405" y="697"/>
                      <a:pt x="410" y="698"/>
                      <a:pt x="415" y="698"/>
                    </a:cubicBezTo>
                    <a:cubicBezTo>
                      <a:pt x="443" y="698"/>
                      <a:pt x="460" y="665"/>
                      <a:pt x="439" y="641"/>
                    </a:cubicBezTo>
                    <a:cubicBezTo>
                      <a:pt x="395" y="584"/>
                      <a:pt x="358" y="515"/>
                      <a:pt x="342" y="446"/>
                    </a:cubicBezTo>
                    <a:cubicBezTo>
                      <a:pt x="334" y="414"/>
                      <a:pt x="305" y="308"/>
                      <a:pt x="358" y="296"/>
                    </a:cubicBezTo>
                    <a:cubicBezTo>
                      <a:pt x="360" y="295"/>
                      <a:pt x="361" y="295"/>
                      <a:pt x="363" y="295"/>
                    </a:cubicBezTo>
                    <a:cubicBezTo>
                      <a:pt x="391" y="295"/>
                      <a:pt x="432" y="329"/>
                      <a:pt x="452" y="340"/>
                    </a:cubicBezTo>
                    <a:cubicBezTo>
                      <a:pt x="484" y="361"/>
                      <a:pt x="517" y="381"/>
                      <a:pt x="545" y="405"/>
                    </a:cubicBezTo>
                    <a:cubicBezTo>
                      <a:pt x="606" y="450"/>
                      <a:pt x="667" y="503"/>
                      <a:pt x="720" y="560"/>
                    </a:cubicBezTo>
                    <a:cubicBezTo>
                      <a:pt x="727" y="566"/>
                      <a:pt x="735" y="569"/>
                      <a:pt x="742" y="569"/>
                    </a:cubicBezTo>
                    <a:cubicBezTo>
                      <a:pt x="767" y="569"/>
                      <a:pt x="788" y="536"/>
                      <a:pt x="769" y="511"/>
                    </a:cubicBezTo>
                    <a:cubicBezTo>
                      <a:pt x="708" y="438"/>
                      <a:pt x="683" y="344"/>
                      <a:pt x="687" y="251"/>
                    </a:cubicBezTo>
                    <a:cubicBezTo>
                      <a:pt x="692" y="206"/>
                      <a:pt x="704" y="161"/>
                      <a:pt x="724" y="121"/>
                    </a:cubicBezTo>
                    <a:cubicBezTo>
                      <a:pt x="732" y="100"/>
                      <a:pt x="744" y="72"/>
                      <a:pt x="769" y="64"/>
                    </a:cubicBezTo>
                    <a:cubicBezTo>
                      <a:pt x="772" y="63"/>
                      <a:pt x="775" y="62"/>
                      <a:pt x="779" y="62"/>
                    </a:cubicBezTo>
                    <a:cubicBezTo>
                      <a:pt x="798" y="62"/>
                      <a:pt x="820" y="78"/>
                      <a:pt x="834" y="88"/>
                    </a:cubicBezTo>
                    <a:cubicBezTo>
                      <a:pt x="870" y="121"/>
                      <a:pt x="895" y="166"/>
                      <a:pt x="919" y="206"/>
                    </a:cubicBezTo>
                    <a:cubicBezTo>
                      <a:pt x="944" y="251"/>
                      <a:pt x="968" y="296"/>
                      <a:pt x="984" y="340"/>
                    </a:cubicBezTo>
                    <a:cubicBezTo>
                      <a:pt x="1017" y="430"/>
                      <a:pt x="1037" y="527"/>
                      <a:pt x="1041" y="625"/>
                    </a:cubicBezTo>
                    <a:cubicBezTo>
                      <a:pt x="1045" y="735"/>
                      <a:pt x="1029" y="849"/>
                      <a:pt x="992" y="954"/>
                    </a:cubicBezTo>
                    <a:cubicBezTo>
                      <a:pt x="985" y="979"/>
                      <a:pt x="1005" y="994"/>
                      <a:pt x="1025" y="994"/>
                    </a:cubicBezTo>
                    <a:cubicBezTo>
                      <a:pt x="1039" y="994"/>
                      <a:pt x="1053" y="987"/>
                      <a:pt x="1057" y="971"/>
                    </a:cubicBezTo>
                    <a:cubicBezTo>
                      <a:pt x="1131" y="751"/>
                      <a:pt x="1122" y="503"/>
                      <a:pt x="1029" y="283"/>
                    </a:cubicBezTo>
                    <a:cubicBezTo>
                      <a:pt x="1009" y="231"/>
                      <a:pt x="980" y="174"/>
                      <a:pt x="944" y="125"/>
                    </a:cubicBezTo>
                    <a:cubicBezTo>
                      <a:pt x="915" y="80"/>
                      <a:pt x="879" y="31"/>
                      <a:pt x="826" y="11"/>
                    </a:cubicBezTo>
                    <a:cubicBezTo>
                      <a:pt x="808" y="4"/>
                      <a:pt x="792" y="0"/>
                      <a:pt x="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6"/>
              <p:cNvSpPr/>
              <p:nvPr/>
            </p:nvSpPr>
            <p:spPr>
              <a:xfrm rot="156687">
                <a:off x="3410394" y="3872263"/>
                <a:ext cx="83292" cy="62159"/>
              </a:xfrm>
              <a:custGeom>
                <a:avLst/>
                <a:gdLst/>
                <a:ahLst/>
                <a:cxnLst/>
                <a:rect l="l" t="t" r="r" b="b"/>
                <a:pathLst>
                  <a:path w="1265" h="944" extrusionOk="0">
                    <a:moveTo>
                      <a:pt x="541" y="1"/>
                    </a:moveTo>
                    <a:cubicBezTo>
                      <a:pt x="484" y="1"/>
                      <a:pt x="448" y="79"/>
                      <a:pt x="427" y="131"/>
                    </a:cubicBezTo>
                    <a:cubicBezTo>
                      <a:pt x="412" y="174"/>
                      <a:pt x="402" y="219"/>
                      <a:pt x="400" y="264"/>
                    </a:cubicBezTo>
                    <a:lnTo>
                      <a:pt x="400" y="264"/>
                    </a:lnTo>
                    <a:cubicBezTo>
                      <a:pt x="364" y="224"/>
                      <a:pt x="325" y="187"/>
                      <a:pt x="281" y="155"/>
                    </a:cubicBezTo>
                    <a:cubicBezTo>
                      <a:pt x="257" y="138"/>
                      <a:pt x="232" y="130"/>
                      <a:pt x="209" y="130"/>
                    </a:cubicBezTo>
                    <a:cubicBezTo>
                      <a:pt x="160" y="130"/>
                      <a:pt x="115" y="163"/>
                      <a:pt x="90" y="212"/>
                    </a:cubicBezTo>
                    <a:cubicBezTo>
                      <a:pt x="1" y="387"/>
                      <a:pt x="147" y="566"/>
                      <a:pt x="265" y="680"/>
                    </a:cubicBezTo>
                    <a:cubicBezTo>
                      <a:pt x="350" y="765"/>
                      <a:pt x="436" y="846"/>
                      <a:pt x="521" y="932"/>
                    </a:cubicBezTo>
                    <a:cubicBezTo>
                      <a:pt x="527" y="938"/>
                      <a:pt x="535" y="941"/>
                      <a:pt x="542" y="941"/>
                    </a:cubicBezTo>
                    <a:cubicBezTo>
                      <a:pt x="567" y="941"/>
                      <a:pt x="591" y="908"/>
                      <a:pt x="566" y="883"/>
                    </a:cubicBezTo>
                    <a:cubicBezTo>
                      <a:pt x="488" y="810"/>
                      <a:pt x="411" y="733"/>
                      <a:pt x="334" y="655"/>
                    </a:cubicBezTo>
                    <a:cubicBezTo>
                      <a:pt x="265" y="590"/>
                      <a:pt x="192" y="521"/>
                      <a:pt x="155" y="432"/>
                    </a:cubicBezTo>
                    <a:cubicBezTo>
                      <a:pt x="135" y="387"/>
                      <a:pt x="127" y="338"/>
                      <a:pt x="135" y="294"/>
                    </a:cubicBezTo>
                    <a:cubicBezTo>
                      <a:pt x="139" y="257"/>
                      <a:pt x="159" y="204"/>
                      <a:pt x="200" y="196"/>
                    </a:cubicBezTo>
                    <a:cubicBezTo>
                      <a:pt x="203" y="195"/>
                      <a:pt x="206" y="195"/>
                      <a:pt x="209" y="195"/>
                    </a:cubicBezTo>
                    <a:cubicBezTo>
                      <a:pt x="250" y="195"/>
                      <a:pt x="291" y="246"/>
                      <a:pt x="314" y="269"/>
                    </a:cubicBezTo>
                    <a:cubicBezTo>
                      <a:pt x="350" y="306"/>
                      <a:pt x="383" y="342"/>
                      <a:pt x="407" y="383"/>
                    </a:cubicBezTo>
                    <a:cubicBezTo>
                      <a:pt x="416" y="394"/>
                      <a:pt x="427" y="399"/>
                      <a:pt x="437" y="399"/>
                    </a:cubicBezTo>
                    <a:cubicBezTo>
                      <a:pt x="456" y="399"/>
                      <a:pt x="473" y="382"/>
                      <a:pt x="468" y="359"/>
                    </a:cubicBezTo>
                    <a:cubicBezTo>
                      <a:pt x="468" y="356"/>
                      <a:pt x="467" y="353"/>
                      <a:pt x="467" y="351"/>
                    </a:cubicBezTo>
                    <a:lnTo>
                      <a:pt x="467" y="351"/>
                    </a:lnTo>
                    <a:lnTo>
                      <a:pt x="468" y="350"/>
                    </a:lnTo>
                    <a:cubicBezTo>
                      <a:pt x="468" y="350"/>
                      <a:pt x="467" y="349"/>
                      <a:pt x="467" y="349"/>
                    </a:cubicBezTo>
                    <a:lnTo>
                      <a:pt x="467" y="349"/>
                    </a:lnTo>
                    <a:cubicBezTo>
                      <a:pt x="460" y="291"/>
                      <a:pt x="465" y="238"/>
                      <a:pt x="480" y="184"/>
                    </a:cubicBezTo>
                    <a:cubicBezTo>
                      <a:pt x="488" y="155"/>
                      <a:pt x="497" y="127"/>
                      <a:pt x="513" y="102"/>
                    </a:cubicBezTo>
                    <a:cubicBezTo>
                      <a:pt x="517" y="94"/>
                      <a:pt x="525" y="74"/>
                      <a:pt x="537" y="70"/>
                    </a:cubicBezTo>
                    <a:cubicBezTo>
                      <a:pt x="539" y="69"/>
                      <a:pt x="541" y="69"/>
                      <a:pt x="542" y="69"/>
                    </a:cubicBezTo>
                    <a:cubicBezTo>
                      <a:pt x="553" y="69"/>
                      <a:pt x="563" y="80"/>
                      <a:pt x="574" y="90"/>
                    </a:cubicBezTo>
                    <a:cubicBezTo>
                      <a:pt x="643" y="180"/>
                      <a:pt x="667" y="318"/>
                      <a:pt x="651" y="428"/>
                    </a:cubicBezTo>
                    <a:cubicBezTo>
                      <a:pt x="648" y="453"/>
                      <a:pt x="663" y="471"/>
                      <a:pt x="681" y="471"/>
                    </a:cubicBezTo>
                    <a:cubicBezTo>
                      <a:pt x="688" y="471"/>
                      <a:pt x="697" y="468"/>
                      <a:pt x="704" y="460"/>
                    </a:cubicBezTo>
                    <a:cubicBezTo>
                      <a:pt x="781" y="399"/>
                      <a:pt x="854" y="322"/>
                      <a:pt x="948" y="294"/>
                    </a:cubicBezTo>
                    <a:cubicBezTo>
                      <a:pt x="975" y="284"/>
                      <a:pt x="1004" y="279"/>
                      <a:pt x="1032" y="279"/>
                    </a:cubicBezTo>
                    <a:cubicBezTo>
                      <a:pt x="1089" y="279"/>
                      <a:pt x="1143" y="301"/>
                      <a:pt x="1167" y="359"/>
                    </a:cubicBezTo>
                    <a:cubicBezTo>
                      <a:pt x="1212" y="452"/>
                      <a:pt x="1115" y="501"/>
                      <a:pt x="1045" y="537"/>
                    </a:cubicBezTo>
                    <a:cubicBezTo>
                      <a:pt x="956" y="578"/>
                      <a:pt x="862" y="615"/>
                      <a:pt x="785" y="676"/>
                    </a:cubicBezTo>
                    <a:cubicBezTo>
                      <a:pt x="708" y="733"/>
                      <a:pt x="647" y="806"/>
                      <a:pt x="631" y="903"/>
                    </a:cubicBezTo>
                    <a:cubicBezTo>
                      <a:pt x="626" y="928"/>
                      <a:pt x="646" y="943"/>
                      <a:pt x="664" y="943"/>
                    </a:cubicBezTo>
                    <a:cubicBezTo>
                      <a:pt x="677" y="943"/>
                      <a:pt x="688" y="936"/>
                      <a:pt x="692" y="920"/>
                    </a:cubicBezTo>
                    <a:cubicBezTo>
                      <a:pt x="736" y="688"/>
                      <a:pt x="1017" y="659"/>
                      <a:pt x="1176" y="537"/>
                    </a:cubicBezTo>
                    <a:cubicBezTo>
                      <a:pt x="1249" y="481"/>
                      <a:pt x="1265" y="391"/>
                      <a:pt x="1220" y="310"/>
                    </a:cubicBezTo>
                    <a:cubicBezTo>
                      <a:pt x="1178" y="241"/>
                      <a:pt x="1103" y="212"/>
                      <a:pt x="1026" y="212"/>
                    </a:cubicBezTo>
                    <a:cubicBezTo>
                      <a:pt x="1008" y="212"/>
                      <a:pt x="990" y="213"/>
                      <a:pt x="972" y="216"/>
                    </a:cubicBezTo>
                    <a:cubicBezTo>
                      <a:pt x="874" y="235"/>
                      <a:pt x="798" y="299"/>
                      <a:pt x="723" y="363"/>
                    </a:cubicBezTo>
                    <a:lnTo>
                      <a:pt x="723" y="363"/>
                    </a:lnTo>
                    <a:cubicBezTo>
                      <a:pt x="723" y="309"/>
                      <a:pt x="716" y="255"/>
                      <a:pt x="700" y="204"/>
                    </a:cubicBezTo>
                    <a:cubicBezTo>
                      <a:pt x="680" y="139"/>
                      <a:pt x="643" y="37"/>
                      <a:pt x="574" y="9"/>
                    </a:cubicBezTo>
                    <a:cubicBezTo>
                      <a:pt x="562" y="3"/>
                      <a:pt x="551"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6"/>
              <p:cNvSpPr/>
              <p:nvPr/>
            </p:nvSpPr>
            <p:spPr>
              <a:xfrm rot="156687">
                <a:off x="3643355" y="4171418"/>
                <a:ext cx="197728" cy="37598"/>
              </a:xfrm>
              <a:custGeom>
                <a:avLst/>
                <a:gdLst/>
                <a:ahLst/>
                <a:cxnLst/>
                <a:rect l="l" t="t" r="r" b="b"/>
                <a:pathLst>
                  <a:path w="3003" h="571" extrusionOk="0">
                    <a:moveTo>
                      <a:pt x="2950" y="0"/>
                    </a:moveTo>
                    <a:cubicBezTo>
                      <a:pt x="2943" y="0"/>
                      <a:pt x="2935" y="3"/>
                      <a:pt x="2928" y="9"/>
                    </a:cubicBezTo>
                    <a:cubicBezTo>
                      <a:pt x="2648" y="257"/>
                      <a:pt x="2290" y="391"/>
                      <a:pt x="1924" y="456"/>
                    </a:cubicBezTo>
                    <a:cubicBezTo>
                      <a:pt x="1732" y="490"/>
                      <a:pt x="1536" y="506"/>
                      <a:pt x="1340" y="506"/>
                    </a:cubicBezTo>
                    <a:cubicBezTo>
                      <a:pt x="1131" y="506"/>
                      <a:pt x="921" y="488"/>
                      <a:pt x="716" y="452"/>
                    </a:cubicBezTo>
                    <a:cubicBezTo>
                      <a:pt x="489" y="411"/>
                      <a:pt x="269" y="350"/>
                      <a:pt x="54" y="269"/>
                    </a:cubicBezTo>
                    <a:cubicBezTo>
                      <a:pt x="49" y="267"/>
                      <a:pt x="45" y="267"/>
                      <a:pt x="41" y="267"/>
                    </a:cubicBezTo>
                    <a:cubicBezTo>
                      <a:pt x="10" y="267"/>
                      <a:pt x="1" y="319"/>
                      <a:pt x="33" y="330"/>
                    </a:cubicBezTo>
                    <a:cubicBezTo>
                      <a:pt x="428" y="481"/>
                      <a:pt x="846" y="562"/>
                      <a:pt x="1265" y="570"/>
                    </a:cubicBezTo>
                    <a:cubicBezTo>
                      <a:pt x="1293" y="571"/>
                      <a:pt x="1320" y="571"/>
                      <a:pt x="1348" y="571"/>
                    </a:cubicBezTo>
                    <a:cubicBezTo>
                      <a:pt x="1716" y="571"/>
                      <a:pt x="2092" y="519"/>
                      <a:pt x="2432" y="383"/>
                    </a:cubicBezTo>
                    <a:cubicBezTo>
                      <a:pt x="2631" y="306"/>
                      <a:pt x="2814" y="196"/>
                      <a:pt x="2977" y="58"/>
                    </a:cubicBezTo>
                    <a:cubicBezTo>
                      <a:pt x="3002" y="35"/>
                      <a:pt x="2978" y="0"/>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6"/>
              <p:cNvSpPr/>
              <p:nvPr/>
            </p:nvSpPr>
            <p:spPr>
              <a:xfrm rot="156687">
                <a:off x="3636601" y="4189895"/>
                <a:ext cx="150386" cy="84744"/>
              </a:xfrm>
              <a:custGeom>
                <a:avLst/>
                <a:gdLst/>
                <a:ahLst/>
                <a:cxnLst/>
                <a:rect l="l" t="t" r="r" b="b"/>
                <a:pathLst>
                  <a:path w="2284" h="1287" extrusionOk="0">
                    <a:moveTo>
                      <a:pt x="52" y="0"/>
                    </a:moveTo>
                    <a:cubicBezTo>
                      <a:pt x="24" y="0"/>
                      <a:pt x="0" y="34"/>
                      <a:pt x="29" y="54"/>
                    </a:cubicBezTo>
                    <a:cubicBezTo>
                      <a:pt x="545" y="468"/>
                      <a:pt x="1074" y="887"/>
                      <a:pt x="1696" y="1131"/>
                    </a:cubicBezTo>
                    <a:cubicBezTo>
                      <a:pt x="1867" y="1200"/>
                      <a:pt x="2046" y="1253"/>
                      <a:pt x="2225" y="1285"/>
                    </a:cubicBezTo>
                    <a:cubicBezTo>
                      <a:pt x="2227" y="1286"/>
                      <a:pt x="2230" y="1286"/>
                      <a:pt x="2232" y="1286"/>
                    </a:cubicBezTo>
                    <a:cubicBezTo>
                      <a:pt x="2271" y="1286"/>
                      <a:pt x="2283" y="1228"/>
                      <a:pt x="2245" y="1220"/>
                    </a:cubicBezTo>
                    <a:cubicBezTo>
                      <a:pt x="1594" y="1102"/>
                      <a:pt x="1029" y="741"/>
                      <a:pt x="513" y="350"/>
                    </a:cubicBezTo>
                    <a:cubicBezTo>
                      <a:pt x="362" y="241"/>
                      <a:pt x="220" y="123"/>
                      <a:pt x="74" y="9"/>
                    </a:cubicBezTo>
                    <a:cubicBezTo>
                      <a:pt x="67" y="3"/>
                      <a:pt x="59"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6"/>
              <p:cNvSpPr/>
              <p:nvPr/>
            </p:nvSpPr>
            <p:spPr>
              <a:xfrm rot="156687">
                <a:off x="3832533" y="4124832"/>
                <a:ext cx="79736" cy="64134"/>
              </a:xfrm>
              <a:custGeom>
                <a:avLst/>
                <a:gdLst/>
                <a:ahLst/>
                <a:cxnLst/>
                <a:rect l="l" t="t" r="r" b="b"/>
                <a:pathLst>
                  <a:path w="1211" h="974" extrusionOk="0">
                    <a:moveTo>
                      <a:pt x="257" y="64"/>
                    </a:moveTo>
                    <a:cubicBezTo>
                      <a:pt x="290" y="64"/>
                      <a:pt x="320" y="82"/>
                      <a:pt x="344" y="107"/>
                    </a:cubicBezTo>
                    <a:cubicBezTo>
                      <a:pt x="418" y="176"/>
                      <a:pt x="405" y="290"/>
                      <a:pt x="397" y="383"/>
                    </a:cubicBezTo>
                    <a:cubicBezTo>
                      <a:pt x="394" y="403"/>
                      <a:pt x="413" y="415"/>
                      <a:pt x="430" y="415"/>
                    </a:cubicBezTo>
                    <a:cubicBezTo>
                      <a:pt x="438" y="415"/>
                      <a:pt x="445" y="412"/>
                      <a:pt x="450" y="408"/>
                    </a:cubicBezTo>
                    <a:cubicBezTo>
                      <a:pt x="527" y="330"/>
                      <a:pt x="627" y="224"/>
                      <a:pt x="744" y="224"/>
                    </a:cubicBezTo>
                    <a:cubicBezTo>
                      <a:pt x="751" y="224"/>
                      <a:pt x="757" y="224"/>
                      <a:pt x="763" y="225"/>
                    </a:cubicBezTo>
                    <a:cubicBezTo>
                      <a:pt x="787" y="229"/>
                      <a:pt x="816" y="241"/>
                      <a:pt x="832" y="261"/>
                    </a:cubicBezTo>
                    <a:cubicBezTo>
                      <a:pt x="853" y="286"/>
                      <a:pt x="844" y="310"/>
                      <a:pt x="824" y="334"/>
                    </a:cubicBezTo>
                    <a:cubicBezTo>
                      <a:pt x="771" y="387"/>
                      <a:pt x="710" y="436"/>
                      <a:pt x="649" y="489"/>
                    </a:cubicBezTo>
                    <a:cubicBezTo>
                      <a:pt x="633" y="505"/>
                      <a:pt x="641" y="542"/>
                      <a:pt x="666" y="546"/>
                    </a:cubicBezTo>
                    <a:cubicBezTo>
                      <a:pt x="779" y="566"/>
                      <a:pt x="905" y="546"/>
                      <a:pt x="1011" y="595"/>
                    </a:cubicBezTo>
                    <a:cubicBezTo>
                      <a:pt x="1056" y="615"/>
                      <a:pt x="1092" y="647"/>
                      <a:pt x="1105" y="696"/>
                    </a:cubicBezTo>
                    <a:cubicBezTo>
                      <a:pt x="1121" y="741"/>
                      <a:pt x="1109" y="786"/>
                      <a:pt x="1064" y="814"/>
                    </a:cubicBezTo>
                    <a:cubicBezTo>
                      <a:pt x="1015" y="843"/>
                      <a:pt x="950" y="859"/>
                      <a:pt x="897" y="879"/>
                    </a:cubicBezTo>
                    <a:cubicBezTo>
                      <a:pt x="836" y="895"/>
                      <a:pt x="775" y="912"/>
                      <a:pt x="714" y="912"/>
                    </a:cubicBezTo>
                    <a:cubicBezTo>
                      <a:pt x="592" y="912"/>
                      <a:pt x="499" y="838"/>
                      <a:pt x="389" y="798"/>
                    </a:cubicBezTo>
                    <a:cubicBezTo>
                      <a:pt x="339" y="779"/>
                      <a:pt x="287" y="769"/>
                      <a:pt x="235" y="769"/>
                    </a:cubicBezTo>
                    <a:cubicBezTo>
                      <a:pt x="199" y="769"/>
                      <a:pt x="164" y="774"/>
                      <a:pt x="129" y="783"/>
                    </a:cubicBezTo>
                    <a:lnTo>
                      <a:pt x="129" y="783"/>
                    </a:lnTo>
                    <a:cubicBezTo>
                      <a:pt x="128" y="676"/>
                      <a:pt x="125" y="572"/>
                      <a:pt x="125" y="464"/>
                    </a:cubicBezTo>
                    <a:cubicBezTo>
                      <a:pt x="125" y="412"/>
                      <a:pt x="125" y="359"/>
                      <a:pt x="129" y="302"/>
                    </a:cubicBezTo>
                    <a:cubicBezTo>
                      <a:pt x="129" y="253"/>
                      <a:pt x="133" y="200"/>
                      <a:pt x="149" y="155"/>
                    </a:cubicBezTo>
                    <a:cubicBezTo>
                      <a:pt x="165" y="115"/>
                      <a:pt x="194" y="78"/>
                      <a:pt x="239" y="66"/>
                    </a:cubicBezTo>
                    <a:cubicBezTo>
                      <a:pt x="245" y="65"/>
                      <a:pt x="251" y="64"/>
                      <a:pt x="257" y="64"/>
                    </a:cubicBezTo>
                    <a:close/>
                    <a:moveTo>
                      <a:pt x="263" y="0"/>
                    </a:moveTo>
                    <a:cubicBezTo>
                      <a:pt x="257" y="0"/>
                      <a:pt x="252" y="0"/>
                      <a:pt x="247" y="1"/>
                    </a:cubicBezTo>
                    <a:cubicBezTo>
                      <a:pt x="165" y="9"/>
                      <a:pt x="109" y="74"/>
                      <a:pt x="84" y="147"/>
                    </a:cubicBezTo>
                    <a:cubicBezTo>
                      <a:pt x="52" y="241"/>
                      <a:pt x="60" y="347"/>
                      <a:pt x="60" y="440"/>
                    </a:cubicBezTo>
                    <a:cubicBezTo>
                      <a:pt x="60" y="562"/>
                      <a:pt x="60" y="680"/>
                      <a:pt x="64" y="802"/>
                    </a:cubicBezTo>
                    <a:cubicBezTo>
                      <a:pt x="64" y="803"/>
                      <a:pt x="64" y="805"/>
                      <a:pt x="64" y="806"/>
                    </a:cubicBezTo>
                    <a:lnTo>
                      <a:pt x="64" y="806"/>
                    </a:lnTo>
                    <a:cubicBezTo>
                      <a:pt x="53" y="811"/>
                      <a:pt x="42" y="816"/>
                      <a:pt x="31" y="822"/>
                    </a:cubicBezTo>
                    <a:cubicBezTo>
                      <a:pt x="0" y="840"/>
                      <a:pt x="19" y="883"/>
                      <a:pt x="48" y="883"/>
                    </a:cubicBezTo>
                    <a:cubicBezTo>
                      <a:pt x="53" y="883"/>
                      <a:pt x="58" y="882"/>
                      <a:pt x="64" y="879"/>
                    </a:cubicBezTo>
                    <a:cubicBezTo>
                      <a:pt x="119" y="849"/>
                      <a:pt x="176" y="835"/>
                      <a:pt x="233" y="835"/>
                    </a:cubicBezTo>
                    <a:cubicBezTo>
                      <a:pt x="299" y="835"/>
                      <a:pt x="365" y="853"/>
                      <a:pt x="430" y="883"/>
                    </a:cubicBezTo>
                    <a:cubicBezTo>
                      <a:pt x="483" y="912"/>
                      <a:pt x="539" y="944"/>
                      <a:pt x="596" y="960"/>
                    </a:cubicBezTo>
                    <a:cubicBezTo>
                      <a:pt x="634" y="970"/>
                      <a:pt x="673" y="974"/>
                      <a:pt x="711" y="974"/>
                    </a:cubicBezTo>
                    <a:cubicBezTo>
                      <a:pt x="738" y="974"/>
                      <a:pt x="765" y="972"/>
                      <a:pt x="792" y="969"/>
                    </a:cubicBezTo>
                    <a:cubicBezTo>
                      <a:pt x="857" y="960"/>
                      <a:pt x="922" y="936"/>
                      <a:pt x="987" y="916"/>
                    </a:cubicBezTo>
                    <a:cubicBezTo>
                      <a:pt x="1044" y="895"/>
                      <a:pt x="1109" y="875"/>
                      <a:pt x="1145" y="826"/>
                    </a:cubicBezTo>
                    <a:cubicBezTo>
                      <a:pt x="1210" y="745"/>
                      <a:pt x="1170" y="623"/>
                      <a:pt x="1092" y="566"/>
                    </a:cubicBezTo>
                    <a:cubicBezTo>
                      <a:pt x="993" y="491"/>
                      <a:pt x="868" y="499"/>
                      <a:pt x="749" y="489"/>
                    </a:cubicBezTo>
                    <a:lnTo>
                      <a:pt x="749" y="489"/>
                    </a:lnTo>
                    <a:cubicBezTo>
                      <a:pt x="771" y="469"/>
                      <a:pt x="793" y="448"/>
                      <a:pt x="816" y="428"/>
                    </a:cubicBezTo>
                    <a:cubicBezTo>
                      <a:pt x="844" y="399"/>
                      <a:pt x="885" y="375"/>
                      <a:pt x="901" y="334"/>
                    </a:cubicBezTo>
                    <a:cubicBezTo>
                      <a:pt x="934" y="261"/>
                      <a:pt x="877" y="196"/>
                      <a:pt x="812" y="172"/>
                    </a:cubicBezTo>
                    <a:cubicBezTo>
                      <a:pt x="787" y="162"/>
                      <a:pt x="761" y="157"/>
                      <a:pt x="736" y="157"/>
                    </a:cubicBezTo>
                    <a:cubicBezTo>
                      <a:pt x="638" y="157"/>
                      <a:pt x="544" y="226"/>
                      <a:pt x="468" y="296"/>
                    </a:cubicBezTo>
                    <a:lnTo>
                      <a:pt x="468" y="296"/>
                    </a:lnTo>
                    <a:cubicBezTo>
                      <a:pt x="470" y="233"/>
                      <a:pt x="464" y="170"/>
                      <a:pt x="434" y="115"/>
                    </a:cubicBezTo>
                    <a:cubicBezTo>
                      <a:pt x="400" y="50"/>
                      <a:pt x="334" y="0"/>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6"/>
              <p:cNvSpPr/>
              <p:nvPr/>
            </p:nvSpPr>
            <p:spPr>
              <a:xfrm rot="156687">
                <a:off x="3771520" y="4254407"/>
                <a:ext cx="85267" cy="75789"/>
              </a:xfrm>
              <a:custGeom>
                <a:avLst/>
                <a:gdLst/>
                <a:ahLst/>
                <a:cxnLst/>
                <a:rect l="l" t="t" r="r" b="b"/>
                <a:pathLst>
                  <a:path w="1295" h="1151" extrusionOk="0">
                    <a:moveTo>
                      <a:pt x="822" y="0"/>
                    </a:moveTo>
                    <a:cubicBezTo>
                      <a:pt x="705" y="0"/>
                      <a:pt x="589" y="31"/>
                      <a:pt x="489" y="93"/>
                    </a:cubicBezTo>
                    <a:cubicBezTo>
                      <a:pt x="375" y="160"/>
                      <a:pt x="259" y="284"/>
                      <a:pt x="120" y="284"/>
                    </a:cubicBezTo>
                    <a:cubicBezTo>
                      <a:pt x="100" y="284"/>
                      <a:pt x="79" y="281"/>
                      <a:pt x="58" y="276"/>
                    </a:cubicBezTo>
                    <a:cubicBezTo>
                      <a:pt x="55" y="275"/>
                      <a:pt x="51" y="274"/>
                      <a:pt x="48" y="274"/>
                    </a:cubicBezTo>
                    <a:cubicBezTo>
                      <a:pt x="15" y="274"/>
                      <a:pt x="1" y="329"/>
                      <a:pt x="38" y="337"/>
                    </a:cubicBezTo>
                    <a:lnTo>
                      <a:pt x="42" y="337"/>
                    </a:lnTo>
                    <a:cubicBezTo>
                      <a:pt x="68" y="344"/>
                      <a:pt x="94" y="348"/>
                      <a:pt x="119" y="348"/>
                    </a:cubicBezTo>
                    <a:cubicBezTo>
                      <a:pt x="216" y="348"/>
                      <a:pt x="307" y="298"/>
                      <a:pt x="388" y="243"/>
                    </a:cubicBezTo>
                    <a:cubicBezTo>
                      <a:pt x="489" y="174"/>
                      <a:pt x="583" y="101"/>
                      <a:pt x="709" y="77"/>
                    </a:cubicBezTo>
                    <a:cubicBezTo>
                      <a:pt x="744" y="70"/>
                      <a:pt x="780" y="67"/>
                      <a:pt x="816" y="67"/>
                    </a:cubicBezTo>
                    <a:cubicBezTo>
                      <a:pt x="892" y="67"/>
                      <a:pt x="970" y="81"/>
                      <a:pt x="1042" y="109"/>
                    </a:cubicBezTo>
                    <a:cubicBezTo>
                      <a:pt x="1091" y="129"/>
                      <a:pt x="1144" y="158"/>
                      <a:pt x="1184" y="190"/>
                    </a:cubicBezTo>
                    <a:cubicBezTo>
                      <a:pt x="1201" y="207"/>
                      <a:pt x="1225" y="231"/>
                      <a:pt x="1217" y="259"/>
                    </a:cubicBezTo>
                    <a:cubicBezTo>
                      <a:pt x="1213" y="280"/>
                      <a:pt x="1193" y="296"/>
                      <a:pt x="1172" y="308"/>
                    </a:cubicBezTo>
                    <a:cubicBezTo>
                      <a:pt x="1115" y="341"/>
                      <a:pt x="1042" y="349"/>
                      <a:pt x="973" y="361"/>
                    </a:cubicBezTo>
                    <a:cubicBezTo>
                      <a:pt x="896" y="377"/>
                      <a:pt x="814" y="386"/>
                      <a:pt x="733" y="390"/>
                    </a:cubicBezTo>
                    <a:cubicBezTo>
                      <a:pt x="701" y="394"/>
                      <a:pt x="684" y="434"/>
                      <a:pt x="717" y="451"/>
                    </a:cubicBezTo>
                    <a:cubicBezTo>
                      <a:pt x="721" y="453"/>
                      <a:pt x="725" y="456"/>
                      <a:pt x="729" y="458"/>
                    </a:cubicBezTo>
                    <a:lnTo>
                      <a:pt x="729" y="458"/>
                    </a:lnTo>
                    <a:lnTo>
                      <a:pt x="729" y="459"/>
                    </a:lnTo>
                    <a:cubicBezTo>
                      <a:pt x="729" y="459"/>
                      <a:pt x="730" y="459"/>
                      <a:pt x="730" y="459"/>
                    </a:cubicBezTo>
                    <a:lnTo>
                      <a:pt x="730" y="459"/>
                    </a:lnTo>
                    <a:cubicBezTo>
                      <a:pt x="791" y="497"/>
                      <a:pt x="852" y="534"/>
                      <a:pt x="916" y="568"/>
                    </a:cubicBezTo>
                    <a:cubicBezTo>
                      <a:pt x="949" y="589"/>
                      <a:pt x="981" y="609"/>
                      <a:pt x="1014" y="625"/>
                    </a:cubicBezTo>
                    <a:cubicBezTo>
                      <a:pt x="1046" y="646"/>
                      <a:pt x="1054" y="666"/>
                      <a:pt x="1026" y="695"/>
                    </a:cubicBezTo>
                    <a:cubicBezTo>
                      <a:pt x="997" y="721"/>
                      <a:pt x="956" y="730"/>
                      <a:pt x="914" y="730"/>
                    </a:cubicBezTo>
                    <a:cubicBezTo>
                      <a:pt x="885" y="730"/>
                      <a:pt x="856" y="726"/>
                      <a:pt x="831" y="719"/>
                    </a:cubicBezTo>
                    <a:cubicBezTo>
                      <a:pt x="758" y="703"/>
                      <a:pt x="693" y="670"/>
                      <a:pt x="627" y="638"/>
                    </a:cubicBezTo>
                    <a:cubicBezTo>
                      <a:pt x="622" y="635"/>
                      <a:pt x="617" y="634"/>
                      <a:pt x="612" y="634"/>
                    </a:cubicBezTo>
                    <a:cubicBezTo>
                      <a:pt x="585" y="634"/>
                      <a:pt x="563" y="666"/>
                      <a:pt x="587" y="690"/>
                    </a:cubicBezTo>
                    <a:cubicBezTo>
                      <a:pt x="668" y="755"/>
                      <a:pt x="729" y="841"/>
                      <a:pt x="774" y="934"/>
                    </a:cubicBezTo>
                    <a:cubicBezTo>
                      <a:pt x="790" y="971"/>
                      <a:pt x="827" y="1036"/>
                      <a:pt x="790" y="1069"/>
                    </a:cubicBezTo>
                    <a:cubicBezTo>
                      <a:pt x="775" y="1080"/>
                      <a:pt x="757" y="1084"/>
                      <a:pt x="738" y="1084"/>
                    </a:cubicBezTo>
                    <a:cubicBezTo>
                      <a:pt x="717" y="1084"/>
                      <a:pt x="696" y="1079"/>
                      <a:pt x="676" y="1073"/>
                    </a:cubicBezTo>
                    <a:cubicBezTo>
                      <a:pt x="595" y="1044"/>
                      <a:pt x="538" y="967"/>
                      <a:pt x="505" y="890"/>
                    </a:cubicBezTo>
                    <a:cubicBezTo>
                      <a:pt x="465" y="804"/>
                      <a:pt x="449" y="711"/>
                      <a:pt x="420" y="621"/>
                    </a:cubicBezTo>
                    <a:cubicBezTo>
                      <a:pt x="392" y="524"/>
                      <a:pt x="347" y="422"/>
                      <a:pt x="266" y="353"/>
                    </a:cubicBezTo>
                    <a:cubicBezTo>
                      <a:pt x="259" y="347"/>
                      <a:pt x="251" y="344"/>
                      <a:pt x="244" y="344"/>
                    </a:cubicBezTo>
                    <a:cubicBezTo>
                      <a:pt x="216" y="344"/>
                      <a:pt x="191" y="379"/>
                      <a:pt x="217" y="402"/>
                    </a:cubicBezTo>
                    <a:cubicBezTo>
                      <a:pt x="306" y="471"/>
                      <a:pt x="343" y="581"/>
                      <a:pt x="371" y="686"/>
                    </a:cubicBezTo>
                    <a:cubicBezTo>
                      <a:pt x="400" y="792"/>
                      <a:pt x="424" y="894"/>
                      <a:pt x="481" y="983"/>
                    </a:cubicBezTo>
                    <a:cubicBezTo>
                      <a:pt x="530" y="1064"/>
                      <a:pt x="607" y="1138"/>
                      <a:pt x="709" y="1150"/>
                    </a:cubicBezTo>
                    <a:cubicBezTo>
                      <a:pt x="714" y="1150"/>
                      <a:pt x="720" y="1151"/>
                      <a:pt x="726" y="1151"/>
                    </a:cubicBezTo>
                    <a:cubicBezTo>
                      <a:pt x="766" y="1151"/>
                      <a:pt x="810" y="1138"/>
                      <a:pt x="839" y="1113"/>
                    </a:cubicBezTo>
                    <a:cubicBezTo>
                      <a:pt x="880" y="1073"/>
                      <a:pt x="875" y="1020"/>
                      <a:pt x="855" y="967"/>
                    </a:cubicBezTo>
                    <a:cubicBezTo>
                      <a:pt x="832" y="894"/>
                      <a:pt x="795" y="827"/>
                      <a:pt x="749" y="766"/>
                    </a:cubicBezTo>
                    <a:lnTo>
                      <a:pt x="749" y="766"/>
                    </a:lnTo>
                    <a:cubicBezTo>
                      <a:pt x="783" y="778"/>
                      <a:pt x="819" y="787"/>
                      <a:pt x="855" y="792"/>
                    </a:cubicBezTo>
                    <a:cubicBezTo>
                      <a:pt x="872" y="795"/>
                      <a:pt x="890" y="796"/>
                      <a:pt x="909" y="796"/>
                    </a:cubicBezTo>
                    <a:cubicBezTo>
                      <a:pt x="974" y="796"/>
                      <a:pt x="1043" y="778"/>
                      <a:pt x="1087" y="727"/>
                    </a:cubicBezTo>
                    <a:cubicBezTo>
                      <a:pt x="1107" y="699"/>
                      <a:pt x="1119" y="658"/>
                      <a:pt x="1103" y="625"/>
                    </a:cubicBezTo>
                    <a:cubicBezTo>
                      <a:pt x="1087" y="589"/>
                      <a:pt x="1050" y="573"/>
                      <a:pt x="1018" y="552"/>
                    </a:cubicBezTo>
                    <a:cubicBezTo>
                      <a:pt x="959" y="518"/>
                      <a:pt x="901" y="483"/>
                      <a:pt x="842" y="448"/>
                    </a:cubicBezTo>
                    <a:lnTo>
                      <a:pt x="842" y="448"/>
                    </a:lnTo>
                    <a:cubicBezTo>
                      <a:pt x="884" y="443"/>
                      <a:pt x="926" y="437"/>
                      <a:pt x="969" y="430"/>
                    </a:cubicBezTo>
                    <a:cubicBezTo>
                      <a:pt x="1034" y="418"/>
                      <a:pt x="1107" y="406"/>
                      <a:pt x="1168" y="381"/>
                    </a:cubicBezTo>
                    <a:cubicBezTo>
                      <a:pt x="1217" y="361"/>
                      <a:pt x="1270" y="325"/>
                      <a:pt x="1282" y="272"/>
                    </a:cubicBezTo>
                    <a:cubicBezTo>
                      <a:pt x="1294" y="207"/>
                      <a:pt x="1250" y="158"/>
                      <a:pt x="1205" y="125"/>
                    </a:cubicBezTo>
                    <a:cubicBezTo>
                      <a:pt x="1095" y="42"/>
                      <a:pt x="959"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6"/>
              <p:cNvSpPr/>
              <p:nvPr/>
            </p:nvSpPr>
            <p:spPr>
              <a:xfrm rot="156669">
                <a:off x="3626547" y="4216346"/>
                <a:ext cx="126960" cy="142420"/>
              </a:xfrm>
              <a:custGeom>
                <a:avLst/>
                <a:gdLst/>
                <a:ahLst/>
                <a:cxnLst/>
                <a:rect l="l" t="t" r="r" b="b"/>
                <a:pathLst>
                  <a:path w="1928" h="2407" extrusionOk="0">
                    <a:moveTo>
                      <a:pt x="45" y="0"/>
                    </a:moveTo>
                    <a:cubicBezTo>
                      <a:pt x="22" y="0"/>
                      <a:pt x="0" y="23"/>
                      <a:pt x="17" y="49"/>
                    </a:cubicBezTo>
                    <a:cubicBezTo>
                      <a:pt x="334" y="492"/>
                      <a:pt x="907" y="598"/>
                      <a:pt x="1359" y="858"/>
                    </a:cubicBezTo>
                    <a:cubicBezTo>
                      <a:pt x="1477" y="927"/>
                      <a:pt x="1590" y="1008"/>
                      <a:pt x="1688" y="1110"/>
                    </a:cubicBezTo>
                    <a:cubicBezTo>
                      <a:pt x="1802" y="1236"/>
                      <a:pt x="1867" y="1386"/>
                      <a:pt x="1859" y="1557"/>
                    </a:cubicBezTo>
                    <a:cubicBezTo>
                      <a:pt x="1847" y="1842"/>
                      <a:pt x="1668" y="2094"/>
                      <a:pt x="1424" y="2232"/>
                    </a:cubicBezTo>
                    <a:cubicBezTo>
                      <a:pt x="1299" y="2301"/>
                      <a:pt x="1162" y="2336"/>
                      <a:pt x="1024" y="2336"/>
                    </a:cubicBezTo>
                    <a:cubicBezTo>
                      <a:pt x="893" y="2336"/>
                      <a:pt x="762" y="2304"/>
                      <a:pt x="643" y="2236"/>
                    </a:cubicBezTo>
                    <a:cubicBezTo>
                      <a:pt x="399" y="2098"/>
                      <a:pt x="233" y="1862"/>
                      <a:pt x="208" y="1594"/>
                    </a:cubicBezTo>
                    <a:cubicBezTo>
                      <a:pt x="192" y="1459"/>
                      <a:pt x="212" y="1305"/>
                      <a:pt x="310" y="1203"/>
                    </a:cubicBezTo>
                    <a:cubicBezTo>
                      <a:pt x="391" y="1119"/>
                      <a:pt x="512" y="1089"/>
                      <a:pt x="629" y="1089"/>
                    </a:cubicBezTo>
                    <a:cubicBezTo>
                      <a:pt x="676" y="1089"/>
                      <a:pt x="722" y="1094"/>
                      <a:pt x="765" y="1102"/>
                    </a:cubicBezTo>
                    <a:cubicBezTo>
                      <a:pt x="928" y="1134"/>
                      <a:pt x="1082" y="1211"/>
                      <a:pt x="1204" y="1317"/>
                    </a:cubicBezTo>
                    <a:cubicBezTo>
                      <a:pt x="1314" y="1415"/>
                      <a:pt x="1416" y="1549"/>
                      <a:pt x="1416" y="1699"/>
                    </a:cubicBezTo>
                    <a:cubicBezTo>
                      <a:pt x="1420" y="1842"/>
                      <a:pt x="1330" y="1960"/>
                      <a:pt x="1208" y="2021"/>
                    </a:cubicBezTo>
                    <a:cubicBezTo>
                      <a:pt x="1158" y="2043"/>
                      <a:pt x="1105" y="2054"/>
                      <a:pt x="1052" y="2054"/>
                    </a:cubicBezTo>
                    <a:cubicBezTo>
                      <a:pt x="971" y="2054"/>
                      <a:pt x="891" y="2029"/>
                      <a:pt x="822" y="1980"/>
                    </a:cubicBezTo>
                    <a:cubicBezTo>
                      <a:pt x="765" y="1943"/>
                      <a:pt x="716" y="1886"/>
                      <a:pt x="680" y="1825"/>
                    </a:cubicBezTo>
                    <a:cubicBezTo>
                      <a:pt x="643" y="1764"/>
                      <a:pt x="611" y="1679"/>
                      <a:pt x="631" y="1606"/>
                    </a:cubicBezTo>
                    <a:cubicBezTo>
                      <a:pt x="651" y="1545"/>
                      <a:pt x="708" y="1520"/>
                      <a:pt x="769" y="1520"/>
                    </a:cubicBezTo>
                    <a:cubicBezTo>
                      <a:pt x="834" y="1525"/>
                      <a:pt x="891" y="1565"/>
                      <a:pt x="928" y="1618"/>
                    </a:cubicBezTo>
                    <a:cubicBezTo>
                      <a:pt x="968" y="1679"/>
                      <a:pt x="989" y="1748"/>
                      <a:pt x="1005" y="1817"/>
                    </a:cubicBezTo>
                    <a:cubicBezTo>
                      <a:pt x="1008" y="1834"/>
                      <a:pt x="1021" y="1841"/>
                      <a:pt x="1034" y="1841"/>
                    </a:cubicBezTo>
                    <a:cubicBezTo>
                      <a:pt x="1053" y="1841"/>
                      <a:pt x="1073" y="1825"/>
                      <a:pt x="1066" y="1801"/>
                    </a:cubicBezTo>
                    <a:cubicBezTo>
                      <a:pt x="1038" y="1659"/>
                      <a:pt x="968" y="1488"/>
                      <a:pt x="810" y="1459"/>
                    </a:cubicBezTo>
                    <a:cubicBezTo>
                      <a:pt x="794" y="1456"/>
                      <a:pt x="777" y="1455"/>
                      <a:pt x="761" y="1455"/>
                    </a:cubicBezTo>
                    <a:cubicBezTo>
                      <a:pt x="710" y="1455"/>
                      <a:pt x="660" y="1469"/>
                      <a:pt x="623" y="1500"/>
                    </a:cubicBezTo>
                    <a:cubicBezTo>
                      <a:pt x="558" y="1557"/>
                      <a:pt x="550" y="1642"/>
                      <a:pt x="566" y="1720"/>
                    </a:cubicBezTo>
                    <a:cubicBezTo>
                      <a:pt x="598" y="1870"/>
                      <a:pt x="708" y="2004"/>
                      <a:pt x="842" y="2069"/>
                    </a:cubicBezTo>
                    <a:cubicBezTo>
                      <a:pt x="907" y="2102"/>
                      <a:pt x="978" y="2120"/>
                      <a:pt x="1049" y="2120"/>
                    </a:cubicBezTo>
                    <a:cubicBezTo>
                      <a:pt x="1126" y="2120"/>
                      <a:pt x="1204" y="2099"/>
                      <a:pt x="1273" y="2057"/>
                    </a:cubicBezTo>
                    <a:cubicBezTo>
                      <a:pt x="1403" y="1980"/>
                      <a:pt x="1489" y="1842"/>
                      <a:pt x="1481" y="1687"/>
                    </a:cubicBezTo>
                    <a:cubicBezTo>
                      <a:pt x="1477" y="1525"/>
                      <a:pt x="1371" y="1374"/>
                      <a:pt x="1249" y="1268"/>
                    </a:cubicBezTo>
                    <a:cubicBezTo>
                      <a:pt x="1119" y="1155"/>
                      <a:pt x="952" y="1069"/>
                      <a:pt x="777" y="1037"/>
                    </a:cubicBezTo>
                    <a:cubicBezTo>
                      <a:pt x="728" y="1027"/>
                      <a:pt x="677" y="1022"/>
                      <a:pt x="627" y="1022"/>
                    </a:cubicBezTo>
                    <a:cubicBezTo>
                      <a:pt x="501" y="1022"/>
                      <a:pt x="378" y="1054"/>
                      <a:pt x="285" y="1138"/>
                    </a:cubicBezTo>
                    <a:cubicBezTo>
                      <a:pt x="167" y="1240"/>
                      <a:pt x="131" y="1411"/>
                      <a:pt x="139" y="1557"/>
                    </a:cubicBezTo>
                    <a:cubicBezTo>
                      <a:pt x="147" y="1707"/>
                      <a:pt x="196" y="1854"/>
                      <a:pt x="277" y="1976"/>
                    </a:cubicBezTo>
                    <a:cubicBezTo>
                      <a:pt x="440" y="2228"/>
                      <a:pt x="720" y="2403"/>
                      <a:pt x="1025" y="2407"/>
                    </a:cubicBezTo>
                    <a:cubicBezTo>
                      <a:pt x="1326" y="2407"/>
                      <a:pt x="1615" y="2236"/>
                      <a:pt x="1782" y="1988"/>
                    </a:cubicBezTo>
                    <a:cubicBezTo>
                      <a:pt x="1871" y="1858"/>
                      <a:pt x="1920" y="1699"/>
                      <a:pt x="1924" y="1541"/>
                    </a:cubicBezTo>
                    <a:cubicBezTo>
                      <a:pt x="1928" y="1358"/>
                      <a:pt x="1855" y="1195"/>
                      <a:pt x="1733" y="1065"/>
                    </a:cubicBezTo>
                    <a:cubicBezTo>
                      <a:pt x="1529" y="841"/>
                      <a:pt x="1241" y="715"/>
                      <a:pt x="968" y="598"/>
                    </a:cubicBezTo>
                    <a:cubicBezTo>
                      <a:pt x="696" y="480"/>
                      <a:pt x="428" y="370"/>
                      <a:pt x="212" y="171"/>
                    </a:cubicBezTo>
                    <a:cubicBezTo>
                      <a:pt x="163" y="126"/>
                      <a:pt x="115" y="73"/>
                      <a:pt x="74" y="16"/>
                    </a:cubicBezTo>
                    <a:cubicBezTo>
                      <a:pt x="66" y="5"/>
                      <a:pt x="5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6"/>
              <p:cNvSpPr/>
              <p:nvPr/>
            </p:nvSpPr>
            <p:spPr>
              <a:xfrm rot="156696">
                <a:off x="3374810" y="3963520"/>
                <a:ext cx="129381" cy="91921"/>
              </a:xfrm>
              <a:custGeom>
                <a:avLst/>
                <a:gdLst/>
                <a:ahLst/>
                <a:cxnLst/>
                <a:rect l="l" t="t" r="r" b="b"/>
                <a:pathLst>
                  <a:path w="2498" h="1396" extrusionOk="0">
                    <a:moveTo>
                      <a:pt x="629" y="1"/>
                    </a:moveTo>
                    <a:cubicBezTo>
                      <a:pt x="425" y="1"/>
                      <a:pt x="242" y="122"/>
                      <a:pt x="135" y="287"/>
                    </a:cubicBezTo>
                    <a:cubicBezTo>
                      <a:pt x="21" y="466"/>
                      <a:pt x="0" y="698"/>
                      <a:pt x="86" y="901"/>
                    </a:cubicBezTo>
                    <a:cubicBezTo>
                      <a:pt x="175" y="1100"/>
                      <a:pt x="346" y="1259"/>
                      <a:pt x="545" y="1340"/>
                    </a:cubicBezTo>
                    <a:cubicBezTo>
                      <a:pt x="631" y="1375"/>
                      <a:pt x="727" y="1395"/>
                      <a:pt x="821" y="1395"/>
                    </a:cubicBezTo>
                    <a:cubicBezTo>
                      <a:pt x="969" y="1395"/>
                      <a:pt x="1114" y="1345"/>
                      <a:pt x="1208" y="1218"/>
                    </a:cubicBezTo>
                    <a:cubicBezTo>
                      <a:pt x="1273" y="1128"/>
                      <a:pt x="1301" y="1011"/>
                      <a:pt x="1265" y="905"/>
                    </a:cubicBezTo>
                    <a:cubicBezTo>
                      <a:pt x="1228" y="791"/>
                      <a:pt x="1139" y="698"/>
                      <a:pt x="1041" y="637"/>
                    </a:cubicBezTo>
                    <a:cubicBezTo>
                      <a:pt x="945" y="575"/>
                      <a:pt x="837" y="539"/>
                      <a:pt x="729" y="539"/>
                    </a:cubicBezTo>
                    <a:cubicBezTo>
                      <a:pt x="723" y="539"/>
                      <a:pt x="718" y="539"/>
                      <a:pt x="712" y="539"/>
                    </a:cubicBezTo>
                    <a:cubicBezTo>
                      <a:pt x="618" y="539"/>
                      <a:pt x="509" y="576"/>
                      <a:pt x="460" y="661"/>
                    </a:cubicBezTo>
                    <a:cubicBezTo>
                      <a:pt x="399" y="759"/>
                      <a:pt x="464" y="868"/>
                      <a:pt x="549" y="929"/>
                    </a:cubicBezTo>
                    <a:cubicBezTo>
                      <a:pt x="604" y="965"/>
                      <a:pt x="671" y="984"/>
                      <a:pt x="738" y="984"/>
                    </a:cubicBezTo>
                    <a:cubicBezTo>
                      <a:pt x="777" y="984"/>
                      <a:pt x="815" y="978"/>
                      <a:pt x="850" y="966"/>
                    </a:cubicBezTo>
                    <a:cubicBezTo>
                      <a:pt x="899" y="954"/>
                      <a:pt x="944" y="925"/>
                      <a:pt x="980" y="893"/>
                    </a:cubicBezTo>
                    <a:cubicBezTo>
                      <a:pt x="1006" y="870"/>
                      <a:pt x="984" y="835"/>
                      <a:pt x="957" y="835"/>
                    </a:cubicBezTo>
                    <a:cubicBezTo>
                      <a:pt x="950" y="835"/>
                      <a:pt x="942" y="838"/>
                      <a:pt x="936" y="844"/>
                    </a:cubicBezTo>
                    <a:cubicBezTo>
                      <a:pt x="883" y="893"/>
                      <a:pt x="813" y="916"/>
                      <a:pt x="741" y="916"/>
                    </a:cubicBezTo>
                    <a:cubicBezTo>
                      <a:pt x="718" y="916"/>
                      <a:pt x="694" y="914"/>
                      <a:pt x="671" y="909"/>
                    </a:cubicBezTo>
                    <a:cubicBezTo>
                      <a:pt x="590" y="889"/>
                      <a:pt x="472" y="811"/>
                      <a:pt x="505" y="714"/>
                    </a:cubicBezTo>
                    <a:cubicBezTo>
                      <a:pt x="533" y="632"/>
                      <a:pt x="643" y="604"/>
                      <a:pt x="716" y="604"/>
                    </a:cubicBezTo>
                    <a:cubicBezTo>
                      <a:pt x="822" y="604"/>
                      <a:pt x="927" y="641"/>
                      <a:pt x="1013" y="698"/>
                    </a:cubicBezTo>
                    <a:cubicBezTo>
                      <a:pt x="1102" y="754"/>
                      <a:pt x="1188" y="848"/>
                      <a:pt x="1212" y="954"/>
                    </a:cubicBezTo>
                    <a:cubicBezTo>
                      <a:pt x="1232" y="1051"/>
                      <a:pt x="1188" y="1153"/>
                      <a:pt x="1118" y="1218"/>
                    </a:cubicBezTo>
                    <a:cubicBezTo>
                      <a:pt x="1038" y="1298"/>
                      <a:pt x="933" y="1330"/>
                      <a:pt x="824" y="1330"/>
                    </a:cubicBezTo>
                    <a:cubicBezTo>
                      <a:pt x="711" y="1330"/>
                      <a:pt x="595" y="1296"/>
                      <a:pt x="501" y="1246"/>
                    </a:cubicBezTo>
                    <a:cubicBezTo>
                      <a:pt x="330" y="1157"/>
                      <a:pt x="187" y="1002"/>
                      <a:pt x="126" y="815"/>
                    </a:cubicBezTo>
                    <a:cubicBezTo>
                      <a:pt x="65" y="628"/>
                      <a:pt x="102" y="437"/>
                      <a:pt x="220" y="283"/>
                    </a:cubicBezTo>
                    <a:cubicBezTo>
                      <a:pt x="319" y="153"/>
                      <a:pt x="469" y="70"/>
                      <a:pt x="632" y="70"/>
                    </a:cubicBezTo>
                    <a:cubicBezTo>
                      <a:pt x="664" y="70"/>
                      <a:pt x="696" y="73"/>
                      <a:pt x="728" y="80"/>
                    </a:cubicBezTo>
                    <a:cubicBezTo>
                      <a:pt x="952" y="128"/>
                      <a:pt x="1118" y="303"/>
                      <a:pt x="1257" y="474"/>
                    </a:cubicBezTo>
                    <a:cubicBezTo>
                      <a:pt x="1334" y="571"/>
                      <a:pt x="1407" y="669"/>
                      <a:pt x="1488" y="763"/>
                    </a:cubicBezTo>
                    <a:cubicBezTo>
                      <a:pt x="1562" y="848"/>
                      <a:pt x="1639" y="925"/>
                      <a:pt x="1724" y="994"/>
                    </a:cubicBezTo>
                    <a:cubicBezTo>
                      <a:pt x="1895" y="1133"/>
                      <a:pt x="2082" y="1246"/>
                      <a:pt x="2285" y="1328"/>
                    </a:cubicBezTo>
                    <a:cubicBezTo>
                      <a:pt x="2334" y="1348"/>
                      <a:pt x="2387" y="1368"/>
                      <a:pt x="2440" y="1385"/>
                    </a:cubicBezTo>
                    <a:cubicBezTo>
                      <a:pt x="2443" y="1386"/>
                      <a:pt x="2447" y="1386"/>
                      <a:pt x="2450" y="1386"/>
                    </a:cubicBezTo>
                    <a:cubicBezTo>
                      <a:pt x="2483" y="1386"/>
                      <a:pt x="2497" y="1331"/>
                      <a:pt x="2460" y="1320"/>
                    </a:cubicBezTo>
                    <a:cubicBezTo>
                      <a:pt x="2220" y="1246"/>
                      <a:pt x="1997" y="1128"/>
                      <a:pt x="1802" y="970"/>
                    </a:cubicBezTo>
                    <a:cubicBezTo>
                      <a:pt x="1704" y="893"/>
                      <a:pt x="1614" y="807"/>
                      <a:pt x="1533" y="714"/>
                    </a:cubicBezTo>
                    <a:cubicBezTo>
                      <a:pt x="1444" y="612"/>
                      <a:pt x="1362" y="498"/>
                      <a:pt x="1277" y="393"/>
                    </a:cubicBezTo>
                    <a:cubicBezTo>
                      <a:pt x="1123" y="206"/>
                      <a:pt x="919" y="27"/>
                      <a:pt x="667" y="2"/>
                    </a:cubicBezTo>
                    <a:cubicBezTo>
                      <a:pt x="654" y="1"/>
                      <a:pt x="642"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6"/>
              <p:cNvSpPr/>
              <p:nvPr/>
            </p:nvSpPr>
            <p:spPr>
              <a:xfrm rot="156687">
                <a:off x="3387256" y="4268292"/>
                <a:ext cx="202995" cy="87658"/>
              </a:xfrm>
              <a:custGeom>
                <a:avLst/>
                <a:gdLst/>
                <a:ahLst/>
                <a:cxnLst/>
                <a:rect l="l" t="t" r="r" b="b"/>
                <a:pathLst>
                  <a:path w="3083" h="1586" extrusionOk="0">
                    <a:moveTo>
                      <a:pt x="1485" y="0"/>
                    </a:moveTo>
                    <a:cubicBezTo>
                      <a:pt x="1382" y="0"/>
                      <a:pt x="1281" y="55"/>
                      <a:pt x="1216" y="142"/>
                    </a:cubicBezTo>
                    <a:cubicBezTo>
                      <a:pt x="1187" y="183"/>
                      <a:pt x="1166" y="229"/>
                      <a:pt x="1156" y="277"/>
                    </a:cubicBezTo>
                    <a:lnTo>
                      <a:pt x="1156" y="277"/>
                    </a:lnTo>
                    <a:cubicBezTo>
                      <a:pt x="1124" y="218"/>
                      <a:pt x="1096" y="158"/>
                      <a:pt x="1049" y="106"/>
                    </a:cubicBezTo>
                    <a:cubicBezTo>
                      <a:pt x="1002" y="55"/>
                      <a:pt x="935" y="15"/>
                      <a:pt x="864" y="15"/>
                    </a:cubicBezTo>
                    <a:cubicBezTo>
                      <a:pt x="850" y="15"/>
                      <a:pt x="836" y="17"/>
                      <a:pt x="822" y="20"/>
                    </a:cubicBezTo>
                    <a:cubicBezTo>
                      <a:pt x="728" y="45"/>
                      <a:pt x="692" y="134"/>
                      <a:pt x="679" y="220"/>
                    </a:cubicBezTo>
                    <a:cubicBezTo>
                      <a:pt x="674" y="258"/>
                      <a:pt x="671" y="297"/>
                      <a:pt x="671" y="336"/>
                    </a:cubicBezTo>
                    <a:lnTo>
                      <a:pt x="671" y="336"/>
                    </a:lnTo>
                    <a:cubicBezTo>
                      <a:pt x="638" y="313"/>
                      <a:pt x="598" y="300"/>
                      <a:pt x="559" y="300"/>
                    </a:cubicBezTo>
                    <a:cubicBezTo>
                      <a:pt x="536" y="300"/>
                      <a:pt x="514" y="304"/>
                      <a:pt x="492" y="313"/>
                    </a:cubicBezTo>
                    <a:cubicBezTo>
                      <a:pt x="395" y="349"/>
                      <a:pt x="341" y="463"/>
                      <a:pt x="364" y="562"/>
                    </a:cubicBezTo>
                    <a:lnTo>
                      <a:pt x="364" y="562"/>
                    </a:lnTo>
                    <a:cubicBezTo>
                      <a:pt x="321" y="550"/>
                      <a:pt x="277" y="541"/>
                      <a:pt x="233" y="541"/>
                    </a:cubicBezTo>
                    <a:cubicBezTo>
                      <a:pt x="201" y="541"/>
                      <a:pt x="170" y="545"/>
                      <a:pt x="139" y="557"/>
                    </a:cubicBezTo>
                    <a:cubicBezTo>
                      <a:pt x="61" y="590"/>
                      <a:pt x="0" y="663"/>
                      <a:pt x="13" y="748"/>
                    </a:cubicBezTo>
                    <a:cubicBezTo>
                      <a:pt x="17" y="801"/>
                      <a:pt x="41" y="846"/>
                      <a:pt x="66" y="890"/>
                    </a:cubicBezTo>
                    <a:cubicBezTo>
                      <a:pt x="86" y="935"/>
                      <a:pt x="110" y="976"/>
                      <a:pt x="139" y="1017"/>
                    </a:cubicBezTo>
                    <a:cubicBezTo>
                      <a:pt x="187" y="1098"/>
                      <a:pt x="244" y="1175"/>
                      <a:pt x="305" y="1248"/>
                    </a:cubicBezTo>
                    <a:cubicBezTo>
                      <a:pt x="379" y="1330"/>
                      <a:pt x="456" y="1407"/>
                      <a:pt x="541" y="1472"/>
                    </a:cubicBezTo>
                    <a:cubicBezTo>
                      <a:pt x="548" y="1478"/>
                      <a:pt x="556" y="1481"/>
                      <a:pt x="563" y="1481"/>
                    </a:cubicBezTo>
                    <a:cubicBezTo>
                      <a:pt x="591" y="1481"/>
                      <a:pt x="616" y="1446"/>
                      <a:pt x="590" y="1427"/>
                    </a:cubicBezTo>
                    <a:cubicBezTo>
                      <a:pt x="423" y="1293"/>
                      <a:pt x="281" y="1130"/>
                      <a:pt x="171" y="947"/>
                    </a:cubicBezTo>
                    <a:cubicBezTo>
                      <a:pt x="147" y="903"/>
                      <a:pt x="118" y="854"/>
                      <a:pt x="98" y="805"/>
                    </a:cubicBezTo>
                    <a:cubicBezTo>
                      <a:pt x="74" y="756"/>
                      <a:pt x="66" y="699"/>
                      <a:pt x="106" y="655"/>
                    </a:cubicBezTo>
                    <a:cubicBezTo>
                      <a:pt x="141" y="618"/>
                      <a:pt x="185" y="605"/>
                      <a:pt x="231" y="605"/>
                    </a:cubicBezTo>
                    <a:cubicBezTo>
                      <a:pt x="293" y="605"/>
                      <a:pt x="359" y="628"/>
                      <a:pt x="415" y="647"/>
                    </a:cubicBezTo>
                    <a:cubicBezTo>
                      <a:pt x="418" y="647"/>
                      <a:pt x="420" y="648"/>
                      <a:pt x="423" y="648"/>
                    </a:cubicBezTo>
                    <a:cubicBezTo>
                      <a:pt x="445" y="648"/>
                      <a:pt x="466" y="620"/>
                      <a:pt x="452" y="598"/>
                    </a:cubicBezTo>
                    <a:cubicBezTo>
                      <a:pt x="403" y="529"/>
                      <a:pt x="427" y="415"/>
                      <a:pt x="509" y="378"/>
                    </a:cubicBezTo>
                    <a:cubicBezTo>
                      <a:pt x="526" y="370"/>
                      <a:pt x="544" y="366"/>
                      <a:pt x="561" y="366"/>
                    </a:cubicBezTo>
                    <a:cubicBezTo>
                      <a:pt x="609" y="366"/>
                      <a:pt x="653" y="395"/>
                      <a:pt x="679" y="435"/>
                    </a:cubicBezTo>
                    <a:lnTo>
                      <a:pt x="679" y="435"/>
                    </a:lnTo>
                    <a:cubicBezTo>
                      <a:pt x="685" y="471"/>
                      <a:pt x="693" y="506"/>
                      <a:pt x="704" y="541"/>
                    </a:cubicBezTo>
                    <a:cubicBezTo>
                      <a:pt x="709" y="559"/>
                      <a:pt x="721" y="566"/>
                      <a:pt x="734" y="566"/>
                    </a:cubicBezTo>
                    <a:cubicBezTo>
                      <a:pt x="750" y="566"/>
                      <a:pt x="767" y="553"/>
                      <a:pt x="769" y="533"/>
                    </a:cubicBezTo>
                    <a:cubicBezTo>
                      <a:pt x="775" y="489"/>
                      <a:pt x="764" y="446"/>
                      <a:pt x="742" y="408"/>
                    </a:cubicBezTo>
                    <a:lnTo>
                      <a:pt x="742" y="408"/>
                    </a:lnTo>
                    <a:cubicBezTo>
                      <a:pt x="734" y="357"/>
                      <a:pt x="734" y="305"/>
                      <a:pt x="740" y="252"/>
                    </a:cubicBezTo>
                    <a:cubicBezTo>
                      <a:pt x="749" y="183"/>
                      <a:pt x="773" y="90"/>
                      <a:pt x="858" y="85"/>
                    </a:cubicBezTo>
                    <a:cubicBezTo>
                      <a:pt x="861" y="85"/>
                      <a:pt x="863" y="85"/>
                      <a:pt x="866" y="85"/>
                    </a:cubicBezTo>
                    <a:cubicBezTo>
                      <a:pt x="936" y="85"/>
                      <a:pt x="998" y="140"/>
                      <a:pt x="1033" y="195"/>
                    </a:cubicBezTo>
                    <a:cubicBezTo>
                      <a:pt x="1074" y="259"/>
                      <a:pt x="1105" y="329"/>
                      <a:pt x="1151" y="394"/>
                    </a:cubicBezTo>
                    <a:lnTo>
                      <a:pt x="1151" y="394"/>
                    </a:lnTo>
                    <a:cubicBezTo>
                      <a:pt x="1151" y="394"/>
                      <a:pt x="1151" y="394"/>
                      <a:pt x="1151" y="394"/>
                    </a:cubicBezTo>
                    <a:lnTo>
                      <a:pt x="1151" y="394"/>
                    </a:lnTo>
                    <a:lnTo>
                      <a:pt x="1151" y="394"/>
                    </a:lnTo>
                    <a:cubicBezTo>
                      <a:pt x="1155" y="400"/>
                      <a:pt x="1159" y="405"/>
                      <a:pt x="1163" y="411"/>
                    </a:cubicBezTo>
                    <a:cubicBezTo>
                      <a:pt x="1169" y="419"/>
                      <a:pt x="1176" y="422"/>
                      <a:pt x="1182" y="422"/>
                    </a:cubicBezTo>
                    <a:cubicBezTo>
                      <a:pt x="1201" y="422"/>
                      <a:pt x="1219" y="399"/>
                      <a:pt x="1216" y="378"/>
                    </a:cubicBezTo>
                    <a:cubicBezTo>
                      <a:pt x="1196" y="223"/>
                      <a:pt x="1331" y="65"/>
                      <a:pt x="1485" y="65"/>
                    </a:cubicBezTo>
                    <a:cubicBezTo>
                      <a:pt x="1489" y="65"/>
                      <a:pt x="1493" y="65"/>
                      <a:pt x="1497" y="65"/>
                    </a:cubicBezTo>
                    <a:cubicBezTo>
                      <a:pt x="1646" y="73"/>
                      <a:pt x="1760" y="217"/>
                      <a:pt x="1754" y="356"/>
                    </a:cubicBezTo>
                    <a:lnTo>
                      <a:pt x="1754" y="356"/>
                    </a:lnTo>
                    <a:cubicBezTo>
                      <a:pt x="1749" y="371"/>
                      <a:pt x="1746" y="387"/>
                      <a:pt x="1745" y="403"/>
                    </a:cubicBezTo>
                    <a:cubicBezTo>
                      <a:pt x="1745" y="423"/>
                      <a:pt x="1762" y="434"/>
                      <a:pt x="1779" y="434"/>
                    </a:cubicBezTo>
                    <a:cubicBezTo>
                      <a:pt x="1793" y="434"/>
                      <a:pt x="1806" y="427"/>
                      <a:pt x="1810" y="411"/>
                    </a:cubicBezTo>
                    <a:cubicBezTo>
                      <a:pt x="1810" y="408"/>
                      <a:pt x="1811" y="405"/>
                      <a:pt x="1811" y="402"/>
                    </a:cubicBezTo>
                    <a:lnTo>
                      <a:pt x="1811" y="402"/>
                    </a:lnTo>
                    <a:lnTo>
                      <a:pt x="1814" y="403"/>
                    </a:lnTo>
                    <a:cubicBezTo>
                      <a:pt x="1821" y="304"/>
                      <a:pt x="1918" y="212"/>
                      <a:pt x="2018" y="212"/>
                    </a:cubicBezTo>
                    <a:cubicBezTo>
                      <a:pt x="2038" y="212"/>
                      <a:pt x="2058" y="216"/>
                      <a:pt x="2078" y="224"/>
                    </a:cubicBezTo>
                    <a:cubicBezTo>
                      <a:pt x="2166" y="266"/>
                      <a:pt x="2214" y="394"/>
                      <a:pt x="2159" y="476"/>
                    </a:cubicBezTo>
                    <a:lnTo>
                      <a:pt x="2159" y="476"/>
                    </a:lnTo>
                    <a:cubicBezTo>
                      <a:pt x="2155" y="480"/>
                      <a:pt x="2151" y="484"/>
                      <a:pt x="2147" y="488"/>
                    </a:cubicBezTo>
                    <a:lnTo>
                      <a:pt x="2149" y="490"/>
                    </a:lnTo>
                    <a:lnTo>
                      <a:pt x="2149" y="490"/>
                    </a:lnTo>
                    <a:cubicBezTo>
                      <a:pt x="2148" y="491"/>
                      <a:pt x="2148" y="491"/>
                      <a:pt x="2147" y="492"/>
                    </a:cubicBezTo>
                    <a:cubicBezTo>
                      <a:pt x="2125" y="514"/>
                      <a:pt x="2149" y="548"/>
                      <a:pt x="2174" y="548"/>
                    </a:cubicBezTo>
                    <a:cubicBezTo>
                      <a:pt x="2181" y="548"/>
                      <a:pt x="2189" y="544"/>
                      <a:pt x="2196" y="537"/>
                    </a:cubicBezTo>
                    <a:cubicBezTo>
                      <a:pt x="2249" y="480"/>
                      <a:pt x="2333" y="447"/>
                      <a:pt x="2415" y="447"/>
                    </a:cubicBezTo>
                    <a:cubicBezTo>
                      <a:pt x="2498" y="447"/>
                      <a:pt x="2578" y="480"/>
                      <a:pt x="2623" y="553"/>
                    </a:cubicBezTo>
                    <a:cubicBezTo>
                      <a:pt x="2683" y="654"/>
                      <a:pt x="2635" y="811"/>
                      <a:pt x="2531" y="864"/>
                    </a:cubicBezTo>
                    <a:lnTo>
                      <a:pt x="2531" y="864"/>
                    </a:lnTo>
                    <a:cubicBezTo>
                      <a:pt x="2503" y="867"/>
                      <a:pt x="2475" y="873"/>
                      <a:pt x="2448" y="882"/>
                    </a:cubicBezTo>
                    <a:cubicBezTo>
                      <a:pt x="2415" y="890"/>
                      <a:pt x="2420" y="947"/>
                      <a:pt x="2456" y="947"/>
                    </a:cubicBezTo>
                    <a:cubicBezTo>
                      <a:pt x="2460" y="947"/>
                      <a:pt x="2464" y="947"/>
                      <a:pt x="2468" y="947"/>
                    </a:cubicBezTo>
                    <a:lnTo>
                      <a:pt x="2468" y="947"/>
                    </a:lnTo>
                    <a:lnTo>
                      <a:pt x="2468" y="947"/>
                    </a:lnTo>
                    <a:cubicBezTo>
                      <a:pt x="2469" y="947"/>
                      <a:pt x="2470" y="947"/>
                      <a:pt x="2471" y="947"/>
                    </a:cubicBezTo>
                    <a:lnTo>
                      <a:pt x="2471" y="947"/>
                    </a:lnTo>
                    <a:cubicBezTo>
                      <a:pt x="2492" y="945"/>
                      <a:pt x="2512" y="940"/>
                      <a:pt x="2530" y="934"/>
                    </a:cubicBezTo>
                    <a:lnTo>
                      <a:pt x="2530" y="934"/>
                    </a:lnTo>
                    <a:cubicBezTo>
                      <a:pt x="2546" y="932"/>
                      <a:pt x="2561" y="931"/>
                      <a:pt x="2577" y="931"/>
                    </a:cubicBezTo>
                    <a:cubicBezTo>
                      <a:pt x="2729" y="931"/>
                      <a:pt x="2889" y="1021"/>
                      <a:pt x="2932" y="1171"/>
                    </a:cubicBezTo>
                    <a:cubicBezTo>
                      <a:pt x="2964" y="1289"/>
                      <a:pt x="2834" y="1370"/>
                      <a:pt x="2749" y="1423"/>
                    </a:cubicBezTo>
                    <a:cubicBezTo>
                      <a:pt x="2647" y="1480"/>
                      <a:pt x="2533" y="1513"/>
                      <a:pt x="2415" y="1521"/>
                    </a:cubicBezTo>
                    <a:cubicBezTo>
                      <a:pt x="2376" y="1525"/>
                      <a:pt x="2371" y="1586"/>
                      <a:pt x="2412" y="1586"/>
                    </a:cubicBezTo>
                    <a:cubicBezTo>
                      <a:pt x="2413" y="1586"/>
                      <a:pt x="2414" y="1586"/>
                      <a:pt x="2415" y="1586"/>
                    </a:cubicBezTo>
                    <a:cubicBezTo>
                      <a:pt x="2521" y="1578"/>
                      <a:pt x="2627" y="1553"/>
                      <a:pt x="2724" y="1508"/>
                    </a:cubicBezTo>
                    <a:cubicBezTo>
                      <a:pt x="2814" y="1468"/>
                      <a:pt x="2911" y="1407"/>
                      <a:pt x="2968" y="1321"/>
                    </a:cubicBezTo>
                    <a:cubicBezTo>
                      <a:pt x="3082" y="1151"/>
                      <a:pt x="2895" y="956"/>
                      <a:pt x="2741" y="895"/>
                    </a:cubicBezTo>
                    <a:cubicBezTo>
                      <a:pt x="2705" y="881"/>
                      <a:pt x="2669" y="871"/>
                      <a:pt x="2632" y="866"/>
                    </a:cubicBezTo>
                    <a:lnTo>
                      <a:pt x="2632" y="866"/>
                    </a:lnTo>
                    <a:cubicBezTo>
                      <a:pt x="2687" y="807"/>
                      <a:pt x="2719" y="725"/>
                      <a:pt x="2716" y="647"/>
                    </a:cubicBezTo>
                    <a:cubicBezTo>
                      <a:pt x="2709" y="485"/>
                      <a:pt x="2566" y="381"/>
                      <a:pt x="2416" y="381"/>
                    </a:cubicBezTo>
                    <a:cubicBezTo>
                      <a:pt x="2408" y="381"/>
                      <a:pt x="2399" y="382"/>
                      <a:pt x="2391" y="382"/>
                    </a:cubicBezTo>
                    <a:cubicBezTo>
                      <a:pt x="2341" y="385"/>
                      <a:pt x="2291" y="397"/>
                      <a:pt x="2245" y="419"/>
                    </a:cubicBezTo>
                    <a:lnTo>
                      <a:pt x="2245" y="419"/>
                    </a:lnTo>
                    <a:cubicBezTo>
                      <a:pt x="2255" y="317"/>
                      <a:pt x="2200" y="207"/>
                      <a:pt x="2102" y="167"/>
                    </a:cubicBezTo>
                    <a:cubicBezTo>
                      <a:pt x="2073" y="153"/>
                      <a:pt x="2043" y="147"/>
                      <a:pt x="2013" y="147"/>
                    </a:cubicBezTo>
                    <a:cubicBezTo>
                      <a:pt x="1933" y="147"/>
                      <a:pt x="1856" y="192"/>
                      <a:pt x="1805" y="257"/>
                    </a:cubicBezTo>
                    <a:lnTo>
                      <a:pt x="1805" y="257"/>
                    </a:lnTo>
                    <a:cubicBezTo>
                      <a:pt x="1780" y="161"/>
                      <a:pt x="1712" y="75"/>
                      <a:pt x="1619" y="33"/>
                    </a:cubicBezTo>
                    <a:cubicBezTo>
                      <a:pt x="1576" y="10"/>
                      <a:pt x="1530" y="0"/>
                      <a:pt x="1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6"/>
              <p:cNvSpPr/>
              <p:nvPr/>
            </p:nvSpPr>
            <p:spPr>
              <a:xfrm rot="156687">
                <a:off x="3600014" y="4313814"/>
                <a:ext cx="5663" cy="4346"/>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6"/>
              <p:cNvSpPr/>
              <p:nvPr/>
            </p:nvSpPr>
            <p:spPr>
              <a:xfrm rot="156687">
                <a:off x="3668671" y="4027314"/>
                <a:ext cx="128000" cy="86982"/>
              </a:xfrm>
              <a:custGeom>
                <a:avLst/>
                <a:gdLst/>
                <a:ahLst/>
                <a:cxnLst/>
                <a:rect l="l" t="t" r="r" b="b"/>
                <a:pathLst>
                  <a:path w="1944" h="1321" extrusionOk="0">
                    <a:moveTo>
                      <a:pt x="1186" y="1"/>
                    </a:moveTo>
                    <a:cubicBezTo>
                      <a:pt x="1093" y="1"/>
                      <a:pt x="998" y="10"/>
                      <a:pt x="906" y="30"/>
                    </a:cubicBezTo>
                    <a:cubicBezTo>
                      <a:pt x="809" y="50"/>
                      <a:pt x="711" y="83"/>
                      <a:pt x="626" y="136"/>
                    </a:cubicBezTo>
                    <a:cubicBezTo>
                      <a:pt x="447" y="250"/>
                      <a:pt x="386" y="449"/>
                      <a:pt x="345" y="644"/>
                    </a:cubicBezTo>
                    <a:cubicBezTo>
                      <a:pt x="309" y="827"/>
                      <a:pt x="280" y="1034"/>
                      <a:pt x="146" y="1173"/>
                    </a:cubicBezTo>
                    <a:cubicBezTo>
                      <a:pt x="114" y="1201"/>
                      <a:pt x="77" y="1225"/>
                      <a:pt x="36" y="1246"/>
                    </a:cubicBezTo>
                    <a:cubicBezTo>
                      <a:pt x="1" y="1260"/>
                      <a:pt x="24" y="1306"/>
                      <a:pt x="58" y="1306"/>
                    </a:cubicBezTo>
                    <a:cubicBezTo>
                      <a:pt x="63" y="1306"/>
                      <a:pt x="68" y="1305"/>
                      <a:pt x="73" y="1303"/>
                    </a:cubicBezTo>
                    <a:cubicBezTo>
                      <a:pt x="219" y="1234"/>
                      <a:pt x="301" y="1083"/>
                      <a:pt x="349" y="933"/>
                    </a:cubicBezTo>
                    <a:cubicBezTo>
                      <a:pt x="402" y="762"/>
                      <a:pt x="406" y="583"/>
                      <a:pt x="475" y="420"/>
                    </a:cubicBezTo>
                    <a:cubicBezTo>
                      <a:pt x="512" y="335"/>
                      <a:pt x="565" y="262"/>
                      <a:pt x="634" y="209"/>
                    </a:cubicBezTo>
                    <a:cubicBezTo>
                      <a:pt x="707" y="156"/>
                      <a:pt x="792" y="124"/>
                      <a:pt x="878" y="103"/>
                    </a:cubicBezTo>
                    <a:cubicBezTo>
                      <a:pt x="979" y="78"/>
                      <a:pt x="1087" y="62"/>
                      <a:pt x="1195" y="62"/>
                    </a:cubicBezTo>
                    <a:cubicBezTo>
                      <a:pt x="1292" y="62"/>
                      <a:pt x="1387" y="74"/>
                      <a:pt x="1475" y="103"/>
                    </a:cubicBezTo>
                    <a:cubicBezTo>
                      <a:pt x="1646" y="156"/>
                      <a:pt x="1797" y="286"/>
                      <a:pt x="1837" y="461"/>
                    </a:cubicBezTo>
                    <a:cubicBezTo>
                      <a:pt x="1858" y="567"/>
                      <a:pt x="1845" y="677"/>
                      <a:pt x="1825" y="778"/>
                    </a:cubicBezTo>
                    <a:cubicBezTo>
                      <a:pt x="1809" y="868"/>
                      <a:pt x="1784" y="961"/>
                      <a:pt x="1740" y="1042"/>
                    </a:cubicBezTo>
                    <a:cubicBezTo>
                      <a:pt x="1666" y="1179"/>
                      <a:pt x="1528" y="1252"/>
                      <a:pt x="1379" y="1252"/>
                    </a:cubicBezTo>
                    <a:cubicBezTo>
                      <a:pt x="1364" y="1252"/>
                      <a:pt x="1348" y="1251"/>
                      <a:pt x="1333" y="1250"/>
                    </a:cubicBezTo>
                    <a:cubicBezTo>
                      <a:pt x="1162" y="1234"/>
                      <a:pt x="1032" y="1120"/>
                      <a:pt x="979" y="965"/>
                    </a:cubicBezTo>
                    <a:cubicBezTo>
                      <a:pt x="951" y="892"/>
                      <a:pt x="943" y="811"/>
                      <a:pt x="951" y="729"/>
                    </a:cubicBezTo>
                    <a:cubicBezTo>
                      <a:pt x="963" y="652"/>
                      <a:pt x="996" y="555"/>
                      <a:pt x="1065" y="510"/>
                    </a:cubicBezTo>
                    <a:cubicBezTo>
                      <a:pt x="1088" y="494"/>
                      <a:pt x="1116" y="488"/>
                      <a:pt x="1145" y="488"/>
                    </a:cubicBezTo>
                    <a:cubicBezTo>
                      <a:pt x="1208" y="488"/>
                      <a:pt x="1277" y="517"/>
                      <a:pt x="1321" y="550"/>
                    </a:cubicBezTo>
                    <a:cubicBezTo>
                      <a:pt x="1390" y="599"/>
                      <a:pt x="1423" y="677"/>
                      <a:pt x="1378" y="746"/>
                    </a:cubicBezTo>
                    <a:cubicBezTo>
                      <a:pt x="1362" y="778"/>
                      <a:pt x="1333" y="794"/>
                      <a:pt x="1297" y="794"/>
                    </a:cubicBezTo>
                    <a:cubicBezTo>
                      <a:pt x="1256" y="794"/>
                      <a:pt x="1256" y="859"/>
                      <a:pt x="1297" y="864"/>
                    </a:cubicBezTo>
                    <a:cubicBezTo>
                      <a:pt x="1382" y="864"/>
                      <a:pt x="1447" y="790"/>
                      <a:pt x="1463" y="709"/>
                    </a:cubicBezTo>
                    <a:cubicBezTo>
                      <a:pt x="1475" y="620"/>
                      <a:pt x="1423" y="538"/>
                      <a:pt x="1349" y="490"/>
                    </a:cubicBezTo>
                    <a:cubicBezTo>
                      <a:pt x="1293" y="450"/>
                      <a:pt x="1218" y="423"/>
                      <a:pt x="1147" y="423"/>
                    </a:cubicBezTo>
                    <a:cubicBezTo>
                      <a:pt x="1115" y="423"/>
                      <a:pt x="1084" y="428"/>
                      <a:pt x="1057" y="441"/>
                    </a:cubicBezTo>
                    <a:cubicBezTo>
                      <a:pt x="963" y="477"/>
                      <a:pt x="923" y="575"/>
                      <a:pt x="898" y="664"/>
                    </a:cubicBezTo>
                    <a:cubicBezTo>
                      <a:pt x="858" y="843"/>
                      <a:pt x="902" y="1038"/>
                      <a:pt x="1028" y="1173"/>
                    </a:cubicBezTo>
                    <a:cubicBezTo>
                      <a:pt x="1120" y="1270"/>
                      <a:pt x="1250" y="1320"/>
                      <a:pt x="1381" y="1320"/>
                    </a:cubicBezTo>
                    <a:cubicBezTo>
                      <a:pt x="1431" y="1320"/>
                      <a:pt x="1480" y="1313"/>
                      <a:pt x="1528" y="1299"/>
                    </a:cubicBezTo>
                    <a:cubicBezTo>
                      <a:pt x="1728" y="1238"/>
                      <a:pt x="1829" y="1059"/>
                      <a:pt x="1874" y="868"/>
                    </a:cubicBezTo>
                    <a:cubicBezTo>
                      <a:pt x="1927" y="656"/>
                      <a:pt x="1943" y="424"/>
                      <a:pt x="1801" y="242"/>
                    </a:cubicBezTo>
                    <a:cubicBezTo>
                      <a:pt x="1663" y="75"/>
                      <a:pt x="1447" y="6"/>
                      <a:pt x="1240" y="2"/>
                    </a:cubicBezTo>
                    <a:cubicBezTo>
                      <a:pt x="1222" y="1"/>
                      <a:pt x="1204"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6"/>
              <p:cNvSpPr/>
              <p:nvPr/>
            </p:nvSpPr>
            <p:spPr>
              <a:xfrm rot="156687">
                <a:off x="3600601" y="3916096"/>
                <a:ext cx="97777" cy="117206"/>
              </a:xfrm>
              <a:custGeom>
                <a:avLst/>
                <a:gdLst/>
                <a:ahLst/>
                <a:cxnLst/>
                <a:rect l="l" t="t" r="r" b="b"/>
                <a:pathLst>
                  <a:path w="1485" h="1780" extrusionOk="0">
                    <a:moveTo>
                      <a:pt x="447" y="1"/>
                    </a:moveTo>
                    <a:cubicBezTo>
                      <a:pt x="350" y="1"/>
                      <a:pt x="255" y="23"/>
                      <a:pt x="184" y="87"/>
                    </a:cubicBezTo>
                    <a:cubicBezTo>
                      <a:pt x="115" y="148"/>
                      <a:pt x="74" y="237"/>
                      <a:pt x="50" y="327"/>
                    </a:cubicBezTo>
                    <a:cubicBezTo>
                      <a:pt x="1" y="526"/>
                      <a:pt x="25" y="762"/>
                      <a:pt x="184" y="904"/>
                    </a:cubicBezTo>
                    <a:cubicBezTo>
                      <a:pt x="272" y="987"/>
                      <a:pt x="387" y="1031"/>
                      <a:pt x="503" y="1031"/>
                    </a:cubicBezTo>
                    <a:cubicBezTo>
                      <a:pt x="580" y="1031"/>
                      <a:pt x="658" y="1012"/>
                      <a:pt x="729" y="973"/>
                    </a:cubicBezTo>
                    <a:cubicBezTo>
                      <a:pt x="810" y="924"/>
                      <a:pt x="895" y="847"/>
                      <a:pt x="912" y="749"/>
                    </a:cubicBezTo>
                    <a:cubicBezTo>
                      <a:pt x="928" y="644"/>
                      <a:pt x="847" y="566"/>
                      <a:pt x="765" y="510"/>
                    </a:cubicBezTo>
                    <a:cubicBezTo>
                      <a:pt x="719" y="479"/>
                      <a:pt x="659" y="453"/>
                      <a:pt x="602" y="453"/>
                    </a:cubicBezTo>
                    <a:cubicBezTo>
                      <a:pt x="567" y="453"/>
                      <a:pt x="534" y="462"/>
                      <a:pt x="505" y="485"/>
                    </a:cubicBezTo>
                    <a:cubicBezTo>
                      <a:pt x="444" y="534"/>
                      <a:pt x="436" y="623"/>
                      <a:pt x="473" y="688"/>
                    </a:cubicBezTo>
                    <a:cubicBezTo>
                      <a:pt x="489" y="717"/>
                      <a:pt x="517" y="741"/>
                      <a:pt x="554" y="753"/>
                    </a:cubicBezTo>
                    <a:cubicBezTo>
                      <a:pt x="558" y="755"/>
                      <a:pt x="563" y="756"/>
                      <a:pt x="566" y="756"/>
                    </a:cubicBezTo>
                    <a:cubicBezTo>
                      <a:pt x="597" y="756"/>
                      <a:pt x="606" y="703"/>
                      <a:pt x="570" y="688"/>
                    </a:cubicBezTo>
                    <a:cubicBezTo>
                      <a:pt x="517" y="672"/>
                      <a:pt x="501" y="591"/>
                      <a:pt x="534" y="550"/>
                    </a:cubicBezTo>
                    <a:cubicBezTo>
                      <a:pt x="553" y="525"/>
                      <a:pt x="578" y="516"/>
                      <a:pt x="604" y="516"/>
                    </a:cubicBezTo>
                    <a:cubicBezTo>
                      <a:pt x="656" y="516"/>
                      <a:pt x="714" y="552"/>
                      <a:pt x="749" y="579"/>
                    </a:cubicBezTo>
                    <a:cubicBezTo>
                      <a:pt x="782" y="603"/>
                      <a:pt x="822" y="640"/>
                      <a:pt x="838" y="676"/>
                    </a:cubicBezTo>
                    <a:cubicBezTo>
                      <a:pt x="859" y="717"/>
                      <a:pt x="843" y="766"/>
                      <a:pt x="822" y="802"/>
                    </a:cubicBezTo>
                    <a:cubicBezTo>
                      <a:pt x="777" y="875"/>
                      <a:pt x="692" y="924"/>
                      <a:pt x="611" y="949"/>
                    </a:cubicBezTo>
                    <a:cubicBezTo>
                      <a:pt x="575" y="959"/>
                      <a:pt x="538" y="964"/>
                      <a:pt x="502" y="964"/>
                    </a:cubicBezTo>
                    <a:cubicBezTo>
                      <a:pt x="371" y="964"/>
                      <a:pt x="244" y="898"/>
                      <a:pt x="168" y="786"/>
                    </a:cubicBezTo>
                    <a:cubicBezTo>
                      <a:pt x="74" y="644"/>
                      <a:pt x="74" y="424"/>
                      <a:pt x="139" y="266"/>
                    </a:cubicBezTo>
                    <a:cubicBezTo>
                      <a:pt x="172" y="188"/>
                      <a:pt x="225" y="123"/>
                      <a:pt x="302" y="91"/>
                    </a:cubicBezTo>
                    <a:cubicBezTo>
                      <a:pt x="345" y="72"/>
                      <a:pt x="391" y="66"/>
                      <a:pt x="439" y="66"/>
                    </a:cubicBezTo>
                    <a:cubicBezTo>
                      <a:pt x="487" y="66"/>
                      <a:pt x="536" y="72"/>
                      <a:pt x="582" y="79"/>
                    </a:cubicBezTo>
                    <a:cubicBezTo>
                      <a:pt x="753" y="107"/>
                      <a:pt x="920" y="172"/>
                      <a:pt x="1062" y="274"/>
                    </a:cubicBezTo>
                    <a:cubicBezTo>
                      <a:pt x="1339" y="473"/>
                      <a:pt x="1485" y="867"/>
                      <a:pt x="1290" y="1172"/>
                    </a:cubicBezTo>
                    <a:cubicBezTo>
                      <a:pt x="1200" y="1315"/>
                      <a:pt x="1054" y="1412"/>
                      <a:pt x="904" y="1485"/>
                    </a:cubicBezTo>
                    <a:cubicBezTo>
                      <a:pt x="721" y="1575"/>
                      <a:pt x="525" y="1628"/>
                      <a:pt x="334" y="1676"/>
                    </a:cubicBezTo>
                    <a:cubicBezTo>
                      <a:pt x="281" y="1689"/>
                      <a:pt x="233" y="1701"/>
                      <a:pt x="184" y="1713"/>
                    </a:cubicBezTo>
                    <a:cubicBezTo>
                      <a:pt x="147" y="1724"/>
                      <a:pt x="157" y="1780"/>
                      <a:pt x="190" y="1780"/>
                    </a:cubicBezTo>
                    <a:cubicBezTo>
                      <a:pt x="193" y="1780"/>
                      <a:pt x="197" y="1779"/>
                      <a:pt x="200" y="1778"/>
                    </a:cubicBezTo>
                    <a:cubicBezTo>
                      <a:pt x="432" y="1721"/>
                      <a:pt x="664" y="1664"/>
                      <a:pt x="883" y="1567"/>
                    </a:cubicBezTo>
                    <a:cubicBezTo>
                      <a:pt x="1062" y="1489"/>
                      <a:pt x="1233" y="1380"/>
                      <a:pt x="1343" y="1213"/>
                    </a:cubicBezTo>
                    <a:cubicBezTo>
                      <a:pt x="1448" y="1046"/>
                      <a:pt x="1469" y="839"/>
                      <a:pt x="1412" y="652"/>
                    </a:cubicBezTo>
                    <a:cubicBezTo>
                      <a:pt x="1355" y="465"/>
                      <a:pt x="1225" y="298"/>
                      <a:pt x="1054" y="188"/>
                    </a:cubicBezTo>
                    <a:cubicBezTo>
                      <a:pt x="887" y="79"/>
                      <a:pt x="676" y="14"/>
                      <a:pt x="473" y="1"/>
                    </a:cubicBezTo>
                    <a:cubicBezTo>
                      <a:pt x="464" y="1"/>
                      <a:pt x="456" y="1"/>
                      <a:pt x="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6"/>
              <p:cNvSpPr/>
              <p:nvPr/>
            </p:nvSpPr>
            <p:spPr>
              <a:xfrm rot="156627">
                <a:off x="3338299" y="4126128"/>
                <a:ext cx="67763" cy="160598"/>
              </a:xfrm>
              <a:custGeom>
                <a:avLst/>
                <a:gdLst/>
                <a:ahLst/>
                <a:cxnLst/>
                <a:rect l="l" t="t" r="r" b="b"/>
                <a:pathLst>
                  <a:path w="1326" h="2439" extrusionOk="0">
                    <a:moveTo>
                      <a:pt x="533" y="0"/>
                    </a:moveTo>
                    <a:cubicBezTo>
                      <a:pt x="504" y="0"/>
                      <a:pt x="475" y="3"/>
                      <a:pt x="447" y="10"/>
                    </a:cubicBezTo>
                    <a:cubicBezTo>
                      <a:pt x="333" y="38"/>
                      <a:pt x="236" y="128"/>
                      <a:pt x="228" y="246"/>
                    </a:cubicBezTo>
                    <a:cubicBezTo>
                      <a:pt x="225" y="268"/>
                      <a:pt x="242" y="279"/>
                      <a:pt x="259" y="279"/>
                    </a:cubicBezTo>
                    <a:cubicBezTo>
                      <a:pt x="275" y="279"/>
                      <a:pt x="293" y="268"/>
                      <a:pt x="293" y="246"/>
                    </a:cubicBezTo>
                    <a:cubicBezTo>
                      <a:pt x="301" y="160"/>
                      <a:pt x="378" y="95"/>
                      <a:pt x="459" y="75"/>
                    </a:cubicBezTo>
                    <a:cubicBezTo>
                      <a:pt x="483" y="69"/>
                      <a:pt x="508" y="67"/>
                      <a:pt x="533" y="67"/>
                    </a:cubicBezTo>
                    <a:cubicBezTo>
                      <a:pt x="614" y="67"/>
                      <a:pt x="697" y="94"/>
                      <a:pt x="768" y="128"/>
                    </a:cubicBezTo>
                    <a:cubicBezTo>
                      <a:pt x="858" y="164"/>
                      <a:pt x="927" y="225"/>
                      <a:pt x="947" y="319"/>
                    </a:cubicBezTo>
                    <a:cubicBezTo>
                      <a:pt x="963" y="408"/>
                      <a:pt x="939" y="502"/>
                      <a:pt x="894" y="579"/>
                    </a:cubicBezTo>
                    <a:cubicBezTo>
                      <a:pt x="833" y="677"/>
                      <a:pt x="744" y="750"/>
                      <a:pt x="663" y="823"/>
                    </a:cubicBezTo>
                    <a:cubicBezTo>
                      <a:pt x="640" y="845"/>
                      <a:pt x="659" y="881"/>
                      <a:pt x="687" y="881"/>
                    </a:cubicBezTo>
                    <a:cubicBezTo>
                      <a:pt x="689" y="881"/>
                      <a:pt x="692" y="881"/>
                      <a:pt x="695" y="880"/>
                    </a:cubicBezTo>
                    <a:cubicBezTo>
                      <a:pt x="722" y="871"/>
                      <a:pt x="752" y="866"/>
                      <a:pt x="781" y="866"/>
                    </a:cubicBezTo>
                    <a:cubicBezTo>
                      <a:pt x="893" y="866"/>
                      <a:pt x="1009" y="930"/>
                      <a:pt x="1045" y="1043"/>
                    </a:cubicBezTo>
                    <a:cubicBezTo>
                      <a:pt x="1089" y="1177"/>
                      <a:pt x="1000" y="1331"/>
                      <a:pt x="862" y="1356"/>
                    </a:cubicBezTo>
                    <a:cubicBezTo>
                      <a:pt x="829" y="1360"/>
                      <a:pt x="829" y="1413"/>
                      <a:pt x="862" y="1421"/>
                    </a:cubicBezTo>
                    <a:cubicBezTo>
                      <a:pt x="1012" y="1449"/>
                      <a:pt x="1220" y="1498"/>
                      <a:pt x="1248" y="1681"/>
                    </a:cubicBezTo>
                    <a:cubicBezTo>
                      <a:pt x="1273" y="1840"/>
                      <a:pt x="1116" y="1876"/>
                      <a:pt x="989" y="1880"/>
                    </a:cubicBezTo>
                    <a:lnTo>
                      <a:pt x="989" y="1880"/>
                    </a:lnTo>
                    <a:cubicBezTo>
                      <a:pt x="976" y="1877"/>
                      <a:pt x="962" y="1876"/>
                      <a:pt x="948" y="1876"/>
                    </a:cubicBezTo>
                    <a:cubicBezTo>
                      <a:pt x="943" y="1876"/>
                      <a:pt x="939" y="1876"/>
                      <a:pt x="935" y="1876"/>
                    </a:cubicBezTo>
                    <a:cubicBezTo>
                      <a:pt x="894" y="1880"/>
                      <a:pt x="894" y="1941"/>
                      <a:pt x="935" y="1945"/>
                    </a:cubicBezTo>
                    <a:cubicBezTo>
                      <a:pt x="946" y="1946"/>
                      <a:pt x="958" y="1946"/>
                      <a:pt x="970" y="1946"/>
                    </a:cubicBezTo>
                    <a:lnTo>
                      <a:pt x="970" y="1946"/>
                    </a:lnTo>
                    <a:cubicBezTo>
                      <a:pt x="1046" y="1958"/>
                      <a:pt x="1103" y="2029"/>
                      <a:pt x="1114" y="2104"/>
                    </a:cubicBezTo>
                    <a:cubicBezTo>
                      <a:pt x="1126" y="2201"/>
                      <a:pt x="1053" y="2287"/>
                      <a:pt x="972" y="2331"/>
                    </a:cubicBezTo>
                    <a:cubicBezTo>
                      <a:pt x="916" y="2361"/>
                      <a:pt x="855" y="2373"/>
                      <a:pt x="794" y="2373"/>
                    </a:cubicBezTo>
                    <a:cubicBezTo>
                      <a:pt x="737" y="2373"/>
                      <a:pt x="680" y="2363"/>
                      <a:pt x="626" y="2348"/>
                    </a:cubicBezTo>
                    <a:cubicBezTo>
                      <a:pt x="516" y="2319"/>
                      <a:pt x="410" y="2275"/>
                      <a:pt x="313" y="2218"/>
                    </a:cubicBezTo>
                    <a:cubicBezTo>
                      <a:pt x="211" y="2161"/>
                      <a:pt x="118" y="2079"/>
                      <a:pt x="69" y="1970"/>
                    </a:cubicBezTo>
                    <a:cubicBezTo>
                      <a:pt x="64" y="1957"/>
                      <a:pt x="55" y="1952"/>
                      <a:pt x="45" y="1952"/>
                    </a:cubicBezTo>
                    <a:cubicBezTo>
                      <a:pt x="24" y="1952"/>
                      <a:pt x="1" y="1977"/>
                      <a:pt x="12" y="2002"/>
                    </a:cubicBezTo>
                    <a:cubicBezTo>
                      <a:pt x="65" y="2116"/>
                      <a:pt x="158" y="2201"/>
                      <a:pt x="260" y="2266"/>
                    </a:cubicBezTo>
                    <a:cubicBezTo>
                      <a:pt x="374" y="2336"/>
                      <a:pt x="508" y="2388"/>
                      <a:pt x="638" y="2421"/>
                    </a:cubicBezTo>
                    <a:cubicBezTo>
                      <a:pt x="688" y="2432"/>
                      <a:pt x="739" y="2439"/>
                      <a:pt x="790" y="2439"/>
                    </a:cubicBezTo>
                    <a:cubicBezTo>
                      <a:pt x="871" y="2439"/>
                      <a:pt x="952" y="2421"/>
                      <a:pt x="1024" y="2376"/>
                    </a:cubicBezTo>
                    <a:cubicBezTo>
                      <a:pt x="1118" y="2319"/>
                      <a:pt x="1191" y="2214"/>
                      <a:pt x="1179" y="2100"/>
                    </a:cubicBezTo>
                    <a:cubicBezTo>
                      <a:pt x="1171" y="2039"/>
                      <a:pt x="1140" y="1980"/>
                      <a:pt x="1095" y="1938"/>
                    </a:cubicBezTo>
                    <a:lnTo>
                      <a:pt x="1095" y="1938"/>
                    </a:lnTo>
                    <a:cubicBezTo>
                      <a:pt x="1133" y="1931"/>
                      <a:pt x="1169" y="1919"/>
                      <a:pt x="1203" y="1900"/>
                    </a:cubicBezTo>
                    <a:cubicBezTo>
                      <a:pt x="1281" y="1856"/>
                      <a:pt x="1325" y="1774"/>
                      <a:pt x="1317" y="1689"/>
                    </a:cubicBezTo>
                    <a:cubicBezTo>
                      <a:pt x="1309" y="1600"/>
                      <a:pt x="1256" y="1518"/>
                      <a:pt x="1183" y="1465"/>
                    </a:cubicBezTo>
                    <a:cubicBezTo>
                      <a:pt x="1122" y="1421"/>
                      <a:pt x="1052" y="1396"/>
                      <a:pt x="979" y="1378"/>
                    </a:cubicBezTo>
                    <a:lnTo>
                      <a:pt x="979" y="1378"/>
                    </a:lnTo>
                    <a:cubicBezTo>
                      <a:pt x="1092" y="1305"/>
                      <a:pt x="1151" y="1154"/>
                      <a:pt x="1110" y="1022"/>
                    </a:cubicBezTo>
                    <a:cubicBezTo>
                      <a:pt x="1065" y="888"/>
                      <a:pt x="926" y="804"/>
                      <a:pt x="786" y="800"/>
                    </a:cubicBezTo>
                    <a:lnTo>
                      <a:pt x="786" y="800"/>
                    </a:lnTo>
                    <a:cubicBezTo>
                      <a:pt x="926" y="667"/>
                      <a:pt x="1049" y="505"/>
                      <a:pt x="1008" y="303"/>
                    </a:cubicBezTo>
                    <a:cubicBezTo>
                      <a:pt x="988" y="189"/>
                      <a:pt x="902" y="116"/>
                      <a:pt x="805" y="71"/>
                    </a:cubicBezTo>
                    <a:cubicBezTo>
                      <a:pt x="718" y="31"/>
                      <a:pt x="625" y="0"/>
                      <a:pt x="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6"/>
              <p:cNvSpPr/>
              <p:nvPr/>
            </p:nvSpPr>
            <p:spPr>
              <a:xfrm rot="156687">
                <a:off x="3747827" y="4158397"/>
                <a:ext cx="5399" cy="4346"/>
              </a:xfrm>
              <a:custGeom>
                <a:avLst/>
                <a:gdLst/>
                <a:ahLst/>
                <a:cxnLst/>
                <a:rect l="l" t="t" r="r" b="b"/>
                <a:pathLst>
                  <a:path w="82" h="66" extrusionOk="0">
                    <a:moveTo>
                      <a:pt x="33" y="1"/>
                    </a:moveTo>
                    <a:cubicBezTo>
                      <a:pt x="29" y="1"/>
                      <a:pt x="24" y="1"/>
                      <a:pt x="20" y="5"/>
                    </a:cubicBezTo>
                    <a:cubicBezTo>
                      <a:pt x="16" y="5"/>
                      <a:pt x="12" y="5"/>
                      <a:pt x="12" y="9"/>
                    </a:cubicBezTo>
                    <a:cubicBezTo>
                      <a:pt x="8" y="13"/>
                      <a:pt x="4" y="17"/>
                      <a:pt x="4" y="21"/>
                    </a:cubicBezTo>
                    <a:cubicBezTo>
                      <a:pt x="0" y="25"/>
                      <a:pt x="0" y="29"/>
                      <a:pt x="0" y="33"/>
                    </a:cubicBezTo>
                    <a:lnTo>
                      <a:pt x="0" y="41"/>
                    </a:lnTo>
                    <a:cubicBezTo>
                      <a:pt x="4" y="45"/>
                      <a:pt x="8" y="53"/>
                      <a:pt x="12" y="57"/>
                    </a:cubicBezTo>
                    <a:lnTo>
                      <a:pt x="16" y="62"/>
                    </a:lnTo>
                    <a:cubicBezTo>
                      <a:pt x="20" y="66"/>
                      <a:pt x="29" y="66"/>
                      <a:pt x="33" y="66"/>
                    </a:cubicBezTo>
                    <a:lnTo>
                      <a:pt x="49" y="66"/>
                    </a:lnTo>
                    <a:cubicBezTo>
                      <a:pt x="53" y="66"/>
                      <a:pt x="57" y="66"/>
                      <a:pt x="61" y="62"/>
                    </a:cubicBezTo>
                    <a:cubicBezTo>
                      <a:pt x="65" y="62"/>
                      <a:pt x="69" y="57"/>
                      <a:pt x="73" y="57"/>
                    </a:cubicBezTo>
                    <a:cubicBezTo>
                      <a:pt x="77" y="53"/>
                      <a:pt x="77" y="49"/>
                      <a:pt x="81" y="45"/>
                    </a:cubicBezTo>
                    <a:cubicBezTo>
                      <a:pt x="81" y="41"/>
                      <a:pt x="81" y="37"/>
                      <a:pt x="81" y="33"/>
                    </a:cubicBezTo>
                    <a:lnTo>
                      <a:pt x="81" y="25"/>
                    </a:lnTo>
                    <a:cubicBezTo>
                      <a:pt x="81" y="17"/>
                      <a:pt x="77" y="13"/>
                      <a:pt x="73" y="9"/>
                    </a:cubicBezTo>
                    <a:lnTo>
                      <a:pt x="65" y="5"/>
                    </a:lnTo>
                    <a:cubicBezTo>
                      <a:pt x="61" y="1"/>
                      <a:pt x="57"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6"/>
              <p:cNvSpPr/>
              <p:nvPr/>
            </p:nvSpPr>
            <p:spPr>
              <a:xfrm rot="156687">
                <a:off x="3655915" y="4052105"/>
                <a:ext cx="5399" cy="4346"/>
              </a:xfrm>
              <a:custGeom>
                <a:avLst/>
                <a:gdLst/>
                <a:ahLst/>
                <a:cxnLst/>
                <a:rect l="l" t="t" r="r" b="b"/>
                <a:pathLst>
                  <a:path w="82" h="66" extrusionOk="0">
                    <a:moveTo>
                      <a:pt x="33" y="1"/>
                    </a:moveTo>
                    <a:cubicBezTo>
                      <a:pt x="29" y="1"/>
                      <a:pt x="25" y="1"/>
                      <a:pt x="21" y="5"/>
                    </a:cubicBezTo>
                    <a:cubicBezTo>
                      <a:pt x="17" y="5"/>
                      <a:pt x="13" y="5"/>
                      <a:pt x="9" y="9"/>
                    </a:cubicBezTo>
                    <a:cubicBezTo>
                      <a:pt x="4" y="13"/>
                      <a:pt x="4" y="17"/>
                      <a:pt x="4" y="21"/>
                    </a:cubicBezTo>
                    <a:cubicBezTo>
                      <a:pt x="0" y="25"/>
                      <a:pt x="0" y="29"/>
                      <a:pt x="0" y="33"/>
                    </a:cubicBezTo>
                    <a:lnTo>
                      <a:pt x="0" y="41"/>
                    </a:lnTo>
                    <a:cubicBezTo>
                      <a:pt x="0" y="45"/>
                      <a:pt x="4" y="53"/>
                      <a:pt x="9" y="57"/>
                    </a:cubicBezTo>
                    <a:lnTo>
                      <a:pt x="17" y="62"/>
                    </a:lnTo>
                    <a:cubicBezTo>
                      <a:pt x="21" y="66"/>
                      <a:pt x="25" y="66"/>
                      <a:pt x="33" y="66"/>
                    </a:cubicBezTo>
                    <a:lnTo>
                      <a:pt x="49" y="66"/>
                    </a:lnTo>
                    <a:cubicBezTo>
                      <a:pt x="53" y="66"/>
                      <a:pt x="57" y="66"/>
                      <a:pt x="61" y="62"/>
                    </a:cubicBezTo>
                    <a:cubicBezTo>
                      <a:pt x="65" y="62"/>
                      <a:pt x="70" y="57"/>
                      <a:pt x="74" y="57"/>
                    </a:cubicBezTo>
                    <a:cubicBezTo>
                      <a:pt x="74" y="53"/>
                      <a:pt x="78" y="49"/>
                      <a:pt x="78" y="45"/>
                    </a:cubicBezTo>
                    <a:cubicBezTo>
                      <a:pt x="82" y="41"/>
                      <a:pt x="82" y="37"/>
                      <a:pt x="82" y="33"/>
                    </a:cubicBezTo>
                    <a:lnTo>
                      <a:pt x="82" y="25"/>
                    </a:lnTo>
                    <a:cubicBezTo>
                      <a:pt x="78" y="17"/>
                      <a:pt x="78" y="13"/>
                      <a:pt x="74" y="9"/>
                    </a:cubicBezTo>
                    <a:lnTo>
                      <a:pt x="65" y="5"/>
                    </a:lnTo>
                    <a:cubicBezTo>
                      <a:pt x="61" y="1"/>
                      <a:pt x="53"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6"/>
              <p:cNvSpPr/>
              <p:nvPr/>
            </p:nvSpPr>
            <p:spPr>
              <a:xfrm rot="156687">
                <a:off x="3560541" y="3986642"/>
                <a:ext cx="4872" cy="5136"/>
              </a:xfrm>
              <a:custGeom>
                <a:avLst/>
                <a:gdLst/>
                <a:ahLst/>
                <a:cxnLst/>
                <a:rect l="l" t="t" r="r" b="b"/>
                <a:pathLst>
                  <a:path w="74" h="78" extrusionOk="0">
                    <a:moveTo>
                      <a:pt x="29" y="1"/>
                    </a:moveTo>
                    <a:cubicBezTo>
                      <a:pt x="25" y="5"/>
                      <a:pt x="21" y="5"/>
                      <a:pt x="21" y="5"/>
                    </a:cubicBezTo>
                    <a:cubicBezTo>
                      <a:pt x="17" y="9"/>
                      <a:pt x="13" y="13"/>
                      <a:pt x="13" y="13"/>
                    </a:cubicBezTo>
                    <a:cubicBezTo>
                      <a:pt x="8" y="13"/>
                      <a:pt x="8" y="17"/>
                      <a:pt x="4" y="17"/>
                    </a:cubicBezTo>
                    <a:cubicBezTo>
                      <a:pt x="4" y="21"/>
                      <a:pt x="4" y="25"/>
                      <a:pt x="0" y="29"/>
                    </a:cubicBezTo>
                    <a:cubicBezTo>
                      <a:pt x="0" y="33"/>
                      <a:pt x="0" y="37"/>
                      <a:pt x="0" y="37"/>
                    </a:cubicBezTo>
                    <a:lnTo>
                      <a:pt x="0" y="41"/>
                    </a:lnTo>
                    <a:cubicBezTo>
                      <a:pt x="0" y="45"/>
                      <a:pt x="0" y="45"/>
                      <a:pt x="0" y="49"/>
                    </a:cubicBezTo>
                    <a:cubicBezTo>
                      <a:pt x="4" y="53"/>
                      <a:pt x="4" y="57"/>
                      <a:pt x="4" y="57"/>
                    </a:cubicBezTo>
                    <a:lnTo>
                      <a:pt x="4" y="62"/>
                    </a:lnTo>
                    <a:cubicBezTo>
                      <a:pt x="8" y="62"/>
                      <a:pt x="8" y="66"/>
                      <a:pt x="13" y="70"/>
                    </a:cubicBezTo>
                    <a:cubicBezTo>
                      <a:pt x="17" y="74"/>
                      <a:pt x="21" y="74"/>
                      <a:pt x="29" y="78"/>
                    </a:cubicBezTo>
                    <a:lnTo>
                      <a:pt x="49" y="78"/>
                    </a:lnTo>
                    <a:cubicBezTo>
                      <a:pt x="53" y="78"/>
                      <a:pt x="57" y="74"/>
                      <a:pt x="57" y="70"/>
                    </a:cubicBezTo>
                    <a:cubicBezTo>
                      <a:pt x="61" y="70"/>
                      <a:pt x="65" y="66"/>
                      <a:pt x="69" y="62"/>
                    </a:cubicBezTo>
                    <a:cubicBezTo>
                      <a:pt x="69" y="57"/>
                      <a:pt x="69" y="53"/>
                      <a:pt x="73" y="49"/>
                    </a:cubicBezTo>
                    <a:cubicBezTo>
                      <a:pt x="73" y="46"/>
                      <a:pt x="73" y="42"/>
                      <a:pt x="71" y="39"/>
                    </a:cubicBezTo>
                    <a:lnTo>
                      <a:pt x="71" y="39"/>
                    </a:lnTo>
                    <a:lnTo>
                      <a:pt x="73" y="33"/>
                    </a:lnTo>
                    <a:cubicBezTo>
                      <a:pt x="73" y="29"/>
                      <a:pt x="69" y="21"/>
                      <a:pt x="69" y="17"/>
                    </a:cubicBezTo>
                    <a:lnTo>
                      <a:pt x="61" y="13"/>
                    </a:lnTo>
                    <a:cubicBezTo>
                      <a:pt x="57" y="9"/>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6"/>
              <p:cNvSpPr/>
              <p:nvPr/>
            </p:nvSpPr>
            <p:spPr>
              <a:xfrm rot="156687">
                <a:off x="3480606" y="3947087"/>
                <a:ext cx="5399" cy="5465"/>
              </a:xfrm>
              <a:custGeom>
                <a:avLst/>
                <a:gdLst/>
                <a:ahLst/>
                <a:cxnLst/>
                <a:rect l="l" t="t" r="r" b="b"/>
                <a:pathLst>
                  <a:path w="82" h="83" extrusionOk="0">
                    <a:moveTo>
                      <a:pt x="49" y="1"/>
                    </a:moveTo>
                    <a:lnTo>
                      <a:pt x="41" y="5"/>
                    </a:lnTo>
                    <a:cubicBezTo>
                      <a:pt x="33" y="5"/>
                      <a:pt x="29" y="9"/>
                      <a:pt x="25" y="13"/>
                    </a:cubicBezTo>
                    <a:lnTo>
                      <a:pt x="8" y="29"/>
                    </a:lnTo>
                    <a:cubicBezTo>
                      <a:pt x="8" y="29"/>
                      <a:pt x="4" y="33"/>
                      <a:pt x="4" y="37"/>
                    </a:cubicBezTo>
                    <a:cubicBezTo>
                      <a:pt x="0" y="41"/>
                      <a:pt x="0" y="45"/>
                      <a:pt x="0" y="50"/>
                    </a:cubicBezTo>
                    <a:cubicBezTo>
                      <a:pt x="0" y="54"/>
                      <a:pt x="0" y="58"/>
                      <a:pt x="4" y="62"/>
                    </a:cubicBezTo>
                    <a:cubicBezTo>
                      <a:pt x="4" y="66"/>
                      <a:pt x="8" y="70"/>
                      <a:pt x="8" y="74"/>
                    </a:cubicBezTo>
                    <a:lnTo>
                      <a:pt x="17" y="78"/>
                    </a:lnTo>
                    <a:cubicBezTo>
                      <a:pt x="21" y="82"/>
                      <a:pt x="29" y="82"/>
                      <a:pt x="33" y="82"/>
                    </a:cubicBezTo>
                    <a:lnTo>
                      <a:pt x="41" y="82"/>
                    </a:lnTo>
                    <a:cubicBezTo>
                      <a:pt x="49" y="82"/>
                      <a:pt x="53" y="78"/>
                      <a:pt x="57" y="74"/>
                    </a:cubicBezTo>
                    <a:lnTo>
                      <a:pt x="73" y="58"/>
                    </a:lnTo>
                    <a:cubicBezTo>
                      <a:pt x="73" y="54"/>
                      <a:pt x="78" y="54"/>
                      <a:pt x="78" y="50"/>
                    </a:cubicBezTo>
                    <a:cubicBezTo>
                      <a:pt x="82" y="45"/>
                      <a:pt x="82" y="41"/>
                      <a:pt x="82" y="33"/>
                    </a:cubicBezTo>
                    <a:cubicBezTo>
                      <a:pt x="82" y="29"/>
                      <a:pt x="82" y="25"/>
                      <a:pt x="78" y="21"/>
                    </a:cubicBezTo>
                    <a:cubicBezTo>
                      <a:pt x="78" y="17"/>
                      <a:pt x="73" y="13"/>
                      <a:pt x="73" y="13"/>
                    </a:cubicBezTo>
                    <a:lnTo>
                      <a:pt x="65" y="5"/>
                    </a:lnTo>
                    <a:cubicBezTo>
                      <a:pt x="61" y="5"/>
                      <a:pt x="53"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6"/>
              <p:cNvSpPr/>
              <p:nvPr/>
            </p:nvSpPr>
            <p:spPr>
              <a:xfrm rot="156687">
                <a:off x="3391527" y="4077797"/>
                <a:ext cx="4346" cy="5465"/>
              </a:xfrm>
              <a:custGeom>
                <a:avLst/>
                <a:gdLst/>
                <a:ahLst/>
                <a:cxnLst/>
                <a:rect l="l" t="t" r="r" b="b"/>
                <a:pathLst>
                  <a:path w="66" h="83" extrusionOk="0">
                    <a:moveTo>
                      <a:pt x="25" y="1"/>
                    </a:moveTo>
                    <a:cubicBezTo>
                      <a:pt x="17" y="5"/>
                      <a:pt x="13" y="9"/>
                      <a:pt x="9" y="13"/>
                    </a:cubicBezTo>
                    <a:lnTo>
                      <a:pt x="5" y="17"/>
                    </a:lnTo>
                    <a:cubicBezTo>
                      <a:pt x="1" y="21"/>
                      <a:pt x="1" y="29"/>
                      <a:pt x="1" y="33"/>
                    </a:cubicBezTo>
                    <a:lnTo>
                      <a:pt x="1" y="50"/>
                    </a:lnTo>
                    <a:cubicBezTo>
                      <a:pt x="1" y="54"/>
                      <a:pt x="1" y="58"/>
                      <a:pt x="1" y="62"/>
                    </a:cubicBezTo>
                    <a:cubicBezTo>
                      <a:pt x="5" y="66"/>
                      <a:pt x="5" y="70"/>
                      <a:pt x="9" y="74"/>
                    </a:cubicBezTo>
                    <a:cubicBezTo>
                      <a:pt x="13" y="78"/>
                      <a:pt x="17" y="78"/>
                      <a:pt x="21" y="82"/>
                    </a:cubicBezTo>
                    <a:lnTo>
                      <a:pt x="42" y="82"/>
                    </a:lnTo>
                    <a:cubicBezTo>
                      <a:pt x="46" y="82"/>
                      <a:pt x="54" y="78"/>
                      <a:pt x="58" y="74"/>
                    </a:cubicBezTo>
                    <a:lnTo>
                      <a:pt x="62" y="66"/>
                    </a:lnTo>
                    <a:cubicBezTo>
                      <a:pt x="66" y="62"/>
                      <a:pt x="66" y="58"/>
                      <a:pt x="66" y="50"/>
                    </a:cubicBezTo>
                    <a:lnTo>
                      <a:pt x="66" y="33"/>
                    </a:lnTo>
                    <a:cubicBezTo>
                      <a:pt x="66" y="29"/>
                      <a:pt x="66" y="25"/>
                      <a:pt x="62" y="21"/>
                    </a:cubicBezTo>
                    <a:cubicBezTo>
                      <a:pt x="62" y="17"/>
                      <a:pt x="58" y="13"/>
                      <a:pt x="58" y="13"/>
                    </a:cubicBezTo>
                    <a:cubicBezTo>
                      <a:pt x="54" y="9"/>
                      <a:pt x="50" y="5"/>
                      <a:pt x="46" y="5"/>
                    </a:cubicBezTo>
                    <a:cubicBezTo>
                      <a:pt x="42" y="1"/>
                      <a:pt x="38"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6"/>
              <p:cNvSpPr/>
              <p:nvPr/>
            </p:nvSpPr>
            <p:spPr>
              <a:xfrm rot="156687">
                <a:off x="3424545" y="4260531"/>
                <a:ext cx="5663" cy="4346"/>
              </a:xfrm>
              <a:custGeom>
                <a:avLst/>
                <a:gdLst/>
                <a:ahLst/>
                <a:cxnLst/>
                <a:rect l="l" t="t" r="r" b="b"/>
                <a:pathLst>
                  <a:path w="86" h="66" extrusionOk="0">
                    <a:moveTo>
                      <a:pt x="45" y="0"/>
                    </a:moveTo>
                    <a:cubicBezTo>
                      <a:pt x="0" y="0"/>
                      <a:pt x="0" y="65"/>
                      <a:pt x="45" y="65"/>
                    </a:cubicBezTo>
                    <a:cubicBezTo>
                      <a:pt x="85" y="65"/>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6"/>
              <p:cNvSpPr/>
              <p:nvPr/>
            </p:nvSpPr>
            <p:spPr>
              <a:xfrm rot="156687">
                <a:off x="3479967" y="3650848"/>
                <a:ext cx="533134" cy="331666"/>
              </a:xfrm>
              <a:custGeom>
                <a:avLst/>
                <a:gdLst/>
                <a:ahLst/>
                <a:cxnLst/>
                <a:rect l="l" t="t" r="r" b="b"/>
                <a:pathLst>
                  <a:path w="8097" h="5037" extrusionOk="0">
                    <a:moveTo>
                      <a:pt x="41" y="0"/>
                    </a:moveTo>
                    <a:cubicBezTo>
                      <a:pt x="1" y="0"/>
                      <a:pt x="1" y="65"/>
                      <a:pt x="41" y="65"/>
                    </a:cubicBezTo>
                    <a:cubicBezTo>
                      <a:pt x="627" y="69"/>
                      <a:pt x="1216" y="179"/>
                      <a:pt x="1749" y="419"/>
                    </a:cubicBezTo>
                    <a:cubicBezTo>
                      <a:pt x="2281" y="659"/>
                      <a:pt x="2741" y="1013"/>
                      <a:pt x="3058" y="1496"/>
                    </a:cubicBezTo>
                    <a:cubicBezTo>
                      <a:pt x="3245" y="1777"/>
                      <a:pt x="3375" y="2090"/>
                      <a:pt x="3570" y="2366"/>
                    </a:cubicBezTo>
                    <a:cubicBezTo>
                      <a:pt x="3757" y="2623"/>
                      <a:pt x="3997" y="2826"/>
                      <a:pt x="4274" y="2984"/>
                    </a:cubicBezTo>
                    <a:cubicBezTo>
                      <a:pt x="4855" y="3326"/>
                      <a:pt x="5522" y="3456"/>
                      <a:pt x="6148" y="3684"/>
                    </a:cubicBezTo>
                    <a:cubicBezTo>
                      <a:pt x="6477" y="3806"/>
                      <a:pt x="6786" y="3964"/>
                      <a:pt x="7071" y="4168"/>
                    </a:cubicBezTo>
                    <a:cubicBezTo>
                      <a:pt x="7351" y="4371"/>
                      <a:pt x="7603" y="4607"/>
                      <a:pt x="7847" y="4846"/>
                    </a:cubicBezTo>
                    <a:cubicBezTo>
                      <a:pt x="7908" y="4907"/>
                      <a:pt x="7969" y="4968"/>
                      <a:pt x="8030" y="5025"/>
                    </a:cubicBezTo>
                    <a:cubicBezTo>
                      <a:pt x="8037" y="5033"/>
                      <a:pt x="8044" y="5036"/>
                      <a:pt x="8052" y="5036"/>
                    </a:cubicBezTo>
                    <a:cubicBezTo>
                      <a:pt x="8076" y="5036"/>
                      <a:pt x="8097" y="5002"/>
                      <a:pt x="8075" y="4981"/>
                    </a:cubicBezTo>
                    <a:cubicBezTo>
                      <a:pt x="7831" y="4737"/>
                      <a:pt x="7583" y="4493"/>
                      <a:pt x="7311" y="4273"/>
                    </a:cubicBezTo>
                    <a:cubicBezTo>
                      <a:pt x="7042" y="4054"/>
                      <a:pt x="6754" y="3871"/>
                      <a:pt x="6436" y="3732"/>
                    </a:cubicBezTo>
                    <a:cubicBezTo>
                      <a:pt x="5806" y="3456"/>
                      <a:pt x="5119" y="3342"/>
                      <a:pt x="4501" y="3033"/>
                    </a:cubicBezTo>
                    <a:cubicBezTo>
                      <a:pt x="4217" y="2895"/>
                      <a:pt x="3948" y="2712"/>
                      <a:pt x="3741" y="2476"/>
                    </a:cubicBezTo>
                    <a:cubicBezTo>
                      <a:pt x="3517" y="2216"/>
                      <a:pt x="3379" y="1903"/>
                      <a:pt x="3208" y="1610"/>
                    </a:cubicBezTo>
                    <a:cubicBezTo>
                      <a:pt x="2908" y="1102"/>
                      <a:pt x="2468" y="708"/>
                      <a:pt x="1944" y="439"/>
                    </a:cubicBezTo>
                    <a:cubicBezTo>
                      <a:pt x="1419" y="175"/>
                      <a:pt x="842" y="37"/>
                      <a:pt x="257" y="8"/>
                    </a:cubicBezTo>
                    <a:cubicBezTo>
                      <a:pt x="188" y="4"/>
                      <a:pt x="114"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6"/>
              <p:cNvSpPr/>
              <p:nvPr/>
            </p:nvSpPr>
            <p:spPr>
              <a:xfrm rot="156687">
                <a:off x="3723233" y="3632709"/>
                <a:ext cx="190287" cy="97913"/>
              </a:xfrm>
              <a:custGeom>
                <a:avLst/>
                <a:gdLst/>
                <a:ahLst/>
                <a:cxnLst/>
                <a:rect l="l" t="t" r="r" b="b"/>
                <a:pathLst>
                  <a:path w="2890" h="1487" extrusionOk="0">
                    <a:moveTo>
                      <a:pt x="2846" y="1"/>
                    </a:moveTo>
                    <a:cubicBezTo>
                      <a:pt x="2843" y="1"/>
                      <a:pt x="2840" y="1"/>
                      <a:pt x="2836" y="2"/>
                    </a:cubicBezTo>
                    <a:lnTo>
                      <a:pt x="2832" y="2"/>
                    </a:lnTo>
                    <a:cubicBezTo>
                      <a:pt x="2454" y="116"/>
                      <a:pt x="2092" y="283"/>
                      <a:pt x="1739" y="466"/>
                    </a:cubicBezTo>
                    <a:cubicBezTo>
                      <a:pt x="1389" y="648"/>
                      <a:pt x="1019" y="864"/>
                      <a:pt x="661" y="1067"/>
                    </a:cubicBezTo>
                    <a:cubicBezTo>
                      <a:pt x="450" y="1185"/>
                      <a:pt x="243" y="1307"/>
                      <a:pt x="31" y="1425"/>
                    </a:cubicBezTo>
                    <a:cubicBezTo>
                      <a:pt x="0" y="1442"/>
                      <a:pt x="19" y="1486"/>
                      <a:pt x="48" y="1486"/>
                    </a:cubicBezTo>
                    <a:cubicBezTo>
                      <a:pt x="53" y="1486"/>
                      <a:pt x="58" y="1485"/>
                      <a:pt x="64" y="1482"/>
                    </a:cubicBezTo>
                    <a:cubicBezTo>
                      <a:pt x="434" y="1271"/>
                      <a:pt x="804" y="1063"/>
                      <a:pt x="1174" y="852"/>
                    </a:cubicBezTo>
                    <a:cubicBezTo>
                      <a:pt x="1515" y="657"/>
                      <a:pt x="1861" y="466"/>
                      <a:pt x="2223" y="303"/>
                    </a:cubicBezTo>
                    <a:cubicBezTo>
                      <a:pt x="2426" y="213"/>
                      <a:pt x="2637" y="132"/>
                      <a:pt x="2853" y="67"/>
                    </a:cubicBezTo>
                    <a:cubicBezTo>
                      <a:pt x="2890" y="56"/>
                      <a:pt x="2879" y="1"/>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6"/>
              <p:cNvSpPr/>
              <p:nvPr/>
            </p:nvSpPr>
            <p:spPr>
              <a:xfrm rot="156687">
                <a:off x="3333983" y="3603042"/>
                <a:ext cx="703866" cy="791928"/>
              </a:xfrm>
              <a:custGeom>
                <a:avLst/>
                <a:gdLst/>
                <a:ahLst/>
                <a:cxnLst/>
                <a:rect l="l" t="t" r="r" b="b"/>
                <a:pathLst>
                  <a:path w="10690" h="12027" fill="none" extrusionOk="0">
                    <a:moveTo>
                      <a:pt x="8490" y="0"/>
                    </a:moveTo>
                    <a:cubicBezTo>
                      <a:pt x="8490" y="0"/>
                      <a:pt x="10673" y="5062"/>
                      <a:pt x="10689" y="11311"/>
                    </a:cubicBezTo>
                    <a:cubicBezTo>
                      <a:pt x="10689" y="11311"/>
                      <a:pt x="3566" y="12026"/>
                      <a:pt x="172" y="11311"/>
                    </a:cubicBezTo>
                    <a:cubicBezTo>
                      <a:pt x="172" y="11311"/>
                      <a:pt x="1" y="5334"/>
                      <a:pt x="2371" y="0"/>
                    </a:cubicBezTo>
                    <a:cubicBezTo>
                      <a:pt x="2371" y="0"/>
                      <a:pt x="3697" y="277"/>
                      <a:pt x="4237" y="484"/>
                    </a:cubicBezTo>
                    <a:cubicBezTo>
                      <a:pt x="5058" y="797"/>
                      <a:pt x="5384" y="1370"/>
                      <a:pt x="5384" y="1370"/>
                    </a:cubicBezTo>
                    <a:cubicBezTo>
                      <a:pt x="5384" y="1370"/>
                      <a:pt x="5880" y="785"/>
                      <a:pt x="6583" y="516"/>
                    </a:cubicBezTo>
                    <a:cubicBezTo>
                      <a:pt x="7335" y="232"/>
                      <a:pt x="8490" y="0"/>
                      <a:pt x="8490" y="0"/>
                    </a:cubicBezTo>
                    <a:close/>
                  </a:path>
                </a:pathLst>
              </a:custGeom>
              <a:solidFill>
                <a:schemeClr val="dk2"/>
              </a:solid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6"/>
              <p:cNvSpPr/>
              <p:nvPr/>
            </p:nvSpPr>
            <p:spPr>
              <a:xfrm rot="156687">
                <a:off x="3499851" y="3608534"/>
                <a:ext cx="507652" cy="344440"/>
              </a:xfrm>
              <a:custGeom>
                <a:avLst/>
                <a:gdLst/>
                <a:ahLst/>
                <a:cxnLst/>
                <a:rect l="l" t="t" r="r" b="b"/>
                <a:pathLst>
                  <a:path w="7710" h="5231" extrusionOk="0">
                    <a:moveTo>
                      <a:pt x="41" y="1"/>
                    </a:moveTo>
                    <a:cubicBezTo>
                      <a:pt x="0" y="1"/>
                      <a:pt x="1" y="66"/>
                      <a:pt x="45" y="70"/>
                    </a:cubicBezTo>
                    <a:cubicBezTo>
                      <a:pt x="504" y="115"/>
                      <a:pt x="960" y="204"/>
                      <a:pt x="1407" y="330"/>
                    </a:cubicBezTo>
                    <a:cubicBezTo>
                      <a:pt x="1626" y="391"/>
                      <a:pt x="1846" y="464"/>
                      <a:pt x="2057" y="550"/>
                    </a:cubicBezTo>
                    <a:cubicBezTo>
                      <a:pt x="2273" y="635"/>
                      <a:pt x="2439" y="741"/>
                      <a:pt x="2598" y="895"/>
                    </a:cubicBezTo>
                    <a:cubicBezTo>
                      <a:pt x="2675" y="964"/>
                      <a:pt x="2740" y="1042"/>
                      <a:pt x="2809" y="1119"/>
                    </a:cubicBezTo>
                    <a:cubicBezTo>
                      <a:pt x="2842" y="1160"/>
                      <a:pt x="2874" y="1200"/>
                      <a:pt x="2907" y="1241"/>
                    </a:cubicBezTo>
                    <a:cubicBezTo>
                      <a:pt x="2919" y="1261"/>
                      <a:pt x="2935" y="1277"/>
                      <a:pt x="2952" y="1298"/>
                    </a:cubicBezTo>
                    <a:cubicBezTo>
                      <a:pt x="2956" y="1306"/>
                      <a:pt x="2964" y="1314"/>
                      <a:pt x="2968" y="1322"/>
                    </a:cubicBezTo>
                    <a:cubicBezTo>
                      <a:pt x="2968" y="1322"/>
                      <a:pt x="2984" y="1341"/>
                      <a:pt x="2986" y="1341"/>
                    </a:cubicBezTo>
                    <a:cubicBezTo>
                      <a:pt x="2986" y="1341"/>
                      <a:pt x="2986" y="1341"/>
                      <a:pt x="2986" y="1341"/>
                    </a:cubicBezTo>
                    <a:lnTo>
                      <a:pt x="2986" y="1341"/>
                    </a:lnTo>
                    <a:cubicBezTo>
                      <a:pt x="2997" y="1361"/>
                      <a:pt x="3005" y="1384"/>
                      <a:pt x="3017" y="1403"/>
                    </a:cubicBezTo>
                    <a:cubicBezTo>
                      <a:pt x="3094" y="1558"/>
                      <a:pt x="3192" y="1704"/>
                      <a:pt x="3289" y="1847"/>
                    </a:cubicBezTo>
                    <a:cubicBezTo>
                      <a:pt x="3505" y="2156"/>
                      <a:pt x="3749" y="2448"/>
                      <a:pt x="4005" y="2725"/>
                    </a:cubicBezTo>
                    <a:cubicBezTo>
                      <a:pt x="4257" y="3001"/>
                      <a:pt x="4554" y="3241"/>
                      <a:pt x="4887" y="3420"/>
                    </a:cubicBezTo>
                    <a:cubicBezTo>
                      <a:pt x="5184" y="3579"/>
                      <a:pt x="5501" y="3692"/>
                      <a:pt x="5818" y="3798"/>
                    </a:cubicBezTo>
                    <a:cubicBezTo>
                      <a:pt x="5989" y="3855"/>
                      <a:pt x="6159" y="3912"/>
                      <a:pt x="6326" y="3973"/>
                    </a:cubicBezTo>
                    <a:cubicBezTo>
                      <a:pt x="6505" y="4034"/>
                      <a:pt x="6680" y="4099"/>
                      <a:pt x="6842" y="4197"/>
                    </a:cubicBezTo>
                    <a:cubicBezTo>
                      <a:pt x="7204" y="4416"/>
                      <a:pt x="7521" y="4770"/>
                      <a:pt x="7635" y="5184"/>
                    </a:cubicBezTo>
                    <a:cubicBezTo>
                      <a:pt x="7639" y="5193"/>
                      <a:pt x="7639" y="5201"/>
                      <a:pt x="7639" y="5205"/>
                    </a:cubicBezTo>
                    <a:cubicBezTo>
                      <a:pt x="7644" y="5223"/>
                      <a:pt x="7657" y="5230"/>
                      <a:pt x="7670" y="5230"/>
                    </a:cubicBezTo>
                    <a:cubicBezTo>
                      <a:pt x="7689" y="5230"/>
                      <a:pt x="7709" y="5213"/>
                      <a:pt x="7704" y="5189"/>
                    </a:cubicBezTo>
                    <a:cubicBezTo>
                      <a:pt x="7680" y="5087"/>
                      <a:pt x="7635" y="4985"/>
                      <a:pt x="7586" y="4888"/>
                    </a:cubicBezTo>
                    <a:cubicBezTo>
                      <a:pt x="7469" y="4660"/>
                      <a:pt x="7302" y="4457"/>
                      <a:pt x="7103" y="4298"/>
                    </a:cubicBezTo>
                    <a:cubicBezTo>
                      <a:pt x="6969" y="4192"/>
                      <a:pt x="6818" y="4099"/>
                      <a:pt x="6664" y="4030"/>
                    </a:cubicBezTo>
                    <a:cubicBezTo>
                      <a:pt x="6489" y="3953"/>
                      <a:pt x="6306" y="3896"/>
                      <a:pt x="6127" y="3831"/>
                    </a:cubicBezTo>
                    <a:cubicBezTo>
                      <a:pt x="5802" y="3721"/>
                      <a:pt x="5472" y="3619"/>
                      <a:pt x="5155" y="3477"/>
                    </a:cubicBezTo>
                    <a:cubicBezTo>
                      <a:pt x="4842" y="3339"/>
                      <a:pt x="4525" y="3135"/>
                      <a:pt x="4261" y="2891"/>
                    </a:cubicBezTo>
                    <a:cubicBezTo>
                      <a:pt x="4098" y="2741"/>
                      <a:pt x="3952" y="2570"/>
                      <a:pt x="3805" y="2400"/>
                    </a:cubicBezTo>
                    <a:cubicBezTo>
                      <a:pt x="3684" y="2257"/>
                      <a:pt x="3566" y="2111"/>
                      <a:pt x="3456" y="1965"/>
                    </a:cubicBezTo>
                    <a:cubicBezTo>
                      <a:pt x="3326" y="1790"/>
                      <a:pt x="3200" y="1611"/>
                      <a:pt x="3098" y="1424"/>
                    </a:cubicBezTo>
                    <a:cubicBezTo>
                      <a:pt x="3082" y="1387"/>
                      <a:pt x="3066" y="1355"/>
                      <a:pt x="3049" y="1322"/>
                    </a:cubicBezTo>
                    <a:lnTo>
                      <a:pt x="3049" y="1322"/>
                    </a:lnTo>
                    <a:cubicBezTo>
                      <a:pt x="3050" y="1323"/>
                      <a:pt x="3050" y="1323"/>
                      <a:pt x="3050" y="1323"/>
                    </a:cubicBezTo>
                    <a:cubicBezTo>
                      <a:pt x="3051" y="1323"/>
                      <a:pt x="3049" y="1318"/>
                      <a:pt x="3048" y="1318"/>
                    </a:cubicBezTo>
                    <a:lnTo>
                      <a:pt x="3048" y="1318"/>
                    </a:lnTo>
                    <a:cubicBezTo>
                      <a:pt x="3048" y="1318"/>
                      <a:pt x="3048" y="1319"/>
                      <a:pt x="3049" y="1322"/>
                    </a:cubicBezTo>
                    <a:cubicBezTo>
                      <a:pt x="3037" y="1302"/>
                      <a:pt x="3021" y="1281"/>
                      <a:pt x="3009" y="1265"/>
                    </a:cubicBezTo>
                    <a:cubicBezTo>
                      <a:pt x="2944" y="1184"/>
                      <a:pt x="2879" y="1103"/>
                      <a:pt x="2813" y="1025"/>
                    </a:cubicBezTo>
                    <a:cubicBezTo>
                      <a:pt x="2679" y="871"/>
                      <a:pt x="2533" y="729"/>
                      <a:pt x="2358" y="623"/>
                    </a:cubicBezTo>
                    <a:cubicBezTo>
                      <a:pt x="2167" y="505"/>
                      <a:pt x="1943" y="432"/>
                      <a:pt x="1732" y="363"/>
                    </a:cubicBezTo>
                    <a:cubicBezTo>
                      <a:pt x="1293" y="216"/>
                      <a:pt x="842" y="111"/>
                      <a:pt x="382" y="46"/>
                    </a:cubicBezTo>
                    <a:cubicBezTo>
                      <a:pt x="268" y="29"/>
                      <a:pt x="159" y="13"/>
                      <a:pt x="45" y="1"/>
                    </a:cubicBezTo>
                    <a:cubicBezTo>
                      <a:pt x="44" y="1"/>
                      <a:pt x="42"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6"/>
              <p:cNvSpPr/>
              <p:nvPr/>
            </p:nvSpPr>
            <p:spPr>
              <a:xfrm rot="156687">
                <a:off x="3891901" y="3748273"/>
                <a:ext cx="6255" cy="4346"/>
              </a:xfrm>
              <a:custGeom>
                <a:avLst/>
                <a:gdLst/>
                <a:ahLst/>
                <a:cxnLst/>
                <a:rect l="l" t="t" r="r" b="b"/>
                <a:pathLst>
                  <a:path w="95" h="66" extrusionOk="0">
                    <a:moveTo>
                      <a:pt x="33" y="0"/>
                    </a:moveTo>
                    <a:cubicBezTo>
                      <a:pt x="29" y="0"/>
                      <a:pt x="25" y="0"/>
                      <a:pt x="21" y="5"/>
                    </a:cubicBezTo>
                    <a:cubicBezTo>
                      <a:pt x="17" y="5"/>
                      <a:pt x="13" y="9"/>
                      <a:pt x="13" y="9"/>
                    </a:cubicBezTo>
                    <a:cubicBezTo>
                      <a:pt x="9" y="13"/>
                      <a:pt x="5" y="17"/>
                      <a:pt x="5" y="21"/>
                    </a:cubicBezTo>
                    <a:cubicBezTo>
                      <a:pt x="1" y="25"/>
                      <a:pt x="1" y="29"/>
                      <a:pt x="1" y="33"/>
                    </a:cubicBezTo>
                    <a:lnTo>
                      <a:pt x="1" y="41"/>
                    </a:lnTo>
                    <a:cubicBezTo>
                      <a:pt x="5" y="49"/>
                      <a:pt x="9" y="53"/>
                      <a:pt x="13" y="57"/>
                    </a:cubicBezTo>
                    <a:lnTo>
                      <a:pt x="17" y="61"/>
                    </a:lnTo>
                    <a:cubicBezTo>
                      <a:pt x="21" y="66"/>
                      <a:pt x="29" y="66"/>
                      <a:pt x="33" y="66"/>
                    </a:cubicBezTo>
                    <a:lnTo>
                      <a:pt x="74" y="66"/>
                    </a:lnTo>
                    <a:cubicBezTo>
                      <a:pt x="78" y="61"/>
                      <a:pt x="78" y="61"/>
                      <a:pt x="82" y="57"/>
                    </a:cubicBezTo>
                    <a:cubicBezTo>
                      <a:pt x="86" y="53"/>
                      <a:pt x="90" y="49"/>
                      <a:pt x="90" y="45"/>
                    </a:cubicBezTo>
                    <a:cubicBezTo>
                      <a:pt x="90" y="41"/>
                      <a:pt x="94" y="37"/>
                      <a:pt x="94" y="33"/>
                    </a:cubicBezTo>
                    <a:lnTo>
                      <a:pt x="90" y="25"/>
                    </a:lnTo>
                    <a:cubicBezTo>
                      <a:pt x="90" y="21"/>
                      <a:pt x="86" y="13"/>
                      <a:pt x="82" y="9"/>
                    </a:cubicBezTo>
                    <a:lnTo>
                      <a:pt x="78" y="5"/>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6"/>
              <p:cNvSpPr/>
              <p:nvPr/>
            </p:nvSpPr>
            <p:spPr>
              <a:xfrm rot="156687">
                <a:off x="3887027" y="3782550"/>
                <a:ext cx="4412" cy="7836"/>
              </a:xfrm>
              <a:custGeom>
                <a:avLst/>
                <a:gdLst/>
                <a:ahLst/>
                <a:cxnLst/>
                <a:rect l="l" t="t" r="r" b="b"/>
                <a:pathLst>
                  <a:path w="67" h="119" extrusionOk="0">
                    <a:moveTo>
                      <a:pt x="34" y="1"/>
                    </a:moveTo>
                    <a:cubicBezTo>
                      <a:pt x="25" y="1"/>
                      <a:pt x="17" y="5"/>
                      <a:pt x="9" y="9"/>
                    </a:cubicBezTo>
                    <a:cubicBezTo>
                      <a:pt x="5" y="17"/>
                      <a:pt x="1" y="25"/>
                      <a:pt x="1" y="33"/>
                    </a:cubicBezTo>
                    <a:lnTo>
                      <a:pt x="1" y="82"/>
                    </a:lnTo>
                    <a:cubicBezTo>
                      <a:pt x="1" y="94"/>
                      <a:pt x="5" y="103"/>
                      <a:pt x="9" y="107"/>
                    </a:cubicBezTo>
                    <a:cubicBezTo>
                      <a:pt x="17" y="115"/>
                      <a:pt x="25" y="119"/>
                      <a:pt x="34" y="119"/>
                    </a:cubicBezTo>
                    <a:cubicBezTo>
                      <a:pt x="42" y="115"/>
                      <a:pt x="50" y="115"/>
                      <a:pt x="58" y="107"/>
                    </a:cubicBezTo>
                    <a:cubicBezTo>
                      <a:pt x="62" y="103"/>
                      <a:pt x="66" y="94"/>
                      <a:pt x="66" y="82"/>
                    </a:cubicBezTo>
                    <a:lnTo>
                      <a:pt x="66" y="33"/>
                    </a:lnTo>
                    <a:cubicBezTo>
                      <a:pt x="66" y="25"/>
                      <a:pt x="62" y="17"/>
                      <a:pt x="58" y="9"/>
                    </a:cubicBezTo>
                    <a:cubicBezTo>
                      <a:pt x="50" y="5"/>
                      <a:pt x="42"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6"/>
              <p:cNvSpPr/>
              <p:nvPr/>
            </p:nvSpPr>
            <p:spPr>
              <a:xfrm rot="156687">
                <a:off x="3866621" y="3761959"/>
                <a:ext cx="9481" cy="4609"/>
              </a:xfrm>
              <a:custGeom>
                <a:avLst/>
                <a:gdLst/>
                <a:ahLst/>
                <a:cxnLst/>
                <a:rect l="l" t="t" r="r" b="b"/>
                <a:pathLst>
                  <a:path w="144" h="70" extrusionOk="0">
                    <a:moveTo>
                      <a:pt x="33" y="0"/>
                    </a:moveTo>
                    <a:cubicBezTo>
                      <a:pt x="25" y="0"/>
                      <a:pt x="17" y="4"/>
                      <a:pt x="13" y="12"/>
                    </a:cubicBezTo>
                    <a:cubicBezTo>
                      <a:pt x="5" y="16"/>
                      <a:pt x="1" y="24"/>
                      <a:pt x="1" y="33"/>
                    </a:cubicBezTo>
                    <a:cubicBezTo>
                      <a:pt x="1" y="53"/>
                      <a:pt x="17" y="69"/>
                      <a:pt x="33" y="69"/>
                    </a:cubicBezTo>
                    <a:lnTo>
                      <a:pt x="111" y="69"/>
                    </a:lnTo>
                    <a:cubicBezTo>
                      <a:pt x="119" y="69"/>
                      <a:pt x="127" y="65"/>
                      <a:pt x="131" y="57"/>
                    </a:cubicBezTo>
                    <a:cubicBezTo>
                      <a:pt x="139" y="53"/>
                      <a:pt x="143" y="41"/>
                      <a:pt x="143" y="33"/>
                    </a:cubicBezTo>
                    <a:cubicBezTo>
                      <a:pt x="143"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6"/>
              <p:cNvSpPr/>
              <p:nvPr/>
            </p:nvSpPr>
            <p:spPr>
              <a:xfrm rot="156687">
                <a:off x="3842990" y="3774189"/>
                <a:ext cx="6189" cy="7572"/>
              </a:xfrm>
              <a:custGeom>
                <a:avLst/>
                <a:gdLst/>
                <a:ahLst/>
                <a:cxnLst/>
                <a:rect l="l" t="t" r="r" b="b"/>
                <a:pathLst>
                  <a:path w="94" h="115" extrusionOk="0">
                    <a:moveTo>
                      <a:pt x="29" y="41"/>
                    </a:moveTo>
                    <a:cubicBezTo>
                      <a:pt x="29" y="43"/>
                      <a:pt x="28" y="44"/>
                      <a:pt x="27" y="46"/>
                    </a:cubicBezTo>
                    <a:lnTo>
                      <a:pt x="27" y="46"/>
                    </a:lnTo>
                    <a:lnTo>
                      <a:pt x="27" y="45"/>
                    </a:lnTo>
                    <a:lnTo>
                      <a:pt x="29" y="41"/>
                    </a:lnTo>
                    <a:close/>
                    <a:moveTo>
                      <a:pt x="53" y="0"/>
                    </a:moveTo>
                    <a:cubicBezTo>
                      <a:pt x="49" y="0"/>
                      <a:pt x="45" y="0"/>
                      <a:pt x="41" y="4"/>
                    </a:cubicBezTo>
                    <a:cubicBezTo>
                      <a:pt x="33" y="9"/>
                      <a:pt x="25" y="17"/>
                      <a:pt x="25" y="25"/>
                    </a:cubicBezTo>
                    <a:lnTo>
                      <a:pt x="25" y="33"/>
                    </a:lnTo>
                    <a:cubicBezTo>
                      <a:pt x="25" y="35"/>
                      <a:pt x="25" y="39"/>
                      <a:pt x="25" y="43"/>
                    </a:cubicBezTo>
                    <a:lnTo>
                      <a:pt x="25" y="41"/>
                    </a:lnTo>
                    <a:lnTo>
                      <a:pt x="25" y="49"/>
                    </a:lnTo>
                    <a:lnTo>
                      <a:pt x="26" y="46"/>
                    </a:lnTo>
                    <a:lnTo>
                      <a:pt x="26" y="46"/>
                    </a:lnTo>
                    <a:cubicBezTo>
                      <a:pt x="26" y="46"/>
                      <a:pt x="27" y="46"/>
                      <a:pt x="27" y="47"/>
                    </a:cubicBezTo>
                    <a:lnTo>
                      <a:pt x="27" y="47"/>
                    </a:lnTo>
                    <a:cubicBezTo>
                      <a:pt x="27" y="47"/>
                      <a:pt x="27" y="47"/>
                      <a:pt x="27" y="47"/>
                    </a:cubicBezTo>
                    <a:lnTo>
                      <a:pt x="27" y="47"/>
                    </a:lnTo>
                    <a:cubicBezTo>
                      <a:pt x="26" y="48"/>
                      <a:pt x="25" y="48"/>
                      <a:pt x="25" y="49"/>
                    </a:cubicBezTo>
                    <a:lnTo>
                      <a:pt x="25" y="49"/>
                    </a:lnTo>
                    <a:cubicBezTo>
                      <a:pt x="16" y="53"/>
                      <a:pt x="8" y="57"/>
                      <a:pt x="4" y="65"/>
                    </a:cubicBezTo>
                    <a:cubicBezTo>
                      <a:pt x="4" y="69"/>
                      <a:pt x="0" y="74"/>
                      <a:pt x="0" y="78"/>
                    </a:cubicBezTo>
                    <a:cubicBezTo>
                      <a:pt x="0" y="82"/>
                      <a:pt x="0" y="86"/>
                      <a:pt x="0" y="90"/>
                    </a:cubicBezTo>
                    <a:cubicBezTo>
                      <a:pt x="4" y="98"/>
                      <a:pt x="8" y="106"/>
                      <a:pt x="16" y="110"/>
                    </a:cubicBezTo>
                    <a:cubicBezTo>
                      <a:pt x="25" y="114"/>
                      <a:pt x="33" y="114"/>
                      <a:pt x="41" y="114"/>
                    </a:cubicBezTo>
                    <a:cubicBezTo>
                      <a:pt x="53" y="110"/>
                      <a:pt x="61" y="106"/>
                      <a:pt x="69" y="98"/>
                    </a:cubicBezTo>
                    <a:cubicBezTo>
                      <a:pt x="73" y="94"/>
                      <a:pt x="77" y="90"/>
                      <a:pt x="81" y="86"/>
                    </a:cubicBezTo>
                    <a:cubicBezTo>
                      <a:pt x="81" y="82"/>
                      <a:pt x="81" y="82"/>
                      <a:pt x="85" y="78"/>
                    </a:cubicBezTo>
                    <a:cubicBezTo>
                      <a:pt x="90" y="69"/>
                      <a:pt x="94" y="57"/>
                      <a:pt x="94" y="45"/>
                    </a:cubicBezTo>
                    <a:cubicBezTo>
                      <a:pt x="94" y="37"/>
                      <a:pt x="90" y="25"/>
                      <a:pt x="85" y="17"/>
                    </a:cubicBezTo>
                    <a:cubicBezTo>
                      <a:pt x="81" y="13"/>
                      <a:pt x="81" y="9"/>
                      <a:pt x="77" y="4"/>
                    </a:cubicBezTo>
                    <a:cubicBezTo>
                      <a:pt x="73" y="4"/>
                      <a:pt x="69"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6"/>
              <p:cNvSpPr/>
              <p:nvPr/>
            </p:nvSpPr>
            <p:spPr>
              <a:xfrm rot="156687">
                <a:off x="3849295" y="3747870"/>
                <a:ext cx="4346" cy="6255"/>
              </a:xfrm>
              <a:custGeom>
                <a:avLst/>
                <a:gdLst/>
                <a:ahLst/>
                <a:cxnLst/>
                <a:rect l="l" t="t" r="r" b="b"/>
                <a:pathLst>
                  <a:path w="66" h="95" extrusionOk="0">
                    <a:moveTo>
                      <a:pt x="25" y="1"/>
                    </a:moveTo>
                    <a:cubicBezTo>
                      <a:pt x="17" y="5"/>
                      <a:pt x="13" y="9"/>
                      <a:pt x="8" y="13"/>
                    </a:cubicBezTo>
                    <a:lnTo>
                      <a:pt x="4" y="17"/>
                    </a:lnTo>
                    <a:cubicBezTo>
                      <a:pt x="0" y="21"/>
                      <a:pt x="0" y="29"/>
                      <a:pt x="0" y="33"/>
                    </a:cubicBezTo>
                    <a:lnTo>
                      <a:pt x="0" y="58"/>
                    </a:lnTo>
                    <a:cubicBezTo>
                      <a:pt x="0" y="66"/>
                      <a:pt x="0" y="70"/>
                      <a:pt x="0" y="70"/>
                    </a:cubicBezTo>
                    <a:cubicBezTo>
                      <a:pt x="4" y="74"/>
                      <a:pt x="4" y="78"/>
                      <a:pt x="8" y="82"/>
                    </a:cubicBezTo>
                    <a:cubicBezTo>
                      <a:pt x="13" y="86"/>
                      <a:pt x="17" y="90"/>
                      <a:pt x="21" y="90"/>
                    </a:cubicBezTo>
                    <a:cubicBezTo>
                      <a:pt x="25" y="90"/>
                      <a:pt x="29" y="94"/>
                      <a:pt x="33" y="94"/>
                    </a:cubicBezTo>
                    <a:lnTo>
                      <a:pt x="41" y="90"/>
                    </a:lnTo>
                    <a:cubicBezTo>
                      <a:pt x="45" y="90"/>
                      <a:pt x="49" y="86"/>
                      <a:pt x="53" y="82"/>
                    </a:cubicBezTo>
                    <a:lnTo>
                      <a:pt x="61" y="74"/>
                    </a:lnTo>
                    <a:cubicBezTo>
                      <a:pt x="61" y="70"/>
                      <a:pt x="65" y="66"/>
                      <a:pt x="65" y="58"/>
                    </a:cubicBezTo>
                    <a:lnTo>
                      <a:pt x="65" y="33"/>
                    </a:lnTo>
                    <a:cubicBezTo>
                      <a:pt x="65" y="29"/>
                      <a:pt x="65" y="25"/>
                      <a:pt x="61" y="21"/>
                    </a:cubicBezTo>
                    <a:cubicBezTo>
                      <a:pt x="61" y="17"/>
                      <a:pt x="57" y="13"/>
                      <a:pt x="53"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6"/>
              <p:cNvSpPr/>
              <p:nvPr/>
            </p:nvSpPr>
            <p:spPr>
              <a:xfrm rot="156687">
                <a:off x="3534187" y="3712113"/>
                <a:ext cx="5728" cy="4609"/>
              </a:xfrm>
              <a:custGeom>
                <a:avLst/>
                <a:gdLst/>
                <a:ahLst/>
                <a:cxnLst/>
                <a:rect l="l" t="t" r="r" b="b"/>
                <a:pathLst>
                  <a:path w="87" h="70" extrusionOk="0">
                    <a:moveTo>
                      <a:pt x="41" y="1"/>
                    </a:moveTo>
                    <a:cubicBezTo>
                      <a:pt x="1" y="1"/>
                      <a:pt x="1" y="70"/>
                      <a:pt x="41" y="70"/>
                    </a:cubicBezTo>
                    <a:cubicBezTo>
                      <a:pt x="86" y="70"/>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6"/>
              <p:cNvSpPr/>
              <p:nvPr/>
            </p:nvSpPr>
            <p:spPr>
              <a:xfrm rot="156687">
                <a:off x="3570025" y="3730853"/>
                <a:ext cx="4346" cy="5465"/>
              </a:xfrm>
              <a:custGeom>
                <a:avLst/>
                <a:gdLst/>
                <a:ahLst/>
                <a:cxnLst/>
                <a:rect l="l" t="t" r="r" b="b"/>
                <a:pathLst>
                  <a:path w="66" h="83" extrusionOk="0">
                    <a:moveTo>
                      <a:pt x="25" y="1"/>
                    </a:moveTo>
                    <a:cubicBezTo>
                      <a:pt x="21" y="5"/>
                      <a:pt x="13" y="5"/>
                      <a:pt x="13" y="9"/>
                    </a:cubicBezTo>
                    <a:lnTo>
                      <a:pt x="5" y="17"/>
                    </a:lnTo>
                    <a:cubicBezTo>
                      <a:pt x="5" y="21"/>
                      <a:pt x="1" y="29"/>
                      <a:pt x="1" y="33"/>
                    </a:cubicBezTo>
                    <a:lnTo>
                      <a:pt x="1" y="50"/>
                    </a:lnTo>
                    <a:cubicBezTo>
                      <a:pt x="1" y="54"/>
                      <a:pt x="1" y="58"/>
                      <a:pt x="5" y="62"/>
                    </a:cubicBezTo>
                    <a:cubicBezTo>
                      <a:pt x="5" y="66"/>
                      <a:pt x="9" y="70"/>
                      <a:pt x="13" y="74"/>
                    </a:cubicBezTo>
                    <a:cubicBezTo>
                      <a:pt x="13" y="78"/>
                      <a:pt x="17" y="78"/>
                      <a:pt x="21" y="78"/>
                    </a:cubicBezTo>
                    <a:cubicBezTo>
                      <a:pt x="25" y="82"/>
                      <a:pt x="29" y="82"/>
                      <a:pt x="33" y="82"/>
                    </a:cubicBezTo>
                    <a:lnTo>
                      <a:pt x="41" y="82"/>
                    </a:lnTo>
                    <a:cubicBezTo>
                      <a:pt x="50" y="82"/>
                      <a:pt x="54" y="78"/>
                      <a:pt x="58" y="74"/>
                    </a:cubicBezTo>
                    <a:lnTo>
                      <a:pt x="62" y="66"/>
                    </a:lnTo>
                    <a:cubicBezTo>
                      <a:pt x="66" y="62"/>
                      <a:pt x="66" y="58"/>
                      <a:pt x="66" y="50"/>
                    </a:cubicBezTo>
                    <a:lnTo>
                      <a:pt x="66" y="33"/>
                    </a:lnTo>
                    <a:cubicBezTo>
                      <a:pt x="66" y="29"/>
                      <a:pt x="66" y="25"/>
                      <a:pt x="66" y="21"/>
                    </a:cubicBezTo>
                    <a:cubicBezTo>
                      <a:pt x="62" y="17"/>
                      <a:pt x="62" y="13"/>
                      <a:pt x="58" y="9"/>
                    </a:cubicBezTo>
                    <a:cubicBezTo>
                      <a:pt x="54" y="9"/>
                      <a:pt x="50" y="5"/>
                      <a:pt x="46"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6"/>
              <p:cNvSpPr/>
              <p:nvPr/>
            </p:nvSpPr>
            <p:spPr>
              <a:xfrm rot="156687">
                <a:off x="3532988" y="3750097"/>
                <a:ext cx="5992" cy="4346"/>
              </a:xfrm>
              <a:custGeom>
                <a:avLst/>
                <a:gdLst/>
                <a:ahLst/>
                <a:cxnLst/>
                <a:rect l="l" t="t" r="r" b="b"/>
                <a:pathLst>
                  <a:path w="91" h="66" extrusionOk="0">
                    <a:moveTo>
                      <a:pt x="21" y="1"/>
                    </a:moveTo>
                    <a:cubicBezTo>
                      <a:pt x="17" y="5"/>
                      <a:pt x="13" y="5"/>
                      <a:pt x="9" y="9"/>
                    </a:cubicBezTo>
                    <a:cubicBezTo>
                      <a:pt x="9" y="13"/>
                      <a:pt x="5" y="17"/>
                      <a:pt x="5" y="21"/>
                    </a:cubicBezTo>
                    <a:cubicBezTo>
                      <a:pt x="1" y="25"/>
                      <a:pt x="1" y="29"/>
                      <a:pt x="1" y="33"/>
                    </a:cubicBezTo>
                    <a:lnTo>
                      <a:pt x="1" y="42"/>
                    </a:lnTo>
                    <a:cubicBezTo>
                      <a:pt x="5" y="46"/>
                      <a:pt x="5" y="54"/>
                      <a:pt x="9" y="58"/>
                    </a:cubicBezTo>
                    <a:lnTo>
                      <a:pt x="17" y="62"/>
                    </a:lnTo>
                    <a:cubicBezTo>
                      <a:pt x="21" y="66"/>
                      <a:pt x="29" y="66"/>
                      <a:pt x="33" y="66"/>
                    </a:cubicBezTo>
                    <a:lnTo>
                      <a:pt x="58" y="66"/>
                    </a:lnTo>
                    <a:cubicBezTo>
                      <a:pt x="62" y="66"/>
                      <a:pt x="66" y="66"/>
                      <a:pt x="70" y="62"/>
                    </a:cubicBezTo>
                    <a:cubicBezTo>
                      <a:pt x="74" y="62"/>
                      <a:pt x="78" y="58"/>
                      <a:pt x="82" y="58"/>
                    </a:cubicBezTo>
                    <a:cubicBezTo>
                      <a:pt x="86" y="54"/>
                      <a:pt x="86" y="50"/>
                      <a:pt x="90" y="46"/>
                    </a:cubicBezTo>
                    <a:cubicBezTo>
                      <a:pt x="90" y="42"/>
                      <a:pt x="90" y="38"/>
                      <a:pt x="90" y="33"/>
                    </a:cubicBezTo>
                    <a:lnTo>
                      <a:pt x="90" y="25"/>
                    </a:lnTo>
                    <a:cubicBezTo>
                      <a:pt x="90" y="17"/>
                      <a:pt x="86" y="13"/>
                      <a:pt x="82" y="9"/>
                    </a:cubicBezTo>
                    <a:lnTo>
                      <a:pt x="74" y="5"/>
                    </a:lnTo>
                    <a:cubicBezTo>
                      <a:pt x="70" y="1"/>
                      <a:pt x="66" y="1"/>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6"/>
              <p:cNvSpPr/>
              <p:nvPr/>
            </p:nvSpPr>
            <p:spPr>
              <a:xfrm rot="156687">
                <a:off x="3913430" y="4034137"/>
                <a:ext cx="6189" cy="5926"/>
              </a:xfrm>
              <a:custGeom>
                <a:avLst/>
                <a:gdLst/>
                <a:ahLst/>
                <a:cxnLst/>
                <a:rect l="l" t="t" r="r" b="b"/>
                <a:pathLst>
                  <a:path w="94" h="90" extrusionOk="0">
                    <a:moveTo>
                      <a:pt x="33" y="0"/>
                    </a:moveTo>
                    <a:cubicBezTo>
                      <a:pt x="29" y="0"/>
                      <a:pt x="25" y="0"/>
                      <a:pt x="21" y="4"/>
                    </a:cubicBezTo>
                    <a:cubicBezTo>
                      <a:pt x="17" y="4"/>
                      <a:pt x="12" y="4"/>
                      <a:pt x="12" y="8"/>
                    </a:cubicBezTo>
                    <a:lnTo>
                      <a:pt x="4" y="17"/>
                    </a:lnTo>
                    <a:cubicBezTo>
                      <a:pt x="4" y="21"/>
                      <a:pt x="0" y="25"/>
                      <a:pt x="0" y="33"/>
                    </a:cubicBezTo>
                    <a:lnTo>
                      <a:pt x="4" y="41"/>
                    </a:lnTo>
                    <a:cubicBezTo>
                      <a:pt x="4" y="45"/>
                      <a:pt x="8" y="53"/>
                      <a:pt x="12" y="57"/>
                    </a:cubicBezTo>
                    <a:lnTo>
                      <a:pt x="37" y="82"/>
                    </a:lnTo>
                    <a:cubicBezTo>
                      <a:pt x="37" y="86"/>
                      <a:pt x="41" y="86"/>
                      <a:pt x="45" y="86"/>
                    </a:cubicBezTo>
                    <a:cubicBezTo>
                      <a:pt x="49" y="90"/>
                      <a:pt x="53" y="90"/>
                      <a:pt x="57" y="90"/>
                    </a:cubicBezTo>
                    <a:cubicBezTo>
                      <a:pt x="65" y="90"/>
                      <a:pt x="69" y="90"/>
                      <a:pt x="73" y="86"/>
                    </a:cubicBezTo>
                    <a:cubicBezTo>
                      <a:pt x="77" y="86"/>
                      <a:pt x="82" y="86"/>
                      <a:pt x="82" y="82"/>
                    </a:cubicBezTo>
                    <a:lnTo>
                      <a:pt x="86" y="73"/>
                    </a:lnTo>
                    <a:cubicBezTo>
                      <a:pt x="90" y="69"/>
                      <a:pt x="94" y="65"/>
                      <a:pt x="94" y="57"/>
                    </a:cubicBezTo>
                    <a:lnTo>
                      <a:pt x="90" y="49"/>
                    </a:lnTo>
                    <a:cubicBezTo>
                      <a:pt x="90" y="45"/>
                      <a:pt x="86" y="37"/>
                      <a:pt x="82" y="33"/>
                    </a:cubicBezTo>
                    <a:lnTo>
                      <a:pt x="57" y="8"/>
                    </a:lnTo>
                    <a:cubicBezTo>
                      <a:pt x="53" y="4"/>
                      <a:pt x="53" y="4"/>
                      <a:pt x="49" y="4"/>
                    </a:cubicBezTo>
                    <a:cubicBezTo>
                      <a:pt x="45" y="0"/>
                      <a:pt x="41"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6"/>
              <p:cNvSpPr/>
              <p:nvPr/>
            </p:nvSpPr>
            <p:spPr>
              <a:xfrm rot="156687">
                <a:off x="3932215" y="4056452"/>
                <a:ext cx="7770" cy="7572"/>
              </a:xfrm>
              <a:custGeom>
                <a:avLst/>
                <a:gdLst/>
                <a:ahLst/>
                <a:cxnLst/>
                <a:rect l="l" t="t" r="r" b="b"/>
                <a:pathLst>
                  <a:path w="118" h="115" extrusionOk="0">
                    <a:moveTo>
                      <a:pt x="81" y="0"/>
                    </a:moveTo>
                    <a:cubicBezTo>
                      <a:pt x="73" y="0"/>
                      <a:pt x="65" y="5"/>
                      <a:pt x="61" y="9"/>
                    </a:cubicBezTo>
                    <a:lnTo>
                      <a:pt x="8" y="57"/>
                    </a:lnTo>
                    <a:cubicBezTo>
                      <a:pt x="4" y="66"/>
                      <a:pt x="0" y="74"/>
                      <a:pt x="0" y="82"/>
                    </a:cubicBezTo>
                    <a:cubicBezTo>
                      <a:pt x="0" y="90"/>
                      <a:pt x="4" y="98"/>
                      <a:pt x="8" y="106"/>
                    </a:cubicBezTo>
                    <a:cubicBezTo>
                      <a:pt x="16" y="110"/>
                      <a:pt x="24" y="114"/>
                      <a:pt x="33" y="114"/>
                    </a:cubicBezTo>
                    <a:cubicBezTo>
                      <a:pt x="41" y="114"/>
                      <a:pt x="49" y="110"/>
                      <a:pt x="57" y="106"/>
                    </a:cubicBezTo>
                    <a:lnTo>
                      <a:pt x="106" y="57"/>
                    </a:lnTo>
                    <a:cubicBezTo>
                      <a:pt x="114" y="49"/>
                      <a:pt x="118" y="41"/>
                      <a:pt x="118" y="33"/>
                    </a:cubicBezTo>
                    <a:cubicBezTo>
                      <a:pt x="118" y="25"/>
                      <a:pt x="114" y="13"/>
                      <a:pt x="106" y="9"/>
                    </a:cubicBezTo>
                    <a:cubicBezTo>
                      <a:pt x="102" y="5"/>
                      <a:pt x="94"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6"/>
              <p:cNvSpPr/>
              <p:nvPr/>
            </p:nvSpPr>
            <p:spPr>
              <a:xfrm rot="156687">
                <a:off x="3891985" y="4069310"/>
                <a:ext cx="4609" cy="5926"/>
              </a:xfrm>
              <a:custGeom>
                <a:avLst/>
                <a:gdLst/>
                <a:ahLst/>
                <a:cxnLst/>
                <a:rect l="l" t="t" r="r" b="b"/>
                <a:pathLst>
                  <a:path w="70" h="90" extrusionOk="0">
                    <a:moveTo>
                      <a:pt x="25" y="0"/>
                    </a:moveTo>
                    <a:cubicBezTo>
                      <a:pt x="21" y="4"/>
                      <a:pt x="17" y="4"/>
                      <a:pt x="13" y="8"/>
                    </a:cubicBezTo>
                    <a:lnTo>
                      <a:pt x="9" y="16"/>
                    </a:lnTo>
                    <a:cubicBezTo>
                      <a:pt x="4" y="20"/>
                      <a:pt x="0" y="29"/>
                      <a:pt x="0" y="33"/>
                    </a:cubicBezTo>
                    <a:lnTo>
                      <a:pt x="0" y="57"/>
                    </a:lnTo>
                    <a:cubicBezTo>
                      <a:pt x="0" y="61"/>
                      <a:pt x="4" y="65"/>
                      <a:pt x="4" y="69"/>
                    </a:cubicBezTo>
                    <a:cubicBezTo>
                      <a:pt x="9" y="73"/>
                      <a:pt x="9" y="77"/>
                      <a:pt x="13" y="81"/>
                    </a:cubicBezTo>
                    <a:cubicBezTo>
                      <a:pt x="17" y="85"/>
                      <a:pt x="21" y="85"/>
                      <a:pt x="25" y="90"/>
                    </a:cubicBezTo>
                    <a:lnTo>
                      <a:pt x="45" y="90"/>
                    </a:lnTo>
                    <a:cubicBezTo>
                      <a:pt x="49" y="90"/>
                      <a:pt x="53" y="85"/>
                      <a:pt x="57" y="81"/>
                    </a:cubicBezTo>
                    <a:lnTo>
                      <a:pt x="65" y="73"/>
                    </a:lnTo>
                    <a:cubicBezTo>
                      <a:pt x="65" y="69"/>
                      <a:pt x="70" y="65"/>
                      <a:pt x="70" y="57"/>
                    </a:cubicBezTo>
                    <a:lnTo>
                      <a:pt x="70" y="33"/>
                    </a:lnTo>
                    <a:cubicBezTo>
                      <a:pt x="70" y="29"/>
                      <a:pt x="70" y="24"/>
                      <a:pt x="65" y="20"/>
                    </a:cubicBezTo>
                    <a:cubicBezTo>
                      <a:pt x="65" y="16"/>
                      <a:pt x="61" y="12"/>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6"/>
              <p:cNvSpPr/>
              <p:nvPr/>
            </p:nvSpPr>
            <p:spPr>
              <a:xfrm rot="156687">
                <a:off x="3885081" y="4044373"/>
                <a:ext cx="5926" cy="5926"/>
              </a:xfrm>
              <a:custGeom>
                <a:avLst/>
                <a:gdLst/>
                <a:ahLst/>
                <a:cxnLst/>
                <a:rect l="l" t="t" r="r" b="b"/>
                <a:pathLst>
                  <a:path w="90" h="90" extrusionOk="0">
                    <a:moveTo>
                      <a:pt x="49" y="0"/>
                    </a:moveTo>
                    <a:cubicBezTo>
                      <a:pt x="45" y="0"/>
                      <a:pt x="37" y="4"/>
                      <a:pt x="33" y="8"/>
                    </a:cubicBezTo>
                    <a:lnTo>
                      <a:pt x="9" y="33"/>
                    </a:lnTo>
                    <a:cubicBezTo>
                      <a:pt x="9" y="37"/>
                      <a:pt x="4" y="41"/>
                      <a:pt x="4" y="45"/>
                    </a:cubicBezTo>
                    <a:cubicBezTo>
                      <a:pt x="0" y="49"/>
                      <a:pt x="0" y="53"/>
                      <a:pt x="0" y="57"/>
                    </a:cubicBezTo>
                    <a:cubicBezTo>
                      <a:pt x="0" y="61"/>
                      <a:pt x="0" y="65"/>
                      <a:pt x="4" y="69"/>
                    </a:cubicBezTo>
                    <a:cubicBezTo>
                      <a:pt x="4" y="73"/>
                      <a:pt x="9" y="77"/>
                      <a:pt x="9" y="81"/>
                    </a:cubicBezTo>
                    <a:lnTo>
                      <a:pt x="17" y="85"/>
                    </a:lnTo>
                    <a:cubicBezTo>
                      <a:pt x="21" y="90"/>
                      <a:pt x="29" y="90"/>
                      <a:pt x="33" y="90"/>
                    </a:cubicBezTo>
                    <a:lnTo>
                      <a:pt x="41" y="90"/>
                    </a:lnTo>
                    <a:cubicBezTo>
                      <a:pt x="49" y="90"/>
                      <a:pt x="53" y="85"/>
                      <a:pt x="57" y="81"/>
                    </a:cubicBezTo>
                    <a:lnTo>
                      <a:pt x="82" y="57"/>
                    </a:lnTo>
                    <a:cubicBezTo>
                      <a:pt x="86" y="53"/>
                      <a:pt x="86" y="49"/>
                      <a:pt x="90" y="45"/>
                    </a:cubicBezTo>
                    <a:cubicBezTo>
                      <a:pt x="90" y="41"/>
                      <a:pt x="90" y="37"/>
                      <a:pt x="90" y="33"/>
                    </a:cubicBezTo>
                    <a:cubicBezTo>
                      <a:pt x="90" y="29"/>
                      <a:pt x="90" y="24"/>
                      <a:pt x="90" y="20"/>
                    </a:cubicBezTo>
                    <a:cubicBezTo>
                      <a:pt x="86" y="16"/>
                      <a:pt x="86" y="12"/>
                      <a:pt x="82" y="8"/>
                    </a:cubicBezTo>
                    <a:lnTo>
                      <a:pt x="74" y="4"/>
                    </a:lnTo>
                    <a:cubicBezTo>
                      <a:pt x="70" y="0"/>
                      <a:pt x="65"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6"/>
              <p:cNvSpPr/>
              <p:nvPr/>
            </p:nvSpPr>
            <p:spPr>
              <a:xfrm rot="156687">
                <a:off x="3858349" y="4047938"/>
                <a:ext cx="4675" cy="6190"/>
              </a:xfrm>
              <a:custGeom>
                <a:avLst/>
                <a:gdLst/>
                <a:ahLst/>
                <a:cxnLst/>
                <a:rect l="l" t="t" r="r" b="b"/>
                <a:pathLst>
                  <a:path w="71" h="94" extrusionOk="0">
                    <a:moveTo>
                      <a:pt x="38" y="0"/>
                    </a:moveTo>
                    <a:lnTo>
                      <a:pt x="25" y="4"/>
                    </a:lnTo>
                    <a:cubicBezTo>
                      <a:pt x="21" y="4"/>
                      <a:pt x="17" y="8"/>
                      <a:pt x="13" y="12"/>
                    </a:cubicBezTo>
                    <a:lnTo>
                      <a:pt x="9" y="17"/>
                    </a:lnTo>
                    <a:cubicBezTo>
                      <a:pt x="5" y="25"/>
                      <a:pt x="1" y="29"/>
                      <a:pt x="1" y="33"/>
                    </a:cubicBezTo>
                    <a:lnTo>
                      <a:pt x="1" y="61"/>
                    </a:lnTo>
                    <a:cubicBezTo>
                      <a:pt x="1" y="65"/>
                      <a:pt x="5" y="69"/>
                      <a:pt x="5" y="73"/>
                    </a:cubicBezTo>
                    <a:cubicBezTo>
                      <a:pt x="9" y="77"/>
                      <a:pt x="9" y="82"/>
                      <a:pt x="13" y="82"/>
                    </a:cubicBezTo>
                    <a:cubicBezTo>
                      <a:pt x="17" y="86"/>
                      <a:pt x="17" y="90"/>
                      <a:pt x="21" y="90"/>
                    </a:cubicBezTo>
                    <a:cubicBezTo>
                      <a:pt x="25" y="90"/>
                      <a:pt x="29" y="94"/>
                      <a:pt x="38" y="94"/>
                    </a:cubicBezTo>
                    <a:lnTo>
                      <a:pt x="46" y="90"/>
                    </a:lnTo>
                    <a:cubicBezTo>
                      <a:pt x="50" y="90"/>
                      <a:pt x="54" y="86"/>
                      <a:pt x="58" y="82"/>
                    </a:cubicBezTo>
                    <a:lnTo>
                      <a:pt x="66" y="77"/>
                    </a:lnTo>
                    <a:cubicBezTo>
                      <a:pt x="66" y="69"/>
                      <a:pt x="70" y="65"/>
                      <a:pt x="70" y="61"/>
                    </a:cubicBezTo>
                    <a:lnTo>
                      <a:pt x="70" y="33"/>
                    </a:lnTo>
                    <a:cubicBezTo>
                      <a:pt x="70" y="29"/>
                      <a:pt x="66" y="25"/>
                      <a:pt x="66" y="21"/>
                    </a:cubicBezTo>
                    <a:cubicBezTo>
                      <a:pt x="66" y="17"/>
                      <a:pt x="62" y="12"/>
                      <a:pt x="58" y="12"/>
                    </a:cubicBezTo>
                    <a:cubicBezTo>
                      <a:pt x="58" y="8"/>
                      <a:pt x="54" y="4"/>
                      <a:pt x="50" y="4"/>
                    </a:cubicBezTo>
                    <a:cubicBezTo>
                      <a:pt x="46" y="4"/>
                      <a:pt x="42"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6"/>
              <p:cNvSpPr/>
              <p:nvPr/>
            </p:nvSpPr>
            <p:spPr>
              <a:xfrm rot="156687">
                <a:off x="3870079" y="4009090"/>
                <a:ext cx="6189" cy="5992"/>
              </a:xfrm>
              <a:custGeom>
                <a:avLst/>
                <a:gdLst/>
                <a:ahLst/>
                <a:cxnLst/>
                <a:rect l="l" t="t" r="r" b="b"/>
                <a:pathLst>
                  <a:path w="94" h="91" extrusionOk="0">
                    <a:moveTo>
                      <a:pt x="53" y="1"/>
                    </a:moveTo>
                    <a:cubicBezTo>
                      <a:pt x="45" y="1"/>
                      <a:pt x="41" y="5"/>
                      <a:pt x="37" y="9"/>
                    </a:cubicBezTo>
                    <a:lnTo>
                      <a:pt x="13" y="33"/>
                    </a:lnTo>
                    <a:cubicBezTo>
                      <a:pt x="8" y="37"/>
                      <a:pt x="4" y="41"/>
                      <a:pt x="4" y="45"/>
                    </a:cubicBezTo>
                    <a:cubicBezTo>
                      <a:pt x="4" y="49"/>
                      <a:pt x="0" y="53"/>
                      <a:pt x="0" y="58"/>
                    </a:cubicBezTo>
                    <a:cubicBezTo>
                      <a:pt x="0" y="62"/>
                      <a:pt x="4" y="66"/>
                      <a:pt x="4" y="70"/>
                    </a:cubicBezTo>
                    <a:cubicBezTo>
                      <a:pt x="8" y="74"/>
                      <a:pt x="8" y="78"/>
                      <a:pt x="13" y="82"/>
                    </a:cubicBezTo>
                    <a:lnTo>
                      <a:pt x="17" y="86"/>
                    </a:lnTo>
                    <a:cubicBezTo>
                      <a:pt x="25" y="90"/>
                      <a:pt x="29" y="90"/>
                      <a:pt x="37" y="90"/>
                    </a:cubicBezTo>
                    <a:lnTo>
                      <a:pt x="45" y="90"/>
                    </a:lnTo>
                    <a:cubicBezTo>
                      <a:pt x="49" y="90"/>
                      <a:pt x="53" y="86"/>
                      <a:pt x="57" y="82"/>
                    </a:cubicBezTo>
                    <a:lnTo>
                      <a:pt x="82" y="58"/>
                    </a:lnTo>
                    <a:cubicBezTo>
                      <a:pt x="86" y="53"/>
                      <a:pt x="90" y="49"/>
                      <a:pt x="90" y="45"/>
                    </a:cubicBezTo>
                    <a:cubicBezTo>
                      <a:pt x="94" y="41"/>
                      <a:pt x="94" y="37"/>
                      <a:pt x="94" y="33"/>
                    </a:cubicBezTo>
                    <a:cubicBezTo>
                      <a:pt x="94" y="29"/>
                      <a:pt x="94" y="25"/>
                      <a:pt x="90" y="21"/>
                    </a:cubicBezTo>
                    <a:cubicBezTo>
                      <a:pt x="90" y="17"/>
                      <a:pt x="86" y="13"/>
                      <a:pt x="82" y="9"/>
                    </a:cubicBezTo>
                    <a:lnTo>
                      <a:pt x="78" y="5"/>
                    </a:lnTo>
                    <a:cubicBezTo>
                      <a:pt x="74" y="1"/>
                      <a:pt x="65"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6"/>
              <p:cNvSpPr/>
              <p:nvPr/>
            </p:nvSpPr>
            <p:spPr>
              <a:xfrm rot="156687">
                <a:off x="3945429" y="4272567"/>
                <a:ext cx="9481" cy="4609"/>
              </a:xfrm>
              <a:custGeom>
                <a:avLst/>
                <a:gdLst/>
                <a:ahLst/>
                <a:cxnLst/>
                <a:rect l="l" t="t" r="r" b="b"/>
                <a:pathLst>
                  <a:path w="144" h="70" extrusionOk="0">
                    <a:moveTo>
                      <a:pt x="33" y="0"/>
                    </a:moveTo>
                    <a:cubicBezTo>
                      <a:pt x="25" y="0"/>
                      <a:pt x="17" y="4"/>
                      <a:pt x="9" y="12"/>
                    </a:cubicBezTo>
                    <a:cubicBezTo>
                      <a:pt x="5" y="17"/>
                      <a:pt x="1" y="29"/>
                      <a:pt x="1" y="37"/>
                    </a:cubicBezTo>
                    <a:cubicBezTo>
                      <a:pt x="1" y="53"/>
                      <a:pt x="17" y="69"/>
                      <a:pt x="33" y="69"/>
                    </a:cubicBezTo>
                    <a:lnTo>
                      <a:pt x="111" y="69"/>
                    </a:lnTo>
                    <a:cubicBezTo>
                      <a:pt x="119" y="69"/>
                      <a:pt x="127" y="65"/>
                      <a:pt x="131" y="57"/>
                    </a:cubicBezTo>
                    <a:cubicBezTo>
                      <a:pt x="139" y="53"/>
                      <a:pt x="143" y="45"/>
                      <a:pt x="143" y="37"/>
                    </a:cubicBezTo>
                    <a:cubicBezTo>
                      <a:pt x="139" y="17"/>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6"/>
              <p:cNvSpPr/>
              <p:nvPr/>
            </p:nvSpPr>
            <p:spPr>
              <a:xfrm rot="156687">
                <a:off x="3927735" y="4301408"/>
                <a:ext cx="5992" cy="5926"/>
              </a:xfrm>
              <a:custGeom>
                <a:avLst/>
                <a:gdLst/>
                <a:ahLst/>
                <a:cxnLst/>
                <a:rect l="l" t="t" r="r" b="b"/>
                <a:pathLst>
                  <a:path w="91" h="90" extrusionOk="0">
                    <a:moveTo>
                      <a:pt x="33" y="1"/>
                    </a:moveTo>
                    <a:cubicBezTo>
                      <a:pt x="29" y="1"/>
                      <a:pt x="25" y="1"/>
                      <a:pt x="21" y="5"/>
                    </a:cubicBezTo>
                    <a:cubicBezTo>
                      <a:pt x="17" y="5"/>
                      <a:pt x="13" y="9"/>
                      <a:pt x="9" y="9"/>
                    </a:cubicBezTo>
                    <a:lnTo>
                      <a:pt x="5" y="17"/>
                    </a:lnTo>
                    <a:cubicBezTo>
                      <a:pt x="1" y="21"/>
                      <a:pt x="1" y="29"/>
                      <a:pt x="1" y="33"/>
                    </a:cubicBezTo>
                    <a:lnTo>
                      <a:pt x="1" y="41"/>
                    </a:lnTo>
                    <a:cubicBezTo>
                      <a:pt x="1" y="49"/>
                      <a:pt x="5" y="53"/>
                      <a:pt x="9" y="57"/>
                    </a:cubicBezTo>
                    <a:lnTo>
                      <a:pt x="33" y="82"/>
                    </a:lnTo>
                    <a:cubicBezTo>
                      <a:pt x="37" y="86"/>
                      <a:pt x="41" y="86"/>
                      <a:pt x="45" y="90"/>
                    </a:cubicBezTo>
                    <a:lnTo>
                      <a:pt x="70" y="90"/>
                    </a:lnTo>
                    <a:cubicBezTo>
                      <a:pt x="74" y="86"/>
                      <a:pt x="78" y="86"/>
                      <a:pt x="82" y="82"/>
                    </a:cubicBezTo>
                    <a:lnTo>
                      <a:pt x="86" y="74"/>
                    </a:lnTo>
                    <a:cubicBezTo>
                      <a:pt x="86" y="70"/>
                      <a:pt x="90" y="66"/>
                      <a:pt x="90" y="57"/>
                    </a:cubicBezTo>
                    <a:lnTo>
                      <a:pt x="90" y="49"/>
                    </a:lnTo>
                    <a:cubicBezTo>
                      <a:pt x="86" y="45"/>
                      <a:pt x="86" y="41"/>
                      <a:pt x="82" y="37"/>
                    </a:cubicBezTo>
                    <a:lnTo>
                      <a:pt x="54" y="9"/>
                    </a:lnTo>
                    <a:cubicBezTo>
                      <a:pt x="54" y="9"/>
                      <a:pt x="50"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6"/>
              <p:cNvSpPr/>
              <p:nvPr/>
            </p:nvSpPr>
            <p:spPr>
              <a:xfrm rot="156687">
                <a:off x="3910776" y="4274364"/>
                <a:ext cx="4346" cy="5926"/>
              </a:xfrm>
              <a:custGeom>
                <a:avLst/>
                <a:gdLst/>
                <a:ahLst/>
                <a:cxnLst/>
                <a:rect l="l" t="t" r="r" b="b"/>
                <a:pathLst>
                  <a:path w="66" h="90" extrusionOk="0">
                    <a:moveTo>
                      <a:pt x="25" y="0"/>
                    </a:moveTo>
                    <a:cubicBezTo>
                      <a:pt x="21" y="0"/>
                      <a:pt x="12" y="4"/>
                      <a:pt x="8" y="8"/>
                    </a:cubicBezTo>
                    <a:lnTo>
                      <a:pt x="4" y="16"/>
                    </a:lnTo>
                    <a:cubicBezTo>
                      <a:pt x="0" y="20"/>
                      <a:pt x="0" y="24"/>
                      <a:pt x="0" y="33"/>
                    </a:cubicBezTo>
                    <a:lnTo>
                      <a:pt x="0" y="57"/>
                    </a:lnTo>
                    <a:cubicBezTo>
                      <a:pt x="0" y="61"/>
                      <a:pt x="0" y="65"/>
                      <a:pt x="4" y="69"/>
                    </a:cubicBezTo>
                    <a:cubicBezTo>
                      <a:pt x="4" y="73"/>
                      <a:pt x="8" y="77"/>
                      <a:pt x="8" y="81"/>
                    </a:cubicBezTo>
                    <a:cubicBezTo>
                      <a:pt x="12" y="81"/>
                      <a:pt x="17" y="85"/>
                      <a:pt x="21" y="85"/>
                    </a:cubicBezTo>
                    <a:cubicBezTo>
                      <a:pt x="25" y="90"/>
                      <a:pt x="29" y="90"/>
                      <a:pt x="33" y="90"/>
                    </a:cubicBezTo>
                    <a:lnTo>
                      <a:pt x="41" y="90"/>
                    </a:lnTo>
                    <a:cubicBezTo>
                      <a:pt x="49" y="85"/>
                      <a:pt x="53" y="85"/>
                      <a:pt x="57" y="81"/>
                    </a:cubicBezTo>
                    <a:lnTo>
                      <a:pt x="61" y="73"/>
                    </a:lnTo>
                    <a:cubicBezTo>
                      <a:pt x="65" y="69"/>
                      <a:pt x="65" y="61"/>
                      <a:pt x="65" y="57"/>
                    </a:cubicBezTo>
                    <a:lnTo>
                      <a:pt x="65" y="33"/>
                    </a:lnTo>
                    <a:cubicBezTo>
                      <a:pt x="65" y="29"/>
                      <a:pt x="65" y="24"/>
                      <a:pt x="65" y="20"/>
                    </a:cubicBezTo>
                    <a:cubicBezTo>
                      <a:pt x="61" y="16"/>
                      <a:pt x="61" y="12"/>
                      <a:pt x="57" y="8"/>
                    </a:cubicBezTo>
                    <a:cubicBezTo>
                      <a:pt x="53"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6"/>
              <p:cNvSpPr/>
              <p:nvPr/>
            </p:nvSpPr>
            <p:spPr>
              <a:xfrm rot="156687">
                <a:off x="3367058" y="2439840"/>
                <a:ext cx="937215" cy="1205309"/>
              </a:xfrm>
              <a:custGeom>
                <a:avLst/>
                <a:gdLst/>
                <a:ahLst/>
                <a:cxnLst/>
                <a:rect l="l" t="t" r="r" b="b"/>
                <a:pathLst>
                  <a:path w="14234" h="18305" extrusionOk="0">
                    <a:moveTo>
                      <a:pt x="2873" y="0"/>
                    </a:moveTo>
                    <a:cubicBezTo>
                      <a:pt x="2693" y="0"/>
                      <a:pt x="2500" y="19"/>
                      <a:pt x="2293" y="57"/>
                    </a:cubicBezTo>
                    <a:cubicBezTo>
                      <a:pt x="0" y="479"/>
                      <a:pt x="500" y="4854"/>
                      <a:pt x="683" y="6147"/>
                    </a:cubicBezTo>
                    <a:cubicBezTo>
                      <a:pt x="866" y="7444"/>
                      <a:pt x="1391" y="9712"/>
                      <a:pt x="1391" y="9712"/>
                    </a:cubicBezTo>
                    <a:cubicBezTo>
                      <a:pt x="1391" y="9712"/>
                      <a:pt x="330" y="10814"/>
                      <a:pt x="285" y="13298"/>
                    </a:cubicBezTo>
                    <a:cubicBezTo>
                      <a:pt x="236" y="15782"/>
                      <a:pt x="1651" y="18144"/>
                      <a:pt x="5314" y="18295"/>
                    </a:cubicBezTo>
                    <a:cubicBezTo>
                      <a:pt x="5469" y="18301"/>
                      <a:pt x="5620" y="18304"/>
                      <a:pt x="5768" y="18304"/>
                    </a:cubicBezTo>
                    <a:cubicBezTo>
                      <a:pt x="9129" y="18304"/>
                      <a:pt x="10776" y="16688"/>
                      <a:pt x="11099" y="14457"/>
                    </a:cubicBezTo>
                    <a:cubicBezTo>
                      <a:pt x="11437" y="12123"/>
                      <a:pt x="10571" y="10326"/>
                      <a:pt x="10571" y="10326"/>
                    </a:cubicBezTo>
                    <a:cubicBezTo>
                      <a:pt x="10571" y="10326"/>
                      <a:pt x="10998" y="8070"/>
                      <a:pt x="12295" y="5805"/>
                    </a:cubicBezTo>
                    <a:cubicBezTo>
                      <a:pt x="13596" y="3537"/>
                      <a:pt x="14234" y="1122"/>
                      <a:pt x="12002" y="337"/>
                    </a:cubicBezTo>
                    <a:cubicBezTo>
                      <a:pt x="11731" y="242"/>
                      <a:pt x="11467" y="198"/>
                      <a:pt x="11212" y="198"/>
                    </a:cubicBezTo>
                    <a:cubicBezTo>
                      <a:pt x="9364" y="198"/>
                      <a:pt x="7954" y="2497"/>
                      <a:pt x="7432" y="4415"/>
                    </a:cubicBezTo>
                    <a:cubicBezTo>
                      <a:pt x="6839" y="6594"/>
                      <a:pt x="6509" y="8944"/>
                      <a:pt x="6509" y="8944"/>
                    </a:cubicBezTo>
                    <a:cubicBezTo>
                      <a:pt x="6422" y="8944"/>
                      <a:pt x="5909" y="8774"/>
                      <a:pt x="5186" y="8774"/>
                    </a:cubicBezTo>
                    <a:cubicBezTo>
                      <a:pt x="5103" y="8774"/>
                      <a:pt x="5017" y="8776"/>
                      <a:pt x="4928" y="8781"/>
                    </a:cubicBezTo>
                    <a:cubicBezTo>
                      <a:pt x="4928" y="8781"/>
                      <a:pt x="4867" y="5785"/>
                      <a:pt x="5050" y="3728"/>
                    </a:cubicBezTo>
                    <a:cubicBezTo>
                      <a:pt x="5216" y="1859"/>
                      <a:pt x="4699" y="0"/>
                      <a:pt x="2873"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6"/>
              <p:cNvSpPr/>
              <p:nvPr/>
            </p:nvSpPr>
            <p:spPr>
              <a:xfrm rot="156687">
                <a:off x="3485461" y="3364600"/>
                <a:ext cx="125893" cy="125107"/>
              </a:xfrm>
              <a:custGeom>
                <a:avLst/>
                <a:gdLst/>
                <a:ahLst/>
                <a:cxnLst/>
                <a:rect l="l" t="t" r="r" b="b"/>
                <a:pathLst>
                  <a:path w="1912" h="1900" extrusionOk="0">
                    <a:moveTo>
                      <a:pt x="956" y="0"/>
                    </a:moveTo>
                    <a:cubicBezTo>
                      <a:pt x="953" y="0"/>
                      <a:pt x="950" y="0"/>
                      <a:pt x="948" y="0"/>
                    </a:cubicBezTo>
                    <a:cubicBezTo>
                      <a:pt x="423" y="4"/>
                      <a:pt x="1" y="431"/>
                      <a:pt x="5" y="956"/>
                    </a:cubicBezTo>
                    <a:cubicBezTo>
                      <a:pt x="9" y="1479"/>
                      <a:pt x="432" y="1899"/>
                      <a:pt x="949" y="1899"/>
                    </a:cubicBezTo>
                    <a:cubicBezTo>
                      <a:pt x="954" y="1899"/>
                      <a:pt x="959" y="1899"/>
                      <a:pt x="964" y="1899"/>
                    </a:cubicBezTo>
                    <a:cubicBezTo>
                      <a:pt x="1489" y="1895"/>
                      <a:pt x="1911" y="1468"/>
                      <a:pt x="1907" y="944"/>
                    </a:cubicBezTo>
                    <a:cubicBezTo>
                      <a:pt x="1903" y="418"/>
                      <a:pt x="1477" y="0"/>
                      <a:pt x="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6"/>
              <p:cNvSpPr/>
              <p:nvPr/>
            </p:nvSpPr>
            <p:spPr>
              <a:xfrm rot="156687">
                <a:off x="3835946" y="3382688"/>
                <a:ext cx="125893" cy="125371"/>
              </a:xfrm>
              <a:custGeom>
                <a:avLst/>
                <a:gdLst/>
                <a:ahLst/>
                <a:cxnLst/>
                <a:rect l="l" t="t" r="r" b="b"/>
                <a:pathLst>
                  <a:path w="1912" h="1904" extrusionOk="0">
                    <a:moveTo>
                      <a:pt x="955" y="1"/>
                    </a:moveTo>
                    <a:cubicBezTo>
                      <a:pt x="953" y="1"/>
                      <a:pt x="950" y="1"/>
                      <a:pt x="948" y="1"/>
                    </a:cubicBezTo>
                    <a:cubicBezTo>
                      <a:pt x="423" y="5"/>
                      <a:pt x="1" y="436"/>
                      <a:pt x="5" y="960"/>
                    </a:cubicBezTo>
                    <a:cubicBezTo>
                      <a:pt x="9" y="1482"/>
                      <a:pt x="436" y="1904"/>
                      <a:pt x="957" y="1904"/>
                    </a:cubicBezTo>
                    <a:cubicBezTo>
                      <a:pt x="959" y="1904"/>
                      <a:pt x="962" y="1904"/>
                      <a:pt x="964" y="1904"/>
                    </a:cubicBezTo>
                    <a:cubicBezTo>
                      <a:pt x="1489" y="1900"/>
                      <a:pt x="1911" y="1469"/>
                      <a:pt x="1907" y="944"/>
                    </a:cubicBezTo>
                    <a:cubicBezTo>
                      <a:pt x="1903" y="422"/>
                      <a:pt x="1477" y="1"/>
                      <a:pt x="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6"/>
              <p:cNvSpPr/>
              <p:nvPr/>
            </p:nvSpPr>
            <p:spPr>
              <a:xfrm rot="156687">
                <a:off x="3780777" y="3251090"/>
                <a:ext cx="196016" cy="176269"/>
              </a:xfrm>
              <a:custGeom>
                <a:avLst/>
                <a:gdLst/>
                <a:ahLst/>
                <a:cxnLst/>
                <a:rect l="l" t="t" r="r" b="b"/>
                <a:pathLst>
                  <a:path w="2977" h="2677" extrusionOk="0">
                    <a:moveTo>
                      <a:pt x="1487" y="0"/>
                    </a:moveTo>
                    <a:cubicBezTo>
                      <a:pt x="1169" y="0"/>
                      <a:pt x="850" y="113"/>
                      <a:pt x="595" y="341"/>
                    </a:cubicBezTo>
                    <a:cubicBezTo>
                      <a:pt x="46" y="837"/>
                      <a:pt x="1" y="1683"/>
                      <a:pt x="493" y="2232"/>
                    </a:cubicBezTo>
                    <a:cubicBezTo>
                      <a:pt x="759" y="2526"/>
                      <a:pt x="1125" y="2677"/>
                      <a:pt x="1492" y="2677"/>
                    </a:cubicBezTo>
                    <a:cubicBezTo>
                      <a:pt x="1810" y="2677"/>
                      <a:pt x="2129" y="2564"/>
                      <a:pt x="2383" y="2334"/>
                    </a:cubicBezTo>
                    <a:cubicBezTo>
                      <a:pt x="2932" y="1838"/>
                      <a:pt x="2977" y="992"/>
                      <a:pt x="2485" y="443"/>
                    </a:cubicBezTo>
                    <a:cubicBezTo>
                      <a:pt x="2220" y="149"/>
                      <a:pt x="1854" y="0"/>
                      <a:pt x="1487"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6"/>
              <p:cNvSpPr/>
              <p:nvPr/>
            </p:nvSpPr>
            <p:spPr>
              <a:xfrm rot="156687">
                <a:off x="3826322" y="3288688"/>
                <a:ext cx="104954" cy="101929"/>
              </a:xfrm>
              <a:custGeom>
                <a:avLst/>
                <a:gdLst/>
                <a:ahLst/>
                <a:cxnLst/>
                <a:rect l="l" t="t" r="r" b="b"/>
                <a:pathLst>
                  <a:path w="1594" h="1548" extrusionOk="0">
                    <a:moveTo>
                      <a:pt x="789" y="1"/>
                    </a:moveTo>
                    <a:cubicBezTo>
                      <a:pt x="382" y="1"/>
                      <a:pt x="44" y="322"/>
                      <a:pt x="25" y="734"/>
                    </a:cubicBezTo>
                    <a:cubicBezTo>
                      <a:pt x="0" y="1161"/>
                      <a:pt x="329" y="1527"/>
                      <a:pt x="756" y="1547"/>
                    </a:cubicBezTo>
                    <a:cubicBezTo>
                      <a:pt x="769" y="1548"/>
                      <a:pt x="782" y="1548"/>
                      <a:pt x="794" y="1548"/>
                    </a:cubicBezTo>
                    <a:cubicBezTo>
                      <a:pt x="1208" y="1548"/>
                      <a:pt x="1550" y="1226"/>
                      <a:pt x="1569" y="811"/>
                    </a:cubicBezTo>
                    <a:cubicBezTo>
                      <a:pt x="1594" y="384"/>
                      <a:pt x="1265"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6"/>
              <p:cNvSpPr/>
              <p:nvPr/>
            </p:nvSpPr>
            <p:spPr>
              <a:xfrm rot="156687">
                <a:off x="3866635" y="3284929"/>
                <a:ext cx="31671" cy="30882"/>
              </a:xfrm>
              <a:custGeom>
                <a:avLst/>
                <a:gdLst/>
                <a:ahLst/>
                <a:cxnLst/>
                <a:rect l="l" t="t" r="r" b="b"/>
                <a:pathLst>
                  <a:path w="481" h="469" extrusionOk="0">
                    <a:moveTo>
                      <a:pt x="245" y="0"/>
                    </a:moveTo>
                    <a:cubicBezTo>
                      <a:pt x="118" y="0"/>
                      <a:pt x="13" y="96"/>
                      <a:pt x="9" y="224"/>
                    </a:cubicBezTo>
                    <a:cubicBezTo>
                      <a:pt x="1" y="350"/>
                      <a:pt x="102" y="460"/>
                      <a:pt x="228" y="468"/>
                    </a:cubicBezTo>
                    <a:cubicBezTo>
                      <a:pt x="233" y="468"/>
                      <a:pt x="238" y="468"/>
                      <a:pt x="243" y="468"/>
                    </a:cubicBezTo>
                    <a:cubicBezTo>
                      <a:pt x="366" y="468"/>
                      <a:pt x="468" y="369"/>
                      <a:pt x="476" y="244"/>
                    </a:cubicBezTo>
                    <a:cubicBezTo>
                      <a:pt x="480" y="118"/>
                      <a:pt x="383" y="8"/>
                      <a:pt x="253" y="0"/>
                    </a:cubicBezTo>
                    <a:cubicBezTo>
                      <a:pt x="250" y="0"/>
                      <a:pt x="247"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6"/>
              <p:cNvSpPr/>
              <p:nvPr/>
            </p:nvSpPr>
            <p:spPr>
              <a:xfrm rot="156687">
                <a:off x="3455908" y="3236279"/>
                <a:ext cx="196016" cy="176335"/>
              </a:xfrm>
              <a:custGeom>
                <a:avLst/>
                <a:gdLst/>
                <a:ahLst/>
                <a:cxnLst/>
                <a:rect l="l" t="t" r="r" b="b"/>
                <a:pathLst>
                  <a:path w="2977" h="2678" extrusionOk="0">
                    <a:moveTo>
                      <a:pt x="1489" y="1"/>
                    </a:moveTo>
                    <a:cubicBezTo>
                      <a:pt x="1170" y="1"/>
                      <a:pt x="850" y="114"/>
                      <a:pt x="594" y="345"/>
                    </a:cubicBezTo>
                    <a:cubicBezTo>
                      <a:pt x="45" y="837"/>
                      <a:pt x="0" y="1683"/>
                      <a:pt x="492" y="2232"/>
                    </a:cubicBezTo>
                    <a:cubicBezTo>
                      <a:pt x="757" y="2528"/>
                      <a:pt x="1123" y="2678"/>
                      <a:pt x="1489" y="2678"/>
                    </a:cubicBezTo>
                    <a:cubicBezTo>
                      <a:pt x="1808" y="2678"/>
                      <a:pt x="2127" y="2564"/>
                      <a:pt x="2383" y="2334"/>
                    </a:cubicBezTo>
                    <a:cubicBezTo>
                      <a:pt x="2932" y="1842"/>
                      <a:pt x="2976" y="992"/>
                      <a:pt x="2484" y="443"/>
                    </a:cubicBezTo>
                    <a:cubicBezTo>
                      <a:pt x="2219" y="150"/>
                      <a:pt x="1855" y="1"/>
                      <a:pt x="1489"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6"/>
              <p:cNvSpPr/>
              <p:nvPr/>
            </p:nvSpPr>
            <p:spPr>
              <a:xfrm rot="156687">
                <a:off x="3501651" y="3273882"/>
                <a:ext cx="104757" cy="101929"/>
              </a:xfrm>
              <a:custGeom>
                <a:avLst/>
                <a:gdLst/>
                <a:ahLst/>
                <a:cxnLst/>
                <a:rect l="l" t="t" r="r" b="b"/>
                <a:pathLst>
                  <a:path w="1591" h="1548" extrusionOk="0">
                    <a:moveTo>
                      <a:pt x="789" y="1"/>
                    </a:moveTo>
                    <a:cubicBezTo>
                      <a:pt x="382" y="1"/>
                      <a:pt x="40" y="322"/>
                      <a:pt x="21" y="734"/>
                    </a:cubicBezTo>
                    <a:cubicBezTo>
                      <a:pt x="0" y="1161"/>
                      <a:pt x="330" y="1527"/>
                      <a:pt x="757" y="1547"/>
                    </a:cubicBezTo>
                    <a:cubicBezTo>
                      <a:pt x="769" y="1548"/>
                      <a:pt x="782" y="1548"/>
                      <a:pt x="794" y="1548"/>
                    </a:cubicBezTo>
                    <a:cubicBezTo>
                      <a:pt x="1205" y="1548"/>
                      <a:pt x="1546" y="1226"/>
                      <a:pt x="1570" y="811"/>
                    </a:cubicBezTo>
                    <a:cubicBezTo>
                      <a:pt x="1590" y="384"/>
                      <a:pt x="1261"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6"/>
              <p:cNvSpPr/>
              <p:nvPr/>
            </p:nvSpPr>
            <p:spPr>
              <a:xfrm rot="156687">
                <a:off x="3541964" y="3270121"/>
                <a:ext cx="31407" cy="30882"/>
              </a:xfrm>
              <a:custGeom>
                <a:avLst/>
                <a:gdLst/>
                <a:ahLst/>
                <a:cxnLst/>
                <a:rect l="l" t="t" r="r" b="b"/>
                <a:pathLst>
                  <a:path w="477" h="469" extrusionOk="0">
                    <a:moveTo>
                      <a:pt x="241" y="0"/>
                    </a:moveTo>
                    <a:cubicBezTo>
                      <a:pt x="119" y="0"/>
                      <a:pt x="13" y="96"/>
                      <a:pt x="5" y="224"/>
                    </a:cubicBezTo>
                    <a:cubicBezTo>
                      <a:pt x="1" y="350"/>
                      <a:pt x="98" y="460"/>
                      <a:pt x="229" y="468"/>
                    </a:cubicBezTo>
                    <a:cubicBezTo>
                      <a:pt x="233" y="468"/>
                      <a:pt x="238" y="468"/>
                      <a:pt x="243" y="468"/>
                    </a:cubicBezTo>
                    <a:cubicBezTo>
                      <a:pt x="363" y="468"/>
                      <a:pt x="465" y="369"/>
                      <a:pt x="473" y="244"/>
                    </a:cubicBezTo>
                    <a:cubicBezTo>
                      <a:pt x="477" y="118"/>
                      <a:pt x="379" y="8"/>
                      <a:pt x="249" y="0"/>
                    </a:cubicBezTo>
                    <a:cubicBezTo>
                      <a:pt x="246" y="0"/>
                      <a:pt x="244" y="0"/>
                      <a:pt x="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6"/>
              <p:cNvSpPr/>
              <p:nvPr/>
            </p:nvSpPr>
            <p:spPr>
              <a:xfrm rot="156687">
                <a:off x="3677444" y="3332326"/>
                <a:ext cx="74535" cy="42010"/>
              </a:xfrm>
              <a:custGeom>
                <a:avLst/>
                <a:gdLst/>
                <a:ahLst/>
                <a:cxnLst/>
                <a:rect l="l" t="t" r="r" b="b"/>
                <a:pathLst>
                  <a:path w="1132" h="638" extrusionOk="0">
                    <a:moveTo>
                      <a:pt x="517" y="0"/>
                    </a:moveTo>
                    <a:cubicBezTo>
                      <a:pt x="424" y="0"/>
                      <a:pt x="261" y="16"/>
                      <a:pt x="147" y="121"/>
                    </a:cubicBezTo>
                    <a:cubicBezTo>
                      <a:pt x="1" y="251"/>
                      <a:pt x="168" y="430"/>
                      <a:pt x="436" y="600"/>
                    </a:cubicBezTo>
                    <a:cubicBezTo>
                      <a:pt x="472" y="625"/>
                      <a:pt x="509" y="637"/>
                      <a:pt x="550" y="637"/>
                    </a:cubicBezTo>
                    <a:cubicBezTo>
                      <a:pt x="556" y="638"/>
                      <a:pt x="562" y="638"/>
                      <a:pt x="568" y="638"/>
                    </a:cubicBezTo>
                    <a:cubicBezTo>
                      <a:pt x="600" y="638"/>
                      <a:pt x="633" y="629"/>
                      <a:pt x="664" y="613"/>
                    </a:cubicBezTo>
                    <a:cubicBezTo>
                      <a:pt x="932" y="478"/>
                      <a:pt x="1131" y="308"/>
                      <a:pt x="997" y="161"/>
                    </a:cubicBezTo>
                    <a:cubicBezTo>
                      <a:pt x="867" y="15"/>
                      <a:pt x="643" y="3"/>
                      <a:pt x="582" y="3"/>
                    </a:cubicBezTo>
                    <a:lnTo>
                      <a:pt x="578" y="3"/>
                    </a:lnTo>
                    <a:cubicBezTo>
                      <a:pt x="565" y="2"/>
                      <a:pt x="544" y="0"/>
                      <a:pt x="517"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6"/>
              <p:cNvSpPr/>
              <p:nvPr/>
            </p:nvSpPr>
            <p:spPr>
              <a:xfrm rot="156687">
                <a:off x="3710713" y="3374125"/>
                <a:ext cx="1712" cy="84678"/>
              </a:xfrm>
              <a:custGeom>
                <a:avLst/>
                <a:gdLst/>
                <a:ahLst/>
                <a:cxnLst/>
                <a:rect l="l" t="t" r="r" b="b"/>
                <a:pathLst>
                  <a:path w="26" h="1286" fill="none" extrusionOk="0">
                    <a:moveTo>
                      <a:pt x="1" y="1"/>
                    </a:moveTo>
                    <a:lnTo>
                      <a:pt x="25" y="1286"/>
                    </a:lnTo>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6"/>
              <p:cNvSpPr/>
              <p:nvPr/>
            </p:nvSpPr>
            <p:spPr>
              <a:xfrm rot="156687">
                <a:off x="3651538" y="3409515"/>
                <a:ext cx="120493" cy="50635"/>
              </a:xfrm>
              <a:custGeom>
                <a:avLst/>
                <a:gdLst/>
                <a:ahLst/>
                <a:cxnLst/>
                <a:rect l="l" t="t" r="r" b="b"/>
                <a:pathLst>
                  <a:path w="1830" h="769" fill="none" extrusionOk="0">
                    <a:moveTo>
                      <a:pt x="1830" y="1"/>
                    </a:moveTo>
                    <a:cubicBezTo>
                      <a:pt x="1830" y="1"/>
                      <a:pt x="1704" y="736"/>
                      <a:pt x="911" y="753"/>
                    </a:cubicBezTo>
                    <a:cubicBezTo>
                      <a:pt x="118" y="769"/>
                      <a:pt x="0" y="37"/>
                      <a:pt x="0" y="37"/>
                    </a:cubicBezTo>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6"/>
              <p:cNvSpPr/>
              <p:nvPr/>
            </p:nvSpPr>
            <p:spPr>
              <a:xfrm rot="156687">
                <a:off x="3905518" y="3403135"/>
                <a:ext cx="110419" cy="53730"/>
              </a:xfrm>
              <a:custGeom>
                <a:avLst/>
                <a:gdLst/>
                <a:ahLst/>
                <a:cxnLst/>
                <a:rect l="l" t="t" r="r" b="b"/>
                <a:pathLst>
                  <a:path w="1677" h="816" extrusionOk="0">
                    <a:moveTo>
                      <a:pt x="1628" y="1"/>
                    </a:moveTo>
                    <a:cubicBezTo>
                      <a:pt x="1621" y="1"/>
                      <a:pt x="1613" y="3"/>
                      <a:pt x="1606" y="9"/>
                    </a:cubicBezTo>
                    <a:cubicBezTo>
                      <a:pt x="1249" y="286"/>
                      <a:pt x="842" y="505"/>
                      <a:pt x="407" y="648"/>
                    </a:cubicBezTo>
                    <a:cubicBezTo>
                      <a:pt x="289" y="688"/>
                      <a:pt x="163" y="721"/>
                      <a:pt x="41" y="753"/>
                    </a:cubicBezTo>
                    <a:cubicBezTo>
                      <a:pt x="0" y="761"/>
                      <a:pt x="14" y="816"/>
                      <a:pt x="48" y="816"/>
                    </a:cubicBezTo>
                    <a:cubicBezTo>
                      <a:pt x="51" y="816"/>
                      <a:pt x="54" y="815"/>
                      <a:pt x="57" y="814"/>
                    </a:cubicBezTo>
                    <a:cubicBezTo>
                      <a:pt x="509" y="713"/>
                      <a:pt x="944" y="530"/>
                      <a:pt x="1334" y="282"/>
                    </a:cubicBezTo>
                    <a:cubicBezTo>
                      <a:pt x="1444" y="213"/>
                      <a:pt x="1550" y="135"/>
                      <a:pt x="1651" y="54"/>
                    </a:cubicBezTo>
                    <a:cubicBezTo>
                      <a:pt x="1677" y="35"/>
                      <a:pt x="1655" y="1"/>
                      <a:pt x="1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6"/>
              <p:cNvSpPr/>
              <p:nvPr/>
            </p:nvSpPr>
            <p:spPr>
              <a:xfrm rot="156687">
                <a:off x="3921054" y="3475301"/>
                <a:ext cx="94419" cy="8099"/>
              </a:xfrm>
              <a:custGeom>
                <a:avLst/>
                <a:gdLst/>
                <a:ahLst/>
                <a:cxnLst/>
                <a:rect l="l" t="t" r="r" b="b"/>
                <a:pathLst>
                  <a:path w="1434" h="123" extrusionOk="0">
                    <a:moveTo>
                      <a:pt x="56" y="1"/>
                    </a:moveTo>
                    <a:cubicBezTo>
                      <a:pt x="18" y="1"/>
                      <a:pt x="0" y="58"/>
                      <a:pt x="44" y="66"/>
                    </a:cubicBezTo>
                    <a:cubicBezTo>
                      <a:pt x="305" y="104"/>
                      <a:pt x="567" y="122"/>
                      <a:pt x="829" y="122"/>
                    </a:cubicBezTo>
                    <a:cubicBezTo>
                      <a:pt x="1016" y="122"/>
                      <a:pt x="1203" y="113"/>
                      <a:pt x="1389" y="94"/>
                    </a:cubicBezTo>
                    <a:cubicBezTo>
                      <a:pt x="1433" y="90"/>
                      <a:pt x="1434" y="29"/>
                      <a:pt x="1393" y="29"/>
                    </a:cubicBezTo>
                    <a:cubicBezTo>
                      <a:pt x="1392" y="29"/>
                      <a:pt x="1391" y="29"/>
                      <a:pt x="1389" y="29"/>
                    </a:cubicBezTo>
                    <a:cubicBezTo>
                      <a:pt x="1206" y="48"/>
                      <a:pt x="1022" y="57"/>
                      <a:pt x="836" y="57"/>
                    </a:cubicBezTo>
                    <a:cubicBezTo>
                      <a:pt x="576" y="57"/>
                      <a:pt x="316" y="39"/>
                      <a:pt x="60" y="1"/>
                    </a:cubicBezTo>
                    <a:cubicBezTo>
                      <a:pt x="59" y="1"/>
                      <a:pt x="57"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6"/>
              <p:cNvSpPr/>
              <p:nvPr/>
            </p:nvSpPr>
            <p:spPr>
              <a:xfrm rot="156687">
                <a:off x="3912278" y="3499370"/>
                <a:ext cx="53926" cy="37532"/>
              </a:xfrm>
              <a:custGeom>
                <a:avLst/>
                <a:gdLst/>
                <a:ahLst/>
                <a:cxnLst/>
                <a:rect l="l" t="t" r="r" b="b"/>
                <a:pathLst>
                  <a:path w="819" h="570" extrusionOk="0">
                    <a:moveTo>
                      <a:pt x="46" y="0"/>
                    </a:moveTo>
                    <a:cubicBezTo>
                      <a:pt x="18" y="0"/>
                      <a:pt x="1" y="43"/>
                      <a:pt x="28" y="63"/>
                    </a:cubicBezTo>
                    <a:cubicBezTo>
                      <a:pt x="272" y="230"/>
                      <a:pt x="515" y="396"/>
                      <a:pt x="755" y="563"/>
                    </a:cubicBezTo>
                    <a:cubicBezTo>
                      <a:pt x="762" y="567"/>
                      <a:pt x="768" y="569"/>
                      <a:pt x="773" y="569"/>
                    </a:cubicBezTo>
                    <a:cubicBezTo>
                      <a:pt x="801" y="569"/>
                      <a:pt x="818" y="526"/>
                      <a:pt x="788" y="506"/>
                    </a:cubicBezTo>
                    <a:cubicBezTo>
                      <a:pt x="548" y="340"/>
                      <a:pt x="304" y="173"/>
                      <a:pt x="64" y="6"/>
                    </a:cubicBezTo>
                    <a:cubicBezTo>
                      <a:pt x="58" y="2"/>
                      <a:pt x="52"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6"/>
              <p:cNvSpPr/>
              <p:nvPr/>
            </p:nvSpPr>
            <p:spPr>
              <a:xfrm rot="156687">
                <a:off x="3419702" y="3384670"/>
                <a:ext cx="121481" cy="60776"/>
              </a:xfrm>
              <a:custGeom>
                <a:avLst/>
                <a:gdLst/>
                <a:ahLst/>
                <a:cxnLst/>
                <a:rect l="l" t="t" r="r" b="b"/>
                <a:pathLst>
                  <a:path w="1845" h="923" extrusionOk="0">
                    <a:moveTo>
                      <a:pt x="45" y="0"/>
                    </a:moveTo>
                    <a:cubicBezTo>
                      <a:pt x="18" y="0"/>
                      <a:pt x="1" y="43"/>
                      <a:pt x="31" y="63"/>
                    </a:cubicBezTo>
                    <a:cubicBezTo>
                      <a:pt x="450" y="352"/>
                      <a:pt x="905" y="588"/>
                      <a:pt x="1381" y="775"/>
                    </a:cubicBezTo>
                    <a:cubicBezTo>
                      <a:pt x="1515" y="827"/>
                      <a:pt x="1649" y="876"/>
                      <a:pt x="1787" y="921"/>
                    </a:cubicBezTo>
                    <a:cubicBezTo>
                      <a:pt x="1791" y="922"/>
                      <a:pt x="1794" y="922"/>
                      <a:pt x="1797" y="922"/>
                    </a:cubicBezTo>
                    <a:cubicBezTo>
                      <a:pt x="1831" y="922"/>
                      <a:pt x="1845" y="867"/>
                      <a:pt x="1808" y="856"/>
                    </a:cubicBezTo>
                    <a:cubicBezTo>
                      <a:pt x="1324" y="701"/>
                      <a:pt x="860" y="494"/>
                      <a:pt x="425" y="238"/>
                    </a:cubicBezTo>
                    <a:cubicBezTo>
                      <a:pt x="303" y="165"/>
                      <a:pt x="181" y="87"/>
                      <a:pt x="63" y="6"/>
                    </a:cubicBezTo>
                    <a:cubicBezTo>
                      <a:pt x="57" y="2"/>
                      <a:pt x="51"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6"/>
              <p:cNvSpPr/>
              <p:nvPr/>
            </p:nvSpPr>
            <p:spPr>
              <a:xfrm rot="156687">
                <a:off x="3448335" y="3456414"/>
                <a:ext cx="83950" cy="13498"/>
              </a:xfrm>
              <a:custGeom>
                <a:avLst/>
                <a:gdLst/>
                <a:ahLst/>
                <a:cxnLst/>
                <a:rect l="l" t="t" r="r" b="b"/>
                <a:pathLst>
                  <a:path w="1275" h="205" extrusionOk="0">
                    <a:moveTo>
                      <a:pt x="52" y="1"/>
                    </a:moveTo>
                    <a:cubicBezTo>
                      <a:pt x="16" y="1"/>
                      <a:pt x="0" y="55"/>
                      <a:pt x="39" y="67"/>
                    </a:cubicBezTo>
                    <a:cubicBezTo>
                      <a:pt x="377" y="158"/>
                      <a:pt x="721" y="204"/>
                      <a:pt x="1069" y="204"/>
                    </a:cubicBezTo>
                    <a:cubicBezTo>
                      <a:pt x="1123" y="204"/>
                      <a:pt x="1176" y="203"/>
                      <a:pt x="1230" y="201"/>
                    </a:cubicBezTo>
                    <a:cubicBezTo>
                      <a:pt x="1269" y="201"/>
                      <a:pt x="1274" y="136"/>
                      <a:pt x="1234" y="136"/>
                    </a:cubicBezTo>
                    <a:cubicBezTo>
                      <a:pt x="1232" y="136"/>
                      <a:pt x="1231" y="136"/>
                      <a:pt x="1230" y="136"/>
                    </a:cubicBezTo>
                    <a:cubicBezTo>
                      <a:pt x="1177" y="138"/>
                      <a:pt x="1125" y="139"/>
                      <a:pt x="1072" y="139"/>
                    </a:cubicBezTo>
                    <a:cubicBezTo>
                      <a:pt x="730" y="139"/>
                      <a:pt x="390" y="93"/>
                      <a:pt x="59" y="2"/>
                    </a:cubicBezTo>
                    <a:cubicBezTo>
                      <a:pt x="56" y="1"/>
                      <a:pt x="54"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6"/>
              <p:cNvSpPr/>
              <p:nvPr/>
            </p:nvSpPr>
            <p:spPr>
              <a:xfrm rot="156687">
                <a:off x="3495194" y="3480313"/>
                <a:ext cx="49317" cy="31606"/>
              </a:xfrm>
              <a:custGeom>
                <a:avLst/>
                <a:gdLst/>
                <a:ahLst/>
                <a:cxnLst/>
                <a:rect l="l" t="t" r="r" b="b"/>
                <a:pathLst>
                  <a:path w="749" h="480" extrusionOk="0">
                    <a:moveTo>
                      <a:pt x="700" y="0"/>
                    </a:moveTo>
                    <a:cubicBezTo>
                      <a:pt x="692" y="0"/>
                      <a:pt x="685" y="3"/>
                      <a:pt x="679" y="9"/>
                    </a:cubicBezTo>
                    <a:cubicBezTo>
                      <a:pt x="500" y="192"/>
                      <a:pt x="280" y="334"/>
                      <a:pt x="36" y="416"/>
                    </a:cubicBezTo>
                    <a:cubicBezTo>
                      <a:pt x="0" y="427"/>
                      <a:pt x="9" y="479"/>
                      <a:pt x="40" y="479"/>
                    </a:cubicBezTo>
                    <a:cubicBezTo>
                      <a:pt x="44" y="479"/>
                      <a:pt x="48" y="479"/>
                      <a:pt x="53" y="477"/>
                    </a:cubicBezTo>
                    <a:cubicBezTo>
                      <a:pt x="309" y="391"/>
                      <a:pt x="536" y="249"/>
                      <a:pt x="723" y="58"/>
                    </a:cubicBezTo>
                    <a:cubicBezTo>
                      <a:pt x="749" y="33"/>
                      <a:pt x="725"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6"/>
              <p:cNvSpPr/>
              <p:nvPr/>
            </p:nvSpPr>
            <p:spPr>
              <a:xfrm rot="156687">
                <a:off x="3947951" y="3247750"/>
                <a:ext cx="30617" cy="39639"/>
              </a:xfrm>
              <a:custGeom>
                <a:avLst/>
                <a:gdLst/>
                <a:ahLst/>
                <a:cxnLst/>
                <a:rect l="l" t="t" r="r" b="b"/>
                <a:pathLst>
                  <a:path w="465" h="602" extrusionOk="0">
                    <a:moveTo>
                      <a:pt x="420" y="0"/>
                    </a:moveTo>
                    <a:cubicBezTo>
                      <a:pt x="404" y="0"/>
                      <a:pt x="387" y="10"/>
                      <a:pt x="387" y="31"/>
                    </a:cubicBezTo>
                    <a:cubicBezTo>
                      <a:pt x="400" y="254"/>
                      <a:pt x="249" y="470"/>
                      <a:pt x="38" y="535"/>
                    </a:cubicBezTo>
                    <a:cubicBezTo>
                      <a:pt x="1" y="546"/>
                      <a:pt x="11" y="601"/>
                      <a:pt x="47" y="601"/>
                    </a:cubicBezTo>
                    <a:cubicBezTo>
                      <a:pt x="51" y="601"/>
                      <a:pt x="54" y="601"/>
                      <a:pt x="58" y="600"/>
                    </a:cubicBezTo>
                    <a:cubicBezTo>
                      <a:pt x="294" y="523"/>
                      <a:pt x="465" y="283"/>
                      <a:pt x="456" y="31"/>
                    </a:cubicBezTo>
                    <a:cubicBezTo>
                      <a:pt x="454" y="10"/>
                      <a:pt x="437"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6"/>
              <p:cNvSpPr/>
              <p:nvPr/>
            </p:nvSpPr>
            <p:spPr>
              <a:xfrm rot="156687">
                <a:off x="3922399" y="3222124"/>
                <a:ext cx="18700" cy="43392"/>
              </a:xfrm>
              <a:custGeom>
                <a:avLst/>
                <a:gdLst/>
                <a:ahLst/>
                <a:cxnLst/>
                <a:rect l="l" t="t" r="r" b="b"/>
                <a:pathLst>
                  <a:path w="284" h="659" extrusionOk="0">
                    <a:moveTo>
                      <a:pt x="183" y="0"/>
                    </a:moveTo>
                    <a:cubicBezTo>
                      <a:pt x="165" y="0"/>
                      <a:pt x="146" y="16"/>
                      <a:pt x="153" y="40"/>
                    </a:cubicBezTo>
                    <a:cubicBezTo>
                      <a:pt x="214" y="235"/>
                      <a:pt x="161" y="455"/>
                      <a:pt x="23" y="601"/>
                    </a:cubicBezTo>
                    <a:cubicBezTo>
                      <a:pt x="1" y="626"/>
                      <a:pt x="23" y="659"/>
                      <a:pt x="49" y="659"/>
                    </a:cubicBezTo>
                    <a:cubicBezTo>
                      <a:pt x="57" y="659"/>
                      <a:pt x="64" y="656"/>
                      <a:pt x="72" y="650"/>
                    </a:cubicBezTo>
                    <a:cubicBezTo>
                      <a:pt x="226" y="483"/>
                      <a:pt x="283" y="239"/>
                      <a:pt x="214" y="24"/>
                    </a:cubicBezTo>
                    <a:cubicBezTo>
                      <a:pt x="209" y="7"/>
                      <a:pt x="196" y="0"/>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6"/>
              <p:cNvSpPr/>
              <p:nvPr/>
            </p:nvSpPr>
            <p:spPr>
              <a:xfrm rot="156687">
                <a:off x="3885634" y="3214819"/>
                <a:ext cx="9021" cy="36940"/>
              </a:xfrm>
              <a:custGeom>
                <a:avLst/>
                <a:gdLst/>
                <a:ahLst/>
                <a:cxnLst/>
                <a:rect l="l" t="t" r="r" b="b"/>
                <a:pathLst>
                  <a:path w="137" h="561" extrusionOk="0">
                    <a:moveTo>
                      <a:pt x="40" y="1"/>
                    </a:moveTo>
                    <a:cubicBezTo>
                      <a:pt x="20" y="1"/>
                      <a:pt x="1" y="16"/>
                      <a:pt x="11" y="41"/>
                    </a:cubicBezTo>
                    <a:cubicBezTo>
                      <a:pt x="68" y="195"/>
                      <a:pt x="72" y="362"/>
                      <a:pt x="23" y="520"/>
                    </a:cubicBezTo>
                    <a:cubicBezTo>
                      <a:pt x="16" y="545"/>
                      <a:pt x="36" y="560"/>
                      <a:pt x="56" y="560"/>
                    </a:cubicBezTo>
                    <a:cubicBezTo>
                      <a:pt x="69" y="560"/>
                      <a:pt x="83" y="553"/>
                      <a:pt x="88" y="537"/>
                    </a:cubicBezTo>
                    <a:cubicBezTo>
                      <a:pt x="137" y="370"/>
                      <a:pt x="133" y="187"/>
                      <a:pt x="72" y="24"/>
                    </a:cubicBezTo>
                    <a:cubicBezTo>
                      <a:pt x="67" y="8"/>
                      <a:pt x="53"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6"/>
              <p:cNvSpPr/>
              <p:nvPr/>
            </p:nvSpPr>
            <p:spPr>
              <a:xfrm rot="156687">
                <a:off x="3530491" y="3202756"/>
                <a:ext cx="13761" cy="35359"/>
              </a:xfrm>
              <a:custGeom>
                <a:avLst/>
                <a:gdLst/>
                <a:ahLst/>
                <a:cxnLst/>
                <a:rect l="l" t="t" r="r" b="b"/>
                <a:pathLst>
                  <a:path w="209" h="537" extrusionOk="0">
                    <a:moveTo>
                      <a:pt x="61" y="1"/>
                    </a:moveTo>
                    <a:cubicBezTo>
                      <a:pt x="48" y="1"/>
                      <a:pt x="36" y="8"/>
                      <a:pt x="33" y="24"/>
                    </a:cubicBezTo>
                    <a:cubicBezTo>
                      <a:pt x="0" y="195"/>
                      <a:pt x="37" y="374"/>
                      <a:pt x="135" y="520"/>
                    </a:cubicBezTo>
                    <a:cubicBezTo>
                      <a:pt x="142" y="532"/>
                      <a:pt x="153" y="536"/>
                      <a:pt x="163" y="536"/>
                    </a:cubicBezTo>
                    <a:cubicBezTo>
                      <a:pt x="186" y="536"/>
                      <a:pt x="208" y="513"/>
                      <a:pt x="191" y="488"/>
                    </a:cubicBezTo>
                    <a:cubicBezTo>
                      <a:pt x="106" y="358"/>
                      <a:pt x="69" y="195"/>
                      <a:pt x="98" y="41"/>
                    </a:cubicBezTo>
                    <a:cubicBezTo>
                      <a:pt x="100" y="16"/>
                      <a:pt x="80"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6"/>
              <p:cNvSpPr/>
              <p:nvPr/>
            </p:nvSpPr>
            <p:spPr>
              <a:xfrm rot="156687">
                <a:off x="3490902" y="3206436"/>
                <a:ext cx="22913" cy="41549"/>
              </a:xfrm>
              <a:custGeom>
                <a:avLst/>
                <a:gdLst/>
                <a:ahLst/>
                <a:cxnLst/>
                <a:rect l="l" t="t" r="r" b="b"/>
                <a:pathLst>
                  <a:path w="348" h="631" extrusionOk="0">
                    <a:moveTo>
                      <a:pt x="32" y="0"/>
                    </a:moveTo>
                    <a:cubicBezTo>
                      <a:pt x="16" y="0"/>
                      <a:pt x="1" y="11"/>
                      <a:pt x="3" y="34"/>
                    </a:cubicBezTo>
                    <a:cubicBezTo>
                      <a:pt x="15" y="253"/>
                      <a:pt x="48" y="530"/>
                      <a:pt x="279" y="627"/>
                    </a:cubicBezTo>
                    <a:cubicBezTo>
                      <a:pt x="284" y="629"/>
                      <a:pt x="288" y="630"/>
                      <a:pt x="293" y="630"/>
                    </a:cubicBezTo>
                    <a:cubicBezTo>
                      <a:pt x="324" y="630"/>
                      <a:pt x="347" y="585"/>
                      <a:pt x="312" y="570"/>
                    </a:cubicBezTo>
                    <a:cubicBezTo>
                      <a:pt x="104" y="481"/>
                      <a:pt x="80" y="229"/>
                      <a:pt x="68" y="34"/>
                    </a:cubicBezTo>
                    <a:cubicBezTo>
                      <a:pt x="66" y="11"/>
                      <a:pt x="49"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6"/>
              <p:cNvSpPr/>
              <p:nvPr/>
            </p:nvSpPr>
            <p:spPr>
              <a:xfrm rot="156687">
                <a:off x="3447639" y="3230029"/>
                <a:ext cx="34041" cy="41944"/>
              </a:xfrm>
              <a:custGeom>
                <a:avLst/>
                <a:gdLst/>
                <a:ahLst/>
                <a:cxnLst/>
                <a:rect l="l" t="t" r="r" b="b"/>
                <a:pathLst>
                  <a:path w="517" h="637" extrusionOk="0">
                    <a:moveTo>
                      <a:pt x="52" y="0"/>
                    </a:moveTo>
                    <a:cubicBezTo>
                      <a:pt x="40" y="0"/>
                      <a:pt x="28" y="8"/>
                      <a:pt x="25" y="24"/>
                    </a:cubicBezTo>
                    <a:cubicBezTo>
                      <a:pt x="0" y="158"/>
                      <a:pt x="45" y="292"/>
                      <a:pt x="126" y="398"/>
                    </a:cubicBezTo>
                    <a:cubicBezTo>
                      <a:pt x="212" y="508"/>
                      <a:pt x="330" y="581"/>
                      <a:pt x="452" y="634"/>
                    </a:cubicBezTo>
                    <a:cubicBezTo>
                      <a:pt x="456" y="636"/>
                      <a:pt x="461" y="637"/>
                      <a:pt x="465" y="637"/>
                    </a:cubicBezTo>
                    <a:cubicBezTo>
                      <a:pt x="495" y="637"/>
                      <a:pt x="516" y="591"/>
                      <a:pt x="484" y="577"/>
                    </a:cubicBezTo>
                    <a:cubicBezTo>
                      <a:pt x="374" y="528"/>
                      <a:pt x="269" y="467"/>
                      <a:pt x="192" y="373"/>
                    </a:cubicBezTo>
                    <a:cubicBezTo>
                      <a:pt x="114" y="284"/>
                      <a:pt x="70" y="162"/>
                      <a:pt x="90" y="44"/>
                    </a:cubicBezTo>
                    <a:cubicBezTo>
                      <a:pt x="92" y="17"/>
                      <a:pt x="7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6"/>
              <p:cNvSpPr/>
              <p:nvPr/>
            </p:nvSpPr>
            <p:spPr>
              <a:xfrm rot="156687">
                <a:off x="3959962" y="3154311"/>
                <a:ext cx="5728" cy="5663"/>
              </a:xfrm>
              <a:custGeom>
                <a:avLst/>
                <a:gdLst/>
                <a:ahLst/>
                <a:cxnLst/>
                <a:rect l="l" t="t" r="r" b="b"/>
                <a:pathLst>
                  <a:path w="87" h="86" extrusionOk="0">
                    <a:moveTo>
                      <a:pt x="33" y="0"/>
                    </a:moveTo>
                    <a:cubicBezTo>
                      <a:pt x="29" y="0"/>
                      <a:pt x="25" y="0"/>
                      <a:pt x="21" y="4"/>
                    </a:cubicBezTo>
                    <a:cubicBezTo>
                      <a:pt x="17" y="4"/>
                      <a:pt x="13" y="8"/>
                      <a:pt x="9" y="8"/>
                    </a:cubicBezTo>
                    <a:lnTo>
                      <a:pt x="5" y="17"/>
                    </a:lnTo>
                    <a:cubicBezTo>
                      <a:pt x="1" y="21"/>
                      <a:pt x="1" y="29"/>
                      <a:pt x="1" y="33"/>
                    </a:cubicBezTo>
                    <a:lnTo>
                      <a:pt x="1" y="41"/>
                    </a:lnTo>
                    <a:cubicBezTo>
                      <a:pt x="5" y="49"/>
                      <a:pt x="5" y="53"/>
                      <a:pt x="9" y="57"/>
                    </a:cubicBezTo>
                    <a:cubicBezTo>
                      <a:pt x="17" y="65"/>
                      <a:pt x="25" y="69"/>
                      <a:pt x="29" y="78"/>
                    </a:cubicBezTo>
                    <a:cubicBezTo>
                      <a:pt x="33" y="82"/>
                      <a:pt x="37" y="82"/>
                      <a:pt x="41" y="86"/>
                    </a:cubicBezTo>
                    <a:lnTo>
                      <a:pt x="66" y="86"/>
                    </a:lnTo>
                    <a:cubicBezTo>
                      <a:pt x="70" y="82"/>
                      <a:pt x="74" y="82"/>
                      <a:pt x="78" y="78"/>
                    </a:cubicBezTo>
                    <a:lnTo>
                      <a:pt x="82" y="69"/>
                    </a:lnTo>
                    <a:cubicBezTo>
                      <a:pt x="86" y="65"/>
                      <a:pt x="86" y="61"/>
                      <a:pt x="86" y="53"/>
                    </a:cubicBezTo>
                    <a:lnTo>
                      <a:pt x="86" y="45"/>
                    </a:lnTo>
                    <a:cubicBezTo>
                      <a:pt x="86" y="41"/>
                      <a:pt x="82" y="33"/>
                      <a:pt x="78" y="29"/>
                    </a:cubicBezTo>
                    <a:cubicBezTo>
                      <a:pt x="70" y="25"/>
                      <a:pt x="66" y="17"/>
                      <a:pt x="58" y="8"/>
                    </a:cubicBezTo>
                    <a:cubicBezTo>
                      <a:pt x="54" y="8"/>
                      <a:pt x="50" y="4"/>
                      <a:pt x="46"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6"/>
              <p:cNvSpPr/>
              <p:nvPr/>
            </p:nvSpPr>
            <p:spPr>
              <a:xfrm rot="156687">
                <a:off x="3982619" y="3169777"/>
                <a:ext cx="5663" cy="4346"/>
              </a:xfrm>
              <a:custGeom>
                <a:avLst/>
                <a:gdLst/>
                <a:ahLst/>
                <a:cxnLst/>
                <a:rect l="l" t="t" r="r" b="b"/>
                <a:pathLst>
                  <a:path w="86" h="66" extrusionOk="0">
                    <a:moveTo>
                      <a:pt x="33" y="1"/>
                    </a:moveTo>
                    <a:cubicBezTo>
                      <a:pt x="29" y="1"/>
                      <a:pt x="25" y="1"/>
                      <a:pt x="21" y="5"/>
                    </a:cubicBezTo>
                    <a:cubicBezTo>
                      <a:pt x="17" y="5"/>
                      <a:pt x="13" y="9"/>
                      <a:pt x="9" y="9"/>
                    </a:cubicBezTo>
                    <a:cubicBezTo>
                      <a:pt x="9" y="13"/>
                      <a:pt x="5" y="17"/>
                      <a:pt x="5" y="21"/>
                    </a:cubicBezTo>
                    <a:cubicBezTo>
                      <a:pt x="1" y="25"/>
                      <a:pt x="1" y="29"/>
                      <a:pt x="1" y="33"/>
                    </a:cubicBezTo>
                    <a:lnTo>
                      <a:pt x="1" y="41"/>
                    </a:lnTo>
                    <a:cubicBezTo>
                      <a:pt x="5" y="50"/>
                      <a:pt x="5" y="54"/>
                      <a:pt x="9" y="58"/>
                    </a:cubicBezTo>
                    <a:lnTo>
                      <a:pt x="17" y="62"/>
                    </a:lnTo>
                    <a:cubicBezTo>
                      <a:pt x="21" y="66"/>
                      <a:pt x="29" y="66"/>
                      <a:pt x="33" y="66"/>
                    </a:cubicBezTo>
                    <a:lnTo>
                      <a:pt x="66" y="66"/>
                    </a:lnTo>
                    <a:cubicBezTo>
                      <a:pt x="70" y="62"/>
                      <a:pt x="74" y="62"/>
                      <a:pt x="78" y="58"/>
                    </a:cubicBezTo>
                    <a:cubicBezTo>
                      <a:pt x="82" y="54"/>
                      <a:pt x="82" y="50"/>
                      <a:pt x="82" y="46"/>
                    </a:cubicBezTo>
                    <a:cubicBezTo>
                      <a:pt x="86" y="41"/>
                      <a:pt x="86" y="37"/>
                      <a:pt x="86" y="33"/>
                    </a:cubicBezTo>
                    <a:lnTo>
                      <a:pt x="86" y="25"/>
                    </a:lnTo>
                    <a:cubicBezTo>
                      <a:pt x="86" y="21"/>
                      <a:pt x="82" y="13"/>
                      <a:pt x="78" y="9"/>
                    </a:cubicBezTo>
                    <a:lnTo>
                      <a:pt x="70" y="5"/>
                    </a:lnTo>
                    <a:cubicBezTo>
                      <a:pt x="66" y="1"/>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6"/>
              <p:cNvSpPr/>
              <p:nvPr/>
            </p:nvSpPr>
            <p:spPr>
              <a:xfrm rot="156687">
                <a:off x="3969814" y="3191180"/>
                <a:ext cx="4346" cy="5663"/>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5" y="65"/>
                    </a:cubicBezTo>
                    <a:cubicBezTo>
                      <a:pt x="5" y="69"/>
                      <a:pt x="9" y="73"/>
                      <a:pt x="9" y="77"/>
                    </a:cubicBezTo>
                    <a:cubicBezTo>
                      <a:pt x="13" y="82"/>
                      <a:pt x="17" y="82"/>
                      <a:pt x="21" y="82"/>
                    </a:cubicBezTo>
                    <a:cubicBezTo>
                      <a:pt x="25" y="86"/>
                      <a:pt x="29" y="86"/>
                      <a:pt x="33" y="86"/>
                    </a:cubicBezTo>
                    <a:lnTo>
                      <a:pt x="41" y="86"/>
                    </a:lnTo>
                    <a:cubicBezTo>
                      <a:pt x="49" y="86"/>
                      <a:pt x="53" y="82"/>
                      <a:pt x="58" y="77"/>
                    </a:cubicBezTo>
                    <a:lnTo>
                      <a:pt x="62" y="69"/>
                    </a:lnTo>
                    <a:cubicBezTo>
                      <a:pt x="66" y="65"/>
                      <a:pt x="66" y="61"/>
                      <a:pt x="66" y="53"/>
                    </a:cubicBezTo>
                    <a:lnTo>
                      <a:pt x="66" y="33"/>
                    </a:lnTo>
                    <a:cubicBezTo>
                      <a:pt x="66" y="29"/>
                      <a:pt x="66" y="25"/>
                      <a:pt x="62" y="21"/>
                    </a:cubicBezTo>
                    <a:cubicBezTo>
                      <a:pt x="62" y="16"/>
                      <a:pt x="62" y="12"/>
                      <a:pt x="58" y="8"/>
                    </a:cubicBezTo>
                    <a:cubicBezTo>
                      <a:pt x="53" y="8"/>
                      <a:pt x="49" y="4"/>
                      <a:pt x="45"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6"/>
              <p:cNvSpPr/>
              <p:nvPr/>
            </p:nvSpPr>
            <p:spPr>
              <a:xfrm rot="156687">
                <a:off x="3945720" y="3179630"/>
                <a:ext cx="5663" cy="4346"/>
              </a:xfrm>
              <a:custGeom>
                <a:avLst/>
                <a:gdLst/>
                <a:ahLst/>
                <a:cxnLst/>
                <a:rect l="l" t="t" r="r" b="b"/>
                <a:pathLst>
                  <a:path w="86" h="66" extrusionOk="0">
                    <a:moveTo>
                      <a:pt x="33" y="1"/>
                    </a:moveTo>
                    <a:cubicBezTo>
                      <a:pt x="29" y="1"/>
                      <a:pt x="25" y="1"/>
                      <a:pt x="21" y="5"/>
                    </a:cubicBezTo>
                    <a:cubicBezTo>
                      <a:pt x="17" y="5"/>
                      <a:pt x="13" y="9"/>
                      <a:pt x="9" y="13"/>
                    </a:cubicBezTo>
                    <a:cubicBezTo>
                      <a:pt x="9" y="13"/>
                      <a:pt x="5" y="17"/>
                      <a:pt x="5" y="21"/>
                    </a:cubicBezTo>
                    <a:cubicBezTo>
                      <a:pt x="1" y="25"/>
                      <a:pt x="1" y="29"/>
                      <a:pt x="1" y="33"/>
                    </a:cubicBezTo>
                    <a:lnTo>
                      <a:pt x="1" y="41"/>
                    </a:lnTo>
                    <a:cubicBezTo>
                      <a:pt x="5" y="49"/>
                      <a:pt x="5" y="54"/>
                      <a:pt x="9" y="58"/>
                    </a:cubicBezTo>
                    <a:lnTo>
                      <a:pt x="17" y="62"/>
                    </a:lnTo>
                    <a:cubicBezTo>
                      <a:pt x="21" y="66"/>
                      <a:pt x="29" y="66"/>
                      <a:pt x="33" y="66"/>
                    </a:cubicBezTo>
                    <a:lnTo>
                      <a:pt x="66" y="66"/>
                    </a:lnTo>
                    <a:cubicBezTo>
                      <a:pt x="70" y="62"/>
                      <a:pt x="74" y="62"/>
                      <a:pt x="78" y="58"/>
                    </a:cubicBezTo>
                    <a:cubicBezTo>
                      <a:pt x="82" y="54"/>
                      <a:pt x="82" y="49"/>
                      <a:pt x="86" y="45"/>
                    </a:cubicBezTo>
                    <a:cubicBezTo>
                      <a:pt x="86" y="41"/>
                      <a:pt x="86" y="37"/>
                      <a:pt x="86" y="33"/>
                    </a:cubicBezTo>
                    <a:lnTo>
                      <a:pt x="86" y="25"/>
                    </a:lnTo>
                    <a:cubicBezTo>
                      <a:pt x="86" y="21"/>
                      <a:pt x="82" y="17"/>
                      <a:pt x="78" y="13"/>
                    </a:cubicBezTo>
                    <a:lnTo>
                      <a:pt x="70" y="5"/>
                    </a:lnTo>
                    <a:cubicBezTo>
                      <a:pt x="66" y="5"/>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6"/>
              <p:cNvSpPr/>
              <p:nvPr/>
            </p:nvSpPr>
            <p:spPr>
              <a:xfrm rot="156687">
                <a:off x="3928325" y="3196832"/>
                <a:ext cx="5663" cy="4346"/>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6"/>
              <p:cNvSpPr/>
              <p:nvPr/>
            </p:nvSpPr>
            <p:spPr>
              <a:xfrm rot="156687">
                <a:off x="3917043" y="316817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6"/>
              <p:cNvSpPr/>
              <p:nvPr/>
            </p:nvSpPr>
            <p:spPr>
              <a:xfrm rot="156687">
                <a:off x="4026730" y="3325369"/>
                <a:ext cx="5663" cy="4609"/>
              </a:xfrm>
              <a:custGeom>
                <a:avLst/>
                <a:gdLst/>
                <a:ahLst/>
                <a:cxnLst/>
                <a:rect l="l" t="t" r="r" b="b"/>
                <a:pathLst>
                  <a:path w="86" h="70" extrusionOk="0">
                    <a:moveTo>
                      <a:pt x="41" y="0"/>
                    </a:moveTo>
                    <a:cubicBezTo>
                      <a:pt x="0" y="0"/>
                      <a:pt x="0" y="70"/>
                      <a:pt x="41" y="70"/>
                    </a:cubicBezTo>
                    <a:cubicBezTo>
                      <a:pt x="85" y="70"/>
                      <a:pt x="85"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6"/>
              <p:cNvSpPr/>
              <p:nvPr/>
            </p:nvSpPr>
            <p:spPr>
              <a:xfrm rot="156687">
                <a:off x="4027219" y="3355119"/>
                <a:ext cx="5663" cy="4609"/>
              </a:xfrm>
              <a:custGeom>
                <a:avLst/>
                <a:gdLst/>
                <a:ahLst/>
                <a:cxnLst/>
                <a:rect l="l" t="t" r="r" b="b"/>
                <a:pathLst>
                  <a:path w="86" h="70" extrusionOk="0">
                    <a:moveTo>
                      <a:pt x="45" y="1"/>
                    </a:moveTo>
                    <a:cubicBezTo>
                      <a:pt x="1" y="1"/>
                      <a:pt x="1"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6"/>
              <p:cNvSpPr/>
              <p:nvPr/>
            </p:nvSpPr>
            <p:spPr>
              <a:xfrm rot="156687">
                <a:off x="3843229" y="3529248"/>
                <a:ext cx="5663" cy="4346"/>
              </a:xfrm>
              <a:custGeom>
                <a:avLst/>
                <a:gdLst/>
                <a:ahLst/>
                <a:cxnLst/>
                <a:rect l="l" t="t" r="r" b="b"/>
                <a:pathLst>
                  <a:path w="86" h="66" extrusionOk="0">
                    <a:moveTo>
                      <a:pt x="33" y="0"/>
                    </a:moveTo>
                    <a:cubicBezTo>
                      <a:pt x="29" y="0"/>
                      <a:pt x="25" y="0"/>
                      <a:pt x="21" y="4"/>
                    </a:cubicBezTo>
                    <a:cubicBezTo>
                      <a:pt x="17" y="4"/>
                      <a:pt x="13" y="9"/>
                      <a:pt x="9" y="13"/>
                    </a:cubicBezTo>
                    <a:cubicBezTo>
                      <a:pt x="4" y="13"/>
                      <a:pt x="4" y="17"/>
                      <a:pt x="0" y="21"/>
                    </a:cubicBezTo>
                    <a:cubicBezTo>
                      <a:pt x="0" y="25"/>
                      <a:pt x="0" y="29"/>
                      <a:pt x="0" y="33"/>
                    </a:cubicBezTo>
                    <a:lnTo>
                      <a:pt x="0" y="41"/>
                    </a:lnTo>
                    <a:cubicBezTo>
                      <a:pt x="0" y="49"/>
                      <a:pt x="4" y="53"/>
                      <a:pt x="9" y="57"/>
                    </a:cubicBezTo>
                    <a:lnTo>
                      <a:pt x="17" y="61"/>
                    </a:lnTo>
                    <a:cubicBezTo>
                      <a:pt x="21" y="65"/>
                      <a:pt x="25" y="65"/>
                      <a:pt x="33" y="65"/>
                    </a:cubicBezTo>
                    <a:lnTo>
                      <a:pt x="65" y="65"/>
                    </a:lnTo>
                    <a:cubicBezTo>
                      <a:pt x="70" y="61"/>
                      <a:pt x="74" y="61"/>
                      <a:pt x="78" y="57"/>
                    </a:cubicBezTo>
                    <a:cubicBezTo>
                      <a:pt x="78" y="53"/>
                      <a:pt x="82" y="49"/>
                      <a:pt x="82" y="45"/>
                    </a:cubicBezTo>
                    <a:cubicBezTo>
                      <a:pt x="86" y="41"/>
                      <a:pt x="86" y="37"/>
                      <a:pt x="86" y="33"/>
                    </a:cubicBezTo>
                    <a:lnTo>
                      <a:pt x="86" y="25"/>
                    </a:lnTo>
                    <a:cubicBezTo>
                      <a:pt x="82" y="21"/>
                      <a:pt x="82" y="17"/>
                      <a:pt x="78" y="13"/>
                    </a:cubicBezTo>
                    <a:lnTo>
                      <a:pt x="70" y="4"/>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6"/>
              <p:cNvSpPr/>
              <p:nvPr/>
            </p:nvSpPr>
            <p:spPr>
              <a:xfrm rot="156687">
                <a:off x="3862814" y="3551404"/>
                <a:ext cx="7309" cy="5926"/>
              </a:xfrm>
              <a:custGeom>
                <a:avLst/>
                <a:gdLst/>
                <a:ahLst/>
                <a:cxnLst/>
                <a:rect l="l" t="t" r="r" b="b"/>
                <a:pathLst>
                  <a:path w="111" h="90" extrusionOk="0">
                    <a:moveTo>
                      <a:pt x="44" y="22"/>
                    </a:moveTo>
                    <a:lnTo>
                      <a:pt x="44" y="22"/>
                    </a:lnTo>
                    <a:cubicBezTo>
                      <a:pt x="44" y="22"/>
                      <a:pt x="44" y="22"/>
                      <a:pt x="44" y="22"/>
                    </a:cubicBezTo>
                    <a:lnTo>
                      <a:pt x="44" y="22"/>
                    </a:lnTo>
                    <a:lnTo>
                      <a:pt x="44" y="23"/>
                    </a:lnTo>
                    <a:lnTo>
                      <a:pt x="44" y="23"/>
                    </a:lnTo>
                    <a:lnTo>
                      <a:pt x="43" y="24"/>
                    </a:lnTo>
                    <a:lnTo>
                      <a:pt x="43" y="24"/>
                    </a:lnTo>
                    <a:cubicBezTo>
                      <a:pt x="44" y="24"/>
                      <a:pt x="44" y="23"/>
                      <a:pt x="44" y="23"/>
                    </a:cubicBezTo>
                    <a:lnTo>
                      <a:pt x="44" y="23"/>
                    </a:lnTo>
                    <a:cubicBezTo>
                      <a:pt x="44" y="23"/>
                      <a:pt x="44" y="24"/>
                      <a:pt x="44" y="24"/>
                    </a:cubicBezTo>
                    <a:lnTo>
                      <a:pt x="44" y="24"/>
                    </a:lnTo>
                    <a:cubicBezTo>
                      <a:pt x="44" y="24"/>
                      <a:pt x="44" y="24"/>
                      <a:pt x="43" y="24"/>
                    </a:cubicBezTo>
                    <a:lnTo>
                      <a:pt x="43" y="24"/>
                    </a:lnTo>
                    <a:lnTo>
                      <a:pt x="43" y="24"/>
                    </a:lnTo>
                    <a:lnTo>
                      <a:pt x="43" y="24"/>
                    </a:lnTo>
                    <a:cubicBezTo>
                      <a:pt x="43" y="24"/>
                      <a:pt x="42" y="24"/>
                      <a:pt x="41" y="24"/>
                    </a:cubicBezTo>
                    <a:lnTo>
                      <a:pt x="44" y="23"/>
                    </a:lnTo>
                    <a:lnTo>
                      <a:pt x="44" y="23"/>
                    </a:lnTo>
                    <a:lnTo>
                      <a:pt x="44" y="22"/>
                    </a:lnTo>
                    <a:close/>
                    <a:moveTo>
                      <a:pt x="45" y="24"/>
                    </a:moveTo>
                    <a:lnTo>
                      <a:pt x="43" y="27"/>
                    </a:lnTo>
                    <a:lnTo>
                      <a:pt x="43" y="27"/>
                    </a:lnTo>
                    <a:cubicBezTo>
                      <a:pt x="45" y="26"/>
                      <a:pt x="45" y="24"/>
                      <a:pt x="45" y="24"/>
                    </a:cubicBezTo>
                    <a:close/>
                    <a:moveTo>
                      <a:pt x="44" y="24"/>
                    </a:moveTo>
                    <a:lnTo>
                      <a:pt x="44" y="24"/>
                    </a:lnTo>
                    <a:cubicBezTo>
                      <a:pt x="43" y="25"/>
                      <a:pt x="43" y="27"/>
                      <a:pt x="41" y="28"/>
                    </a:cubicBezTo>
                    <a:lnTo>
                      <a:pt x="43" y="24"/>
                    </a:lnTo>
                    <a:close/>
                    <a:moveTo>
                      <a:pt x="45" y="24"/>
                    </a:moveTo>
                    <a:lnTo>
                      <a:pt x="45" y="28"/>
                    </a:lnTo>
                    <a:cubicBezTo>
                      <a:pt x="45" y="28"/>
                      <a:pt x="44" y="28"/>
                      <a:pt x="43" y="29"/>
                    </a:cubicBezTo>
                    <a:lnTo>
                      <a:pt x="43" y="29"/>
                    </a:lnTo>
                    <a:lnTo>
                      <a:pt x="43" y="27"/>
                    </a:lnTo>
                    <a:lnTo>
                      <a:pt x="43" y="27"/>
                    </a:lnTo>
                    <a:cubicBezTo>
                      <a:pt x="43" y="28"/>
                      <a:pt x="42" y="28"/>
                      <a:pt x="41" y="28"/>
                    </a:cubicBezTo>
                    <a:lnTo>
                      <a:pt x="45" y="24"/>
                    </a:lnTo>
                    <a:close/>
                    <a:moveTo>
                      <a:pt x="72" y="1"/>
                    </a:moveTo>
                    <a:cubicBezTo>
                      <a:pt x="67" y="1"/>
                      <a:pt x="62" y="3"/>
                      <a:pt x="57" y="8"/>
                    </a:cubicBezTo>
                    <a:cubicBezTo>
                      <a:pt x="54" y="11"/>
                      <a:pt x="47" y="15"/>
                      <a:pt x="45" y="22"/>
                    </a:cubicBezTo>
                    <a:lnTo>
                      <a:pt x="45" y="22"/>
                    </a:lnTo>
                    <a:lnTo>
                      <a:pt x="49" y="20"/>
                    </a:lnTo>
                    <a:lnTo>
                      <a:pt x="49" y="20"/>
                    </a:lnTo>
                    <a:lnTo>
                      <a:pt x="49" y="20"/>
                    </a:lnTo>
                    <a:lnTo>
                      <a:pt x="49" y="20"/>
                    </a:lnTo>
                    <a:cubicBezTo>
                      <a:pt x="49" y="20"/>
                      <a:pt x="48" y="22"/>
                      <a:pt x="45" y="23"/>
                    </a:cubicBezTo>
                    <a:lnTo>
                      <a:pt x="45" y="23"/>
                    </a:lnTo>
                    <a:cubicBezTo>
                      <a:pt x="45" y="23"/>
                      <a:pt x="45" y="23"/>
                      <a:pt x="45" y="23"/>
                    </a:cubicBezTo>
                    <a:lnTo>
                      <a:pt x="45" y="23"/>
                    </a:lnTo>
                    <a:cubicBezTo>
                      <a:pt x="45" y="23"/>
                      <a:pt x="45" y="23"/>
                      <a:pt x="45" y="23"/>
                    </a:cubicBezTo>
                    <a:lnTo>
                      <a:pt x="45" y="23"/>
                    </a:lnTo>
                    <a:cubicBezTo>
                      <a:pt x="45" y="23"/>
                      <a:pt x="45" y="23"/>
                      <a:pt x="44" y="23"/>
                    </a:cubicBezTo>
                    <a:lnTo>
                      <a:pt x="44" y="23"/>
                    </a:lnTo>
                    <a:cubicBezTo>
                      <a:pt x="44" y="23"/>
                      <a:pt x="45" y="23"/>
                      <a:pt x="45" y="23"/>
                    </a:cubicBezTo>
                    <a:lnTo>
                      <a:pt x="45" y="23"/>
                    </a:lnTo>
                    <a:cubicBezTo>
                      <a:pt x="45" y="23"/>
                      <a:pt x="45" y="23"/>
                      <a:pt x="45" y="23"/>
                    </a:cubicBezTo>
                    <a:lnTo>
                      <a:pt x="45" y="23"/>
                    </a:lnTo>
                    <a:cubicBezTo>
                      <a:pt x="45" y="22"/>
                      <a:pt x="45" y="22"/>
                      <a:pt x="45" y="22"/>
                    </a:cubicBezTo>
                    <a:lnTo>
                      <a:pt x="45" y="22"/>
                    </a:lnTo>
                    <a:lnTo>
                      <a:pt x="45" y="22"/>
                    </a:lnTo>
                    <a:lnTo>
                      <a:pt x="45" y="22"/>
                    </a:lnTo>
                    <a:cubicBezTo>
                      <a:pt x="45" y="21"/>
                      <a:pt x="45" y="20"/>
                      <a:pt x="45" y="20"/>
                    </a:cubicBezTo>
                    <a:lnTo>
                      <a:pt x="45" y="20"/>
                    </a:lnTo>
                    <a:lnTo>
                      <a:pt x="44" y="22"/>
                    </a:lnTo>
                    <a:lnTo>
                      <a:pt x="44" y="22"/>
                    </a:lnTo>
                    <a:cubicBezTo>
                      <a:pt x="43" y="22"/>
                      <a:pt x="42" y="21"/>
                      <a:pt x="41" y="20"/>
                    </a:cubicBezTo>
                    <a:cubicBezTo>
                      <a:pt x="37" y="20"/>
                      <a:pt x="33" y="20"/>
                      <a:pt x="25" y="24"/>
                    </a:cubicBezTo>
                    <a:cubicBezTo>
                      <a:pt x="21" y="24"/>
                      <a:pt x="17" y="24"/>
                      <a:pt x="17" y="28"/>
                    </a:cubicBezTo>
                    <a:cubicBezTo>
                      <a:pt x="13" y="32"/>
                      <a:pt x="9" y="36"/>
                      <a:pt x="9" y="36"/>
                    </a:cubicBezTo>
                    <a:cubicBezTo>
                      <a:pt x="5" y="44"/>
                      <a:pt x="0" y="52"/>
                      <a:pt x="5" y="65"/>
                    </a:cubicBezTo>
                    <a:lnTo>
                      <a:pt x="9" y="73"/>
                    </a:lnTo>
                    <a:cubicBezTo>
                      <a:pt x="9" y="77"/>
                      <a:pt x="13" y="81"/>
                      <a:pt x="17" y="81"/>
                    </a:cubicBezTo>
                    <a:cubicBezTo>
                      <a:pt x="25" y="85"/>
                      <a:pt x="29" y="89"/>
                      <a:pt x="33" y="89"/>
                    </a:cubicBezTo>
                    <a:lnTo>
                      <a:pt x="49" y="89"/>
                    </a:lnTo>
                    <a:cubicBezTo>
                      <a:pt x="57" y="89"/>
                      <a:pt x="66" y="85"/>
                      <a:pt x="78" y="81"/>
                    </a:cubicBezTo>
                    <a:cubicBezTo>
                      <a:pt x="78" y="81"/>
                      <a:pt x="82" y="81"/>
                      <a:pt x="82" y="77"/>
                    </a:cubicBezTo>
                    <a:cubicBezTo>
                      <a:pt x="86" y="77"/>
                      <a:pt x="90" y="73"/>
                      <a:pt x="94" y="69"/>
                    </a:cubicBezTo>
                    <a:cubicBezTo>
                      <a:pt x="98" y="61"/>
                      <a:pt x="106" y="52"/>
                      <a:pt x="106" y="44"/>
                    </a:cubicBezTo>
                    <a:cubicBezTo>
                      <a:pt x="110" y="36"/>
                      <a:pt x="110" y="24"/>
                      <a:pt x="102" y="16"/>
                    </a:cubicBezTo>
                    <a:cubicBezTo>
                      <a:pt x="102" y="12"/>
                      <a:pt x="98" y="12"/>
                      <a:pt x="94" y="8"/>
                    </a:cubicBezTo>
                    <a:cubicBezTo>
                      <a:pt x="94" y="4"/>
                      <a:pt x="90" y="4"/>
                      <a:pt x="86" y="4"/>
                    </a:cubicBezTo>
                    <a:cubicBezTo>
                      <a:pt x="81" y="2"/>
                      <a:pt x="76"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6"/>
              <p:cNvSpPr/>
              <p:nvPr/>
            </p:nvSpPr>
            <p:spPr>
              <a:xfrm rot="156687">
                <a:off x="3832768" y="3564138"/>
                <a:ext cx="4346" cy="5926"/>
              </a:xfrm>
              <a:custGeom>
                <a:avLst/>
                <a:gdLst/>
                <a:ahLst/>
                <a:cxnLst/>
                <a:rect l="l" t="t" r="r" b="b"/>
                <a:pathLst>
                  <a:path w="66" h="90" extrusionOk="0">
                    <a:moveTo>
                      <a:pt x="33" y="0"/>
                    </a:moveTo>
                    <a:lnTo>
                      <a:pt x="25" y="4"/>
                    </a:lnTo>
                    <a:cubicBezTo>
                      <a:pt x="17" y="4"/>
                      <a:pt x="12" y="8"/>
                      <a:pt x="8" y="12"/>
                    </a:cubicBezTo>
                    <a:lnTo>
                      <a:pt x="4" y="20"/>
                    </a:lnTo>
                    <a:cubicBezTo>
                      <a:pt x="0" y="24"/>
                      <a:pt x="0" y="29"/>
                      <a:pt x="0" y="37"/>
                    </a:cubicBezTo>
                    <a:lnTo>
                      <a:pt x="0" y="57"/>
                    </a:lnTo>
                    <a:cubicBezTo>
                      <a:pt x="0" y="61"/>
                      <a:pt x="0" y="65"/>
                      <a:pt x="4" y="69"/>
                    </a:cubicBezTo>
                    <a:cubicBezTo>
                      <a:pt x="4" y="73"/>
                      <a:pt x="4" y="77"/>
                      <a:pt x="8" y="77"/>
                    </a:cubicBezTo>
                    <a:cubicBezTo>
                      <a:pt x="12" y="81"/>
                      <a:pt x="17" y="85"/>
                      <a:pt x="21" y="85"/>
                    </a:cubicBezTo>
                    <a:cubicBezTo>
                      <a:pt x="25" y="90"/>
                      <a:pt x="29" y="90"/>
                      <a:pt x="33" y="90"/>
                    </a:cubicBezTo>
                    <a:lnTo>
                      <a:pt x="41" y="90"/>
                    </a:lnTo>
                    <a:cubicBezTo>
                      <a:pt x="49" y="85"/>
                      <a:pt x="53" y="81"/>
                      <a:pt x="57" y="77"/>
                    </a:cubicBezTo>
                    <a:lnTo>
                      <a:pt x="61" y="73"/>
                    </a:lnTo>
                    <a:cubicBezTo>
                      <a:pt x="65" y="69"/>
                      <a:pt x="65" y="61"/>
                      <a:pt x="65" y="57"/>
                    </a:cubicBezTo>
                    <a:lnTo>
                      <a:pt x="65" y="37"/>
                    </a:lnTo>
                    <a:cubicBezTo>
                      <a:pt x="65" y="29"/>
                      <a:pt x="65" y="24"/>
                      <a:pt x="61" y="24"/>
                    </a:cubicBezTo>
                    <a:cubicBezTo>
                      <a:pt x="61" y="20"/>
                      <a:pt x="57" y="16"/>
                      <a:pt x="57" y="12"/>
                    </a:cubicBezTo>
                    <a:cubicBezTo>
                      <a:pt x="53" y="8"/>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6"/>
              <p:cNvSpPr/>
              <p:nvPr/>
            </p:nvSpPr>
            <p:spPr>
              <a:xfrm rot="156687">
                <a:off x="3815721" y="3543520"/>
                <a:ext cx="4346" cy="5663"/>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1" y="65"/>
                    </a:cubicBezTo>
                    <a:cubicBezTo>
                      <a:pt x="5" y="69"/>
                      <a:pt x="5" y="73"/>
                      <a:pt x="9" y="77"/>
                    </a:cubicBezTo>
                    <a:cubicBezTo>
                      <a:pt x="13" y="82"/>
                      <a:pt x="17" y="82"/>
                      <a:pt x="21" y="86"/>
                    </a:cubicBezTo>
                    <a:lnTo>
                      <a:pt x="42" y="86"/>
                    </a:lnTo>
                    <a:cubicBezTo>
                      <a:pt x="46" y="86"/>
                      <a:pt x="54" y="82"/>
                      <a:pt x="58" y="77"/>
                    </a:cubicBezTo>
                    <a:lnTo>
                      <a:pt x="62" y="69"/>
                    </a:lnTo>
                    <a:cubicBezTo>
                      <a:pt x="66" y="65"/>
                      <a:pt x="66" y="61"/>
                      <a:pt x="66" y="53"/>
                    </a:cubicBezTo>
                    <a:lnTo>
                      <a:pt x="66" y="33"/>
                    </a:lnTo>
                    <a:cubicBezTo>
                      <a:pt x="66" y="29"/>
                      <a:pt x="66" y="25"/>
                      <a:pt x="62" y="21"/>
                    </a:cubicBezTo>
                    <a:cubicBezTo>
                      <a:pt x="62" y="16"/>
                      <a:pt x="58" y="12"/>
                      <a:pt x="58" y="8"/>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6"/>
              <p:cNvSpPr/>
              <p:nvPr/>
            </p:nvSpPr>
            <p:spPr>
              <a:xfrm rot="156687">
                <a:off x="3788205" y="3553478"/>
                <a:ext cx="4609" cy="7309"/>
              </a:xfrm>
              <a:custGeom>
                <a:avLst/>
                <a:gdLst/>
                <a:ahLst/>
                <a:cxnLst/>
                <a:rect l="l" t="t" r="r" b="b"/>
                <a:pathLst>
                  <a:path w="70" h="111" extrusionOk="0">
                    <a:moveTo>
                      <a:pt x="33" y="1"/>
                    </a:moveTo>
                    <a:cubicBezTo>
                      <a:pt x="25" y="1"/>
                      <a:pt x="16" y="5"/>
                      <a:pt x="12" y="13"/>
                    </a:cubicBezTo>
                    <a:cubicBezTo>
                      <a:pt x="4" y="17"/>
                      <a:pt x="0" y="25"/>
                      <a:pt x="0" y="38"/>
                    </a:cubicBezTo>
                    <a:cubicBezTo>
                      <a:pt x="0" y="50"/>
                      <a:pt x="0" y="62"/>
                      <a:pt x="0" y="78"/>
                    </a:cubicBezTo>
                    <a:cubicBezTo>
                      <a:pt x="0" y="86"/>
                      <a:pt x="4" y="94"/>
                      <a:pt x="12" y="99"/>
                    </a:cubicBezTo>
                    <a:cubicBezTo>
                      <a:pt x="16" y="103"/>
                      <a:pt x="16" y="107"/>
                      <a:pt x="21" y="107"/>
                    </a:cubicBezTo>
                    <a:cubicBezTo>
                      <a:pt x="25" y="111"/>
                      <a:pt x="29" y="111"/>
                      <a:pt x="37" y="111"/>
                    </a:cubicBezTo>
                    <a:cubicBezTo>
                      <a:pt x="45" y="111"/>
                      <a:pt x="53" y="107"/>
                      <a:pt x="57" y="99"/>
                    </a:cubicBezTo>
                    <a:cubicBezTo>
                      <a:pt x="65" y="94"/>
                      <a:pt x="69" y="86"/>
                      <a:pt x="69" y="78"/>
                    </a:cubicBezTo>
                    <a:cubicBezTo>
                      <a:pt x="69" y="62"/>
                      <a:pt x="69" y="50"/>
                      <a:pt x="65" y="38"/>
                    </a:cubicBezTo>
                    <a:cubicBezTo>
                      <a:pt x="65" y="25"/>
                      <a:pt x="65" y="17"/>
                      <a:pt x="57" y="13"/>
                    </a:cubicBez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6"/>
              <p:cNvSpPr/>
              <p:nvPr/>
            </p:nvSpPr>
            <p:spPr>
              <a:xfrm rot="156687">
                <a:off x="3797361" y="3523928"/>
                <a:ext cx="5663" cy="5992"/>
              </a:xfrm>
              <a:custGeom>
                <a:avLst/>
                <a:gdLst/>
                <a:ahLst/>
                <a:cxnLst/>
                <a:rect l="l" t="t" r="r" b="b"/>
                <a:pathLst>
                  <a:path w="86" h="91" extrusionOk="0">
                    <a:moveTo>
                      <a:pt x="53" y="1"/>
                    </a:moveTo>
                    <a:lnTo>
                      <a:pt x="45" y="5"/>
                    </a:lnTo>
                    <a:cubicBezTo>
                      <a:pt x="37" y="5"/>
                      <a:pt x="33" y="9"/>
                      <a:pt x="29" y="13"/>
                    </a:cubicBezTo>
                    <a:cubicBezTo>
                      <a:pt x="20" y="21"/>
                      <a:pt x="16" y="25"/>
                      <a:pt x="8" y="33"/>
                    </a:cubicBezTo>
                    <a:cubicBezTo>
                      <a:pt x="4" y="37"/>
                      <a:pt x="4" y="41"/>
                      <a:pt x="0" y="45"/>
                    </a:cubicBezTo>
                    <a:cubicBezTo>
                      <a:pt x="0" y="49"/>
                      <a:pt x="0" y="49"/>
                      <a:pt x="0" y="58"/>
                    </a:cubicBezTo>
                    <a:cubicBezTo>
                      <a:pt x="0" y="62"/>
                      <a:pt x="0" y="66"/>
                      <a:pt x="0" y="70"/>
                    </a:cubicBezTo>
                    <a:cubicBezTo>
                      <a:pt x="4" y="74"/>
                      <a:pt x="4" y="78"/>
                      <a:pt x="8" y="78"/>
                    </a:cubicBezTo>
                    <a:lnTo>
                      <a:pt x="16" y="86"/>
                    </a:lnTo>
                    <a:cubicBezTo>
                      <a:pt x="20" y="86"/>
                      <a:pt x="25" y="90"/>
                      <a:pt x="33" y="90"/>
                    </a:cubicBezTo>
                    <a:lnTo>
                      <a:pt x="41" y="90"/>
                    </a:lnTo>
                    <a:cubicBezTo>
                      <a:pt x="45" y="86"/>
                      <a:pt x="49" y="82"/>
                      <a:pt x="53" y="78"/>
                    </a:cubicBezTo>
                    <a:cubicBezTo>
                      <a:pt x="61" y="74"/>
                      <a:pt x="69" y="66"/>
                      <a:pt x="73" y="58"/>
                    </a:cubicBezTo>
                    <a:cubicBezTo>
                      <a:pt x="77" y="58"/>
                      <a:pt x="81" y="53"/>
                      <a:pt x="81" y="49"/>
                    </a:cubicBezTo>
                    <a:cubicBezTo>
                      <a:pt x="86" y="45"/>
                      <a:pt x="86" y="41"/>
                      <a:pt x="86" y="37"/>
                    </a:cubicBezTo>
                    <a:cubicBezTo>
                      <a:pt x="86" y="29"/>
                      <a:pt x="86" y="25"/>
                      <a:pt x="81" y="21"/>
                    </a:cubicBezTo>
                    <a:cubicBezTo>
                      <a:pt x="81" y="17"/>
                      <a:pt x="77" y="17"/>
                      <a:pt x="73" y="13"/>
                    </a:cubicBezTo>
                    <a:lnTo>
                      <a:pt x="69" y="9"/>
                    </a:lnTo>
                    <a:cubicBezTo>
                      <a:pt x="65"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6"/>
              <p:cNvSpPr/>
              <p:nvPr/>
            </p:nvSpPr>
            <p:spPr>
              <a:xfrm rot="156687">
                <a:off x="3642463" y="3513108"/>
                <a:ext cx="5663" cy="4609"/>
              </a:xfrm>
              <a:custGeom>
                <a:avLst/>
                <a:gdLst/>
                <a:ahLst/>
                <a:cxnLst/>
                <a:rect l="l" t="t" r="r" b="b"/>
                <a:pathLst>
                  <a:path w="86" h="70" extrusionOk="0">
                    <a:moveTo>
                      <a:pt x="41" y="1"/>
                    </a:moveTo>
                    <a:cubicBezTo>
                      <a:pt x="0" y="1"/>
                      <a:pt x="0" y="70"/>
                      <a:pt x="41" y="70"/>
                    </a:cubicBezTo>
                    <a:cubicBezTo>
                      <a:pt x="85" y="70"/>
                      <a:pt x="85"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6"/>
              <p:cNvSpPr/>
              <p:nvPr/>
            </p:nvSpPr>
            <p:spPr>
              <a:xfrm rot="156687">
                <a:off x="3652724" y="3533945"/>
                <a:ext cx="5728" cy="4346"/>
              </a:xfrm>
              <a:custGeom>
                <a:avLst/>
                <a:gdLst/>
                <a:ahLst/>
                <a:cxnLst/>
                <a:rect l="l" t="t" r="r" b="b"/>
                <a:pathLst>
                  <a:path w="87" h="66" extrusionOk="0">
                    <a:moveTo>
                      <a:pt x="41" y="1"/>
                    </a:moveTo>
                    <a:cubicBezTo>
                      <a:pt x="1" y="1"/>
                      <a:pt x="1" y="66"/>
                      <a:pt x="41" y="66"/>
                    </a:cubicBezTo>
                    <a:cubicBezTo>
                      <a:pt x="86" y="66"/>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6"/>
              <p:cNvSpPr/>
              <p:nvPr/>
            </p:nvSpPr>
            <p:spPr>
              <a:xfrm rot="156687">
                <a:off x="3620698" y="3543755"/>
                <a:ext cx="5663" cy="4609"/>
              </a:xfrm>
              <a:custGeom>
                <a:avLst/>
                <a:gdLst/>
                <a:ahLst/>
                <a:cxnLst/>
                <a:rect l="l" t="t" r="r" b="b"/>
                <a:pathLst>
                  <a:path w="86" h="70" extrusionOk="0">
                    <a:moveTo>
                      <a:pt x="33" y="0"/>
                    </a:moveTo>
                    <a:cubicBezTo>
                      <a:pt x="29" y="0"/>
                      <a:pt x="24" y="5"/>
                      <a:pt x="20" y="5"/>
                    </a:cubicBezTo>
                    <a:cubicBezTo>
                      <a:pt x="16" y="5"/>
                      <a:pt x="12" y="9"/>
                      <a:pt x="8" y="13"/>
                    </a:cubicBezTo>
                    <a:cubicBezTo>
                      <a:pt x="4" y="13"/>
                      <a:pt x="4" y="17"/>
                      <a:pt x="0" y="21"/>
                    </a:cubicBezTo>
                    <a:cubicBezTo>
                      <a:pt x="0" y="25"/>
                      <a:pt x="0" y="29"/>
                      <a:pt x="0" y="33"/>
                    </a:cubicBezTo>
                    <a:lnTo>
                      <a:pt x="0" y="45"/>
                    </a:lnTo>
                    <a:cubicBezTo>
                      <a:pt x="0" y="49"/>
                      <a:pt x="4" y="53"/>
                      <a:pt x="8" y="57"/>
                    </a:cubicBezTo>
                    <a:lnTo>
                      <a:pt x="16" y="61"/>
                    </a:lnTo>
                    <a:cubicBezTo>
                      <a:pt x="20" y="65"/>
                      <a:pt x="24" y="70"/>
                      <a:pt x="33" y="70"/>
                    </a:cubicBezTo>
                    <a:lnTo>
                      <a:pt x="53" y="70"/>
                    </a:lnTo>
                    <a:cubicBezTo>
                      <a:pt x="57" y="70"/>
                      <a:pt x="61" y="65"/>
                      <a:pt x="65" y="65"/>
                    </a:cubicBezTo>
                    <a:cubicBezTo>
                      <a:pt x="69" y="61"/>
                      <a:pt x="73" y="61"/>
                      <a:pt x="77" y="57"/>
                    </a:cubicBezTo>
                    <a:cubicBezTo>
                      <a:pt x="77" y="53"/>
                      <a:pt x="81" y="53"/>
                      <a:pt x="81" y="49"/>
                    </a:cubicBezTo>
                    <a:cubicBezTo>
                      <a:pt x="85" y="45"/>
                      <a:pt x="85" y="41"/>
                      <a:pt x="85" y="33"/>
                    </a:cubicBezTo>
                    <a:lnTo>
                      <a:pt x="85" y="25"/>
                    </a:lnTo>
                    <a:cubicBezTo>
                      <a:pt x="81" y="21"/>
                      <a:pt x="81" y="17"/>
                      <a:pt x="77" y="13"/>
                    </a:cubicBezTo>
                    <a:lnTo>
                      <a:pt x="69" y="5"/>
                    </a:lnTo>
                    <a:cubicBezTo>
                      <a:pt x="65" y="5"/>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6"/>
              <p:cNvSpPr/>
              <p:nvPr/>
            </p:nvSpPr>
            <p:spPr>
              <a:xfrm rot="156687">
                <a:off x="3611810" y="3520545"/>
                <a:ext cx="5728" cy="4346"/>
              </a:xfrm>
              <a:custGeom>
                <a:avLst/>
                <a:gdLst/>
                <a:ahLst/>
                <a:cxnLst/>
                <a:rect l="l" t="t" r="r" b="b"/>
                <a:pathLst>
                  <a:path w="87"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2"/>
                    </a:lnTo>
                    <a:cubicBezTo>
                      <a:pt x="1" y="50"/>
                      <a:pt x="5" y="54"/>
                      <a:pt x="9" y="58"/>
                    </a:cubicBezTo>
                    <a:lnTo>
                      <a:pt x="17" y="62"/>
                    </a:lnTo>
                    <a:cubicBezTo>
                      <a:pt x="21" y="66"/>
                      <a:pt x="25" y="66"/>
                      <a:pt x="33" y="66"/>
                    </a:cubicBezTo>
                    <a:lnTo>
                      <a:pt x="66" y="66"/>
                    </a:lnTo>
                    <a:cubicBezTo>
                      <a:pt x="70" y="62"/>
                      <a:pt x="74" y="62"/>
                      <a:pt x="74" y="58"/>
                    </a:cubicBezTo>
                    <a:cubicBezTo>
                      <a:pt x="78" y="54"/>
                      <a:pt x="82" y="50"/>
                      <a:pt x="82" y="46"/>
                    </a:cubicBezTo>
                    <a:cubicBezTo>
                      <a:pt x="86" y="42"/>
                      <a:pt x="86" y="37"/>
                      <a:pt x="86" y="33"/>
                    </a:cubicBezTo>
                    <a:lnTo>
                      <a:pt x="86" y="25"/>
                    </a:lnTo>
                    <a:cubicBezTo>
                      <a:pt x="82" y="21"/>
                      <a:pt x="78" y="13"/>
                      <a:pt x="74" y="9"/>
                    </a:cubicBezTo>
                    <a:lnTo>
                      <a:pt x="70" y="5"/>
                    </a:lnTo>
                    <a:cubicBezTo>
                      <a:pt x="66" y="1"/>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6"/>
              <p:cNvSpPr/>
              <p:nvPr/>
            </p:nvSpPr>
            <p:spPr>
              <a:xfrm rot="156687">
                <a:off x="3419476" y="3253984"/>
                <a:ext cx="5663" cy="5729"/>
              </a:xfrm>
              <a:custGeom>
                <a:avLst/>
                <a:gdLst/>
                <a:ahLst/>
                <a:cxnLst/>
                <a:rect l="l" t="t" r="r" b="b"/>
                <a:pathLst>
                  <a:path w="86" h="87" extrusionOk="0">
                    <a:moveTo>
                      <a:pt x="33" y="1"/>
                    </a:moveTo>
                    <a:cubicBezTo>
                      <a:pt x="29" y="1"/>
                      <a:pt x="25" y="1"/>
                      <a:pt x="21" y="5"/>
                    </a:cubicBezTo>
                    <a:cubicBezTo>
                      <a:pt x="17" y="5"/>
                      <a:pt x="13" y="9"/>
                      <a:pt x="9" y="13"/>
                    </a:cubicBezTo>
                    <a:lnTo>
                      <a:pt x="5" y="17"/>
                    </a:lnTo>
                    <a:cubicBezTo>
                      <a:pt x="1" y="21"/>
                      <a:pt x="1" y="29"/>
                      <a:pt x="1" y="33"/>
                    </a:cubicBezTo>
                    <a:lnTo>
                      <a:pt x="1" y="41"/>
                    </a:lnTo>
                    <a:cubicBezTo>
                      <a:pt x="5" y="50"/>
                      <a:pt x="5" y="54"/>
                      <a:pt x="9" y="58"/>
                    </a:cubicBezTo>
                    <a:cubicBezTo>
                      <a:pt x="17" y="66"/>
                      <a:pt x="25" y="70"/>
                      <a:pt x="29" y="78"/>
                    </a:cubicBezTo>
                    <a:cubicBezTo>
                      <a:pt x="33" y="82"/>
                      <a:pt x="37" y="82"/>
                      <a:pt x="41" y="86"/>
                    </a:cubicBezTo>
                    <a:lnTo>
                      <a:pt x="66" y="86"/>
                    </a:lnTo>
                    <a:cubicBezTo>
                      <a:pt x="70" y="82"/>
                      <a:pt x="74" y="82"/>
                      <a:pt x="78" y="78"/>
                    </a:cubicBezTo>
                    <a:lnTo>
                      <a:pt x="82" y="70"/>
                    </a:lnTo>
                    <a:cubicBezTo>
                      <a:pt x="86" y="66"/>
                      <a:pt x="86" y="62"/>
                      <a:pt x="86" y="54"/>
                    </a:cubicBezTo>
                    <a:lnTo>
                      <a:pt x="86" y="45"/>
                    </a:lnTo>
                    <a:cubicBezTo>
                      <a:pt x="86" y="41"/>
                      <a:pt x="82" y="37"/>
                      <a:pt x="78" y="33"/>
                    </a:cubicBezTo>
                    <a:cubicBezTo>
                      <a:pt x="70" y="25"/>
                      <a:pt x="62" y="17"/>
                      <a:pt x="58"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6"/>
              <p:cNvSpPr/>
              <p:nvPr/>
            </p:nvSpPr>
            <p:spPr>
              <a:xfrm rot="156687">
                <a:off x="3437216" y="3277598"/>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6"/>
              <p:cNvSpPr/>
              <p:nvPr/>
            </p:nvSpPr>
            <p:spPr>
              <a:xfrm rot="156687">
                <a:off x="3405481" y="3297048"/>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6"/>
              <p:cNvSpPr/>
              <p:nvPr/>
            </p:nvSpPr>
            <p:spPr>
              <a:xfrm rot="156687">
                <a:off x="3401864" y="3276514"/>
                <a:ext cx="5663" cy="4609"/>
              </a:xfrm>
              <a:custGeom>
                <a:avLst/>
                <a:gdLst/>
                <a:ahLst/>
                <a:cxnLst/>
                <a:rect l="l" t="t" r="r" b="b"/>
                <a:pathLst>
                  <a:path w="86" h="70" extrusionOk="0">
                    <a:moveTo>
                      <a:pt x="45" y="0"/>
                    </a:moveTo>
                    <a:cubicBezTo>
                      <a:pt x="1" y="0"/>
                      <a:pt x="1" y="70"/>
                      <a:pt x="45" y="70"/>
                    </a:cubicBezTo>
                    <a:cubicBezTo>
                      <a:pt x="86" y="70"/>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6"/>
              <p:cNvSpPr/>
              <p:nvPr/>
            </p:nvSpPr>
            <p:spPr>
              <a:xfrm rot="156687">
                <a:off x="3727088" y="3254070"/>
                <a:ext cx="4346" cy="5663"/>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1" y="65"/>
                    </a:cubicBezTo>
                    <a:cubicBezTo>
                      <a:pt x="5" y="69"/>
                      <a:pt x="5" y="74"/>
                      <a:pt x="9" y="74"/>
                    </a:cubicBezTo>
                    <a:cubicBezTo>
                      <a:pt x="13" y="78"/>
                      <a:pt x="17" y="82"/>
                      <a:pt x="21" y="82"/>
                    </a:cubicBezTo>
                    <a:cubicBezTo>
                      <a:pt x="25" y="86"/>
                      <a:pt x="29" y="86"/>
                      <a:pt x="33" y="86"/>
                    </a:cubicBezTo>
                    <a:lnTo>
                      <a:pt x="42" y="86"/>
                    </a:lnTo>
                    <a:cubicBezTo>
                      <a:pt x="46" y="82"/>
                      <a:pt x="50" y="78"/>
                      <a:pt x="54" y="74"/>
                    </a:cubicBezTo>
                    <a:lnTo>
                      <a:pt x="62" y="69"/>
                    </a:lnTo>
                    <a:cubicBezTo>
                      <a:pt x="62" y="65"/>
                      <a:pt x="66" y="57"/>
                      <a:pt x="66" y="53"/>
                    </a:cubicBezTo>
                    <a:lnTo>
                      <a:pt x="66" y="33"/>
                    </a:lnTo>
                    <a:cubicBezTo>
                      <a:pt x="66" y="29"/>
                      <a:pt x="66" y="25"/>
                      <a:pt x="62" y="21"/>
                    </a:cubicBezTo>
                    <a:cubicBezTo>
                      <a:pt x="62" y="17"/>
                      <a:pt x="58" y="13"/>
                      <a:pt x="54"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6"/>
              <p:cNvSpPr/>
              <p:nvPr/>
            </p:nvSpPr>
            <p:spPr>
              <a:xfrm rot="156687">
                <a:off x="3706243" y="3272462"/>
                <a:ext cx="5663" cy="4346"/>
              </a:xfrm>
              <a:custGeom>
                <a:avLst/>
                <a:gdLst/>
                <a:ahLst/>
                <a:cxnLst/>
                <a:rect l="l" t="t" r="r" b="b"/>
                <a:pathLst>
                  <a:path w="86" h="66" extrusionOk="0">
                    <a:moveTo>
                      <a:pt x="20" y="0"/>
                    </a:moveTo>
                    <a:cubicBezTo>
                      <a:pt x="16" y="4"/>
                      <a:pt x="12" y="4"/>
                      <a:pt x="8" y="8"/>
                    </a:cubicBezTo>
                    <a:cubicBezTo>
                      <a:pt x="8" y="12"/>
                      <a:pt x="4" y="16"/>
                      <a:pt x="4" y="20"/>
                    </a:cubicBezTo>
                    <a:cubicBezTo>
                      <a:pt x="0" y="24"/>
                      <a:pt x="0" y="29"/>
                      <a:pt x="0" y="33"/>
                    </a:cubicBezTo>
                    <a:lnTo>
                      <a:pt x="0" y="41"/>
                    </a:lnTo>
                    <a:cubicBezTo>
                      <a:pt x="4" y="45"/>
                      <a:pt x="4" y="53"/>
                      <a:pt x="8" y="57"/>
                    </a:cubicBezTo>
                    <a:lnTo>
                      <a:pt x="16" y="61"/>
                    </a:lnTo>
                    <a:cubicBezTo>
                      <a:pt x="20" y="65"/>
                      <a:pt x="28" y="65"/>
                      <a:pt x="33" y="65"/>
                    </a:cubicBezTo>
                    <a:lnTo>
                      <a:pt x="53" y="65"/>
                    </a:lnTo>
                    <a:cubicBezTo>
                      <a:pt x="57" y="65"/>
                      <a:pt x="61" y="65"/>
                      <a:pt x="65" y="61"/>
                    </a:cubicBezTo>
                    <a:cubicBezTo>
                      <a:pt x="69" y="61"/>
                      <a:pt x="73" y="57"/>
                      <a:pt x="77" y="57"/>
                    </a:cubicBezTo>
                    <a:cubicBezTo>
                      <a:pt x="81" y="53"/>
                      <a:pt x="81" y="49"/>
                      <a:pt x="85" y="45"/>
                    </a:cubicBezTo>
                    <a:cubicBezTo>
                      <a:pt x="85" y="41"/>
                      <a:pt x="85" y="37"/>
                      <a:pt x="85" y="33"/>
                    </a:cubicBezTo>
                    <a:lnTo>
                      <a:pt x="85" y="24"/>
                    </a:lnTo>
                    <a:cubicBezTo>
                      <a:pt x="85" y="16"/>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6"/>
              <p:cNvSpPr/>
              <p:nvPr/>
            </p:nvSpPr>
            <p:spPr>
              <a:xfrm rot="156687">
                <a:off x="3684456" y="3249980"/>
                <a:ext cx="5663" cy="4609"/>
              </a:xfrm>
              <a:custGeom>
                <a:avLst/>
                <a:gdLst/>
                <a:ahLst/>
                <a:cxnLst/>
                <a:rect l="l" t="t" r="r" b="b"/>
                <a:pathLst>
                  <a:path w="86" h="70" extrusionOk="0">
                    <a:moveTo>
                      <a:pt x="45" y="1"/>
                    </a:moveTo>
                    <a:cubicBezTo>
                      <a:pt x="0" y="1"/>
                      <a:pt x="0"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6"/>
              <p:cNvSpPr/>
              <p:nvPr/>
            </p:nvSpPr>
            <p:spPr>
              <a:xfrm rot="156687">
                <a:off x="3498259" y="3096264"/>
                <a:ext cx="4872" cy="5399"/>
              </a:xfrm>
              <a:custGeom>
                <a:avLst/>
                <a:gdLst/>
                <a:ahLst/>
                <a:cxnLst/>
                <a:rect l="l" t="t" r="r" b="b"/>
                <a:pathLst>
                  <a:path w="74" h="82" extrusionOk="0">
                    <a:moveTo>
                      <a:pt x="25" y="0"/>
                    </a:moveTo>
                    <a:cubicBezTo>
                      <a:pt x="20" y="4"/>
                      <a:pt x="16" y="4"/>
                      <a:pt x="12" y="8"/>
                    </a:cubicBezTo>
                    <a:cubicBezTo>
                      <a:pt x="8" y="8"/>
                      <a:pt x="4" y="12"/>
                      <a:pt x="4" y="16"/>
                    </a:cubicBezTo>
                    <a:cubicBezTo>
                      <a:pt x="0" y="21"/>
                      <a:pt x="0" y="25"/>
                      <a:pt x="0" y="29"/>
                    </a:cubicBezTo>
                    <a:cubicBezTo>
                      <a:pt x="0" y="33"/>
                      <a:pt x="0" y="37"/>
                      <a:pt x="0" y="41"/>
                    </a:cubicBezTo>
                    <a:lnTo>
                      <a:pt x="2" y="45"/>
                    </a:lnTo>
                    <a:lnTo>
                      <a:pt x="0" y="49"/>
                    </a:lnTo>
                    <a:cubicBezTo>
                      <a:pt x="0" y="57"/>
                      <a:pt x="4" y="61"/>
                      <a:pt x="8" y="65"/>
                    </a:cubicBezTo>
                    <a:lnTo>
                      <a:pt x="12" y="73"/>
                    </a:lnTo>
                    <a:cubicBezTo>
                      <a:pt x="16" y="77"/>
                      <a:pt x="20" y="82"/>
                      <a:pt x="25" y="82"/>
                    </a:cubicBezTo>
                    <a:lnTo>
                      <a:pt x="45" y="82"/>
                    </a:lnTo>
                    <a:cubicBezTo>
                      <a:pt x="49" y="82"/>
                      <a:pt x="53" y="77"/>
                      <a:pt x="61" y="73"/>
                    </a:cubicBezTo>
                    <a:cubicBezTo>
                      <a:pt x="61" y="69"/>
                      <a:pt x="65" y="65"/>
                      <a:pt x="65" y="65"/>
                    </a:cubicBezTo>
                    <a:cubicBezTo>
                      <a:pt x="65" y="65"/>
                      <a:pt x="65" y="65"/>
                      <a:pt x="65" y="61"/>
                    </a:cubicBezTo>
                    <a:cubicBezTo>
                      <a:pt x="69" y="61"/>
                      <a:pt x="69" y="57"/>
                      <a:pt x="69" y="53"/>
                    </a:cubicBezTo>
                    <a:cubicBezTo>
                      <a:pt x="69" y="49"/>
                      <a:pt x="73" y="45"/>
                      <a:pt x="73" y="41"/>
                    </a:cubicBezTo>
                    <a:cubicBezTo>
                      <a:pt x="73" y="37"/>
                      <a:pt x="73" y="33"/>
                      <a:pt x="69" y="29"/>
                    </a:cubicBezTo>
                    <a:cubicBezTo>
                      <a:pt x="69" y="25"/>
                      <a:pt x="69" y="21"/>
                      <a:pt x="65" y="21"/>
                    </a:cubicBezTo>
                    <a:cubicBezTo>
                      <a:pt x="65" y="21"/>
                      <a:pt x="65" y="16"/>
                      <a:pt x="65" y="16"/>
                    </a:cubicBezTo>
                    <a:cubicBezTo>
                      <a:pt x="65" y="16"/>
                      <a:pt x="61" y="12"/>
                      <a:pt x="61" y="12"/>
                    </a:cubicBezTo>
                    <a:cubicBezTo>
                      <a:pt x="57" y="8"/>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6"/>
              <p:cNvSpPr/>
              <p:nvPr/>
            </p:nvSpPr>
            <p:spPr>
              <a:xfrm rot="156687">
                <a:off x="3528226" y="3114524"/>
                <a:ext cx="5728" cy="4609"/>
              </a:xfrm>
              <a:custGeom>
                <a:avLst/>
                <a:gdLst/>
                <a:ahLst/>
                <a:cxnLst/>
                <a:rect l="l" t="t" r="r" b="b"/>
                <a:pathLst>
                  <a:path w="87" h="70" extrusionOk="0">
                    <a:moveTo>
                      <a:pt x="41" y="0"/>
                    </a:moveTo>
                    <a:cubicBezTo>
                      <a:pt x="1" y="0"/>
                      <a:pt x="1"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6"/>
              <p:cNvSpPr/>
              <p:nvPr/>
            </p:nvSpPr>
            <p:spPr>
              <a:xfrm rot="156687">
                <a:off x="3514401" y="3146851"/>
                <a:ext cx="5728" cy="5663"/>
              </a:xfrm>
              <a:custGeom>
                <a:avLst/>
                <a:gdLst/>
                <a:ahLst/>
                <a:cxnLst/>
                <a:rect l="l" t="t" r="r" b="b"/>
                <a:pathLst>
                  <a:path w="87" h="86" extrusionOk="0">
                    <a:moveTo>
                      <a:pt x="33" y="0"/>
                    </a:moveTo>
                    <a:cubicBezTo>
                      <a:pt x="29" y="0"/>
                      <a:pt x="25" y="0"/>
                      <a:pt x="21" y="5"/>
                    </a:cubicBezTo>
                    <a:cubicBezTo>
                      <a:pt x="17" y="5"/>
                      <a:pt x="13" y="5"/>
                      <a:pt x="9" y="9"/>
                    </a:cubicBezTo>
                    <a:lnTo>
                      <a:pt x="5" y="17"/>
                    </a:lnTo>
                    <a:cubicBezTo>
                      <a:pt x="1" y="21"/>
                      <a:pt x="1" y="25"/>
                      <a:pt x="1" y="33"/>
                    </a:cubicBezTo>
                    <a:lnTo>
                      <a:pt x="1" y="41"/>
                    </a:lnTo>
                    <a:cubicBezTo>
                      <a:pt x="5" y="45"/>
                      <a:pt x="5" y="53"/>
                      <a:pt x="9" y="57"/>
                    </a:cubicBezTo>
                    <a:cubicBezTo>
                      <a:pt x="17" y="61"/>
                      <a:pt x="25" y="70"/>
                      <a:pt x="29" y="78"/>
                    </a:cubicBezTo>
                    <a:cubicBezTo>
                      <a:pt x="33" y="78"/>
                      <a:pt x="37" y="82"/>
                      <a:pt x="41" y="82"/>
                    </a:cubicBezTo>
                    <a:cubicBezTo>
                      <a:pt x="45" y="86"/>
                      <a:pt x="49" y="86"/>
                      <a:pt x="54" y="86"/>
                    </a:cubicBezTo>
                    <a:cubicBezTo>
                      <a:pt x="58" y="86"/>
                      <a:pt x="62" y="86"/>
                      <a:pt x="66" y="82"/>
                    </a:cubicBezTo>
                    <a:cubicBezTo>
                      <a:pt x="70" y="82"/>
                      <a:pt x="74" y="78"/>
                      <a:pt x="78" y="78"/>
                    </a:cubicBezTo>
                    <a:lnTo>
                      <a:pt x="82" y="70"/>
                    </a:lnTo>
                    <a:cubicBezTo>
                      <a:pt x="86" y="65"/>
                      <a:pt x="86" y="57"/>
                      <a:pt x="86" y="53"/>
                    </a:cubicBezTo>
                    <a:lnTo>
                      <a:pt x="86" y="45"/>
                    </a:lnTo>
                    <a:cubicBezTo>
                      <a:pt x="86" y="37"/>
                      <a:pt x="82" y="33"/>
                      <a:pt x="78" y="29"/>
                    </a:cubicBezTo>
                    <a:cubicBezTo>
                      <a:pt x="70" y="25"/>
                      <a:pt x="62" y="17"/>
                      <a:pt x="58" y="9"/>
                    </a:cubicBezTo>
                    <a:cubicBezTo>
                      <a:pt x="54" y="5"/>
                      <a:pt x="49" y="5"/>
                      <a:pt x="45" y="5"/>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6"/>
              <p:cNvSpPr/>
              <p:nvPr/>
            </p:nvSpPr>
            <p:spPr>
              <a:xfrm rot="156687">
                <a:off x="3493173" y="3125814"/>
                <a:ext cx="7243" cy="4609"/>
              </a:xfrm>
              <a:custGeom>
                <a:avLst/>
                <a:gdLst/>
                <a:ahLst/>
                <a:cxnLst/>
                <a:rect l="l" t="t" r="r" b="b"/>
                <a:pathLst>
                  <a:path w="110" h="70" extrusionOk="0">
                    <a:moveTo>
                      <a:pt x="77" y="1"/>
                    </a:moveTo>
                    <a:cubicBezTo>
                      <a:pt x="61" y="1"/>
                      <a:pt x="49" y="1"/>
                      <a:pt x="37" y="5"/>
                    </a:cubicBezTo>
                    <a:cubicBezTo>
                      <a:pt x="25" y="5"/>
                      <a:pt x="16" y="5"/>
                      <a:pt x="12" y="13"/>
                    </a:cubicBezTo>
                    <a:cubicBezTo>
                      <a:pt x="8" y="17"/>
                      <a:pt x="4" y="21"/>
                      <a:pt x="4" y="25"/>
                    </a:cubicBezTo>
                    <a:cubicBezTo>
                      <a:pt x="4" y="29"/>
                      <a:pt x="0" y="33"/>
                      <a:pt x="0" y="37"/>
                    </a:cubicBezTo>
                    <a:cubicBezTo>
                      <a:pt x="0" y="45"/>
                      <a:pt x="4" y="53"/>
                      <a:pt x="12" y="57"/>
                    </a:cubicBezTo>
                    <a:cubicBezTo>
                      <a:pt x="16" y="66"/>
                      <a:pt x="25" y="70"/>
                      <a:pt x="37" y="70"/>
                    </a:cubicBezTo>
                    <a:lnTo>
                      <a:pt x="77" y="70"/>
                    </a:lnTo>
                    <a:cubicBezTo>
                      <a:pt x="86" y="70"/>
                      <a:pt x="94" y="66"/>
                      <a:pt x="98" y="57"/>
                    </a:cubicBezTo>
                    <a:cubicBezTo>
                      <a:pt x="102" y="53"/>
                      <a:pt x="106" y="53"/>
                      <a:pt x="106" y="49"/>
                    </a:cubicBezTo>
                    <a:cubicBezTo>
                      <a:pt x="110" y="45"/>
                      <a:pt x="110" y="41"/>
                      <a:pt x="110" y="33"/>
                    </a:cubicBezTo>
                    <a:cubicBezTo>
                      <a:pt x="110" y="25"/>
                      <a:pt x="106" y="17"/>
                      <a:pt x="98" y="13"/>
                    </a:cubicBezTo>
                    <a:cubicBezTo>
                      <a:pt x="94" y="5"/>
                      <a:pt x="8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6"/>
              <p:cNvSpPr/>
              <p:nvPr/>
            </p:nvSpPr>
            <p:spPr>
              <a:xfrm rot="156687">
                <a:off x="3457015" y="3142651"/>
                <a:ext cx="5663" cy="4346"/>
              </a:xfrm>
              <a:custGeom>
                <a:avLst/>
                <a:gdLst/>
                <a:ahLst/>
                <a:cxnLst/>
                <a:rect l="l" t="t" r="r" b="b"/>
                <a:pathLst>
                  <a:path w="86" h="66" extrusionOk="0">
                    <a:moveTo>
                      <a:pt x="41" y="0"/>
                    </a:moveTo>
                    <a:cubicBezTo>
                      <a:pt x="1" y="0"/>
                      <a:pt x="1"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6"/>
              <p:cNvSpPr/>
              <p:nvPr/>
            </p:nvSpPr>
            <p:spPr>
              <a:xfrm rot="156687">
                <a:off x="4098147" y="2897679"/>
                <a:ext cx="5728" cy="5992"/>
              </a:xfrm>
              <a:custGeom>
                <a:avLst/>
                <a:gdLst/>
                <a:ahLst/>
                <a:cxnLst/>
                <a:rect l="l" t="t" r="r" b="b"/>
                <a:pathLst>
                  <a:path w="87" h="91" extrusionOk="0">
                    <a:moveTo>
                      <a:pt x="46" y="1"/>
                    </a:moveTo>
                    <a:cubicBezTo>
                      <a:pt x="37" y="5"/>
                      <a:pt x="33" y="9"/>
                      <a:pt x="29" y="13"/>
                    </a:cubicBezTo>
                    <a:cubicBezTo>
                      <a:pt x="21" y="17"/>
                      <a:pt x="17" y="25"/>
                      <a:pt x="9" y="33"/>
                    </a:cubicBezTo>
                    <a:cubicBezTo>
                      <a:pt x="5" y="33"/>
                      <a:pt x="5" y="38"/>
                      <a:pt x="1" y="42"/>
                    </a:cubicBezTo>
                    <a:cubicBezTo>
                      <a:pt x="1" y="46"/>
                      <a:pt x="1" y="50"/>
                      <a:pt x="1" y="54"/>
                    </a:cubicBezTo>
                    <a:cubicBezTo>
                      <a:pt x="1" y="62"/>
                      <a:pt x="1" y="66"/>
                      <a:pt x="1" y="70"/>
                    </a:cubicBezTo>
                    <a:cubicBezTo>
                      <a:pt x="5" y="74"/>
                      <a:pt x="5" y="78"/>
                      <a:pt x="9" y="78"/>
                    </a:cubicBezTo>
                    <a:lnTo>
                      <a:pt x="17" y="82"/>
                    </a:lnTo>
                    <a:cubicBezTo>
                      <a:pt x="21" y="86"/>
                      <a:pt x="25" y="90"/>
                      <a:pt x="33" y="90"/>
                    </a:cubicBezTo>
                    <a:lnTo>
                      <a:pt x="41" y="86"/>
                    </a:lnTo>
                    <a:cubicBezTo>
                      <a:pt x="46" y="86"/>
                      <a:pt x="54" y="82"/>
                      <a:pt x="58" y="78"/>
                    </a:cubicBezTo>
                    <a:cubicBezTo>
                      <a:pt x="62" y="74"/>
                      <a:pt x="70" y="66"/>
                      <a:pt x="78" y="58"/>
                    </a:cubicBezTo>
                    <a:cubicBezTo>
                      <a:pt x="78" y="54"/>
                      <a:pt x="82" y="54"/>
                      <a:pt x="82" y="50"/>
                    </a:cubicBezTo>
                    <a:cubicBezTo>
                      <a:pt x="86" y="46"/>
                      <a:pt x="86" y="42"/>
                      <a:pt x="86" y="33"/>
                    </a:cubicBezTo>
                    <a:cubicBezTo>
                      <a:pt x="86" y="29"/>
                      <a:pt x="86" y="25"/>
                      <a:pt x="82" y="21"/>
                    </a:cubicBezTo>
                    <a:cubicBezTo>
                      <a:pt x="82" y="17"/>
                      <a:pt x="78" y="13"/>
                      <a:pt x="78" y="13"/>
                    </a:cubicBezTo>
                    <a:lnTo>
                      <a:pt x="70" y="5"/>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6"/>
              <p:cNvSpPr/>
              <p:nvPr/>
            </p:nvSpPr>
            <p:spPr>
              <a:xfrm rot="156687">
                <a:off x="4097313" y="2927666"/>
                <a:ext cx="4346" cy="5663"/>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5" y="65"/>
                    </a:cubicBezTo>
                    <a:cubicBezTo>
                      <a:pt x="5" y="69"/>
                      <a:pt x="5" y="73"/>
                      <a:pt x="9" y="78"/>
                    </a:cubicBezTo>
                    <a:cubicBezTo>
                      <a:pt x="13" y="78"/>
                      <a:pt x="17" y="82"/>
                      <a:pt x="21" y="82"/>
                    </a:cubicBezTo>
                    <a:cubicBezTo>
                      <a:pt x="25" y="86"/>
                      <a:pt x="29" y="86"/>
                      <a:pt x="33" y="86"/>
                    </a:cubicBezTo>
                    <a:lnTo>
                      <a:pt x="42" y="86"/>
                    </a:lnTo>
                    <a:cubicBezTo>
                      <a:pt x="46" y="82"/>
                      <a:pt x="54" y="82"/>
                      <a:pt x="58" y="78"/>
                    </a:cubicBezTo>
                    <a:lnTo>
                      <a:pt x="62" y="69"/>
                    </a:lnTo>
                    <a:cubicBezTo>
                      <a:pt x="66" y="65"/>
                      <a:pt x="66" y="57"/>
                      <a:pt x="66" y="53"/>
                    </a:cubicBezTo>
                    <a:lnTo>
                      <a:pt x="66" y="33"/>
                    </a:lnTo>
                    <a:cubicBezTo>
                      <a:pt x="66" y="29"/>
                      <a:pt x="66" y="25"/>
                      <a:pt x="62" y="21"/>
                    </a:cubicBezTo>
                    <a:cubicBezTo>
                      <a:pt x="62" y="17"/>
                      <a:pt x="58" y="12"/>
                      <a:pt x="58"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6"/>
              <p:cNvSpPr/>
              <p:nvPr/>
            </p:nvSpPr>
            <p:spPr>
              <a:xfrm rot="156687">
                <a:off x="4077117" y="2943373"/>
                <a:ext cx="5136" cy="4346"/>
              </a:xfrm>
              <a:custGeom>
                <a:avLst/>
                <a:gdLst/>
                <a:ahLst/>
                <a:cxnLst/>
                <a:rect l="l" t="t" r="r" b="b"/>
                <a:pathLst>
                  <a:path w="78" h="66" extrusionOk="0">
                    <a:moveTo>
                      <a:pt x="20" y="0"/>
                    </a:moveTo>
                    <a:cubicBezTo>
                      <a:pt x="16" y="4"/>
                      <a:pt x="12" y="4"/>
                      <a:pt x="8" y="8"/>
                    </a:cubicBezTo>
                    <a:cubicBezTo>
                      <a:pt x="8" y="13"/>
                      <a:pt x="4" y="17"/>
                      <a:pt x="4" y="21"/>
                    </a:cubicBezTo>
                    <a:cubicBezTo>
                      <a:pt x="0" y="25"/>
                      <a:pt x="0" y="29"/>
                      <a:pt x="0" y="33"/>
                    </a:cubicBezTo>
                    <a:lnTo>
                      <a:pt x="0" y="41"/>
                    </a:lnTo>
                    <a:cubicBezTo>
                      <a:pt x="4" y="45"/>
                      <a:pt x="4" y="53"/>
                      <a:pt x="8" y="57"/>
                    </a:cubicBezTo>
                    <a:lnTo>
                      <a:pt x="16" y="61"/>
                    </a:lnTo>
                    <a:cubicBezTo>
                      <a:pt x="20" y="65"/>
                      <a:pt x="29" y="65"/>
                      <a:pt x="33" y="65"/>
                    </a:cubicBezTo>
                    <a:lnTo>
                      <a:pt x="45" y="65"/>
                    </a:lnTo>
                    <a:cubicBezTo>
                      <a:pt x="49" y="65"/>
                      <a:pt x="53" y="65"/>
                      <a:pt x="57" y="61"/>
                    </a:cubicBezTo>
                    <a:cubicBezTo>
                      <a:pt x="61" y="61"/>
                      <a:pt x="65" y="57"/>
                      <a:pt x="69" y="57"/>
                    </a:cubicBezTo>
                    <a:cubicBezTo>
                      <a:pt x="73" y="53"/>
                      <a:pt x="73" y="49"/>
                      <a:pt x="77" y="45"/>
                    </a:cubicBezTo>
                    <a:cubicBezTo>
                      <a:pt x="77" y="41"/>
                      <a:pt x="77" y="37"/>
                      <a:pt x="77" y="33"/>
                    </a:cubicBezTo>
                    <a:lnTo>
                      <a:pt x="77" y="25"/>
                    </a:lnTo>
                    <a:cubicBezTo>
                      <a:pt x="77" y="17"/>
                      <a:pt x="73" y="13"/>
                      <a:pt x="69" y="8"/>
                    </a:cubicBezTo>
                    <a:lnTo>
                      <a:pt x="61" y="4"/>
                    </a:lnTo>
                    <a:cubicBezTo>
                      <a:pt x="57" y="0"/>
                      <a:pt x="53"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6"/>
              <p:cNvSpPr/>
              <p:nvPr/>
            </p:nvSpPr>
            <p:spPr>
              <a:xfrm rot="156687">
                <a:off x="4225979" y="2623236"/>
                <a:ext cx="5663" cy="4609"/>
              </a:xfrm>
              <a:custGeom>
                <a:avLst/>
                <a:gdLst/>
                <a:ahLst/>
                <a:cxnLst/>
                <a:rect l="l" t="t" r="r" b="b"/>
                <a:pathLst>
                  <a:path w="86" h="70" extrusionOk="0">
                    <a:moveTo>
                      <a:pt x="33" y="0"/>
                    </a:moveTo>
                    <a:cubicBezTo>
                      <a:pt x="28" y="0"/>
                      <a:pt x="24" y="4"/>
                      <a:pt x="20" y="4"/>
                    </a:cubicBezTo>
                    <a:cubicBezTo>
                      <a:pt x="16" y="8"/>
                      <a:pt x="12" y="8"/>
                      <a:pt x="8" y="12"/>
                    </a:cubicBezTo>
                    <a:cubicBezTo>
                      <a:pt x="4" y="12"/>
                      <a:pt x="4" y="17"/>
                      <a:pt x="0" y="21"/>
                    </a:cubicBezTo>
                    <a:cubicBezTo>
                      <a:pt x="0" y="25"/>
                      <a:pt x="0" y="29"/>
                      <a:pt x="0" y="37"/>
                    </a:cubicBezTo>
                    <a:lnTo>
                      <a:pt x="0" y="45"/>
                    </a:lnTo>
                    <a:cubicBezTo>
                      <a:pt x="0" y="49"/>
                      <a:pt x="4" y="53"/>
                      <a:pt x="8" y="57"/>
                    </a:cubicBezTo>
                    <a:lnTo>
                      <a:pt x="16" y="61"/>
                    </a:lnTo>
                    <a:cubicBezTo>
                      <a:pt x="20" y="65"/>
                      <a:pt x="24" y="69"/>
                      <a:pt x="33" y="69"/>
                    </a:cubicBezTo>
                    <a:lnTo>
                      <a:pt x="53" y="69"/>
                    </a:lnTo>
                    <a:cubicBezTo>
                      <a:pt x="57" y="69"/>
                      <a:pt x="61" y="65"/>
                      <a:pt x="65" y="65"/>
                    </a:cubicBezTo>
                    <a:cubicBezTo>
                      <a:pt x="69" y="61"/>
                      <a:pt x="73" y="61"/>
                      <a:pt x="77" y="57"/>
                    </a:cubicBezTo>
                    <a:cubicBezTo>
                      <a:pt x="77" y="57"/>
                      <a:pt x="81" y="53"/>
                      <a:pt x="81" y="49"/>
                    </a:cubicBezTo>
                    <a:cubicBezTo>
                      <a:pt x="85" y="45"/>
                      <a:pt x="85" y="41"/>
                      <a:pt x="85" y="37"/>
                    </a:cubicBezTo>
                    <a:lnTo>
                      <a:pt x="85" y="25"/>
                    </a:lnTo>
                    <a:cubicBezTo>
                      <a:pt x="81" y="21"/>
                      <a:pt x="77" y="17"/>
                      <a:pt x="77" y="12"/>
                    </a:cubicBezTo>
                    <a:lnTo>
                      <a:pt x="69" y="8"/>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6"/>
              <p:cNvSpPr/>
              <p:nvPr/>
            </p:nvSpPr>
            <p:spPr>
              <a:xfrm rot="156687">
                <a:off x="4210214" y="2644473"/>
                <a:ext cx="5926" cy="5992"/>
              </a:xfrm>
              <a:custGeom>
                <a:avLst/>
                <a:gdLst/>
                <a:ahLst/>
                <a:cxnLst/>
                <a:rect l="l" t="t" r="r" b="b"/>
                <a:pathLst>
                  <a:path w="90" h="91" extrusionOk="0">
                    <a:moveTo>
                      <a:pt x="57" y="1"/>
                    </a:moveTo>
                    <a:lnTo>
                      <a:pt x="45" y="5"/>
                    </a:lnTo>
                    <a:cubicBezTo>
                      <a:pt x="41" y="5"/>
                      <a:pt x="37" y="9"/>
                      <a:pt x="33" y="13"/>
                    </a:cubicBezTo>
                    <a:cubicBezTo>
                      <a:pt x="25" y="17"/>
                      <a:pt x="21" y="25"/>
                      <a:pt x="13" y="33"/>
                    </a:cubicBezTo>
                    <a:cubicBezTo>
                      <a:pt x="9" y="37"/>
                      <a:pt x="4" y="37"/>
                      <a:pt x="4" y="41"/>
                    </a:cubicBezTo>
                    <a:cubicBezTo>
                      <a:pt x="4" y="45"/>
                      <a:pt x="0" y="49"/>
                      <a:pt x="0" y="58"/>
                    </a:cubicBezTo>
                    <a:cubicBezTo>
                      <a:pt x="0" y="62"/>
                      <a:pt x="4" y="66"/>
                      <a:pt x="4" y="70"/>
                    </a:cubicBezTo>
                    <a:cubicBezTo>
                      <a:pt x="9" y="74"/>
                      <a:pt x="9" y="78"/>
                      <a:pt x="13" y="78"/>
                    </a:cubicBezTo>
                    <a:lnTo>
                      <a:pt x="21" y="86"/>
                    </a:lnTo>
                    <a:cubicBezTo>
                      <a:pt x="25" y="86"/>
                      <a:pt x="29" y="90"/>
                      <a:pt x="37" y="90"/>
                    </a:cubicBezTo>
                    <a:lnTo>
                      <a:pt x="45" y="86"/>
                    </a:lnTo>
                    <a:cubicBezTo>
                      <a:pt x="49" y="86"/>
                      <a:pt x="53" y="82"/>
                      <a:pt x="57" y="78"/>
                    </a:cubicBezTo>
                    <a:cubicBezTo>
                      <a:pt x="65" y="74"/>
                      <a:pt x="74" y="66"/>
                      <a:pt x="78" y="58"/>
                    </a:cubicBezTo>
                    <a:cubicBezTo>
                      <a:pt x="82" y="58"/>
                      <a:pt x="86" y="54"/>
                      <a:pt x="86" y="49"/>
                    </a:cubicBezTo>
                    <a:cubicBezTo>
                      <a:pt x="90" y="45"/>
                      <a:pt x="90" y="41"/>
                      <a:pt x="90" y="33"/>
                    </a:cubicBezTo>
                    <a:cubicBezTo>
                      <a:pt x="90" y="29"/>
                      <a:pt x="90" y="25"/>
                      <a:pt x="86" y="21"/>
                    </a:cubicBezTo>
                    <a:cubicBezTo>
                      <a:pt x="86" y="17"/>
                      <a:pt x="82" y="13"/>
                      <a:pt x="78" y="13"/>
                    </a:cubicBezTo>
                    <a:lnTo>
                      <a:pt x="74" y="9"/>
                    </a:lnTo>
                    <a:cubicBezTo>
                      <a:pt x="70" y="5"/>
                      <a:pt x="61"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6"/>
              <p:cNvSpPr/>
              <p:nvPr/>
            </p:nvSpPr>
            <p:spPr>
              <a:xfrm rot="156687">
                <a:off x="4195889" y="2600969"/>
                <a:ext cx="5663" cy="4346"/>
              </a:xfrm>
              <a:custGeom>
                <a:avLst/>
                <a:gdLst/>
                <a:ahLst/>
                <a:cxnLst/>
                <a:rect l="l" t="t" r="r" b="b"/>
                <a:pathLst>
                  <a:path w="86" h="66" extrusionOk="0">
                    <a:moveTo>
                      <a:pt x="45" y="0"/>
                    </a:moveTo>
                    <a:cubicBezTo>
                      <a:pt x="0" y="0"/>
                      <a:pt x="0"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6"/>
              <p:cNvSpPr/>
              <p:nvPr/>
            </p:nvSpPr>
            <p:spPr>
              <a:xfrm rot="156687">
                <a:off x="3998719" y="2575371"/>
                <a:ext cx="5728" cy="4609"/>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6"/>
              <p:cNvSpPr/>
              <p:nvPr/>
            </p:nvSpPr>
            <p:spPr>
              <a:xfrm rot="156687">
                <a:off x="3984447" y="2600697"/>
                <a:ext cx="5992" cy="4609"/>
              </a:xfrm>
              <a:custGeom>
                <a:avLst/>
                <a:gdLst/>
                <a:ahLst/>
                <a:cxnLst/>
                <a:rect l="l" t="t" r="r" b="b"/>
                <a:pathLst>
                  <a:path w="91" h="70" extrusionOk="0">
                    <a:moveTo>
                      <a:pt x="45" y="0"/>
                    </a:moveTo>
                    <a:cubicBezTo>
                      <a:pt x="1" y="0"/>
                      <a:pt x="1" y="70"/>
                      <a:pt x="45" y="70"/>
                    </a:cubicBezTo>
                    <a:cubicBezTo>
                      <a:pt x="90" y="70"/>
                      <a:pt x="90"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6"/>
              <p:cNvSpPr/>
              <p:nvPr/>
            </p:nvSpPr>
            <p:spPr>
              <a:xfrm rot="156687">
                <a:off x="3966633" y="2586760"/>
                <a:ext cx="5663" cy="4346"/>
              </a:xfrm>
              <a:custGeom>
                <a:avLst/>
                <a:gdLst/>
                <a:ahLst/>
                <a:cxnLst/>
                <a:rect l="l" t="t" r="r" b="b"/>
                <a:pathLst>
                  <a:path w="86" h="66" extrusionOk="0">
                    <a:moveTo>
                      <a:pt x="33" y="0"/>
                    </a:moveTo>
                    <a:cubicBezTo>
                      <a:pt x="29" y="0"/>
                      <a:pt x="24" y="0"/>
                      <a:pt x="20" y="4"/>
                    </a:cubicBezTo>
                    <a:cubicBezTo>
                      <a:pt x="16" y="4"/>
                      <a:pt x="12" y="8"/>
                      <a:pt x="12" y="8"/>
                    </a:cubicBezTo>
                    <a:cubicBezTo>
                      <a:pt x="8" y="12"/>
                      <a:pt x="4" y="17"/>
                      <a:pt x="4" y="21"/>
                    </a:cubicBezTo>
                    <a:cubicBezTo>
                      <a:pt x="0" y="25"/>
                      <a:pt x="0" y="29"/>
                      <a:pt x="0" y="33"/>
                    </a:cubicBezTo>
                    <a:lnTo>
                      <a:pt x="0" y="41"/>
                    </a:lnTo>
                    <a:cubicBezTo>
                      <a:pt x="4" y="49"/>
                      <a:pt x="8" y="53"/>
                      <a:pt x="12" y="57"/>
                    </a:cubicBezTo>
                    <a:lnTo>
                      <a:pt x="16" y="61"/>
                    </a:lnTo>
                    <a:cubicBezTo>
                      <a:pt x="20" y="65"/>
                      <a:pt x="29" y="65"/>
                      <a:pt x="33" y="65"/>
                    </a:cubicBezTo>
                    <a:lnTo>
                      <a:pt x="65" y="65"/>
                    </a:lnTo>
                    <a:cubicBezTo>
                      <a:pt x="69" y="61"/>
                      <a:pt x="73" y="61"/>
                      <a:pt x="77" y="57"/>
                    </a:cubicBezTo>
                    <a:cubicBezTo>
                      <a:pt x="81" y="53"/>
                      <a:pt x="81" y="49"/>
                      <a:pt x="85" y="45"/>
                    </a:cubicBezTo>
                    <a:cubicBezTo>
                      <a:pt x="85" y="41"/>
                      <a:pt x="85" y="37"/>
                      <a:pt x="85" y="33"/>
                    </a:cubicBezTo>
                    <a:lnTo>
                      <a:pt x="85" y="25"/>
                    </a:lnTo>
                    <a:cubicBezTo>
                      <a:pt x="85" y="21"/>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6"/>
              <p:cNvSpPr/>
              <p:nvPr/>
            </p:nvSpPr>
            <p:spPr>
              <a:xfrm rot="156687">
                <a:off x="3962205" y="2624591"/>
                <a:ext cx="5663" cy="4346"/>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6"/>
              <p:cNvSpPr/>
              <p:nvPr/>
            </p:nvSpPr>
            <p:spPr>
              <a:xfrm rot="156687">
                <a:off x="3947682" y="2613516"/>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6"/>
              <p:cNvSpPr/>
              <p:nvPr/>
            </p:nvSpPr>
            <p:spPr>
              <a:xfrm rot="156687">
                <a:off x="3860939" y="2922787"/>
                <a:ext cx="5728" cy="4346"/>
              </a:xfrm>
              <a:custGeom>
                <a:avLst/>
                <a:gdLst/>
                <a:ahLst/>
                <a:cxnLst/>
                <a:rect l="l" t="t" r="r" b="b"/>
                <a:pathLst>
                  <a:path w="87" h="66" extrusionOk="0">
                    <a:moveTo>
                      <a:pt x="46" y="1"/>
                    </a:moveTo>
                    <a:cubicBezTo>
                      <a:pt x="1" y="1"/>
                      <a:pt x="1" y="66"/>
                      <a:pt x="46" y="66"/>
                    </a:cubicBezTo>
                    <a:cubicBezTo>
                      <a:pt x="86" y="66"/>
                      <a:pt x="86"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6"/>
              <p:cNvSpPr/>
              <p:nvPr/>
            </p:nvSpPr>
            <p:spPr>
              <a:xfrm rot="156687">
                <a:off x="3852159" y="2957781"/>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6"/>
              <p:cNvSpPr/>
              <p:nvPr/>
            </p:nvSpPr>
            <p:spPr>
              <a:xfrm rot="156687">
                <a:off x="3664293" y="2852460"/>
                <a:ext cx="5926" cy="4609"/>
              </a:xfrm>
              <a:custGeom>
                <a:avLst/>
                <a:gdLst/>
                <a:ahLst/>
                <a:cxnLst/>
                <a:rect l="l" t="t" r="r" b="b"/>
                <a:pathLst>
                  <a:path w="90" h="70" extrusionOk="0">
                    <a:moveTo>
                      <a:pt x="33" y="1"/>
                    </a:moveTo>
                    <a:cubicBezTo>
                      <a:pt x="29" y="1"/>
                      <a:pt x="24" y="5"/>
                      <a:pt x="20" y="5"/>
                    </a:cubicBezTo>
                    <a:cubicBezTo>
                      <a:pt x="16" y="9"/>
                      <a:pt x="12" y="9"/>
                      <a:pt x="12" y="13"/>
                    </a:cubicBezTo>
                    <a:cubicBezTo>
                      <a:pt x="8" y="17"/>
                      <a:pt x="4" y="17"/>
                      <a:pt x="4" y="21"/>
                    </a:cubicBezTo>
                    <a:cubicBezTo>
                      <a:pt x="4" y="25"/>
                      <a:pt x="0" y="29"/>
                      <a:pt x="0" y="37"/>
                    </a:cubicBezTo>
                    <a:lnTo>
                      <a:pt x="4" y="45"/>
                    </a:lnTo>
                    <a:cubicBezTo>
                      <a:pt x="4" y="49"/>
                      <a:pt x="8" y="54"/>
                      <a:pt x="12" y="58"/>
                    </a:cubicBezTo>
                    <a:lnTo>
                      <a:pt x="16" y="66"/>
                    </a:lnTo>
                    <a:cubicBezTo>
                      <a:pt x="24" y="66"/>
                      <a:pt x="29" y="70"/>
                      <a:pt x="33" y="70"/>
                    </a:cubicBezTo>
                    <a:lnTo>
                      <a:pt x="53" y="70"/>
                    </a:lnTo>
                    <a:cubicBezTo>
                      <a:pt x="61" y="70"/>
                      <a:pt x="65" y="66"/>
                      <a:pt x="69" y="66"/>
                    </a:cubicBezTo>
                    <a:cubicBezTo>
                      <a:pt x="73" y="66"/>
                      <a:pt x="73" y="62"/>
                      <a:pt x="77" y="58"/>
                    </a:cubicBezTo>
                    <a:cubicBezTo>
                      <a:pt x="81" y="58"/>
                      <a:pt x="85" y="54"/>
                      <a:pt x="85" y="49"/>
                    </a:cubicBezTo>
                    <a:cubicBezTo>
                      <a:pt x="85" y="45"/>
                      <a:pt x="89" y="41"/>
                      <a:pt x="89" y="37"/>
                    </a:cubicBezTo>
                    <a:lnTo>
                      <a:pt x="85" y="25"/>
                    </a:lnTo>
                    <a:cubicBezTo>
                      <a:pt x="85" y="21"/>
                      <a:pt x="81" y="17"/>
                      <a:pt x="77" y="13"/>
                    </a:cubicBezTo>
                    <a:lnTo>
                      <a:pt x="73" y="9"/>
                    </a:lnTo>
                    <a:cubicBezTo>
                      <a:pt x="65" y="5"/>
                      <a:pt x="61"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6"/>
              <p:cNvSpPr/>
              <p:nvPr/>
            </p:nvSpPr>
            <p:spPr>
              <a:xfrm rot="156687">
                <a:off x="3660904" y="2884993"/>
                <a:ext cx="5663" cy="4346"/>
              </a:xfrm>
              <a:custGeom>
                <a:avLst/>
                <a:gdLst/>
                <a:ahLst/>
                <a:cxnLst/>
                <a:rect l="l" t="t" r="r" b="b"/>
                <a:pathLst>
                  <a:path w="86" h="66" extrusionOk="0">
                    <a:moveTo>
                      <a:pt x="33" y="1"/>
                    </a:moveTo>
                    <a:cubicBezTo>
                      <a:pt x="29" y="1"/>
                      <a:pt x="25" y="1"/>
                      <a:pt x="21" y="5"/>
                    </a:cubicBezTo>
                    <a:cubicBezTo>
                      <a:pt x="17" y="5"/>
                      <a:pt x="13" y="9"/>
                      <a:pt x="9" y="13"/>
                    </a:cubicBezTo>
                    <a:cubicBezTo>
                      <a:pt x="5" y="13"/>
                      <a:pt x="5" y="17"/>
                      <a:pt x="1" y="21"/>
                    </a:cubicBezTo>
                    <a:cubicBezTo>
                      <a:pt x="1" y="25"/>
                      <a:pt x="1" y="29"/>
                      <a:pt x="1" y="33"/>
                    </a:cubicBezTo>
                    <a:lnTo>
                      <a:pt x="1" y="41"/>
                    </a:lnTo>
                    <a:cubicBezTo>
                      <a:pt x="1" y="49"/>
                      <a:pt x="5" y="54"/>
                      <a:pt x="9" y="58"/>
                    </a:cubicBezTo>
                    <a:lnTo>
                      <a:pt x="17" y="62"/>
                    </a:lnTo>
                    <a:cubicBezTo>
                      <a:pt x="21" y="66"/>
                      <a:pt x="25" y="66"/>
                      <a:pt x="33" y="66"/>
                    </a:cubicBezTo>
                    <a:lnTo>
                      <a:pt x="66" y="66"/>
                    </a:lnTo>
                    <a:cubicBezTo>
                      <a:pt x="70" y="62"/>
                      <a:pt x="74" y="62"/>
                      <a:pt x="74" y="58"/>
                    </a:cubicBezTo>
                    <a:cubicBezTo>
                      <a:pt x="78" y="54"/>
                      <a:pt x="82" y="49"/>
                      <a:pt x="82" y="45"/>
                    </a:cubicBezTo>
                    <a:cubicBezTo>
                      <a:pt x="86" y="41"/>
                      <a:pt x="86" y="37"/>
                      <a:pt x="86" y="33"/>
                    </a:cubicBezTo>
                    <a:lnTo>
                      <a:pt x="86" y="25"/>
                    </a:lnTo>
                    <a:cubicBezTo>
                      <a:pt x="82" y="21"/>
                      <a:pt x="78" y="17"/>
                      <a:pt x="74" y="13"/>
                    </a:cubicBezTo>
                    <a:lnTo>
                      <a:pt x="70" y="5"/>
                    </a:lnTo>
                    <a:cubicBezTo>
                      <a:pt x="66" y="5"/>
                      <a:pt x="58"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6"/>
              <p:cNvSpPr/>
              <p:nvPr/>
            </p:nvSpPr>
            <p:spPr>
              <a:xfrm rot="156687">
                <a:off x="3656162" y="2535341"/>
                <a:ext cx="4609" cy="6980"/>
              </a:xfrm>
              <a:custGeom>
                <a:avLst/>
                <a:gdLst/>
                <a:ahLst/>
                <a:cxnLst/>
                <a:rect l="l" t="t" r="r" b="b"/>
                <a:pathLst>
                  <a:path w="70" h="106" extrusionOk="0">
                    <a:moveTo>
                      <a:pt x="37" y="0"/>
                    </a:moveTo>
                    <a:cubicBezTo>
                      <a:pt x="25" y="0"/>
                      <a:pt x="17" y="4"/>
                      <a:pt x="13" y="8"/>
                    </a:cubicBezTo>
                    <a:cubicBezTo>
                      <a:pt x="5" y="16"/>
                      <a:pt x="1" y="25"/>
                      <a:pt x="1" y="33"/>
                    </a:cubicBezTo>
                    <a:cubicBezTo>
                      <a:pt x="1" y="45"/>
                      <a:pt x="5" y="61"/>
                      <a:pt x="5" y="73"/>
                    </a:cubicBezTo>
                    <a:cubicBezTo>
                      <a:pt x="5" y="81"/>
                      <a:pt x="9" y="90"/>
                      <a:pt x="13" y="98"/>
                    </a:cubicBezTo>
                    <a:cubicBezTo>
                      <a:pt x="17" y="102"/>
                      <a:pt x="21" y="102"/>
                      <a:pt x="25" y="106"/>
                    </a:cubicBezTo>
                    <a:lnTo>
                      <a:pt x="37" y="106"/>
                    </a:lnTo>
                    <a:cubicBezTo>
                      <a:pt x="45" y="106"/>
                      <a:pt x="53" y="106"/>
                      <a:pt x="62" y="98"/>
                    </a:cubicBezTo>
                    <a:cubicBezTo>
                      <a:pt x="66" y="90"/>
                      <a:pt x="70" y="81"/>
                      <a:pt x="70" y="73"/>
                    </a:cubicBezTo>
                    <a:cubicBezTo>
                      <a:pt x="70" y="61"/>
                      <a:pt x="70" y="45"/>
                      <a:pt x="70" y="33"/>
                    </a:cubicBezTo>
                    <a:cubicBezTo>
                      <a:pt x="70" y="25"/>
                      <a:pt x="66" y="16"/>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6"/>
              <p:cNvSpPr/>
              <p:nvPr/>
            </p:nvSpPr>
            <p:spPr>
              <a:xfrm rot="156687">
                <a:off x="3673529" y="2554613"/>
                <a:ext cx="5728" cy="4609"/>
              </a:xfrm>
              <a:custGeom>
                <a:avLst/>
                <a:gdLst/>
                <a:ahLst/>
                <a:cxnLst/>
                <a:rect l="l" t="t" r="r" b="b"/>
                <a:pathLst>
                  <a:path w="87" h="70" extrusionOk="0">
                    <a:moveTo>
                      <a:pt x="34" y="1"/>
                    </a:moveTo>
                    <a:cubicBezTo>
                      <a:pt x="29" y="1"/>
                      <a:pt x="25" y="5"/>
                      <a:pt x="21" y="5"/>
                    </a:cubicBezTo>
                    <a:cubicBezTo>
                      <a:pt x="17" y="9"/>
                      <a:pt x="13" y="9"/>
                      <a:pt x="9" y="13"/>
                    </a:cubicBezTo>
                    <a:cubicBezTo>
                      <a:pt x="5" y="17"/>
                      <a:pt x="5" y="17"/>
                      <a:pt x="1" y="21"/>
                    </a:cubicBezTo>
                    <a:cubicBezTo>
                      <a:pt x="1" y="25"/>
                      <a:pt x="1" y="29"/>
                      <a:pt x="1" y="37"/>
                    </a:cubicBezTo>
                    <a:lnTo>
                      <a:pt x="1" y="45"/>
                    </a:lnTo>
                    <a:cubicBezTo>
                      <a:pt x="1" y="49"/>
                      <a:pt x="5" y="54"/>
                      <a:pt x="9" y="58"/>
                    </a:cubicBezTo>
                    <a:lnTo>
                      <a:pt x="17" y="66"/>
                    </a:lnTo>
                    <a:cubicBezTo>
                      <a:pt x="21" y="66"/>
                      <a:pt x="25" y="70"/>
                      <a:pt x="34" y="70"/>
                    </a:cubicBezTo>
                    <a:lnTo>
                      <a:pt x="54" y="70"/>
                    </a:lnTo>
                    <a:cubicBezTo>
                      <a:pt x="58" y="70"/>
                      <a:pt x="62" y="66"/>
                      <a:pt x="66" y="66"/>
                    </a:cubicBezTo>
                    <a:cubicBezTo>
                      <a:pt x="70" y="66"/>
                      <a:pt x="74" y="62"/>
                      <a:pt x="78" y="58"/>
                    </a:cubicBezTo>
                    <a:cubicBezTo>
                      <a:pt x="78" y="58"/>
                      <a:pt x="82" y="54"/>
                      <a:pt x="82" y="49"/>
                    </a:cubicBezTo>
                    <a:cubicBezTo>
                      <a:pt x="86" y="45"/>
                      <a:pt x="86" y="41"/>
                      <a:pt x="86" y="37"/>
                    </a:cubicBezTo>
                    <a:lnTo>
                      <a:pt x="86" y="25"/>
                    </a:lnTo>
                    <a:cubicBezTo>
                      <a:pt x="82" y="21"/>
                      <a:pt x="82" y="17"/>
                      <a:pt x="78" y="13"/>
                    </a:cubicBezTo>
                    <a:lnTo>
                      <a:pt x="70" y="9"/>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6"/>
              <p:cNvSpPr/>
              <p:nvPr/>
            </p:nvSpPr>
            <p:spPr>
              <a:xfrm rot="156687">
                <a:off x="3645032" y="2558124"/>
                <a:ext cx="5663" cy="4346"/>
              </a:xfrm>
              <a:custGeom>
                <a:avLst/>
                <a:gdLst/>
                <a:ahLst/>
                <a:cxnLst/>
                <a:rect l="l" t="t" r="r" b="b"/>
                <a:pathLst>
                  <a:path w="86" h="66" extrusionOk="0">
                    <a:moveTo>
                      <a:pt x="20" y="1"/>
                    </a:moveTo>
                    <a:cubicBezTo>
                      <a:pt x="16" y="5"/>
                      <a:pt x="12" y="5"/>
                      <a:pt x="8" y="9"/>
                    </a:cubicBezTo>
                    <a:cubicBezTo>
                      <a:pt x="4" y="13"/>
                      <a:pt x="4" y="17"/>
                      <a:pt x="0" y="21"/>
                    </a:cubicBezTo>
                    <a:cubicBezTo>
                      <a:pt x="0" y="25"/>
                      <a:pt x="0" y="29"/>
                      <a:pt x="0" y="33"/>
                    </a:cubicBezTo>
                    <a:lnTo>
                      <a:pt x="0" y="41"/>
                    </a:lnTo>
                    <a:cubicBezTo>
                      <a:pt x="0" y="46"/>
                      <a:pt x="4" y="54"/>
                      <a:pt x="8" y="58"/>
                    </a:cubicBezTo>
                    <a:lnTo>
                      <a:pt x="16" y="62"/>
                    </a:lnTo>
                    <a:cubicBezTo>
                      <a:pt x="20" y="62"/>
                      <a:pt x="24" y="66"/>
                      <a:pt x="33" y="66"/>
                    </a:cubicBezTo>
                    <a:lnTo>
                      <a:pt x="53" y="66"/>
                    </a:lnTo>
                    <a:cubicBezTo>
                      <a:pt x="57" y="66"/>
                      <a:pt x="61" y="66"/>
                      <a:pt x="65" y="62"/>
                    </a:cubicBezTo>
                    <a:cubicBezTo>
                      <a:pt x="69" y="62"/>
                      <a:pt x="73" y="58"/>
                      <a:pt x="77" y="58"/>
                    </a:cubicBezTo>
                    <a:cubicBezTo>
                      <a:pt x="77" y="54"/>
                      <a:pt x="81" y="50"/>
                      <a:pt x="81" y="46"/>
                    </a:cubicBezTo>
                    <a:cubicBezTo>
                      <a:pt x="85" y="41"/>
                      <a:pt x="85" y="37"/>
                      <a:pt x="85" y="33"/>
                    </a:cubicBezTo>
                    <a:lnTo>
                      <a:pt x="85" y="25"/>
                    </a:lnTo>
                    <a:cubicBezTo>
                      <a:pt x="81" y="17"/>
                      <a:pt x="81" y="13"/>
                      <a:pt x="77" y="9"/>
                    </a:cubicBezTo>
                    <a:lnTo>
                      <a:pt x="69" y="5"/>
                    </a:lnTo>
                    <a:cubicBezTo>
                      <a:pt x="65" y="1"/>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6"/>
              <p:cNvSpPr/>
              <p:nvPr/>
            </p:nvSpPr>
            <p:spPr>
              <a:xfrm rot="156687">
                <a:off x="3659159" y="2581545"/>
                <a:ext cx="4346" cy="5663"/>
              </a:xfrm>
              <a:custGeom>
                <a:avLst/>
                <a:gdLst/>
                <a:ahLst/>
                <a:cxnLst/>
                <a:rect l="l" t="t" r="r" b="b"/>
                <a:pathLst>
                  <a:path w="66" h="86" extrusionOk="0">
                    <a:moveTo>
                      <a:pt x="25" y="0"/>
                    </a:moveTo>
                    <a:cubicBezTo>
                      <a:pt x="21" y="0"/>
                      <a:pt x="13" y="4"/>
                      <a:pt x="9" y="9"/>
                    </a:cubicBezTo>
                    <a:lnTo>
                      <a:pt x="5" y="17"/>
                    </a:lnTo>
                    <a:cubicBezTo>
                      <a:pt x="1" y="21"/>
                      <a:pt x="1" y="25"/>
                      <a:pt x="1" y="33"/>
                    </a:cubicBezTo>
                    <a:lnTo>
                      <a:pt x="1" y="53"/>
                    </a:lnTo>
                    <a:cubicBezTo>
                      <a:pt x="1" y="57"/>
                      <a:pt x="1" y="61"/>
                      <a:pt x="5" y="65"/>
                    </a:cubicBezTo>
                    <a:cubicBezTo>
                      <a:pt x="5" y="70"/>
                      <a:pt x="9" y="74"/>
                      <a:pt x="9" y="78"/>
                    </a:cubicBezTo>
                    <a:cubicBezTo>
                      <a:pt x="13" y="78"/>
                      <a:pt x="17" y="82"/>
                      <a:pt x="21" y="82"/>
                    </a:cubicBezTo>
                    <a:cubicBezTo>
                      <a:pt x="25" y="86"/>
                      <a:pt x="29" y="86"/>
                      <a:pt x="33" y="86"/>
                    </a:cubicBezTo>
                    <a:lnTo>
                      <a:pt x="41" y="86"/>
                    </a:lnTo>
                    <a:cubicBezTo>
                      <a:pt x="50" y="82"/>
                      <a:pt x="54" y="82"/>
                      <a:pt x="58" y="78"/>
                    </a:cubicBezTo>
                    <a:lnTo>
                      <a:pt x="62" y="70"/>
                    </a:lnTo>
                    <a:cubicBezTo>
                      <a:pt x="66" y="65"/>
                      <a:pt x="66" y="57"/>
                      <a:pt x="66" y="53"/>
                    </a:cubicBezTo>
                    <a:lnTo>
                      <a:pt x="66" y="33"/>
                    </a:lnTo>
                    <a:cubicBezTo>
                      <a:pt x="66" y="29"/>
                      <a:pt x="66" y="25"/>
                      <a:pt x="66" y="21"/>
                    </a:cubicBezTo>
                    <a:cubicBezTo>
                      <a:pt x="62" y="17"/>
                      <a:pt x="62" y="13"/>
                      <a:pt x="58" y="9"/>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6"/>
              <p:cNvSpPr/>
              <p:nvPr/>
            </p:nvSpPr>
            <p:spPr>
              <a:xfrm rot="156687">
                <a:off x="3494947" y="2493145"/>
                <a:ext cx="5663" cy="4346"/>
              </a:xfrm>
              <a:custGeom>
                <a:avLst/>
                <a:gdLst/>
                <a:ahLst/>
                <a:cxnLst/>
                <a:rect l="l" t="t" r="r" b="b"/>
                <a:pathLst>
                  <a:path w="86"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1"/>
                    </a:lnTo>
                    <a:cubicBezTo>
                      <a:pt x="1" y="49"/>
                      <a:pt x="5" y="53"/>
                      <a:pt x="9" y="58"/>
                    </a:cubicBezTo>
                    <a:lnTo>
                      <a:pt x="17" y="62"/>
                    </a:lnTo>
                    <a:cubicBezTo>
                      <a:pt x="21" y="66"/>
                      <a:pt x="25" y="66"/>
                      <a:pt x="33" y="66"/>
                    </a:cubicBezTo>
                    <a:lnTo>
                      <a:pt x="66" y="66"/>
                    </a:lnTo>
                    <a:cubicBezTo>
                      <a:pt x="70" y="62"/>
                      <a:pt x="74" y="62"/>
                      <a:pt x="78" y="58"/>
                    </a:cubicBezTo>
                    <a:cubicBezTo>
                      <a:pt x="78" y="53"/>
                      <a:pt x="82" y="49"/>
                      <a:pt x="82" y="45"/>
                    </a:cubicBezTo>
                    <a:cubicBezTo>
                      <a:pt x="86" y="41"/>
                      <a:pt x="86" y="37"/>
                      <a:pt x="86" y="33"/>
                    </a:cubicBezTo>
                    <a:lnTo>
                      <a:pt x="86" y="25"/>
                    </a:lnTo>
                    <a:cubicBezTo>
                      <a:pt x="82" y="21"/>
                      <a:pt x="82" y="13"/>
                      <a:pt x="78" y="9"/>
                    </a:cubicBezTo>
                    <a:lnTo>
                      <a:pt x="70" y="5"/>
                    </a:lnTo>
                    <a:cubicBezTo>
                      <a:pt x="66"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6"/>
              <p:cNvSpPr/>
              <p:nvPr/>
            </p:nvSpPr>
            <p:spPr>
              <a:xfrm rot="156687">
                <a:off x="3473620" y="2525178"/>
                <a:ext cx="4872" cy="5465"/>
              </a:xfrm>
              <a:custGeom>
                <a:avLst/>
                <a:gdLst/>
                <a:ahLst/>
                <a:cxnLst/>
                <a:rect l="l" t="t" r="r" b="b"/>
                <a:pathLst>
                  <a:path w="74" h="83" extrusionOk="0">
                    <a:moveTo>
                      <a:pt x="17" y="28"/>
                    </a:moveTo>
                    <a:cubicBezTo>
                      <a:pt x="17" y="28"/>
                      <a:pt x="17" y="30"/>
                      <a:pt x="15" y="32"/>
                    </a:cubicBezTo>
                    <a:lnTo>
                      <a:pt x="15" y="32"/>
                    </a:lnTo>
                    <a:lnTo>
                      <a:pt x="17" y="28"/>
                    </a:lnTo>
                    <a:close/>
                    <a:moveTo>
                      <a:pt x="17" y="57"/>
                    </a:moveTo>
                    <a:cubicBezTo>
                      <a:pt x="17" y="57"/>
                      <a:pt x="21" y="57"/>
                      <a:pt x="21" y="61"/>
                    </a:cubicBezTo>
                    <a:lnTo>
                      <a:pt x="17" y="57"/>
                    </a:lnTo>
                    <a:close/>
                    <a:moveTo>
                      <a:pt x="21" y="61"/>
                    </a:moveTo>
                    <a:lnTo>
                      <a:pt x="25" y="63"/>
                    </a:lnTo>
                    <a:lnTo>
                      <a:pt x="25" y="63"/>
                    </a:lnTo>
                    <a:cubicBezTo>
                      <a:pt x="25" y="63"/>
                      <a:pt x="25" y="64"/>
                      <a:pt x="25" y="65"/>
                    </a:cubicBezTo>
                    <a:lnTo>
                      <a:pt x="21" y="61"/>
                    </a:lnTo>
                    <a:close/>
                    <a:moveTo>
                      <a:pt x="38" y="1"/>
                    </a:moveTo>
                    <a:cubicBezTo>
                      <a:pt x="34" y="1"/>
                      <a:pt x="31" y="2"/>
                      <a:pt x="29" y="4"/>
                    </a:cubicBezTo>
                    <a:cubicBezTo>
                      <a:pt x="25" y="4"/>
                      <a:pt x="21" y="4"/>
                      <a:pt x="17" y="8"/>
                    </a:cubicBezTo>
                    <a:cubicBezTo>
                      <a:pt x="13" y="12"/>
                      <a:pt x="9" y="12"/>
                      <a:pt x="9" y="16"/>
                    </a:cubicBezTo>
                    <a:cubicBezTo>
                      <a:pt x="5" y="20"/>
                      <a:pt x="5" y="24"/>
                      <a:pt x="5" y="28"/>
                    </a:cubicBezTo>
                    <a:cubicBezTo>
                      <a:pt x="1" y="32"/>
                      <a:pt x="1" y="36"/>
                      <a:pt x="5" y="40"/>
                    </a:cubicBezTo>
                    <a:lnTo>
                      <a:pt x="5" y="48"/>
                    </a:lnTo>
                    <a:cubicBezTo>
                      <a:pt x="5" y="57"/>
                      <a:pt x="9" y="61"/>
                      <a:pt x="9" y="65"/>
                    </a:cubicBezTo>
                    <a:lnTo>
                      <a:pt x="17" y="73"/>
                    </a:lnTo>
                    <a:cubicBezTo>
                      <a:pt x="21" y="77"/>
                      <a:pt x="25" y="81"/>
                      <a:pt x="29" y="81"/>
                    </a:cubicBezTo>
                    <a:lnTo>
                      <a:pt x="25" y="81"/>
                    </a:lnTo>
                    <a:cubicBezTo>
                      <a:pt x="31" y="81"/>
                      <a:pt x="34" y="83"/>
                      <a:pt x="38" y="83"/>
                    </a:cubicBezTo>
                    <a:cubicBezTo>
                      <a:pt x="40" y="83"/>
                      <a:pt x="43" y="82"/>
                      <a:pt x="45" y="81"/>
                    </a:cubicBezTo>
                    <a:cubicBezTo>
                      <a:pt x="54" y="81"/>
                      <a:pt x="58" y="77"/>
                      <a:pt x="66" y="73"/>
                    </a:cubicBezTo>
                    <a:cubicBezTo>
                      <a:pt x="66" y="69"/>
                      <a:pt x="70" y="65"/>
                      <a:pt x="70" y="65"/>
                    </a:cubicBezTo>
                    <a:cubicBezTo>
                      <a:pt x="74" y="61"/>
                      <a:pt x="74" y="57"/>
                      <a:pt x="74" y="53"/>
                    </a:cubicBezTo>
                    <a:cubicBezTo>
                      <a:pt x="74" y="48"/>
                      <a:pt x="74" y="44"/>
                      <a:pt x="74" y="44"/>
                    </a:cubicBezTo>
                    <a:lnTo>
                      <a:pt x="74" y="40"/>
                    </a:lnTo>
                    <a:cubicBezTo>
                      <a:pt x="74" y="36"/>
                      <a:pt x="74" y="32"/>
                      <a:pt x="74" y="28"/>
                    </a:cubicBezTo>
                    <a:cubicBezTo>
                      <a:pt x="74" y="24"/>
                      <a:pt x="70" y="24"/>
                      <a:pt x="70" y="20"/>
                    </a:cubicBezTo>
                    <a:cubicBezTo>
                      <a:pt x="70" y="16"/>
                      <a:pt x="66" y="12"/>
                      <a:pt x="66" y="12"/>
                    </a:cubicBezTo>
                    <a:cubicBezTo>
                      <a:pt x="58" y="8"/>
                      <a:pt x="54" y="4"/>
                      <a:pt x="50" y="4"/>
                    </a:cubicBezTo>
                    <a:cubicBezTo>
                      <a:pt x="45"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6"/>
              <p:cNvSpPr/>
              <p:nvPr/>
            </p:nvSpPr>
            <p:spPr>
              <a:xfrm rot="156687">
                <a:off x="3441160" y="2784410"/>
                <a:ext cx="5728" cy="5663"/>
              </a:xfrm>
              <a:custGeom>
                <a:avLst/>
                <a:gdLst/>
                <a:ahLst/>
                <a:cxnLst/>
                <a:rect l="l" t="t" r="r" b="b"/>
                <a:pathLst>
                  <a:path w="87" h="86" extrusionOk="0">
                    <a:moveTo>
                      <a:pt x="33" y="1"/>
                    </a:moveTo>
                    <a:cubicBezTo>
                      <a:pt x="29" y="1"/>
                      <a:pt x="25" y="1"/>
                      <a:pt x="21" y="5"/>
                    </a:cubicBezTo>
                    <a:cubicBezTo>
                      <a:pt x="17" y="5"/>
                      <a:pt x="13" y="9"/>
                      <a:pt x="9" y="13"/>
                    </a:cubicBezTo>
                    <a:lnTo>
                      <a:pt x="5" y="17"/>
                    </a:lnTo>
                    <a:cubicBezTo>
                      <a:pt x="1" y="21"/>
                      <a:pt x="1" y="29"/>
                      <a:pt x="1" y="33"/>
                    </a:cubicBezTo>
                    <a:lnTo>
                      <a:pt x="1" y="41"/>
                    </a:lnTo>
                    <a:cubicBezTo>
                      <a:pt x="5" y="49"/>
                      <a:pt x="5" y="53"/>
                      <a:pt x="9" y="57"/>
                    </a:cubicBezTo>
                    <a:cubicBezTo>
                      <a:pt x="17" y="66"/>
                      <a:pt x="25" y="70"/>
                      <a:pt x="29" y="78"/>
                    </a:cubicBezTo>
                    <a:cubicBezTo>
                      <a:pt x="33" y="82"/>
                      <a:pt x="37" y="82"/>
                      <a:pt x="41" y="86"/>
                    </a:cubicBezTo>
                    <a:lnTo>
                      <a:pt x="66" y="86"/>
                    </a:lnTo>
                    <a:cubicBezTo>
                      <a:pt x="70" y="82"/>
                      <a:pt x="74" y="82"/>
                      <a:pt x="78" y="78"/>
                    </a:cubicBezTo>
                    <a:lnTo>
                      <a:pt x="82" y="70"/>
                    </a:lnTo>
                    <a:cubicBezTo>
                      <a:pt x="86" y="66"/>
                      <a:pt x="86" y="61"/>
                      <a:pt x="86" y="53"/>
                    </a:cubicBezTo>
                    <a:lnTo>
                      <a:pt x="86" y="45"/>
                    </a:lnTo>
                    <a:cubicBezTo>
                      <a:pt x="86" y="41"/>
                      <a:pt x="82" y="37"/>
                      <a:pt x="78" y="33"/>
                    </a:cubicBezTo>
                    <a:cubicBezTo>
                      <a:pt x="70" y="25"/>
                      <a:pt x="62" y="17"/>
                      <a:pt x="58" y="13"/>
                    </a:cubicBezTo>
                    <a:cubicBezTo>
                      <a:pt x="54"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6"/>
              <p:cNvSpPr/>
              <p:nvPr/>
            </p:nvSpPr>
            <p:spPr>
              <a:xfrm rot="156687">
                <a:off x="3461367" y="2817497"/>
                <a:ext cx="5728" cy="4346"/>
              </a:xfrm>
              <a:custGeom>
                <a:avLst/>
                <a:gdLst/>
                <a:ahLst/>
                <a:cxnLst/>
                <a:rect l="l" t="t" r="r" b="b"/>
                <a:pathLst>
                  <a:path w="87" h="66" extrusionOk="0">
                    <a:moveTo>
                      <a:pt x="42" y="0"/>
                    </a:moveTo>
                    <a:cubicBezTo>
                      <a:pt x="1" y="0"/>
                      <a:pt x="1" y="65"/>
                      <a:pt x="42" y="65"/>
                    </a:cubicBezTo>
                    <a:cubicBezTo>
                      <a:pt x="86" y="65"/>
                      <a:pt x="86"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6"/>
              <p:cNvSpPr/>
              <p:nvPr/>
            </p:nvSpPr>
            <p:spPr>
              <a:xfrm rot="156687">
                <a:off x="3450875" y="2853733"/>
                <a:ext cx="5728" cy="4609"/>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6"/>
              <p:cNvSpPr/>
              <p:nvPr/>
            </p:nvSpPr>
            <p:spPr>
              <a:xfrm rot="156687">
                <a:off x="3431360" y="2823643"/>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6"/>
              <p:cNvSpPr/>
              <p:nvPr/>
            </p:nvSpPr>
            <p:spPr>
              <a:xfrm rot="156687">
                <a:off x="3872322" y="2573570"/>
                <a:ext cx="329612" cy="517483"/>
              </a:xfrm>
              <a:custGeom>
                <a:avLst/>
                <a:gdLst/>
                <a:ahLst/>
                <a:cxnLst/>
                <a:rect l="l" t="t" r="r" b="b"/>
                <a:pathLst>
                  <a:path w="5006" h="7859" extrusionOk="0">
                    <a:moveTo>
                      <a:pt x="3462" y="0"/>
                    </a:moveTo>
                    <a:cubicBezTo>
                      <a:pt x="2563" y="0"/>
                      <a:pt x="1594" y="1004"/>
                      <a:pt x="1139" y="2195"/>
                    </a:cubicBezTo>
                    <a:cubicBezTo>
                      <a:pt x="598" y="3622"/>
                      <a:pt x="1" y="7195"/>
                      <a:pt x="1" y="7195"/>
                    </a:cubicBezTo>
                    <a:cubicBezTo>
                      <a:pt x="1017" y="7342"/>
                      <a:pt x="2151" y="7858"/>
                      <a:pt x="2151" y="7858"/>
                    </a:cubicBezTo>
                    <a:cubicBezTo>
                      <a:pt x="2151" y="7858"/>
                      <a:pt x="2993" y="4305"/>
                      <a:pt x="3725" y="3174"/>
                    </a:cubicBezTo>
                    <a:cubicBezTo>
                      <a:pt x="4453" y="2044"/>
                      <a:pt x="5005" y="642"/>
                      <a:pt x="3985" y="125"/>
                    </a:cubicBezTo>
                    <a:cubicBezTo>
                      <a:pt x="3817" y="40"/>
                      <a:pt x="3641" y="0"/>
                      <a:pt x="3462"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6"/>
              <p:cNvSpPr/>
              <p:nvPr/>
            </p:nvSpPr>
            <p:spPr>
              <a:xfrm rot="156687">
                <a:off x="3966185" y="2742641"/>
                <a:ext cx="100082" cy="327122"/>
              </a:xfrm>
              <a:custGeom>
                <a:avLst/>
                <a:gdLst/>
                <a:ahLst/>
                <a:cxnLst/>
                <a:rect l="l" t="t" r="r" b="b"/>
                <a:pathLst>
                  <a:path w="1520" h="4968" extrusionOk="0">
                    <a:moveTo>
                      <a:pt x="1479" y="1"/>
                    </a:moveTo>
                    <a:cubicBezTo>
                      <a:pt x="1465" y="1"/>
                      <a:pt x="1452" y="8"/>
                      <a:pt x="1447" y="24"/>
                    </a:cubicBezTo>
                    <a:cubicBezTo>
                      <a:pt x="1227" y="650"/>
                      <a:pt x="1016" y="1285"/>
                      <a:pt x="821" y="1923"/>
                    </a:cubicBezTo>
                    <a:cubicBezTo>
                      <a:pt x="626" y="2561"/>
                      <a:pt x="447" y="3195"/>
                      <a:pt x="280" y="3838"/>
                    </a:cubicBezTo>
                    <a:cubicBezTo>
                      <a:pt x="182" y="4200"/>
                      <a:pt x="93" y="4561"/>
                      <a:pt x="8" y="4927"/>
                    </a:cubicBezTo>
                    <a:cubicBezTo>
                      <a:pt x="0" y="4952"/>
                      <a:pt x="21" y="4967"/>
                      <a:pt x="40" y="4967"/>
                    </a:cubicBezTo>
                    <a:cubicBezTo>
                      <a:pt x="53" y="4967"/>
                      <a:pt x="65" y="4960"/>
                      <a:pt x="69" y="4944"/>
                    </a:cubicBezTo>
                    <a:cubicBezTo>
                      <a:pt x="223" y="4293"/>
                      <a:pt x="390" y="3651"/>
                      <a:pt x="573" y="3008"/>
                    </a:cubicBezTo>
                    <a:cubicBezTo>
                      <a:pt x="752" y="2366"/>
                      <a:pt x="943" y="1736"/>
                      <a:pt x="1150" y="1106"/>
                    </a:cubicBezTo>
                    <a:cubicBezTo>
                      <a:pt x="1264" y="748"/>
                      <a:pt x="1386" y="394"/>
                      <a:pt x="1512" y="41"/>
                    </a:cubicBezTo>
                    <a:cubicBezTo>
                      <a:pt x="1519" y="16"/>
                      <a:pt x="1499"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6"/>
              <p:cNvSpPr/>
              <p:nvPr/>
            </p:nvSpPr>
            <p:spPr>
              <a:xfrm rot="156687">
                <a:off x="3841725" y="2541987"/>
                <a:ext cx="323489" cy="534866"/>
              </a:xfrm>
              <a:custGeom>
                <a:avLst/>
                <a:gdLst/>
                <a:ahLst/>
                <a:cxnLst/>
                <a:rect l="l" t="t" r="r" b="b"/>
                <a:pathLst>
                  <a:path w="4913" h="8123" extrusionOk="0">
                    <a:moveTo>
                      <a:pt x="3815" y="1"/>
                    </a:moveTo>
                    <a:cubicBezTo>
                      <a:pt x="2942" y="1"/>
                      <a:pt x="1872" y="675"/>
                      <a:pt x="1164" y="2240"/>
                    </a:cubicBezTo>
                    <a:cubicBezTo>
                      <a:pt x="119" y="4545"/>
                      <a:pt x="1" y="7871"/>
                      <a:pt x="1" y="7871"/>
                    </a:cubicBezTo>
                    <a:lnTo>
                      <a:pt x="948" y="8123"/>
                    </a:lnTo>
                    <a:cubicBezTo>
                      <a:pt x="948" y="8123"/>
                      <a:pt x="1383" y="4858"/>
                      <a:pt x="2261" y="2691"/>
                    </a:cubicBezTo>
                    <a:cubicBezTo>
                      <a:pt x="3140" y="524"/>
                      <a:pt x="4912" y="480"/>
                      <a:pt x="4867" y="435"/>
                    </a:cubicBezTo>
                    <a:cubicBezTo>
                      <a:pt x="4602" y="153"/>
                      <a:pt x="4231"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6"/>
              <p:cNvSpPr/>
              <p:nvPr/>
            </p:nvSpPr>
            <p:spPr>
              <a:xfrm rot="156687">
                <a:off x="3872910" y="2547772"/>
                <a:ext cx="329612" cy="543294"/>
              </a:xfrm>
              <a:custGeom>
                <a:avLst/>
                <a:gdLst/>
                <a:ahLst/>
                <a:cxnLst/>
                <a:rect l="l" t="t" r="r" b="b"/>
                <a:pathLst>
                  <a:path w="5006" h="8251" fill="none" extrusionOk="0">
                    <a:moveTo>
                      <a:pt x="2151" y="8250"/>
                    </a:moveTo>
                    <a:cubicBezTo>
                      <a:pt x="2151" y="8250"/>
                      <a:pt x="1017" y="7734"/>
                      <a:pt x="1" y="7587"/>
                    </a:cubicBezTo>
                    <a:cubicBezTo>
                      <a:pt x="1" y="7587"/>
                      <a:pt x="598" y="4014"/>
                      <a:pt x="1139" y="2587"/>
                    </a:cubicBezTo>
                    <a:cubicBezTo>
                      <a:pt x="1684" y="1160"/>
                      <a:pt x="2969" y="1"/>
                      <a:pt x="3985" y="517"/>
                    </a:cubicBezTo>
                    <a:cubicBezTo>
                      <a:pt x="5005" y="1034"/>
                      <a:pt x="4453" y="2436"/>
                      <a:pt x="3725" y="3566"/>
                    </a:cubicBezTo>
                    <a:cubicBezTo>
                      <a:pt x="2993" y="4697"/>
                      <a:pt x="2151" y="8250"/>
                      <a:pt x="2151" y="825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6"/>
              <p:cNvSpPr/>
              <p:nvPr/>
            </p:nvSpPr>
            <p:spPr>
              <a:xfrm rot="156687">
                <a:off x="3476295" y="2519522"/>
                <a:ext cx="170600" cy="513137"/>
              </a:xfrm>
              <a:custGeom>
                <a:avLst/>
                <a:gdLst/>
                <a:ahLst/>
                <a:cxnLst/>
                <a:rect l="l" t="t" r="r" b="b"/>
                <a:pathLst>
                  <a:path w="2591" h="7793" extrusionOk="0">
                    <a:moveTo>
                      <a:pt x="1200" y="1"/>
                    </a:moveTo>
                    <a:cubicBezTo>
                      <a:pt x="574" y="1"/>
                      <a:pt x="0" y="566"/>
                      <a:pt x="21" y="2645"/>
                    </a:cubicBezTo>
                    <a:cubicBezTo>
                      <a:pt x="50" y="5312"/>
                      <a:pt x="692" y="7792"/>
                      <a:pt x="692" y="7792"/>
                    </a:cubicBezTo>
                    <a:cubicBezTo>
                      <a:pt x="1351" y="7499"/>
                      <a:pt x="2591" y="7365"/>
                      <a:pt x="2591" y="7365"/>
                    </a:cubicBezTo>
                    <a:cubicBezTo>
                      <a:pt x="2591" y="7365"/>
                      <a:pt x="2323" y="4731"/>
                      <a:pt x="2396" y="3251"/>
                    </a:cubicBezTo>
                    <a:cubicBezTo>
                      <a:pt x="2469" y="1848"/>
                      <a:pt x="2453" y="279"/>
                      <a:pt x="1497" y="39"/>
                    </a:cubicBezTo>
                    <a:cubicBezTo>
                      <a:pt x="1398" y="15"/>
                      <a:pt x="1298" y="1"/>
                      <a:pt x="1200"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6"/>
              <p:cNvSpPr/>
              <p:nvPr/>
            </p:nvSpPr>
            <p:spPr>
              <a:xfrm rot="156687">
                <a:off x="3571928" y="2632887"/>
                <a:ext cx="39967" cy="376177"/>
              </a:xfrm>
              <a:custGeom>
                <a:avLst/>
                <a:gdLst/>
                <a:ahLst/>
                <a:cxnLst/>
                <a:rect l="l" t="t" r="r" b="b"/>
                <a:pathLst>
                  <a:path w="607" h="5713" extrusionOk="0">
                    <a:moveTo>
                      <a:pt x="32" y="1"/>
                    </a:moveTo>
                    <a:cubicBezTo>
                      <a:pt x="15" y="1"/>
                      <a:pt x="0" y="12"/>
                      <a:pt x="2" y="34"/>
                    </a:cubicBezTo>
                    <a:cubicBezTo>
                      <a:pt x="31" y="774"/>
                      <a:pt x="79" y="1514"/>
                      <a:pt x="140" y="2250"/>
                    </a:cubicBezTo>
                    <a:cubicBezTo>
                      <a:pt x="201" y="2990"/>
                      <a:pt x="279" y="3726"/>
                      <a:pt x="372" y="4462"/>
                    </a:cubicBezTo>
                    <a:cubicBezTo>
                      <a:pt x="421" y="4868"/>
                      <a:pt x="478" y="5279"/>
                      <a:pt x="539" y="5690"/>
                    </a:cubicBezTo>
                    <a:cubicBezTo>
                      <a:pt x="540" y="5706"/>
                      <a:pt x="552" y="5713"/>
                      <a:pt x="564" y="5713"/>
                    </a:cubicBezTo>
                    <a:cubicBezTo>
                      <a:pt x="584" y="5713"/>
                      <a:pt x="606" y="5696"/>
                      <a:pt x="604" y="5669"/>
                    </a:cubicBezTo>
                    <a:cubicBezTo>
                      <a:pt x="494" y="4941"/>
                      <a:pt x="401" y="4210"/>
                      <a:pt x="323" y="3474"/>
                    </a:cubicBezTo>
                    <a:cubicBezTo>
                      <a:pt x="246" y="2742"/>
                      <a:pt x="181" y="2010"/>
                      <a:pt x="132" y="1274"/>
                    </a:cubicBezTo>
                    <a:cubicBezTo>
                      <a:pt x="108" y="860"/>
                      <a:pt x="83" y="445"/>
                      <a:pt x="67" y="34"/>
                    </a:cubicBezTo>
                    <a:cubicBezTo>
                      <a:pt x="65" y="12"/>
                      <a:pt x="48"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6"/>
              <p:cNvSpPr/>
              <p:nvPr/>
            </p:nvSpPr>
            <p:spPr>
              <a:xfrm rot="156687">
                <a:off x="3407825" y="2498649"/>
                <a:ext cx="177250" cy="563114"/>
              </a:xfrm>
              <a:custGeom>
                <a:avLst/>
                <a:gdLst/>
                <a:ahLst/>
                <a:cxnLst/>
                <a:rect l="l" t="t" r="r" b="b"/>
                <a:pathLst>
                  <a:path w="2692" h="8552" extrusionOk="0">
                    <a:moveTo>
                      <a:pt x="2325" y="1"/>
                    </a:moveTo>
                    <a:cubicBezTo>
                      <a:pt x="1758" y="1"/>
                      <a:pt x="703" y="252"/>
                      <a:pt x="407" y="2047"/>
                    </a:cubicBezTo>
                    <a:cubicBezTo>
                      <a:pt x="0" y="4535"/>
                      <a:pt x="1318" y="8552"/>
                      <a:pt x="1318" y="8552"/>
                    </a:cubicBezTo>
                    <a:lnTo>
                      <a:pt x="2257" y="8345"/>
                    </a:lnTo>
                    <a:cubicBezTo>
                      <a:pt x="2257" y="8345"/>
                      <a:pt x="1460" y="5039"/>
                      <a:pt x="1541" y="2417"/>
                    </a:cubicBezTo>
                    <a:cubicBezTo>
                      <a:pt x="1598" y="461"/>
                      <a:pt x="2692" y="39"/>
                      <a:pt x="2692" y="39"/>
                    </a:cubicBezTo>
                    <a:cubicBezTo>
                      <a:pt x="2692" y="39"/>
                      <a:pt x="2545" y="1"/>
                      <a:pt x="2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6"/>
              <p:cNvSpPr/>
              <p:nvPr/>
            </p:nvSpPr>
            <p:spPr>
              <a:xfrm rot="156687">
                <a:off x="3476307" y="2510304"/>
                <a:ext cx="170798" cy="522355"/>
              </a:xfrm>
              <a:custGeom>
                <a:avLst/>
                <a:gdLst/>
                <a:ahLst/>
                <a:cxnLst/>
                <a:rect l="l" t="t" r="r" b="b"/>
                <a:pathLst>
                  <a:path w="2594" h="7933" fill="none" extrusionOk="0">
                    <a:moveTo>
                      <a:pt x="2594" y="7505"/>
                    </a:moveTo>
                    <a:cubicBezTo>
                      <a:pt x="2594" y="7505"/>
                      <a:pt x="1354" y="7639"/>
                      <a:pt x="695" y="7932"/>
                    </a:cubicBezTo>
                    <a:cubicBezTo>
                      <a:pt x="695" y="7932"/>
                      <a:pt x="53" y="5452"/>
                      <a:pt x="24" y="2785"/>
                    </a:cubicBezTo>
                    <a:cubicBezTo>
                      <a:pt x="0" y="378"/>
                      <a:pt x="773" y="0"/>
                      <a:pt x="1500" y="179"/>
                    </a:cubicBezTo>
                    <a:cubicBezTo>
                      <a:pt x="2456" y="419"/>
                      <a:pt x="2472" y="1988"/>
                      <a:pt x="2399" y="3391"/>
                    </a:cubicBezTo>
                    <a:cubicBezTo>
                      <a:pt x="2326" y="4871"/>
                      <a:pt x="2594" y="7505"/>
                      <a:pt x="2594" y="7505"/>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6"/>
              <p:cNvSpPr/>
              <p:nvPr/>
            </p:nvSpPr>
            <p:spPr>
              <a:xfrm rot="156687">
                <a:off x="3599233" y="3038015"/>
                <a:ext cx="291554" cy="166195"/>
              </a:xfrm>
              <a:custGeom>
                <a:avLst/>
                <a:gdLst/>
                <a:ahLst/>
                <a:cxnLst/>
                <a:rect l="l" t="t" r="r" b="b"/>
                <a:pathLst>
                  <a:path w="4428" h="2524" extrusionOk="0">
                    <a:moveTo>
                      <a:pt x="3207" y="1072"/>
                    </a:moveTo>
                    <a:cubicBezTo>
                      <a:pt x="3265" y="1072"/>
                      <a:pt x="3339" y="1111"/>
                      <a:pt x="3379" y="1136"/>
                    </a:cubicBezTo>
                    <a:cubicBezTo>
                      <a:pt x="3456" y="1184"/>
                      <a:pt x="3521" y="1258"/>
                      <a:pt x="3570" y="1335"/>
                    </a:cubicBezTo>
                    <a:cubicBezTo>
                      <a:pt x="3623" y="1416"/>
                      <a:pt x="3660" y="1509"/>
                      <a:pt x="3679" y="1606"/>
                    </a:cubicBezTo>
                    <a:lnTo>
                      <a:pt x="3679" y="1606"/>
                    </a:lnTo>
                    <a:cubicBezTo>
                      <a:pt x="3614" y="1592"/>
                      <a:pt x="3552" y="1570"/>
                      <a:pt x="3492" y="1542"/>
                    </a:cubicBezTo>
                    <a:cubicBezTo>
                      <a:pt x="3399" y="1497"/>
                      <a:pt x="3314" y="1445"/>
                      <a:pt x="3240" y="1371"/>
                    </a:cubicBezTo>
                    <a:cubicBezTo>
                      <a:pt x="3179" y="1319"/>
                      <a:pt x="3110" y="1225"/>
                      <a:pt x="3127" y="1140"/>
                    </a:cubicBezTo>
                    <a:cubicBezTo>
                      <a:pt x="3136" y="1089"/>
                      <a:pt x="3168" y="1072"/>
                      <a:pt x="3207" y="1072"/>
                    </a:cubicBezTo>
                    <a:close/>
                    <a:moveTo>
                      <a:pt x="1080" y="1174"/>
                    </a:moveTo>
                    <a:cubicBezTo>
                      <a:pt x="1113" y="1174"/>
                      <a:pt x="1147" y="1179"/>
                      <a:pt x="1179" y="1188"/>
                    </a:cubicBezTo>
                    <a:cubicBezTo>
                      <a:pt x="1199" y="1197"/>
                      <a:pt x="1224" y="1205"/>
                      <a:pt x="1244" y="1217"/>
                    </a:cubicBezTo>
                    <a:cubicBezTo>
                      <a:pt x="1277" y="1241"/>
                      <a:pt x="1277" y="1270"/>
                      <a:pt x="1269" y="1306"/>
                    </a:cubicBezTo>
                    <a:cubicBezTo>
                      <a:pt x="1256" y="1347"/>
                      <a:pt x="1236" y="1392"/>
                      <a:pt x="1208" y="1428"/>
                    </a:cubicBezTo>
                    <a:cubicBezTo>
                      <a:pt x="1155" y="1501"/>
                      <a:pt x="1073" y="1558"/>
                      <a:pt x="984" y="1587"/>
                    </a:cubicBezTo>
                    <a:cubicBezTo>
                      <a:pt x="932" y="1604"/>
                      <a:pt x="880" y="1612"/>
                      <a:pt x="828" y="1612"/>
                    </a:cubicBezTo>
                    <a:cubicBezTo>
                      <a:pt x="766" y="1612"/>
                      <a:pt x="705" y="1601"/>
                      <a:pt x="647" y="1579"/>
                    </a:cubicBezTo>
                    <a:lnTo>
                      <a:pt x="647" y="1579"/>
                    </a:lnTo>
                    <a:cubicBezTo>
                      <a:pt x="653" y="1515"/>
                      <a:pt x="671" y="1453"/>
                      <a:pt x="703" y="1396"/>
                    </a:cubicBezTo>
                    <a:cubicBezTo>
                      <a:pt x="777" y="1266"/>
                      <a:pt x="929" y="1174"/>
                      <a:pt x="1080" y="1174"/>
                    </a:cubicBezTo>
                    <a:close/>
                    <a:moveTo>
                      <a:pt x="2246" y="1523"/>
                    </a:moveTo>
                    <a:cubicBezTo>
                      <a:pt x="2300" y="1523"/>
                      <a:pt x="2358" y="1567"/>
                      <a:pt x="2391" y="1611"/>
                    </a:cubicBezTo>
                    <a:cubicBezTo>
                      <a:pt x="2452" y="1693"/>
                      <a:pt x="2460" y="1802"/>
                      <a:pt x="2439" y="1900"/>
                    </a:cubicBezTo>
                    <a:cubicBezTo>
                      <a:pt x="2421" y="1993"/>
                      <a:pt x="2380" y="2080"/>
                      <a:pt x="2323" y="2154"/>
                    </a:cubicBezTo>
                    <a:lnTo>
                      <a:pt x="2323" y="2154"/>
                    </a:lnTo>
                    <a:cubicBezTo>
                      <a:pt x="2314" y="2143"/>
                      <a:pt x="2305" y="2131"/>
                      <a:pt x="2297" y="2119"/>
                    </a:cubicBezTo>
                    <a:cubicBezTo>
                      <a:pt x="2236" y="2038"/>
                      <a:pt x="2191" y="1949"/>
                      <a:pt x="2163" y="1851"/>
                    </a:cubicBezTo>
                    <a:cubicBezTo>
                      <a:pt x="2139" y="1766"/>
                      <a:pt x="2110" y="1636"/>
                      <a:pt x="2171" y="1558"/>
                    </a:cubicBezTo>
                    <a:cubicBezTo>
                      <a:pt x="2193" y="1533"/>
                      <a:pt x="2219" y="1523"/>
                      <a:pt x="2246" y="1523"/>
                    </a:cubicBezTo>
                    <a:close/>
                    <a:moveTo>
                      <a:pt x="449" y="1"/>
                    </a:moveTo>
                    <a:cubicBezTo>
                      <a:pt x="441" y="1"/>
                      <a:pt x="434" y="3"/>
                      <a:pt x="427" y="9"/>
                    </a:cubicBezTo>
                    <a:cubicBezTo>
                      <a:pt x="89" y="335"/>
                      <a:pt x="0" y="896"/>
                      <a:pt x="240" y="1302"/>
                    </a:cubicBezTo>
                    <a:cubicBezTo>
                      <a:pt x="318" y="1436"/>
                      <a:pt x="437" y="1555"/>
                      <a:pt x="578" y="1622"/>
                    </a:cubicBezTo>
                    <a:lnTo>
                      <a:pt x="578" y="1622"/>
                    </a:lnTo>
                    <a:cubicBezTo>
                      <a:pt x="578" y="1649"/>
                      <a:pt x="579" y="1677"/>
                      <a:pt x="581" y="1705"/>
                    </a:cubicBezTo>
                    <a:cubicBezTo>
                      <a:pt x="614" y="1965"/>
                      <a:pt x="781" y="2172"/>
                      <a:pt x="1000" y="2302"/>
                    </a:cubicBezTo>
                    <a:cubicBezTo>
                      <a:pt x="1200" y="2421"/>
                      <a:pt x="1448" y="2496"/>
                      <a:pt x="1687" y="2496"/>
                    </a:cubicBezTo>
                    <a:cubicBezTo>
                      <a:pt x="1710" y="2496"/>
                      <a:pt x="1733" y="2495"/>
                      <a:pt x="1756" y="2493"/>
                    </a:cubicBezTo>
                    <a:cubicBezTo>
                      <a:pt x="1969" y="2483"/>
                      <a:pt x="2176" y="2404"/>
                      <a:pt x="2323" y="2252"/>
                    </a:cubicBezTo>
                    <a:lnTo>
                      <a:pt x="2323" y="2252"/>
                    </a:lnTo>
                    <a:cubicBezTo>
                      <a:pt x="2362" y="2293"/>
                      <a:pt x="2405" y="2330"/>
                      <a:pt x="2452" y="2363"/>
                    </a:cubicBezTo>
                    <a:cubicBezTo>
                      <a:pt x="2594" y="2468"/>
                      <a:pt x="2766" y="2523"/>
                      <a:pt x="2941" y="2523"/>
                    </a:cubicBezTo>
                    <a:cubicBezTo>
                      <a:pt x="2991" y="2523"/>
                      <a:pt x="3041" y="2519"/>
                      <a:pt x="3090" y="2510"/>
                    </a:cubicBezTo>
                    <a:cubicBezTo>
                      <a:pt x="3305" y="2465"/>
                      <a:pt x="3505" y="2339"/>
                      <a:pt x="3631" y="2156"/>
                    </a:cubicBezTo>
                    <a:cubicBezTo>
                      <a:pt x="3726" y="2016"/>
                      <a:pt x="3764" y="1847"/>
                      <a:pt x="3752" y="1680"/>
                    </a:cubicBezTo>
                    <a:lnTo>
                      <a:pt x="3752" y="1680"/>
                    </a:lnTo>
                    <a:cubicBezTo>
                      <a:pt x="3754" y="1680"/>
                      <a:pt x="3755" y="1680"/>
                      <a:pt x="3757" y="1680"/>
                    </a:cubicBezTo>
                    <a:cubicBezTo>
                      <a:pt x="3776" y="1682"/>
                      <a:pt x="3795" y="1683"/>
                      <a:pt x="3814" y="1683"/>
                    </a:cubicBezTo>
                    <a:cubicBezTo>
                      <a:pt x="4020" y="1683"/>
                      <a:pt x="4213" y="1582"/>
                      <a:pt x="4314" y="1392"/>
                    </a:cubicBezTo>
                    <a:cubicBezTo>
                      <a:pt x="4428" y="1172"/>
                      <a:pt x="4395" y="912"/>
                      <a:pt x="4273" y="709"/>
                    </a:cubicBezTo>
                    <a:cubicBezTo>
                      <a:pt x="4208" y="599"/>
                      <a:pt x="4123" y="509"/>
                      <a:pt x="4025" y="432"/>
                    </a:cubicBezTo>
                    <a:cubicBezTo>
                      <a:pt x="4018" y="426"/>
                      <a:pt x="4010" y="424"/>
                      <a:pt x="4003" y="424"/>
                    </a:cubicBezTo>
                    <a:cubicBezTo>
                      <a:pt x="3977" y="424"/>
                      <a:pt x="3955" y="458"/>
                      <a:pt x="3980" y="477"/>
                    </a:cubicBezTo>
                    <a:cubicBezTo>
                      <a:pt x="4155" y="615"/>
                      <a:pt x="4301" y="814"/>
                      <a:pt x="4318" y="1042"/>
                    </a:cubicBezTo>
                    <a:cubicBezTo>
                      <a:pt x="4334" y="1245"/>
                      <a:pt x="4249" y="1461"/>
                      <a:pt x="4062" y="1558"/>
                    </a:cubicBezTo>
                    <a:cubicBezTo>
                      <a:pt x="3981" y="1602"/>
                      <a:pt x="3897" y="1620"/>
                      <a:pt x="3813" y="1620"/>
                    </a:cubicBezTo>
                    <a:cubicBezTo>
                      <a:pt x="3790" y="1620"/>
                      <a:pt x="3768" y="1619"/>
                      <a:pt x="3745" y="1616"/>
                    </a:cubicBezTo>
                    <a:lnTo>
                      <a:pt x="3745" y="1616"/>
                    </a:lnTo>
                    <a:cubicBezTo>
                      <a:pt x="3710" y="1379"/>
                      <a:pt x="3573" y="1156"/>
                      <a:pt x="3354" y="1042"/>
                    </a:cubicBezTo>
                    <a:cubicBezTo>
                      <a:pt x="3311" y="1021"/>
                      <a:pt x="3264" y="1004"/>
                      <a:pt x="3215" y="1004"/>
                    </a:cubicBezTo>
                    <a:cubicBezTo>
                      <a:pt x="3199" y="1004"/>
                      <a:pt x="3183" y="1006"/>
                      <a:pt x="3167" y="1010"/>
                    </a:cubicBezTo>
                    <a:cubicBezTo>
                      <a:pt x="3122" y="1022"/>
                      <a:pt x="3082" y="1058"/>
                      <a:pt x="3070" y="1107"/>
                    </a:cubicBezTo>
                    <a:cubicBezTo>
                      <a:pt x="3037" y="1205"/>
                      <a:pt x="3098" y="1314"/>
                      <a:pt x="3159" y="1384"/>
                    </a:cubicBezTo>
                    <a:cubicBezTo>
                      <a:pt x="3232" y="1469"/>
                      <a:pt x="3334" y="1538"/>
                      <a:pt x="3435" y="1587"/>
                    </a:cubicBezTo>
                    <a:cubicBezTo>
                      <a:pt x="3513" y="1626"/>
                      <a:pt x="3599" y="1657"/>
                      <a:pt x="3689" y="1672"/>
                    </a:cubicBezTo>
                    <a:lnTo>
                      <a:pt x="3689" y="1672"/>
                    </a:lnTo>
                    <a:cubicBezTo>
                      <a:pt x="3695" y="1740"/>
                      <a:pt x="3693" y="1808"/>
                      <a:pt x="3679" y="1875"/>
                    </a:cubicBezTo>
                    <a:cubicBezTo>
                      <a:pt x="3612" y="2221"/>
                      <a:pt x="3270" y="2460"/>
                      <a:pt x="2927" y="2460"/>
                    </a:cubicBezTo>
                    <a:cubicBezTo>
                      <a:pt x="2878" y="2460"/>
                      <a:pt x="2829" y="2455"/>
                      <a:pt x="2781" y="2445"/>
                    </a:cubicBezTo>
                    <a:cubicBezTo>
                      <a:pt x="2621" y="2411"/>
                      <a:pt x="2476" y="2324"/>
                      <a:pt x="2365" y="2204"/>
                    </a:cubicBezTo>
                    <a:lnTo>
                      <a:pt x="2365" y="2204"/>
                    </a:lnTo>
                    <a:cubicBezTo>
                      <a:pt x="2377" y="2190"/>
                      <a:pt x="2388" y="2175"/>
                      <a:pt x="2399" y="2160"/>
                    </a:cubicBezTo>
                    <a:cubicBezTo>
                      <a:pt x="2525" y="1981"/>
                      <a:pt x="2582" y="1697"/>
                      <a:pt x="2407" y="1530"/>
                    </a:cubicBezTo>
                    <a:cubicBezTo>
                      <a:pt x="2362" y="1487"/>
                      <a:pt x="2303" y="1457"/>
                      <a:pt x="2246" y="1457"/>
                    </a:cubicBezTo>
                    <a:cubicBezTo>
                      <a:pt x="2210" y="1457"/>
                      <a:pt x="2174" y="1469"/>
                      <a:pt x="2143" y="1497"/>
                    </a:cubicBezTo>
                    <a:cubicBezTo>
                      <a:pt x="2053" y="1571"/>
                      <a:pt x="2065" y="1709"/>
                      <a:pt x="2086" y="1810"/>
                    </a:cubicBezTo>
                    <a:cubicBezTo>
                      <a:pt x="2118" y="1956"/>
                      <a:pt x="2186" y="2092"/>
                      <a:pt x="2280" y="2204"/>
                    </a:cubicBezTo>
                    <a:lnTo>
                      <a:pt x="2280" y="2204"/>
                    </a:lnTo>
                    <a:cubicBezTo>
                      <a:pt x="2216" y="2272"/>
                      <a:pt x="2138" y="2327"/>
                      <a:pt x="2053" y="2363"/>
                    </a:cubicBezTo>
                    <a:cubicBezTo>
                      <a:pt x="1943" y="2412"/>
                      <a:pt x="1823" y="2432"/>
                      <a:pt x="1703" y="2432"/>
                    </a:cubicBezTo>
                    <a:cubicBezTo>
                      <a:pt x="1580" y="2432"/>
                      <a:pt x="1457" y="2411"/>
                      <a:pt x="1342" y="2376"/>
                    </a:cubicBezTo>
                    <a:cubicBezTo>
                      <a:pt x="1126" y="2315"/>
                      <a:pt x="911" y="2201"/>
                      <a:pt x="773" y="2018"/>
                    </a:cubicBezTo>
                    <a:cubicBezTo>
                      <a:pt x="697" y="1913"/>
                      <a:pt x="647" y="1780"/>
                      <a:pt x="644" y="1648"/>
                    </a:cubicBezTo>
                    <a:lnTo>
                      <a:pt x="644" y="1648"/>
                    </a:lnTo>
                    <a:cubicBezTo>
                      <a:pt x="689" y="1663"/>
                      <a:pt x="736" y="1673"/>
                      <a:pt x="785" y="1676"/>
                    </a:cubicBezTo>
                    <a:cubicBezTo>
                      <a:pt x="798" y="1677"/>
                      <a:pt x="812" y="1678"/>
                      <a:pt x="825" y="1678"/>
                    </a:cubicBezTo>
                    <a:cubicBezTo>
                      <a:pt x="1022" y="1678"/>
                      <a:pt x="1229" y="1570"/>
                      <a:pt x="1309" y="1384"/>
                    </a:cubicBezTo>
                    <a:cubicBezTo>
                      <a:pt x="1330" y="1335"/>
                      <a:pt x="1350" y="1274"/>
                      <a:pt x="1330" y="1221"/>
                    </a:cubicBezTo>
                    <a:cubicBezTo>
                      <a:pt x="1305" y="1168"/>
                      <a:pt x="1248" y="1140"/>
                      <a:pt x="1195" y="1123"/>
                    </a:cubicBezTo>
                    <a:cubicBezTo>
                      <a:pt x="1158" y="1113"/>
                      <a:pt x="1119" y="1108"/>
                      <a:pt x="1080" y="1108"/>
                    </a:cubicBezTo>
                    <a:cubicBezTo>
                      <a:pt x="1014" y="1108"/>
                      <a:pt x="948" y="1122"/>
                      <a:pt x="886" y="1148"/>
                    </a:cubicBezTo>
                    <a:cubicBezTo>
                      <a:pt x="716" y="1224"/>
                      <a:pt x="611" y="1378"/>
                      <a:pt x="585" y="1552"/>
                    </a:cubicBezTo>
                    <a:lnTo>
                      <a:pt x="585" y="1552"/>
                    </a:lnTo>
                    <a:cubicBezTo>
                      <a:pt x="532" y="1525"/>
                      <a:pt x="483" y="1490"/>
                      <a:pt x="439" y="1449"/>
                    </a:cubicBezTo>
                    <a:cubicBezTo>
                      <a:pt x="130" y="1160"/>
                      <a:pt x="98" y="664"/>
                      <a:pt x="293" y="298"/>
                    </a:cubicBezTo>
                    <a:cubicBezTo>
                      <a:pt x="342" y="209"/>
                      <a:pt x="403" y="127"/>
                      <a:pt x="476" y="58"/>
                    </a:cubicBezTo>
                    <a:cubicBezTo>
                      <a:pt x="498" y="36"/>
                      <a:pt x="475"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6"/>
              <p:cNvSpPr/>
              <p:nvPr/>
            </p:nvSpPr>
            <p:spPr>
              <a:xfrm rot="156687">
                <a:off x="3955517" y="4571895"/>
                <a:ext cx="13498" cy="105288"/>
              </a:xfrm>
              <a:custGeom>
                <a:avLst/>
                <a:gdLst/>
                <a:ahLst/>
                <a:cxnLst/>
                <a:rect l="l" t="t" r="r" b="b"/>
                <a:pathLst>
                  <a:path w="205" h="1599" extrusionOk="0">
                    <a:moveTo>
                      <a:pt x="35" y="0"/>
                    </a:moveTo>
                    <a:cubicBezTo>
                      <a:pt x="17" y="0"/>
                      <a:pt x="0" y="12"/>
                      <a:pt x="0" y="34"/>
                    </a:cubicBezTo>
                    <a:cubicBezTo>
                      <a:pt x="8" y="550"/>
                      <a:pt x="53" y="1063"/>
                      <a:pt x="138" y="1575"/>
                    </a:cubicBezTo>
                    <a:cubicBezTo>
                      <a:pt x="140" y="1591"/>
                      <a:pt x="151" y="1598"/>
                      <a:pt x="164" y="1598"/>
                    </a:cubicBezTo>
                    <a:cubicBezTo>
                      <a:pt x="182" y="1598"/>
                      <a:pt x="204" y="1581"/>
                      <a:pt x="199" y="1554"/>
                    </a:cubicBezTo>
                    <a:cubicBezTo>
                      <a:pt x="118" y="1054"/>
                      <a:pt x="73" y="542"/>
                      <a:pt x="69" y="34"/>
                    </a:cubicBezTo>
                    <a:cubicBezTo>
                      <a:pt x="69" y="12"/>
                      <a:pt x="52"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6"/>
              <p:cNvSpPr/>
              <p:nvPr/>
            </p:nvSpPr>
            <p:spPr>
              <a:xfrm rot="156687">
                <a:off x="3860545" y="4583910"/>
                <a:ext cx="24625" cy="121617"/>
              </a:xfrm>
              <a:custGeom>
                <a:avLst/>
                <a:gdLst/>
                <a:ahLst/>
                <a:cxnLst/>
                <a:rect l="l" t="t" r="r" b="b"/>
                <a:pathLst>
                  <a:path w="374" h="1847" extrusionOk="0">
                    <a:moveTo>
                      <a:pt x="53" y="0"/>
                    </a:moveTo>
                    <a:cubicBezTo>
                      <a:pt x="37" y="0"/>
                      <a:pt x="20" y="12"/>
                      <a:pt x="20" y="34"/>
                    </a:cubicBezTo>
                    <a:cubicBezTo>
                      <a:pt x="0" y="505"/>
                      <a:pt x="53" y="981"/>
                      <a:pt x="179" y="1441"/>
                    </a:cubicBezTo>
                    <a:cubicBezTo>
                      <a:pt x="216" y="1571"/>
                      <a:pt x="256" y="1697"/>
                      <a:pt x="301" y="1823"/>
                    </a:cubicBezTo>
                    <a:cubicBezTo>
                      <a:pt x="308" y="1839"/>
                      <a:pt x="321" y="1846"/>
                      <a:pt x="335" y="1846"/>
                    </a:cubicBezTo>
                    <a:cubicBezTo>
                      <a:pt x="355" y="1846"/>
                      <a:pt x="373" y="1831"/>
                      <a:pt x="366" y="1806"/>
                    </a:cubicBezTo>
                    <a:cubicBezTo>
                      <a:pt x="203" y="1367"/>
                      <a:pt x="110" y="900"/>
                      <a:pt x="85" y="432"/>
                    </a:cubicBezTo>
                    <a:cubicBezTo>
                      <a:pt x="81" y="298"/>
                      <a:pt x="81" y="168"/>
                      <a:pt x="85" y="34"/>
                    </a:cubicBezTo>
                    <a:cubicBezTo>
                      <a:pt x="85" y="12"/>
                      <a:pt x="69"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6"/>
              <p:cNvSpPr/>
              <p:nvPr/>
            </p:nvSpPr>
            <p:spPr>
              <a:xfrm rot="156687">
                <a:off x="3767115" y="4582667"/>
                <a:ext cx="18436" cy="107987"/>
              </a:xfrm>
              <a:custGeom>
                <a:avLst/>
                <a:gdLst/>
                <a:ahLst/>
                <a:cxnLst/>
                <a:rect l="l" t="t" r="r" b="b"/>
                <a:pathLst>
                  <a:path w="280" h="1640" extrusionOk="0">
                    <a:moveTo>
                      <a:pt x="72" y="0"/>
                    </a:moveTo>
                    <a:cubicBezTo>
                      <a:pt x="56" y="0"/>
                      <a:pt x="39" y="10"/>
                      <a:pt x="37" y="31"/>
                    </a:cubicBezTo>
                    <a:cubicBezTo>
                      <a:pt x="0" y="445"/>
                      <a:pt x="29" y="868"/>
                      <a:pt x="118" y="1275"/>
                    </a:cubicBezTo>
                    <a:cubicBezTo>
                      <a:pt x="142" y="1389"/>
                      <a:pt x="175" y="1502"/>
                      <a:pt x="212" y="1616"/>
                    </a:cubicBezTo>
                    <a:cubicBezTo>
                      <a:pt x="216" y="1632"/>
                      <a:pt x="229" y="1639"/>
                      <a:pt x="241" y="1639"/>
                    </a:cubicBezTo>
                    <a:cubicBezTo>
                      <a:pt x="261" y="1639"/>
                      <a:pt x="280" y="1623"/>
                      <a:pt x="273" y="1596"/>
                    </a:cubicBezTo>
                    <a:cubicBezTo>
                      <a:pt x="151" y="1206"/>
                      <a:pt x="85" y="795"/>
                      <a:pt x="90" y="384"/>
                    </a:cubicBezTo>
                    <a:cubicBezTo>
                      <a:pt x="90" y="266"/>
                      <a:pt x="94" y="148"/>
                      <a:pt x="102" y="31"/>
                    </a:cubicBezTo>
                    <a:cubicBezTo>
                      <a:pt x="104" y="10"/>
                      <a:pt x="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6"/>
              <p:cNvSpPr/>
              <p:nvPr/>
            </p:nvSpPr>
            <p:spPr>
              <a:xfrm rot="156687">
                <a:off x="3546581" y="4570804"/>
                <a:ext cx="14354" cy="105156"/>
              </a:xfrm>
              <a:custGeom>
                <a:avLst/>
                <a:gdLst/>
                <a:ahLst/>
                <a:cxnLst/>
                <a:rect l="l" t="t" r="r" b="b"/>
                <a:pathLst>
                  <a:path w="218" h="1597" extrusionOk="0">
                    <a:moveTo>
                      <a:pt x="178" y="1"/>
                    </a:moveTo>
                    <a:cubicBezTo>
                      <a:pt x="165" y="1"/>
                      <a:pt x="152" y="8"/>
                      <a:pt x="147" y="24"/>
                    </a:cubicBezTo>
                    <a:cubicBezTo>
                      <a:pt x="42" y="528"/>
                      <a:pt x="1" y="1049"/>
                      <a:pt x="29" y="1565"/>
                    </a:cubicBezTo>
                    <a:cubicBezTo>
                      <a:pt x="29" y="1586"/>
                      <a:pt x="48" y="1597"/>
                      <a:pt x="65" y="1597"/>
                    </a:cubicBezTo>
                    <a:cubicBezTo>
                      <a:pt x="81" y="1597"/>
                      <a:pt x="96" y="1587"/>
                      <a:pt x="94" y="1565"/>
                    </a:cubicBezTo>
                    <a:cubicBezTo>
                      <a:pt x="66" y="1057"/>
                      <a:pt x="107" y="544"/>
                      <a:pt x="212" y="44"/>
                    </a:cubicBezTo>
                    <a:cubicBezTo>
                      <a:pt x="217" y="17"/>
                      <a:pt x="197"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6"/>
              <p:cNvSpPr/>
              <p:nvPr/>
            </p:nvSpPr>
            <p:spPr>
              <a:xfrm rot="156687">
                <a:off x="3446862" y="4576383"/>
                <a:ext cx="10272" cy="108053"/>
              </a:xfrm>
              <a:custGeom>
                <a:avLst/>
                <a:gdLst/>
                <a:ahLst/>
                <a:cxnLst/>
                <a:rect l="l" t="t" r="r" b="b"/>
                <a:pathLst>
                  <a:path w="156" h="1641" extrusionOk="0">
                    <a:moveTo>
                      <a:pt x="116" y="0"/>
                    </a:moveTo>
                    <a:cubicBezTo>
                      <a:pt x="103" y="0"/>
                      <a:pt x="92" y="7"/>
                      <a:pt x="90" y="24"/>
                    </a:cubicBezTo>
                    <a:cubicBezTo>
                      <a:pt x="21" y="434"/>
                      <a:pt x="1" y="849"/>
                      <a:pt x="29" y="1264"/>
                    </a:cubicBezTo>
                    <a:cubicBezTo>
                      <a:pt x="37" y="1381"/>
                      <a:pt x="49" y="1499"/>
                      <a:pt x="66" y="1617"/>
                    </a:cubicBezTo>
                    <a:cubicBezTo>
                      <a:pt x="67" y="1634"/>
                      <a:pt x="79" y="1641"/>
                      <a:pt x="92" y="1641"/>
                    </a:cubicBezTo>
                    <a:cubicBezTo>
                      <a:pt x="111" y="1641"/>
                      <a:pt x="133" y="1625"/>
                      <a:pt x="131" y="1601"/>
                    </a:cubicBezTo>
                    <a:cubicBezTo>
                      <a:pt x="58" y="1085"/>
                      <a:pt x="66" y="556"/>
                      <a:pt x="151" y="40"/>
                    </a:cubicBezTo>
                    <a:cubicBezTo>
                      <a:pt x="156" y="16"/>
                      <a:pt x="13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6"/>
              <p:cNvSpPr/>
              <p:nvPr/>
            </p:nvSpPr>
            <p:spPr>
              <a:xfrm rot="156687">
                <a:off x="3363067" y="4555116"/>
                <a:ext cx="11391" cy="99427"/>
              </a:xfrm>
              <a:custGeom>
                <a:avLst/>
                <a:gdLst/>
                <a:ahLst/>
                <a:cxnLst/>
                <a:rect l="l" t="t" r="r" b="b"/>
                <a:pathLst>
                  <a:path w="173" h="1510" extrusionOk="0">
                    <a:moveTo>
                      <a:pt x="132" y="1"/>
                    </a:moveTo>
                    <a:cubicBezTo>
                      <a:pt x="118" y="1"/>
                      <a:pt x="106" y="8"/>
                      <a:pt x="102" y="24"/>
                    </a:cubicBezTo>
                    <a:cubicBezTo>
                      <a:pt x="21" y="504"/>
                      <a:pt x="1" y="992"/>
                      <a:pt x="46" y="1476"/>
                    </a:cubicBezTo>
                    <a:cubicBezTo>
                      <a:pt x="48" y="1498"/>
                      <a:pt x="65" y="1509"/>
                      <a:pt x="81" y="1509"/>
                    </a:cubicBezTo>
                    <a:cubicBezTo>
                      <a:pt x="97" y="1509"/>
                      <a:pt x="113" y="1498"/>
                      <a:pt x="111" y="1476"/>
                    </a:cubicBezTo>
                    <a:cubicBezTo>
                      <a:pt x="70" y="1000"/>
                      <a:pt x="86" y="516"/>
                      <a:pt x="168" y="41"/>
                    </a:cubicBezTo>
                    <a:cubicBezTo>
                      <a:pt x="172" y="16"/>
                      <a:pt x="151"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6"/>
              <p:cNvSpPr/>
              <p:nvPr/>
            </p:nvSpPr>
            <p:spPr>
              <a:xfrm rot="156687">
                <a:off x="3937673" y="4436129"/>
                <a:ext cx="5992" cy="5926"/>
              </a:xfrm>
              <a:custGeom>
                <a:avLst/>
                <a:gdLst/>
                <a:ahLst/>
                <a:cxnLst/>
                <a:rect l="l" t="t" r="r" b="b"/>
                <a:pathLst>
                  <a:path w="91" h="90" extrusionOk="0">
                    <a:moveTo>
                      <a:pt x="33" y="0"/>
                    </a:moveTo>
                    <a:cubicBezTo>
                      <a:pt x="29" y="0"/>
                      <a:pt x="25" y="4"/>
                      <a:pt x="21" y="4"/>
                    </a:cubicBezTo>
                    <a:cubicBezTo>
                      <a:pt x="17" y="4"/>
                      <a:pt x="13" y="9"/>
                      <a:pt x="9" y="13"/>
                    </a:cubicBezTo>
                    <a:lnTo>
                      <a:pt x="5" y="17"/>
                    </a:lnTo>
                    <a:cubicBezTo>
                      <a:pt x="1" y="25"/>
                      <a:pt x="1" y="29"/>
                      <a:pt x="1" y="33"/>
                    </a:cubicBezTo>
                    <a:lnTo>
                      <a:pt x="1" y="45"/>
                    </a:lnTo>
                    <a:cubicBezTo>
                      <a:pt x="5" y="49"/>
                      <a:pt x="5" y="53"/>
                      <a:pt x="9" y="57"/>
                    </a:cubicBezTo>
                    <a:lnTo>
                      <a:pt x="33" y="82"/>
                    </a:lnTo>
                    <a:cubicBezTo>
                      <a:pt x="37" y="82"/>
                      <a:pt x="37" y="86"/>
                      <a:pt x="41" y="86"/>
                    </a:cubicBezTo>
                    <a:cubicBezTo>
                      <a:pt x="45" y="90"/>
                      <a:pt x="49" y="90"/>
                      <a:pt x="58" y="90"/>
                    </a:cubicBezTo>
                    <a:cubicBezTo>
                      <a:pt x="62" y="90"/>
                      <a:pt x="66" y="90"/>
                      <a:pt x="70" y="86"/>
                    </a:cubicBezTo>
                    <a:cubicBezTo>
                      <a:pt x="74" y="86"/>
                      <a:pt x="78" y="82"/>
                      <a:pt x="78" y="82"/>
                    </a:cubicBezTo>
                    <a:lnTo>
                      <a:pt x="86" y="74"/>
                    </a:lnTo>
                    <a:cubicBezTo>
                      <a:pt x="86" y="70"/>
                      <a:pt x="90" y="61"/>
                      <a:pt x="90" y="57"/>
                    </a:cubicBezTo>
                    <a:lnTo>
                      <a:pt x="86" y="49"/>
                    </a:lnTo>
                    <a:cubicBezTo>
                      <a:pt x="86" y="41"/>
                      <a:pt x="82" y="37"/>
                      <a:pt x="78" y="33"/>
                    </a:cubicBezTo>
                    <a:lnTo>
                      <a:pt x="58" y="13"/>
                    </a:lnTo>
                    <a:cubicBezTo>
                      <a:pt x="54" y="9"/>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6"/>
              <p:cNvSpPr/>
              <p:nvPr/>
            </p:nvSpPr>
            <p:spPr>
              <a:xfrm rot="156687">
                <a:off x="3931566" y="4476879"/>
                <a:ext cx="7309" cy="4346"/>
              </a:xfrm>
              <a:custGeom>
                <a:avLst/>
                <a:gdLst/>
                <a:ahLst/>
                <a:cxnLst/>
                <a:rect l="l" t="t" r="r" b="b"/>
                <a:pathLst>
                  <a:path w="111" h="66" extrusionOk="0">
                    <a:moveTo>
                      <a:pt x="33" y="0"/>
                    </a:moveTo>
                    <a:cubicBezTo>
                      <a:pt x="25" y="0"/>
                      <a:pt x="17" y="5"/>
                      <a:pt x="9" y="13"/>
                    </a:cubicBezTo>
                    <a:cubicBezTo>
                      <a:pt x="5" y="13"/>
                      <a:pt x="5" y="17"/>
                      <a:pt x="1" y="21"/>
                    </a:cubicBezTo>
                    <a:cubicBezTo>
                      <a:pt x="1" y="25"/>
                      <a:pt x="1" y="29"/>
                      <a:pt x="1" y="33"/>
                    </a:cubicBezTo>
                    <a:cubicBezTo>
                      <a:pt x="1" y="41"/>
                      <a:pt x="1" y="53"/>
                      <a:pt x="9" y="57"/>
                    </a:cubicBezTo>
                    <a:cubicBezTo>
                      <a:pt x="17" y="65"/>
                      <a:pt x="25" y="65"/>
                      <a:pt x="33" y="65"/>
                    </a:cubicBezTo>
                    <a:lnTo>
                      <a:pt x="78" y="65"/>
                    </a:lnTo>
                    <a:cubicBezTo>
                      <a:pt x="86" y="65"/>
                      <a:pt x="94" y="65"/>
                      <a:pt x="98" y="57"/>
                    </a:cubicBezTo>
                    <a:cubicBezTo>
                      <a:pt x="102" y="53"/>
                      <a:pt x="106" y="49"/>
                      <a:pt x="106" y="45"/>
                    </a:cubicBezTo>
                    <a:cubicBezTo>
                      <a:pt x="110" y="41"/>
                      <a:pt x="110" y="37"/>
                      <a:pt x="110" y="33"/>
                    </a:cubicBezTo>
                    <a:cubicBezTo>
                      <a:pt x="110" y="25"/>
                      <a:pt x="106" y="17"/>
                      <a:pt x="98" y="13"/>
                    </a:cubicBezTo>
                    <a:cubicBezTo>
                      <a:pt x="94" y="5"/>
                      <a:pt x="86"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6"/>
              <p:cNvSpPr/>
              <p:nvPr/>
            </p:nvSpPr>
            <p:spPr>
              <a:xfrm rot="156687">
                <a:off x="3891659" y="4435605"/>
                <a:ext cx="5663" cy="4346"/>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6"/>
              <p:cNvSpPr/>
              <p:nvPr/>
            </p:nvSpPr>
            <p:spPr>
              <a:xfrm rot="156687">
                <a:off x="3886698" y="4479346"/>
                <a:ext cx="5728" cy="4346"/>
              </a:xfrm>
              <a:custGeom>
                <a:avLst/>
                <a:gdLst/>
                <a:ahLst/>
                <a:cxnLst/>
                <a:rect l="l" t="t" r="r" b="b"/>
                <a:pathLst>
                  <a:path w="87" h="66" extrusionOk="0">
                    <a:moveTo>
                      <a:pt x="45" y="1"/>
                    </a:moveTo>
                    <a:cubicBezTo>
                      <a:pt x="1" y="1"/>
                      <a:pt x="1"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6"/>
              <p:cNvSpPr/>
              <p:nvPr/>
            </p:nvSpPr>
            <p:spPr>
              <a:xfrm rot="156687">
                <a:off x="3857444" y="4451513"/>
                <a:ext cx="5663" cy="4609"/>
              </a:xfrm>
              <a:custGeom>
                <a:avLst/>
                <a:gdLst/>
                <a:ahLst/>
                <a:cxnLst/>
                <a:rect l="l" t="t" r="r" b="b"/>
                <a:pathLst>
                  <a:path w="86" h="70" extrusionOk="0">
                    <a:moveTo>
                      <a:pt x="41" y="0"/>
                    </a:moveTo>
                    <a:cubicBezTo>
                      <a:pt x="0" y="0"/>
                      <a:pt x="0"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6"/>
              <p:cNvSpPr/>
              <p:nvPr/>
            </p:nvSpPr>
            <p:spPr>
              <a:xfrm rot="156687">
                <a:off x="3459504" y="4461750"/>
                <a:ext cx="4346" cy="5399"/>
              </a:xfrm>
              <a:custGeom>
                <a:avLst/>
                <a:gdLst/>
                <a:ahLst/>
                <a:cxnLst/>
                <a:rect l="l" t="t" r="r" b="b"/>
                <a:pathLst>
                  <a:path w="66" h="82" extrusionOk="0">
                    <a:moveTo>
                      <a:pt x="25" y="0"/>
                    </a:moveTo>
                    <a:cubicBezTo>
                      <a:pt x="17" y="4"/>
                      <a:pt x="13" y="8"/>
                      <a:pt x="9" y="12"/>
                    </a:cubicBezTo>
                    <a:lnTo>
                      <a:pt x="5" y="16"/>
                    </a:lnTo>
                    <a:cubicBezTo>
                      <a:pt x="1" y="20"/>
                      <a:pt x="1" y="28"/>
                      <a:pt x="1" y="33"/>
                    </a:cubicBezTo>
                    <a:lnTo>
                      <a:pt x="1" y="49"/>
                    </a:lnTo>
                    <a:cubicBezTo>
                      <a:pt x="1" y="53"/>
                      <a:pt x="1" y="57"/>
                      <a:pt x="5" y="61"/>
                    </a:cubicBezTo>
                    <a:cubicBezTo>
                      <a:pt x="5" y="65"/>
                      <a:pt x="9" y="69"/>
                      <a:pt x="9" y="69"/>
                    </a:cubicBezTo>
                    <a:cubicBezTo>
                      <a:pt x="13" y="73"/>
                      <a:pt x="17" y="77"/>
                      <a:pt x="21" y="77"/>
                    </a:cubicBezTo>
                    <a:cubicBezTo>
                      <a:pt x="25" y="81"/>
                      <a:pt x="29" y="81"/>
                      <a:pt x="33" y="81"/>
                    </a:cubicBezTo>
                    <a:lnTo>
                      <a:pt x="42" y="81"/>
                    </a:lnTo>
                    <a:cubicBezTo>
                      <a:pt x="50" y="77"/>
                      <a:pt x="54" y="73"/>
                      <a:pt x="58" y="69"/>
                    </a:cubicBezTo>
                    <a:lnTo>
                      <a:pt x="62" y="65"/>
                    </a:lnTo>
                    <a:cubicBezTo>
                      <a:pt x="66" y="61"/>
                      <a:pt x="66" y="53"/>
                      <a:pt x="66" y="49"/>
                    </a:cubicBezTo>
                    <a:lnTo>
                      <a:pt x="66" y="33"/>
                    </a:lnTo>
                    <a:cubicBezTo>
                      <a:pt x="66" y="28"/>
                      <a:pt x="66" y="24"/>
                      <a:pt x="62" y="20"/>
                    </a:cubicBezTo>
                    <a:cubicBezTo>
                      <a:pt x="62" y="16"/>
                      <a:pt x="62" y="12"/>
                      <a:pt x="58" y="12"/>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6"/>
              <p:cNvSpPr/>
              <p:nvPr/>
            </p:nvSpPr>
            <p:spPr>
              <a:xfrm rot="156687">
                <a:off x="3487586" y="4487425"/>
                <a:ext cx="7506" cy="5992"/>
              </a:xfrm>
              <a:custGeom>
                <a:avLst/>
                <a:gdLst/>
                <a:ahLst/>
                <a:cxnLst/>
                <a:rect l="l" t="t" r="r" b="b"/>
                <a:pathLst>
                  <a:path w="114" h="91" extrusionOk="0">
                    <a:moveTo>
                      <a:pt x="77" y="1"/>
                    </a:moveTo>
                    <a:cubicBezTo>
                      <a:pt x="73" y="1"/>
                      <a:pt x="69" y="5"/>
                      <a:pt x="61" y="9"/>
                    </a:cubicBezTo>
                    <a:cubicBezTo>
                      <a:pt x="49" y="13"/>
                      <a:pt x="33" y="21"/>
                      <a:pt x="16" y="29"/>
                    </a:cubicBezTo>
                    <a:cubicBezTo>
                      <a:pt x="12" y="34"/>
                      <a:pt x="12" y="34"/>
                      <a:pt x="8" y="38"/>
                    </a:cubicBezTo>
                    <a:cubicBezTo>
                      <a:pt x="4" y="42"/>
                      <a:pt x="4" y="46"/>
                      <a:pt x="4" y="50"/>
                    </a:cubicBezTo>
                    <a:cubicBezTo>
                      <a:pt x="0" y="54"/>
                      <a:pt x="0" y="58"/>
                      <a:pt x="4" y="62"/>
                    </a:cubicBezTo>
                    <a:cubicBezTo>
                      <a:pt x="4" y="66"/>
                      <a:pt x="4" y="70"/>
                      <a:pt x="8" y="74"/>
                    </a:cubicBezTo>
                    <a:cubicBezTo>
                      <a:pt x="12" y="82"/>
                      <a:pt x="16" y="86"/>
                      <a:pt x="24" y="90"/>
                    </a:cubicBezTo>
                    <a:lnTo>
                      <a:pt x="37" y="90"/>
                    </a:lnTo>
                    <a:cubicBezTo>
                      <a:pt x="41" y="90"/>
                      <a:pt x="45" y="90"/>
                      <a:pt x="53" y="86"/>
                    </a:cubicBezTo>
                    <a:cubicBezTo>
                      <a:pt x="65" y="78"/>
                      <a:pt x="81" y="70"/>
                      <a:pt x="98" y="66"/>
                    </a:cubicBezTo>
                    <a:cubicBezTo>
                      <a:pt x="102" y="62"/>
                      <a:pt x="102" y="58"/>
                      <a:pt x="106" y="54"/>
                    </a:cubicBezTo>
                    <a:cubicBezTo>
                      <a:pt x="106" y="54"/>
                      <a:pt x="110" y="50"/>
                      <a:pt x="110" y="46"/>
                    </a:cubicBezTo>
                    <a:cubicBezTo>
                      <a:pt x="114" y="42"/>
                      <a:pt x="114" y="38"/>
                      <a:pt x="110" y="29"/>
                    </a:cubicBezTo>
                    <a:cubicBezTo>
                      <a:pt x="110" y="25"/>
                      <a:pt x="110" y="21"/>
                      <a:pt x="106" y="17"/>
                    </a:cubicBezTo>
                    <a:cubicBezTo>
                      <a:pt x="102" y="13"/>
                      <a:pt x="98" y="5"/>
                      <a:pt x="89" y="5"/>
                    </a:cubicBez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6"/>
              <p:cNvSpPr/>
              <p:nvPr/>
            </p:nvSpPr>
            <p:spPr>
              <a:xfrm rot="156687">
                <a:off x="3463886" y="4524371"/>
                <a:ext cx="4346" cy="5926"/>
              </a:xfrm>
              <a:custGeom>
                <a:avLst/>
                <a:gdLst/>
                <a:ahLst/>
                <a:cxnLst/>
                <a:rect l="l" t="t" r="r" b="b"/>
                <a:pathLst>
                  <a:path w="66" h="90" extrusionOk="0">
                    <a:moveTo>
                      <a:pt x="25" y="0"/>
                    </a:moveTo>
                    <a:cubicBezTo>
                      <a:pt x="21" y="0"/>
                      <a:pt x="13" y="4"/>
                      <a:pt x="9" y="8"/>
                    </a:cubicBezTo>
                    <a:lnTo>
                      <a:pt x="5" y="17"/>
                    </a:lnTo>
                    <a:cubicBezTo>
                      <a:pt x="5" y="21"/>
                      <a:pt x="1" y="25"/>
                      <a:pt x="1" y="33"/>
                    </a:cubicBezTo>
                    <a:lnTo>
                      <a:pt x="1" y="53"/>
                    </a:lnTo>
                    <a:cubicBezTo>
                      <a:pt x="1" y="61"/>
                      <a:pt x="1" y="65"/>
                      <a:pt x="5" y="69"/>
                    </a:cubicBezTo>
                    <a:cubicBezTo>
                      <a:pt x="5" y="73"/>
                      <a:pt x="9" y="73"/>
                      <a:pt x="9" y="78"/>
                    </a:cubicBezTo>
                    <a:cubicBezTo>
                      <a:pt x="13" y="82"/>
                      <a:pt x="17" y="86"/>
                      <a:pt x="21" y="86"/>
                    </a:cubicBezTo>
                    <a:cubicBezTo>
                      <a:pt x="25" y="86"/>
                      <a:pt x="29" y="90"/>
                      <a:pt x="33" y="90"/>
                    </a:cubicBezTo>
                    <a:lnTo>
                      <a:pt x="41" y="86"/>
                    </a:lnTo>
                    <a:cubicBezTo>
                      <a:pt x="49" y="86"/>
                      <a:pt x="54" y="82"/>
                      <a:pt x="58" y="78"/>
                    </a:cubicBezTo>
                    <a:lnTo>
                      <a:pt x="62" y="73"/>
                    </a:lnTo>
                    <a:cubicBezTo>
                      <a:pt x="66" y="65"/>
                      <a:pt x="66" y="61"/>
                      <a:pt x="66" y="53"/>
                    </a:cubicBezTo>
                    <a:lnTo>
                      <a:pt x="66" y="33"/>
                    </a:lnTo>
                    <a:cubicBezTo>
                      <a:pt x="66" y="29"/>
                      <a:pt x="66" y="25"/>
                      <a:pt x="66" y="21"/>
                    </a:cubicBezTo>
                    <a:cubicBezTo>
                      <a:pt x="62" y="17"/>
                      <a:pt x="62" y="13"/>
                      <a:pt x="58" y="8"/>
                    </a:cubicBezTo>
                    <a:cubicBezTo>
                      <a:pt x="54"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6"/>
              <p:cNvSpPr/>
              <p:nvPr/>
            </p:nvSpPr>
            <p:spPr>
              <a:xfrm rot="156687">
                <a:off x="3451634" y="449464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6"/>
              <p:cNvSpPr/>
              <p:nvPr/>
            </p:nvSpPr>
            <p:spPr>
              <a:xfrm rot="156687">
                <a:off x="3414494" y="4514905"/>
                <a:ext cx="5926" cy="5663"/>
              </a:xfrm>
              <a:custGeom>
                <a:avLst/>
                <a:gdLst/>
                <a:ahLst/>
                <a:cxnLst/>
                <a:rect l="l" t="t" r="r" b="b"/>
                <a:pathLst>
                  <a:path w="90" h="86" extrusionOk="0">
                    <a:moveTo>
                      <a:pt x="25" y="1"/>
                    </a:moveTo>
                    <a:cubicBezTo>
                      <a:pt x="21" y="5"/>
                      <a:pt x="17" y="5"/>
                      <a:pt x="13" y="9"/>
                    </a:cubicBezTo>
                    <a:lnTo>
                      <a:pt x="9" y="17"/>
                    </a:lnTo>
                    <a:cubicBezTo>
                      <a:pt x="5" y="21"/>
                      <a:pt x="0" y="25"/>
                      <a:pt x="0" y="33"/>
                    </a:cubicBezTo>
                    <a:lnTo>
                      <a:pt x="5" y="41"/>
                    </a:lnTo>
                    <a:cubicBezTo>
                      <a:pt x="5" y="45"/>
                      <a:pt x="9" y="49"/>
                      <a:pt x="13" y="53"/>
                    </a:cubicBezTo>
                    <a:lnTo>
                      <a:pt x="33" y="78"/>
                    </a:lnTo>
                    <a:cubicBezTo>
                      <a:pt x="37" y="82"/>
                      <a:pt x="41" y="82"/>
                      <a:pt x="45" y="86"/>
                    </a:cubicBezTo>
                    <a:lnTo>
                      <a:pt x="70" y="86"/>
                    </a:lnTo>
                    <a:cubicBezTo>
                      <a:pt x="74" y="82"/>
                      <a:pt x="78" y="82"/>
                      <a:pt x="82" y="78"/>
                    </a:cubicBezTo>
                    <a:lnTo>
                      <a:pt x="86" y="70"/>
                    </a:lnTo>
                    <a:cubicBezTo>
                      <a:pt x="90" y="66"/>
                      <a:pt x="90" y="62"/>
                      <a:pt x="90" y="53"/>
                    </a:cubicBezTo>
                    <a:lnTo>
                      <a:pt x="90" y="45"/>
                    </a:lnTo>
                    <a:cubicBezTo>
                      <a:pt x="90" y="41"/>
                      <a:pt x="86" y="33"/>
                      <a:pt x="82" y="29"/>
                    </a:cubicBezTo>
                    <a:lnTo>
                      <a:pt x="57" y="9"/>
                    </a:lnTo>
                    <a:cubicBezTo>
                      <a:pt x="57" y="5"/>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6"/>
              <p:cNvSpPr/>
              <p:nvPr/>
            </p:nvSpPr>
            <p:spPr>
              <a:xfrm rot="156687">
                <a:off x="3402976" y="4468826"/>
                <a:ext cx="5663" cy="4609"/>
              </a:xfrm>
              <a:custGeom>
                <a:avLst/>
                <a:gdLst/>
                <a:ahLst/>
                <a:cxnLst/>
                <a:rect l="l" t="t" r="r" b="b"/>
                <a:pathLst>
                  <a:path w="86" h="70" extrusionOk="0">
                    <a:moveTo>
                      <a:pt x="45" y="0"/>
                    </a:moveTo>
                    <a:cubicBezTo>
                      <a:pt x="0" y="0"/>
                      <a:pt x="0" y="69"/>
                      <a:pt x="45" y="69"/>
                    </a:cubicBezTo>
                    <a:cubicBezTo>
                      <a:pt x="85" y="69"/>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46"/>
            <p:cNvGrpSpPr/>
            <p:nvPr/>
          </p:nvGrpSpPr>
          <p:grpSpPr>
            <a:xfrm>
              <a:off x="2878192" y="2419115"/>
              <a:ext cx="1453067" cy="2312125"/>
              <a:chOff x="2878192" y="2419115"/>
              <a:chExt cx="1453067" cy="2312125"/>
            </a:xfrm>
          </p:grpSpPr>
          <p:grpSp>
            <p:nvGrpSpPr>
              <p:cNvPr id="4281" name="Google Shape;4281;p46"/>
              <p:cNvGrpSpPr/>
              <p:nvPr/>
            </p:nvGrpSpPr>
            <p:grpSpPr>
              <a:xfrm rot="-188166">
                <a:off x="2893570" y="3316449"/>
                <a:ext cx="635224" cy="578943"/>
                <a:chOff x="4618575" y="3394788"/>
                <a:chExt cx="677425" cy="639250"/>
              </a:xfrm>
            </p:grpSpPr>
            <p:sp>
              <p:nvSpPr>
                <p:cNvPr id="4282" name="Google Shape;4282;p46"/>
                <p:cNvSpPr/>
                <p:nvPr/>
              </p:nvSpPr>
              <p:spPr>
                <a:xfrm>
                  <a:off x="4621500" y="3397663"/>
                  <a:ext cx="670875" cy="633225"/>
                </a:xfrm>
                <a:custGeom>
                  <a:avLst/>
                  <a:gdLst/>
                  <a:ahLst/>
                  <a:cxnLst/>
                  <a:rect l="l" t="t" r="r" b="b"/>
                  <a:pathLst>
                    <a:path w="26835" h="25329" extrusionOk="0">
                      <a:moveTo>
                        <a:pt x="8660" y="1"/>
                      </a:moveTo>
                      <a:cubicBezTo>
                        <a:pt x="7827" y="1"/>
                        <a:pt x="7338" y="1044"/>
                        <a:pt x="7467" y="1876"/>
                      </a:cubicBezTo>
                      <a:cubicBezTo>
                        <a:pt x="7599" y="2725"/>
                        <a:pt x="8126" y="3457"/>
                        <a:pt x="8389" y="4262"/>
                      </a:cubicBezTo>
                      <a:cubicBezTo>
                        <a:pt x="8023" y="3252"/>
                        <a:pt x="7394" y="2330"/>
                        <a:pt x="6589" y="1627"/>
                      </a:cubicBezTo>
                      <a:cubicBezTo>
                        <a:pt x="6325" y="1407"/>
                        <a:pt x="6047" y="1202"/>
                        <a:pt x="5710" y="1158"/>
                      </a:cubicBezTo>
                      <a:cubicBezTo>
                        <a:pt x="5664" y="1152"/>
                        <a:pt x="5617" y="1148"/>
                        <a:pt x="5571" y="1148"/>
                      </a:cubicBezTo>
                      <a:cubicBezTo>
                        <a:pt x="5022" y="1148"/>
                        <a:pt x="4512" y="1615"/>
                        <a:pt x="4363" y="2169"/>
                      </a:cubicBezTo>
                      <a:cubicBezTo>
                        <a:pt x="4202" y="2754"/>
                        <a:pt x="4378" y="3398"/>
                        <a:pt x="4671" y="3940"/>
                      </a:cubicBezTo>
                      <a:cubicBezTo>
                        <a:pt x="4790" y="4178"/>
                        <a:pt x="4930" y="4402"/>
                        <a:pt x="5075" y="4623"/>
                      </a:cubicBezTo>
                      <a:lnTo>
                        <a:pt x="5075" y="4623"/>
                      </a:lnTo>
                      <a:cubicBezTo>
                        <a:pt x="4734" y="4184"/>
                        <a:pt x="4329" y="3795"/>
                        <a:pt x="3880" y="3471"/>
                      </a:cubicBezTo>
                      <a:cubicBezTo>
                        <a:pt x="3646" y="3310"/>
                        <a:pt x="3383" y="3164"/>
                        <a:pt x="3104" y="3135"/>
                      </a:cubicBezTo>
                      <a:cubicBezTo>
                        <a:pt x="3074" y="3132"/>
                        <a:pt x="3045" y="3131"/>
                        <a:pt x="3015" y="3131"/>
                      </a:cubicBezTo>
                      <a:cubicBezTo>
                        <a:pt x="2436" y="3131"/>
                        <a:pt x="1928" y="3662"/>
                        <a:pt x="1831" y="4247"/>
                      </a:cubicBezTo>
                      <a:cubicBezTo>
                        <a:pt x="1728" y="4848"/>
                        <a:pt x="1977" y="5477"/>
                        <a:pt x="2299" y="5989"/>
                      </a:cubicBezTo>
                      <a:cubicBezTo>
                        <a:pt x="2636" y="6516"/>
                        <a:pt x="3060" y="6970"/>
                        <a:pt x="3383" y="7512"/>
                      </a:cubicBezTo>
                      <a:cubicBezTo>
                        <a:pt x="2943" y="6985"/>
                        <a:pt x="2475" y="6443"/>
                        <a:pt x="1831" y="6224"/>
                      </a:cubicBezTo>
                      <a:cubicBezTo>
                        <a:pt x="1667" y="6163"/>
                        <a:pt x="1488" y="6133"/>
                        <a:pt x="1310" y="6133"/>
                      </a:cubicBezTo>
                      <a:cubicBezTo>
                        <a:pt x="802" y="6133"/>
                        <a:pt x="295" y="6377"/>
                        <a:pt x="133" y="6853"/>
                      </a:cubicBezTo>
                      <a:cubicBezTo>
                        <a:pt x="1" y="7234"/>
                        <a:pt x="45" y="7658"/>
                        <a:pt x="235" y="7995"/>
                      </a:cubicBezTo>
                      <a:cubicBezTo>
                        <a:pt x="3353" y="13500"/>
                        <a:pt x="11229" y="21200"/>
                        <a:pt x="21711" y="25328"/>
                      </a:cubicBezTo>
                      <a:lnTo>
                        <a:pt x="26835" y="13514"/>
                      </a:lnTo>
                      <a:cubicBezTo>
                        <a:pt x="21550" y="11406"/>
                        <a:pt x="16163" y="7014"/>
                        <a:pt x="15504" y="6473"/>
                      </a:cubicBezTo>
                      <a:cubicBezTo>
                        <a:pt x="15299" y="6297"/>
                        <a:pt x="15094" y="6107"/>
                        <a:pt x="15006" y="5843"/>
                      </a:cubicBezTo>
                      <a:cubicBezTo>
                        <a:pt x="14904" y="5594"/>
                        <a:pt x="14933" y="5316"/>
                        <a:pt x="14948" y="5053"/>
                      </a:cubicBezTo>
                      <a:cubicBezTo>
                        <a:pt x="14992" y="4233"/>
                        <a:pt x="14933" y="3398"/>
                        <a:pt x="14772" y="2593"/>
                      </a:cubicBezTo>
                      <a:cubicBezTo>
                        <a:pt x="14621" y="1824"/>
                        <a:pt x="14134" y="912"/>
                        <a:pt x="13385" y="912"/>
                      </a:cubicBezTo>
                      <a:cubicBezTo>
                        <a:pt x="13336" y="912"/>
                        <a:pt x="13286" y="916"/>
                        <a:pt x="13235" y="924"/>
                      </a:cubicBezTo>
                      <a:cubicBezTo>
                        <a:pt x="12942" y="968"/>
                        <a:pt x="12693" y="1144"/>
                        <a:pt x="12488" y="1363"/>
                      </a:cubicBezTo>
                      <a:cubicBezTo>
                        <a:pt x="11844" y="2022"/>
                        <a:pt x="11595" y="2974"/>
                        <a:pt x="11390" y="3881"/>
                      </a:cubicBezTo>
                      <a:cubicBezTo>
                        <a:pt x="11141" y="2783"/>
                        <a:pt x="10644" y="1729"/>
                        <a:pt x="9956" y="836"/>
                      </a:cubicBezTo>
                      <a:cubicBezTo>
                        <a:pt x="9634" y="426"/>
                        <a:pt x="9224" y="17"/>
                        <a:pt x="8711" y="2"/>
                      </a:cubicBezTo>
                      <a:cubicBezTo>
                        <a:pt x="8694" y="1"/>
                        <a:pt x="8677" y="1"/>
                        <a:pt x="8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6"/>
                <p:cNvSpPr/>
                <p:nvPr/>
              </p:nvSpPr>
              <p:spPr>
                <a:xfrm>
                  <a:off x="4618575" y="3394788"/>
                  <a:ext cx="677425" cy="639250"/>
                </a:xfrm>
                <a:custGeom>
                  <a:avLst/>
                  <a:gdLst/>
                  <a:ahLst/>
                  <a:cxnLst/>
                  <a:rect l="l" t="t" r="r" b="b"/>
                  <a:pathLst>
                    <a:path w="27097" h="25570" extrusionOk="0">
                      <a:moveTo>
                        <a:pt x="8802" y="1"/>
                      </a:moveTo>
                      <a:cubicBezTo>
                        <a:pt x="8457" y="1"/>
                        <a:pt x="8122" y="154"/>
                        <a:pt x="7877" y="454"/>
                      </a:cubicBezTo>
                      <a:cubicBezTo>
                        <a:pt x="7511" y="878"/>
                        <a:pt x="7379" y="1493"/>
                        <a:pt x="7467" y="2035"/>
                      </a:cubicBezTo>
                      <a:cubicBezTo>
                        <a:pt x="7490" y="2186"/>
                        <a:pt x="7526" y="2334"/>
                        <a:pt x="7571" y="2479"/>
                      </a:cubicBezTo>
                      <a:lnTo>
                        <a:pt x="7571" y="2479"/>
                      </a:lnTo>
                      <a:cubicBezTo>
                        <a:pt x="7395" y="2262"/>
                        <a:pt x="7207" y="2055"/>
                        <a:pt x="6998" y="1859"/>
                      </a:cubicBezTo>
                      <a:cubicBezTo>
                        <a:pt x="6764" y="1625"/>
                        <a:pt x="6515" y="1405"/>
                        <a:pt x="6208" y="1259"/>
                      </a:cubicBezTo>
                      <a:cubicBezTo>
                        <a:pt x="6041" y="1180"/>
                        <a:pt x="5869" y="1143"/>
                        <a:pt x="5700" y="1143"/>
                      </a:cubicBezTo>
                      <a:cubicBezTo>
                        <a:pt x="5304" y="1143"/>
                        <a:pt x="4923" y="1345"/>
                        <a:pt x="4656" y="1683"/>
                      </a:cubicBezTo>
                      <a:cubicBezTo>
                        <a:pt x="4231" y="2210"/>
                        <a:pt x="4217" y="2913"/>
                        <a:pt x="4422" y="3528"/>
                      </a:cubicBezTo>
                      <a:cubicBezTo>
                        <a:pt x="4465" y="3660"/>
                        <a:pt x="4516" y="3788"/>
                        <a:pt x="4574" y="3913"/>
                      </a:cubicBezTo>
                      <a:lnTo>
                        <a:pt x="4574" y="3913"/>
                      </a:lnTo>
                      <a:cubicBezTo>
                        <a:pt x="4395" y="3753"/>
                        <a:pt x="4212" y="3603"/>
                        <a:pt x="4012" y="3469"/>
                      </a:cubicBezTo>
                      <a:cubicBezTo>
                        <a:pt x="3748" y="3279"/>
                        <a:pt x="3485" y="3147"/>
                        <a:pt x="3177" y="3133"/>
                      </a:cubicBezTo>
                      <a:cubicBezTo>
                        <a:pt x="3151" y="3130"/>
                        <a:pt x="3124" y="3129"/>
                        <a:pt x="3098" y="3129"/>
                      </a:cubicBezTo>
                      <a:cubicBezTo>
                        <a:pt x="2589" y="3129"/>
                        <a:pt x="2142" y="3522"/>
                        <a:pt x="1933" y="3967"/>
                      </a:cubicBezTo>
                      <a:cubicBezTo>
                        <a:pt x="1670" y="4553"/>
                        <a:pt x="1816" y="5211"/>
                        <a:pt x="2079" y="5768"/>
                      </a:cubicBezTo>
                      <a:cubicBezTo>
                        <a:pt x="2210" y="6035"/>
                        <a:pt x="2377" y="6285"/>
                        <a:pt x="2554" y="6529"/>
                      </a:cubicBezTo>
                      <a:lnTo>
                        <a:pt x="2554" y="6529"/>
                      </a:lnTo>
                      <a:cubicBezTo>
                        <a:pt x="2442" y="6452"/>
                        <a:pt x="2323" y="6382"/>
                        <a:pt x="2197" y="6324"/>
                      </a:cubicBezTo>
                      <a:cubicBezTo>
                        <a:pt x="1947" y="6203"/>
                        <a:pt x="1676" y="6136"/>
                        <a:pt x="1404" y="6136"/>
                      </a:cubicBezTo>
                      <a:cubicBezTo>
                        <a:pt x="1181" y="6136"/>
                        <a:pt x="958" y="6181"/>
                        <a:pt x="747" y="6280"/>
                      </a:cubicBezTo>
                      <a:cubicBezTo>
                        <a:pt x="250" y="6500"/>
                        <a:pt x="1" y="6997"/>
                        <a:pt x="45" y="7539"/>
                      </a:cubicBezTo>
                      <a:cubicBezTo>
                        <a:pt x="89" y="8008"/>
                        <a:pt x="367" y="8403"/>
                        <a:pt x="601" y="8798"/>
                      </a:cubicBezTo>
                      <a:cubicBezTo>
                        <a:pt x="1523" y="10291"/>
                        <a:pt x="2607" y="11697"/>
                        <a:pt x="3778" y="13014"/>
                      </a:cubicBezTo>
                      <a:cubicBezTo>
                        <a:pt x="5183" y="14610"/>
                        <a:pt x="6720" y="16089"/>
                        <a:pt x="8331" y="17465"/>
                      </a:cubicBezTo>
                      <a:cubicBezTo>
                        <a:pt x="10146" y="19002"/>
                        <a:pt x="12064" y="20407"/>
                        <a:pt x="14069" y="21666"/>
                      </a:cubicBezTo>
                      <a:cubicBezTo>
                        <a:pt x="16250" y="23028"/>
                        <a:pt x="18534" y="24214"/>
                        <a:pt x="20891" y="25194"/>
                      </a:cubicBezTo>
                      <a:cubicBezTo>
                        <a:pt x="21184" y="25326"/>
                        <a:pt x="21491" y="25443"/>
                        <a:pt x="21784" y="25560"/>
                      </a:cubicBezTo>
                      <a:cubicBezTo>
                        <a:pt x="21800" y="25567"/>
                        <a:pt x="21815" y="25570"/>
                        <a:pt x="21829" y="25570"/>
                      </a:cubicBezTo>
                      <a:cubicBezTo>
                        <a:pt x="21941" y="25570"/>
                        <a:pt x="21975" y="25380"/>
                        <a:pt x="21857" y="25341"/>
                      </a:cubicBezTo>
                      <a:cubicBezTo>
                        <a:pt x="19530" y="24418"/>
                        <a:pt x="17275" y="23306"/>
                        <a:pt x="15123" y="22032"/>
                      </a:cubicBezTo>
                      <a:cubicBezTo>
                        <a:pt x="13103" y="20832"/>
                        <a:pt x="11171" y="19485"/>
                        <a:pt x="9355" y="18006"/>
                      </a:cubicBezTo>
                      <a:cubicBezTo>
                        <a:pt x="7716" y="16674"/>
                        <a:pt x="6164" y="15254"/>
                        <a:pt x="4729" y="13717"/>
                      </a:cubicBezTo>
                      <a:cubicBezTo>
                        <a:pt x="3500" y="12414"/>
                        <a:pt x="2358" y="11023"/>
                        <a:pt x="1362" y="9545"/>
                      </a:cubicBezTo>
                      <a:cubicBezTo>
                        <a:pt x="1143" y="9223"/>
                        <a:pt x="938" y="8886"/>
                        <a:pt x="733" y="8564"/>
                      </a:cubicBezTo>
                      <a:cubicBezTo>
                        <a:pt x="484" y="8139"/>
                        <a:pt x="206" y="7715"/>
                        <a:pt x="293" y="7202"/>
                      </a:cubicBezTo>
                      <a:cubicBezTo>
                        <a:pt x="381" y="6675"/>
                        <a:pt x="835" y="6397"/>
                        <a:pt x="1333" y="6368"/>
                      </a:cubicBezTo>
                      <a:cubicBezTo>
                        <a:pt x="1357" y="6367"/>
                        <a:pt x="1381" y="6366"/>
                        <a:pt x="1405" y="6366"/>
                      </a:cubicBezTo>
                      <a:cubicBezTo>
                        <a:pt x="1946" y="6366"/>
                        <a:pt x="2418" y="6677"/>
                        <a:pt x="2797" y="7041"/>
                      </a:cubicBezTo>
                      <a:cubicBezTo>
                        <a:pt x="3016" y="7246"/>
                        <a:pt x="3207" y="7481"/>
                        <a:pt x="3397" y="7715"/>
                      </a:cubicBezTo>
                      <a:cubicBezTo>
                        <a:pt x="3419" y="7741"/>
                        <a:pt x="3447" y="7752"/>
                        <a:pt x="3475" y="7752"/>
                      </a:cubicBezTo>
                      <a:cubicBezTo>
                        <a:pt x="3558" y="7752"/>
                        <a:pt x="3642" y="7656"/>
                        <a:pt x="3587" y="7568"/>
                      </a:cubicBezTo>
                      <a:cubicBezTo>
                        <a:pt x="3582" y="7559"/>
                        <a:pt x="3576" y="7550"/>
                        <a:pt x="3570" y="7541"/>
                      </a:cubicBezTo>
                      <a:lnTo>
                        <a:pt x="3570" y="7541"/>
                      </a:lnTo>
                      <a:lnTo>
                        <a:pt x="3573" y="7539"/>
                      </a:lnTo>
                      <a:cubicBezTo>
                        <a:pt x="3568" y="7534"/>
                        <a:pt x="3564" y="7529"/>
                        <a:pt x="3560" y="7524"/>
                      </a:cubicBezTo>
                      <a:lnTo>
                        <a:pt x="3560" y="7524"/>
                      </a:lnTo>
                      <a:cubicBezTo>
                        <a:pt x="3242" y="7016"/>
                        <a:pt x="2846" y="6573"/>
                        <a:pt x="2519" y="6075"/>
                      </a:cubicBezTo>
                      <a:cubicBezTo>
                        <a:pt x="2197" y="5563"/>
                        <a:pt x="1933" y="4963"/>
                        <a:pt x="2050" y="4348"/>
                      </a:cubicBezTo>
                      <a:cubicBezTo>
                        <a:pt x="2153" y="3894"/>
                        <a:pt x="2533" y="3425"/>
                        <a:pt x="3016" y="3367"/>
                      </a:cubicBezTo>
                      <a:cubicBezTo>
                        <a:pt x="3042" y="3364"/>
                        <a:pt x="3067" y="3363"/>
                        <a:pt x="3093" y="3363"/>
                      </a:cubicBezTo>
                      <a:cubicBezTo>
                        <a:pt x="3357" y="3363"/>
                        <a:pt x="3608" y="3497"/>
                        <a:pt x="3822" y="3630"/>
                      </a:cubicBezTo>
                      <a:cubicBezTo>
                        <a:pt x="4070" y="3791"/>
                        <a:pt x="4290" y="3967"/>
                        <a:pt x="4495" y="4157"/>
                      </a:cubicBezTo>
                      <a:cubicBezTo>
                        <a:pt x="4742" y="4389"/>
                        <a:pt x="4964" y="4644"/>
                        <a:pt x="5162" y="4918"/>
                      </a:cubicBezTo>
                      <a:lnTo>
                        <a:pt x="5162" y="4918"/>
                      </a:lnTo>
                      <a:cubicBezTo>
                        <a:pt x="5250" y="5050"/>
                        <a:pt x="5339" y="5182"/>
                        <a:pt x="5425" y="5315"/>
                      </a:cubicBezTo>
                      <a:lnTo>
                        <a:pt x="5425" y="5315"/>
                      </a:lnTo>
                      <a:cubicBezTo>
                        <a:pt x="5500" y="5439"/>
                        <a:pt x="5571" y="5566"/>
                        <a:pt x="5637" y="5695"/>
                      </a:cubicBezTo>
                      <a:lnTo>
                        <a:pt x="5654" y="5684"/>
                      </a:lnTo>
                      <a:lnTo>
                        <a:pt x="5654" y="5684"/>
                      </a:lnTo>
                      <a:cubicBezTo>
                        <a:pt x="5676" y="5727"/>
                        <a:pt x="5711" y="5744"/>
                        <a:pt x="5746" y="5744"/>
                      </a:cubicBezTo>
                      <a:cubicBezTo>
                        <a:pt x="5825" y="5744"/>
                        <a:pt x="5907" y="5653"/>
                        <a:pt x="5856" y="5563"/>
                      </a:cubicBezTo>
                      <a:cubicBezTo>
                        <a:pt x="5671" y="5210"/>
                        <a:pt x="5456" y="4881"/>
                        <a:pt x="5208" y="4576"/>
                      </a:cubicBezTo>
                      <a:lnTo>
                        <a:pt x="5208" y="4576"/>
                      </a:lnTo>
                      <a:cubicBezTo>
                        <a:pt x="5061" y="4351"/>
                        <a:pt x="4921" y="4123"/>
                        <a:pt x="4802" y="3879"/>
                      </a:cubicBezTo>
                      <a:cubicBezTo>
                        <a:pt x="4539" y="3323"/>
                        <a:pt x="4378" y="2620"/>
                        <a:pt x="4685" y="2049"/>
                      </a:cubicBezTo>
                      <a:cubicBezTo>
                        <a:pt x="4881" y="1670"/>
                        <a:pt x="5266" y="1381"/>
                        <a:pt x="5685" y="1381"/>
                      </a:cubicBezTo>
                      <a:cubicBezTo>
                        <a:pt x="5799" y="1381"/>
                        <a:pt x="5916" y="1402"/>
                        <a:pt x="6032" y="1449"/>
                      </a:cubicBezTo>
                      <a:cubicBezTo>
                        <a:pt x="6310" y="1566"/>
                        <a:pt x="6545" y="1771"/>
                        <a:pt x="6764" y="1976"/>
                      </a:cubicBezTo>
                      <a:cubicBezTo>
                        <a:pt x="6984" y="2166"/>
                        <a:pt x="7203" y="2401"/>
                        <a:pt x="7394" y="2635"/>
                      </a:cubicBezTo>
                      <a:cubicBezTo>
                        <a:pt x="7818" y="3177"/>
                        <a:pt x="8155" y="3777"/>
                        <a:pt x="8374" y="4421"/>
                      </a:cubicBezTo>
                      <a:cubicBezTo>
                        <a:pt x="8397" y="4472"/>
                        <a:pt x="8444" y="4494"/>
                        <a:pt x="8490" y="4494"/>
                      </a:cubicBezTo>
                      <a:cubicBezTo>
                        <a:pt x="8562" y="4494"/>
                        <a:pt x="8633" y="4439"/>
                        <a:pt x="8610" y="4352"/>
                      </a:cubicBezTo>
                      <a:lnTo>
                        <a:pt x="8610" y="4352"/>
                      </a:lnTo>
                      <a:lnTo>
                        <a:pt x="8623" y="4348"/>
                      </a:lnTo>
                      <a:cubicBezTo>
                        <a:pt x="8538" y="4119"/>
                        <a:pt x="8442" y="3897"/>
                        <a:pt x="8334" y="3680"/>
                      </a:cubicBezTo>
                      <a:lnTo>
                        <a:pt x="8334" y="3680"/>
                      </a:lnTo>
                      <a:cubicBezTo>
                        <a:pt x="7905" y="2758"/>
                        <a:pt x="7350" y="1784"/>
                        <a:pt x="7891" y="820"/>
                      </a:cubicBezTo>
                      <a:cubicBezTo>
                        <a:pt x="8088" y="470"/>
                        <a:pt x="8423" y="235"/>
                        <a:pt x="8793" y="235"/>
                      </a:cubicBezTo>
                      <a:cubicBezTo>
                        <a:pt x="8919" y="235"/>
                        <a:pt x="9049" y="262"/>
                        <a:pt x="9180" y="322"/>
                      </a:cubicBezTo>
                      <a:cubicBezTo>
                        <a:pt x="9487" y="468"/>
                        <a:pt x="9721" y="717"/>
                        <a:pt x="9926" y="966"/>
                      </a:cubicBezTo>
                      <a:cubicBezTo>
                        <a:pt x="10146" y="1244"/>
                        <a:pt x="10336" y="1537"/>
                        <a:pt x="10526" y="1844"/>
                      </a:cubicBezTo>
                      <a:cubicBezTo>
                        <a:pt x="10922" y="2532"/>
                        <a:pt x="11200" y="3264"/>
                        <a:pt x="11376" y="4026"/>
                      </a:cubicBezTo>
                      <a:cubicBezTo>
                        <a:pt x="11390" y="4084"/>
                        <a:pt x="11441" y="4113"/>
                        <a:pt x="11493" y="4113"/>
                      </a:cubicBezTo>
                      <a:cubicBezTo>
                        <a:pt x="11544" y="4113"/>
                        <a:pt x="11595" y="4084"/>
                        <a:pt x="11610" y="4026"/>
                      </a:cubicBezTo>
                      <a:cubicBezTo>
                        <a:pt x="11614" y="4006"/>
                        <a:pt x="11619" y="3987"/>
                        <a:pt x="11623" y="3967"/>
                      </a:cubicBezTo>
                      <a:lnTo>
                        <a:pt x="11624" y="3967"/>
                      </a:lnTo>
                      <a:cubicBezTo>
                        <a:pt x="11624" y="3966"/>
                        <a:pt x="11624" y="3965"/>
                        <a:pt x="11624" y="3964"/>
                      </a:cubicBezTo>
                      <a:lnTo>
                        <a:pt x="11624" y="3964"/>
                      </a:lnTo>
                      <a:cubicBezTo>
                        <a:pt x="11811" y="3133"/>
                        <a:pt x="12034" y="2253"/>
                        <a:pt x="12620" y="1610"/>
                      </a:cubicBezTo>
                      <a:cubicBezTo>
                        <a:pt x="12852" y="1366"/>
                        <a:pt x="13155" y="1142"/>
                        <a:pt x="13486" y="1142"/>
                      </a:cubicBezTo>
                      <a:cubicBezTo>
                        <a:pt x="13553" y="1142"/>
                        <a:pt x="13620" y="1151"/>
                        <a:pt x="13689" y="1171"/>
                      </a:cubicBezTo>
                      <a:cubicBezTo>
                        <a:pt x="14025" y="1259"/>
                        <a:pt x="14260" y="1552"/>
                        <a:pt x="14435" y="1844"/>
                      </a:cubicBezTo>
                      <a:cubicBezTo>
                        <a:pt x="14626" y="2181"/>
                        <a:pt x="14728" y="2562"/>
                        <a:pt x="14801" y="2942"/>
                      </a:cubicBezTo>
                      <a:cubicBezTo>
                        <a:pt x="14904" y="3469"/>
                        <a:pt x="14948" y="4011"/>
                        <a:pt x="14948" y="4553"/>
                      </a:cubicBezTo>
                      <a:cubicBezTo>
                        <a:pt x="14948" y="4802"/>
                        <a:pt x="14933" y="5065"/>
                        <a:pt x="14918" y="5314"/>
                      </a:cubicBezTo>
                      <a:cubicBezTo>
                        <a:pt x="14904" y="5548"/>
                        <a:pt x="14904" y="5797"/>
                        <a:pt x="14992" y="6017"/>
                      </a:cubicBezTo>
                      <a:cubicBezTo>
                        <a:pt x="15109" y="6309"/>
                        <a:pt x="15343" y="6529"/>
                        <a:pt x="15592" y="6719"/>
                      </a:cubicBezTo>
                      <a:cubicBezTo>
                        <a:pt x="16250" y="7276"/>
                        <a:pt x="16953" y="7803"/>
                        <a:pt x="17641" y="8315"/>
                      </a:cubicBezTo>
                      <a:cubicBezTo>
                        <a:pt x="18886" y="9252"/>
                        <a:pt x="20174" y="10130"/>
                        <a:pt x="21491" y="10950"/>
                      </a:cubicBezTo>
                      <a:cubicBezTo>
                        <a:pt x="23043" y="11902"/>
                        <a:pt x="24639" y="12780"/>
                        <a:pt x="26308" y="13497"/>
                      </a:cubicBezTo>
                      <a:cubicBezTo>
                        <a:pt x="26513" y="13585"/>
                        <a:pt x="26703" y="13658"/>
                        <a:pt x="26908" y="13746"/>
                      </a:cubicBezTo>
                      <a:cubicBezTo>
                        <a:pt x="26924" y="13753"/>
                        <a:pt x="26939" y="13756"/>
                        <a:pt x="26953" y="13756"/>
                      </a:cubicBezTo>
                      <a:cubicBezTo>
                        <a:pt x="27065" y="13756"/>
                        <a:pt x="27097" y="13564"/>
                        <a:pt x="26967" y="13512"/>
                      </a:cubicBezTo>
                      <a:lnTo>
                        <a:pt x="26981" y="13512"/>
                      </a:lnTo>
                      <a:cubicBezTo>
                        <a:pt x="25254" y="12824"/>
                        <a:pt x="23614" y="11946"/>
                        <a:pt x="22033" y="10979"/>
                      </a:cubicBezTo>
                      <a:cubicBezTo>
                        <a:pt x="20642" y="10145"/>
                        <a:pt x="19296" y="9223"/>
                        <a:pt x="17978" y="8271"/>
                      </a:cubicBezTo>
                      <a:cubicBezTo>
                        <a:pt x="17246" y="7715"/>
                        <a:pt x="16514" y="7158"/>
                        <a:pt x="15797" y="6573"/>
                      </a:cubicBezTo>
                      <a:cubicBezTo>
                        <a:pt x="15577" y="6397"/>
                        <a:pt x="15328" y="6207"/>
                        <a:pt x="15226" y="5929"/>
                      </a:cubicBezTo>
                      <a:cubicBezTo>
                        <a:pt x="15138" y="5695"/>
                        <a:pt x="15167" y="5431"/>
                        <a:pt x="15182" y="5197"/>
                      </a:cubicBezTo>
                      <a:cubicBezTo>
                        <a:pt x="15196" y="4919"/>
                        <a:pt x="15196" y="4655"/>
                        <a:pt x="15196" y="4392"/>
                      </a:cubicBezTo>
                      <a:cubicBezTo>
                        <a:pt x="15182" y="3865"/>
                        <a:pt x="15123" y="3323"/>
                        <a:pt x="15035" y="2796"/>
                      </a:cubicBezTo>
                      <a:cubicBezTo>
                        <a:pt x="14962" y="2430"/>
                        <a:pt x="14845" y="2049"/>
                        <a:pt x="14655" y="1713"/>
                      </a:cubicBezTo>
                      <a:cubicBezTo>
                        <a:pt x="14479" y="1420"/>
                        <a:pt x="14230" y="1127"/>
                        <a:pt x="13908" y="995"/>
                      </a:cubicBezTo>
                      <a:cubicBezTo>
                        <a:pt x="13776" y="932"/>
                        <a:pt x="13635" y="903"/>
                        <a:pt x="13494" y="903"/>
                      </a:cubicBezTo>
                      <a:cubicBezTo>
                        <a:pt x="13275" y="903"/>
                        <a:pt x="13056" y="973"/>
                        <a:pt x="12869" y="1098"/>
                      </a:cubicBezTo>
                      <a:cubicBezTo>
                        <a:pt x="12122" y="1581"/>
                        <a:pt x="11771" y="2503"/>
                        <a:pt x="11551" y="3323"/>
                      </a:cubicBezTo>
                      <a:cubicBezTo>
                        <a:pt x="11534" y="3383"/>
                        <a:pt x="11518" y="3443"/>
                        <a:pt x="11503" y="3505"/>
                      </a:cubicBezTo>
                      <a:lnTo>
                        <a:pt x="11503" y="3505"/>
                      </a:lnTo>
                      <a:cubicBezTo>
                        <a:pt x="11334" y="2925"/>
                        <a:pt x="11106" y="2366"/>
                        <a:pt x="10805" y="1844"/>
                      </a:cubicBezTo>
                      <a:cubicBezTo>
                        <a:pt x="10614" y="1508"/>
                        <a:pt x="10409" y="1186"/>
                        <a:pt x="10175" y="893"/>
                      </a:cubicBezTo>
                      <a:cubicBezTo>
                        <a:pt x="9956" y="615"/>
                        <a:pt x="9721" y="351"/>
                        <a:pt x="9429" y="175"/>
                      </a:cubicBezTo>
                      <a:cubicBezTo>
                        <a:pt x="9228" y="59"/>
                        <a:pt x="9013" y="1"/>
                        <a:pt x="88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6"/>
                <p:cNvSpPr/>
                <p:nvPr/>
              </p:nvSpPr>
              <p:spPr>
                <a:xfrm>
                  <a:off x="4784600" y="3609013"/>
                  <a:ext cx="126225" cy="38675"/>
                </a:xfrm>
                <a:custGeom>
                  <a:avLst/>
                  <a:gdLst/>
                  <a:ahLst/>
                  <a:cxnLst/>
                  <a:rect l="l" t="t" r="r" b="b"/>
                  <a:pathLst>
                    <a:path w="5049" h="1547" extrusionOk="0">
                      <a:moveTo>
                        <a:pt x="2341" y="0"/>
                      </a:moveTo>
                      <a:cubicBezTo>
                        <a:pt x="1910" y="0"/>
                        <a:pt x="1472" y="62"/>
                        <a:pt x="1075" y="200"/>
                      </a:cubicBezTo>
                      <a:cubicBezTo>
                        <a:pt x="694" y="317"/>
                        <a:pt x="343" y="522"/>
                        <a:pt x="79" y="829"/>
                      </a:cubicBezTo>
                      <a:cubicBezTo>
                        <a:pt x="1" y="908"/>
                        <a:pt x="77" y="1029"/>
                        <a:pt x="163" y="1029"/>
                      </a:cubicBezTo>
                      <a:cubicBezTo>
                        <a:pt x="189" y="1029"/>
                        <a:pt x="216" y="1018"/>
                        <a:pt x="240" y="990"/>
                      </a:cubicBezTo>
                      <a:cubicBezTo>
                        <a:pt x="694" y="507"/>
                        <a:pt x="1353" y="302"/>
                        <a:pt x="1997" y="258"/>
                      </a:cubicBezTo>
                      <a:cubicBezTo>
                        <a:pt x="2123" y="251"/>
                        <a:pt x="2251" y="246"/>
                        <a:pt x="2380" y="246"/>
                      </a:cubicBezTo>
                      <a:cubicBezTo>
                        <a:pt x="2969" y="246"/>
                        <a:pt x="3571" y="341"/>
                        <a:pt x="4076" y="654"/>
                      </a:cubicBezTo>
                      <a:cubicBezTo>
                        <a:pt x="4383" y="859"/>
                        <a:pt x="4647" y="1137"/>
                        <a:pt x="4778" y="1473"/>
                      </a:cubicBezTo>
                      <a:cubicBezTo>
                        <a:pt x="4801" y="1524"/>
                        <a:pt x="4850" y="1547"/>
                        <a:pt x="4898" y="1547"/>
                      </a:cubicBezTo>
                      <a:cubicBezTo>
                        <a:pt x="4974" y="1547"/>
                        <a:pt x="5049" y="1490"/>
                        <a:pt x="5013" y="1400"/>
                      </a:cubicBezTo>
                      <a:cubicBezTo>
                        <a:pt x="4720" y="712"/>
                        <a:pt x="4061" y="273"/>
                        <a:pt x="3344" y="112"/>
                      </a:cubicBezTo>
                      <a:cubicBezTo>
                        <a:pt x="3031" y="40"/>
                        <a:pt x="2688" y="0"/>
                        <a:pt x="2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5" name="Google Shape;4285;p46"/>
              <p:cNvSpPr/>
              <p:nvPr/>
            </p:nvSpPr>
            <p:spPr>
              <a:xfrm flipH="1">
                <a:off x="3331722" y="3572183"/>
                <a:ext cx="88457" cy="232479"/>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6"/>
              <p:cNvSpPr/>
              <p:nvPr/>
            </p:nvSpPr>
            <p:spPr>
              <a:xfrm flipH="1">
                <a:off x="3414795" y="3587991"/>
                <a:ext cx="53398" cy="104428"/>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6"/>
              <p:cNvSpPr/>
              <p:nvPr/>
            </p:nvSpPr>
            <p:spPr>
              <a:xfrm flipH="1">
                <a:off x="3274601" y="3761591"/>
                <a:ext cx="4760" cy="3758"/>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6"/>
              <p:cNvSpPr/>
              <p:nvPr/>
            </p:nvSpPr>
            <p:spPr>
              <a:xfrm flipH="1">
                <a:off x="3261160" y="3776409"/>
                <a:ext cx="4948" cy="377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6"/>
              <p:cNvSpPr/>
              <p:nvPr/>
            </p:nvSpPr>
            <p:spPr>
              <a:xfrm rot="170294" flipH="1">
                <a:off x="3377260" y="3570509"/>
                <a:ext cx="53401" cy="104434"/>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6"/>
              <p:cNvSpPr/>
              <p:nvPr/>
            </p:nvSpPr>
            <p:spPr>
              <a:xfrm rot="156621">
                <a:off x="3837507" y="3619338"/>
                <a:ext cx="412844" cy="754794"/>
              </a:xfrm>
              <a:custGeom>
                <a:avLst/>
                <a:gdLst/>
                <a:ahLst/>
                <a:cxnLst/>
                <a:rect l="l" t="t" r="r" b="b"/>
                <a:pathLst>
                  <a:path w="6270" h="11463" extrusionOk="0">
                    <a:moveTo>
                      <a:pt x="0" y="0"/>
                    </a:moveTo>
                    <a:lnTo>
                      <a:pt x="2151" y="9916"/>
                    </a:lnTo>
                    <a:lnTo>
                      <a:pt x="2151" y="9920"/>
                    </a:lnTo>
                    <a:cubicBezTo>
                      <a:pt x="2309" y="10266"/>
                      <a:pt x="2309" y="10664"/>
                      <a:pt x="2440" y="11026"/>
                    </a:cubicBezTo>
                    <a:cubicBezTo>
                      <a:pt x="2543" y="11311"/>
                      <a:pt x="2900" y="11462"/>
                      <a:pt x="3228" y="11462"/>
                    </a:cubicBezTo>
                    <a:cubicBezTo>
                      <a:pt x="3312" y="11462"/>
                      <a:pt x="3393" y="11452"/>
                      <a:pt x="3468" y="11433"/>
                    </a:cubicBezTo>
                    <a:cubicBezTo>
                      <a:pt x="3850" y="11327"/>
                      <a:pt x="3858" y="11002"/>
                      <a:pt x="3781" y="10534"/>
                    </a:cubicBezTo>
                    <a:lnTo>
                      <a:pt x="3781" y="10534"/>
                    </a:lnTo>
                    <a:cubicBezTo>
                      <a:pt x="3842" y="10701"/>
                      <a:pt x="3968" y="10985"/>
                      <a:pt x="4106" y="11091"/>
                    </a:cubicBezTo>
                    <a:cubicBezTo>
                      <a:pt x="4172" y="11143"/>
                      <a:pt x="4258" y="11171"/>
                      <a:pt x="4340" y="11171"/>
                    </a:cubicBezTo>
                    <a:cubicBezTo>
                      <a:pt x="4433" y="11171"/>
                      <a:pt x="4521" y="11136"/>
                      <a:pt x="4570" y="11059"/>
                    </a:cubicBezTo>
                    <a:cubicBezTo>
                      <a:pt x="4631" y="10965"/>
                      <a:pt x="4692" y="10847"/>
                      <a:pt x="4676" y="10737"/>
                    </a:cubicBezTo>
                    <a:cubicBezTo>
                      <a:pt x="4656" y="10596"/>
                      <a:pt x="4652" y="10493"/>
                      <a:pt x="4591" y="10341"/>
                    </a:cubicBezTo>
                    <a:lnTo>
                      <a:pt x="4591" y="10341"/>
                    </a:lnTo>
                    <a:cubicBezTo>
                      <a:pt x="4710" y="10567"/>
                      <a:pt x="4895" y="10787"/>
                      <a:pt x="5108" y="10787"/>
                    </a:cubicBezTo>
                    <a:cubicBezTo>
                      <a:pt x="5149" y="10787"/>
                      <a:pt x="5190" y="10779"/>
                      <a:pt x="5233" y="10762"/>
                    </a:cubicBezTo>
                    <a:cubicBezTo>
                      <a:pt x="5395" y="10697"/>
                      <a:pt x="5481" y="10502"/>
                      <a:pt x="5468" y="10323"/>
                    </a:cubicBezTo>
                    <a:cubicBezTo>
                      <a:pt x="5460" y="10148"/>
                      <a:pt x="5379" y="9985"/>
                      <a:pt x="5298" y="9827"/>
                    </a:cubicBezTo>
                    <a:lnTo>
                      <a:pt x="5298" y="9827"/>
                    </a:lnTo>
                    <a:cubicBezTo>
                      <a:pt x="5443" y="10043"/>
                      <a:pt x="5678" y="10282"/>
                      <a:pt x="5905" y="10282"/>
                    </a:cubicBezTo>
                    <a:cubicBezTo>
                      <a:pt x="5964" y="10282"/>
                      <a:pt x="6022" y="10266"/>
                      <a:pt x="6078" y="10229"/>
                    </a:cubicBezTo>
                    <a:cubicBezTo>
                      <a:pt x="6269" y="10103"/>
                      <a:pt x="6269" y="9831"/>
                      <a:pt x="6225" y="9607"/>
                    </a:cubicBezTo>
                    <a:cubicBezTo>
                      <a:pt x="6090" y="8961"/>
                      <a:pt x="5757" y="8379"/>
                      <a:pt x="5489" y="7774"/>
                    </a:cubicBezTo>
                    <a:cubicBezTo>
                      <a:pt x="4895" y="6424"/>
                      <a:pt x="4627" y="4956"/>
                      <a:pt x="4147" y="3562"/>
                    </a:cubicBezTo>
                    <a:cubicBezTo>
                      <a:pt x="3671" y="2167"/>
                      <a:pt x="2923" y="781"/>
                      <a:pt x="1667" y="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6"/>
              <p:cNvSpPr/>
              <p:nvPr/>
            </p:nvSpPr>
            <p:spPr>
              <a:xfrm rot="156621">
                <a:off x="3835072" y="3617195"/>
                <a:ext cx="419034" cy="759074"/>
              </a:xfrm>
              <a:custGeom>
                <a:avLst/>
                <a:gdLst/>
                <a:ahLst/>
                <a:cxnLst/>
                <a:rect l="l" t="t" r="r" b="b"/>
                <a:pathLst>
                  <a:path w="6364" h="11528" extrusionOk="0">
                    <a:moveTo>
                      <a:pt x="78" y="66"/>
                    </a:moveTo>
                    <a:lnTo>
                      <a:pt x="78" y="66"/>
                    </a:lnTo>
                    <a:cubicBezTo>
                      <a:pt x="544" y="70"/>
                      <a:pt x="1010" y="74"/>
                      <a:pt x="1476" y="74"/>
                    </a:cubicBezTo>
                    <a:lnTo>
                      <a:pt x="1619" y="74"/>
                    </a:lnTo>
                    <a:cubicBezTo>
                      <a:pt x="1635" y="74"/>
                      <a:pt x="1653" y="72"/>
                      <a:pt x="1670" y="72"/>
                    </a:cubicBezTo>
                    <a:cubicBezTo>
                      <a:pt x="1679" y="72"/>
                      <a:pt x="1688" y="72"/>
                      <a:pt x="1696" y="74"/>
                    </a:cubicBezTo>
                    <a:cubicBezTo>
                      <a:pt x="1708" y="78"/>
                      <a:pt x="1696" y="74"/>
                      <a:pt x="1716" y="90"/>
                    </a:cubicBezTo>
                    <a:cubicBezTo>
                      <a:pt x="1765" y="131"/>
                      <a:pt x="1830" y="163"/>
                      <a:pt x="1879" y="200"/>
                    </a:cubicBezTo>
                    <a:cubicBezTo>
                      <a:pt x="1985" y="269"/>
                      <a:pt x="2086" y="346"/>
                      <a:pt x="2184" y="432"/>
                    </a:cubicBezTo>
                    <a:cubicBezTo>
                      <a:pt x="2566" y="749"/>
                      <a:pt x="2891" y="1131"/>
                      <a:pt x="3168" y="1546"/>
                    </a:cubicBezTo>
                    <a:cubicBezTo>
                      <a:pt x="3757" y="2424"/>
                      <a:pt x="4119" y="3428"/>
                      <a:pt x="4416" y="4436"/>
                    </a:cubicBezTo>
                    <a:cubicBezTo>
                      <a:pt x="4749" y="5575"/>
                      <a:pt x="5018" y="6737"/>
                      <a:pt x="5497" y="7823"/>
                    </a:cubicBezTo>
                    <a:cubicBezTo>
                      <a:pt x="5733" y="8355"/>
                      <a:pt x="6018" y="8868"/>
                      <a:pt x="6172" y="9433"/>
                    </a:cubicBezTo>
                    <a:cubicBezTo>
                      <a:pt x="6233" y="9644"/>
                      <a:pt x="6310" y="9925"/>
                      <a:pt x="6192" y="10132"/>
                    </a:cubicBezTo>
                    <a:cubicBezTo>
                      <a:pt x="6139" y="10227"/>
                      <a:pt x="6039" y="10283"/>
                      <a:pt x="5933" y="10283"/>
                    </a:cubicBezTo>
                    <a:cubicBezTo>
                      <a:pt x="5926" y="10283"/>
                      <a:pt x="5919" y="10283"/>
                      <a:pt x="5912" y="10283"/>
                    </a:cubicBezTo>
                    <a:cubicBezTo>
                      <a:pt x="5794" y="10270"/>
                      <a:pt x="5688" y="10201"/>
                      <a:pt x="5607" y="10124"/>
                    </a:cubicBezTo>
                    <a:cubicBezTo>
                      <a:pt x="5514" y="10043"/>
                      <a:pt x="5432" y="9945"/>
                      <a:pt x="5363" y="9843"/>
                    </a:cubicBezTo>
                    <a:lnTo>
                      <a:pt x="5363" y="9843"/>
                    </a:lnTo>
                    <a:cubicBezTo>
                      <a:pt x="5363" y="9843"/>
                      <a:pt x="5363" y="9843"/>
                      <a:pt x="5363" y="9843"/>
                    </a:cubicBezTo>
                    <a:cubicBezTo>
                      <a:pt x="5356" y="9832"/>
                      <a:pt x="5345" y="9827"/>
                      <a:pt x="5335" y="9827"/>
                    </a:cubicBezTo>
                    <a:cubicBezTo>
                      <a:pt x="5313" y="9827"/>
                      <a:pt x="5292" y="9851"/>
                      <a:pt x="5306" y="9876"/>
                    </a:cubicBezTo>
                    <a:cubicBezTo>
                      <a:pt x="5392" y="10043"/>
                      <a:pt x="5485" y="10226"/>
                      <a:pt x="5473" y="10421"/>
                    </a:cubicBezTo>
                    <a:cubicBezTo>
                      <a:pt x="5461" y="10575"/>
                      <a:pt x="5375" y="10738"/>
                      <a:pt x="5217" y="10779"/>
                    </a:cubicBezTo>
                    <a:cubicBezTo>
                      <a:pt x="5194" y="10784"/>
                      <a:pt x="5171" y="10787"/>
                      <a:pt x="5149" y="10787"/>
                    </a:cubicBezTo>
                    <a:cubicBezTo>
                      <a:pt x="5029" y="10787"/>
                      <a:pt x="4921" y="10710"/>
                      <a:pt x="4839" y="10624"/>
                    </a:cubicBezTo>
                    <a:cubicBezTo>
                      <a:pt x="4766" y="10546"/>
                      <a:pt x="4706" y="10455"/>
                      <a:pt x="4655" y="10360"/>
                    </a:cubicBezTo>
                    <a:lnTo>
                      <a:pt x="4655" y="10360"/>
                    </a:lnTo>
                    <a:cubicBezTo>
                      <a:pt x="4638" y="10314"/>
                      <a:pt x="4618" y="10268"/>
                      <a:pt x="4595" y="10222"/>
                    </a:cubicBezTo>
                    <a:cubicBezTo>
                      <a:pt x="4588" y="10210"/>
                      <a:pt x="4579" y="10206"/>
                      <a:pt x="4569" y="10206"/>
                    </a:cubicBezTo>
                    <a:cubicBezTo>
                      <a:pt x="4548" y="10206"/>
                      <a:pt x="4527" y="10229"/>
                      <a:pt x="4538" y="10254"/>
                    </a:cubicBezTo>
                    <a:cubicBezTo>
                      <a:pt x="4538" y="10255"/>
                      <a:pt x="4538" y="10255"/>
                      <a:pt x="4538" y="10256"/>
                    </a:cubicBezTo>
                    <a:lnTo>
                      <a:pt x="4538" y="10256"/>
                    </a:lnTo>
                    <a:lnTo>
                      <a:pt x="4534" y="10258"/>
                    </a:lnTo>
                    <a:cubicBezTo>
                      <a:pt x="4611" y="10409"/>
                      <a:pt x="4652" y="10559"/>
                      <a:pt x="4672" y="10726"/>
                    </a:cubicBezTo>
                    <a:cubicBezTo>
                      <a:pt x="4688" y="10831"/>
                      <a:pt x="4668" y="10917"/>
                      <a:pt x="4615" y="11010"/>
                    </a:cubicBezTo>
                    <a:cubicBezTo>
                      <a:pt x="4578" y="11084"/>
                      <a:pt x="4534" y="11140"/>
                      <a:pt x="4452" y="11165"/>
                    </a:cubicBezTo>
                    <a:cubicBezTo>
                      <a:pt x="4422" y="11173"/>
                      <a:pt x="4394" y="11176"/>
                      <a:pt x="4366" y="11176"/>
                    </a:cubicBezTo>
                    <a:cubicBezTo>
                      <a:pt x="4081" y="11176"/>
                      <a:pt x="3932" y="10781"/>
                      <a:pt x="3851" y="10559"/>
                    </a:cubicBezTo>
                    <a:cubicBezTo>
                      <a:pt x="3844" y="10543"/>
                      <a:pt x="3831" y="10536"/>
                      <a:pt x="3819" y="10536"/>
                    </a:cubicBezTo>
                    <a:cubicBezTo>
                      <a:pt x="3800" y="10536"/>
                      <a:pt x="3781" y="10552"/>
                      <a:pt x="3786" y="10579"/>
                    </a:cubicBezTo>
                    <a:cubicBezTo>
                      <a:pt x="3818" y="10770"/>
                      <a:pt x="3855" y="10990"/>
                      <a:pt x="3790" y="11177"/>
                    </a:cubicBezTo>
                    <a:cubicBezTo>
                      <a:pt x="3729" y="11368"/>
                      <a:pt x="3558" y="11433"/>
                      <a:pt x="3379" y="11453"/>
                    </a:cubicBezTo>
                    <a:cubicBezTo>
                      <a:pt x="3335" y="11460"/>
                      <a:pt x="3291" y="11463"/>
                      <a:pt x="3246" y="11463"/>
                    </a:cubicBezTo>
                    <a:cubicBezTo>
                      <a:pt x="3087" y="11463"/>
                      <a:pt x="2925" y="11424"/>
                      <a:pt x="2786" y="11348"/>
                    </a:cubicBezTo>
                    <a:cubicBezTo>
                      <a:pt x="2700" y="11303"/>
                      <a:pt x="2623" y="11242"/>
                      <a:pt x="2570" y="11161"/>
                    </a:cubicBezTo>
                    <a:cubicBezTo>
                      <a:pt x="2497" y="11063"/>
                      <a:pt x="2468" y="10937"/>
                      <a:pt x="2440" y="10819"/>
                    </a:cubicBezTo>
                    <a:cubicBezTo>
                      <a:pt x="2372" y="10526"/>
                      <a:pt x="2343" y="10225"/>
                      <a:pt x="2221" y="9948"/>
                    </a:cubicBezTo>
                    <a:lnTo>
                      <a:pt x="2221" y="9948"/>
                    </a:lnTo>
                    <a:cubicBezTo>
                      <a:pt x="2221" y="9946"/>
                      <a:pt x="2221" y="9943"/>
                      <a:pt x="2220" y="9941"/>
                    </a:cubicBezTo>
                    <a:cubicBezTo>
                      <a:pt x="2200" y="9852"/>
                      <a:pt x="2184" y="9766"/>
                      <a:pt x="2163" y="9677"/>
                    </a:cubicBezTo>
                    <a:lnTo>
                      <a:pt x="2009" y="8957"/>
                    </a:lnTo>
                    <a:cubicBezTo>
                      <a:pt x="1932" y="8599"/>
                      <a:pt x="1854" y="8246"/>
                      <a:pt x="1777" y="7888"/>
                    </a:cubicBezTo>
                    <a:cubicBezTo>
                      <a:pt x="1680" y="7457"/>
                      <a:pt x="1586" y="7022"/>
                      <a:pt x="1493" y="6587"/>
                    </a:cubicBezTo>
                    <a:lnTo>
                      <a:pt x="1184" y="5164"/>
                    </a:lnTo>
                    <a:cubicBezTo>
                      <a:pt x="1082" y="4688"/>
                      <a:pt x="976" y="4204"/>
                      <a:pt x="871" y="3725"/>
                    </a:cubicBezTo>
                    <a:cubicBezTo>
                      <a:pt x="773" y="3278"/>
                      <a:pt x="675" y="2826"/>
                      <a:pt x="578" y="2379"/>
                    </a:cubicBezTo>
                    <a:cubicBezTo>
                      <a:pt x="497" y="2001"/>
                      <a:pt x="415" y="1623"/>
                      <a:pt x="334" y="1245"/>
                    </a:cubicBezTo>
                    <a:lnTo>
                      <a:pt x="155" y="432"/>
                    </a:lnTo>
                    <a:lnTo>
                      <a:pt x="102" y="175"/>
                    </a:lnTo>
                    <a:cubicBezTo>
                      <a:pt x="92" y="139"/>
                      <a:pt x="88" y="102"/>
                      <a:pt x="78" y="66"/>
                    </a:cubicBezTo>
                    <a:close/>
                    <a:moveTo>
                      <a:pt x="37" y="1"/>
                    </a:moveTo>
                    <a:cubicBezTo>
                      <a:pt x="13" y="1"/>
                      <a:pt x="1" y="21"/>
                      <a:pt x="5" y="45"/>
                    </a:cubicBezTo>
                    <a:cubicBezTo>
                      <a:pt x="25" y="131"/>
                      <a:pt x="41" y="220"/>
                      <a:pt x="62" y="310"/>
                    </a:cubicBezTo>
                    <a:lnTo>
                      <a:pt x="220" y="1029"/>
                    </a:lnTo>
                    <a:cubicBezTo>
                      <a:pt x="297" y="1387"/>
                      <a:pt x="375" y="1741"/>
                      <a:pt x="452" y="2094"/>
                    </a:cubicBezTo>
                    <a:cubicBezTo>
                      <a:pt x="545" y="2529"/>
                      <a:pt x="639" y="2964"/>
                      <a:pt x="732" y="3399"/>
                    </a:cubicBezTo>
                    <a:lnTo>
                      <a:pt x="1041" y="4822"/>
                    </a:lnTo>
                    <a:cubicBezTo>
                      <a:pt x="1147" y="5298"/>
                      <a:pt x="1253" y="5782"/>
                      <a:pt x="1354" y="6262"/>
                    </a:cubicBezTo>
                    <a:cubicBezTo>
                      <a:pt x="1452" y="6709"/>
                      <a:pt x="1550" y="7156"/>
                      <a:pt x="1647" y="7603"/>
                    </a:cubicBezTo>
                    <a:cubicBezTo>
                      <a:pt x="1728" y="7981"/>
                      <a:pt x="1810" y="8360"/>
                      <a:pt x="1891" y="8738"/>
                    </a:cubicBezTo>
                    <a:cubicBezTo>
                      <a:pt x="1952" y="9010"/>
                      <a:pt x="2009" y="9282"/>
                      <a:pt x="2070" y="9555"/>
                    </a:cubicBezTo>
                    <a:cubicBezTo>
                      <a:pt x="2098" y="9685"/>
                      <a:pt x="2123" y="9815"/>
                      <a:pt x="2155" y="9941"/>
                    </a:cubicBezTo>
                    <a:cubicBezTo>
                      <a:pt x="2155" y="9946"/>
                      <a:pt x="2155" y="9950"/>
                      <a:pt x="2157" y="9954"/>
                    </a:cubicBezTo>
                    <a:lnTo>
                      <a:pt x="2157" y="9954"/>
                    </a:lnTo>
                    <a:cubicBezTo>
                      <a:pt x="2156" y="9959"/>
                      <a:pt x="2157" y="9964"/>
                      <a:pt x="2159" y="9970"/>
                    </a:cubicBezTo>
                    <a:cubicBezTo>
                      <a:pt x="2285" y="10254"/>
                      <a:pt x="2310" y="10567"/>
                      <a:pt x="2387" y="10864"/>
                    </a:cubicBezTo>
                    <a:cubicBezTo>
                      <a:pt x="2416" y="10982"/>
                      <a:pt x="2444" y="11104"/>
                      <a:pt x="2521" y="11205"/>
                    </a:cubicBezTo>
                    <a:cubicBezTo>
                      <a:pt x="2578" y="11287"/>
                      <a:pt x="2664" y="11352"/>
                      <a:pt x="2753" y="11401"/>
                    </a:cubicBezTo>
                    <a:cubicBezTo>
                      <a:pt x="2901" y="11484"/>
                      <a:pt x="3075" y="11527"/>
                      <a:pt x="3246" y="11527"/>
                    </a:cubicBezTo>
                    <a:cubicBezTo>
                      <a:pt x="3291" y="11527"/>
                      <a:pt x="3335" y="11524"/>
                      <a:pt x="3379" y="11519"/>
                    </a:cubicBezTo>
                    <a:cubicBezTo>
                      <a:pt x="3562" y="11498"/>
                      <a:pt x="3745" y="11425"/>
                      <a:pt x="3830" y="11254"/>
                    </a:cubicBezTo>
                    <a:cubicBezTo>
                      <a:pt x="3895" y="11121"/>
                      <a:pt x="3900" y="10966"/>
                      <a:pt x="3887" y="10815"/>
                    </a:cubicBezTo>
                    <a:lnTo>
                      <a:pt x="3887" y="10815"/>
                    </a:lnTo>
                    <a:cubicBezTo>
                      <a:pt x="3913" y="10869"/>
                      <a:pt x="3941" y="10922"/>
                      <a:pt x="3973" y="10974"/>
                    </a:cubicBezTo>
                    <a:cubicBezTo>
                      <a:pt x="4046" y="11088"/>
                      <a:pt x="4131" y="11189"/>
                      <a:pt x="4269" y="11222"/>
                    </a:cubicBezTo>
                    <a:cubicBezTo>
                      <a:pt x="4305" y="11232"/>
                      <a:pt x="4343" y="11237"/>
                      <a:pt x="4380" y="11237"/>
                    </a:cubicBezTo>
                    <a:cubicBezTo>
                      <a:pt x="4466" y="11237"/>
                      <a:pt x="4551" y="11208"/>
                      <a:pt x="4611" y="11140"/>
                    </a:cubicBezTo>
                    <a:cubicBezTo>
                      <a:pt x="4664" y="11084"/>
                      <a:pt x="4700" y="11002"/>
                      <a:pt x="4725" y="10925"/>
                    </a:cubicBezTo>
                    <a:cubicBezTo>
                      <a:pt x="4753" y="10848"/>
                      <a:pt x="4745" y="10779"/>
                      <a:pt x="4737" y="10697"/>
                    </a:cubicBezTo>
                    <a:cubicBezTo>
                      <a:pt x="4732" y="10659"/>
                      <a:pt x="4725" y="10621"/>
                      <a:pt x="4718" y="10585"/>
                    </a:cubicBezTo>
                    <a:lnTo>
                      <a:pt x="4718" y="10585"/>
                    </a:lnTo>
                    <a:cubicBezTo>
                      <a:pt x="4809" y="10708"/>
                      <a:pt x="4924" y="10811"/>
                      <a:pt x="5066" y="10844"/>
                    </a:cubicBezTo>
                    <a:cubicBezTo>
                      <a:pt x="5094" y="10850"/>
                      <a:pt x="5120" y="10853"/>
                      <a:pt x="5146" y="10853"/>
                    </a:cubicBezTo>
                    <a:cubicBezTo>
                      <a:pt x="5379" y="10853"/>
                      <a:pt x="5538" y="10615"/>
                      <a:pt x="5542" y="10388"/>
                    </a:cubicBezTo>
                    <a:cubicBezTo>
                      <a:pt x="5542" y="10289"/>
                      <a:pt x="5518" y="10194"/>
                      <a:pt x="5483" y="10102"/>
                    </a:cubicBezTo>
                    <a:lnTo>
                      <a:pt x="5483" y="10102"/>
                    </a:lnTo>
                    <a:cubicBezTo>
                      <a:pt x="5584" y="10209"/>
                      <a:pt x="5703" y="10299"/>
                      <a:pt x="5839" y="10335"/>
                    </a:cubicBezTo>
                    <a:cubicBezTo>
                      <a:pt x="5871" y="10343"/>
                      <a:pt x="5902" y="10347"/>
                      <a:pt x="5933" y="10347"/>
                    </a:cubicBezTo>
                    <a:cubicBezTo>
                      <a:pt x="6105" y="10347"/>
                      <a:pt x="6249" y="10227"/>
                      <a:pt x="6294" y="10055"/>
                    </a:cubicBezTo>
                    <a:cubicBezTo>
                      <a:pt x="6363" y="9815"/>
                      <a:pt x="6282" y="9547"/>
                      <a:pt x="6209" y="9315"/>
                    </a:cubicBezTo>
                    <a:cubicBezTo>
                      <a:pt x="6123" y="9038"/>
                      <a:pt x="6010" y="8770"/>
                      <a:pt x="5888" y="8506"/>
                    </a:cubicBezTo>
                    <a:cubicBezTo>
                      <a:pt x="5766" y="8242"/>
                      <a:pt x="5627" y="7961"/>
                      <a:pt x="5509" y="7685"/>
                    </a:cubicBezTo>
                    <a:cubicBezTo>
                      <a:pt x="5392" y="7408"/>
                      <a:pt x="5278" y="7103"/>
                      <a:pt x="5180" y="6806"/>
                    </a:cubicBezTo>
                    <a:cubicBezTo>
                      <a:pt x="4981" y="6225"/>
                      <a:pt x="4822" y="5627"/>
                      <a:pt x="4656" y="5034"/>
                    </a:cubicBezTo>
                    <a:cubicBezTo>
                      <a:pt x="4355" y="3961"/>
                      <a:pt x="4034" y="2887"/>
                      <a:pt x="3477" y="1916"/>
                    </a:cubicBezTo>
                    <a:cubicBezTo>
                      <a:pt x="3221" y="1468"/>
                      <a:pt x="2920" y="1050"/>
                      <a:pt x="2558" y="684"/>
                    </a:cubicBezTo>
                    <a:cubicBezTo>
                      <a:pt x="2375" y="501"/>
                      <a:pt x="2184" y="334"/>
                      <a:pt x="1972" y="184"/>
                    </a:cubicBezTo>
                    <a:cubicBezTo>
                      <a:pt x="1924" y="147"/>
                      <a:pt x="1875" y="114"/>
                      <a:pt x="1826" y="82"/>
                    </a:cubicBezTo>
                    <a:cubicBezTo>
                      <a:pt x="1794" y="58"/>
                      <a:pt x="1745" y="17"/>
                      <a:pt x="1704" y="9"/>
                    </a:cubicBezTo>
                    <a:cubicBezTo>
                      <a:pt x="1699" y="7"/>
                      <a:pt x="1693" y="7"/>
                      <a:pt x="1687" y="7"/>
                    </a:cubicBezTo>
                    <a:cubicBezTo>
                      <a:pt x="1675" y="7"/>
                      <a:pt x="1662" y="9"/>
                      <a:pt x="1651" y="9"/>
                    </a:cubicBezTo>
                    <a:cubicBezTo>
                      <a:pt x="1127" y="9"/>
                      <a:pt x="602" y="5"/>
                      <a:pt x="8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6"/>
              <p:cNvSpPr/>
              <p:nvPr/>
            </p:nvSpPr>
            <p:spPr>
              <a:xfrm rot="156621">
                <a:off x="3912480" y="3852341"/>
                <a:ext cx="201945" cy="120828"/>
              </a:xfrm>
              <a:custGeom>
                <a:avLst/>
                <a:gdLst/>
                <a:ahLst/>
                <a:cxnLst/>
                <a:rect l="l" t="t" r="r" b="b"/>
                <a:pathLst>
                  <a:path w="3067" h="1835" extrusionOk="0">
                    <a:moveTo>
                      <a:pt x="3066" y="1"/>
                    </a:moveTo>
                    <a:lnTo>
                      <a:pt x="1" y="1436"/>
                    </a:lnTo>
                    <a:lnTo>
                      <a:pt x="1" y="1834"/>
                    </a:lnTo>
                    <a:cubicBezTo>
                      <a:pt x="2346" y="1033"/>
                      <a:pt x="3066" y="1"/>
                      <a:pt x="3066"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6"/>
              <p:cNvSpPr/>
              <p:nvPr/>
            </p:nvSpPr>
            <p:spPr>
              <a:xfrm rot="156621">
                <a:off x="3847684" y="3598674"/>
                <a:ext cx="273123" cy="346746"/>
              </a:xfrm>
              <a:custGeom>
                <a:avLst/>
                <a:gdLst/>
                <a:ahLst/>
                <a:cxnLst/>
                <a:rect l="l" t="t" r="r" b="b"/>
                <a:pathLst>
                  <a:path w="4148" h="5266" extrusionOk="0">
                    <a:moveTo>
                      <a:pt x="1220" y="1"/>
                    </a:moveTo>
                    <a:lnTo>
                      <a:pt x="0" y="269"/>
                    </a:lnTo>
                    <a:lnTo>
                      <a:pt x="1082" y="5266"/>
                    </a:lnTo>
                    <a:cubicBezTo>
                      <a:pt x="2769" y="4843"/>
                      <a:pt x="4147" y="3835"/>
                      <a:pt x="4147" y="3835"/>
                    </a:cubicBezTo>
                    <a:cubicBezTo>
                      <a:pt x="3249" y="631"/>
                      <a:pt x="1220" y="1"/>
                      <a:pt x="1220" y="1"/>
                    </a:cubicBezTo>
                    <a:close/>
                  </a:path>
                </a:pathLst>
              </a:custGeom>
              <a:solidFill>
                <a:schemeClr val="lt1"/>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6"/>
              <p:cNvSpPr/>
              <p:nvPr/>
            </p:nvSpPr>
            <p:spPr>
              <a:xfrm rot="156621">
                <a:off x="3989292" y="3823396"/>
                <a:ext cx="121417" cy="68941"/>
              </a:xfrm>
              <a:custGeom>
                <a:avLst/>
                <a:gdLst/>
                <a:ahLst/>
                <a:cxnLst/>
                <a:rect l="l" t="t" r="r" b="b"/>
                <a:pathLst>
                  <a:path w="1844" h="1047" extrusionOk="0">
                    <a:moveTo>
                      <a:pt x="1795" y="1"/>
                    </a:moveTo>
                    <a:cubicBezTo>
                      <a:pt x="1790" y="1"/>
                      <a:pt x="1785" y="2"/>
                      <a:pt x="1780" y="5"/>
                    </a:cubicBezTo>
                    <a:cubicBezTo>
                      <a:pt x="1336" y="278"/>
                      <a:pt x="881" y="534"/>
                      <a:pt x="422" y="778"/>
                    </a:cubicBezTo>
                    <a:cubicBezTo>
                      <a:pt x="292" y="851"/>
                      <a:pt x="161" y="916"/>
                      <a:pt x="31" y="985"/>
                    </a:cubicBezTo>
                    <a:cubicBezTo>
                      <a:pt x="0" y="1002"/>
                      <a:pt x="19" y="1046"/>
                      <a:pt x="48" y="1046"/>
                    </a:cubicBezTo>
                    <a:cubicBezTo>
                      <a:pt x="53" y="1046"/>
                      <a:pt x="58" y="1045"/>
                      <a:pt x="64" y="1042"/>
                    </a:cubicBezTo>
                    <a:cubicBezTo>
                      <a:pt x="527" y="802"/>
                      <a:pt x="983" y="554"/>
                      <a:pt x="1434" y="290"/>
                    </a:cubicBezTo>
                    <a:cubicBezTo>
                      <a:pt x="1560" y="217"/>
                      <a:pt x="1686" y="139"/>
                      <a:pt x="1812" y="62"/>
                    </a:cubicBezTo>
                    <a:cubicBezTo>
                      <a:pt x="1843" y="45"/>
                      <a:pt x="1824" y="1"/>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6"/>
              <p:cNvSpPr/>
              <p:nvPr/>
            </p:nvSpPr>
            <p:spPr>
              <a:xfrm rot="156621">
                <a:off x="4002390" y="3741678"/>
                <a:ext cx="98898" cy="65056"/>
              </a:xfrm>
              <a:custGeom>
                <a:avLst/>
                <a:gdLst/>
                <a:ahLst/>
                <a:cxnLst/>
                <a:rect l="l" t="t" r="r" b="b"/>
                <a:pathLst>
                  <a:path w="1502" h="988" extrusionOk="0">
                    <a:moveTo>
                      <a:pt x="507" y="1"/>
                    </a:moveTo>
                    <a:cubicBezTo>
                      <a:pt x="290" y="1"/>
                      <a:pt x="57" y="99"/>
                      <a:pt x="33" y="340"/>
                    </a:cubicBezTo>
                    <a:cubicBezTo>
                      <a:pt x="0" y="624"/>
                      <a:pt x="256" y="815"/>
                      <a:pt x="480" y="917"/>
                    </a:cubicBezTo>
                    <a:cubicBezTo>
                      <a:pt x="557" y="949"/>
                      <a:pt x="634" y="978"/>
                      <a:pt x="712" y="986"/>
                    </a:cubicBezTo>
                    <a:cubicBezTo>
                      <a:pt x="724" y="987"/>
                      <a:pt x="736" y="988"/>
                      <a:pt x="749" y="988"/>
                    </a:cubicBezTo>
                    <a:cubicBezTo>
                      <a:pt x="819" y="988"/>
                      <a:pt x="891" y="970"/>
                      <a:pt x="960" y="945"/>
                    </a:cubicBezTo>
                    <a:cubicBezTo>
                      <a:pt x="1037" y="917"/>
                      <a:pt x="1118" y="884"/>
                      <a:pt x="1199" y="856"/>
                    </a:cubicBezTo>
                    <a:cubicBezTo>
                      <a:pt x="1281" y="832"/>
                      <a:pt x="1374" y="807"/>
                      <a:pt x="1460" y="795"/>
                    </a:cubicBezTo>
                    <a:cubicBezTo>
                      <a:pt x="1502" y="787"/>
                      <a:pt x="1486" y="729"/>
                      <a:pt x="1450" y="729"/>
                    </a:cubicBezTo>
                    <a:cubicBezTo>
                      <a:pt x="1448" y="729"/>
                      <a:pt x="1446" y="729"/>
                      <a:pt x="1443" y="730"/>
                    </a:cubicBezTo>
                    <a:cubicBezTo>
                      <a:pt x="1317" y="750"/>
                      <a:pt x="1191" y="783"/>
                      <a:pt x="1069" y="832"/>
                    </a:cubicBezTo>
                    <a:cubicBezTo>
                      <a:pt x="960" y="875"/>
                      <a:pt x="864" y="919"/>
                      <a:pt x="755" y="919"/>
                    </a:cubicBezTo>
                    <a:cubicBezTo>
                      <a:pt x="742" y="919"/>
                      <a:pt x="729" y="918"/>
                      <a:pt x="716" y="917"/>
                    </a:cubicBezTo>
                    <a:cubicBezTo>
                      <a:pt x="598" y="905"/>
                      <a:pt x="484" y="852"/>
                      <a:pt x="382" y="791"/>
                    </a:cubicBezTo>
                    <a:cubicBezTo>
                      <a:pt x="289" y="734"/>
                      <a:pt x="203" y="661"/>
                      <a:pt x="146" y="563"/>
                    </a:cubicBezTo>
                    <a:cubicBezTo>
                      <a:pt x="94" y="474"/>
                      <a:pt x="77" y="360"/>
                      <a:pt x="118" y="262"/>
                    </a:cubicBezTo>
                    <a:cubicBezTo>
                      <a:pt x="159" y="165"/>
                      <a:pt x="260" y="108"/>
                      <a:pt x="362" y="83"/>
                    </a:cubicBezTo>
                    <a:cubicBezTo>
                      <a:pt x="409" y="72"/>
                      <a:pt x="460" y="66"/>
                      <a:pt x="511" y="66"/>
                    </a:cubicBezTo>
                    <a:cubicBezTo>
                      <a:pt x="679" y="66"/>
                      <a:pt x="852" y="132"/>
                      <a:pt x="911" y="303"/>
                    </a:cubicBezTo>
                    <a:cubicBezTo>
                      <a:pt x="947" y="401"/>
                      <a:pt x="927" y="543"/>
                      <a:pt x="817" y="584"/>
                    </a:cubicBezTo>
                    <a:cubicBezTo>
                      <a:pt x="802" y="590"/>
                      <a:pt x="784" y="593"/>
                      <a:pt x="767" y="593"/>
                    </a:cubicBezTo>
                    <a:cubicBezTo>
                      <a:pt x="720" y="593"/>
                      <a:pt x="671" y="572"/>
                      <a:pt x="638" y="543"/>
                    </a:cubicBezTo>
                    <a:cubicBezTo>
                      <a:pt x="606" y="514"/>
                      <a:pt x="577" y="441"/>
                      <a:pt x="634" y="421"/>
                    </a:cubicBezTo>
                    <a:cubicBezTo>
                      <a:pt x="671" y="410"/>
                      <a:pt x="662" y="357"/>
                      <a:pt x="631" y="357"/>
                    </a:cubicBezTo>
                    <a:cubicBezTo>
                      <a:pt x="627" y="357"/>
                      <a:pt x="623" y="358"/>
                      <a:pt x="618" y="360"/>
                    </a:cubicBezTo>
                    <a:cubicBezTo>
                      <a:pt x="565" y="376"/>
                      <a:pt x="533" y="425"/>
                      <a:pt x="537" y="482"/>
                    </a:cubicBezTo>
                    <a:cubicBezTo>
                      <a:pt x="537" y="539"/>
                      <a:pt x="581" y="588"/>
                      <a:pt x="630" y="620"/>
                    </a:cubicBezTo>
                    <a:cubicBezTo>
                      <a:pt x="669" y="644"/>
                      <a:pt x="716" y="659"/>
                      <a:pt x="764" y="659"/>
                    </a:cubicBezTo>
                    <a:cubicBezTo>
                      <a:pt x="782" y="659"/>
                      <a:pt x="800" y="657"/>
                      <a:pt x="817" y="653"/>
                    </a:cubicBezTo>
                    <a:cubicBezTo>
                      <a:pt x="874" y="640"/>
                      <a:pt x="923" y="596"/>
                      <a:pt x="955" y="547"/>
                    </a:cubicBezTo>
                    <a:cubicBezTo>
                      <a:pt x="1016" y="441"/>
                      <a:pt x="1000" y="307"/>
                      <a:pt x="939" y="205"/>
                    </a:cubicBezTo>
                    <a:cubicBezTo>
                      <a:pt x="870" y="96"/>
                      <a:pt x="748" y="31"/>
                      <a:pt x="622" y="10"/>
                    </a:cubicBezTo>
                    <a:cubicBezTo>
                      <a:pt x="585" y="4"/>
                      <a:pt x="546"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6"/>
              <p:cNvSpPr/>
              <p:nvPr/>
            </p:nvSpPr>
            <p:spPr>
              <a:xfrm rot="156621">
                <a:off x="3993853" y="3803402"/>
                <a:ext cx="60050" cy="34701"/>
              </a:xfrm>
              <a:custGeom>
                <a:avLst/>
                <a:gdLst/>
                <a:ahLst/>
                <a:cxnLst/>
                <a:rect l="l" t="t" r="r" b="b"/>
                <a:pathLst>
                  <a:path w="912" h="527" extrusionOk="0">
                    <a:moveTo>
                      <a:pt x="864" y="1"/>
                    </a:moveTo>
                    <a:cubicBezTo>
                      <a:pt x="862" y="1"/>
                      <a:pt x="860" y="1"/>
                      <a:pt x="857" y="2"/>
                    </a:cubicBezTo>
                    <a:cubicBezTo>
                      <a:pt x="630" y="46"/>
                      <a:pt x="699" y="376"/>
                      <a:pt x="496" y="441"/>
                    </a:cubicBezTo>
                    <a:cubicBezTo>
                      <a:pt x="457" y="455"/>
                      <a:pt x="411" y="462"/>
                      <a:pt x="365" y="462"/>
                    </a:cubicBezTo>
                    <a:cubicBezTo>
                      <a:pt x="304" y="462"/>
                      <a:pt x="243" y="450"/>
                      <a:pt x="195" y="424"/>
                    </a:cubicBezTo>
                    <a:cubicBezTo>
                      <a:pt x="113" y="388"/>
                      <a:pt x="52" y="290"/>
                      <a:pt x="97" y="205"/>
                    </a:cubicBezTo>
                    <a:cubicBezTo>
                      <a:pt x="118" y="164"/>
                      <a:pt x="161" y="146"/>
                      <a:pt x="205" y="146"/>
                    </a:cubicBezTo>
                    <a:cubicBezTo>
                      <a:pt x="214" y="146"/>
                      <a:pt x="223" y="147"/>
                      <a:pt x="231" y="148"/>
                    </a:cubicBezTo>
                    <a:cubicBezTo>
                      <a:pt x="264" y="152"/>
                      <a:pt x="296" y="164"/>
                      <a:pt x="325" y="180"/>
                    </a:cubicBezTo>
                    <a:cubicBezTo>
                      <a:pt x="337" y="189"/>
                      <a:pt x="349" y="197"/>
                      <a:pt x="361" y="205"/>
                    </a:cubicBezTo>
                    <a:cubicBezTo>
                      <a:pt x="364" y="207"/>
                      <a:pt x="379" y="218"/>
                      <a:pt x="390" y="223"/>
                    </a:cubicBezTo>
                    <a:lnTo>
                      <a:pt x="390" y="223"/>
                    </a:lnTo>
                    <a:cubicBezTo>
                      <a:pt x="390" y="224"/>
                      <a:pt x="390" y="225"/>
                      <a:pt x="390" y="225"/>
                    </a:cubicBezTo>
                    <a:lnTo>
                      <a:pt x="390" y="229"/>
                    </a:lnTo>
                    <a:cubicBezTo>
                      <a:pt x="390" y="237"/>
                      <a:pt x="398" y="250"/>
                      <a:pt x="406" y="258"/>
                    </a:cubicBezTo>
                    <a:cubicBezTo>
                      <a:pt x="413" y="260"/>
                      <a:pt x="421" y="261"/>
                      <a:pt x="428" y="261"/>
                    </a:cubicBezTo>
                    <a:cubicBezTo>
                      <a:pt x="445" y="261"/>
                      <a:pt x="461" y="253"/>
                      <a:pt x="467" y="233"/>
                    </a:cubicBezTo>
                    <a:cubicBezTo>
                      <a:pt x="475" y="201"/>
                      <a:pt x="443" y="180"/>
                      <a:pt x="418" y="164"/>
                    </a:cubicBezTo>
                    <a:cubicBezTo>
                      <a:pt x="361" y="124"/>
                      <a:pt x="296" y="87"/>
                      <a:pt x="223" y="83"/>
                    </a:cubicBezTo>
                    <a:cubicBezTo>
                      <a:pt x="216" y="82"/>
                      <a:pt x="209" y="82"/>
                      <a:pt x="202" y="82"/>
                    </a:cubicBezTo>
                    <a:cubicBezTo>
                      <a:pt x="86" y="82"/>
                      <a:pt x="1" y="175"/>
                      <a:pt x="20" y="294"/>
                    </a:cubicBezTo>
                    <a:cubicBezTo>
                      <a:pt x="36" y="428"/>
                      <a:pt x="162" y="502"/>
                      <a:pt x="284" y="518"/>
                    </a:cubicBezTo>
                    <a:cubicBezTo>
                      <a:pt x="316" y="523"/>
                      <a:pt x="349" y="526"/>
                      <a:pt x="382" y="526"/>
                    </a:cubicBezTo>
                    <a:cubicBezTo>
                      <a:pt x="481" y="526"/>
                      <a:pt x="582" y="499"/>
                      <a:pt x="646" y="416"/>
                    </a:cubicBezTo>
                    <a:cubicBezTo>
                      <a:pt x="691" y="359"/>
                      <a:pt x="707" y="282"/>
                      <a:pt x="735" y="213"/>
                    </a:cubicBezTo>
                    <a:cubicBezTo>
                      <a:pt x="760" y="148"/>
                      <a:pt x="800" y="79"/>
                      <a:pt x="874" y="67"/>
                    </a:cubicBezTo>
                    <a:cubicBezTo>
                      <a:pt x="912" y="59"/>
                      <a:pt x="900"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6"/>
              <p:cNvSpPr/>
              <p:nvPr/>
            </p:nvSpPr>
            <p:spPr>
              <a:xfrm rot="156621">
                <a:off x="3847684" y="3598674"/>
                <a:ext cx="273123" cy="346746"/>
              </a:xfrm>
              <a:custGeom>
                <a:avLst/>
                <a:gdLst/>
                <a:ahLst/>
                <a:cxnLst/>
                <a:rect l="l" t="t" r="r" b="b"/>
                <a:pathLst>
                  <a:path w="4148" h="5266" fill="none" extrusionOk="0">
                    <a:moveTo>
                      <a:pt x="1220" y="1"/>
                    </a:moveTo>
                    <a:cubicBezTo>
                      <a:pt x="1220" y="1"/>
                      <a:pt x="3249" y="631"/>
                      <a:pt x="4147" y="3835"/>
                    </a:cubicBezTo>
                    <a:cubicBezTo>
                      <a:pt x="4147" y="3835"/>
                      <a:pt x="2769" y="4843"/>
                      <a:pt x="1082" y="5266"/>
                    </a:cubicBezTo>
                    <a:lnTo>
                      <a:pt x="0" y="269"/>
                    </a:lnTo>
                    <a:lnTo>
                      <a:pt x="1220" y="1"/>
                    </a:lnTo>
                    <a:close/>
                  </a:path>
                </a:pathLst>
              </a:custGeom>
              <a:no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6"/>
              <p:cNvSpPr/>
              <p:nvPr/>
            </p:nvSpPr>
            <p:spPr>
              <a:xfrm rot="156621">
                <a:off x="4132730" y="4156117"/>
                <a:ext cx="5926" cy="4346"/>
              </a:xfrm>
              <a:custGeom>
                <a:avLst/>
                <a:gdLst/>
                <a:ahLst/>
                <a:cxnLst/>
                <a:rect l="l" t="t" r="r" b="b"/>
                <a:pathLst>
                  <a:path w="90" h="66" extrusionOk="0">
                    <a:moveTo>
                      <a:pt x="45" y="1"/>
                    </a:moveTo>
                    <a:cubicBezTo>
                      <a:pt x="0" y="1"/>
                      <a:pt x="0" y="66"/>
                      <a:pt x="45" y="66"/>
                    </a:cubicBezTo>
                    <a:cubicBezTo>
                      <a:pt x="90" y="66"/>
                      <a:pt x="90"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6"/>
              <p:cNvSpPr/>
              <p:nvPr/>
            </p:nvSpPr>
            <p:spPr>
              <a:xfrm rot="156621">
                <a:off x="4154984" y="4190940"/>
                <a:ext cx="5663" cy="5136"/>
              </a:xfrm>
              <a:custGeom>
                <a:avLst/>
                <a:gdLst/>
                <a:ahLst/>
                <a:cxnLst/>
                <a:rect l="l" t="t" r="r" b="b"/>
                <a:pathLst>
                  <a:path w="86" h="78" extrusionOk="0">
                    <a:moveTo>
                      <a:pt x="43" y="1"/>
                    </a:moveTo>
                    <a:cubicBezTo>
                      <a:pt x="40" y="1"/>
                      <a:pt x="37" y="2"/>
                      <a:pt x="33" y="4"/>
                    </a:cubicBezTo>
                    <a:lnTo>
                      <a:pt x="29" y="4"/>
                    </a:lnTo>
                    <a:cubicBezTo>
                      <a:pt x="25" y="4"/>
                      <a:pt x="25" y="4"/>
                      <a:pt x="20" y="8"/>
                    </a:cubicBezTo>
                    <a:cubicBezTo>
                      <a:pt x="16" y="8"/>
                      <a:pt x="12" y="12"/>
                      <a:pt x="12" y="16"/>
                    </a:cubicBezTo>
                    <a:cubicBezTo>
                      <a:pt x="8" y="20"/>
                      <a:pt x="4" y="24"/>
                      <a:pt x="0" y="32"/>
                    </a:cubicBezTo>
                    <a:cubicBezTo>
                      <a:pt x="0" y="41"/>
                      <a:pt x="0" y="45"/>
                      <a:pt x="0" y="53"/>
                    </a:cubicBezTo>
                    <a:cubicBezTo>
                      <a:pt x="0" y="57"/>
                      <a:pt x="4" y="61"/>
                      <a:pt x="8" y="65"/>
                    </a:cubicBezTo>
                    <a:cubicBezTo>
                      <a:pt x="8" y="69"/>
                      <a:pt x="12" y="69"/>
                      <a:pt x="16" y="73"/>
                    </a:cubicBezTo>
                    <a:cubicBezTo>
                      <a:pt x="20" y="77"/>
                      <a:pt x="25" y="77"/>
                      <a:pt x="29" y="77"/>
                    </a:cubicBezTo>
                    <a:lnTo>
                      <a:pt x="41" y="77"/>
                    </a:lnTo>
                    <a:lnTo>
                      <a:pt x="47" y="74"/>
                    </a:lnTo>
                    <a:lnTo>
                      <a:pt x="47" y="74"/>
                    </a:lnTo>
                    <a:lnTo>
                      <a:pt x="53" y="77"/>
                    </a:lnTo>
                    <a:cubicBezTo>
                      <a:pt x="61" y="77"/>
                      <a:pt x="65" y="73"/>
                      <a:pt x="69" y="73"/>
                    </a:cubicBezTo>
                    <a:lnTo>
                      <a:pt x="77" y="65"/>
                    </a:lnTo>
                    <a:cubicBezTo>
                      <a:pt x="81" y="61"/>
                      <a:pt x="86" y="57"/>
                      <a:pt x="86" y="53"/>
                    </a:cubicBezTo>
                    <a:cubicBezTo>
                      <a:pt x="86" y="45"/>
                      <a:pt x="86" y="41"/>
                      <a:pt x="86" y="32"/>
                    </a:cubicBezTo>
                    <a:cubicBezTo>
                      <a:pt x="81" y="24"/>
                      <a:pt x="81" y="20"/>
                      <a:pt x="77" y="12"/>
                    </a:cubicBezTo>
                    <a:lnTo>
                      <a:pt x="73" y="12"/>
                    </a:lnTo>
                    <a:cubicBezTo>
                      <a:pt x="73" y="12"/>
                      <a:pt x="69" y="8"/>
                      <a:pt x="65" y="8"/>
                    </a:cubicBezTo>
                    <a:cubicBezTo>
                      <a:pt x="65" y="4"/>
                      <a:pt x="61" y="4"/>
                      <a:pt x="57" y="4"/>
                    </a:cubicBezTo>
                    <a:cubicBezTo>
                      <a:pt x="51" y="2"/>
                      <a:pt x="47"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6"/>
              <p:cNvSpPr/>
              <p:nvPr/>
            </p:nvSpPr>
            <p:spPr>
              <a:xfrm rot="156621">
                <a:off x="4119120" y="4204876"/>
                <a:ext cx="6255" cy="9416"/>
              </a:xfrm>
              <a:custGeom>
                <a:avLst/>
                <a:gdLst/>
                <a:ahLst/>
                <a:cxnLst/>
                <a:rect l="l" t="t" r="r" b="b"/>
                <a:pathLst>
                  <a:path w="95" h="143" extrusionOk="0">
                    <a:moveTo>
                      <a:pt x="39" y="1"/>
                    </a:moveTo>
                    <a:cubicBezTo>
                      <a:pt x="34" y="1"/>
                      <a:pt x="29" y="2"/>
                      <a:pt x="25" y="4"/>
                    </a:cubicBezTo>
                    <a:cubicBezTo>
                      <a:pt x="17" y="4"/>
                      <a:pt x="13" y="8"/>
                      <a:pt x="9" y="16"/>
                    </a:cubicBezTo>
                    <a:cubicBezTo>
                      <a:pt x="5" y="24"/>
                      <a:pt x="1" y="32"/>
                      <a:pt x="5" y="44"/>
                    </a:cubicBezTo>
                    <a:cubicBezTo>
                      <a:pt x="13" y="69"/>
                      <a:pt x="21" y="93"/>
                      <a:pt x="29" y="118"/>
                    </a:cubicBezTo>
                    <a:cubicBezTo>
                      <a:pt x="29" y="126"/>
                      <a:pt x="37" y="134"/>
                      <a:pt x="41" y="138"/>
                    </a:cubicBezTo>
                    <a:cubicBezTo>
                      <a:pt x="49" y="142"/>
                      <a:pt x="62" y="142"/>
                      <a:pt x="70" y="142"/>
                    </a:cubicBezTo>
                    <a:cubicBezTo>
                      <a:pt x="78" y="138"/>
                      <a:pt x="86" y="134"/>
                      <a:pt x="90" y="126"/>
                    </a:cubicBezTo>
                    <a:cubicBezTo>
                      <a:pt x="94" y="118"/>
                      <a:pt x="94" y="110"/>
                      <a:pt x="94" y="101"/>
                    </a:cubicBezTo>
                    <a:cubicBezTo>
                      <a:pt x="86" y="77"/>
                      <a:pt x="74" y="49"/>
                      <a:pt x="66" y="24"/>
                    </a:cubicBezTo>
                    <a:cubicBezTo>
                      <a:pt x="66" y="16"/>
                      <a:pt x="62" y="12"/>
                      <a:pt x="53" y="4"/>
                    </a:cubicBezTo>
                    <a:cubicBezTo>
                      <a:pt x="49" y="2"/>
                      <a:pt x="4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6"/>
              <p:cNvSpPr/>
              <p:nvPr/>
            </p:nvSpPr>
            <p:spPr>
              <a:xfrm rot="156621">
                <a:off x="4115857" y="4178462"/>
                <a:ext cx="7835" cy="5926"/>
              </a:xfrm>
              <a:custGeom>
                <a:avLst/>
                <a:gdLst/>
                <a:ahLst/>
                <a:cxnLst/>
                <a:rect l="l" t="t" r="r" b="b"/>
                <a:pathLst>
                  <a:path w="119" h="90" extrusionOk="0">
                    <a:moveTo>
                      <a:pt x="86" y="0"/>
                    </a:moveTo>
                    <a:cubicBezTo>
                      <a:pt x="78" y="0"/>
                      <a:pt x="74" y="0"/>
                      <a:pt x="70" y="4"/>
                    </a:cubicBezTo>
                    <a:cubicBezTo>
                      <a:pt x="53" y="13"/>
                      <a:pt x="37" y="21"/>
                      <a:pt x="21" y="29"/>
                    </a:cubicBezTo>
                    <a:cubicBezTo>
                      <a:pt x="13" y="33"/>
                      <a:pt x="4" y="41"/>
                      <a:pt x="4" y="49"/>
                    </a:cubicBezTo>
                    <a:cubicBezTo>
                      <a:pt x="0" y="53"/>
                      <a:pt x="0" y="57"/>
                      <a:pt x="4" y="61"/>
                    </a:cubicBezTo>
                    <a:cubicBezTo>
                      <a:pt x="4" y="65"/>
                      <a:pt x="4" y="69"/>
                      <a:pt x="9" y="73"/>
                    </a:cubicBezTo>
                    <a:cubicBezTo>
                      <a:pt x="13" y="82"/>
                      <a:pt x="17" y="86"/>
                      <a:pt x="25" y="90"/>
                    </a:cubicBezTo>
                    <a:lnTo>
                      <a:pt x="37" y="90"/>
                    </a:lnTo>
                    <a:cubicBezTo>
                      <a:pt x="41" y="90"/>
                      <a:pt x="45" y="86"/>
                      <a:pt x="53" y="86"/>
                    </a:cubicBezTo>
                    <a:cubicBezTo>
                      <a:pt x="70" y="78"/>
                      <a:pt x="86" y="69"/>
                      <a:pt x="102" y="61"/>
                    </a:cubicBezTo>
                    <a:cubicBezTo>
                      <a:pt x="110" y="57"/>
                      <a:pt x="114" y="49"/>
                      <a:pt x="118" y="41"/>
                    </a:cubicBezTo>
                    <a:cubicBezTo>
                      <a:pt x="118" y="37"/>
                      <a:pt x="118" y="33"/>
                      <a:pt x="118" y="29"/>
                    </a:cubicBezTo>
                    <a:cubicBezTo>
                      <a:pt x="118" y="21"/>
                      <a:pt x="114" y="17"/>
                      <a:pt x="114" y="17"/>
                    </a:cubicBezTo>
                    <a:cubicBezTo>
                      <a:pt x="110" y="8"/>
                      <a:pt x="102"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6"/>
              <p:cNvSpPr/>
              <p:nvPr/>
            </p:nvSpPr>
            <p:spPr>
              <a:xfrm rot="156621">
                <a:off x="4100747" y="4151166"/>
                <a:ext cx="5926" cy="6255"/>
              </a:xfrm>
              <a:custGeom>
                <a:avLst/>
                <a:gdLst/>
                <a:ahLst/>
                <a:cxnLst/>
                <a:rect l="l" t="t" r="r" b="b"/>
                <a:pathLst>
                  <a:path w="90" h="95" extrusionOk="0">
                    <a:moveTo>
                      <a:pt x="33" y="1"/>
                    </a:moveTo>
                    <a:cubicBezTo>
                      <a:pt x="29" y="1"/>
                      <a:pt x="25" y="5"/>
                      <a:pt x="21" y="5"/>
                    </a:cubicBezTo>
                    <a:cubicBezTo>
                      <a:pt x="17" y="5"/>
                      <a:pt x="13" y="9"/>
                      <a:pt x="9" y="13"/>
                    </a:cubicBezTo>
                    <a:lnTo>
                      <a:pt x="4" y="17"/>
                    </a:lnTo>
                    <a:cubicBezTo>
                      <a:pt x="0" y="25"/>
                      <a:pt x="0" y="29"/>
                      <a:pt x="0" y="33"/>
                    </a:cubicBezTo>
                    <a:lnTo>
                      <a:pt x="0" y="46"/>
                    </a:lnTo>
                    <a:cubicBezTo>
                      <a:pt x="4" y="50"/>
                      <a:pt x="4" y="54"/>
                      <a:pt x="9" y="58"/>
                    </a:cubicBezTo>
                    <a:lnTo>
                      <a:pt x="33" y="82"/>
                    </a:lnTo>
                    <a:cubicBezTo>
                      <a:pt x="37" y="86"/>
                      <a:pt x="41" y="90"/>
                      <a:pt x="45" y="90"/>
                    </a:cubicBezTo>
                    <a:cubicBezTo>
                      <a:pt x="49" y="90"/>
                      <a:pt x="53" y="94"/>
                      <a:pt x="57" y="94"/>
                    </a:cubicBezTo>
                    <a:cubicBezTo>
                      <a:pt x="61" y="94"/>
                      <a:pt x="65" y="90"/>
                      <a:pt x="70" y="90"/>
                    </a:cubicBezTo>
                    <a:cubicBezTo>
                      <a:pt x="74" y="90"/>
                      <a:pt x="78" y="86"/>
                      <a:pt x="82" y="82"/>
                    </a:cubicBezTo>
                    <a:lnTo>
                      <a:pt x="86" y="78"/>
                    </a:lnTo>
                    <a:cubicBezTo>
                      <a:pt x="90" y="70"/>
                      <a:pt x="90" y="66"/>
                      <a:pt x="90" y="62"/>
                    </a:cubicBezTo>
                    <a:lnTo>
                      <a:pt x="90" y="50"/>
                    </a:lnTo>
                    <a:cubicBezTo>
                      <a:pt x="90" y="46"/>
                      <a:pt x="86" y="41"/>
                      <a:pt x="82" y="37"/>
                    </a:cubicBezTo>
                    <a:lnTo>
                      <a:pt x="57" y="13"/>
                    </a:ln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6"/>
              <p:cNvSpPr/>
              <p:nvPr/>
            </p:nvSpPr>
            <p:spPr>
              <a:xfrm rot="156621">
                <a:off x="4087019" y="418863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6"/>
              <p:cNvSpPr/>
              <p:nvPr/>
            </p:nvSpPr>
            <p:spPr>
              <a:xfrm rot="156687">
                <a:off x="3220772" y="3524626"/>
                <a:ext cx="299653" cy="345823"/>
              </a:xfrm>
              <a:custGeom>
                <a:avLst/>
                <a:gdLst/>
                <a:ahLst/>
                <a:cxnLst/>
                <a:rect l="l" t="t" r="r" b="b"/>
                <a:pathLst>
                  <a:path w="4551" h="5252" extrusionOk="0">
                    <a:moveTo>
                      <a:pt x="2095" y="1"/>
                    </a:moveTo>
                    <a:cubicBezTo>
                      <a:pt x="2095" y="1"/>
                      <a:pt x="1688" y="3103"/>
                      <a:pt x="1" y="4298"/>
                    </a:cubicBezTo>
                    <a:cubicBezTo>
                      <a:pt x="1" y="4298"/>
                      <a:pt x="1219" y="5252"/>
                      <a:pt x="3042" y="5252"/>
                    </a:cubicBezTo>
                    <a:cubicBezTo>
                      <a:pt x="3097" y="5252"/>
                      <a:pt x="3153" y="5251"/>
                      <a:pt x="3209" y="5249"/>
                    </a:cubicBezTo>
                    <a:lnTo>
                      <a:pt x="4550" y="927"/>
                    </a:lnTo>
                    <a:lnTo>
                      <a:pt x="4550" y="927"/>
                    </a:lnTo>
                    <a:cubicBezTo>
                      <a:pt x="4550" y="928"/>
                      <a:pt x="4482" y="939"/>
                      <a:pt x="4358" y="939"/>
                    </a:cubicBezTo>
                    <a:cubicBezTo>
                      <a:pt x="3990" y="939"/>
                      <a:pt x="3126" y="835"/>
                      <a:pt x="2095"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6"/>
              <p:cNvSpPr/>
              <p:nvPr/>
            </p:nvSpPr>
            <p:spPr>
              <a:xfrm rot="156621">
                <a:off x="3316944" y="3556402"/>
                <a:ext cx="87244" cy="228025"/>
              </a:xfrm>
              <a:custGeom>
                <a:avLst/>
                <a:gdLst/>
                <a:ahLst/>
                <a:cxnLst/>
                <a:rect l="l" t="t" r="r" b="b"/>
                <a:pathLst>
                  <a:path w="1325" h="3463" extrusionOk="0">
                    <a:moveTo>
                      <a:pt x="1281" y="1"/>
                    </a:moveTo>
                    <a:cubicBezTo>
                      <a:pt x="1269" y="1"/>
                      <a:pt x="1257" y="7"/>
                      <a:pt x="1254" y="23"/>
                    </a:cubicBezTo>
                    <a:cubicBezTo>
                      <a:pt x="1181" y="490"/>
                      <a:pt x="1071" y="950"/>
                      <a:pt x="925" y="1397"/>
                    </a:cubicBezTo>
                    <a:cubicBezTo>
                      <a:pt x="783" y="1848"/>
                      <a:pt x="604" y="2287"/>
                      <a:pt x="396" y="2710"/>
                    </a:cubicBezTo>
                    <a:cubicBezTo>
                      <a:pt x="279" y="2950"/>
                      <a:pt x="153" y="3186"/>
                      <a:pt x="14" y="3414"/>
                    </a:cubicBezTo>
                    <a:cubicBezTo>
                      <a:pt x="0" y="3439"/>
                      <a:pt x="23" y="3462"/>
                      <a:pt x="45" y="3462"/>
                    </a:cubicBezTo>
                    <a:cubicBezTo>
                      <a:pt x="55" y="3462"/>
                      <a:pt x="65" y="3457"/>
                      <a:pt x="71" y="3446"/>
                    </a:cubicBezTo>
                    <a:cubicBezTo>
                      <a:pt x="315" y="3039"/>
                      <a:pt x="527" y="2613"/>
                      <a:pt x="710" y="2178"/>
                    </a:cubicBezTo>
                    <a:cubicBezTo>
                      <a:pt x="893" y="1738"/>
                      <a:pt x="1043" y="1287"/>
                      <a:pt x="1157" y="828"/>
                    </a:cubicBezTo>
                    <a:cubicBezTo>
                      <a:pt x="1222" y="568"/>
                      <a:pt x="1275" y="307"/>
                      <a:pt x="1319" y="43"/>
                    </a:cubicBezTo>
                    <a:cubicBezTo>
                      <a:pt x="1324" y="18"/>
                      <a:pt x="1301" y="1"/>
                      <a:pt x="1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6"/>
              <p:cNvSpPr/>
              <p:nvPr/>
            </p:nvSpPr>
            <p:spPr>
              <a:xfrm rot="156621">
                <a:off x="3401205" y="3577683"/>
                <a:ext cx="53597" cy="102720"/>
              </a:xfrm>
              <a:custGeom>
                <a:avLst/>
                <a:gdLst/>
                <a:ahLst/>
                <a:cxnLst/>
                <a:rect l="l" t="t" r="r" b="b"/>
                <a:pathLst>
                  <a:path w="814" h="1560" extrusionOk="0">
                    <a:moveTo>
                      <a:pt x="654" y="1"/>
                    </a:moveTo>
                    <a:cubicBezTo>
                      <a:pt x="646" y="1"/>
                      <a:pt x="638" y="4"/>
                      <a:pt x="630" y="11"/>
                    </a:cubicBezTo>
                    <a:lnTo>
                      <a:pt x="630" y="7"/>
                    </a:lnTo>
                    <a:cubicBezTo>
                      <a:pt x="480" y="158"/>
                      <a:pt x="508" y="390"/>
                      <a:pt x="578" y="568"/>
                    </a:cubicBezTo>
                    <a:cubicBezTo>
                      <a:pt x="618" y="678"/>
                      <a:pt x="667" y="784"/>
                      <a:pt x="695" y="902"/>
                    </a:cubicBezTo>
                    <a:cubicBezTo>
                      <a:pt x="720" y="1016"/>
                      <a:pt x="720" y="1129"/>
                      <a:pt x="679" y="1239"/>
                    </a:cubicBezTo>
                    <a:cubicBezTo>
                      <a:pt x="628" y="1377"/>
                      <a:pt x="491" y="1494"/>
                      <a:pt x="344" y="1494"/>
                    </a:cubicBezTo>
                    <a:cubicBezTo>
                      <a:pt x="304" y="1494"/>
                      <a:pt x="264" y="1486"/>
                      <a:pt x="224" y="1467"/>
                    </a:cubicBezTo>
                    <a:cubicBezTo>
                      <a:pt x="134" y="1422"/>
                      <a:pt x="73" y="1337"/>
                      <a:pt x="73" y="1235"/>
                    </a:cubicBezTo>
                    <a:cubicBezTo>
                      <a:pt x="73" y="1174"/>
                      <a:pt x="90" y="1113"/>
                      <a:pt x="110" y="1056"/>
                    </a:cubicBezTo>
                    <a:cubicBezTo>
                      <a:pt x="122" y="1007"/>
                      <a:pt x="143" y="959"/>
                      <a:pt x="179" y="922"/>
                    </a:cubicBezTo>
                    <a:cubicBezTo>
                      <a:pt x="215" y="885"/>
                      <a:pt x="264" y="866"/>
                      <a:pt x="313" y="866"/>
                    </a:cubicBezTo>
                    <a:cubicBezTo>
                      <a:pt x="370" y="866"/>
                      <a:pt x="427" y="892"/>
                      <a:pt x="460" y="942"/>
                    </a:cubicBezTo>
                    <a:cubicBezTo>
                      <a:pt x="488" y="987"/>
                      <a:pt x="500" y="1044"/>
                      <a:pt x="476" y="1093"/>
                    </a:cubicBezTo>
                    <a:cubicBezTo>
                      <a:pt x="450" y="1133"/>
                      <a:pt x="405" y="1163"/>
                      <a:pt x="358" y="1163"/>
                    </a:cubicBezTo>
                    <a:cubicBezTo>
                      <a:pt x="353" y="1163"/>
                      <a:pt x="347" y="1163"/>
                      <a:pt x="342" y="1162"/>
                    </a:cubicBezTo>
                    <a:cubicBezTo>
                      <a:pt x="339" y="1162"/>
                      <a:pt x="337" y="1161"/>
                      <a:pt x="335" y="1161"/>
                    </a:cubicBezTo>
                    <a:cubicBezTo>
                      <a:pt x="298" y="1161"/>
                      <a:pt x="303" y="1223"/>
                      <a:pt x="342" y="1227"/>
                    </a:cubicBezTo>
                    <a:cubicBezTo>
                      <a:pt x="350" y="1228"/>
                      <a:pt x="358" y="1229"/>
                      <a:pt x="366" y="1229"/>
                    </a:cubicBezTo>
                    <a:cubicBezTo>
                      <a:pt x="466" y="1229"/>
                      <a:pt x="553" y="1138"/>
                      <a:pt x="553" y="1036"/>
                    </a:cubicBezTo>
                    <a:cubicBezTo>
                      <a:pt x="557" y="926"/>
                      <a:pt x="468" y="825"/>
                      <a:pt x="362" y="804"/>
                    </a:cubicBezTo>
                    <a:cubicBezTo>
                      <a:pt x="346" y="801"/>
                      <a:pt x="330" y="800"/>
                      <a:pt x="315" y="800"/>
                    </a:cubicBezTo>
                    <a:cubicBezTo>
                      <a:pt x="216" y="800"/>
                      <a:pt x="127" y="855"/>
                      <a:pt x="82" y="947"/>
                    </a:cubicBezTo>
                    <a:cubicBezTo>
                      <a:pt x="53" y="1003"/>
                      <a:pt x="37" y="1064"/>
                      <a:pt x="21" y="1125"/>
                    </a:cubicBezTo>
                    <a:cubicBezTo>
                      <a:pt x="8" y="1190"/>
                      <a:pt x="0" y="1260"/>
                      <a:pt x="21" y="1325"/>
                    </a:cubicBezTo>
                    <a:cubicBezTo>
                      <a:pt x="49" y="1430"/>
                      <a:pt x="134" y="1508"/>
                      <a:pt x="236" y="1540"/>
                    </a:cubicBezTo>
                    <a:cubicBezTo>
                      <a:pt x="272" y="1553"/>
                      <a:pt x="310" y="1559"/>
                      <a:pt x="349" y="1559"/>
                    </a:cubicBezTo>
                    <a:cubicBezTo>
                      <a:pt x="418" y="1559"/>
                      <a:pt x="487" y="1539"/>
                      <a:pt x="545" y="1499"/>
                    </a:cubicBezTo>
                    <a:cubicBezTo>
                      <a:pt x="769" y="1365"/>
                      <a:pt x="813" y="1081"/>
                      <a:pt x="748" y="845"/>
                    </a:cubicBezTo>
                    <a:cubicBezTo>
                      <a:pt x="708" y="699"/>
                      <a:pt x="630" y="564"/>
                      <a:pt x="598" y="414"/>
                    </a:cubicBezTo>
                    <a:cubicBezTo>
                      <a:pt x="574" y="292"/>
                      <a:pt x="582" y="150"/>
                      <a:pt x="679" y="56"/>
                    </a:cubicBezTo>
                    <a:cubicBezTo>
                      <a:pt x="701" y="34"/>
                      <a:pt x="680"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6"/>
              <p:cNvSpPr/>
              <p:nvPr/>
            </p:nvSpPr>
            <p:spPr>
              <a:xfrm rot="156621">
                <a:off x="3351992" y="3790003"/>
                <a:ext cx="39770" cy="73221"/>
              </a:xfrm>
              <a:custGeom>
                <a:avLst/>
                <a:gdLst/>
                <a:ahLst/>
                <a:cxnLst/>
                <a:rect l="l" t="t" r="r" b="b"/>
                <a:pathLst>
                  <a:path w="604" h="1112" extrusionOk="0">
                    <a:moveTo>
                      <a:pt x="345" y="0"/>
                    </a:moveTo>
                    <a:cubicBezTo>
                      <a:pt x="320" y="0"/>
                      <a:pt x="295" y="4"/>
                      <a:pt x="270" y="10"/>
                    </a:cubicBezTo>
                    <a:cubicBezTo>
                      <a:pt x="112" y="50"/>
                      <a:pt x="30" y="213"/>
                      <a:pt x="14" y="363"/>
                    </a:cubicBezTo>
                    <a:cubicBezTo>
                      <a:pt x="10" y="431"/>
                      <a:pt x="20" y="537"/>
                      <a:pt x="102" y="537"/>
                    </a:cubicBezTo>
                    <a:cubicBezTo>
                      <a:pt x="109" y="537"/>
                      <a:pt x="116" y="536"/>
                      <a:pt x="124" y="534"/>
                    </a:cubicBezTo>
                    <a:cubicBezTo>
                      <a:pt x="213" y="518"/>
                      <a:pt x="270" y="428"/>
                      <a:pt x="278" y="347"/>
                    </a:cubicBezTo>
                    <a:cubicBezTo>
                      <a:pt x="280" y="325"/>
                      <a:pt x="264" y="314"/>
                      <a:pt x="247" y="314"/>
                    </a:cubicBezTo>
                    <a:cubicBezTo>
                      <a:pt x="229" y="314"/>
                      <a:pt x="211" y="325"/>
                      <a:pt x="209" y="347"/>
                    </a:cubicBezTo>
                    <a:cubicBezTo>
                      <a:pt x="209" y="376"/>
                      <a:pt x="197" y="404"/>
                      <a:pt x="177" y="428"/>
                    </a:cubicBezTo>
                    <a:cubicBezTo>
                      <a:pt x="163" y="442"/>
                      <a:pt x="129" y="473"/>
                      <a:pt x="107" y="473"/>
                    </a:cubicBezTo>
                    <a:cubicBezTo>
                      <a:pt x="102" y="473"/>
                      <a:pt x="99" y="472"/>
                      <a:pt x="95" y="469"/>
                    </a:cubicBezTo>
                    <a:cubicBezTo>
                      <a:pt x="75" y="457"/>
                      <a:pt x="79" y="416"/>
                      <a:pt x="79" y="400"/>
                    </a:cubicBezTo>
                    <a:cubicBezTo>
                      <a:pt x="79" y="363"/>
                      <a:pt x="87" y="327"/>
                      <a:pt x="95" y="294"/>
                    </a:cubicBezTo>
                    <a:cubicBezTo>
                      <a:pt x="124" y="176"/>
                      <a:pt x="209" y="71"/>
                      <a:pt x="335" y="67"/>
                    </a:cubicBezTo>
                    <a:cubicBezTo>
                      <a:pt x="340" y="66"/>
                      <a:pt x="346" y="66"/>
                      <a:pt x="351" y="66"/>
                    </a:cubicBezTo>
                    <a:cubicBezTo>
                      <a:pt x="399" y="66"/>
                      <a:pt x="449" y="83"/>
                      <a:pt x="482" y="120"/>
                    </a:cubicBezTo>
                    <a:cubicBezTo>
                      <a:pt x="530" y="168"/>
                      <a:pt x="534" y="237"/>
                      <a:pt x="526" y="302"/>
                    </a:cubicBezTo>
                    <a:cubicBezTo>
                      <a:pt x="514" y="372"/>
                      <a:pt x="486" y="437"/>
                      <a:pt x="453" y="498"/>
                    </a:cubicBezTo>
                    <a:cubicBezTo>
                      <a:pt x="425" y="559"/>
                      <a:pt x="388" y="624"/>
                      <a:pt x="347" y="685"/>
                    </a:cubicBezTo>
                    <a:cubicBezTo>
                      <a:pt x="258" y="823"/>
                      <a:pt x="148" y="949"/>
                      <a:pt x="26" y="1055"/>
                    </a:cubicBezTo>
                    <a:cubicBezTo>
                      <a:pt x="1" y="1077"/>
                      <a:pt x="23" y="1112"/>
                      <a:pt x="49" y="1112"/>
                    </a:cubicBezTo>
                    <a:cubicBezTo>
                      <a:pt x="56" y="1112"/>
                      <a:pt x="64" y="1109"/>
                      <a:pt x="71" y="1103"/>
                    </a:cubicBezTo>
                    <a:lnTo>
                      <a:pt x="75" y="1103"/>
                    </a:lnTo>
                    <a:cubicBezTo>
                      <a:pt x="209" y="981"/>
                      <a:pt x="327" y="843"/>
                      <a:pt x="425" y="689"/>
                    </a:cubicBezTo>
                    <a:cubicBezTo>
                      <a:pt x="469" y="616"/>
                      <a:pt x="514" y="534"/>
                      <a:pt x="547" y="449"/>
                    </a:cubicBezTo>
                    <a:cubicBezTo>
                      <a:pt x="579" y="372"/>
                      <a:pt x="603" y="290"/>
                      <a:pt x="591" y="205"/>
                    </a:cubicBezTo>
                    <a:cubicBezTo>
                      <a:pt x="574" y="73"/>
                      <a:pt x="465" y="0"/>
                      <a:pt x="345" y="0"/>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6"/>
              <p:cNvSpPr/>
              <p:nvPr/>
            </p:nvSpPr>
            <p:spPr>
              <a:xfrm rot="156621">
                <a:off x="3220683" y="3524621"/>
                <a:ext cx="299658" cy="349709"/>
              </a:xfrm>
              <a:custGeom>
                <a:avLst/>
                <a:gdLst/>
                <a:ahLst/>
                <a:cxnLst/>
                <a:rect l="l" t="t" r="r" b="b"/>
                <a:pathLst>
                  <a:path w="4551" h="5311" fill="none" extrusionOk="0">
                    <a:moveTo>
                      <a:pt x="4550" y="927"/>
                    </a:moveTo>
                    <a:cubicBezTo>
                      <a:pt x="4550" y="927"/>
                      <a:pt x="3473" y="1115"/>
                      <a:pt x="2095" y="1"/>
                    </a:cubicBezTo>
                    <a:cubicBezTo>
                      <a:pt x="2095" y="1"/>
                      <a:pt x="1688" y="3103"/>
                      <a:pt x="1" y="4298"/>
                    </a:cubicBezTo>
                    <a:cubicBezTo>
                      <a:pt x="1" y="4298"/>
                      <a:pt x="1294" y="5310"/>
                      <a:pt x="3209" y="5249"/>
                    </a:cubicBezTo>
                    <a:lnTo>
                      <a:pt x="4550" y="927"/>
                    </a:lnTo>
                    <a:close/>
                  </a:path>
                </a:pathLst>
              </a:custGeom>
              <a:no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6"/>
              <p:cNvSpPr/>
              <p:nvPr/>
            </p:nvSpPr>
            <p:spPr>
              <a:xfrm rot="156621">
                <a:off x="3302734" y="3603141"/>
                <a:ext cx="764124" cy="1093836"/>
              </a:xfrm>
              <a:custGeom>
                <a:avLst/>
                <a:gdLst/>
                <a:ahLst/>
                <a:cxnLst/>
                <a:rect l="l" t="t" r="r" b="b"/>
                <a:pathLst>
                  <a:path w="11605" h="16612" extrusionOk="0">
                    <a:moveTo>
                      <a:pt x="5803" y="10754"/>
                    </a:moveTo>
                    <a:cubicBezTo>
                      <a:pt x="5803" y="10930"/>
                      <a:pt x="5801" y="11102"/>
                      <a:pt x="5800" y="11270"/>
                    </a:cubicBezTo>
                    <a:lnTo>
                      <a:pt x="5800" y="11270"/>
                    </a:lnTo>
                    <a:cubicBezTo>
                      <a:pt x="5799" y="11102"/>
                      <a:pt x="5798" y="10930"/>
                      <a:pt x="5798" y="10754"/>
                    </a:cubicBezTo>
                    <a:close/>
                    <a:moveTo>
                      <a:pt x="2741" y="0"/>
                    </a:moveTo>
                    <a:cubicBezTo>
                      <a:pt x="2741" y="0"/>
                      <a:pt x="956" y="4659"/>
                      <a:pt x="745" y="8367"/>
                    </a:cubicBezTo>
                    <a:cubicBezTo>
                      <a:pt x="615" y="10615"/>
                      <a:pt x="359" y="13559"/>
                      <a:pt x="359" y="13559"/>
                    </a:cubicBezTo>
                    <a:cubicBezTo>
                      <a:pt x="359" y="13559"/>
                      <a:pt x="1" y="16381"/>
                      <a:pt x="2513" y="16584"/>
                    </a:cubicBezTo>
                    <a:cubicBezTo>
                      <a:pt x="2737" y="16602"/>
                      <a:pt x="2946" y="16611"/>
                      <a:pt x="3141" y="16611"/>
                    </a:cubicBezTo>
                    <a:cubicBezTo>
                      <a:pt x="5208" y="16611"/>
                      <a:pt x="5680" y="15586"/>
                      <a:pt x="5780" y="13638"/>
                    </a:cubicBezTo>
                    <a:lnTo>
                      <a:pt x="5780" y="13638"/>
                    </a:lnTo>
                    <a:cubicBezTo>
                      <a:pt x="5826" y="15590"/>
                      <a:pt x="6231" y="16607"/>
                      <a:pt x="8459" y="16607"/>
                    </a:cubicBezTo>
                    <a:cubicBezTo>
                      <a:pt x="8654" y="16607"/>
                      <a:pt x="8863" y="16599"/>
                      <a:pt x="9088" y="16584"/>
                    </a:cubicBezTo>
                    <a:cubicBezTo>
                      <a:pt x="11604" y="16409"/>
                      <a:pt x="11242" y="13559"/>
                      <a:pt x="11242" y="13559"/>
                    </a:cubicBezTo>
                    <a:cubicBezTo>
                      <a:pt x="11242" y="13559"/>
                      <a:pt x="10986" y="10615"/>
                      <a:pt x="10856" y="8367"/>
                    </a:cubicBezTo>
                    <a:cubicBezTo>
                      <a:pt x="10645" y="4659"/>
                      <a:pt x="8860" y="0"/>
                      <a:pt x="8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6"/>
              <p:cNvSpPr/>
              <p:nvPr/>
            </p:nvSpPr>
            <p:spPr>
              <a:xfrm rot="156621">
                <a:off x="3302337" y="3603132"/>
                <a:ext cx="764124" cy="1111285"/>
              </a:xfrm>
              <a:custGeom>
                <a:avLst/>
                <a:gdLst/>
                <a:ahLst/>
                <a:cxnLst/>
                <a:rect l="l" t="t" r="r" b="b"/>
                <a:pathLst>
                  <a:path w="11605" h="16877" fill="none" extrusionOk="0">
                    <a:moveTo>
                      <a:pt x="5803" y="10754"/>
                    </a:moveTo>
                    <a:cubicBezTo>
                      <a:pt x="5803" y="14815"/>
                      <a:pt x="5250" y="16852"/>
                      <a:pt x="9088" y="16584"/>
                    </a:cubicBezTo>
                    <a:cubicBezTo>
                      <a:pt x="11604" y="16409"/>
                      <a:pt x="11242" y="13559"/>
                      <a:pt x="11242" y="13559"/>
                    </a:cubicBezTo>
                    <a:cubicBezTo>
                      <a:pt x="11242" y="13559"/>
                      <a:pt x="10986" y="10615"/>
                      <a:pt x="10856" y="8367"/>
                    </a:cubicBezTo>
                    <a:cubicBezTo>
                      <a:pt x="10645" y="4659"/>
                      <a:pt x="8860" y="0"/>
                      <a:pt x="8860" y="0"/>
                    </a:cubicBezTo>
                    <a:lnTo>
                      <a:pt x="2741" y="0"/>
                    </a:lnTo>
                    <a:cubicBezTo>
                      <a:pt x="2741" y="0"/>
                      <a:pt x="956" y="4659"/>
                      <a:pt x="745" y="8367"/>
                    </a:cubicBezTo>
                    <a:cubicBezTo>
                      <a:pt x="615" y="10615"/>
                      <a:pt x="359" y="13559"/>
                      <a:pt x="359" y="13559"/>
                    </a:cubicBezTo>
                    <a:cubicBezTo>
                      <a:pt x="359" y="13559"/>
                      <a:pt x="1" y="16381"/>
                      <a:pt x="2513" y="16584"/>
                    </a:cubicBezTo>
                    <a:cubicBezTo>
                      <a:pt x="6099" y="16877"/>
                      <a:pt x="5798" y="14815"/>
                      <a:pt x="5798" y="10754"/>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6"/>
              <p:cNvSpPr/>
              <p:nvPr/>
            </p:nvSpPr>
            <p:spPr>
              <a:xfrm rot="156621">
                <a:off x="3328402" y="4347628"/>
                <a:ext cx="692617" cy="41286"/>
              </a:xfrm>
              <a:custGeom>
                <a:avLst/>
                <a:gdLst/>
                <a:ahLst/>
                <a:cxnLst/>
                <a:rect l="l" t="t" r="r" b="b"/>
                <a:pathLst>
                  <a:path w="10519" h="627" extrusionOk="0">
                    <a:moveTo>
                      <a:pt x="1" y="1"/>
                    </a:moveTo>
                    <a:cubicBezTo>
                      <a:pt x="1" y="1"/>
                      <a:pt x="2851" y="627"/>
                      <a:pt x="5201" y="627"/>
                    </a:cubicBezTo>
                    <a:cubicBezTo>
                      <a:pt x="7550" y="627"/>
                      <a:pt x="10518" y="1"/>
                      <a:pt x="10518"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6"/>
              <p:cNvSpPr/>
              <p:nvPr/>
            </p:nvSpPr>
            <p:spPr>
              <a:xfrm rot="156621">
                <a:off x="3334578" y="3603049"/>
                <a:ext cx="703877" cy="765724"/>
              </a:xfrm>
              <a:custGeom>
                <a:avLst/>
                <a:gdLst/>
                <a:ahLst/>
                <a:cxnLst/>
                <a:rect l="l" t="t" r="r" b="b"/>
                <a:pathLst>
                  <a:path w="10690" h="11629" extrusionOk="0">
                    <a:moveTo>
                      <a:pt x="2371" y="0"/>
                    </a:moveTo>
                    <a:cubicBezTo>
                      <a:pt x="1" y="5334"/>
                      <a:pt x="172" y="11311"/>
                      <a:pt x="172" y="11311"/>
                    </a:cubicBezTo>
                    <a:cubicBezTo>
                      <a:pt x="1303" y="11549"/>
                      <a:pt x="2849" y="11629"/>
                      <a:pt x="4407" y="11629"/>
                    </a:cubicBezTo>
                    <a:cubicBezTo>
                      <a:pt x="7524" y="11629"/>
                      <a:pt x="10689" y="11311"/>
                      <a:pt x="10689" y="11311"/>
                    </a:cubicBezTo>
                    <a:cubicBezTo>
                      <a:pt x="10673" y="5062"/>
                      <a:pt x="8490" y="0"/>
                      <a:pt x="8490" y="0"/>
                    </a:cubicBezTo>
                    <a:cubicBezTo>
                      <a:pt x="8490" y="0"/>
                      <a:pt x="7335" y="232"/>
                      <a:pt x="6583" y="516"/>
                    </a:cubicBezTo>
                    <a:cubicBezTo>
                      <a:pt x="5880" y="785"/>
                      <a:pt x="5384" y="1370"/>
                      <a:pt x="5384" y="1370"/>
                    </a:cubicBezTo>
                    <a:cubicBezTo>
                      <a:pt x="5384" y="1370"/>
                      <a:pt x="5058" y="797"/>
                      <a:pt x="4237" y="484"/>
                    </a:cubicBezTo>
                    <a:cubicBezTo>
                      <a:pt x="3697" y="277"/>
                      <a:pt x="2371" y="0"/>
                      <a:pt x="2371" y="0"/>
                    </a:cubicBezTo>
                    <a:close/>
                  </a:path>
                </a:pathLst>
              </a:custGeom>
              <a:solidFill>
                <a:schemeClr val="lt1"/>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6"/>
              <p:cNvSpPr/>
              <p:nvPr/>
            </p:nvSpPr>
            <p:spPr>
              <a:xfrm rot="156621">
                <a:off x="3410751" y="4008119"/>
                <a:ext cx="274966" cy="261804"/>
              </a:xfrm>
              <a:custGeom>
                <a:avLst/>
                <a:gdLst/>
                <a:ahLst/>
                <a:cxnLst/>
                <a:rect l="l" t="t" r="r" b="b"/>
                <a:pathLst>
                  <a:path w="4176" h="3976" extrusionOk="0">
                    <a:moveTo>
                      <a:pt x="2269" y="66"/>
                    </a:moveTo>
                    <a:cubicBezTo>
                      <a:pt x="2367" y="66"/>
                      <a:pt x="2469" y="77"/>
                      <a:pt x="2566" y="106"/>
                    </a:cubicBezTo>
                    <a:cubicBezTo>
                      <a:pt x="2810" y="171"/>
                      <a:pt x="2997" y="354"/>
                      <a:pt x="3070" y="598"/>
                    </a:cubicBezTo>
                    <a:cubicBezTo>
                      <a:pt x="3147" y="878"/>
                      <a:pt x="3049" y="1179"/>
                      <a:pt x="2846" y="1382"/>
                    </a:cubicBezTo>
                    <a:cubicBezTo>
                      <a:pt x="2821" y="1404"/>
                      <a:pt x="2845" y="1436"/>
                      <a:pt x="2870" y="1436"/>
                    </a:cubicBezTo>
                    <a:cubicBezTo>
                      <a:pt x="2877" y="1436"/>
                      <a:pt x="2885" y="1433"/>
                      <a:pt x="2891" y="1427"/>
                    </a:cubicBezTo>
                    <a:cubicBezTo>
                      <a:pt x="3024" y="1297"/>
                      <a:pt x="3203" y="1222"/>
                      <a:pt x="3388" y="1222"/>
                    </a:cubicBezTo>
                    <a:cubicBezTo>
                      <a:pt x="3417" y="1222"/>
                      <a:pt x="3447" y="1224"/>
                      <a:pt x="3476" y="1228"/>
                    </a:cubicBezTo>
                    <a:cubicBezTo>
                      <a:pt x="3676" y="1252"/>
                      <a:pt x="3867" y="1370"/>
                      <a:pt x="3976" y="1541"/>
                    </a:cubicBezTo>
                    <a:cubicBezTo>
                      <a:pt x="4086" y="1712"/>
                      <a:pt x="4111" y="1915"/>
                      <a:pt x="4058" y="2106"/>
                    </a:cubicBezTo>
                    <a:cubicBezTo>
                      <a:pt x="4009" y="2293"/>
                      <a:pt x="3879" y="2456"/>
                      <a:pt x="3700" y="2537"/>
                    </a:cubicBezTo>
                    <a:cubicBezTo>
                      <a:pt x="3608" y="2580"/>
                      <a:pt x="3508" y="2601"/>
                      <a:pt x="3408" y="2601"/>
                    </a:cubicBezTo>
                    <a:cubicBezTo>
                      <a:pt x="3290" y="2601"/>
                      <a:pt x="3173" y="2572"/>
                      <a:pt x="3070" y="2512"/>
                    </a:cubicBezTo>
                    <a:lnTo>
                      <a:pt x="3070" y="2512"/>
                    </a:lnTo>
                    <a:cubicBezTo>
                      <a:pt x="3070" y="2512"/>
                      <a:pt x="3070" y="2512"/>
                      <a:pt x="3070" y="2512"/>
                    </a:cubicBezTo>
                    <a:cubicBezTo>
                      <a:pt x="3064" y="2508"/>
                      <a:pt x="3057" y="2507"/>
                      <a:pt x="3052" y="2507"/>
                    </a:cubicBezTo>
                    <a:cubicBezTo>
                      <a:pt x="3024" y="2507"/>
                      <a:pt x="3007" y="2549"/>
                      <a:pt x="3037" y="2569"/>
                    </a:cubicBezTo>
                    <a:cubicBezTo>
                      <a:pt x="3366" y="2797"/>
                      <a:pt x="3545" y="3276"/>
                      <a:pt x="3335" y="3642"/>
                    </a:cubicBezTo>
                    <a:lnTo>
                      <a:pt x="3335" y="3642"/>
                    </a:lnTo>
                    <a:cubicBezTo>
                      <a:pt x="3334" y="3642"/>
                      <a:pt x="3334" y="3642"/>
                      <a:pt x="3334" y="3643"/>
                    </a:cubicBezTo>
                    <a:cubicBezTo>
                      <a:pt x="3261" y="3765"/>
                      <a:pt x="3147" y="3846"/>
                      <a:pt x="3013" y="3883"/>
                    </a:cubicBezTo>
                    <a:cubicBezTo>
                      <a:pt x="2939" y="3902"/>
                      <a:pt x="2863" y="3910"/>
                      <a:pt x="2789" y="3910"/>
                    </a:cubicBezTo>
                    <a:cubicBezTo>
                      <a:pt x="2724" y="3910"/>
                      <a:pt x="2660" y="3904"/>
                      <a:pt x="2598" y="3895"/>
                    </a:cubicBezTo>
                    <a:cubicBezTo>
                      <a:pt x="2330" y="3850"/>
                      <a:pt x="2070" y="3716"/>
                      <a:pt x="1915" y="3484"/>
                    </a:cubicBezTo>
                    <a:cubicBezTo>
                      <a:pt x="1860" y="3408"/>
                      <a:pt x="1818" y="3321"/>
                      <a:pt x="1793" y="3229"/>
                    </a:cubicBezTo>
                    <a:lnTo>
                      <a:pt x="1793" y="3229"/>
                    </a:lnTo>
                    <a:cubicBezTo>
                      <a:pt x="1794" y="3175"/>
                      <a:pt x="1786" y="3121"/>
                      <a:pt x="1769" y="3069"/>
                    </a:cubicBezTo>
                    <a:cubicBezTo>
                      <a:pt x="1763" y="3053"/>
                      <a:pt x="1748" y="3044"/>
                      <a:pt x="1734" y="3044"/>
                    </a:cubicBezTo>
                    <a:cubicBezTo>
                      <a:pt x="1717" y="3044"/>
                      <a:pt x="1702" y="3056"/>
                      <a:pt x="1704" y="3078"/>
                    </a:cubicBezTo>
                    <a:cubicBezTo>
                      <a:pt x="1704" y="3080"/>
                      <a:pt x="1704" y="3083"/>
                      <a:pt x="1704" y="3086"/>
                    </a:cubicBezTo>
                    <a:lnTo>
                      <a:pt x="1704" y="3086"/>
                    </a:lnTo>
                    <a:lnTo>
                      <a:pt x="1704" y="3086"/>
                    </a:lnTo>
                    <a:cubicBezTo>
                      <a:pt x="1704" y="3086"/>
                      <a:pt x="1704" y="3087"/>
                      <a:pt x="1704" y="3088"/>
                    </a:cubicBezTo>
                    <a:lnTo>
                      <a:pt x="1704" y="3088"/>
                    </a:lnTo>
                    <a:cubicBezTo>
                      <a:pt x="1708" y="3136"/>
                      <a:pt x="1715" y="3184"/>
                      <a:pt x="1727" y="3231"/>
                    </a:cubicBezTo>
                    <a:lnTo>
                      <a:pt x="1727" y="3231"/>
                    </a:lnTo>
                    <a:cubicBezTo>
                      <a:pt x="1725" y="3362"/>
                      <a:pt x="1665" y="3491"/>
                      <a:pt x="1574" y="3586"/>
                    </a:cubicBezTo>
                    <a:cubicBezTo>
                      <a:pt x="1462" y="3695"/>
                      <a:pt x="1307" y="3747"/>
                      <a:pt x="1152" y="3747"/>
                    </a:cubicBezTo>
                    <a:cubicBezTo>
                      <a:pt x="1105" y="3747"/>
                      <a:pt x="1058" y="3742"/>
                      <a:pt x="1013" y="3732"/>
                    </a:cubicBezTo>
                    <a:cubicBezTo>
                      <a:pt x="817" y="3696"/>
                      <a:pt x="643" y="3574"/>
                      <a:pt x="513" y="3419"/>
                    </a:cubicBezTo>
                    <a:cubicBezTo>
                      <a:pt x="382" y="3269"/>
                      <a:pt x="248" y="3049"/>
                      <a:pt x="277" y="2838"/>
                    </a:cubicBezTo>
                    <a:cubicBezTo>
                      <a:pt x="305" y="2626"/>
                      <a:pt x="521" y="2488"/>
                      <a:pt x="724" y="2464"/>
                    </a:cubicBezTo>
                    <a:cubicBezTo>
                      <a:pt x="756" y="2460"/>
                      <a:pt x="773" y="2407"/>
                      <a:pt x="732" y="2399"/>
                    </a:cubicBezTo>
                    <a:cubicBezTo>
                      <a:pt x="382" y="2321"/>
                      <a:pt x="106" y="2004"/>
                      <a:pt x="69" y="1647"/>
                    </a:cubicBezTo>
                    <a:cubicBezTo>
                      <a:pt x="53" y="1468"/>
                      <a:pt x="94" y="1244"/>
                      <a:pt x="256" y="1138"/>
                    </a:cubicBezTo>
                    <a:cubicBezTo>
                      <a:pt x="346" y="1077"/>
                      <a:pt x="452" y="1061"/>
                      <a:pt x="557" y="1049"/>
                    </a:cubicBezTo>
                    <a:cubicBezTo>
                      <a:pt x="591" y="1046"/>
                      <a:pt x="625" y="1045"/>
                      <a:pt x="658" y="1045"/>
                    </a:cubicBezTo>
                    <a:cubicBezTo>
                      <a:pt x="724" y="1045"/>
                      <a:pt x="790" y="1050"/>
                      <a:pt x="858" y="1061"/>
                    </a:cubicBezTo>
                    <a:cubicBezTo>
                      <a:pt x="1082" y="1098"/>
                      <a:pt x="1297" y="1195"/>
                      <a:pt x="1472" y="1346"/>
                    </a:cubicBezTo>
                    <a:cubicBezTo>
                      <a:pt x="1479" y="1352"/>
                      <a:pt x="1487" y="1354"/>
                      <a:pt x="1494" y="1354"/>
                    </a:cubicBezTo>
                    <a:cubicBezTo>
                      <a:pt x="1517" y="1354"/>
                      <a:pt x="1537" y="1330"/>
                      <a:pt x="1525" y="1305"/>
                    </a:cubicBezTo>
                    <a:cubicBezTo>
                      <a:pt x="1468" y="1203"/>
                      <a:pt x="1448" y="1081"/>
                      <a:pt x="1431" y="972"/>
                    </a:cubicBezTo>
                    <a:cubicBezTo>
                      <a:pt x="1419" y="915"/>
                      <a:pt x="1411" y="858"/>
                      <a:pt x="1403" y="801"/>
                    </a:cubicBezTo>
                    <a:cubicBezTo>
                      <a:pt x="1391" y="740"/>
                      <a:pt x="1379" y="683"/>
                      <a:pt x="1379" y="618"/>
                    </a:cubicBezTo>
                    <a:cubicBezTo>
                      <a:pt x="1379" y="492"/>
                      <a:pt x="1415" y="366"/>
                      <a:pt x="1509" y="272"/>
                    </a:cubicBezTo>
                    <a:cubicBezTo>
                      <a:pt x="1590" y="191"/>
                      <a:pt x="1704" y="146"/>
                      <a:pt x="1814" y="118"/>
                    </a:cubicBezTo>
                    <a:cubicBezTo>
                      <a:pt x="1936" y="89"/>
                      <a:pt x="2062" y="73"/>
                      <a:pt x="2184" y="69"/>
                    </a:cubicBezTo>
                    <a:cubicBezTo>
                      <a:pt x="2212" y="67"/>
                      <a:pt x="2240" y="66"/>
                      <a:pt x="2269" y="66"/>
                    </a:cubicBezTo>
                    <a:close/>
                    <a:moveTo>
                      <a:pt x="2250" y="0"/>
                    </a:moveTo>
                    <a:cubicBezTo>
                      <a:pt x="2126" y="0"/>
                      <a:pt x="2000" y="15"/>
                      <a:pt x="1883" y="37"/>
                    </a:cubicBezTo>
                    <a:cubicBezTo>
                      <a:pt x="1757" y="61"/>
                      <a:pt x="1631" y="98"/>
                      <a:pt x="1529" y="171"/>
                    </a:cubicBezTo>
                    <a:cubicBezTo>
                      <a:pt x="1423" y="248"/>
                      <a:pt x="1346" y="362"/>
                      <a:pt x="1322" y="492"/>
                    </a:cubicBezTo>
                    <a:cubicBezTo>
                      <a:pt x="1293" y="642"/>
                      <a:pt x="1334" y="781"/>
                      <a:pt x="1358" y="927"/>
                    </a:cubicBezTo>
                    <a:cubicBezTo>
                      <a:pt x="1372" y="1028"/>
                      <a:pt x="1386" y="1126"/>
                      <a:pt x="1415" y="1218"/>
                    </a:cubicBezTo>
                    <a:lnTo>
                      <a:pt x="1415" y="1218"/>
                    </a:lnTo>
                    <a:cubicBezTo>
                      <a:pt x="1272" y="1117"/>
                      <a:pt x="1109" y="1044"/>
                      <a:pt x="935" y="1008"/>
                    </a:cubicBezTo>
                    <a:cubicBezTo>
                      <a:pt x="843" y="991"/>
                      <a:pt x="748" y="979"/>
                      <a:pt x="655" y="979"/>
                    </a:cubicBezTo>
                    <a:cubicBezTo>
                      <a:pt x="642" y="979"/>
                      <a:pt x="628" y="979"/>
                      <a:pt x="614" y="980"/>
                    </a:cubicBezTo>
                    <a:cubicBezTo>
                      <a:pt x="504" y="984"/>
                      <a:pt x="387" y="1000"/>
                      <a:pt x="285" y="1049"/>
                    </a:cubicBezTo>
                    <a:cubicBezTo>
                      <a:pt x="86" y="1134"/>
                      <a:pt x="4" y="1358"/>
                      <a:pt x="0" y="1561"/>
                    </a:cubicBezTo>
                    <a:cubicBezTo>
                      <a:pt x="0" y="1756"/>
                      <a:pt x="69" y="1951"/>
                      <a:pt x="183" y="2106"/>
                    </a:cubicBezTo>
                    <a:cubicBezTo>
                      <a:pt x="288" y="2246"/>
                      <a:pt x="429" y="2361"/>
                      <a:pt x="590" y="2425"/>
                    </a:cubicBezTo>
                    <a:lnTo>
                      <a:pt x="590" y="2425"/>
                    </a:lnTo>
                    <a:cubicBezTo>
                      <a:pt x="437" y="2472"/>
                      <a:pt x="300" y="2572"/>
                      <a:pt x="240" y="2724"/>
                    </a:cubicBezTo>
                    <a:cubicBezTo>
                      <a:pt x="147" y="2952"/>
                      <a:pt x="269" y="3204"/>
                      <a:pt x="403" y="3387"/>
                    </a:cubicBezTo>
                    <a:cubicBezTo>
                      <a:pt x="533" y="3570"/>
                      <a:pt x="712" y="3716"/>
                      <a:pt x="927" y="3781"/>
                    </a:cubicBezTo>
                    <a:cubicBezTo>
                      <a:pt x="1000" y="3802"/>
                      <a:pt x="1076" y="3812"/>
                      <a:pt x="1152" y="3812"/>
                    </a:cubicBezTo>
                    <a:cubicBezTo>
                      <a:pt x="1300" y="3812"/>
                      <a:pt x="1447" y="3771"/>
                      <a:pt x="1566" y="3679"/>
                    </a:cubicBezTo>
                    <a:cubicBezTo>
                      <a:pt x="1665" y="3602"/>
                      <a:pt x="1739" y="3490"/>
                      <a:pt x="1773" y="3368"/>
                    </a:cubicBezTo>
                    <a:lnTo>
                      <a:pt x="1773" y="3368"/>
                    </a:lnTo>
                    <a:cubicBezTo>
                      <a:pt x="1846" y="3537"/>
                      <a:pt x="1971" y="3682"/>
                      <a:pt x="2127" y="3785"/>
                    </a:cubicBezTo>
                    <a:cubicBezTo>
                      <a:pt x="2307" y="3904"/>
                      <a:pt x="2543" y="3975"/>
                      <a:pt x="2772" y="3975"/>
                    </a:cubicBezTo>
                    <a:cubicBezTo>
                      <a:pt x="2847" y="3975"/>
                      <a:pt x="2921" y="3968"/>
                      <a:pt x="2993" y="3952"/>
                    </a:cubicBezTo>
                    <a:cubicBezTo>
                      <a:pt x="3158" y="3915"/>
                      <a:pt x="3300" y="3823"/>
                      <a:pt x="3389" y="3678"/>
                    </a:cubicBezTo>
                    <a:lnTo>
                      <a:pt x="3389" y="3678"/>
                    </a:lnTo>
                    <a:cubicBezTo>
                      <a:pt x="3390" y="3677"/>
                      <a:pt x="3390" y="3676"/>
                      <a:pt x="3391" y="3675"/>
                    </a:cubicBezTo>
                    <a:lnTo>
                      <a:pt x="3391" y="3675"/>
                    </a:lnTo>
                    <a:cubicBezTo>
                      <a:pt x="3391" y="3675"/>
                      <a:pt x="3391" y="3675"/>
                      <a:pt x="3391" y="3675"/>
                    </a:cubicBezTo>
                    <a:cubicBezTo>
                      <a:pt x="3570" y="3366"/>
                      <a:pt x="3493" y="2976"/>
                      <a:pt x="3277" y="2704"/>
                    </a:cubicBezTo>
                    <a:cubicBezTo>
                      <a:pt x="3262" y="2684"/>
                      <a:pt x="3246" y="2665"/>
                      <a:pt x="3228" y="2647"/>
                    </a:cubicBezTo>
                    <a:lnTo>
                      <a:pt x="3228" y="2647"/>
                    </a:lnTo>
                    <a:cubicBezTo>
                      <a:pt x="3285" y="2660"/>
                      <a:pt x="3343" y="2667"/>
                      <a:pt x="3402" y="2667"/>
                    </a:cubicBezTo>
                    <a:cubicBezTo>
                      <a:pt x="3489" y="2667"/>
                      <a:pt x="3577" y="2652"/>
                      <a:pt x="3659" y="2622"/>
                    </a:cubicBezTo>
                    <a:cubicBezTo>
                      <a:pt x="3863" y="2553"/>
                      <a:pt x="4021" y="2399"/>
                      <a:pt x="4098" y="2199"/>
                    </a:cubicBezTo>
                    <a:cubicBezTo>
                      <a:pt x="4176" y="2000"/>
                      <a:pt x="4168" y="1764"/>
                      <a:pt x="4070" y="1573"/>
                    </a:cubicBezTo>
                    <a:cubicBezTo>
                      <a:pt x="3972" y="1382"/>
                      <a:pt x="3777" y="1228"/>
                      <a:pt x="3562" y="1175"/>
                    </a:cubicBezTo>
                    <a:cubicBezTo>
                      <a:pt x="3506" y="1161"/>
                      <a:pt x="3449" y="1155"/>
                      <a:pt x="3393" y="1155"/>
                    </a:cubicBezTo>
                    <a:cubicBezTo>
                      <a:pt x="3269" y="1155"/>
                      <a:pt x="3146" y="1186"/>
                      <a:pt x="3036" y="1243"/>
                    </a:cubicBezTo>
                    <a:lnTo>
                      <a:pt x="3036" y="1243"/>
                    </a:lnTo>
                    <a:cubicBezTo>
                      <a:pt x="3135" y="1078"/>
                      <a:pt x="3181" y="881"/>
                      <a:pt x="3155" y="687"/>
                    </a:cubicBezTo>
                    <a:cubicBezTo>
                      <a:pt x="3115" y="415"/>
                      <a:pt x="2944" y="187"/>
                      <a:pt x="2696" y="81"/>
                    </a:cubicBezTo>
                    <a:cubicBezTo>
                      <a:pt x="2558" y="23"/>
                      <a:pt x="2405" y="0"/>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6"/>
              <p:cNvSpPr/>
              <p:nvPr/>
            </p:nvSpPr>
            <p:spPr>
              <a:xfrm rot="156621">
                <a:off x="3540320" y="4136710"/>
                <a:ext cx="70322" cy="12182"/>
              </a:xfrm>
              <a:custGeom>
                <a:avLst/>
                <a:gdLst/>
                <a:ahLst/>
                <a:cxnLst/>
                <a:rect l="l" t="t" r="r" b="b"/>
                <a:pathLst>
                  <a:path w="1068" h="185" extrusionOk="0">
                    <a:moveTo>
                      <a:pt x="1027" y="1"/>
                    </a:moveTo>
                    <a:cubicBezTo>
                      <a:pt x="1025" y="1"/>
                      <a:pt x="1024" y="1"/>
                      <a:pt x="1023" y="1"/>
                    </a:cubicBezTo>
                    <a:cubicBezTo>
                      <a:pt x="693" y="26"/>
                      <a:pt x="368" y="66"/>
                      <a:pt x="43" y="119"/>
                    </a:cubicBezTo>
                    <a:cubicBezTo>
                      <a:pt x="1" y="127"/>
                      <a:pt x="16" y="185"/>
                      <a:pt x="52" y="185"/>
                    </a:cubicBezTo>
                    <a:cubicBezTo>
                      <a:pt x="54" y="185"/>
                      <a:pt x="57" y="185"/>
                      <a:pt x="59" y="184"/>
                    </a:cubicBezTo>
                    <a:cubicBezTo>
                      <a:pt x="380" y="131"/>
                      <a:pt x="701" y="91"/>
                      <a:pt x="1023" y="66"/>
                    </a:cubicBezTo>
                    <a:cubicBezTo>
                      <a:pt x="1066" y="62"/>
                      <a:pt x="1067" y="1"/>
                      <a:pt x="10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6"/>
              <p:cNvSpPr/>
              <p:nvPr/>
            </p:nvSpPr>
            <p:spPr>
              <a:xfrm rot="156621">
                <a:off x="3471820" y="4072873"/>
                <a:ext cx="88890" cy="71641"/>
              </a:xfrm>
              <a:custGeom>
                <a:avLst/>
                <a:gdLst/>
                <a:ahLst/>
                <a:cxnLst/>
                <a:rect l="l" t="t" r="r" b="b"/>
                <a:pathLst>
                  <a:path w="1350" h="1088" extrusionOk="0">
                    <a:moveTo>
                      <a:pt x="1307" y="0"/>
                    </a:moveTo>
                    <a:cubicBezTo>
                      <a:pt x="1295" y="0"/>
                      <a:pt x="1284" y="7"/>
                      <a:pt x="1281" y="23"/>
                    </a:cubicBezTo>
                    <a:cubicBezTo>
                      <a:pt x="1207" y="291"/>
                      <a:pt x="1159" y="563"/>
                      <a:pt x="1126" y="840"/>
                    </a:cubicBezTo>
                    <a:cubicBezTo>
                      <a:pt x="1126" y="876"/>
                      <a:pt x="1122" y="909"/>
                      <a:pt x="1118" y="945"/>
                    </a:cubicBezTo>
                    <a:cubicBezTo>
                      <a:pt x="1118" y="962"/>
                      <a:pt x="1118" y="998"/>
                      <a:pt x="1102" y="1015"/>
                    </a:cubicBezTo>
                    <a:cubicBezTo>
                      <a:pt x="1098" y="1019"/>
                      <a:pt x="1092" y="1020"/>
                      <a:pt x="1085" y="1020"/>
                    </a:cubicBezTo>
                    <a:cubicBezTo>
                      <a:pt x="1063" y="1020"/>
                      <a:pt x="1032" y="1005"/>
                      <a:pt x="1016" y="1002"/>
                    </a:cubicBezTo>
                    <a:cubicBezTo>
                      <a:pt x="980" y="990"/>
                      <a:pt x="947" y="982"/>
                      <a:pt x="915" y="970"/>
                    </a:cubicBezTo>
                    <a:cubicBezTo>
                      <a:pt x="776" y="929"/>
                      <a:pt x="642" y="889"/>
                      <a:pt x="504" y="844"/>
                    </a:cubicBezTo>
                    <a:cubicBezTo>
                      <a:pt x="354" y="795"/>
                      <a:pt x="203" y="742"/>
                      <a:pt x="53" y="689"/>
                    </a:cubicBezTo>
                    <a:cubicBezTo>
                      <a:pt x="48" y="688"/>
                      <a:pt x="44" y="687"/>
                      <a:pt x="40" y="687"/>
                    </a:cubicBezTo>
                    <a:cubicBezTo>
                      <a:pt x="9" y="687"/>
                      <a:pt x="0" y="740"/>
                      <a:pt x="37" y="754"/>
                    </a:cubicBezTo>
                    <a:cubicBezTo>
                      <a:pt x="321" y="856"/>
                      <a:pt x="606" y="950"/>
                      <a:pt x="894" y="1035"/>
                    </a:cubicBezTo>
                    <a:cubicBezTo>
                      <a:pt x="931" y="1047"/>
                      <a:pt x="968" y="1055"/>
                      <a:pt x="1004" y="1067"/>
                    </a:cubicBezTo>
                    <a:cubicBezTo>
                      <a:pt x="1033" y="1076"/>
                      <a:pt x="1065" y="1088"/>
                      <a:pt x="1098" y="1088"/>
                    </a:cubicBezTo>
                    <a:cubicBezTo>
                      <a:pt x="1155" y="1080"/>
                      <a:pt x="1175" y="1027"/>
                      <a:pt x="1183" y="974"/>
                    </a:cubicBezTo>
                    <a:cubicBezTo>
                      <a:pt x="1199" y="828"/>
                      <a:pt x="1211" y="681"/>
                      <a:pt x="1236" y="535"/>
                    </a:cubicBezTo>
                    <a:cubicBezTo>
                      <a:pt x="1264" y="368"/>
                      <a:pt x="1301" y="205"/>
                      <a:pt x="1342" y="43"/>
                    </a:cubicBezTo>
                    <a:cubicBezTo>
                      <a:pt x="1349" y="18"/>
                      <a:pt x="1327"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6"/>
              <p:cNvSpPr/>
              <p:nvPr/>
            </p:nvSpPr>
            <p:spPr>
              <a:xfrm rot="156621">
                <a:off x="3540787" y="4145625"/>
                <a:ext cx="39902" cy="68546"/>
              </a:xfrm>
              <a:custGeom>
                <a:avLst/>
                <a:gdLst/>
                <a:ahLst/>
                <a:cxnLst/>
                <a:rect l="l" t="t" r="r" b="b"/>
                <a:pathLst>
                  <a:path w="606" h="1041" extrusionOk="0">
                    <a:moveTo>
                      <a:pt x="42" y="1"/>
                    </a:moveTo>
                    <a:cubicBezTo>
                      <a:pt x="22" y="1"/>
                      <a:pt x="1" y="18"/>
                      <a:pt x="6" y="43"/>
                    </a:cubicBezTo>
                    <a:cubicBezTo>
                      <a:pt x="91" y="413"/>
                      <a:pt x="278" y="755"/>
                      <a:pt x="534" y="1031"/>
                    </a:cubicBezTo>
                    <a:cubicBezTo>
                      <a:pt x="541" y="1038"/>
                      <a:pt x="548" y="1040"/>
                      <a:pt x="555" y="1040"/>
                    </a:cubicBezTo>
                    <a:cubicBezTo>
                      <a:pt x="581" y="1040"/>
                      <a:pt x="605" y="1008"/>
                      <a:pt x="583" y="982"/>
                    </a:cubicBezTo>
                    <a:cubicBezTo>
                      <a:pt x="331" y="714"/>
                      <a:pt x="156" y="381"/>
                      <a:pt x="71" y="23"/>
                    </a:cubicBezTo>
                    <a:cubicBezTo>
                      <a:pt x="66" y="7"/>
                      <a:pt x="54"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6"/>
              <p:cNvSpPr/>
              <p:nvPr/>
            </p:nvSpPr>
            <p:spPr>
              <a:xfrm rot="156621">
                <a:off x="3484903" y="4145523"/>
                <a:ext cx="60906" cy="48594"/>
              </a:xfrm>
              <a:custGeom>
                <a:avLst/>
                <a:gdLst/>
                <a:ahLst/>
                <a:cxnLst/>
                <a:rect l="l" t="t" r="r" b="b"/>
                <a:pathLst>
                  <a:path w="925" h="738" extrusionOk="0">
                    <a:moveTo>
                      <a:pt x="876" y="1"/>
                    </a:moveTo>
                    <a:cubicBezTo>
                      <a:pt x="871" y="1"/>
                      <a:pt x="866" y="2"/>
                      <a:pt x="861" y="5"/>
                    </a:cubicBezTo>
                    <a:lnTo>
                      <a:pt x="861" y="1"/>
                    </a:lnTo>
                    <a:cubicBezTo>
                      <a:pt x="690" y="86"/>
                      <a:pt x="531" y="188"/>
                      <a:pt x="381" y="306"/>
                    </a:cubicBezTo>
                    <a:cubicBezTo>
                      <a:pt x="304" y="363"/>
                      <a:pt x="235" y="424"/>
                      <a:pt x="165" y="489"/>
                    </a:cubicBezTo>
                    <a:cubicBezTo>
                      <a:pt x="104" y="546"/>
                      <a:pt x="19" y="611"/>
                      <a:pt x="3" y="696"/>
                    </a:cubicBezTo>
                    <a:cubicBezTo>
                      <a:pt x="0" y="721"/>
                      <a:pt x="22" y="738"/>
                      <a:pt x="40" y="738"/>
                    </a:cubicBezTo>
                    <a:cubicBezTo>
                      <a:pt x="53" y="738"/>
                      <a:pt x="65" y="730"/>
                      <a:pt x="68" y="712"/>
                    </a:cubicBezTo>
                    <a:cubicBezTo>
                      <a:pt x="76" y="672"/>
                      <a:pt x="104" y="643"/>
                      <a:pt x="133" y="615"/>
                    </a:cubicBezTo>
                    <a:cubicBezTo>
                      <a:pt x="165" y="582"/>
                      <a:pt x="194" y="550"/>
                      <a:pt x="226" y="521"/>
                    </a:cubicBezTo>
                    <a:cubicBezTo>
                      <a:pt x="296" y="460"/>
                      <a:pt x="365" y="399"/>
                      <a:pt x="438" y="343"/>
                    </a:cubicBezTo>
                    <a:cubicBezTo>
                      <a:pt x="580" y="237"/>
                      <a:pt x="735" y="139"/>
                      <a:pt x="893" y="62"/>
                    </a:cubicBezTo>
                    <a:cubicBezTo>
                      <a:pt x="924" y="45"/>
                      <a:pt x="905" y="1"/>
                      <a:pt x="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6"/>
              <p:cNvSpPr/>
              <p:nvPr/>
            </p:nvSpPr>
            <p:spPr>
              <a:xfrm rot="156621">
                <a:off x="3499534" y="3854521"/>
                <a:ext cx="46684" cy="170805"/>
              </a:xfrm>
              <a:custGeom>
                <a:avLst/>
                <a:gdLst/>
                <a:ahLst/>
                <a:cxnLst/>
                <a:rect l="l" t="t" r="r" b="b"/>
                <a:pathLst>
                  <a:path w="709" h="2594" extrusionOk="0">
                    <a:moveTo>
                      <a:pt x="452" y="0"/>
                    </a:moveTo>
                    <a:cubicBezTo>
                      <a:pt x="421" y="0"/>
                      <a:pt x="412" y="53"/>
                      <a:pt x="448" y="64"/>
                    </a:cubicBezTo>
                    <a:cubicBezTo>
                      <a:pt x="521" y="88"/>
                      <a:pt x="566" y="161"/>
                      <a:pt x="590" y="234"/>
                    </a:cubicBezTo>
                    <a:cubicBezTo>
                      <a:pt x="619" y="324"/>
                      <a:pt x="631" y="421"/>
                      <a:pt x="635" y="515"/>
                    </a:cubicBezTo>
                    <a:cubicBezTo>
                      <a:pt x="643" y="621"/>
                      <a:pt x="639" y="726"/>
                      <a:pt x="607" y="828"/>
                    </a:cubicBezTo>
                    <a:cubicBezTo>
                      <a:pt x="582" y="917"/>
                      <a:pt x="533" y="999"/>
                      <a:pt x="481" y="1076"/>
                    </a:cubicBezTo>
                    <a:cubicBezTo>
                      <a:pt x="371" y="1226"/>
                      <a:pt x="233" y="1352"/>
                      <a:pt x="139" y="1511"/>
                    </a:cubicBezTo>
                    <a:cubicBezTo>
                      <a:pt x="41" y="1670"/>
                      <a:pt x="1" y="1840"/>
                      <a:pt x="5" y="2019"/>
                    </a:cubicBezTo>
                    <a:cubicBezTo>
                      <a:pt x="9" y="2218"/>
                      <a:pt x="74" y="2418"/>
                      <a:pt x="196" y="2580"/>
                    </a:cubicBezTo>
                    <a:cubicBezTo>
                      <a:pt x="203" y="2590"/>
                      <a:pt x="213" y="2594"/>
                      <a:pt x="223" y="2594"/>
                    </a:cubicBezTo>
                    <a:cubicBezTo>
                      <a:pt x="246" y="2594"/>
                      <a:pt x="270" y="2570"/>
                      <a:pt x="253" y="2544"/>
                    </a:cubicBezTo>
                    <a:lnTo>
                      <a:pt x="253" y="2544"/>
                    </a:lnTo>
                    <a:lnTo>
                      <a:pt x="253" y="2548"/>
                    </a:lnTo>
                    <a:cubicBezTo>
                      <a:pt x="29" y="2251"/>
                      <a:pt x="9" y="1828"/>
                      <a:pt x="212" y="1515"/>
                    </a:cubicBezTo>
                    <a:cubicBezTo>
                      <a:pt x="314" y="1361"/>
                      <a:pt x="456" y="1230"/>
                      <a:pt x="562" y="1076"/>
                    </a:cubicBezTo>
                    <a:cubicBezTo>
                      <a:pt x="615" y="995"/>
                      <a:pt x="659" y="909"/>
                      <a:pt x="680" y="812"/>
                    </a:cubicBezTo>
                    <a:cubicBezTo>
                      <a:pt x="704" y="710"/>
                      <a:pt x="708" y="600"/>
                      <a:pt x="700" y="495"/>
                    </a:cubicBezTo>
                    <a:cubicBezTo>
                      <a:pt x="688" y="324"/>
                      <a:pt x="659" y="64"/>
                      <a:pt x="464" y="3"/>
                    </a:cubicBezTo>
                    <a:cubicBezTo>
                      <a:pt x="460" y="1"/>
                      <a:pt x="456"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6"/>
              <p:cNvSpPr/>
              <p:nvPr/>
            </p:nvSpPr>
            <p:spPr>
              <a:xfrm rot="156621">
                <a:off x="3441978" y="3923925"/>
                <a:ext cx="67754" cy="102457"/>
              </a:xfrm>
              <a:custGeom>
                <a:avLst/>
                <a:gdLst/>
                <a:ahLst/>
                <a:cxnLst/>
                <a:rect l="l" t="t" r="r" b="b"/>
                <a:pathLst>
                  <a:path w="1029" h="1556" extrusionOk="0">
                    <a:moveTo>
                      <a:pt x="68" y="0"/>
                    </a:moveTo>
                    <a:cubicBezTo>
                      <a:pt x="52" y="0"/>
                      <a:pt x="35" y="10"/>
                      <a:pt x="33" y="31"/>
                    </a:cubicBezTo>
                    <a:cubicBezTo>
                      <a:pt x="0" y="307"/>
                      <a:pt x="61" y="584"/>
                      <a:pt x="175" y="832"/>
                    </a:cubicBezTo>
                    <a:cubicBezTo>
                      <a:pt x="277" y="1055"/>
                      <a:pt x="423" y="1271"/>
                      <a:pt x="622" y="1413"/>
                    </a:cubicBezTo>
                    <a:cubicBezTo>
                      <a:pt x="732" y="1490"/>
                      <a:pt x="854" y="1543"/>
                      <a:pt x="988" y="1555"/>
                    </a:cubicBezTo>
                    <a:cubicBezTo>
                      <a:pt x="989" y="1555"/>
                      <a:pt x="990" y="1555"/>
                      <a:pt x="992" y="1555"/>
                    </a:cubicBezTo>
                    <a:cubicBezTo>
                      <a:pt x="1029" y="1555"/>
                      <a:pt x="1027" y="1494"/>
                      <a:pt x="988" y="1490"/>
                    </a:cubicBezTo>
                    <a:cubicBezTo>
                      <a:pt x="760" y="1466"/>
                      <a:pt x="573" y="1315"/>
                      <a:pt x="439" y="1145"/>
                    </a:cubicBezTo>
                    <a:cubicBezTo>
                      <a:pt x="285" y="949"/>
                      <a:pt x="175" y="710"/>
                      <a:pt x="122" y="466"/>
                    </a:cubicBezTo>
                    <a:cubicBezTo>
                      <a:pt x="90" y="323"/>
                      <a:pt x="81" y="177"/>
                      <a:pt x="98" y="31"/>
                    </a:cubicBezTo>
                    <a:cubicBezTo>
                      <a:pt x="100" y="10"/>
                      <a:pt x="84"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6"/>
              <p:cNvSpPr/>
              <p:nvPr/>
            </p:nvSpPr>
            <p:spPr>
              <a:xfrm rot="156621">
                <a:off x="3470257" y="3789436"/>
                <a:ext cx="74470" cy="70916"/>
              </a:xfrm>
              <a:custGeom>
                <a:avLst/>
                <a:gdLst/>
                <a:ahLst/>
                <a:cxnLst/>
                <a:rect l="l" t="t" r="r" b="b"/>
                <a:pathLst>
                  <a:path w="1131" h="1077" extrusionOk="0">
                    <a:moveTo>
                      <a:pt x="777" y="0"/>
                    </a:moveTo>
                    <a:cubicBezTo>
                      <a:pt x="687" y="0"/>
                      <a:pt x="640" y="123"/>
                      <a:pt x="626" y="206"/>
                    </a:cubicBezTo>
                    <a:cubicBezTo>
                      <a:pt x="616" y="269"/>
                      <a:pt x="620" y="332"/>
                      <a:pt x="637" y="392"/>
                    </a:cubicBezTo>
                    <a:lnTo>
                      <a:pt x="637" y="392"/>
                    </a:lnTo>
                    <a:cubicBezTo>
                      <a:pt x="606" y="367"/>
                      <a:pt x="574" y="343"/>
                      <a:pt x="541" y="320"/>
                    </a:cubicBezTo>
                    <a:cubicBezTo>
                      <a:pt x="505" y="296"/>
                      <a:pt x="464" y="267"/>
                      <a:pt x="423" y="247"/>
                    </a:cubicBezTo>
                    <a:cubicBezTo>
                      <a:pt x="404" y="237"/>
                      <a:pt x="383" y="231"/>
                      <a:pt x="362" y="231"/>
                    </a:cubicBezTo>
                    <a:cubicBezTo>
                      <a:pt x="346" y="231"/>
                      <a:pt x="331" y="234"/>
                      <a:pt x="317" y="243"/>
                    </a:cubicBezTo>
                    <a:cubicBezTo>
                      <a:pt x="252" y="283"/>
                      <a:pt x="257" y="373"/>
                      <a:pt x="273" y="438"/>
                    </a:cubicBezTo>
                    <a:cubicBezTo>
                      <a:pt x="282" y="492"/>
                      <a:pt x="301" y="543"/>
                      <a:pt x="327" y="591"/>
                    </a:cubicBezTo>
                    <a:lnTo>
                      <a:pt x="327" y="591"/>
                    </a:lnTo>
                    <a:cubicBezTo>
                      <a:pt x="293" y="580"/>
                      <a:pt x="258" y="573"/>
                      <a:pt x="224" y="573"/>
                    </a:cubicBezTo>
                    <a:cubicBezTo>
                      <a:pt x="193" y="573"/>
                      <a:pt x="161" y="579"/>
                      <a:pt x="130" y="592"/>
                    </a:cubicBezTo>
                    <a:cubicBezTo>
                      <a:pt x="41" y="633"/>
                      <a:pt x="0" y="723"/>
                      <a:pt x="21" y="812"/>
                    </a:cubicBezTo>
                    <a:cubicBezTo>
                      <a:pt x="65" y="1032"/>
                      <a:pt x="354" y="1068"/>
                      <a:pt x="533" y="1076"/>
                    </a:cubicBezTo>
                    <a:cubicBezTo>
                      <a:pt x="547" y="1077"/>
                      <a:pt x="560" y="1077"/>
                      <a:pt x="574" y="1077"/>
                    </a:cubicBezTo>
                    <a:cubicBezTo>
                      <a:pt x="699" y="1077"/>
                      <a:pt x="823" y="1060"/>
                      <a:pt x="944" y="1023"/>
                    </a:cubicBezTo>
                    <a:cubicBezTo>
                      <a:pt x="981" y="1012"/>
                      <a:pt x="967" y="961"/>
                      <a:pt x="934" y="961"/>
                    </a:cubicBezTo>
                    <a:cubicBezTo>
                      <a:pt x="930" y="961"/>
                      <a:pt x="927" y="961"/>
                      <a:pt x="923" y="962"/>
                    </a:cubicBezTo>
                    <a:cubicBezTo>
                      <a:pt x="812" y="992"/>
                      <a:pt x="697" y="1012"/>
                      <a:pt x="578" y="1012"/>
                    </a:cubicBezTo>
                    <a:cubicBezTo>
                      <a:pt x="567" y="1012"/>
                      <a:pt x="556" y="1012"/>
                      <a:pt x="545" y="1011"/>
                    </a:cubicBezTo>
                    <a:cubicBezTo>
                      <a:pt x="431" y="1007"/>
                      <a:pt x="305" y="995"/>
                      <a:pt x="204" y="942"/>
                    </a:cubicBezTo>
                    <a:cubicBezTo>
                      <a:pt x="122" y="897"/>
                      <a:pt x="41" y="792"/>
                      <a:pt x="98" y="702"/>
                    </a:cubicBezTo>
                    <a:cubicBezTo>
                      <a:pt x="126" y="655"/>
                      <a:pt x="169" y="639"/>
                      <a:pt x="216" y="639"/>
                    </a:cubicBezTo>
                    <a:cubicBezTo>
                      <a:pt x="280" y="639"/>
                      <a:pt x="350" y="668"/>
                      <a:pt x="399" y="694"/>
                    </a:cubicBezTo>
                    <a:cubicBezTo>
                      <a:pt x="405" y="697"/>
                      <a:pt x="410" y="698"/>
                      <a:pt x="415" y="698"/>
                    </a:cubicBezTo>
                    <a:cubicBezTo>
                      <a:pt x="443" y="698"/>
                      <a:pt x="460" y="665"/>
                      <a:pt x="439" y="641"/>
                    </a:cubicBezTo>
                    <a:cubicBezTo>
                      <a:pt x="395" y="584"/>
                      <a:pt x="358" y="515"/>
                      <a:pt x="342" y="446"/>
                    </a:cubicBezTo>
                    <a:cubicBezTo>
                      <a:pt x="334" y="414"/>
                      <a:pt x="305" y="308"/>
                      <a:pt x="358" y="296"/>
                    </a:cubicBezTo>
                    <a:cubicBezTo>
                      <a:pt x="360" y="295"/>
                      <a:pt x="361" y="295"/>
                      <a:pt x="363" y="295"/>
                    </a:cubicBezTo>
                    <a:cubicBezTo>
                      <a:pt x="391" y="295"/>
                      <a:pt x="432" y="329"/>
                      <a:pt x="452" y="340"/>
                    </a:cubicBezTo>
                    <a:cubicBezTo>
                      <a:pt x="484" y="361"/>
                      <a:pt x="517" y="381"/>
                      <a:pt x="545" y="405"/>
                    </a:cubicBezTo>
                    <a:cubicBezTo>
                      <a:pt x="606" y="450"/>
                      <a:pt x="667" y="503"/>
                      <a:pt x="720" y="560"/>
                    </a:cubicBezTo>
                    <a:cubicBezTo>
                      <a:pt x="727" y="566"/>
                      <a:pt x="735" y="569"/>
                      <a:pt x="742" y="569"/>
                    </a:cubicBezTo>
                    <a:cubicBezTo>
                      <a:pt x="767" y="569"/>
                      <a:pt x="788" y="536"/>
                      <a:pt x="769" y="511"/>
                    </a:cubicBezTo>
                    <a:cubicBezTo>
                      <a:pt x="708" y="438"/>
                      <a:pt x="683" y="344"/>
                      <a:pt x="687" y="251"/>
                    </a:cubicBezTo>
                    <a:cubicBezTo>
                      <a:pt x="692" y="206"/>
                      <a:pt x="704" y="161"/>
                      <a:pt x="724" y="121"/>
                    </a:cubicBezTo>
                    <a:cubicBezTo>
                      <a:pt x="732" y="100"/>
                      <a:pt x="744" y="72"/>
                      <a:pt x="769" y="64"/>
                    </a:cubicBezTo>
                    <a:cubicBezTo>
                      <a:pt x="772" y="63"/>
                      <a:pt x="775" y="62"/>
                      <a:pt x="779" y="62"/>
                    </a:cubicBezTo>
                    <a:cubicBezTo>
                      <a:pt x="798" y="62"/>
                      <a:pt x="820" y="78"/>
                      <a:pt x="834" y="88"/>
                    </a:cubicBezTo>
                    <a:cubicBezTo>
                      <a:pt x="870" y="121"/>
                      <a:pt x="895" y="166"/>
                      <a:pt x="919" y="206"/>
                    </a:cubicBezTo>
                    <a:cubicBezTo>
                      <a:pt x="944" y="251"/>
                      <a:pt x="968" y="296"/>
                      <a:pt x="984" y="340"/>
                    </a:cubicBezTo>
                    <a:cubicBezTo>
                      <a:pt x="1017" y="430"/>
                      <a:pt x="1037" y="527"/>
                      <a:pt x="1041" y="625"/>
                    </a:cubicBezTo>
                    <a:cubicBezTo>
                      <a:pt x="1045" y="735"/>
                      <a:pt x="1029" y="849"/>
                      <a:pt x="992" y="954"/>
                    </a:cubicBezTo>
                    <a:cubicBezTo>
                      <a:pt x="985" y="979"/>
                      <a:pt x="1005" y="994"/>
                      <a:pt x="1025" y="994"/>
                    </a:cubicBezTo>
                    <a:cubicBezTo>
                      <a:pt x="1039" y="994"/>
                      <a:pt x="1053" y="987"/>
                      <a:pt x="1057" y="971"/>
                    </a:cubicBezTo>
                    <a:cubicBezTo>
                      <a:pt x="1131" y="751"/>
                      <a:pt x="1122" y="503"/>
                      <a:pt x="1029" y="283"/>
                    </a:cubicBezTo>
                    <a:cubicBezTo>
                      <a:pt x="1009" y="231"/>
                      <a:pt x="980" y="174"/>
                      <a:pt x="944" y="125"/>
                    </a:cubicBezTo>
                    <a:cubicBezTo>
                      <a:pt x="915" y="80"/>
                      <a:pt x="879" y="31"/>
                      <a:pt x="826" y="11"/>
                    </a:cubicBezTo>
                    <a:cubicBezTo>
                      <a:pt x="808" y="4"/>
                      <a:pt x="792" y="0"/>
                      <a:pt x="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6"/>
              <p:cNvSpPr/>
              <p:nvPr/>
            </p:nvSpPr>
            <p:spPr>
              <a:xfrm rot="156621">
                <a:off x="3410394" y="3872262"/>
                <a:ext cx="83293" cy="62159"/>
              </a:xfrm>
              <a:custGeom>
                <a:avLst/>
                <a:gdLst/>
                <a:ahLst/>
                <a:cxnLst/>
                <a:rect l="l" t="t" r="r" b="b"/>
                <a:pathLst>
                  <a:path w="1265" h="944" extrusionOk="0">
                    <a:moveTo>
                      <a:pt x="541" y="1"/>
                    </a:moveTo>
                    <a:cubicBezTo>
                      <a:pt x="484" y="1"/>
                      <a:pt x="448" y="79"/>
                      <a:pt x="427" y="131"/>
                    </a:cubicBezTo>
                    <a:cubicBezTo>
                      <a:pt x="412" y="174"/>
                      <a:pt x="402" y="219"/>
                      <a:pt x="400" y="264"/>
                    </a:cubicBezTo>
                    <a:lnTo>
                      <a:pt x="400" y="264"/>
                    </a:lnTo>
                    <a:cubicBezTo>
                      <a:pt x="364" y="224"/>
                      <a:pt x="325" y="187"/>
                      <a:pt x="281" y="155"/>
                    </a:cubicBezTo>
                    <a:cubicBezTo>
                      <a:pt x="257" y="138"/>
                      <a:pt x="232" y="130"/>
                      <a:pt x="209" y="130"/>
                    </a:cubicBezTo>
                    <a:cubicBezTo>
                      <a:pt x="160" y="130"/>
                      <a:pt x="115" y="163"/>
                      <a:pt x="90" y="212"/>
                    </a:cubicBezTo>
                    <a:cubicBezTo>
                      <a:pt x="1" y="387"/>
                      <a:pt x="147" y="566"/>
                      <a:pt x="265" y="680"/>
                    </a:cubicBezTo>
                    <a:cubicBezTo>
                      <a:pt x="350" y="765"/>
                      <a:pt x="436" y="846"/>
                      <a:pt x="521" y="932"/>
                    </a:cubicBezTo>
                    <a:cubicBezTo>
                      <a:pt x="527" y="938"/>
                      <a:pt x="535" y="941"/>
                      <a:pt x="542" y="941"/>
                    </a:cubicBezTo>
                    <a:cubicBezTo>
                      <a:pt x="567" y="941"/>
                      <a:pt x="591" y="908"/>
                      <a:pt x="566" y="883"/>
                    </a:cubicBezTo>
                    <a:cubicBezTo>
                      <a:pt x="488" y="810"/>
                      <a:pt x="411" y="733"/>
                      <a:pt x="334" y="655"/>
                    </a:cubicBezTo>
                    <a:cubicBezTo>
                      <a:pt x="265" y="590"/>
                      <a:pt x="192" y="521"/>
                      <a:pt x="155" y="432"/>
                    </a:cubicBezTo>
                    <a:cubicBezTo>
                      <a:pt x="135" y="387"/>
                      <a:pt x="127" y="338"/>
                      <a:pt x="135" y="294"/>
                    </a:cubicBezTo>
                    <a:cubicBezTo>
                      <a:pt x="139" y="257"/>
                      <a:pt x="159" y="204"/>
                      <a:pt x="200" y="196"/>
                    </a:cubicBezTo>
                    <a:cubicBezTo>
                      <a:pt x="203" y="195"/>
                      <a:pt x="206" y="195"/>
                      <a:pt x="209" y="195"/>
                    </a:cubicBezTo>
                    <a:cubicBezTo>
                      <a:pt x="250" y="195"/>
                      <a:pt x="291" y="246"/>
                      <a:pt x="314" y="269"/>
                    </a:cubicBezTo>
                    <a:cubicBezTo>
                      <a:pt x="350" y="306"/>
                      <a:pt x="383" y="342"/>
                      <a:pt x="407" y="383"/>
                    </a:cubicBezTo>
                    <a:cubicBezTo>
                      <a:pt x="416" y="394"/>
                      <a:pt x="427" y="399"/>
                      <a:pt x="437" y="399"/>
                    </a:cubicBezTo>
                    <a:cubicBezTo>
                      <a:pt x="456" y="399"/>
                      <a:pt x="473" y="382"/>
                      <a:pt x="468" y="359"/>
                    </a:cubicBezTo>
                    <a:cubicBezTo>
                      <a:pt x="468" y="356"/>
                      <a:pt x="467" y="353"/>
                      <a:pt x="467" y="351"/>
                    </a:cubicBezTo>
                    <a:lnTo>
                      <a:pt x="467" y="351"/>
                    </a:lnTo>
                    <a:lnTo>
                      <a:pt x="468" y="350"/>
                    </a:lnTo>
                    <a:cubicBezTo>
                      <a:pt x="468" y="350"/>
                      <a:pt x="467" y="349"/>
                      <a:pt x="467" y="349"/>
                    </a:cubicBezTo>
                    <a:lnTo>
                      <a:pt x="467" y="349"/>
                    </a:lnTo>
                    <a:cubicBezTo>
                      <a:pt x="460" y="291"/>
                      <a:pt x="465" y="238"/>
                      <a:pt x="480" y="184"/>
                    </a:cubicBezTo>
                    <a:cubicBezTo>
                      <a:pt x="488" y="155"/>
                      <a:pt x="497" y="127"/>
                      <a:pt x="513" y="102"/>
                    </a:cubicBezTo>
                    <a:cubicBezTo>
                      <a:pt x="517" y="94"/>
                      <a:pt x="525" y="74"/>
                      <a:pt x="537" y="70"/>
                    </a:cubicBezTo>
                    <a:cubicBezTo>
                      <a:pt x="539" y="69"/>
                      <a:pt x="541" y="69"/>
                      <a:pt x="542" y="69"/>
                    </a:cubicBezTo>
                    <a:cubicBezTo>
                      <a:pt x="553" y="69"/>
                      <a:pt x="563" y="80"/>
                      <a:pt x="574" y="90"/>
                    </a:cubicBezTo>
                    <a:cubicBezTo>
                      <a:pt x="643" y="180"/>
                      <a:pt x="667" y="318"/>
                      <a:pt x="651" y="428"/>
                    </a:cubicBezTo>
                    <a:cubicBezTo>
                      <a:pt x="648" y="453"/>
                      <a:pt x="663" y="471"/>
                      <a:pt x="681" y="471"/>
                    </a:cubicBezTo>
                    <a:cubicBezTo>
                      <a:pt x="688" y="471"/>
                      <a:pt x="697" y="468"/>
                      <a:pt x="704" y="460"/>
                    </a:cubicBezTo>
                    <a:cubicBezTo>
                      <a:pt x="781" y="399"/>
                      <a:pt x="854" y="322"/>
                      <a:pt x="948" y="294"/>
                    </a:cubicBezTo>
                    <a:cubicBezTo>
                      <a:pt x="975" y="284"/>
                      <a:pt x="1004" y="279"/>
                      <a:pt x="1032" y="279"/>
                    </a:cubicBezTo>
                    <a:cubicBezTo>
                      <a:pt x="1089" y="279"/>
                      <a:pt x="1143" y="301"/>
                      <a:pt x="1167" y="359"/>
                    </a:cubicBezTo>
                    <a:cubicBezTo>
                      <a:pt x="1212" y="452"/>
                      <a:pt x="1115" y="501"/>
                      <a:pt x="1045" y="537"/>
                    </a:cubicBezTo>
                    <a:cubicBezTo>
                      <a:pt x="956" y="578"/>
                      <a:pt x="862" y="615"/>
                      <a:pt x="785" y="676"/>
                    </a:cubicBezTo>
                    <a:cubicBezTo>
                      <a:pt x="708" y="733"/>
                      <a:pt x="647" y="806"/>
                      <a:pt x="631" y="903"/>
                    </a:cubicBezTo>
                    <a:cubicBezTo>
                      <a:pt x="626" y="928"/>
                      <a:pt x="646" y="943"/>
                      <a:pt x="664" y="943"/>
                    </a:cubicBezTo>
                    <a:cubicBezTo>
                      <a:pt x="677" y="943"/>
                      <a:pt x="688" y="936"/>
                      <a:pt x="692" y="920"/>
                    </a:cubicBezTo>
                    <a:cubicBezTo>
                      <a:pt x="736" y="688"/>
                      <a:pt x="1017" y="659"/>
                      <a:pt x="1176" y="537"/>
                    </a:cubicBezTo>
                    <a:cubicBezTo>
                      <a:pt x="1249" y="481"/>
                      <a:pt x="1265" y="391"/>
                      <a:pt x="1220" y="310"/>
                    </a:cubicBezTo>
                    <a:cubicBezTo>
                      <a:pt x="1178" y="241"/>
                      <a:pt x="1103" y="212"/>
                      <a:pt x="1026" y="212"/>
                    </a:cubicBezTo>
                    <a:cubicBezTo>
                      <a:pt x="1008" y="212"/>
                      <a:pt x="990" y="213"/>
                      <a:pt x="972" y="216"/>
                    </a:cubicBezTo>
                    <a:cubicBezTo>
                      <a:pt x="874" y="235"/>
                      <a:pt x="798" y="299"/>
                      <a:pt x="723" y="363"/>
                    </a:cubicBezTo>
                    <a:lnTo>
                      <a:pt x="723" y="363"/>
                    </a:lnTo>
                    <a:cubicBezTo>
                      <a:pt x="723" y="309"/>
                      <a:pt x="716" y="255"/>
                      <a:pt x="700" y="204"/>
                    </a:cubicBezTo>
                    <a:cubicBezTo>
                      <a:pt x="680" y="139"/>
                      <a:pt x="643" y="37"/>
                      <a:pt x="574" y="9"/>
                    </a:cubicBezTo>
                    <a:cubicBezTo>
                      <a:pt x="562" y="3"/>
                      <a:pt x="551" y="1"/>
                      <a:pt x="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6"/>
              <p:cNvSpPr/>
              <p:nvPr/>
            </p:nvSpPr>
            <p:spPr>
              <a:xfrm rot="156621">
                <a:off x="3643355" y="4171416"/>
                <a:ext cx="197731" cy="37598"/>
              </a:xfrm>
              <a:custGeom>
                <a:avLst/>
                <a:gdLst/>
                <a:ahLst/>
                <a:cxnLst/>
                <a:rect l="l" t="t" r="r" b="b"/>
                <a:pathLst>
                  <a:path w="3003" h="571" extrusionOk="0">
                    <a:moveTo>
                      <a:pt x="2950" y="0"/>
                    </a:moveTo>
                    <a:cubicBezTo>
                      <a:pt x="2943" y="0"/>
                      <a:pt x="2935" y="3"/>
                      <a:pt x="2928" y="9"/>
                    </a:cubicBezTo>
                    <a:cubicBezTo>
                      <a:pt x="2648" y="257"/>
                      <a:pt x="2290" y="391"/>
                      <a:pt x="1924" y="456"/>
                    </a:cubicBezTo>
                    <a:cubicBezTo>
                      <a:pt x="1732" y="490"/>
                      <a:pt x="1536" y="506"/>
                      <a:pt x="1340" y="506"/>
                    </a:cubicBezTo>
                    <a:cubicBezTo>
                      <a:pt x="1131" y="506"/>
                      <a:pt x="921" y="488"/>
                      <a:pt x="716" y="452"/>
                    </a:cubicBezTo>
                    <a:cubicBezTo>
                      <a:pt x="489" y="411"/>
                      <a:pt x="269" y="350"/>
                      <a:pt x="54" y="269"/>
                    </a:cubicBezTo>
                    <a:cubicBezTo>
                      <a:pt x="49" y="267"/>
                      <a:pt x="45" y="267"/>
                      <a:pt x="41" y="267"/>
                    </a:cubicBezTo>
                    <a:cubicBezTo>
                      <a:pt x="10" y="267"/>
                      <a:pt x="1" y="319"/>
                      <a:pt x="33" y="330"/>
                    </a:cubicBezTo>
                    <a:cubicBezTo>
                      <a:pt x="428" y="481"/>
                      <a:pt x="846" y="562"/>
                      <a:pt x="1265" y="570"/>
                    </a:cubicBezTo>
                    <a:cubicBezTo>
                      <a:pt x="1293" y="571"/>
                      <a:pt x="1320" y="571"/>
                      <a:pt x="1348" y="571"/>
                    </a:cubicBezTo>
                    <a:cubicBezTo>
                      <a:pt x="1716" y="571"/>
                      <a:pt x="2092" y="519"/>
                      <a:pt x="2432" y="383"/>
                    </a:cubicBezTo>
                    <a:cubicBezTo>
                      <a:pt x="2631" y="306"/>
                      <a:pt x="2814" y="196"/>
                      <a:pt x="2977" y="58"/>
                    </a:cubicBezTo>
                    <a:cubicBezTo>
                      <a:pt x="3002" y="35"/>
                      <a:pt x="2978" y="0"/>
                      <a:pt x="2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6"/>
              <p:cNvSpPr/>
              <p:nvPr/>
            </p:nvSpPr>
            <p:spPr>
              <a:xfrm rot="156621">
                <a:off x="3636600" y="4189894"/>
                <a:ext cx="150389" cy="84744"/>
              </a:xfrm>
              <a:custGeom>
                <a:avLst/>
                <a:gdLst/>
                <a:ahLst/>
                <a:cxnLst/>
                <a:rect l="l" t="t" r="r" b="b"/>
                <a:pathLst>
                  <a:path w="2284" h="1287" extrusionOk="0">
                    <a:moveTo>
                      <a:pt x="52" y="0"/>
                    </a:moveTo>
                    <a:cubicBezTo>
                      <a:pt x="24" y="0"/>
                      <a:pt x="0" y="34"/>
                      <a:pt x="29" y="54"/>
                    </a:cubicBezTo>
                    <a:cubicBezTo>
                      <a:pt x="545" y="468"/>
                      <a:pt x="1074" y="887"/>
                      <a:pt x="1696" y="1131"/>
                    </a:cubicBezTo>
                    <a:cubicBezTo>
                      <a:pt x="1867" y="1200"/>
                      <a:pt x="2046" y="1253"/>
                      <a:pt x="2225" y="1285"/>
                    </a:cubicBezTo>
                    <a:cubicBezTo>
                      <a:pt x="2227" y="1286"/>
                      <a:pt x="2230" y="1286"/>
                      <a:pt x="2232" y="1286"/>
                    </a:cubicBezTo>
                    <a:cubicBezTo>
                      <a:pt x="2271" y="1286"/>
                      <a:pt x="2283" y="1228"/>
                      <a:pt x="2245" y="1220"/>
                    </a:cubicBezTo>
                    <a:cubicBezTo>
                      <a:pt x="1594" y="1102"/>
                      <a:pt x="1029" y="741"/>
                      <a:pt x="513" y="350"/>
                    </a:cubicBezTo>
                    <a:cubicBezTo>
                      <a:pt x="362" y="241"/>
                      <a:pt x="220" y="123"/>
                      <a:pt x="74" y="9"/>
                    </a:cubicBezTo>
                    <a:cubicBezTo>
                      <a:pt x="67" y="3"/>
                      <a:pt x="59"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6"/>
              <p:cNvSpPr/>
              <p:nvPr/>
            </p:nvSpPr>
            <p:spPr>
              <a:xfrm rot="156621">
                <a:off x="3832533" y="4124831"/>
                <a:ext cx="79738" cy="64134"/>
              </a:xfrm>
              <a:custGeom>
                <a:avLst/>
                <a:gdLst/>
                <a:ahLst/>
                <a:cxnLst/>
                <a:rect l="l" t="t" r="r" b="b"/>
                <a:pathLst>
                  <a:path w="1211" h="974" extrusionOk="0">
                    <a:moveTo>
                      <a:pt x="257" y="64"/>
                    </a:moveTo>
                    <a:cubicBezTo>
                      <a:pt x="290" y="64"/>
                      <a:pt x="320" y="82"/>
                      <a:pt x="344" y="107"/>
                    </a:cubicBezTo>
                    <a:cubicBezTo>
                      <a:pt x="418" y="176"/>
                      <a:pt x="405" y="290"/>
                      <a:pt x="397" y="383"/>
                    </a:cubicBezTo>
                    <a:cubicBezTo>
                      <a:pt x="394" y="403"/>
                      <a:pt x="413" y="415"/>
                      <a:pt x="430" y="415"/>
                    </a:cubicBezTo>
                    <a:cubicBezTo>
                      <a:pt x="438" y="415"/>
                      <a:pt x="445" y="412"/>
                      <a:pt x="450" y="408"/>
                    </a:cubicBezTo>
                    <a:cubicBezTo>
                      <a:pt x="527" y="330"/>
                      <a:pt x="627" y="224"/>
                      <a:pt x="744" y="224"/>
                    </a:cubicBezTo>
                    <a:cubicBezTo>
                      <a:pt x="751" y="224"/>
                      <a:pt x="757" y="224"/>
                      <a:pt x="763" y="225"/>
                    </a:cubicBezTo>
                    <a:cubicBezTo>
                      <a:pt x="787" y="229"/>
                      <a:pt x="816" y="241"/>
                      <a:pt x="832" y="261"/>
                    </a:cubicBezTo>
                    <a:cubicBezTo>
                      <a:pt x="853" y="286"/>
                      <a:pt x="844" y="310"/>
                      <a:pt x="824" y="334"/>
                    </a:cubicBezTo>
                    <a:cubicBezTo>
                      <a:pt x="771" y="387"/>
                      <a:pt x="710" y="436"/>
                      <a:pt x="649" y="489"/>
                    </a:cubicBezTo>
                    <a:cubicBezTo>
                      <a:pt x="633" y="505"/>
                      <a:pt x="641" y="542"/>
                      <a:pt x="666" y="546"/>
                    </a:cubicBezTo>
                    <a:cubicBezTo>
                      <a:pt x="779" y="566"/>
                      <a:pt x="905" y="546"/>
                      <a:pt x="1011" y="595"/>
                    </a:cubicBezTo>
                    <a:cubicBezTo>
                      <a:pt x="1056" y="615"/>
                      <a:pt x="1092" y="647"/>
                      <a:pt x="1105" y="696"/>
                    </a:cubicBezTo>
                    <a:cubicBezTo>
                      <a:pt x="1121" y="741"/>
                      <a:pt x="1109" y="786"/>
                      <a:pt x="1064" y="814"/>
                    </a:cubicBezTo>
                    <a:cubicBezTo>
                      <a:pt x="1015" y="843"/>
                      <a:pt x="950" y="859"/>
                      <a:pt x="897" y="879"/>
                    </a:cubicBezTo>
                    <a:cubicBezTo>
                      <a:pt x="836" y="895"/>
                      <a:pt x="775" y="912"/>
                      <a:pt x="714" y="912"/>
                    </a:cubicBezTo>
                    <a:cubicBezTo>
                      <a:pt x="592" y="912"/>
                      <a:pt x="499" y="838"/>
                      <a:pt x="389" y="798"/>
                    </a:cubicBezTo>
                    <a:cubicBezTo>
                      <a:pt x="339" y="779"/>
                      <a:pt x="287" y="769"/>
                      <a:pt x="235" y="769"/>
                    </a:cubicBezTo>
                    <a:cubicBezTo>
                      <a:pt x="199" y="769"/>
                      <a:pt x="164" y="774"/>
                      <a:pt x="129" y="783"/>
                    </a:cubicBezTo>
                    <a:lnTo>
                      <a:pt x="129" y="783"/>
                    </a:lnTo>
                    <a:cubicBezTo>
                      <a:pt x="128" y="676"/>
                      <a:pt x="125" y="572"/>
                      <a:pt x="125" y="464"/>
                    </a:cubicBezTo>
                    <a:cubicBezTo>
                      <a:pt x="125" y="412"/>
                      <a:pt x="125" y="359"/>
                      <a:pt x="129" y="302"/>
                    </a:cubicBezTo>
                    <a:cubicBezTo>
                      <a:pt x="129" y="253"/>
                      <a:pt x="133" y="200"/>
                      <a:pt x="149" y="155"/>
                    </a:cubicBezTo>
                    <a:cubicBezTo>
                      <a:pt x="165" y="115"/>
                      <a:pt x="194" y="78"/>
                      <a:pt x="239" y="66"/>
                    </a:cubicBezTo>
                    <a:cubicBezTo>
                      <a:pt x="245" y="65"/>
                      <a:pt x="251" y="64"/>
                      <a:pt x="257" y="64"/>
                    </a:cubicBezTo>
                    <a:close/>
                    <a:moveTo>
                      <a:pt x="263" y="0"/>
                    </a:moveTo>
                    <a:cubicBezTo>
                      <a:pt x="257" y="0"/>
                      <a:pt x="252" y="0"/>
                      <a:pt x="247" y="1"/>
                    </a:cubicBezTo>
                    <a:cubicBezTo>
                      <a:pt x="165" y="9"/>
                      <a:pt x="109" y="74"/>
                      <a:pt x="84" y="147"/>
                    </a:cubicBezTo>
                    <a:cubicBezTo>
                      <a:pt x="52" y="241"/>
                      <a:pt x="60" y="347"/>
                      <a:pt x="60" y="440"/>
                    </a:cubicBezTo>
                    <a:cubicBezTo>
                      <a:pt x="60" y="562"/>
                      <a:pt x="60" y="680"/>
                      <a:pt x="64" y="802"/>
                    </a:cubicBezTo>
                    <a:cubicBezTo>
                      <a:pt x="64" y="803"/>
                      <a:pt x="64" y="805"/>
                      <a:pt x="64" y="806"/>
                    </a:cubicBezTo>
                    <a:lnTo>
                      <a:pt x="64" y="806"/>
                    </a:lnTo>
                    <a:cubicBezTo>
                      <a:pt x="53" y="811"/>
                      <a:pt x="42" y="816"/>
                      <a:pt x="31" y="822"/>
                    </a:cubicBezTo>
                    <a:cubicBezTo>
                      <a:pt x="0" y="840"/>
                      <a:pt x="19" y="883"/>
                      <a:pt x="48" y="883"/>
                    </a:cubicBezTo>
                    <a:cubicBezTo>
                      <a:pt x="53" y="883"/>
                      <a:pt x="58" y="882"/>
                      <a:pt x="64" y="879"/>
                    </a:cubicBezTo>
                    <a:cubicBezTo>
                      <a:pt x="119" y="849"/>
                      <a:pt x="176" y="835"/>
                      <a:pt x="233" y="835"/>
                    </a:cubicBezTo>
                    <a:cubicBezTo>
                      <a:pt x="299" y="835"/>
                      <a:pt x="365" y="853"/>
                      <a:pt x="430" y="883"/>
                    </a:cubicBezTo>
                    <a:cubicBezTo>
                      <a:pt x="483" y="912"/>
                      <a:pt x="539" y="944"/>
                      <a:pt x="596" y="960"/>
                    </a:cubicBezTo>
                    <a:cubicBezTo>
                      <a:pt x="634" y="970"/>
                      <a:pt x="673" y="974"/>
                      <a:pt x="711" y="974"/>
                    </a:cubicBezTo>
                    <a:cubicBezTo>
                      <a:pt x="738" y="974"/>
                      <a:pt x="765" y="972"/>
                      <a:pt x="792" y="969"/>
                    </a:cubicBezTo>
                    <a:cubicBezTo>
                      <a:pt x="857" y="960"/>
                      <a:pt x="922" y="936"/>
                      <a:pt x="987" y="916"/>
                    </a:cubicBezTo>
                    <a:cubicBezTo>
                      <a:pt x="1044" y="895"/>
                      <a:pt x="1109" y="875"/>
                      <a:pt x="1145" y="826"/>
                    </a:cubicBezTo>
                    <a:cubicBezTo>
                      <a:pt x="1210" y="745"/>
                      <a:pt x="1170" y="623"/>
                      <a:pt x="1092" y="566"/>
                    </a:cubicBezTo>
                    <a:cubicBezTo>
                      <a:pt x="993" y="491"/>
                      <a:pt x="868" y="499"/>
                      <a:pt x="749" y="489"/>
                    </a:cubicBezTo>
                    <a:lnTo>
                      <a:pt x="749" y="489"/>
                    </a:lnTo>
                    <a:cubicBezTo>
                      <a:pt x="771" y="469"/>
                      <a:pt x="793" y="448"/>
                      <a:pt x="816" y="428"/>
                    </a:cubicBezTo>
                    <a:cubicBezTo>
                      <a:pt x="844" y="399"/>
                      <a:pt x="885" y="375"/>
                      <a:pt x="901" y="334"/>
                    </a:cubicBezTo>
                    <a:cubicBezTo>
                      <a:pt x="934" y="261"/>
                      <a:pt x="877" y="196"/>
                      <a:pt x="812" y="172"/>
                    </a:cubicBezTo>
                    <a:cubicBezTo>
                      <a:pt x="787" y="162"/>
                      <a:pt x="761" y="157"/>
                      <a:pt x="736" y="157"/>
                    </a:cubicBezTo>
                    <a:cubicBezTo>
                      <a:pt x="638" y="157"/>
                      <a:pt x="544" y="226"/>
                      <a:pt x="468" y="296"/>
                    </a:cubicBezTo>
                    <a:lnTo>
                      <a:pt x="468" y="296"/>
                    </a:lnTo>
                    <a:cubicBezTo>
                      <a:pt x="470" y="233"/>
                      <a:pt x="464" y="170"/>
                      <a:pt x="434" y="115"/>
                    </a:cubicBezTo>
                    <a:cubicBezTo>
                      <a:pt x="400" y="50"/>
                      <a:pt x="334"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6"/>
              <p:cNvSpPr/>
              <p:nvPr/>
            </p:nvSpPr>
            <p:spPr>
              <a:xfrm rot="156621">
                <a:off x="3771520" y="4254406"/>
                <a:ext cx="85269" cy="75789"/>
              </a:xfrm>
              <a:custGeom>
                <a:avLst/>
                <a:gdLst/>
                <a:ahLst/>
                <a:cxnLst/>
                <a:rect l="l" t="t" r="r" b="b"/>
                <a:pathLst>
                  <a:path w="1295" h="1151" extrusionOk="0">
                    <a:moveTo>
                      <a:pt x="822" y="0"/>
                    </a:moveTo>
                    <a:cubicBezTo>
                      <a:pt x="705" y="0"/>
                      <a:pt x="589" y="31"/>
                      <a:pt x="489" y="93"/>
                    </a:cubicBezTo>
                    <a:cubicBezTo>
                      <a:pt x="375" y="160"/>
                      <a:pt x="259" y="284"/>
                      <a:pt x="120" y="284"/>
                    </a:cubicBezTo>
                    <a:cubicBezTo>
                      <a:pt x="100" y="284"/>
                      <a:pt x="79" y="281"/>
                      <a:pt x="58" y="276"/>
                    </a:cubicBezTo>
                    <a:cubicBezTo>
                      <a:pt x="55" y="275"/>
                      <a:pt x="51" y="274"/>
                      <a:pt x="48" y="274"/>
                    </a:cubicBezTo>
                    <a:cubicBezTo>
                      <a:pt x="15" y="274"/>
                      <a:pt x="1" y="329"/>
                      <a:pt x="38" y="337"/>
                    </a:cubicBezTo>
                    <a:lnTo>
                      <a:pt x="42" y="337"/>
                    </a:lnTo>
                    <a:cubicBezTo>
                      <a:pt x="68" y="344"/>
                      <a:pt x="94" y="348"/>
                      <a:pt x="119" y="348"/>
                    </a:cubicBezTo>
                    <a:cubicBezTo>
                      <a:pt x="216" y="348"/>
                      <a:pt x="307" y="298"/>
                      <a:pt x="388" y="243"/>
                    </a:cubicBezTo>
                    <a:cubicBezTo>
                      <a:pt x="489" y="174"/>
                      <a:pt x="583" y="101"/>
                      <a:pt x="709" y="77"/>
                    </a:cubicBezTo>
                    <a:cubicBezTo>
                      <a:pt x="744" y="70"/>
                      <a:pt x="780" y="67"/>
                      <a:pt x="816" y="67"/>
                    </a:cubicBezTo>
                    <a:cubicBezTo>
                      <a:pt x="892" y="67"/>
                      <a:pt x="970" y="81"/>
                      <a:pt x="1042" y="109"/>
                    </a:cubicBezTo>
                    <a:cubicBezTo>
                      <a:pt x="1091" y="129"/>
                      <a:pt x="1144" y="158"/>
                      <a:pt x="1184" y="190"/>
                    </a:cubicBezTo>
                    <a:cubicBezTo>
                      <a:pt x="1201" y="207"/>
                      <a:pt x="1225" y="231"/>
                      <a:pt x="1217" y="259"/>
                    </a:cubicBezTo>
                    <a:cubicBezTo>
                      <a:pt x="1213" y="280"/>
                      <a:pt x="1193" y="296"/>
                      <a:pt x="1172" y="308"/>
                    </a:cubicBezTo>
                    <a:cubicBezTo>
                      <a:pt x="1115" y="341"/>
                      <a:pt x="1042" y="349"/>
                      <a:pt x="973" y="361"/>
                    </a:cubicBezTo>
                    <a:cubicBezTo>
                      <a:pt x="896" y="377"/>
                      <a:pt x="814" y="386"/>
                      <a:pt x="733" y="390"/>
                    </a:cubicBezTo>
                    <a:cubicBezTo>
                      <a:pt x="701" y="394"/>
                      <a:pt x="684" y="434"/>
                      <a:pt x="717" y="451"/>
                    </a:cubicBezTo>
                    <a:cubicBezTo>
                      <a:pt x="721" y="453"/>
                      <a:pt x="725" y="456"/>
                      <a:pt x="729" y="458"/>
                    </a:cubicBezTo>
                    <a:lnTo>
                      <a:pt x="729" y="458"/>
                    </a:lnTo>
                    <a:lnTo>
                      <a:pt x="729" y="459"/>
                    </a:lnTo>
                    <a:cubicBezTo>
                      <a:pt x="729" y="459"/>
                      <a:pt x="730" y="459"/>
                      <a:pt x="730" y="459"/>
                    </a:cubicBezTo>
                    <a:lnTo>
                      <a:pt x="730" y="459"/>
                    </a:lnTo>
                    <a:cubicBezTo>
                      <a:pt x="791" y="497"/>
                      <a:pt x="852" y="534"/>
                      <a:pt x="916" y="568"/>
                    </a:cubicBezTo>
                    <a:cubicBezTo>
                      <a:pt x="949" y="589"/>
                      <a:pt x="981" y="609"/>
                      <a:pt x="1014" y="625"/>
                    </a:cubicBezTo>
                    <a:cubicBezTo>
                      <a:pt x="1046" y="646"/>
                      <a:pt x="1054" y="666"/>
                      <a:pt x="1026" y="695"/>
                    </a:cubicBezTo>
                    <a:cubicBezTo>
                      <a:pt x="997" y="721"/>
                      <a:pt x="956" y="730"/>
                      <a:pt x="914" y="730"/>
                    </a:cubicBezTo>
                    <a:cubicBezTo>
                      <a:pt x="885" y="730"/>
                      <a:pt x="856" y="726"/>
                      <a:pt x="831" y="719"/>
                    </a:cubicBezTo>
                    <a:cubicBezTo>
                      <a:pt x="758" y="703"/>
                      <a:pt x="693" y="670"/>
                      <a:pt x="627" y="638"/>
                    </a:cubicBezTo>
                    <a:cubicBezTo>
                      <a:pt x="622" y="635"/>
                      <a:pt x="617" y="634"/>
                      <a:pt x="612" y="634"/>
                    </a:cubicBezTo>
                    <a:cubicBezTo>
                      <a:pt x="585" y="634"/>
                      <a:pt x="563" y="666"/>
                      <a:pt x="587" y="690"/>
                    </a:cubicBezTo>
                    <a:cubicBezTo>
                      <a:pt x="668" y="755"/>
                      <a:pt x="729" y="841"/>
                      <a:pt x="774" y="934"/>
                    </a:cubicBezTo>
                    <a:cubicBezTo>
                      <a:pt x="790" y="971"/>
                      <a:pt x="827" y="1036"/>
                      <a:pt x="790" y="1069"/>
                    </a:cubicBezTo>
                    <a:cubicBezTo>
                      <a:pt x="775" y="1080"/>
                      <a:pt x="757" y="1084"/>
                      <a:pt x="738" y="1084"/>
                    </a:cubicBezTo>
                    <a:cubicBezTo>
                      <a:pt x="717" y="1084"/>
                      <a:pt x="696" y="1079"/>
                      <a:pt x="676" y="1073"/>
                    </a:cubicBezTo>
                    <a:cubicBezTo>
                      <a:pt x="595" y="1044"/>
                      <a:pt x="538" y="967"/>
                      <a:pt x="505" y="890"/>
                    </a:cubicBezTo>
                    <a:cubicBezTo>
                      <a:pt x="465" y="804"/>
                      <a:pt x="449" y="711"/>
                      <a:pt x="420" y="621"/>
                    </a:cubicBezTo>
                    <a:cubicBezTo>
                      <a:pt x="392" y="524"/>
                      <a:pt x="347" y="422"/>
                      <a:pt x="266" y="353"/>
                    </a:cubicBezTo>
                    <a:cubicBezTo>
                      <a:pt x="259" y="347"/>
                      <a:pt x="251" y="344"/>
                      <a:pt x="244" y="344"/>
                    </a:cubicBezTo>
                    <a:cubicBezTo>
                      <a:pt x="216" y="344"/>
                      <a:pt x="191" y="379"/>
                      <a:pt x="217" y="402"/>
                    </a:cubicBezTo>
                    <a:cubicBezTo>
                      <a:pt x="306" y="471"/>
                      <a:pt x="343" y="581"/>
                      <a:pt x="371" y="686"/>
                    </a:cubicBezTo>
                    <a:cubicBezTo>
                      <a:pt x="400" y="792"/>
                      <a:pt x="424" y="894"/>
                      <a:pt x="481" y="983"/>
                    </a:cubicBezTo>
                    <a:cubicBezTo>
                      <a:pt x="530" y="1064"/>
                      <a:pt x="607" y="1138"/>
                      <a:pt x="709" y="1150"/>
                    </a:cubicBezTo>
                    <a:cubicBezTo>
                      <a:pt x="714" y="1150"/>
                      <a:pt x="720" y="1151"/>
                      <a:pt x="726" y="1151"/>
                    </a:cubicBezTo>
                    <a:cubicBezTo>
                      <a:pt x="766" y="1151"/>
                      <a:pt x="810" y="1138"/>
                      <a:pt x="839" y="1113"/>
                    </a:cubicBezTo>
                    <a:cubicBezTo>
                      <a:pt x="880" y="1073"/>
                      <a:pt x="875" y="1020"/>
                      <a:pt x="855" y="967"/>
                    </a:cubicBezTo>
                    <a:cubicBezTo>
                      <a:pt x="832" y="894"/>
                      <a:pt x="795" y="827"/>
                      <a:pt x="749" y="766"/>
                    </a:cubicBezTo>
                    <a:lnTo>
                      <a:pt x="749" y="766"/>
                    </a:lnTo>
                    <a:cubicBezTo>
                      <a:pt x="783" y="778"/>
                      <a:pt x="819" y="787"/>
                      <a:pt x="855" y="792"/>
                    </a:cubicBezTo>
                    <a:cubicBezTo>
                      <a:pt x="872" y="795"/>
                      <a:pt x="890" y="796"/>
                      <a:pt x="909" y="796"/>
                    </a:cubicBezTo>
                    <a:cubicBezTo>
                      <a:pt x="974" y="796"/>
                      <a:pt x="1043" y="778"/>
                      <a:pt x="1087" y="727"/>
                    </a:cubicBezTo>
                    <a:cubicBezTo>
                      <a:pt x="1107" y="699"/>
                      <a:pt x="1119" y="658"/>
                      <a:pt x="1103" y="625"/>
                    </a:cubicBezTo>
                    <a:cubicBezTo>
                      <a:pt x="1087" y="589"/>
                      <a:pt x="1050" y="573"/>
                      <a:pt x="1018" y="552"/>
                    </a:cubicBezTo>
                    <a:cubicBezTo>
                      <a:pt x="959" y="518"/>
                      <a:pt x="901" y="483"/>
                      <a:pt x="842" y="448"/>
                    </a:cubicBezTo>
                    <a:lnTo>
                      <a:pt x="842" y="448"/>
                    </a:lnTo>
                    <a:cubicBezTo>
                      <a:pt x="884" y="443"/>
                      <a:pt x="926" y="437"/>
                      <a:pt x="969" y="430"/>
                    </a:cubicBezTo>
                    <a:cubicBezTo>
                      <a:pt x="1034" y="418"/>
                      <a:pt x="1107" y="406"/>
                      <a:pt x="1168" y="381"/>
                    </a:cubicBezTo>
                    <a:cubicBezTo>
                      <a:pt x="1217" y="361"/>
                      <a:pt x="1270" y="325"/>
                      <a:pt x="1282" y="272"/>
                    </a:cubicBezTo>
                    <a:cubicBezTo>
                      <a:pt x="1294" y="207"/>
                      <a:pt x="1250" y="158"/>
                      <a:pt x="1205" y="125"/>
                    </a:cubicBezTo>
                    <a:cubicBezTo>
                      <a:pt x="1095" y="42"/>
                      <a:pt x="959" y="0"/>
                      <a:pt x="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6"/>
              <p:cNvSpPr/>
              <p:nvPr/>
            </p:nvSpPr>
            <p:spPr>
              <a:xfrm rot="156605">
                <a:off x="3626546" y="4216345"/>
                <a:ext cx="126961" cy="142420"/>
              </a:xfrm>
              <a:custGeom>
                <a:avLst/>
                <a:gdLst/>
                <a:ahLst/>
                <a:cxnLst/>
                <a:rect l="l" t="t" r="r" b="b"/>
                <a:pathLst>
                  <a:path w="1928" h="2407" extrusionOk="0">
                    <a:moveTo>
                      <a:pt x="45" y="0"/>
                    </a:moveTo>
                    <a:cubicBezTo>
                      <a:pt x="22" y="0"/>
                      <a:pt x="0" y="23"/>
                      <a:pt x="17" y="49"/>
                    </a:cubicBezTo>
                    <a:cubicBezTo>
                      <a:pt x="334" y="492"/>
                      <a:pt x="907" y="598"/>
                      <a:pt x="1359" y="858"/>
                    </a:cubicBezTo>
                    <a:cubicBezTo>
                      <a:pt x="1477" y="927"/>
                      <a:pt x="1590" y="1008"/>
                      <a:pt x="1688" y="1110"/>
                    </a:cubicBezTo>
                    <a:cubicBezTo>
                      <a:pt x="1802" y="1236"/>
                      <a:pt x="1867" y="1386"/>
                      <a:pt x="1859" y="1557"/>
                    </a:cubicBezTo>
                    <a:cubicBezTo>
                      <a:pt x="1847" y="1842"/>
                      <a:pt x="1668" y="2094"/>
                      <a:pt x="1424" y="2232"/>
                    </a:cubicBezTo>
                    <a:cubicBezTo>
                      <a:pt x="1299" y="2301"/>
                      <a:pt x="1162" y="2336"/>
                      <a:pt x="1024" y="2336"/>
                    </a:cubicBezTo>
                    <a:cubicBezTo>
                      <a:pt x="893" y="2336"/>
                      <a:pt x="762" y="2304"/>
                      <a:pt x="643" y="2236"/>
                    </a:cubicBezTo>
                    <a:cubicBezTo>
                      <a:pt x="399" y="2098"/>
                      <a:pt x="233" y="1862"/>
                      <a:pt x="208" y="1594"/>
                    </a:cubicBezTo>
                    <a:cubicBezTo>
                      <a:pt x="192" y="1459"/>
                      <a:pt x="212" y="1305"/>
                      <a:pt x="310" y="1203"/>
                    </a:cubicBezTo>
                    <a:cubicBezTo>
                      <a:pt x="391" y="1119"/>
                      <a:pt x="512" y="1089"/>
                      <a:pt x="629" y="1089"/>
                    </a:cubicBezTo>
                    <a:cubicBezTo>
                      <a:pt x="676" y="1089"/>
                      <a:pt x="722" y="1094"/>
                      <a:pt x="765" y="1102"/>
                    </a:cubicBezTo>
                    <a:cubicBezTo>
                      <a:pt x="928" y="1134"/>
                      <a:pt x="1082" y="1211"/>
                      <a:pt x="1204" y="1317"/>
                    </a:cubicBezTo>
                    <a:cubicBezTo>
                      <a:pt x="1314" y="1415"/>
                      <a:pt x="1416" y="1549"/>
                      <a:pt x="1416" y="1699"/>
                    </a:cubicBezTo>
                    <a:cubicBezTo>
                      <a:pt x="1420" y="1842"/>
                      <a:pt x="1330" y="1960"/>
                      <a:pt x="1208" y="2021"/>
                    </a:cubicBezTo>
                    <a:cubicBezTo>
                      <a:pt x="1158" y="2043"/>
                      <a:pt x="1105" y="2054"/>
                      <a:pt x="1052" y="2054"/>
                    </a:cubicBezTo>
                    <a:cubicBezTo>
                      <a:pt x="971" y="2054"/>
                      <a:pt x="891" y="2029"/>
                      <a:pt x="822" y="1980"/>
                    </a:cubicBezTo>
                    <a:cubicBezTo>
                      <a:pt x="765" y="1943"/>
                      <a:pt x="716" y="1886"/>
                      <a:pt x="680" y="1825"/>
                    </a:cubicBezTo>
                    <a:cubicBezTo>
                      <a:pt x="643" y="1764"/>
                      <a:pt x="611" y="1679"/>
                      <a:pt x="631" y="1606"/>
                    </a:cubicBezTo>
                    <a:cubicBezTo>
                      <a:pt x="651" y="1545"/>
                      <a:pt x="708" y="1520"/>
                      <a:pt x="769" y="1520"/>
                    </a:cubicBezTo>
                    <a:cubicBezTo>
                      <a:pt x="834" y="1525"/>
                      <a:pt x="891" y="1565"/>
                      <a:pt x="928" y="1618"/>
                    </a:cubicBezTo>
                    <a:cubicBezTo>
                      <a:pt x="968" y="1679"/>
                      <a:pt x="989" y="1748"/>
                      <a:pt x="1005" y="1817"/>
                    </a:cubicBezTo>
                    <a:cubicBezTo>
                      <a:pt x="1008" y="1834"/>
                      <a:pt x="1021" y="1841"/>
                      <a:pt x="1034" y="1841"/>
                    </a:cubicBezTo>
                    <a:cubicBezTo>
                      <a:pt x="1053" y="1841"/>
                      <a:pt x="1073" y="1825"/>
                      <a:pt x="1066" y="1801"/>
                    </a:cubicBezTo>
                    <a:cubicBezTo>
                      <a:pt x="1038" y="1659"/>
                      <a:pt x="968" y="1488"/>
                      <a:pt x="810" y="1459"/>
                    </a:cubicBezTo>
                    <a:cubicBezTo>
                      <a:pt x="794" y="1456"/>
                      <a:pt x="777" y="1455"/>
                      <a:pt x="761" y="1455"/>
                    </a:cubicBezTo>
                    <a:cubicBezTo>
                      <a:pt x="710" y="1455"/>
                      <a:pt x="660" y="1469"/>
                      <a:pt x="623" y="1500"/>
                    </a:cubicBezTo>
                    <a:cubicBezTo>
                      <a:pt x="558" y="1557"/>
                      <a:pt x="550" y="1642"/>
                      <a:pt x="566" y="1720"/>
                    </a:cubicBezTo>
                    <a:cubicBezTo>
                      <a:pt x="598" y="1870"/>
                      <a:pt x="708" y="2004"/>
                      <a:pt x="842" y="2069"/>
                    </a:cubicBezTo>
                    <a:cubicBezTo>
                      <a:pt x="907" y="2102"/>
                      <a:pt x="978" y="2120"/>
                      <a:pt x="1049" y="2120"/>
                    </a:cubicBezTo>
                    <a:cubicBezTo>
                      <a:pt x="1126" y="2120"/>
                      <a:pt x="1204" y="2099"/>
                      <a:pt x="1273" y="2057"/>
                    </a:cubicBezTo>
                    <a:cubicBezTo>
                      <a:pt x="1403" y="1980"/>
                      <a:pt x="1489" y="1842"/>
                      <a:pt x="1481" y="1687"/>
                    </a:cubicBezTo>
                    <a:cubicBezTo>
                      <a:pt x="1477" y="1525"/>
                      <a:pt x="1371" y="1374"/>
                      <a:pt x="1249" y="1268"/>
                    </a:cubicBezTo>
                    <a:cubicBezTo>
                      <a:pt x="1119" y="1155"/>
                      <a:pt x="952" y="1069"/>
                      <a:pt x="777" y="1037"/>
                    </a:cubicBezTo>
                    <a:cubicBezTo>
                      <a:pt x="728" y="1027"/>
                      <a:pt x="677" y="1022"/>
                      <a:pt x="627" y="1022"/>
                    </a:cubicBezTo>
                    <a:cubicBezTo>
                      <a:pt x="501" y="1022"/>
                      <a:pt x="378" y="1054"/>
                      <a:pt x="285" y="1138"/>
                    </a:cubicBezTo>
                    <a:cubicBezTo>
                      <a:pt x="167" y="1240"/>
                      <a:pt x="131" y="1411"/>
                      <a:pt x="139" y="1557"/>
                    </a:cubicBezTo>
                    <a:cubicBezTo>
                      <a:pt x="147" y="1707"/>
                      <a:pt x="196" y="1854"/>
                      <a:pt x="277" y="1976"/>
                    </a:cubicBezTo>
                    <a:cubicBezTo>
                      <a:pt x="440" y="2228"/>
                      <a:pt x="720" y="2403"/>
                      <a:pt x="1025" y="2407"/>
                    </a:cubicBezTo>
                    <a:cubicBezTo>
                      <a:pt x="1326" y="2407"/>
                      <a:pt x="1615" y="2236"/>
                      <a:pt x="1782" y="1988"/>
                    </a:cubicBezTo>
                    <a:cubicBezTo>
                      <a:pt x="1871" y="1858"/>
                      <a:pt x="1920" y="1699"/>
                      <a:pt x="1924" y="1541"/>
                    </a:cubicBezTo>
                    <a:cubicBezTo>
                      <a:pt x="1928" y="1358"/>
                      <a:pt x="1855" y="1195"/>
                      <a:pt x="1733" y="1065"/>
                    </a:cubicBezTo>
                    <a:cubicBezTo>
                      <a:pt x="1529" y="841"/>
                      <a:pt x="1241" y="715"/>
                      <a:pt x="968" y="598"/>
                    </a:cubicBezTo>
                    <a:cubicBezTo>
                      <a:pt x="696" y="480"/>
                      <a:pt x="428" y="370"/>
                      <a:pt x="212" y="171"/>
                    </a:cubicBezTo>
                    <a:cubicBezTo>
                      <a:pt x="163" y="126"/>
                      <a:pt x="115" y="73"/>
                      <a:pt x="74" y="16"/>
                    </a:cubicBezTo>
                    <a:cubicBezTo>
                      <a:pt x="66" y="5"/>
                      <a:pt x="5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6"/>
              <p:cNvSpPr/>
              <p:nvPr/>
            </p:nvSpPr>
            <p:spPr>
              <a:xfrm rot="156630">
                <a:off x="3374810" y="3963518"/>
                <a:ext cx="129379" cy="91921"/>
              </a:xfrm>
              <a:custGeom>
                <a:avLst/>
                <a:gdLst/>
                <a:ahLst/>
                <a:cxnLst/>
                <a:rect l="l" t="t" r="r" b="b"/>
                <a:pathLst>
                  <a:path w="2498" h="1396" extrusionOk="0">
                    <a:moveTo>
                      <a:pt x="629" y="1"/>
                    </a:moveTo>
                    <a:cubicBezTo>
                      <a:pt x="425" y="1"/>
                      <a:pt x="242" y="122"/>
                      <a:pt x="135" y="287"/>
                    </a:cubicBezTo>
                    <a:cubicBezTo>
                      <a:pt x="21" y="466"/>
                      <a:pt x="0" y="698"/>
                      <a:pt x="86" y="901"/>
                    </a:cubicBezTo>
                    <a:cubicBezTo>
                      <a:pt x="175" y="1100"/>
                      <a:pt x="346" y="1259"/>
                      <a:pt x="545" y="1340"/>
                    </a:cubicBezTo>
                    <a:cubicBezTo>
                      <a:pt x="631" y="1375"/>
                      <a:pt x="727" y="1395"/>
                      <a:pt x="821" y="1395"/>
                    </a:cubicBezTo>
                    <a:cubicBezTo>
                      <a:pt x="969" y="1395"/>
                      <a:pt x="1114" y="1345"/>
                      <a:pt x="1208" y="1218"/>
                    </a:cubicBezTo>
                    <a:cubicBezTo>
                      <a:pt x="1273" y="1128"/>
                      <a:pt x="1301" y="1011"/>
                      <a:pt x="1265" y="905"/>
                    </a:cubicBezTo>
                    <a:cubicBezTo>
                      <a:pt x="1228" y="791"/>
                      <a:pt x="1139" y="698"/>
                      <a:pt x="1041" y="637"/>
                    </a:cubicBezTo>
                    <a:cubicBezTo>
                      <a:pt x="945" y="575"/>
                      <a:pt x="837" y="539"/>
                      <a:pt x="729" y="539"/>
                    </a:cubicBezTo>
                    <a:cubicBezTo>
                      <a:pt x="723" y="539"/>
                      <a:pt x="718" y="539"/>
                      <a:pt x="712" y="539"/>
                    </a:cubicBezTo>
                    <a:cubicBezTo>
                      <a:pt x="618" y="539"/>
                      <a:pt x="509" y="576"/>
                      <a:pt x="460" y="661"/>
                    </a:cubicBezTo>
                    <a:cubicBezTo>
                      <a:pt x="399" y="759"/>
                      <a:pt x="464" y="868"/>
                      <a:pt x="549" y="929"/>
                    </a:cubicBezTo>
                    <a:cubicBezTo>
                      <a:pt x="604" y="965"/>
                      <a:pt x="671" y="984"/>
                      <a:pt x="738" y="984"/>
                    </a:cubicBezTo>
                    <a:cubicBezTo>
                      <a:pt x="777" y="984"/>
                      <a:pt x="815" y="978"/>
                      <a:pt x="850" y="966"/>
                    </a:cubicBezTo>
                    <a:cubicBezTo>
                      <a:pt x="899" y="954"/>
                      <a:pt x="944" y="925"/>
                      <a:pt x="980" y="893"/>
                    </a:cubicBezTo>
                    <a:cubicBezTo>
                      <a:pt x="1006" y="870"/>
                      <a:pt x="984" y="835"/>
                      <a:pt x="957" y="835"/>
                    </a:cubicBezTo>
                    <a:cubicBezTo>
                      <a:pt x="950" y="835"/>
                      <a:pt x="942" y="838"/>
                      <a:pt x="936" y="844"/>
                    </a:cubicBezTo>
                    <a:cubicBezTo>
                      <a:pt x="883" y="893"/>
                      <a:pt x="813" y="916"/>
                      <a:pt x="741" y="916"/>
                    </a:cubicBezTo>
                    <a:cubicBezTo>
                      <a:pt x="718" y="916"/>
                      <a:pt x="694" y="914"/>
                      <a:pt x="671" y="909"/>
                    </a:cubicBezTo>
                    <a:cubicBezTo>
                      <a:pt x="590" y="889"/>
                      <a:pt x="472" y="811"/>
                      <a:pt x="505" y="714"/>
                    </a:cubicBezTo>
                    <a:cubicBezTo>
                      <a:pt x="533" y="632"/>
                      <a:pt x="643" y="604"/>
                      <a:pt x="716" y="604"/>
                    </a:cubicBezTo>
                    <a:cubicBezTo>
                      <a:pt x="822" y="604"/>
                      <a:pt x="927" y="641"/>
                      <a:pt x="1013" y="698"/>
                    </a:cubicBezTo>
                    <a:cubicBezTo>
                      <a:pt x="1102" y="754"/>
                      <a:pt x="1188" y="848"/>
                      <a:pt x="1212" y="954"/>
                    </a:cubicBezTo>
                    <a:cubicBezTo>
                      <a:pt x="1232" y="1051"/>
                      <a:pt x="1188" y="1153"/>
                      <a:pt x="1118" y="1218"/>
                    </a:cubicBezTo>
                    <a:cubicBezTo>
                      <a:pt x="1038" y="1298"/>
                      <a:pt x="933" y="1330"/>
                      <a:pt x="824" y="1330"/>
                    </a:cubicBezTo>
                    <a:cubicBezTo>
                      <a:pt x="711" y="1330"/>
                      <a:pt x="595" y="1296"/>
                      <a:pt x="501" y="1246"/>
                    </a:cubicBezTo>
                    <a:cubicBezTo>
                      <a:pt x="330" y="1157"/>
                      <a:pt x="187" y="1002"/>
                      <a:pt x="126" y="815"/>
                    </a:cubicBezTo>
                    <a:cubicBezTo>
                      <a:pt x="65" y="628"/>
                      <a:pt x="102" y="437"/>
                      <a:pt x="220" y="283"/>
                    </a:cubicBezTo>
                    <a:cubicBezTo>
                      <a:pt x="319" y="153"/>
                      <a:pt x="469" y="70"/>
                      <a:pt x="632" y="70"/>
                    </a:cubicBezTo>
                    <a:cubicBezTo>
                      <a:pt x="664" y="70"/>
                      <a:pt x="696" y="73"/>
                      <a:pt x="728" y="80"/>
                    </a:cubicBezTo>
                    <a:cubicBezTo>
                      <a:pt x="952" y="128"/>
                      <a:pt x="1118" y="303"/>
                      <a:pt x="1257" y="474"/>
                    </a:cubicBezTo>
                    <a:cubicBezTo>
                      <a:pt x="1334" y="571"/>
                      <a:pt x="1407" y="669"/>
                      <a:pt x="1488" y="763"/>
                    </a:cubicBezTo>
                    <a:cubicBezTo>
                      <a:pt x="1562" y="848"/>
                      <a:pt x="1639" y="925"/>
                      <a:pt x="1724" y="994"/>
                    </a:cubicBezTo>
                    <a:cubicBezTo>
                      <a:pt x="1895" y="1133"/>
                      <a:pt x="2082" y="1246"/>
                      <a:pt x="2285" y="1328"/>
                    </a:cubicBezTo>
                    <a:cubicBezTo>
                      <a:pt x="2334" y="1348"/>
                      <a:pt x="2387" y="1368"/>
                      <a:pt x="2440" y="1385"/>
                    </a:cubicBezTo>
                    <a:cubicBezTo>
                      <a:pt x="2443" y="1386"/>
                      <a:pt x="2447" y="1386"/>
                      <a:pt x="2450" y="1386"/>
                    </a:cubicBezTo>
                    <a:cubicBezTo>
                      <a:pt x="2483" y="1386"/>
                      <a:pt x="2497" y="1331"/>
                      <a:pt x="2460" y="1320"/>
                    </a:cubicBezTo>
                    <a:cubicBezTo>
                      <a:pt x="2220" y="1246"/>
                      <a:pt x="1997" y="1128"/>
                      <a:pt x="1802" y="970"/>
                    </a:cubicBezTo>
                    <a:cubicBezTo>
                      <a:pt x="1704" y="893"/>
                      <a:pt x="1614" y="807"/>
                      <a:pt x="1533" y="714"/>
                    </a:cubicBezTo>
                    <a:cubicBezTo>
                      <a:pt x="1444" y="612"/>
                      <a:pt x="1362" y="498"/>
                      <a:pt x="1277" y="393"/>
                    </a:cubicBezTo>
                    <a:cubicBezTo>
                      <a:pt x="1123" y="206"/>
                      <a:pt x="919" y="27"/>
                      <a:pt x="667" y="2"/>
                    </a:cubicBezTo>
                    <a:cubicBezTo>
                      <a:pt x="654" y="1"/>
                      <a:pt x="642"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6"/>
              <p:cNvSpPr/>
              <p:nvPr/>
            </p:nvSpPr>
            <p:spPr>
              <a:xfrm rot="156621">
                <a:off x="3387255" y="4268290"/>
                <a:ext cx="202998" cy="87660"/>
              </a:xfrm>
              <a:custGeom>
                <a:avLst/>
                <a:gdLst/>
                <a:ahLst/>
                <a:cxnLst/>
                <a:rect l="l" t="t" r="r" b="b"/>
                <a:pathLst>
                  <a:path w="3083" h="1586" extrusionOk="0">
                    <a:moveTo>
                      <a:pt x="1485" y="0"/>
                    </a:moveTo>
                    <a:cubicBezTo>
                      <a:pt x="1382" y="0"/>
                      <a:pt x="1281" y="55"/>
                      <a:pt x="1216" y="142"/>
                    </a:cubicBezTo>
                    <a:cubicBezTo>
                      <a:pt x="1187" y="183"/>
                      <a:pt x="1166" y="229"/>
                      <a:pt x="1156" y="277"/>
                    </a:cubicBezTo>
                    <a:lnTo>
                      <a:pt x="1156" y="277"/>
                    </a:lnTo>
                    <a:cubicBezTo>
                      <a:pt x="1124" y="218"/>
                      <a:pt x="1096" y="158"/>
                      <a:pt x="1049" y="106"/>
                    </a:cubicBezTo>
                    <a:cubicBezTo>
                      <a:pt x="1002" y="55"/>
                      <a:pt x="935" y="15"/>
                      <a:pt x="864" y="15"/>
                    </a:cubicBezTo>
                    <a:cubicBezTo>
                      <a:pt x="850" y="15"/>
                      <a:pt x="836" y="17"/>
                      <a:pt x="822" y="20"/>
                    </a:cubicBezTo>
                    <a:cubicBezTo>
                      <a:pt x="728" y="45"/>
                      <a:pt x="692" y="134"/>
                      <a:pt x="679" y="220"/>
                    </a:cubicBezTo>
                    <a:cubicBezTo>
                      <a:pt x="674" y="258"/>
                      <a:pt x="671" y="297"/>
                      <a:pt x="671" y="336"/>
                    </a:cubicBezTo>
                    <a:lnTo>
                      <a:pt x="671" y="336"/>
                    </a:lnTo>
                    <a:cubicBezTo>
                      <a:pt x="638" y="313"/>
                      <a:pt x="598" y="300"/>
                      <a:pt x="559" y="300"/>
                    </a:cubicBezTo>
                    <a:cubicBezTo>
                      <a:pt x="536" y="300"/>
                      <a:pt x="514" y="304"/>
                      <a:pt x="492" y="313"/>
                    </a:cubicBezTo>
                    <a:cubicBezTo>
                      <a:pt x="395" y="349"/>
                      <a:pt x="341" y="463"/>
                      <a:pt x="364" y="562"/>
                    </a:cubicBezTo>
                    <a:lnTo>
                      <a:pt x="364" y="562"/>
                    </a:lnTo>
                    <a:cubicBezTo>
                      <a:pt x="321" y="550"/>
                      <a:pt x="277" y="541"/>
                      <a:pt x="233" y="541"/>
                    </a:cubicBezTo>
                    <a:cubicBezTo>
                      <a:pt x="201" y="541"/>
                      <a:pt x="170" y="545"/>
                      <a:pt x="139" y="557"/>
                    </a:cubicBezTo>
                    <a:cubicBezTo>
                      <a:pt x="61" y="590"/>
                      <a:pt x="0" y="663"/>
                      <a:pt x="13" y="748"/>
                    </a:cubicBezTo>
                    <a:cubicBezTo>
                      <a:pt x="17" y="801"/>
                      <a:pt x="41" y="846"/>
                      <a:pt x="66" y="890"/>
                    </a:cubicBezTo>
                    <a:cubicBezTo>
                      <a:pt x="86" y="935"/>
                      <a:pt x="110" y="976"/>
                      <a:pt x="139" y="1017"/>
                    </a:cubicBezTo>
                    <a:cubicBezTo>
                      <a:pt x="187" y="1098"/>
                      <a:pt x="244" y="1175"/>
                      <a:pt x="305" y="1248"/>
                    </a:cubicBezTo>
                    <a:cubicBezTo>
                      <a:pt x="379" y="1330"/>
                      <a:pt x="456" y="1407"/>
                      <a:pt x="541" y="1472"/>
                    </a:cubicBezTo>
                    <a:cubicBezTo>
                      <a:pt x="548" y="1478"/>
                      <a:pt x="556" y="1481"/>
                      <a:pt x="563" y="1481"/>
                    </a:cubicBezTo>
                    <a:cubicBezTo>
                      <a:pt x="591" y="1481"/>
                      <a:pt x="616" y="1446"/>
                      <a:pt x="590" y="1427"/>
                    </a:cubicBezTo>
                    <a:cubicBezTo>
                      <a:pt x="423" y="1293"/>
                      <a:pt x="281" y="1130"/>
                      <a:pt x="171" y="947"/>
                    </a:cubicBezTo>
                    <a:cubicBezTo>
                      <a:pt x="147" y="903"/>
                      <a:pt x="118" y="854"/>
                      <a:pt x="98" y="805"/>
                    </a:cubicBezTo>
                    <a:cubicBezTo>
                      <a:pt x="74" y="756"/>
                      <a:pt x="66" y="699"/>
                      <a:pt x="106" y="655"/>
                    </a:cubicBezTo>
                    <a:cubicBezTo>
                      <a:pt x="141" y="618"/>
                      <a:pt x="185" y="605"/>
                      <a:pt x="231" y="605"/>
                    </a:cubicBezTo>
                    <a:cubicBezTo>
                      <a:pt x="293" y="605"/>
                      <a:pt x="359" y="628"/>
                      <a:pt x="415" y="647"/>
                    </a:cubicBezTo>
                    <a:cubicBezTo>
                      <a:pt x="418" y="647"/>
                      <a:pt x="420" y="648"/>
                      <a:pt x="423" y="648"/>
                    </a:cubicBezTo>
                    <a:cubicBezTo>
                      <a:pt x="445" y="648"/>
                      <a:pt x="466" y="620"/>
                      <a:pt x="452" y="598"/>
                    </a:cubicBezTo>
                    <a:cubicBezTo>
                      <a:pt x="403" y="529"/>
                      <a:pt x="427" y="415"/>
                      <a:pt x="509" y="378"/>
                    </a:cubicBezTo>
                    <a:cubicBezTo>
                      <a:pt x="526" y="370"/>
                      <a:pt x="544" y="366"/>
                      <a:pt x="561" y="366"/>
                    </a:cubicBezTo>
                    <a:cubicBezTo>
                      <a:pt x="609" y="366"/>
                      <a:pt x="653" y="395"/>
                      <a:pt x="679" y="435"/>
                    </a:cubicBezTo>
                    <a:lnTo>
                      <a:pt x="679" y="435"/>
                    </a:lnTo>
                    <a:cubicBezTo>
                      <a:pt x="685" y="471"/>
                      <a:pt x="693" y="506"/>
                      <a:pt x="704" y="541"/>
                    </a:cubicBezTo>
                    <a:cubicBezTo>
                      <a:pt x="709" y="559"/>
                      <a:pt x="721" y="566"/>
                      <a:pt x="734" y="566"/>
                    </a:cubicBezTo>
                    <a:cubicBezTo>
                      <a:pt x="750" y="566"/>
                      <a:pt x="767" y="553"/>
                      <a:pt x="769" y="533"/>
                    </a:cubicBezTo>
                    <a:cubicBezTo>
                      <a:pt x="775" y="489"/>
                      <a:pt x="764" y="446"/>
                      <a:pt x="742" y="408"/>
                    </a:cubicBezTo>
                    <a:lnTo>
                      <a:pt x="742" y="408"/>
                    </a:lnTo>
                    <a:cubicBezTo>
                      <a:pt x="734" y="357"/>
                      <a:pt x="734" y="305"/>
                      <a:pt x="740" y="252"/>
                    </a:cubicBezTo>
                    <a:cubicBezTo>
                      <a:pt x="749" y="183"/>
                      <a:pt x="773" y="90"/>
                      <a:pt x="858" y="85"/>
                    </a:cubicBezTo>
                    <a:cubicBezTo>
                      <a:pt x="861" y="85"/>
                      <a:pt x="863" y="85"/>
                      <a:pt x="866" y="85"/>
                    </a:cubicBezTo>
                    <a:cubicBezTo>
                      <a:pt x="936" y="85"/>
                      <a:pt x="998" y="140"/>
                      <a:pt x="1033" y="195"/>
                    </a:cubicBezTo>
                    <a:cubicBezTo>
                      <a:pt x="1074" y="259"/>
                      <a:pt x="1105" y="329"/>
                      <a:pt x="1151" y="394"/>
                    </a:cubicBezTo>
                    <a:lnTo>
                      <a:pt x="1151" y="394"/>
                    </a:lnTo>
                    <a:cubicBezTo>
                      <a:pt x="1151" y="394"/>
                      <a:pt x="1151" y="394"/>
                      <a:pt x="1151" y="394"/>
                    </a:cubicBezTo>
                    <a:lnTo>
                      <a:pt x="1151" y="394"/>
                    </a:lnTo>
                    <a:lnTo>
                      <a:pt x="1151" y="394"/>
                    </a:lnTo>
                    <a:cubicBezTo>
                      <a:pt x="1155" y="400"/>
                      <a:pt x="1159" y="405"/>
                      <a:pt x="1163" y="411"/>
                    </a:cubicBezTo>
                    <a:cubicBezTo>
                      <a:pt x="1169" y="419"/>
                      <a:pt x="1176" y="422"/>
                      <a:pt x="1182" y="422"/>
                    </a:cubicBezTo>
                    <a:cubicBezTo>
                      <a:pt x="1201" y="422"/>
                      <a:pt x="1219" y="399"/>
                      <a:pt x="1216" y="378"/>
                    </a:cubicBezTo>
                    <a:cubicBezTo>
                      <a:pt x="1196" y="223"/>
                      <a:pt x="1331" y="65"/>
                      <a:pt x="1485" y="65"/>
                    </a:cubicBezTo>
                    <a:cubicBezTo>
                      <a:pt x="1489" y="65"/>
                      <a:pt x="1493" y="65"/>
                      <a:pt x="1497" y="65"/>
                    </a:cubicBezTo>
                    <a:cubicBezTo>
                      <a:pt x="1646" y="73"/>
                      <a:pt x="1760" y="217"/>
                      <a:pt x="1754" y="356"/>
                    </a:cubicBezTo>
                    <a:lnTo>
                      <a:pt x="1754" y="356"/>
                    </a:lnTo>
                    <a:cubicBezTo>
                      <a:pt x="1749" y="371"/>
                      <a:pt x="1746" y="387"/>
                      <a:pt x="1745" y="403"/>
                    </a:cubicBezTo>
                    <a:cubicBezTo>
                      <a:pt x="1745" y="423"/>
                      <a:pt x="1762" y="434"/>
                      <a:pt x="1779" y="434"/>
                    </a:cubicBezTo>
                    <a:cubicBezTo>
                      <a:pt x="1793" y="434"/>
                      <a:pt x="1806" y="427"/>
                      <a:pt x="1810" y="411"/>
                    </a:cubicBezTo>
                    <a:cubicBezTo>
                      <a:pt x="1810" y="408"/>
                      <a:pt x="1811" y="405"/>
                      <a:pt x="1811" y="402"/>
                    </a:cubicBezTo>
                    <a:lnTo>
                      <a:pt x="1811" y="402"/>
                    </a:lnTo>
                    <a:lnTo>
                      <a:pt x="1814" y="403"/>
                    </a:lnTo>
                    <a:cubicBezTo>
                      <a:pt x="1821" y="304"/>
                      <a:pt x="1918" y="212"/>
                      <a:pt x="2018" y="212"/>
                    </a:cubicBezTo>
                    <a:cubicBezTo>
                      <a:pt x="2038" y="212"/>
                      <a:pt x="2058" y="216"/>
                      <a:pt x="2078" y="224"/>
                    </a:cubicBezTo>
                    <a:cubicBezTo>
                      <a:pt x="2166" y="266"/>
                      <a:pt x="2214" y="394"/>
                      <a:pt x="2159" y="476"/>
                    </a:cubicBezTo>
                    <a:lnTo>
                      <a:pt x="2159" y="476"/>
                    </a:lnTo>
                    <a:cubicBezTo>
                      <a:pt x="2155" y="480"/>
                      <a:pt x="2151" y="484"/>
                      <a:pt x="2147" y="488"/>
                    </a:cubicBezTo>
                    <a:lnTo>
                      <a:pt x="2149" y="490"/>
                    </a:lnTo>
                    <a:lnTo>
                      <a:pt x="2149" y="490"/>
                    </a:lnTo>
                    <a:cubicBezTo>
                      <a:pt x="2148" y="491"/>
                      <a:pt x="2148" y="491"/>
                      <a:pt x="2147" y="492"/>
                    </a:cubicBezTo>
                    <a:cubicBezTo>
                      <a:pt x="2125" y="514"/>
                      <a:pt x="2149" y="548"/>
                      <a:pt x="2174" y="548"/>
                    </a:cubicBezTo>
                    <a:cubicBezTo>
                      <a:pt x="2181" y="548"/>
                      <a:pt x="2189" y="544"/>
                      <a:pt x="2196" y="537"/>
                    </a:cubicBezTo>
                    <a:cubicBezTo>
                      <a:pt x="2249" y="480"/>
                      <a:pt x="2333" y="447"/>
                      <a:pt x="2415" y="447"/>
                    </a:cubicBezTo>
                    <a:cubicBezTo>
                      <a:pt x="2498" y="447"/>
                      <a:pt x="2578" y="480"/>
                      <a:pt x="2623" y="553"/>
                    </a:cubicBezTo>
                    <a:cubicBezTo>
                      <a:pt x="2683" y="654"/>
                      <a:pt x="2635" y="811"/>
                      <a:pt x="2531" y="864"/>
                    </a:cubicBezTo>
                    <a:lnTo>
                      <a:pt x="2531" y="864"/>
                    </a:lnTo>
                    <a:cubicBezTo>
                      <a:pt x="2503" y="867"/>
                      <a:pt x="2475" y="873"/>
                      <a:pt x="2448" y="882"/>
                    </a:cubicBezTo>
                    <a:cubicBezTo>
                      <a:pt x="2415" y="890"/>
                      <a:pt x="2420" y="947"/>
                      <a:pt x="2456" y="947"/>
                    </a:cubicBezTo>
                    <a:cubicBezTo>
                      <a:pt x="2460" y="947"/>
                      <a:pt x="2464" y="947"/>
                      <a:pt x="2468" y="947"/>
                    </a:cubicBezTo>
                    <a:lnTo>
                      <a:pt x="2468" y="947"/>
                    </a:lnTo>
                    <a:lnTo>
                      <a:pt x="2468" y="947"/>
                    </a:lnTo>
                    <a:cubicBezTo>
                      <a:pt x="2469" y="947"/>
                      <a:pt x="2470" y="947"/>
                      <a:pt x="2471" y="947"/>
                    </a:cubicBezTo>
                    <a:lnTo>
                      <a:pt x="2471" y="947"/>
                    </a:lnTo>
                    <a:cubicBezTo>
                      <a:pt x="2492" y="945"/>
                      <a:pt x="2512" y="940"/>
                      <a:pt x="2530" y="934"/>
                    </a:cubicBezTo>
                    <a:lnTo>
                      <a:pt x="2530" y="934"/>
                    </a:lnTo>
                    <a:cubicBezTo>
                      <a:pt x="2546" y="932"/>
                      <a:pt x="2561" y="931"/>
                      <a:pt x="2577" y="931"/>
                    </a:cubicBezTo>
                    <a:cubicBezTo>
                      <a:pt x="2729" y="931"/>
                      <a:pt x="2889" y="1021"/>
                      <a:pt x="2932" y="1171"/>
                    </a:cubicBezTo>
                    <a:cubicBezTo>
                      <a:pt x="2964" y="1289"/>
                      <a:pt x="2834" y="1370"/>
                      <a:pt x="2749" y="1423"/>
                    </a:cubicBezTo>
                    <a:cubicBezTo>
                      <a:pt x="2647" y="1480"/>
                      <a:pt x="2533" y="1513"/>
                      <a:pt x="2415" y="1521"/>
                    </a:cubicBezTo>
                    <a:cubicBezTo>
                      <a:pt x="2376" y="1525"/>
                      <a:pt x="2371" y="1586"/>
                      <a:pt x="2412" y="1586"/>
                    </a:cubicBezTo>
                    <a:cubicBezTo>
                      <a:pt x="2413" y="1586"/>
                      <a:pt x="2414" y="1586"/>
                      <a:pt x="2415" y="1586"/>
                    </a:cubicBezTo>
                    <a:cubicBezTo>
                      <a:pt x="2521" y="1578"/>
                      <a:pt x="2627" y="1553"/>
                      <a:pt x="2724" y="1508"/>
                    </a:cubicBezTo>
                    <a:cubicBezTo>
                      <a:pt x="2814" y="1468"/>
                      <a:pt x="2911" y="1407"/>
                      <a:pt x="2968" y="1321"/>
                    </a:cubicBezTo>
                    <a:cubicBezTo>
                      <a:pt x="3082" y="1151"/>
                      <a:pt x="2895" y="956"/>
                      <a:pt x="2741" y="895"/>
                    </a:cubicBezTo>
                    <a:cubicBezTo>
                      <a:pt x="2705" y="881"/>
                      <a:pt x="2669" y="871"/>
                      <a:pt x="2632" y="866"/>
                    </a:cubicBezTo>
                    <a:lnTo>
                      <a:pt x="2632" y="866"/>
                    </a:lnTo>
                    <a:cubicBezTo>
                      <a:pt x="2687" y="807"/>
                      <a:pt x="2719" y="725"/>
                      <a:pt x="2716" y="647"/>
                    </a:cubicBezTo>
                    <a:cubicBezTo>
                      <a:pt x="2709" y="485"/>
                      <a:pt x="2566" y="381"/>
                      <a:pt x="2416" y="381"/>
                    </a:cubicBezTo>
                    <a:cubicBezTo>
                      <a:pt x="2408" y="381"/>
                      <a:pt x="2399" y="382"/>
                      <a:pt x="2391" y="382"/>
                    </a:cubicBezTo>
                    <a:cubicBezTo>
                      <a:pt x="2341" y="385"/>
                      <a:pt x="2291" y="397"/>
                      <a:pt x="2245" y="419"/>
                    </a:cubicBezTo>
                    <a:lnTo>
                      <a:pt x="2245" y="419"/>
                    </a:lnTo>
                    <a:cubicBezTo>
                      <a:pt x="2255" y="317"/>
                      <a:pt x="2200" y="207"/>
                      <a:pt x="2102" y="167"/>
                    </a:cubicBezTo>
                    <a:cubicBezTo>
                      <a:pt x="2073" y="153"/>
                      <a:pt x="2043" y="147"/>
                      <a:pt x="2013" y="147"/>
                    </a:cubicBezTo>
                    <a:cubicBezTo>
                      <a:pt x="1933" y="147"/>
                      <a:pt x="1856" y="192"/>
                      <a:pt x="1805" y="257"/>
                    </a:cubicBezTo>
                    <a:lnTo>
                      <a:pt x="1805" y="257"/>
                    </a:lnTo>
                    <a:cubicBezTo>
                      <a:pt x="1780" y="161"/>
                      <a:pt x="1712" y="75"/>
                      <a:pt x="1619" y="33"/>
                    </a:cubicBezTo>
                    <a:cubicBezTo>
                      <a:pt x="1576" y="10"/>
                      <a:pt x="1530" y="0"/>
                      <a:pt x="1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6"/>
              <p:cNvSpPr/>
              <p:nvPr/>
            </p:nvSpPr>
            <p:spPr>
              <a:xfrm rot="156621">
                <a:off x="3600014" y="4313814"/>
                <a:ext cx="5663" cy="4346"/>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6"/>
              <p:cNvSpPr/>
              <p:nvPr/>
            </p:nvSpPr>
            <p:spPr>
              <a:xfrm rot="156621">
                <a:off x="3668671" y="4027313"/>
                <a:ext cx="128002" cy="86983"/>
              </a:xfrm>
              <a:custGeom>
                <a:avLst/>
                <a:gdLst/>
                <a:ahLst/>
                <a:cxnLst/>
                <a:rect l="l" t="t" r="r" b="b"/>
                <a:pathLst>
                  <a:path w="1944" h="1321" extrusionOk="0">
                    <a:moveTo>
                      <a:pt x="1186" y="1"/>
                    </a:moveTo>
                    <a:cubicBezTo>
                      <a:pt x="1093" y="1"/>
                      <a:pt x="998" y="10"/>
                      <a:pt x="906" y="30"/>
                    </a:cubicBezTo>
                    <a:cubicBezTo>
                      <a:pt x="809" y="50"/>
                      <a:pt x="711" y="83"/>
                      <a:pt x="626" y="136"/>
                    </a:cubicBezTo>
                    <a:cubicBezTo>
                      <a:pt x="447" y="250"/>
                      <a:pt x="386" y="449"/>
                      <a:pt x="345" y="644"/>
                    </a:cubicBezTo>
                    <a:cubicBezTo>
                      <a:pt x="309" y="827"/>
                      <a:pt x="280" y="1034"/>
                      <a:pt x="146" y="1173"/>
                    </a:cubicBezTo>
                    <a:cubicBezTo>
                      <a:pt x="114" y="1201"/>
                      <a:pt x="77" y="1225"/>
                      <a:pt x="36" y="1246"/>
                    </a:cubicBezTo>
                    <a:cubicBezTo>
                      <a:pt x="1" y="1260"/>
                      <a:pt x="24" y="1306"/>
                      <a:pt x="58" y="1306"/>
                    </a:cubicBezTo>
                    <a:cubicBezTo>
                      <a:pt x="63" y="1306"/>
                      <a:pt x="68" y="1305"/>
                      <a:pt x="73" y="1303"/>
                    </a:cubicBezTo>
                    <a:cubicBezTo>
                      <a:pt x="219" y="1234"/>
                      <a:pt x="301" y="1083"/>
                      <a:pt x="349" y="933"/>
                    </a:cubicBezTo>
                    <a:cubicBezTo>
                      <a:pt x="402" y="762"/>
                      <a:pt x="406" y="583"/>
                      <a:pt x="475" y="420"/>
                    </a:cubicBezTo>
                    <a:cubicBezTo>
                      <a:pt x="512" y="335"/>
                      <a:pt x="565" y="262"/>
                      <a:pt x="634" y="209"/>
                    </a:cubicBezTo>
                    <a:cubicBezTo>
                      <a:pt x="707" y="156"/>
                      <a:pt x="792" y="124"/>
                      <a:pt x="878" y="103"/>
                    </a:cubicBezTo>
                    <a:cubicBezTo>
                      <a:pt x="979" y="78"/>
                      <a:pt x="1087" y="62"/>
                      <a:pt x="1195" y="62"/>
                    </a:cubicBezTo>
                    <a:cubicBezTo>
                      <a:pt x="1292" y="62"/>
                      <a:pt x="1387" y="74"/>
                      <a:pt x="1475" y="103"/>
                    </a:cubicBezTo>
                    <a:cubicBezTo>
                      <a:pt x="1646" y="156"/>
                      <a:pt x="1797" y="286"/>
                      <a:pt x="1837" y="461"/>
                    </a:cubicBezTo>
                    <a:cubicBezTo>
                      <a:pt x="1858" y="567"/>
                      <a:pt x="1845" y="677"/>
                      <a:pt x="1825" y="778"/>
                    </a:cubicBezTo>
                    <a:cubicBezTo>
                      <a:pt x="1809" y="868"/>
                      <a:pt x="1784" y="961"/>
                      <a:pt x="1740" y="1042"/>
                    </a:cubicBezTo>
                    <a:cubicBezTo>
                      <a:pt x="1666" y="1179"/>
                      <a:pt x="1528" y="1252"/>
                      <a:pt x="1379" y="1252"/>
                    </a:cubicBezTo>
                    <a:cubicBezTo>
                      <a:pt x="1364" y="1252"/>
                      <a:pt x="1348" y="1251"/>
                      <a:pt x="1333" y="1250"/>
                    </a:cubicBezTo>
                    <a:cubicBezTo>
                      <a:pt x="1162" y="1234"/>
                      <a:pt x="1032" y="1120"/>
                      <a:pt x="979" y="965"/>
                    </a:cubicBezTo>
                    <a:cubicBezTo>
                      <a:pt x="951" y="892"/>
                      <a:pt x="943" y="811"/>
                      <a:pt x="951" y="729"/>
                    </a:cubicBezTo>
                    <a:cubicBezTo>
                      <a:pt x="963" y="652"/>
                      <a:pt x="996" y="555"/>
                      <a:pt x="1065" y="510"/>
                    </a:cubicBezTo>
                    <a:cubicBezTo>
                      <a:pt x="1088" y="494"/>
                      <a:pt x="1116" y="488"/>
                      <a:pt x="1145" y="488"/>
                    </a:cubicBezTo>
                    <a:cubicBezTo>
                      <a:pt x="1208" y="488"/>
                      <a:pt x="1277" y="517"/>
                      <a:pt x="1321" y="550"/>
                    </a:cubicBezTo>
                    <a:cubicBezTo>
                      <a:pt x="1390" y="599"/>
                      <a:pt x="1423" y="677"/>
                      <a:pt x="1378" y="746"/>
                    </a:cubicBezTo>
                    <a:cubicBezTo>
                      <a:pt x="1362" y="778"/>
                      <a:pt x="1333" y="794"/>
                      <a:pt x="1297" y="794"/>
                    </a:cubicBezTo>
                    <a:cubicBezTo>
                      <a:pt x="1256" y="794"/>
                      <a:pt x="1256" y="859"/>
                      <a:pt x="1297" y="864"/>
                    </a:cubicBezTo>
                    <a:cubicBezTo>
                      <a:pt x="1382" y="864"/>
                      <a:pt x="1447" y="790"/>
                      <a:pt x="1463" y="709"/>
                    </a:cubicBezTo>
                    <a:cubicBezTo>
                      <a:pt x="1475" y="620"/>
                      <a:pt x="1423" y="538"/>
                      <a:pt x="1349" y="490"/>
                    </a:cubicBezTo>
                    <a:cubicBezTo>
                      <a:pt x="1293" y="450"/>
                      <a:pt x="1218" y="423"/>
                      <a:pt x="1147" y="423"/>
                    </a:cubicBezTo>
                    <a:cubicBezTo>
                      <a:pt x="1115" y="423"/>
                      <a:pt x="1084" y="428"/>
                      <a:pt x="1057" y="441"/>
                    </a:cubicBezTo>
                    <a:cubicBezTo>
                      <a:pt x="963" y="477"/>
                      <a:pt x="923" y="575"/>
                      <a:pt x="898" y="664"/>
                    </a:cubicBezTo>
                    <a:cubicBezTo>
                      <a:pt x="858" y="843"/>
                      <a:pt x="902" y="1038"/>
                      <a:pt x="1028" y="1173"/>
                    </a:cubicBezTo>
                    <a:cubicBezTo>
                      <a:pt x="1120" y="1270"/>
                      <a:pt x="1250" y="1320"/>
                      <a:pt x="1381" y="1320"/>
                    </a:cubicBezTo>
                    <a:cubicBezTo>
                      <a:pt x="1431" y="1320"/>
                      <a:pt x="1480" y="1313"/>
                      <a:pt x="1528" y="1299"/>
                    </a:cubicBezTo>
                    <a:cubicBezTo>
                      <a:pt x="1728" y="1238"/>
                      <a:pt x="1829" y="1059"/>
                      <a:pt x="1874" y="868"/>
                    </a:cubicBezTo>
                    <a:cubicBezTo>
                      <a:pt x="1927" y="656"/>
                      <a:pt x="1943" y="424"/>
                      <a:pt x="1801" y="242"/>
                    </a:cubicBezTo>
                    <a:cubicBezTo>
                      <a:pt x="1663" y="75"/>
                      <a:pt x="1447" y="6"/>
                      <a:pt x="1240" y="2"/>
                    </a:cubicBezTo>
                    <a:cubicBezTo>
                      <a:pt x="1222" y="1"/>
                      <a:pt x="1204"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6"/>
              <p:cNvSpPr/>
              <p:nvPr/>
            </p:nvSpPr>
            <p:spPr>
              <a:xfrm rot="156621">
                <a:off x="3600601" y="3916096"/>
                <a:ext cx="97779" cy="117206"/>
              </a:xfrm>
              <a:custGeom>
                <a:avLst/>
                <a:gdLst/>
                <a:ahLst/>
                <a:cxnLst/>
                <a:rect l="l" t="t" r="r" b="b"/>
                <a:pathLst>
                  <a:path w="1485" h="1780" extrusionOk="0">
                    <a:moveTo>
                      <a:pt x="447" y="1"/>
                    </a:moveTo>
                    <a:cubicBezTo>
                      <a:pt x="350" y="1"/>
                      <a:pt x="255" y="23"/>
                      <a:pt x="184" y="87"/>
                    </a:cubicBezTo>
                    <a:cubicBezTo>
                      <a:pt x="115" y="148"/>
                      <a:pt x="74" y="237"/>
                      <a:pt x="50" y="327"/>
                    </a:cubicBezTo>
                    <a:cubicBezTo>
                      <a:pt x="1" y="526"/>
                      <a:pt x="25" y="762"/>
                      <a:pt x="184" y="904"/>
                    </a:cubicBezTo>
                    <a:cubicBezTo>
                      <a:pt x="272" y="987"/>
                      <a:pt x="387" y="1031"/>
                      <a:pt x="503" y="1031"/>
                    </a:cubicBezTo>
                    <a:cubicBezTo>
                      <a:pt x="580" y="1031"/>
                      <a:pt x="658" y="1012"/>
                      <a:pt x="729" y="973"/>
                    </a:cubicBezTo>
                    <a:cubicBezTo>
                      <a:pt x="810" y="924"/>
                      <a:pt x="895" y="847"/>
                      <a:pt x="912" y="749"/>
                    </a:cubicBezTo>
                    <a:cubicBezTo>
                      <a:pt x="928" y="644"/>
                      <a:pt x="847" y="566"/>
                      <a:pt x="765" y="510"/>
                    </a:cubicBezTo>
                    <a:cubicBezTo>
                      <a:pt x="719" y="479"/>
                      <a:pt x="659" y="453"/>
                      <a:pt x="602" y="453"/>
                    </a:cubicBezTo>
                    <a:cubicBezTo>
                      <a:pt x="567" y="453"/>
                      <a:pt x="534" y="462"/>
                      <a:pt x="505" y="485"/>
                    </a:cubicBezTo>
                    <a:cubicBezTo>
                      <a:pt x="444" y="534"/>
                      <a:pt x="436" y="623"/>
                      <a:pt x="473" y="688"/>
                    </a:cubicBezTo>
                    <a:cubicBezTo>
                      <a:pt x="489" y="717"/>
                      <a:pt x="517" y="741"/>
                      <a:pt x="554" y="753"/>
                    </a:cubicBezTo>
                    <a:cubicBezTo>
                      <a:pt x="558" y="755"/>
                      <a:pt x="563" y="756"/>
                      <a:pt x="566" y="756"/>
                    </a:cubicBezTo>
                    <a:cubicBezTo>
                      <a:pt x="597" y="756"/>
                      <a:pt x="606" y="703"/>
                      <a:pt x="570" y="688"/>
                    </a:cubicBezTo>
                    <a:cubicBezTo>
                      <a:pt x="517" y="672"/>
                      <a:pt x="501" y="591"/>
                      <a:pt x="534" y="550"/>
                    </a:cubicBezTo>
                    <a:cubicBezTo>
                      <a:pt x="553" y="525"/>
                      <a:pt x="578" y="516"/>
                      <a:pt x="604" y="516"/>
                    </a:cubicBezTo>
                    <a:cubicBezTo>
                      <a:pt x="656" y="516"/>
                      <a:pt x="714" y="552"/>
                      <a:pt x="749" y="579"/>
                    </a:cubicBezTo>
                    <a:cubicBezTo>
                      <a:pt x="782" y="603"/>
                      <a:pt x="822" y="640"/>
                      <a:pt x="838" y="676"/>
                    </a:cubicBezTo>
                    <a:cubicBezTo>
                      <a:pt x="859" y="717"/>
                      <a:pt x="843" y="766"/>
                      <a:pt x="822" y="802"/>
                    </a:cubicBezTo>
                    <a:cubicBezTo>
                      <a:pt x="777" y="875"/>
                      <a:pt x="692" y="924"/>
                      <a:pt x="611" y="949"/>
                    </a:cubicBezTo>
                    <a:cubicBezTo>
                      <a:pt x="575" y="959"/>
                      <a:pt x="538" y="964"/>
                      <a:pt x="502" y="964"/>
                    </a:cubicBezTo>
                    <a:cubicBezTo>
                      <a:pt x="371" y="964"/>
                      <a:pt x="244" y="898"/>
                      <a:pt x="168" y="786"/>
                    </a:cubicBezTo>
                    <a:cubicBezTo>
                      <a:pt x="74" y="644"/>
                      <a:pt x="74" y="424"/>
                      <a:pt x="139" y="266"/>
                    </a:cubicBezTo>
                    <a:cubicBezTo>
                      <a:pt x="172" y="188"/>
                      <a:pt x="225" y="123"/>
                      <a:pt x="302" y="91"/>
                    </a:cubicBezTo>
                    <a:cubicBezTo>
                      <a:pt x="345" y="72"/>
                      <a:pt x="391" y="66"/>
                      <a:pt x="439" y="66"/>
                    </a:cubicBezTo>
                    <a:cubicBezTo>
                      <a:pt x="487" y="66"/>
                      <a:pt x="536" y="72"/>
                      <a:pt x="582" y="79"/>
                    </a:cubicBezTo>
                    <a:cubicBezTo>
                      <a:pt x="753" y="107"/>
                      <a:pt x="920" y="172"/>
                      <a:pt x="1062" y="274"/>
                    </a:cubicBezTo>
                    <a:cubicBezTo>
                      <a:pt x="1339" y="473"/>
                      <a:pt x="1485" y="867"/>
                      <a:pt x="1290" y="1172"/>
                    </a:cubicBezTo>
                    <a:cubicBezTo>
                      <a:pt x="1200" y="1315"/>
                      <a:pt x="1054" y="1412"/>
                      <a:pt x="904" y="1485"/>
                    </a:cubicBezTo>
                    <a:cubicBezTo>
                      <a:pt x="721" y="1575"/>
                      <a:pt x="525" y="1628"/>
                      <a:pt x="334" y="1676"/>
                    </a:cubicBezTo>
                    <a:cubicBezTo>
                      <a:pt x="281" y="1689"/>
                      <a:pt x="233" y="1701"/>
                      <a:pt x="184" y="1713"/>
                    </a:cubicBezTo>
                    <a:cubicBezTo>
                      <a:pt x="147" y="1724"/>
                      <a:pt x="157" y="1780"/>
                      <a:pt x="190" y="1780"/>
                    </a:cubicBezTo>
                    <a:cubicBezTo>
                      <a:pt x="193" y="1780"/>
                      <a:pt x="197" y="1779"/>
                      <a:pt x="200" y="1778"/>
                    </a:cubicBezTo>
                    <a:cubicBezTo>
                      <a:pt x="432" y="1721"/>
                      <a:pt x="664" y="1664"/>
                      <a:pt x="883" y="1567"/>
                    </a:cubicBezTo>
                    <a:cubicBezTo>
                      <a:pt x="1062" y="1489"/>
                      <a:pt x="1233" y="1380"/>
                      <a:pt x="1343" y="1213"/>
                    </a:cubicBezTo>
                    <a:cubicBezTo>
                      <a:pt x="1448" y="1046"/>
                      <a:pt x="1469" y="839"/>
                      <a:pt x="1412" y="652"/>
                    </a:cubicBezTo>
                    <a:cubicBezTo>
                      <a:pt x="1355" y="465"/>
                      <a:pt x="1225" y="298"/>
                      <a:pt x="1054" y="188"/>
                    </a:cubicBezTo>
                    <a:cubicBezTo>
                      <a:pt x="887" y="79"/>
                      <a:pt x="676" y="14"/>
                      <a:pt x="473" y="1"/>
                    </a:cubicBezTo>
                    <a:cubicBezTo>
                      <a:pt x="464" y="1"/>
                      <a:pt x="456" y="1"/>
                      <a:pt x="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6"/>
              <p:cNvSpPr/>
              <p:nvPr/>
            </p:nvSpPr>
            <p:spPr>
              <a:xfrm rot="156666">
                <a:off x="3338299" y="4126128"/>
                <a:ext cx="67762" cy="160599"/>
              </a:xfrm>
              <a:custGeom>
                <a:avLst/>
                <a:gdLst/>
                <a:ahLst/>
                <a:cxnLst/>
                <a:rect l="l" t="t" r="r" b="b"/>
                <a:pathLst>
                  <a:path w="1326" h="2439" extrusionOk="0">
                    <a:moveTo>
                      <a:pt x="533" y="0"/>
                    </a:moveTo>
                    <a:cubicBezTo>
                      <a:pt x="504" y="0"/>
                      <a:pt x="475" y="3"/>
                      <a:pt x="447" y="10"/>
                    </a:cubicBezTo>
                    <a:cubicBezTo>
                      <a:pt x="333" y="38"/>
                      <a:pt x="236" y="128"/>
                      <a:pt x="228" y="246"/>
                    </a:cubicBezTo>
                    <a:cubicBezTo>
                      <a:pt x="225" y="268"/>
                      <a:pt x="242" y="279"/>
                      <a:pt x="259" y="279"/>
                    </a:cubicBezTo>
                    <a:cubicBezTo>
                      <a:pt x="275" y="279"/>
                      <a:pt x="293" y="268"/>
                      <a:pt x="293" y="246"/>
                    </a:cubicBezTo>
                    <a:cubicBezTo>
                      <a:pt x="301" y="160"/>
                      <a:pt x="378" y="95"/>
                      <a:pt x="459" y="75"/>
                    </a:cubicBezTo>
                    <a:cubicBezTo>
                      <a:pt x="483" y="69"/>
                      <a:pt x="508" y="67"/>
                      <a:pt x="533" y="67"/>
                    </a:cubicBezTo>
                    <a:cubicBezTo>
                      <a:pt x="614" y="67"/>
                      <a:pt x="697" y="94"/>
                      <a:pt x="768" y="128"/>
                    </a:cubicBezTo>
                    <a:cubicBezTo>
                      <a:pt x="858" y="164"/>
                      <a:pt x="927" y="225"/>
                      <a:pt x="947" y="319"/>
                    </a:cubicBezTo>
                    <a:cubicBezTo>
                      <a:pt x="963" y="408"/>
                      <a:pt x="939" y="502"/>
                      <a:pt x="894" y="579"/>
                    </a:cubicBezTo>
                    <a:cubicBezTo>
                      <a:pt x="833" y="677"/>
                      <a:pt x="744" y="750"/>
                      <a:pt x="663" y="823"/>
                    </a:cubicBezTo>
                    <a:cubicBezTo>
                      <a:pt x="640" y="845"/>
                      <a:pt x="659" y="881"/>
                      <a:pt x="687" y="881"/>
                    </a:cubicBezTo>
                    <a:cubicBezTo>
                      <a:pt x="689" y="881"/>
                      <a:pt x="692" y="881"/>
                      <a:pt x="695" y="880"/>
                    </a:cubicBezTo>
                    <a:cubicBezTo>
                      <a:pt x="722" y="871"/>
                      <a:pt x="752" y="866"/>
                      <a:pt x="781" y="866"/>
                    </a:cubicBezTo>
                    <a:cubicBezTo>
                      <a:pt x="893" y="866"/>
                      <a:pt x="1009" y="930"/>
                      <a:pt x="1045" y="1043"/>
                    </a:cubicBezTo>
                    <a:cubicBezTo>
                      <a:pt x="1089" y="1177"/>
                      <a:pt x="1000" y="1331"/>
                      <a:pt x="862" y="1356"/>
                    </a:cubicBezTo>
                    <a:cubicBezTo>
                      <a:pt x="829" y="1360"/>
                      <a:pt x="829" y="1413"/>
                      <a:pt x="862" y="1421"/>
                    </a:cubicBezTo>
                    <a:cubicBezTo>
                      <a:pt x="1012" y="1449"/>
                      <a:pt x="1220" y="1498"/>
                      <a:pt x="1248" y="1681"/>
                    </a:cubicBezTo>
                    <a:cubicBezTo>
                      <a:pt x="1273" y="1840"/>
                      <a:pt x="1116" y="1876"/>
                      <a:pt x="989" y="1880"/>
                    </a:cubicBezTo>
                    <a:lnTo>
                      <a:pt x="989" y="1880"/>
                    </a:lnTo>
                    <a:cubicBezTo>
                      <a:pt x="976" y="1877"/>
                      <a:pt x="962" y="1876"/>
                      <a:pt x="948" y="1876"/>
                    </a:cubicBezTo>
                    <a:cubicBezTo>
                      <a:pt x="943" y="1876"/>
                      <a:pt x="939" y="1876"/>
                      <a:pt x="935" y="1876"/>
                    </a:cubicBezTo>
                    <a:cubicBezTo>
                      <a:pt x="894" y="1880"/>
                      <a:pt x="894" y="1941"/>
                      <a:pt x="935" y="1945"/>
                    </a:cubicBezTo>
                    <a:cubicBezTo>
                      <a:pt x="946" y="1946"/>
                      <a:pt x="958" y="1946"/>
                      <a:pt x="970" y="1946"/>
                    </a:cubicBezTo>
                    <a:lnTo>
                      <a:pt x="970" y="1946"/>
                    </a:lnTo>
                    <a:cubicBezTo>
                      <a:pt x="1046" y="1958"/>
                      <a:pt x="1103" y="2029"/>
                      <a:pt x="1114" y="2104"/>
                    </a:cubicBezTo>
                    <a:cubicBezTo>
                      <a:pt x="1126" y="2201"/>
                      <a:pt x="1053" y="2287"/>
                      <a:pt x="972" y="2331"/>
                    </a:cubicBezTo>
                    <a:cubicBezTo>
                      <a:pt x="916" y="2361"/>
                      <a:pt x="855" y="2373"/>
                      <a:pt x="794" y="2373"/>
                    </a:cubicBezTo>
                    <a:cubicBezTo>
                      <a:pt x="737" y="2373"/>
                      <a:pt x="680" y="2363"/>
                      <a:pt x="626" y="2348"/>
                    </a:cubicBezTo>
                    <a:cubicBezTo>
                      <a:pt x="516" y="2319"/>
                      <a:pt x="410" y="2275"/>
                      <a:pt x="313" y="2218"/>
                    </a:cubicBezTo>
                    <a:cubicBezTo>
                      <a:pt x="211" y="2161"/>
                      <a:pt x="118" y="2079"/>
                      <a:pt x="69" y="1970"/>
                    </a:cubicBezTo>
                    <a:cubicBezTo>
                      <a:pt x="64" y="1957"/>
                      <a:pt x="55" y="1952"/>
                      <a:pt x="45" y="1952"/>
                    </a:cubicBezTo>
                    <a:cubicBezTo>
                      <a:pt x="24" y="1952"/>
                      <a:pt x="1" y="1977"/>
                      <a:pt x="12" y="2002"/>
                    </a:cubicBezTo>
                    <a:cubicBezTo>
                      <a:pt x="65" y="2116"/>
                      <a:pt x="158" y="2201"/>
                      <a:pt x="260" y="2266"/>
                    </a:cubicBezTo>
                    <a:cubicBezTo>
                      <a:pt x="374" y="2336"/>
                      <a:pt x="508" y="2388"/>
                      <a:pt x="638" y="2421"/>
                    </a:cubicBezTo>
                    <a:cubicBezTo>
                      <a:pt x="688" y="2432"/>
                      <a:pt x="739" y="2439"/>
                      <a:pt x="790" y="2439"/>
                    </a:cubicBezTo>
                    <a:cubicBezTo>
                      <a:pt x="871" y="2439"/>
                      <a:pt x="952" y="2421"/>
                      <a:pt x="1024" y="2376"/>
                    </a:cubicBezTo>
                    <a:cubicBezTo>
                      <a:pt x="1118" y="2319"/>
                      <a:pt x="1191" y="2214"/>
                      <a:pt x="1179" y="2100"/>
                    </a:cubicBezTo>
                    <a:cubicBezTo>
                      <a:pt x="1171" y="2039"/>
                      <a:pt x="1140" y="1980"/>
                      <a:pt x="1095" y="1938"/>
                    </a:cubicBezTo>
                    <a:lnTo>
                      <a:pt x="1095" y="1938"/>
                    </a:lnTo>
                    <a:cubicBezTo>
                      <a:pt x="1133" y="1931"/>
                      <a:pt x="1169" y="1919"/>
                      <a:pt x="1203" y="1900"/>
                    </a:cubicBezTo>
                    <a:cubicBezTo>
                      <a:pt x="1281" y="1856"/>
                      <a:pt x="1325" y="1774"/>
                      <a:pt x="1317" y="1689"/>
                    </a:cubicBezTo>
                    <a:cubicBezTo>
                      <a:pt x="1309" y="1600"/>
                      <a:pt x="1256" y="1518"/>
                      <a:pt x="1183" y="1465"/>
                    </a:cubicBezTo>
                    <a:cubicBezTo>
                      <a:pt x="1122" y="1421"/>
                      <a:pt x="1052" y="1396"/>
                      <a:pt x="979" y="1378"/>
                    </a:cubicBezTo>
                    <a:lnTo>
                      <a:pt x="979" y="1378"/>
                    </a:lnTo>
                    <a:cubicBezTo>
                      <a:pt x="1092" y="1305"/>
                      <a:pt x="1151" y="1154"/>
                      <a:pt x="1110" y="1022"/>
                    </a:cubicBezTo>
                    <a:cubicBezTo>
                      <a:pt x="1065" y="888"/>
                      <a:pt x="926" y="804"/>
                      <a:pt x="786" y="800"/>
                    </a:cubicBezTo>
                    <a:lnTo>
                      <a:pt x="786" y="800"/>
                    </a:lnTo>
                    <a:cubicBezTo>
                      <a:pt x="926" y="667"/>
                      <a:pt x="1049" y="505"/>
                      <a:pt x="1008" y="303"/>
                    </a:cubicBezTo>
                    <a:cubicBezTo>
                      <a:pt x="988" y="189"/>
                      <a:pt x="902" y="116"/>
                      <a:pt x="805" y="71"/>
                    </a:cubicBezTo>
                    <a:cubicBezTo>
                      <a:pt x="718" y="31"/>
                      <a:pt x="625" y="0"/>
                      <a:pt x="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6"/>
              <p:cNvSpPr/>
              <p:nvPr/>
            </p:nvSpPr>
            <p:spPr>
              <a:xfrm rot="156621">
                <a:off x="3747827" y="4158397"/>
                <a:ext cx="5399" cy="4346"/>
              </a:xfrm>
              <a:custGeom>
                <a:avLst/>
                <a:gdLst/>
                <a:ahLst/>
                <a:cxnLst/>
                <a:rect l="l" t="t" r="r" b="b"/>
                <a:pathLst>
                  <a:path w="82" h="66" extrusionOk="0">
                    <a:moveTo>
                      <a:pt x="33" y="1"/>
                    </a:moveTo>
                    <a:cubicBezTo>
                      <a:pt x="29" y="1"/>
                      <a:pt x="24" y="1"/>
                      <a:pt x="20" y="5"/>
                    </a:cubicBezTo>
                    <a:cubicBezTo>
                      <a:pt x="16" y="5"/>
                      <a:pt x="12" y="5"/>
                      <a:pt x="12" y="9"/>
                    </a:cubicBezTo>
                    <a:cubicBezTo>
                      <a:pt x="8" y="13"/>
                      <a:pt x="4" y="17"/>
                      <a:pt x="4" y="21"/>
                    </a:cubicBezTo>
                    <a:cubicBezTo>
                      <a:pt x="0" y="25"/>
                      <a:pt x="0" y="29"/>
                      <a:pt x="0" y="33"/>
                    </a:cubicBezTo>
                    <a:lnTo>
                      <a:pt x="0" y="41"/>
                    </a:lnTo>
                    <a:cubicBezTo>
                      <a:pt x="4" y="45"/>
                      <a:pt x="8" y="53"/>
                      <a:pt x="12" y="57"/>
                    </a:cubicBezTo>
                    <a:lnTo>
                      <a:pt x="16" y="62"/>
                    </a:lnTo>
                    <a:cubicBezTo>
                      <a:pt x="20" y="66"/>
                      <a:pt x="29" y="66"/>
                      <a:pt x="33" y="66"/>
                    </a:cubicBezTo>
                    <a:lnTo>
                      <a:pt x="49" y="66"/>
                    </a:lnTo>
                    <a:cubicBezTo>
                      <a:pt x="53" y="66"/>
                      <a:pt x="57" y="66"/>
                      <a:pt x="61" y="62"/>
                    </a:cubicBezTo>
                    <a:cubicBezTo>
                      <a:pt x="65" y="62"/>
                      <a:pt x="69" y="57"/>
                      <a:pt x="73" y="57"/>
                    </a:cubicBezTo>
                    <a:cubicBezTo>
                      <a:pt x="77" y="53"/>
                      <a:pt x="77" y="49"/>
                      <a:pt x="81" y="45"/>
                    </a:cubicBezTo>
                    <a:cubicBezTo>
                      <a:pt x="81" y="41"/>
                      <a:pt x="81" y="37"/>
                      <a:pt x="81" y="33"/>
                    </a:cubicBezTo>
                    <a:lnTo>
                      <a:pt x="81" y="25"/>
                    </a:lnTo>
                    <a:cubicBezTo>
                      <a:pt x="81" y="17"/>
                      <a:pt x="77" y="13"/>
                      <a:pt x="73" y="9"/>
                    </a:cubicBezTo>
                    <a:lnTo>
                      <a:pt x="65" y="5"/>
                    </a:lnTo>
                    <a:cubicBezTo>
                      <a:pt x="61" y="1"/>
                      <a:pt x="57"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6"/>
              <p:cNvSpPr/>
              <p:nvPr/>
            </p:nvSpPr>
            <p:spPr>
              <a:xfrm rot="156621">
                <a:off x="3655915" y="4052105"/>
                <a:ext cx="5399" cy="4346"/>
              </a:xfrm>
              <a:custGeom>
                <a:avLst/>
                <a:gdLst/>
                <a:ahLst/>
                <a:cxnLst/>
                <a:rect l="l" t="t" r="r" b="b"/>
                <a:pathLst>
                  <a:path w="82" h="66" extrusionOk="0">
                    <a:moveTo>
                      <a:pt x="33" y="1"/>
                    </a:moveTo>
                    <a:cubicBezTo>
                      <a:pt x="29" y="1"/>
                      <a:pt x="25" y="1"/>
                      <a:pt x="21" y="5"/>
                    </a:cubicBezTo>
                    <a:cubicBezTo>
                      <a:pt x="17" y="5"/>
                      <a:pt x="13" y="5"/>
                      <a:pt x="9" y="9"/>
                    </a:cubicBezTo>
                    <a:cubicBezTo>
                      <a:pt x="4" y="13"/>
                      <a:pt x="4" y="17"/>
                      <a:pt x="4" y="21"/>
                    </a:cubicBezTo>
                    <a:cubicBezTo>
                      <a:pt x="0" y="25"/>
                      <a:pt x="0" y="29"/>
                      <a:pt x="0" y="33"/>
                    </a:cubicBezTo>
                    <a:lnTo>
                      <a:pt x="0" y="41"/>
                    </a:lnTo>
                    <a:cubicBezTo>
                      <a:pt x="0" y="45"/>
                      <a:pt x="4" y="53"/>
                      <a:pt x="9" y="57"/>
                    </a:cubicBezTo>
                    <a:lnTo>
                      <a:pt x="17" y="62"/>
                    </a:lnTo>
                    <a:cubicBezTo>
                      <a:pt x="21" y="66"/>
                      <a:pt x="25" y="66"/>
                      <a:pt x="33" y="66"/>
                    </a:cubicBezTo>
                    <a:lnTo>
                      <a:pt x="49" y="66"/>
                    </a:lnTo>
                    <a:cubicBezTo>
                      <a:pt x="53" y="66"/>
                      <a:pt x="57" y="66"/>
                      <a:pt x="61" y="62"/>
                    </a:cubicBezTo>
                    <a:cubicBezTo>
                      <a:pt x="65" y="62"/>
                      <a:pt x="70" y="57"/>
                      <a:pt x="74" y="57"/>
                    </a:cubicBezTo>
                    <a:cubicBezTo>
                      <a:pt x="74" y="53"/>
                      <a:pt x="78" y="49"/>
                      <a:pt x="78" y="45"/>
                    </a:cubicBezTo>
                    <a:cubicBezTo>
                      <a:pt x="82" y="41"/>
                      <a:pt x="82" y="37"/>
                      <a:pt x="82" y="33"/>
                    </a:cubicBezTo>
                    <a:lnTo>
                      <a:pt x="82" y="25"/>
                    </a:lnTo>
                    <a:cubicBezTo>
                      <a:pt x="78" y="17"/>
                      <a:pt x="78" y="13"/>
                      <a:pt x="74" y="9"/>
                    </a:cubicBezTo>
                    <a:lnTo>
                      <a:pt x="65" y="5"/>
                    </a:lnTo>
                    <a:cubicBezTo>
                      <a:pt x="61" y="1"/>
                      <a:pt x="53"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6"/>
              <p:cNvSpPr/>
              <p:nvPr/>
            </p:nvSpPr>
            <p:spPr>
              <a:xfrm rot="156621">
                <a:off x="3560541" y="3986642"/>
                <a:ext cx="4872" cy="5136"/>
              </a:xfrm>
              <a:custGeom>
                <a:avLst/>
                <a:gdLst/>
                <a:ahLst/>
                <a:cxnLst/>
                <a:rect l="l" t="t" r="r" b="b"/>
                <a:pathLst>
                  <a:path w="74" h="78" extrusionOk="0">
                    <a:moveTo>
                      <a:pt x="29" y="1"/>
                    </a:moveTo>
                    <a:cubicBezTo>
                      <a:pt x="25" y="5"/>
                      <a:pt x="21" y="5"/>
                      <a:pt x="21" y="5"/>
                    </a:cubicBezTo>
                    <a:cubicBezTo>
                      <a:pt x="17" y="9"/>
                      <a:pt x="13" y="13"/>
                      <a:pt x="13" y="13"/>
                    </a:cubicBezTo>
                    <a:cubicBezTo>
                      <a:pt x="8" y="13"/>
                      <a:pt x="8" y="17"/>
                      <a:pt x="4" y="17"/>
                    </a:cubicBezTo>
                    <a:cubicBezTo>
                      <a:pt x="4" y="21"/>
                      <a:pt x="4" y="25"/>
                      <a:pt x="0" y="29"/>
                    </a:cubicBezTo>
                    <a:cubicBezTo>
                      <a:pt x="0" y="33"/>
                      <a:pt x="0" y="37"/>
                      <a:pt x="0" y="37"/>
                    </a:cubicBezTo>
                    <a:lnTo>
                      <a:pt x="0" y="41"/>
                    </a:lnTo>
                    <a:cubicBezTo>
                      <a:pt x="0" y="45"/>
                      <a:pt x="0" y="45"/>
                      <a:pt x="0" y="49"/>
                    </a:cubicBezTo>
                    <a:cubicBezTo>
                      <a:pt x="4" y="53"/>
                      <a:pt x="4" y="57"/>
                      <a:pt x="4" y="57"/>
                    </a:cubicBezTo>
                    <a:lnTo>
                      <a:pt x="4" y="62"/>
                    </a:lnTo>
                    <a:cubicBezTo>
                      <a:pt x="8" y="62"/>
                      <a:pt x="8" y="66"/>
                      <a:pt x="13" y="70"/>
                    </a:cubicBezTo>
                    <a:cubicBezTo>
                      <a:pt x="17" y="74"/>
                      <a:pt x="21" y="74"/>
                      <a:pt x="29" y="78"/>
                    </a:cubicBezTo>
                    <a:lnTo>
                      <a:pt x="49" y="78"/>
                    </a:lnTo>
                    <a:cubicBezTo>
                      <a:pt x="53" y="78"/>
                      <a:pt x="57" y="74"/>
                      <a:pt x="57" y="70"/>
                    </a:cubicBezTo>
                    <a:cubicBezTo>
                      <a:pt x="61" y="70"/>
                      <a:pt x="65" y="66"/>
                      <a:pt x="69" y="62"/>
                    </a:cubicBezTo>
                    <a:cubicBezTo>
                      <a:pt x="69" y="57"/>
                      <a:pt x="69" y="53"/>
                      <a:pt x="73" y="49"/>
                    </a:cubicBezTo>
                    <a:cubicBezTo>
                      <a:pt x="73" y="46"/>
                      <a:pt x="73" y="42"/>
                      <a:pt x="71" y="39"/>
                    </a:cubicBezTo>
                    <a:lnTo>
                      <a:pt x="71" y="39"/>
                    </a:lnTo>
                    <a:lnTo>
                      <a:pt x="73" y="33"/>
                    </a:lnTo>
                    <a:cubicBezTo>
                      <a:pt x="73" y="29"/>
                      <a:pt x="69" y="21"/>
                      <a:pt x="69" y="17"/>
                    </a:cubicBezTo>
                    <a:lnTo>
                      <a:pt x="61" y="13"/>
                    </a:lnTo>
                    <a:cubicBezTo>
                      <a:pt x="57" y="9"/>
                      <a:pt x="53" y="5"/>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6"/>
              <p:cNvSpPr/>
              <p:nvPr/>
            </p:nvSpPr>
            <p:spPr>
              <a:xfrm rot="156621">
                <a:off x="3480606" y="3947087"/>
                <a:ext cx="5399" cy="5465"/>
              </a:xfrm>
              <a:custGeom>
                <a:avLst/>
                <a:gdLst/>
                <a:ahLst/>
                <a:cxnLst/>
                <a:rect l="l" t="t" r="r" b="b"/>
                <a:pathLst>
                  <a:path w="82" h="83" extrusionOk="0">
                    <a:moveTo>
                      <a:pt x="49" y="1"/>
                    </a:moveTo>
                    <a:lnTo>
                      <a:pt x="41" y="5"/>
                    </a:lnTo>
                    <a:cubicBezTo>
                      <a:pt x="33" y="5"/>
                      <a:pt x="29" y="9"/>
                      <a:pt x="25" y="13"/>
                    </a:cubicBezTo>
                    <a:lnTo>
                      <a:pt x="8" y="29"/>
                    </a:lnTo>
                    <a:cubicBezTo>
                      <a:pt x="8" y="29"/>
                      <a:pt x="4" y="33"/>
                      <a:pt x="4" y="37"/>
                    </a:cubicBezTo>
                    <a:cubicBezTo>
                      <a:pt x="0" y="41"/>
                      <a:pt x="0" y="45"/>
                      <a:pt x="0" y="50"/>
                    </a:cubicBezTo>
                    <a:cubicBezTo>
                      <a:pt x="0" y="54"/>
                      <a:pt x="0" y="58"/>
                      <a:pt x="4" y="62"/>
                    </a:cubicBezTo>
                    <a:cubicBezTo>
                      <a:pt x="4" y="66"/>
                      <a:pt x="8" y="70"/>
                      <a:pt x="8" y="74"/>
                    </a:cubicBezTo>
                    <a:lnTo>
                      <a:pt x="17" y="78"/>
                    </a:lnTo>
                    <a:cubicBezTo>
                      <a:pt x="21" y="82"/>
                      <a:pt x="29" y="82"/>
                      <a:pt x="33" y="82"/>
                    </a:cubicBezTo>
                    <a:lnTo>
                      <a:pt x="41" y="82"/>
                    </a:lnTo>
                    <a:cubicBezTo>
                      <a:pt x="49" y="82"/>
                      <a:pt x="53" y="78"/>
                      <a:pt x="57" y="74"/>
                    </a:cubicBezTo>
                    <a:lnTo>
                      <a:pt x="73" y="58"/>
                    </a:lnTo>
                    <a:cubicBezTo>
                      <a:pt x="73" y="54"/>
                      <a:pt x="78" y="54"/>
                      <a:pt x="78" y="50"/>
                    </a:cubicBezTo>
                    <a:cubicBezTo>
                      <a:pt x="82" y="45"/>
                      <a:pt x="82" y="41"/>
                      <a:pt x="82" y="33"/>
                    </a:cubicBezTo>
                    <a:cubicBezTo>
                      <a:pt x="82" y="29"/>
                      <a:pt x="82" y="25"/>
                      <a:pt x="78" y="21"/>
                    </a:cubicBezTo>
                    <a:cubicBezTo>
                      <a:pt x="78" y="17"/>
                      <a:pt x="73" y="13"/>
                      <a:pt x="73" y="13"/>
                    </a:cubicBezTo>
                    <a:lnTo>
                      <a:pt x="65" y="5"/>
                    </a:lnTo>
                    <a:cubicBezTo>
                      <a:pt x="61" y="5"/>
                      <a:pt x="53"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6"/>
              <p:cNvSpPr/>
              <p:nvPr/>
            </p:nvSpPr>
            <p:spPr>
              <a:xfrm rot="156621">
                <a:off x="3391527" y="4077797"/>
                <a:ext cx="4346" cy="5465"/>
              </a:xfrm>
              <a:custGeom>
                <a:avLst/>
                <a:gdLst/>
                <a:ahLst/>
                <a:cxnLst/>
                <a:rect l="l" t="t" r="r" b="b"/>
                <a:pathLst>
                  <a:path w="66" h="83" extrusionOk="0">
                    <a:moveTo>
                      <a:pt x="25" y="1"/>
                    </a:moveTo>
                    <a:cubicBezTo>
                      <a:pt x="17" y="5"/>
                      <a:pt x="13" y="9"/>
                      <a:pt x="9" y="13"/>
                    </a:cubicBezTo>
                    <a:lnTo>
                      <a:pt x="5" y="17"/>
                    </a:lnTo>
                    <a:cubicBezTo>
                      <a:pt x="1" y="21"/>
                      <a:pt x="1" y="29"/>
                      <a:pt x="1" y="33"/>
                    </a:cubicBezTo>
                    <a:lnTo>
                      <a:pt x="1" y="50"/>
                    </a:lnTo>
                    <a:cubicBezTo>
                      <a:pt x="1" y="54"/>
                      <a:pt x="1" y="58"/>
                      <a:pt x="1" y="62"/>
                    </a:cubicBezTo>
                    <a:cubicBezTo>
                      <a:pt x="5" y="66"/>
                      <a:pt x="5" y="70"/>
                      <a:pt x="9" y="74"/>
                    </a:cubicBezTo>
                    <a:cubicBezTo>
                      <a:pt x="13" y="78"/>
                      <a:pt x="17" y="78"/>
                      <a:pt x="21" y="82"/>
                    </a:cubicBezTo>
                    <a:lnTo>
                      <a:pt x="42" y="82"/>
                    </a:lnTo>
                    <a:cubicBezTo>
                      <a:pt x="46" y="82"/>
                      <a:pt x="54" y="78"/>
                      <a:pt x="58" y="74"/>
                    </a:cubicBezTo>
                    <a:lnTo>
                      <a:pt x="62" y="66"/>
                    </a:lnTo>
                    <a:cubicBezTo>
                      <a:pt x="66" y="62"/>
                      <a:pt x="66" y="58"/>
                      <a:pt x="66" y="50"/>
                    </a:cubicBezTo>
                    <a:lnTo>
                      <a:pt x="66" y="33"/>
                    </a:lnTo>
                    <a:cubicBezTo>
                      <a:pt x="66" y="29"/>
                      <a:pt x="66" y="25"/>
                      <a:pt x="62" y="21"/>
                    </a:cubicBezTo>
                    <a:cubicBezTo>
                      <a:pt x="62" y="17"/>
                      <a:pt x="58" y="13"/>
                      <a:pt x="58" y="13"/>
                    </a:cubicBezTo>
                    <a:cubicBezTo>
                      <a:pt x="54" y="9"/>
                      <a:pt x="50" y="5"/>
                      <a:pt x="46" y="5"/>
                    </a:cubicBezTo>
                    <a:cubicBezTo>
                      <a:pt x="42" y="1"/>
                      <a:pt x="38"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6"/>
              <p:cNvSpPr/>
              <p:nvPr/>
            </p:nvSpPr>
            <p:spPr>
              <a:xfrm rot="156621">
                <a:off x="3424545" y="4260531"/>
                <a:ext cx="5663" cy="4346"/>
              </a:xfrm>
              <a:custGeom>
                <a:avLst/>
                <a:gdLst/>
                <a:ahLst/>
                <a:cxnLst/>
                <a:rect l="l" t="t" r="r" b="b"/>
                <a:pathLst>
                  <a:path w="86" h="66" extrusionOk="0">
                    <a:moveTo>
                      <a:pt x="45" y="0"/>
                    </a:moveTo>
                    <a:cubicBezTo>
                      <a:pt x="0" y="0"/>
                      <a:pt x="0" y="65"/>
                      <a:pt x="45" y="65"/>
                    </a:cubicBezTo>
                    <a:cubicBezTo>
                      <a:pt x="85" y="65"/>
                      <a:pt x="8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6"/>
              <p:cNvSpPr/>
              <p:nvPr/>
            </p:nvSpPr>
            <p:spPr>
              <a:xfrm rot="156621">
                <a:off x="3479967" y="3650843"/>
                <a:ext cx="533142" cy="331667"/>
              </a:xfrm>
              <a:custGeom>
                <a:avLst/>
                <a:gdLst/>
                <a:ahLst/>
                <a:cxnLst/>
                <a:rect l="l" t="t" r="r" b="b"/>
                <a:pathLst>
                  <a:path w="8097" h="5037" extrusionOk="0">
                    <a:moveTo>
                      <a:pt x="41" y="0"/>
                    </a:moveTo>
                    <a:cubicBezTo>
                      <a:pt x="1" y="0"/>
                      <a:pt x="1" y="65"/>
                      <a:pt x="41" y="65"/>
                    </a:cubicBezTo>
                    <a:cubicBezTo>
                      <a:pt x="627" y="69"/>
                      <a:pt x="1216" y="179"/>
                      <a:pt x="1749" y="419"/>
                    </a:cubicBezTo>
                    <a:cubicBezTo>
                      <a:pt x="2281" y="659"/>
                      <a:pt x="2741" y="1013"/>
                      <a:pt x="3058" y="1496"/>
                    </a:cubicBezTo>
                    <a:cubicBezTo>
                      <a:pt x="3245" y="1777"/>
                      <a:pt x="3375" y="2090"/>
                      <a:pt x="3570" y="2366"/>
                    </a:cubicBezTo>
                    <a:cubicBezTo>
                      <a:pt x="3757" y="2623"/>
                      <a:pt x="3997" y="2826"/>
                      <a:pt x="4274" y="2984"/>
                    </a:cubicBezTo>
                    <a:cubicBezTo>
                      <a:pt x="4855" y="3326"/>
                      <a:pt x="5522" y="3456"/>
                      <a:pt x="6148" y="3684"/>
                    </a:cubicBezTo>
                    <a:cubicBezTo>
                      <a:pt x="6477" y="3806"/>
                      <a:pt x="6786" y="3964"/>
                      <a:pt x="7071" y="4168"/>
                    </a:cubicBezTo>
                    <a:cubicBezTo>
                      <a:pt x="7351" y="4371"/>
                      <a:pt x="7603" y="4607"/>
                      <a:pt x="7847" y="4846"/>
                    </a:cubicBezTo>
                    <a:cubicBezTo>
                      <a:pt x="7908" y="4907"/>
                      <a:pt x="7969" y="4968"/>
                      <a:pt x="8030" y="5025"/>
                    </a:cubicBezTo>
                    <a:cubicBezTo>
                      <a:pt x="8037" y="5033"/>
                      <a:pt x="8044" y="5036"/>
                      <a:pt x="8052" y="5036"/>
                    </a:cubicBezTo>
                    <a:cubicBezTo>
                      <a:pt x="8076" y="5036"/>
                      <a:pt x="8097" y="5002"/>
                      <a:pt x="8075" y="4981"/>
                    </a:cubicBezTo>
                    <a:cubicBezTo>
                      <a:pt x="7831" y="4737"/>
                      <a:pt x="7583" y="4493"/>
                      <a:pt x="7311" y="4273"/>
                    </a:cubicBezTo>
                    <a:cubicBezTo>
                      <a:pt x="7042" y="4054"/>
                      <a:pt x="6754" y="3871"/>
                      <a:pt x="6436" y="3732"/>
                    </a:cubicBezTo>
                    <a:cubicBezTo>
                      <a:pt x="5806" y="3456"/>
                      <a:pt x="5119" y="3342"/>
                      <a:pt x="4501" y="3033"/>
                    </a:cubicBezTo>
                    <a:cubicBezTo>
                      <a:pt x="4217" y="2895"/>
                      <a:pt x="3948" y="2712"/>
                      <a:pt x="3741" y="2476"/>
                    </a:cubicBezTo>
                    <a:cubicBezTo>
                      <a:pt x="3517" y="2216"/>
                      <a:pt x="3379" y="1903"/>
                      <a:pt x="3208" y="1610"/>
                    </a:cubicBezTo>
                    <a:cubicBezTo>
                      <a:pt x="2908" y="1102"/>
                      <a:pt x="2468" y="708"/>
                      <a:pt x="1944" y="439"/>
                    </a:cubicBezTo>
                    <a:cubicBezTo>
                      <a:pt x="1419" y="175"/>
                      <a:pt x="842" y="37"/>
                      <a:pt x="257" y="8"/>
                    </a:cubicBezTo>
                    <a:cubicBezTo>
                      <a:pt x="188" y="4"/>
                      <a:pt x="11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6"/>
              <p:cNvSpPr/>
              <p:nvPr/>
            </p:nvSpPr>
            <p:spPr>
              <a:xfrm rot="156621">
                <a:off x="3723233" y="3632707"/>
                <a:ext cx="190290" cy="97913"/>
              </a:xfrm>
              <a:custGeom>
                <a:avLst/>
                <a:gdLst/>
                <a:ahLst/>
                <a:cxnLst/>
                <a:rect l="l" t="t" r="r" b="b"/>
                <a:pathLst>
                  <a:path w="2890" h="1487" extrusionOk="0">
                    <a:moveTo>
                      <a:pt x="2846" y="1"/>
                    </a:moveTo>
                    <a:cubicBezTo>
                      <a:pt x="2843" y="1"/>
                      <a:pt x="2840" y="1"/>
                      <a:pt x="2836" y="2"/>
                    </a:cubicBezTo>
                    <a:lnTo>
                      <a:pt x="2832" y="2"/>
                    </a:lnTo>
                    <a:cubicBezTo>
                      <a:pt x="2454" y="116"/>
                      <a:pt x="2092" y="283"/>
                      <a:pt x="1739" y="466"/>
                    </a:cubicBezTo>
                    <a:cubicBezTo>
                      <a:pt x="1389" y="648"/>
                      <a:pt x="1019" y="864"/>
                      <a:pt x="661" y="1067"/>
                    </a:cubicBezTo>
                    <a:cubicBezTo>
                      <a:pt x="450" y="1185"/>
                      <a:pt x="243" y="1307"/>
                      <a:pt x="31" y="1425"/>
                    </a:cubicBezTo>
                    <a:cubicBezTo>
                      <a:pt x="0" y="1442"/>
                      <a:pt x="19" y="1486"/>
                      <a:pt x="48" y="1486"/>
                    </a:cubicBezTo>
                    <a:cubicBezTo>
                      <a:pt x="53" y="1486"/>
                      <a:pt x="58" y="1485"/>
                      <a:pt x="64" y="1482"/>
                    </a:cubicBezTo>
                    <a:cubicBezTo>
                      <a:pt x="434" y="1271"/>
                      <a:pt x="804" y="1063"/>
                      <a:pt x="1174" y="852"/>
                    </a:cubicBezTo>
                    <a:cubicBezTo>
                      <a:pt x="1515" y="657"/>
                      <a:pt x="1861" y="466"/>
                      <a:pt x="2223" y="303"/>
                    </a:cubicBezTo>
                    <a:cubicBezTo>
                      <a:pt x="2426" y="213"/>
                      <a:pt x="2637" y="132"/>
                      <a:pt x="2853" y="67"/>
                    </a:cubicBezTo>
                    <a:cubicBezTo>
                      <a:pt x="2890" y="56"/>
                      <a:pt x="2879" y="1"/>
                      <a:pt x="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6"/>
              <p:cNvSpPr/>
              <p:nvPr/>
            </p:nvSpPr>
            <p:spPr>
              <a:xfrm rot="156621">
                <a:off x="3333981" y="3603035"/>
                <a:ext cx="703877" cy="791931"/>
              </a:xfrm>
              <a:custGeom>
                <a:avLst/>
                <a:gdLst/>
                <a:ahLst/>
                <a:cxnLst/>
                <a:rect l="l" t="t" r="r" b="b"/>
                <a:pathLst>
                  <a:path w="10690" h="12027" fill="none" extrusionOk="0">
                    <a:moveTo>
                      <a:pt x="8490" y="0"/>
                    </a:moveTo>
                    <a:cubicBezTo>
                      <a:pt x="8490" y="0"/>
                      <a:pt x="10673" y="5062"/>
                      <a:pt x="10689" y="11311"/>
                    </a:cubicBezTo>
                    <a:cubicBezTo>
                      <a:pt x="10689" y="11311"/>
                      <a:pt x="3566" y="12026"/>
                      <a:pt x="172" y="11311"/>
                    </a:cubicBezTo>
                    <a:cubicBezTo>
                      <a:pt x="172" y="11311"/>
                      <a:pt x="1" y="5334"/>
                      <a:pt x="2371" y="0"/>
                    </a:cubicBezTo>
                    <a:cubicBezTo>
                      <a:pt x="2371" y="0"/>
                      <a:pt x="3697" y="277"/>
                      <a:pt x="4237" y="484"/>
                    </a:cubicBezTo>
                    <a:cubicBezTo>
                      <a:pt x="5058" y="797"/>
                      <a:pt x="5384" y="1370"/>
                      <a:pt x="5384" y="1370"/>
                    </a:cubicBezTo>
                    <a:cubicBezTo>
                      <a:pt x="5384" y="1370"/>
                      <a:pt x="5880" y="785"/>
                      <a:pt x="6583" y="516"/>
                    </a:cubicBezTo>
                    <a:cubicBezTo>
                      <a:pt x="7335" y="232"/>
                      <a:pt x="8490" y="0"/>
                      <a:pt x="8490" y="0"/>
                    </a:cubicBezTo>
                    <a:close/>
                  </a:path>
                </a:pathLst>
              </a:custGeom>
              <a:no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6"/>
              <p:cNvSpPr/>
              <p:nvPr/>
            </p:nvSpPr>
            <p:spPr>
              <a:xfrm rot="156621">
                <a:off x="3499850" y="3608529"/>
                <a:ext cx="507660" cy="344441"/>
              </a:xfrm>
              <a:custGeom>
                <a:avLst/>
                <a:gdLst/>
                <a:ahLst/>
                <a:cxnLst/>
                <a:rect l="l" t="t" r="r" b="b"/>
                <a:pathLst>
                  <a:path w="7710" h="5231" extrusionOk="0">
                    <a:moveTo>
                      <a:pt x="41" y="1"/>
                    </a:moveTo>
                    <a:cubicBezTo>
                      <a:pt x="0" y="1"/>
                      <a:pt x="1" y="66"/>
                      <a:pt x="45" y="70"/>
                    </a:cubicBezTo>
                    <a:cubicBezTo>
                      <a:pt x="504" y="115"/>
                      <a:pt x="960" y="204"/>
                      <a:pt x="1407" y="330"/>
                    </a:cubicBezTo>
                    <a:cubicBezTo>
                      <a:pt x="1626" y="391"/>
                      <a:pt x="1846" y="464"/>
                      <a:pt x="2057" y="550"/>
                    </a:cubicBezTo>
                    <a:cubicBezTo>
                      <a:pt x="2273" y="635"/>
                      <a:pt x="2439" y="741"/>
                      <a:pt x="2598" y="895"/>
                    </a:cubicBezTo>
                    <a:cubicBezTo>
                      <a:pt x="2675" y="964"/>
                      <a:pt x="2740" y="1042"/>
                      <a:pt x="2809" y="1119"/>
                    </a:cubicBezTo>
                    <a:cubicBezTo>
                      <a:pt x="2842" y="1160"/>
                      <a:pt x="2874" y="1200"/>
                      <a:pt x="2907" y="1241"/>
                    </a:cubicBezTo>
                    <a:cubicBezTo>
                      <a:pt x="2919" y="1261"/>
                      <a:pt x="2935" y="1277"/>
                      <a:pt x="2952" y="1298"/>
                    </a:cubicBezTo>
                    <a:cubicBezTo>
                      <a:pt x="2956" y="1306"/>
                      <a:pt x="2964" y="1314"/>
                      <a:pt x="2968" y="1322"/>
                    </a:cubicBezTo>
                    <a:cubicBezTo>
                      <a:pt x="2968" y="1322"/>
                      <a:pt x="2984" y="1341"/>
                      <a:pt x="2986" y="1341"/>
                    </a:cubicBezTo>
                    <a:cubicBezTo>
                      <a:pt x="2986" y="1341"/>
                      <a:pt x="2986" y="1341"/>
                      <a:pt x="2986" y="1341"/>
                    </a:cubicBezTo>
                    <a:lnTo>
                      <a:pt x="2986" y="1341"/>
                    </a:lnTo>
                    <a:cubicBezTo>
                      <a:pt x="2997" y="1361"/>
                      <a:pt x="3005" y="1384"/>
                      <a:pt x="3017" y="1403"/>
                    </a:cubicBezTo>
                    <a:cubicBezTo>
                      <a:pt x="3094" y="1558"/>
                      <a:pt x="3192" y="1704"/>
                      <a:pt x="3289" y="1847"/>
                    </a:cubicBezTo>
                    <a:cubicBezTo>
                      <a:pt x="3505" y="2156"/>
                      <a:pt x="3749" y="2448"/>
                      <a:pt x="4005" y="2725"/>
                    </a:cubicBezTo>
                    <a:cubicBezTo>
                      <a:pt x="4257" y="3001"/>
                      <a:pt x="4554" y="3241"/>
                      <a:pt x="4887" y="3420"/>
                    </a:cubicBezTo>
                    <a:cubicBezTo>
                      <a:pt x="5184" y="3579"/>
                      <a:pt x="5501" y="3692"/>
                      <a:pt x="5818" y="3798"/>
                    </a:cubicBezTo>
                    <a:cubicBezTo>
                      <a:pt x="5989" y="3855"/>
                      <a:pt x="6159" y="3912"/>
                      <a:pt x="6326" y="3973"/>
                    </a:cubicBezTo>
                    <a:cubicBezTo>
                      <a:pt x="6505" y="4034"/>
                      <a:pt x="6680" y="4099"/>
                      <a:pt x="6842" y="4197"/>
                    </a:cubicBezTo>
                    <a:cubicBezTo>
                      <a:pt x="7204" y="4416"/>
                      <a:pt x="7521" y="4770"/>
                      <a:pt x="7635" y="5184"/>
                    </a:cubicBezTo>
                    <a:cubicBezTo>
                      <a:pt x="7639" y="5193"/>
                      <a:pt x="7639" y="5201"/>
                      <a:pt x="7639" y="5205"/>
                    </a:cubicBezTo>
                    <a:cubicBezTo>
                      <a:pt x="7644" y="5223"/>
                      <a:pt x="7657" y="5230"/>
                      <a:pt x="7670" y="5230"/>
                    </a:cubicBezTo>
                    <a:cubicBezTo>
                      <a:pt x="7689" y="5230"/>
                      <a:pt x="7709" y="5213"/>
                      <a:pt x="7704" y="5189"/>
                    </a:cubicBezTo>
                    <a:cubicBezTo>
                      <a:pt x="7680" y="5087"/>
                      <a:pt x="7635" y="4985"/>
                      <a:pt x="7586" y="4888"/>
                    </a:cubicBezTo>
                    <a:cubicBezTo>
                      <a:pt x="7469" y="4660"/>
                      <a:pt x="7302" y="4457"/>
                      <a:pt x="7103" y="4298"/>
                    </a:cubicBezTo>
                    <a:cubicBezTo>
                      <a:pt x="6969" y="4192"/>
                      <a:pt x="6818" y="4099"/>
                      <a:pt x="6664" y="4030"/>
                    </a:cubicBezTo>
                    <a:cubicBezTo>
                      <a:pt x="6489" y="3953"/>
                      <a:pt x="6306" y="3896"/>
                      <a:pt x="6127" y="3831"/>
                    </a:cubicBezTo>
                    <a:cubicBezTo>
                      <a:pt x="5802" y="3721"/>
                      <a:pt x="5472" y="3619"/>
                      <a:pt x="5155" y="3477"/>
                    </a:cubicBezTo>
                    <a:cubicBezTo>
                      <a:pt x="4842" y="3339"/>
                      <a:pt x="4525" y="3135"/>
                      <a:pt x="4261" y="2891"/>
                    </a:cubicBezTo>
                    <a:cubicBezTo>
                      <a:pt x="4098" y="2741"/>
                      <a:pt x="3952" y="2570"/>
                      <a:pt x="3805" y="2400"/>
                    </a:cubicBezTo>
                    <a:cubicBezTo>
                      <a:pt x="3684" y="2257"/>
                      <a:pt x="3566" y="2111"/>
                      <a:pt x="3456" y="1965"/>
                    </a:cubicBezTo>
                    <a:cubicBezTo>
                      <a:pt x="3326" y="1790"/>
                      <a:pt x="3200" y="1611"/>
                      <a:pt x="3098" y="1424"/>
                    </a:cubicBezTo>
                    <a:cubicBezTo>
                      <a:pt x="3082" y="1387"/>
                      <a:pt x="3066" y="1355"/>
                      <a:pt x="3049" y="1322"/>
                    </a:cubicBezTo>
                    <a:lnTo>
                      <a:pt x="3049" y="1322"/>
                    </a:lnTo>
                    <a:cubicBezTo>
                      <a:pt x="3050" y="1323"/>
                      <a:pt x="3050" y="1323"/>
                      <a:pt x="3050" y="1323"/>
                    </a:cubicBezTo>
                    <a:cubicBezTo>
                      <a:pt x="3051" y="1323"/>
                      <a:pt x="3049" y="1318"/>
                      <a:pt x="3048" y="1318"/>
                    </a:cubicBezTo>
                    <a:lnTo>
                      <a:pt x="3048" y="1318"/>
                    </a:lnTo>
                    <a:cubicBezTo>
                      <a:pt x="3048" y="1318"/>
                      <a:pt x="3048" y="1319"/>
                      <a:pt x="3049" y="1322"/>
                    </a:cubicBezTo>
                    <a:cubicBezTo>
                      <a:pt x="3037" y="1302"/>
                      <a:pt x="3021" y="1281"/>
                      <a:pt x="3009" y="1265"/>
                    </a:cubicBezTo>
                    <a:cubicBezTo>
                      <a:pt x="2944" y="1184"/>
                      <a:pt x="2879" y="1103"/>
                      <a:pt x="2813" y="1025"/>
                    </a:cubicBezTo>
                    <a:cubicBezTo>
                      <a:pt x="2679" y="871"/>
                      <a:pt x="2533" y="729"/>
                      <a:pt x="2358" y="623"/>
                    </a:cubicBezTo>
                    <a:cubicBezTo>
                      <a:pt x="2167" y="505"/>
                      <a:pt x="1943" y="432"/>
                      <a:pt x="1732" y="363"/>
                    </a:cubicBezTo>
                    <a:cubicBezTo>
                      <a:pt x="1293" y="216"/>
                      <a:pt x="842" y="111"/>
                      <a:pt x="382" y="46"/>
                    </a:cubicBezTo>
                    <a:cubicBezTo>
                      <a:pt x="268" y="29"/>
                      <a:pt x="159" y="13"/>
                      <a:pt x="45" y="1"/>
                    </a:cubicBezTo>
                    <a:cubicBezTo>
                      <a:pt x="44" y="1"/>
                      <a:pt x="42" y="1"/>
                      <a:pt x="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6"/>
              <p:cNvSpPr/>
              <p:nvPr/>
            </p:nvSpPr>
            <p:spPr>
              <a:xfrm rot="156621">
                <a:off x="3891901" y="3748273"/>
                <a:ext cx="6255" cy="4346"/>
              </a:xfrm>
              <a:custGeom>
                <a:avLst/>
                <a:gdLst/>
                <a:ahLst/>
                <a:cxnLst/>
                <a:rect l="l" t="t" r="r" b="b"/>
                <a:pathLst>
                  <a:path w="95" h="66" extrusionOk="0">
                    <a:moveTo>
                      <a:pt x="33" y="0"/>
                    </a:moveTo>
                    <a:cubicBezTo>
                      <a:pt x="29" y="0"/>
                      <a:pt x="25" y="0"/>
                      <a:pt x="21" y="5"/>
                    </a:cubicBezTo>
                    <a:cubicBezTo>
                      <a:pt x="17" y="5"/>
                      <a:pt x="13" y="9"/>
                      <a:pt x="13" y="9"/>
                    </a:cubicBezTo>
                    <a:cubicBezTo>
                      <a:pt x="9" y="13"/>
                      <a:pt x="5" y="17"/>
                      <a:pt x="5" y="21"/>
                    </a:cubicBezTo>
                    <a:cubicBezTo>
                      <a:pt x="1" y="25"/>
                      <a:pt x="1" y="29"/>
                      <a:pt x="1" y="33"/>
                    </a:cubicBezTo>
                    <a:lnTo>
                      <a:pt x="1" y="41"/>
                    </a:lnTo>
                    <a:cubicBezTo>
                      <a:pt x="5" y="49"/>
                      <a:pt x="9" y="53"/>
                      <a:pt x="13" y="57"/>
                    </a:cubicBezTo>
                    <a:lnTo>
                      <a:pt x="17" y="61"/>
                    </a:lnTo>
                    <a:cubicBezTo>
                      <a:pt x="21" y="66"/>
                      <a:pt x="29" y="66"/>
                      <a:pt x="33" y="66"/>
                    </a:cubicBezTo>
                    <a:lnTo>
                      <a:pt x="74" y="66"/>
                    </a:lnTo>
                    <a:cubicBezTo>
                      <a:pt x="78" y="61"/>
                      <a:pt x="78" y="61"/>
                      <a:pt x="82" y="57"/>
                    </a:cubicBezTo>
                    <a:cubicBezTo>
                      <a:pt x="86" y="53"/>
                      <a:pt x="90" y="49"/>
                      <a:pt x="90" y="45"/>
                    </a:cubicBezTo>
                    <a:cubicBezTo>
                      <a:pt x="90" y="41"/>
                      <a:pt x="94" y="37"/>
                      <a:pt x="94" y="33"/>
                    </a:cubicBezTo>
                    <a:lnTo>
                      <a:pt x="90" y="25"/>
                    </a:lnTo>
                    <a:cubicBezTo>
                      <a:pt x="90" y="21"/>
                      <a:pt x="86" y="13"/>
                      <a:pt x="82" y="9"/>
                    </a:cubicBezTo>
                    <a:lnTo>
                      <a:pt x="78" y="5"/>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6"/>
              <p:cNvSpPr/>
              <p:nvPr/>
            </p:nvSpPr>
            <p:spPr>
              <a:xfrm rot="156621">
                <a:off x="3887027" y="3782550"/>
                <a:ext cx="4412" cy="7836"/>
              </a:xfrm>
              <a:custGeom>
                <a:avLst/>
                <a:gdLst/>
                <a:ahLst/>
                <a:cxnLst/>
                <a:rect l="l" t="t" r="r" b="b"/>
                <a:pathLst>
                  <a:path w="67" h="119" extrusionOk="0">
                    <a:moveTo>
                      <a:pt x="34" y="1"/>
                    </a:moveTo>
                    <a:cubicBezTo>
                      <a:pt x="25" y="1"/>
                      <a:pt x="17" y="5"/>
                      <a:pt x="9" y="9"/>
                    </a:cubicBezTo>
                    <a:cubicBezTo>
                      <a:pt x="5" y="17"/>
                      <a:pt x="1" y="25"/>
                      <a:pt x="1" y="33"/>
                    </a:cubicBezTo>
                    <a:lnTo>
                      <a:pt x="1" y="82"/>
                    </a:lnTo>
                    <a:cubicBezTo>
                      <a:pt x="1" y="94"/>
                      <a:pt x="5" y="103"/>
                      <a:pt x="9" y="107"/>
                    </a:cubicBezTo>
                    <a:cubicBezTo>
                      <a:pt x="17" y="115"/>
                      <a:pt x="25" y="119"/>
                      <a:pt x="34" y="119"/>
                    </a:cubicBezTo>
                    <a:cubicBezTo>
                      <a:pt x="42" y="115"/>
                      <a:pt x="50" y="115"/>
                      <a:pt x="58" y="107"/>
                    </a:cubicBezTo>
                    <a:cubicBezTo>
                      <a:pt x="62" y="103"/>
                      <a:pt x="66" y="94"/>
                      <a:pt x="66" y="82"/>
                    </a:cubicBezTo>
                    <a:lnTo>
                      <a:pt x="66" y="33"/>
                    </a:lnTo>
                    <a:cubicBezTo>
                      <a:pt x="66" y="25"/>
                      <a:pt x="62" y="17"/>
                      <a:pt x="58" y="9"/>
                    </a:cubicBezTo>
                    <a:cubicBezTo>
                      <a:pt x="50" y="5"/>
                      <a:pt x="42"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6"/>
              <p:cNvSpPr/>
              <p:nvPr/>
            </p:nvSpPr>
            <p:spPr>
              <a:xfrm rot="156621">
                <a:off x="3866621" y="3761959"/>
                <a:ext cx="9482" cy="4609"/>
              </a:xfrm>
              <a:custGeom>
                <a:avLst/>
                <a:gdLst/>
                <a:ahLst/>
                <a:cxnLst/>
                <a:rect l="l" t="t" r="r" b="b"/>
                <a:pathLst>
                  <a:path w="144" h="70" extrusionOk="0">
                    <a:moveTo>
                      <a:pt x="33" y="0"/>
                    </a:moveTo>
                    <a:cubicBezTo>
                      <a:pt x="25" y="0"/>
                      <a:pt x="17" y="4"/>
                      <a:pt x="13" y="12"/>
                    </a:cubicBezTo>
                    <a:cubicBezTo>
                      <a:pt x="5" y="16"/>
                      <a:pt x="1" y="24"/>
                      <a:pt x="1" y="33"/>
                    </a:cubicBezTo>
                    <a:cubicBezTo>
                      <a:pt x="1" y="53"/>
                      <a:pt x="17" y="69"/>
                      <a:pt x="33" y="69"/>
                    </a:cubicBezTo>
                    <a:lnTo>
                      <a:pt x="111" y="69"/>
                    </a:lnTo>
                    <a:cubicBezTo>
                      <a:pt x="119" y="69"/>
                      <a:pt x="127" y="65"/>
                      <a:pt x="131" y="57"/>
                    </a:cubicBezTo>
                    <a:cubicBezTo>
                      <a:pt x="139" y="53"/>
                      <a:pt x="143" y="41"/>
                      <a:pt x="143" y="33"/>
                    </a:cubicBezTo>
                    <a:cubicBezTo>
                      <a:pt x="143"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6"/>
              <p:cNvSpPr/>
              <p:nvPr/>
            </p:nvSpPr>
            <p:spPr>
              <a:xfrm rot="156621">
                <a:off x="3842990" y="3774189"/>
                <a:ext cx="6189" cy="7572"/>
              </a:xfrm>
              <a:custGeom>
                <a:avLst/>
                <a:gdLst/>
                <a:ahLst/>
                <a:cxnLst/>
                <a:rect l="l" t="t" r="r" b="b"/>
                <a:pathLst>
                  <a:path w="94" h="115" extrusionOk="0">
                    <a:moveTo>
                      <a:pt x="29" y="41"/>
                    </a:moveTo>
                    <a:cubicBezTo>
                      <a:pt x="29" y="43"/>
                      <a:pt x="28" y="44"/>
                      <a:pt x="27" y="46"/>
                    </a:cubicBezTo>
                    <a:lnTo>
                      <a:pt x="27" y="46"/>
                    </a:lnTo>
                    <a:lnTo>
                      <a:pt x="27" y="45"/>
                    </a:lnTo>
                    <a:lnTo>
                      <a:pt x="29" y="41"/>
                    </a:lnTo>
                    <a:close/>
                    <a:moveTo>
                      <a:pt x="53" y="0"/>
                    </a:moveTo>
                    <a:cubicBezTo>
                      <a:pt x="49" y="0"/>
                      <a:pt x="45" y="0"/>
                      <a:pt x="41" y="4"/>
                    </a:cubicBezTo>
                    <a:cubicBezTo>
                      <a:pt x="33" y="9"/>
                      <a:pt x="25" y="17"/>
                      <a:pt x="25" y="25"/>
                    </a:cubicBezTo>
                    <a:lnTo>
                      <a:pt x="25" y="33"/>
                    </a:lnTo>
                    <a:cubicBezTo>
                      <a:pt x="25" y="35"/>
                      <a:pt x="25" y="39"/>
                      <a:pt x="25" y="43"/>
                    </a:cubicBezTo>
                    <a:lnTo>
                      <a:pt x="25" y="41"/>
                    </a:lnTo>
                    <a:lnTo>
                      <a:pt x="25" y="49"/>
                    </a:lnTo>
                    <a:lnTo>
                      <a:pt x="26" y="46"/>
                    </a:lnTo>
                    <a:lnTo>
                      <a:pt x="26" y="46"/>
                    </a:lnTo>
                    <a:cubicBezTo>
                      <a:pt x="26" y="46"/>
                      <a:pt x="27" y="46"/>
                      <a:pt x="27" y="47"/>
                    </a:cubicBezTo>
                    <a:lnTo>
                      <a:pt x="27" y="47"/>
                    </a:lnTo>
                    <a:cubicBezTo>
                      <a:pt x="27" y="47"/>
                      <a:pt x="27" y="47"/>
                      <a:pt x="27" y="47"/>
                    </a:cubicBezTo>
                    <a:lnTo>
                      <a:pt x="27" y="47"/>
                    </a:lnTo>
                    <a:cubicBezTo>
                      <a:pt x="26" y="48"/>
                      <a:pt x="25" y="48"/>
                      <a:pt x="25" y="49"/>
                    </a:cubicBezTo>
                    <a:lnTo>
                      <a:pt x="25" y="49"/>
                    </a:lnTo>
                    <a:cubicBezTo>
                      <a:pt x="16" y="53"/>
                      <a:pt x="8" y="57"/>
                      <a:pt x="4" y="65"/>
                    </a:cubicBezTo>
                    <a:cubicBezTo>
                      <a:pt x="4" y="69"/>
                      <a:pt x="0" y="74"/>
                      <a:pt x="0" y="78"/>
                    </a:cubicBezTo>
                    <a:cubicBezTo>
                      <a:pt x="0" y="82"/>
                      <a:pt x="0" y="86"/>
                      <a:pt x="0" y="90"/>
                    </a:cubicBezTo>
                    <a:cubicBezTo>
                      <a:pt x="4" y="98"/>
                      <a:pt x="8" y="106"/>
                      <a:pt x="16" y="110"/>
                    </a:cubicBezTo>
                    <a:cubicBezTo>
                      <a:pt x="25" y="114"/>
                      <a:pt x="33" y="114"/>
                      <a:pt x="41" y="114"/>
                    </a:cubicBezTo>
                    <a:cubicBezTo>
                      <a:pt x="53" y="110"/>
                      <a:pt x="61" y="106"/>
                      <a:pt x="69" y="98"/>
                    </a:cubicBezTo>
                    <a:cubicBezTo>
                      <a:pt x="73" y="94"/>
                      <a:pt x="77" y="90"/>
                      <a:pt x="81" y="86"/>
                    </a:cubicBezTo>
                    <a:cubicBezTo>
                      <a:pt x="81" y="82"/>
                      <a:pt x="81" y="82"/>
                      <a:pt x="85" y="78"/>
                    </a:cubicBezTo>
                    <a:cubicBezTo>
                      <a:pt x="90" y="69"/>
                      <a:pt x="94" y="57"/>
                      <a:pt x="94" y="45"/>
                    </a:cubicBezTo>
                    <a:cubicBezTo>
                      <a:pt x="94" y="37"/>
                      <a:pt x="90" y="25"/>
                      <a:pt x="85" y="17"/>
                    </a:cubicBezTo>
                    <a:cubicBezTo>
                      <a:pt x="81" y="13"/>
                      <a:pt x="81" y="9"/>
                      <a:pt x="77" y="4"/>
                    </a:cubicBezTo>
                    <a:cubicBezTo>
                      <a:pt x="73" y="4"/>
                      <a:pt x="69"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6"/>
              <p:cNvSpPr/>
              <p:nvPr/>
            </p:nvSpPr>
            <p:spPr>
              <a:xfrm rot="156621">
                <a:off x="3849295" y="3747870"/>
                <a:ext cx="4346" cy="6255"/>
              </a:xfrm>
              <a:custGeom>
                <a:avLst/>
                <a:gdLst/>
                <a:ahLst/>
                <a:cxnLst/>
                <a:rect l="l" t="t" r="r" b="b"/>
                <a:pathLst>
                  <a:path w="66" h="95" extrusionOk="0">
                    <a:moveTo>
                      <a:pt x="25" y="1"/>
                    </a:moveTo>
                    <a:cubicBezTo>
                      <a:pt x="17" y="5"/>
                      <a:pt x="13" y="9"/>
                      <a:pt x="8" y="13"/>
                    </a:cubicBezTo>
                    <a:lnTo>
                      <a:pt x="4" y="17"/>
                    </a:lnTo>
                    <a:cubicBezTo>
                      <a:pt x="0" y="21"/>
                      <a:pt x="0" y="29"/>
                      <a:pt x="0" y="33"/>
                    </a:cubicBezTo>
                    <a:lnTo>
                      <a:pt x="0" y="58"/>
                    </a:lnTo>
                    <a:cubicBezTo>
                      <a:pt x="0" y="66"/>
                      <a:pt x="0" y="70"/>
                      <a:pt x="0" y="70"/>
                    </a:cubicBezTo>
                    <a:cubicBezTo>
                      <a:pt x="4" y="74"/>
                      <a:pt x="4" y="78"/>
                      <a:pt x="8" y="82"/>
                    </a:cubicBezTo>
                    <a:cubicBezTo>
                      <a:pt x="13" y="86"/>
                      <a:pt x="17" y="90"/>
                      <a:pt x="21" y="90"/>
                    </a:cubicBezTo>
                    <a:cubicBezTo>
                      <a:pt x="25" y="90"/>
                      <a:pt x="29" y="94"/>
                      <a:pt x="33" y="94"/>
                    </a:cubicBezTo>
                    <a:lnTo>
                      <a:pt x="41" y="90"/>
                    </a:lnTo>
                    <a:cubicBezTo>
                      <a:pt x="45" y="90"/>
                      <a:pt x="49" y="86"/>
                      <a:pt x="53" y="82"/>
                    </a:cubicBezTo>
                    <a:lnTo>
                      <a:pt x="61" y="74"/>
                    </a:lnTo>
                    <a:cubicBezTo>
                      <a:pt x="61" y="70"/>
                      <a:pt x="65" y="66"/>
                      <a:pt x="65" y="58"/>
                    </a:cubicBezTo>
                    <a:lnTo>
                      <a:pt x="65" y="33"/>
                    </a:lnTo>
                    <a:cubicBezTo>
                      <a:pt x="65" y="29"/>
                      <a:pt x="65" y="25"/>
                      <a:pt x="61" y="21"/>
                    </a:cubicBezTo>
                    <a:cubicBezTo>
                      <a:pt x="61" y="17"/>
                      <a:pt x="57" y="13"/>
                      <a:pt x="53"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6"/>
              <p:cNvSpPr/>
              <p:nvPr/>
            </p:nvSpPr>
            <p:spPr>
              <a:xfrm rot="156621">
                <a:off x="3534187" y="3712113"/>
                <a:ext cx="5728" cy="4609"/>
              </a:xfrm>
              <a:custGeom>
                <a:avLst/>
                <a:gdLst/>
                <a:ahLst/>
                <a:cxnLst/>
                <a:rect l="l" t="t" r="r" b="b"/>
                <a:pathLst>
                  <a:path w="87" h="70" extrusionOk="0">
                    <a:moveTo>
                      <a:pt x="41" y="1"/>
                    </a:moveTo>
                    <a:cubicBezTo>
                      <a:pt x="1" y="1"/>
                      <a:pt x="1" y="70"/>
                      <a:pt x="41" y="70"/>
                    </a:cubicBezTo>
                    <a:cubicBezTo>
                      <a:pt x="86" y="70"/>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6"/>
              <p:cNvSpPr/>
              <p:nvPr/>
            </p:nvSpPr>
            <p:spPr>
              <a:xfrm rot="156621">
                <a:off x="3570025" y="3730853"/>
                <a:ext cx="4346" cy="5465"/>
              </a:xfrm>
              <a:custGeom>
                <a:avLst/>
                <a:gdLst/>
                <a:ahLst/>
                <a:cxnLst/>
                <a:rect l="l" t="t" r="r" b="b"/>
                <a:pathLst>
                  <a:path w="66" h="83" extrusionOk="0">
                    <a:moveTo>
                      <a:pt x="25" y="1"/>
                    </a:moveTo>
                    <a:cubicBezTo>
                      <a:pt x="21" y="5"/>
                      <a:pt x="13" y="5"/>
                      <a:pt x="13" y="9"/>
                    </a:cubicBezTo>
                    <a:lnTo>
                      <a:pt x="5" y="17"/>
                    </a:lnTo>
                    <a:cubicBezTo>
                      <a:pt x="5" y="21"/>
                      <a:pt x="1" y="29"/>
                      <a:pt x="1" y="33"/>
                    </a:cubicBezTo>
                    <a:lnTo>
                      <a:pt x="1" y="50"/>
                    </a:lnTo>
                    <a:cubicBezTo>
                      <a:pt x="1" y="54"/>
                      <a:pt x="1" y="58"/>
                      <a:pt x="5" y="62"/>
                    </a:cubicBezTo>
                    <a:cubicBezTo>
                      <a:pt x="5" y="66"/>
                      <a:pt x="9" y="70"/>
                      <a:pt x="13" y="74"/>
                    </a:cubicBezTo>
                    <a:cubicBezTo>
                      <a:pt x="13" y="78"/>
                      <a:pt x="17" y="78"/>
                      <a:pt x="21" y="78"/>
                    </a:cubicBezTo>
                    <a:cubicBezTo>
                      <a:pt x="25" y="82"/>
                      <a:pt x="29" y="82"/>
                      <a:pt x="33" y="82"/>
                    </a:cubicBezTo>
                    <a:lnTo>
                      <a:pt x="41" y="82"/>
                    </a:lnTo>
                    <a:cubicBezTo>
                      <a:pt x="50" y="82"/>
                      <a:pt x="54" y="78"/>
                      <a:pt x="58" y="74"/>
                    </a:cubicBezTo>
                    <a:lnTo>
                      <a:pt x="62" y="66"/>
                    </a:lnTo>
                    <a:cubicBezTo>
                      <a:pt x="66" y="62"/>
                      <a:pt x="66" y="58"/>
                      <a:pt x="66" y="50"/>
                    </a:cubicBezTo>
                    <a:lnTo>
                      <a:pt x="66" y="33"/>
                    </a:lnTo>
                    <a:cubicBezTo>
                      <a:pt x="66" y="29"/>
                      <a:pt x="66" y="25"/>
                      <a:pt x="66" y="21"/>
                    </a:cubicBezTo>
                    <a:cubicBezTo>
                      <a:pt x="62" y="17"/>
                      <a:pt x="62" y="13"/>
                      <a:pt x="58" y="9"/>
                    </a:cubicBezTo>
                    <a:cubicBezTo>
                      <a:pt x="54" y="9"/>
                      <a:pt x="50" y="5"/>
                      <a:pt x="46"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6"/>
              <p:cNvSpPr/>
              <p:nvPr/>
            </p:nvSpPr>
            <p:spPr>
              <a:xfrm rot="156621">
                <a:off x="3532988" y="3750097"/>
                <a:ext cx="5992" cy="4346"/>
              </a:xfrm>
              <a:custGeom>
                <a:avLst/>
                <a:gdLst/>
                <a:ahLst/>
                <a:cxnLst/>
                <a:rect l="l" t="t" r="r" b="b"/>
                <a:pathLst>
                  <a:path w="91" h="66" extrusionOk="0">
                    <a:moveTo>
                      <a:pt x="21" y="1"/>
                    </a:moveTo>
                    <a:cubicBezTo>
                      <a:pt x="17" y="5"/>
                      <a:pt x="13" y="5"/>
                      <a:pt x="9" y="9"/>
                    </a:cubicBezTo>
                    <a:cubicBezTo>
                      <a:pt x="9" y="13"/>
                      <a:pt x="5" y="17"/>
                      <a:pt x="5" y="21"/>
                    </a:cubicBezTo>
                    <a:cubicBezTo>
                      <a:pt x="1" y="25"/>
                      <a:pt x="1" y="29"/>
                      <a:pt x="1" y="33"/>
                    </a:cubicBezTo>
                    <a:lnTo>
                      <a:pt x="1" y="42"/>
                    </a:lnTo>
                    <a:cubicBezTo>
                      <a:pt x="5" y="46"/>
                      <a:pt x="5" y="54"/>
                      <a:pt x="9" y="58"/>
                    </a:cubicBezTo>
                    <a:lnTo>
                      <a:pt x="17" y="62"/>
                    </a:lnTo>
                    <a:cubicBezTo>
                      <a:pt x="21" y="66"/>
                      <a:pt x="29" y="66"/>
                      <a:pt x="33" y="66"/>
                    </a:cubicBezTo>
                    <a:lnTo>
                      <a:pt x="58" y="66"/>
                    </a:lnTo>
                    <a:cubicBezTo>
                      <a:pt x="62" y="66"/>
                      <a:pt x="66" y="66"/>
                      <a:pt x="70" y="62"/>
                    </a:cubicBezTo>
                    <a:cubicBezTo>
                      <a:pt x="74" y="62"/>
                      <a:pt x="78" y="58"/>
                      <a:pt x="82" y="58"/>
                    </a:cubicBezTo>
                    <a:cubicBezTo>
                      <a:pt x="86" y="54"/>
                      <a:pt x="86" y="50"/>
                      <a:pt x="90" y="46"/>
                    </a:cubicBezTo>
                    <a:cubicBezTo>
                      <a:pt x="90" y="42"/>
                      <a:pt x="90" y="38"/>
                      <a:pt x="90" y="33"/>
                    </a:cubicBezTo>
                    <a:lnTo>
                      <a:pt x="90" y="25"/>
                    </a:lnTo>
                    <a:cubicBezTo>
                      <a:pt x="90" y="17"/>
                      <a:pt x="86" y="13"/>
                      <a:pt x="82" y="9"/>
                    </a:cubicBezTo>
                    <a:lnTo>
                      <a:pt x="74" y="5"/>
                    </a:lnTo>
                    <a:cubicBezTo>
                      <a:pt x="70" y="1"/>
                      <a:pt x="66" y="1"/>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6"/>
              <p:cNvSpPr/>
              <p:nvPr/>
            </p:nvSpPr>
            <p:spPr>
              <a:xfrm rot="156621">
                <a:off x="3913430" y="4034137"/>
                <a:ext cx="6189" cy="5926"/>
              </a:xfrm>
              <a:custGeom>
                <a:avLst/>
                <a:gdLst/>
                <a:ahLst/>
                <a:cxnLst/>
                <a:rect l="l" t="t" r="r" b="b"/>
                <a:pathLst>
                  <a:path w="94" h="90" extrusionOk="0">
                    <a:moveTo>
                      <a:pt x="33" y="0"/>
                    </a:moveTo>
                    <a:cubicBezTo>
                      <a:pt x="29" y="0"/>
                      <a:pt x="25" y="0"/>
                      <a:pt x="21" y="4"/>
                    </a:cubicBezTo>
                    <a:cubicBezTo>
                      <a:pt x="17" y="4"/>
                      <a:pt x="12" y="4"/>
                      <a:pt x="12" y="8"/>
                    </a:cubicBezTo>
                    <a:lnTo>
                      <a:pt x="4" y="17"/>
                    </a:lnTo>
                    <a:cubicBezTo>
                      <a:pt x="4" y="21"/>
                      <a:pt x="0" y="25"/>
                      <a:pt x="0" y="33"/>
                    </a:cubicBezTo>
                    <a:lnTo>
                      <a:pt x="4" y="41"/>
                    </a:lnTo>
                    <a:cubicBezTo>
                      <a:pt x="4" y="45"/>
                      <a:pt x="8" y="53"/>
                      <a:pt x="12" y="57"/>
                    </a:cubicBezTo>
                    <a:lnTo>
                      <a:pt x="37" y="82"/>
                    </a:lnTo>
                    <a:cubicBezTo>
                      <a:pt x="37" y="86"/>
                      <a:pt x="41" y="86"/>
                      <a:pt x="45" y="86"/>
                    </a:cubicBezTo>
                    <a:cubicBezTo>
                      <a:pt x="49" y="90"/>
                      <a:pt x="53" y="90"/>
                      <a:pt x="57" y="90"/>
                    </a:cubicBezTo>
                    <a:cubicBezTo>
                      <a:pt x="65" y="90"/>
                      <a:pt x="69" y="90"/>
                      <a:pt x="73" y="86"/>
                    </a:cubicBezTo>
                    <a:cubicBezTo>
                      <a:pt x="77" y="86"/>
                      <a:pt x="82" y="86"/>
                      <a:pt x="82" y="82"/>
                    </a:cubicBezTo>
                    <a:lnTo>
                      <a:pt x="86" y="73"/>
                    </a:lnTo>
                    <a:cubicBezTo>
                      <a:pt x="90" y="69"/>
                      <a:pt x="94" y="65"/>
                      <a:pt x="94" y="57"/>
                    </a:cubicBezTo>
                    <a:lnTo>
                      <a:pt x="90" y="49"/>
                    </a:lnTo>
                    <a:cubicBezTo>
                      <a:pt x="90" y="45"/>
                      <a:pt x="86" y="37"/>
                      <a:pt x="82" y="33"/>
                    </a:cubicBezTo>
                    <a:lnTo>
                      <a:pt x="57" y="8"/>
                    </a:lnTo>
                    <a:cubicBezTo>
                      <a:pt x="53" y="4"/>
                      <a:pt x="53" y="4"/>
                      <a:pt x="49" y="4"/>
                    </a:cubicBezTo>
                    <a:cubicBezTo>
                      <a:pt x="45" y="0"/>
                      <a:pt x="41"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6"/>
              <p:cNvSpPr/>
              <p:nvPr/>
            </p:nvSpPr>
            <p:spPr>
              <a:xfrm rot="156621">
                <a:off x="3932215" y="4056452"/>
                <a:ext cx="7770" cy="7572"/>
              </a:xfrm>
              <a:custGeom>
                <a:avLst/>
                <a:gdLst/>
                <a:ahLst/>
                <a:cxnLst/>
                <a:rect l="l" t="t" r="r" b="b"/>
                <a:pathLst>
                  <a:path w="118" h="115" extrusionOk="0">
                    <a:moveTo>
                      <a:pt x="81" y="0"/>
                    </a:moveTo>
                    <a:cubicBezTo>
                      <a:pt x="73" y="0"/>
                      <a:pt x="65" y="5"/>
                      <a:pt x="61" y="9"/>
                    </a:cubicBezTo>
                    <a:lnTo>
                      <a:pt x="8" y="57"/>
                    </a:lnTo>
                    <a:cubicBezTo>
                      <a:pt x="4" y="66"/>
                      <a:pt x="0" y="74"/>
                      <a:pt x="0" y="82"/>
                    </a:cubicBezTo>
                    <a:cubicBezTo>
                      <a:pt x="0" y="90"/>
                      <a:pt x="4" y="98"/>
                      <a:pt x="8" y="106"/>
                    </a:cubicBezTo>
                    <a:cubicBezTo>
                      <a:pt x="16" y="110"/>
                      <a:pt x="24" y="114"/>
                      <a:pt x="33" y="114"/>
                    </a:cubicBezTo>
                    <a:cubicBezTo>
                      <a:pt x="41" y="114"/>
                      <a:pt x="49" y="110"/>
                      <a:pt x="57" y="106"/>
                    </a:cubicBezTo>
                    <a:lnTo>
                      <a:pt x="106" y="57"/>
                    </a:lnTo>
                    <a:cubicBezTo>
                      <a:pt x="114" y="49"/>
                      <a:pt x="118" y="41"/>
                      <a:pt x="118" y="33"/>
                    </a:cubicBezTo>
                    <a:cubicBezTo>
                      <a:pt x="118" y="25"/>
                      <a:pt x="114" y="13"/>
                      <a:pt x="106" y="9"/>
                    </a:cubicBezTo>
                    <a:cubicBezTo>
                      <a:pt x="102" y="5"/>
                      <a:pt x="94" y="0"/>
                      <a:pt x="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6"/>
              <p:cNvSpPr/>
              <p:nvPr/>
            </p:nvSpPr>
            <p:spPr>
              <a:xfrm rot="156621">
                <a:off x="3891985" y="4069310"/>
                <a:ext cx="4609" cy="5926"/>
              </a:xfrm>
              <a:custGeom>
                <a:avLst/>
                <a:gdLst/>
                <a:ahLst/>
                <a:cxnLst/>
                <a:rect l="l" t="t" r="r" b="b"/>
                <a:pathLst>
                  <a:path w="70" h="90" extrusionOk="0">
                    <a:moveTo>
                      <a:pt x="25" y="0"/>
                    </a:moveTo>
                    <a:cubicBezTo>
                      <a:pt x="21" y="4"/>
                      <a:pt x="17" y="4"/>
                      <a:pt x="13" y="8"/>
                    </a:cubicBezTo>
                    <a:lnTo>
                      <a:pt x="9" y="16"/>
                    </a:lnTo>
                    <a:cubicBezTo>
                      <a:pt x="4" y="20"/>
                      <a:pt x="0" y="29"/>
                      <a:pt x="0" y="33"/>
                    </a:cubicBezTo>
                    <a:lnTo>
                      <a:pt x="0" y="57"/>
                    </a:lnTo>
                    <a:cubicBezTo>
                      <a:pt x="0" y="61"/>
                      <a:pt x="4" y="65"/>
                      <a:pt x="4" y="69"/>
                    </a:cubicBezTo>
                    <a:cubicBezTo>
                      <a:pt x="9" y="73"/>
                      <a:pt x="9" y="77"/>
                      <a:pt x="13" y="81"/>
                    </a:cubicBezTo>
                    <a:cubicBezTo>
                      <a:pt x="17" y="85"/>
                      <a:pt x="21" y="85"/>
                      <a:pt x="25" y="90"/>
                    </a:cubicBezTo>
                    <a:lnTo>
                      <a:pt x="45" y="90"/>
                    </a:lnTo>
                    <a:cubicBezTo>
                      <a:pt x="49" y="90"/>
                      <a:pt x="53" y="85"/>
                      <a:pt x="57" y="81"/>
                    </a:cubicBezTo>
                    <a:lnTo>
                      <a:pt x="65" y="73"/>
                    </a:lnTo>
                    <a:cubicBezTo>
                      <a:pt x="65" y="69"/>
                      <a:pt x="70" y="65"/>
                      <a:pt x="70" y="57"/>
                    </a:cubicBezTo>
                    <a:lnTo>
                      <a:pt x="70" y="33"/>
                    </a:lnTo>
                    <a:cubicBezTo>
                      <a:pt x="70" y="29"/>
                      <a:pt x="70" y="24"/>
                      <a:pt x="65" y="20"/>
                    </a:cubicBezTo>
                    <a:cubicBezTo>
                      <a:pt x="65" y="16"/>
                      <a:pt x="61" y="12"/>
                      <a:pt x="57" y="8"/>
                    </a:cubicBezTo>
                    <a:cubicBezTo>
                      <a:pt x="57" y="8"/>
                      <a:pt x="53" y="4"/>
                      <a:pt x="49" y="4"/>
                    </a:cubicBezTo>
                    <a:cubicBezTo>
                      <a:pt x="45" y="0"/>
                      <a:pt x="41"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6"/>
              <p:cNvSpPr/>
              <p:nvPr/>
            </p:nvSpPr>
            <p:spPr>
              <a:xfrm rot="156621">
                <a:off x="3885081" y="4044373"/>
                <a:ext cx="5926" cy="5926"/>
              </a:xfrm>
              <a:custGeom>
                <a:avLst/>
                <a:gdLst/>
                <a:ahLst/>
                <a:cxnLst/>
                <a:rect l="l" t="t" r="r" b="b"/>
                <a:pathLst>
                  <a:path w="90" h="90" extrusionOk="0">
                    <a:moveTo>
                      <a:pt x="49" y="0"/>
                    </a:moveTo>
                    <a:cubicBezTo>
                      <a:pt x="45" y="0"/>
                      <a:pt x="37" y="4"/>
                      <a:pt x="33" y="8"/>
                    </a:cubicBezTo>
                    <a:lnTo>
                      <a:pt x="9" y="33"/>
                    </a:lnTo>
                    <a:cubicBezTo>
                      <a:pt x="9" y="37"/>
                      <a:pt x="4" y="41"/>
                      <a:pt x="4" y="45"/>
                    </a:cubicBezTo>
                    <a:cubicBezTo>
                      <a:pt x="0" y="49"/>
                      <a:pt x="0" y="53"/>
                      <a:pt x="0" y="57"/>
                    </a:cubicBezTo>
                    <a:cubicBezTo>
                      <a:pt x="0" y="61"/>
                      <a:pt x="0" y="65"/>
                      <a:pt x="4" y="69"/>
                    </a:cubicBezTo>
                    <a:cubicBezTo>
                      <a:pt x="4" y="73"/>
                      <a:pt x="9" y="77"/>
                      <a:pt x="9" y="81"/>
                    </a:cubicBezTo>
                    <a:lnTo>
                      <a:pt x="17" y="85"/>
                    </a:lnTo>
                    <a:cubicBezTo>
                      <a:pt x="21" y="90"/>
                      <a:pt x="29" y="90"/>
                      <a:pt x="33" y="90"/>
                    </a:cubicBezTo>
                    <a:lnTo>
                      <a:pt x="41" y="90"/>
                    </a:lnTo>
                    <a:cubicBezTo>
                      <a:pt x="49" y="90"/>
                      <a:pt x="53" y="85"/>
                      <a:pt x="57" y="81"/>
                    </a:cubicBezTo>
                    <a:lnTo>
                      <a:pt x="82" y="57"/>
                    </a:lnTo>
                    <a:cubicBezTo>
                      <a:pt x="86" y="53"/>
                      <a:pt x="86" y="49"/>
                      <a:pt x="90" y="45"/>
                    </a:cubicBezTo>
                    <a:cubicBezTo>
                      <a:pt x="90" y="41"/>
                      <a:pt x="90" y="37"/>
                      <a:pt x="90" y="33"/>
                    </a:cubicBezTo>
                    <a:cubicBezTo>
                      <a:pt x="90" y="29"/>
                      <a:pt x="90" y="24"/>
                      <a:pt x="90" y="20"/>
                    </a:cubicBezTo>
                    <a:cubicBezTo>
                      <a:pt x="86" y="16"/>
                      <a:pt x="86" y="12"/>
                      <a:pt x="82" y="8"/>
                    </a:cubicBezTo>
                    <a:lnTo>
                      <a:pt x="74" y="4"/>
                    </a:lnTo>
                    <a:cubicBezTo>
                      <a:pt x="70" y="0"/>
                      <a:pt x="65" y="0"/>
                      <a:pt x="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6"/>
              <p:cNvSpPr/>
              <p:nvPr/>
            </p:nvSpPr>
            <p:spPr>
              <a:xfrm rot="156621">
                <a:off x="3858349" y="4047938"/>
                <a:ext cx="4675" cy="6190"/>
              </a:xfrm>
              <a:custGeom>
                <a:avLst/>
                <a:gdLst/>
                <a:ahLst/>
                <a:cxnLst/>
                <a:rect l="l" t="t" r="r" b="b"/>
                <a:pathLst>
                  <a:path w="71" h="94" extrusionOk="0">
                    <a:moveTo>
                      <a:pt x="38" y="0"/>
                    </a:moveTo>
                    <a:lnTo>
                      <a:pt x="25" y="4"/>
                    </a:lnTo>
                    <a:cubicBezTo>
                      <a:pt x="21" y="4"/>
                      <a:pt x="17" y="8"/>
                      <a:pt x="13" y="12"/>
                    </a:cubicBezTo>
                    <a:lnTo>
                      <a:pt x="9" y="17"/>
                    </a:lnTo>
                    <a:cubicBezTo>
                      <a:pt x="5" y="25"/>
                      <a:pt x="1" y="29"/>
                      <a:pt x="1" y="33"/>
                    </a:cubicBezTo>
                    <a:lnTo>
                      <a:pt x="1" y="61"/>
                    </a:lnTo>
                    <a:cubicBezTo>
                      <a:pt x="1" y="65"/>
                      <a:pt x="5" y="69"/>
                      <a:pt x="5" y="73"/>
                    </a:cubicBezTo>
                    <a:cubicBezTo>
                      <a:pt x="9" y="77"/>
                      <a:pt x="9" y="82"/>
                      <a:pt x="13" y="82"/>
                    </a:cubicBezTo>
                    <a:cubicBezTo>
                      <a:pt x="17" y="86"/>
                      <a:pt x="17" y="90"/>
                      <a:pt x="21" y="90"/>
                    </a:cubicBezTo>
                    <a:cubicBezTo>
                      <a:pt x="25" y="90"/>
                      <a:pt x="29" y="94"/>
                      <a:pt x="38" y="94"/>
                    </a:cubicBezTo>
                    <a:lnTo>
                      <a:pt x="46" y="90"/>
                    </a:lnTo>
                    <a:cubicBezTo>
                      <a:pt x="50" y="90"/>
                      <a:pt x="54" y="86"/>
                      <a:pt x="58" y="82"/>
                    </a:cubicBezTo>
                    <a:lnTo>
                      <a:pt x="66" y="77"/>
                    </a:lnTo>
                    <a:cubicBezTo>
                      <a:pt x="66" y="69"/>
                      <a:pt x="70" y="65"/>
                      <a:pt x="70" y="61"/>
                    </a:cubicBezTo>
                    <a:lnTo>
                      <a:pt x="70" y="33"/>
                    </a:lnTo>
                    <a:cubicBezTo>
                      <a:pt x="70" y="29"/>
                      <a:pt x="66" y="25"/>
                      <a:pt x="66" y="21"/>
                    </a:cubicBezTo>
                    <a:cubicBezTo>
                      <a:pt x="66" y="17"/>
                      <a:pt x="62" y="12"/>
                      <a:pt x="58" y="12"/>
                    </a:cubicBezTo>
                    <a:cubicBezTo>
                      <a:pt x="58" y="8"/>
                      <a:pt x="54" y="4"/>
                      <a:pt x="50" y="4"/>
                    </a:cubicBezTo>
                    <a:cubicBezTo>
                      <a:pt x="46" y="4"/>
                      <a:pt x="42" y="0"/>
                      <a:pt x="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6"/>
              <p:cNvSpPr/>
              <p:nvPr/>
            </p:nvSpPr>
            <p:spPr>
              <a:xfrm rot="156621">
                <a:off x="3870079" y="4009090"/>
                <a:ext cx="6189" cy="5992"/>
              </a:xfrm>
              <a:custGeom>
                <a:avLst/>
                <a:gdLst/>
                <a:ahLst/>
                <a:cxnLst/>
                <a:rect l="l" t="t" r="r" b="b"/>
                <a:pathLst>
                  <a:path w="94" h="91" extrusionOk="0">
                    <a:moveTo>
                      <a:pt x="53" y="1"/>
                    </a:moveTo>
                    <a:cubicBezTo>
                      <a:pt x="45" y="1"/>
                      <a:pt x="41" y="5"/>
                      <a:pt x="37" y="9"/>
                    </a:cubicBezTo>
                    <a:lnTo>
                      <a:pt x="13" y="33"/>
                    </a:lnTo>
                    <a:cubicBezTo>
                      <a:pt x="8" y="37"/>
                      <a:pt x="4" y="41"/>
                      <a:pt x="4" y="45"/>
                    </a:cubicBezTo>
                    <a:cubicBezTo>
                      <a:pt x="4" y="49"/>
                      <a:pt x="0" y="53"/>
                      <a:pt x="0" y="58"/>
                    </a:cubicBezTo>
                    <a:cubicBezTo>
                      <a:pt x="0" y="62"/>
                      <a:pt x="4" y="66"/>
                      <a:pt x="4" y="70"/>
                    </a:cubicBezTo>
                    <a:cubicBezTo>
                      <a:pt x="8" y="74"/>
                      <a:pt x="8" y="78"/>
                      <a:pt x="13" y="82"/>
                    </a:cubicBezTo>
                    <a:lnTo>
                      <a:pt x="17" y="86"/>
                    </a:lnTo>
                    <a:cubicBezTo>
                      <a:pt x="25" y="90"/>
                      <a:pt x="29" y="90"/>
                      <a:pt x="37" y="90"/>
                    </a:cubicBezTo>
                    <a:lnTo>
                      <a:pt x="45" y="90"/>
                    </a:lnTo>
                    <a:cubicBezTo>
                      <a:pt x="49" y="90"/>
                      <a:pt x="53" y="86"/>
                      <a:pt x="57" y="82"/>
                    </a:cubicBezTo>
                    <a:lnTo>
                      <a:pt x="82" y="58"/>
                    </a:lnTo>
                    <a:cubicBezTo>
                      <a:pt x="86" y="53"/>
                      <a:pt x="90" y="49"/>
                      <a:pt x="90" y="45"/>
                    </a:cubicBezTo>
                    <a:cubicBezTo>
                      <a:pt x="94" y="41"/>
                      <a:pt x="94" y="37"/>
                      <a:pt x="94" y="33"/>
                    </a:cubicBezTo>
                    <a:cubicBezTo>
                      <a:pt x="94" y="29"/>
                      <a:pt x="94" y="25"/>
                      <a:pt x="90" y="21"/>
                    </a:cubicBezTo>
                    <a:cubicBezTo>
                      <a:pt x="90" y="17"/>
                      <a:pt x="86" y="13"/>
                      <a:pt x="82" y="9"/>
                    </a:cubicBezTo>
                    <a:lnTo>
                      <a:pt x="78" y="5"/>
                    </a:lnTo>
                    <a:cubicBezTo>
                      <a:pt x="74" y="1"/>
                      <a:pt x="65" y="1"/>
                      <a:pt x="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6"/>
              <p:cNvSpPr/>
              <p:nvPr/>
            </p:nvSpPr>
            <p:spPr>
              <a:xfrm rot="156621">
                <a:off x="3945429" y="4272567"/>
                <a:ext cx="9482" cy="4609"/>
              </a:xfrm>
              <a:custGeom>
                <a:avLst/>
                <a:gdLst/>
                <a:ahLst/>
                <a:cxnLst/>
                <a:rect l="l" t="t" r="r" b="b"/>
                <a:pathLst>
                  <a:path w="144" h="70" extrusionOk="0">
                    <a:moveTo>
                      <a:pt x="33" y="0"/>
                    </a:moveTo>
                    <a:cubicBezTo>
                      <a:pt x="25" y="0"/>
                      <a:pt x="17" y="4"/>
                      <a:pt x="9" y="12"/>
                    </a:cubicBezTo>
                    <a:cubicBezTo>
                      <a:pt x="5" y="17"/>
                      <a:pt x="1" y="29"/>
                      <a:pt x="1" y="37"/>
                    </a:cubicBezTo>
                    <a:cubicBezTo>
                      <a:pt x="1" y="53"/>
                      <a:pt x="17" y="69"/>
                      <a:pt x="33" y="69"/>
                    </a:cubicBezTo>
                    <a:lnTo>
                      <a:pt x="111" y="69"/>
                    </a:lnTo>
                    <a:cubicBezTo>
                      <a:pt x="119" y="69"/>
                      <a:pt x="127" y="65"/>
                      <a:pt x="131" y="57"/>
                    </a:cubicBezTo>
                    <a:cubicBezTo>
                      <a:pt x="139" y="53"/>
                      <a:pt x="143" y="45"/>
                      <a:pt x="143" y="37"/>
                    </a:cubicBezTo>
                    <a:cubicBezTo>
                      <a:pt x="139" y="17"/>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6"/>
              <p:cNvSpPr/>
              <p:nvPr/>
            </p:nvSpPr>
            <p:spPr>
              <a:xfrm rot="156621">
                <a:off x="3927735" y="4301408"/>
                <a:ext cx="5992" cy="5926"/>
              </a:xfrm>
              <a:custGeom>
                <a:avLst/>
                <a:gdLst/>
                <a:ahLst/>
                <a:cxnLst/>
                <a:rect l="l" t="t" r="r" b="b"/>
                <a:pathLst>
                  <a:path w="91" h="90" extrusionOk="0">
                    <a:moveTo>
                      <a:pt x="33" y="1"/>
                    </a:moveTo>
                    <a:cubicBezTo>
                      <a:pt x="29" y="1"/>
                      <a:pt x="25" y="1"/>
                      <a:pt x="21" y="5"/>
                    </a:cubicBezTo>
                    <a:cubicBezTo>
                      <a:pt x="17" y="5"/>
                      <a:pt x="13" y="9"/>
                      <a:pt x="9" y="9"/>
                    </a:cubicBezTo>
                    <a:lnTo>
                      <a:pt x="5" y="17"/>
                    </a:lnTo>
                    <a:cubicBezTo>
                      <a:pt x="1" y="21"/>
                      <a:pt x="1" y="29"/>
                      <a:pt x="1" y="33"/>
                    </a:cubicBezTo>
                    <a:lnTo>
                      <a:pt x="1" y="41"/>
                    </a:lnTo>
                    <a:cubicBezTo>
                      <a:pt x="1" y="49"/>
                      <a:pt x="5" y="53"/>
                      <a:pt x="9" y="57"/>
                    </a:cubicBezTo>
                    <a:lnTo>
                      <a:pt x="33" y="82"/>
                    </a:lnTo>
                    <a:cubicBezTo>
                      <a:pt x="37" y="86"/>
                      <a:pt x="41" y="86"/>
                      <a:pt x="45" y="90"/>
                    </a:cubicBezTo>
                    <a:lnTo>
                      <a:pt x="70" y="90"/>
                    </a:lnTo>
                    <a:cubicBezTo>
                      <a:pt x="74" y="86"/>
                      <a:pt x="78" y="86"/>
                      <a:pt x="82" y="82"/>
                    </a:cubicBezTo>
                    <a:lnTo>
                      <a:pt x="86" y="74"/>
                    </a:lnTo>
                    <a:cubicBezTo>
                      <a:pt x="86" y="70"/>
                      <a:pt x="90" y="66"/>
                      <a:pt x="90" y="57"/>
                    </a:cubicBezTo>
                    <a:lnTo>
                      <a:pt x="90" y="49"/>
                    </a:lnTo>
                    <a:cubicBezTo>
                      <a:pt x="86" y="45"/>
                      <a:pt x="86" y="41"/>
                      <a:pt x="82" y="37"/>
                    </a:cubicBezTo>
                    <a:lnTo>
                      <a:pt x="54" y="9"/>
                    </a:lnTo>
                    <a:cubicBezTo>
                      <a:pt x="54" y="9"/>
                      <a:pt x="50"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6"/>
              <p:cNvSpPr/>
              <p:nvPr/>
            </p:nvSpPr>
            <p:spPr>
              <a:xfrm rot="156621">
                <a:off x="3910776" y="4274364"/>
                <a:ext cx="4346" cy="5926"/>
              </a:xfrm>
              <a:custGeom>
                <a:avLst/>
                <a:gdLst/>
                <a:ahLst/>
                <a:cxnLst/>
                <a:rect l="l" t="t" r="r" b="b"/>
                <a:pathLst>
                  <a:path w="66" h="90" extrusionOk="0">
                    <a:moveTo>
                      <a:pt x="25" y="0"/>
                    </a:moveTo>
                    <a:cubicBezTo>
                      <a:pt x="21" y="0"/>
                      <a:pt x="12" y="4"/>
                      <a:pt x="8" y="8"/>
                    </a:cubicBezTo>
                    <a:lnTo>
                      <a:pt x="4" y="16"/>
                    </a:lnTo>
                    <a:cubicBezTo>
                      <a:pt x="0" y="20"/>
                      <a:pt x="0" y="24"/>
                      <a:pt x="0" y="33"/>
                    </a:cubicBezTo>
                    <a:lnTo>
                      <a:pt x="0" y="57"/>
                    </a:lnTo>
                    <a:cubicBezTo>
                      <a:pt x="0" y="61"/>
                      <a:pt x="0" y="65"/>
                      <a:pt x="4" y="69"/>
                    </a:cubicBezTo>
                    <a:cubicBezTo>
                      <a:pt x="4" y="73"/>
                      <a:pt x="8" y="77"/>
                      <a:pt x="8" y="81"/>
                    </a:cubicBezTo>
                    <a:cubicBezTo>
                      <a:pt x="12" y="81"/>
                      <a:pt x="17" y="85"/>
                      <a:pt x="21" y="85"/>
                    </a:cubicBezTo>
                    <a:cubicBezTo>
                      <a:pt x="25" y="90"/>
                      <a:pt x="29" y="90"/>
                      <a:pt x="33" y="90"/>
                    </a:cubicBezTo>
                    <a:lnTo>
                      <a:pt x="41" y="90"/>
                    </a:lnTo>
                    <a:cubicBezTo>
                      <a:pt x="49" y="85"/>
                      <a:pt x="53" y="85"/>
                      <a:pt x="57" y="81"/>
                    </a:cubicBezTo>
                    <a:lnTo>
                      <a:pt x="61" y="73"/>
                    </a:lnTo>
                    <a:cubicBezTo>
                      <a:pt x="65" y="69"/>
                      <a:pt x="65" y="61"/>
                      <a:pt x="65" y="57"/>
                    </a:cubicBezTo>
                    <a:lnTo>
                      <a:pt x="65" y="33"/>
                    </a:lnTo>
                    <a:cubicBezTo>
                      <a:pt x="65" y="29"/>
                      <a:pt x="65" y="24"/>
                      <a:pt x="65" y="20"/>
                    </a:cubicBezTo>
                    <a:cubicBezTo>
                      <a:pt x="61" y="16"/>
                      <a:pt x="61" y="12"/>
                      <a:pt x="57" y="8"/>
                    </a:cubicBezTo>
                    <a:cubicBezTo>
                      <a:pt x="53"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6"/>
              <p:cNvSpPr/>
              <p:nvPr/>
            </p:nvSpPr>
            <p:spPr>
              <a:xfrm rot="156621">
                <a:off x="3367055" y="2439831"/>
                <a:ext cx="937229" cy="1205313"/>
              </a:xfrm>
              <a:custGeom>
                <a:avLst/>
                <a:gdLst/>
                <a:ahLst/>
                <a:cxnLst/>
                <a:rect l="l" t="t" r="r" b="b"/>
                <a:pathLst>
                  <a:path w="14234" h="18305" extrusionOk="0">
                    <a:moveTo>
                      <a:pt x="2873" y="0"/>
                    </a:moveTo>
                    <a:cubicBezTo>
                      <a:pt x="2693" y="0"/>
                      <a:pt x="2500" y="19"/>
                      <a:pt x="2293" y="57"/>
                    </a:cubicBezTo>
                    <a:cubicBezTo>
                      <a:pt x="0" y="479"/>
                      <a:pt x="500" y="4854"/>
                      <a:pt x="683" y="6147"/>
                    </a:cubicBezTo>
                    <a:cubicBezTo>
                      <a:pt x="866" y="7444"/>
                      <a:pt x="1391" y="9712"/>
                      <a:pt x="1391" y="9712"/>
                    </a:cubicBezTo>
                    <a:cubicBezTo>
                      <a:pt x="1391" y="9712"/>
                      <a:pt x="330" y="10814"/>
                      <a:pt x="285" y="13298"/>
                    </a:cubicBezTo>
                    <a:cubicBezTo>
                      <a:pt x="236" y="15782"/>
                      <a:pt x="1651" y="18144"/>
                      <a:pt x="5314" y="18295"/>
                    </a:cubicBezTo>
                    <a:cubicBezTo>
                      <a:pt x="5469" y="18301"/>
                      <a:pt x="5620" y="18304"/>
                      <a:pt x="5768" y="18304"/>
                    </a:cubicBezTo>
                    <a:cubicBezTo>
                      <a:pt x="9129" y="18304"/>
                      <a:pt x="10776" y="16688"/>
                      <a:pt x="11099" y="14457"/>
                    </a:cubicBezTo>
                    <a:cubicBezTo>
                      <a:pt x="11437" y="12123"/>
                      <a:pt x="10571" y="10326"/>
                      <a:pt x="10571" y="10326"/>
                    </a:cubicBezTo>
                    <a:cubicBezTo>
                      <a:pt x="10571" y="10326"/>
                      <a:pt x="10998" y="8070"/>
                      <a:pt x="12295" y="5805"/>
                    </a:cubicBezTo>
                    <a:cubicBezTo>
                      <a:pt x="13596" y="3537"/>
                      <a:pt x="14234" y="1122"/>
                      <a:pt x="12002" y="337"/>
                    </a:cubicBezTo>
                    <a:cubicBezTo>
                      <a:pt x="11731" y="242"/>
                      <a:pt x="11467" y="198"/>
                      <a:pt x="11212" y="198"/>
                    </a:cubicBezTo>
                    <a:cubicBezTo>
                      <a:pt x="9364" y="198"/>
                      <a:pt x="7954" y="2497"/>
                      <a:pt x="7432" y="4415"/>
                    </a:cubicBezTo>
                    <a:cubicBezTo>
                      <a:pt x="6839" y="6594"/>
                      <a:pt x="6509" y="8944"/>
                      <a:pt x="6509" y="8944"/>
                    </a:cubicBezTo>
                    <a:cubicBezTo>
                      <a:pt x="6422" y="8944"/>
                      <a:pt x="5909" y="8774"/>
                      <a:pt x="5186" y="8774"/>
                    </a:cubicBezTo>
                    <a:cubicBezTo>
                      <a:pt x="5103" y="8774"/>
                      <a:pt x="5017" y="8776"/>
                      <a:pt x="4928" y="8781"/>
                    </a:cubicBezTo>
                    <a:cubicBezTo>
                      <a:pt x="4928" y="8781"/>
                      <a:pt x="4867" y="5785"/>
                      <a:pt x="5050" y="3728"/>
                    </a:cubicBezTo>
                    <a:cubicBezTo>
                      <a:pt x="5216" y="1859"/>
                      <a:pt x="4699" y="0"/>
                      <a:pt x="2873"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6"/>
              <p:cNvSpPr/>
              <p:nvPr/>
            </p:nvSpPr>
            <p:spPr>
              <a:xfrm rot="156621">
                <a:off x="3485461" y="3364599"/>
                <a:ext cx="125895" cy="125108"/>
              </a:xfrm>
              <a:custGeom>
                <a:avLst/>
                <a:gdLst/>
                <a:ahLst/>
                <a:cxnLst/>
                <a:rect l="l" t="t" r="r" b="b"/>
                <a:pathLst>
                  <a:path w="1912" h="1900" extrusionOk="0">
                    <a:moveTo>
                      <a:pt x="956" y="0"/>
                    </a:moveTo>
                    <a:cubicBezTo>
                      <a:pt x="953" y="0"/>
                      <a:pt x="950" y="0"/>
                      <a:pt x="948" y="0"/>
                    </a:cubicBezTo>
                    <a:cubicBezTo>
                      <a:pt x="423" y="4"/>
                      <a:pt x="1" y="431"/>
                      <a:pt x="5" y="956"/>
                    </a:cubicBezTo>
                    <a:cubicBezTo>
                      <a:pt x="9" y="1479"/>
                      <a:pt x="432" y="1899"/>
                      <a:pt x="949" y="1899"/>
                    </a:cubicBezTo>
                    <a:cubicBezTo>
                      <a:pt x="954" y="1899"/>
                      <a:pt x="959" y="1899"/>
                      <a:pt x="964" y="1899"/>
                    </a:cubicBezTo>
                    <a:cubicBezTo>
                      <a:pt x="1489" y="1895"/>
                      <a:pt x="1911" y="1468"/>
                      <a:pt x="1907" y="944"/>
                    </a:cubicBezTo>
                    <a:cubicBezTo>
                      <a:pt x="1903" y="418"/>
                      <a:pt x="1477"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6"/>
              <p:cNvSpPr/>
              <p:nvPr/>
            </p:nvSpPr>
            <p:spPr>
              <a:xfrm rot="156621">
                <a:off x="3835945" y="3382687"/>
                <a:ext cx="125895" cy="125371"/>
              </a:xfrm>
              <a:custGeom>
                <a:avLst/>
                <a:gdLst/>
                <a:ahLst/>
                <a:cxnLst/>
                <a:rect l="l" t="t" r="r" b="b"/>
                <a:pathLst>
                  <a:path w="1912" h="1904" extrusionOk="0">
                    <a:moveTo>
                      <a:pt x="955" y="1"/>
                    </a:moveTo>
                    <a:cubicBezTo>
                      <a:pt x="953" y="1"/>
                      <a:pt x="950" y="1"/>
                      <a:pt x="948" y="1"/>
                    </a:cubicBezTo>
                    <a:cubicBezTo>
                      <a:pt x="423" y="5"/>
                      <a:pt x="1" y="436"/>
                      <a:pt x="5" y="960"/>
                    </a:cubicBezTo>
                    <a:cubicBezTo>
                      <a:pt x="9" y="1482"/>
                      <a:pt x="436" y="1904"/>
                      <a:pt x="957" y="1904"/>
                    </a:cubicBezTo>
                    <a:cubicBezTo>
                      <a:pt x="959" y="1904"/>
                      <a:pt x="962" y="1904"/>
                      <a:pt x="964" y="1904"/>
                    </a:cubicBezTo>
                    <a:cubicBezTo>
                      <a:pt x="1489" y="1900"/>
                      <a:pt x="1911" y="1469"/>
                      <a:pt x="1907" y="944"/>
                    </a:cubicBezTo>
                    <a:cubicBezTo>
                      <a:pt x="1903" y="422"/>
                      <a:pt x="1477"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6"/>
              <p:cNvSpPr/>
              <p:nvPr/>
            </p:nvSpPr>
            <p:spPr>
              <a:xfrm rot="156621">
                <a:off x="3780777" y="3251088"/>
                <a:ext cx="196019" cy="176270"/>
              </a:xfrm>
              <a:custGeom>
                <a:avLst/>
                <a:gdLst/>
                <a:ahLst/>
                <a:cxnLst/>
                <a:rect l="l" t="t" r="r" b="b"/>
                <a:pathLst>
                  <a:path w="2977" h="2677" extrusionOk="0">
                    <a:moveTo>
                      <a:pt x="1487" y="0"/>
                    </a:moveTo>
                    <a:cubicBezTo>
                      <a:pt x="1169" y="0"/>
                      <a:pt x="850" y="113"/>
                      <a:pt x="595" y="341"/>
                    </a:cubicBezTo>
                    <a:cubicBezTo>
                      <a:pt x="46" y="837"/>
                      <a:pt x="1" y="1683"/>
                      <a:pt x="493" y="2232"/>
                    </a:cubicBezTo>
                    <a:cubicBezTo>
                      <a:pt x="759" y="2526"/>
                      <a:pt x="1125" y="2677"/>
                      <a:pt x="1492" y="2677"/>
                    </a:cubicBezTo>
                    <a:cubicBezTo>
                      <a:pt x="1810" y="2677"/>
                      <a:pt x="2129" y="2564"/>
                      <a:pt x="2383" y="2334"/>
                    </a:cubicBezTo>
                    <a:cubicBezTo>
                      <a:pt x="2932" y="1838"/>
                      <a:pt x="2977" y="992"/>
                      <a:pt x="2485" y="443"/>
                    </a:cubicBezTo>
                    <a:cubicBezTo>
                      <a:pt x="2220" y="149"/>
                      <a:pt x="1854" y="0"/>
                      <a:pt x="1487"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6"/>
              <p:cNvSpPr/>
              <p:nvPr/>
            </p:nvSpPr>
            <p:spPr>
              <a:xfrm rot="156621">
                <a:off x="3826322" y="3288687"/>
                <a:ext cx="104956" cy="101930"/>
              </a:xfrm>
              <a:custGeom>
                <a:avLst/>
                <a:gdLst/>
                <a:ahLst/>
                <a:cxnLst/>
                <a:rect l="l" t="t" r="r" b="b"/>
                <a:pathLst>
                  <a:path w="1594" h="1548" extrusionOk="0">
                    <a:moveTo>
                      <a:pt x="789" y="1"/>
                    </a:moveTo>
                    <a:cubicBezTo>
                      <a:pt x="382" y="1"/>
                      <a:pt x="44" y="322"/>
                      <a:pt x="25" y="734"/>
                    </a:cubicBezTo>
                    <a:cubicBezTo>
                      <a:pt x="0" y="1161"/>
                      <a:pt x="329" y="1527"/>
                      <a:pt x="756" y="1547"/>
                    </a:cubicBezTo>
                    <a:cubicBezTo>
                      <a:pt x="769" y="1548"/>
                      <a:pt x="782" y="1548"/>
                      <a:pt x="794" y="1548"/>
                    </a:cubicBezTo>
                    <a:cubicBezTo>
                      <a:pt x="1208" y="1548"/>
                      <a:pt x="1550" y="1226"/>
                      <a:pt x="1569" y="811"/>
                    </a:cubicBezTo>
                    <a:cubicBezTo>
                      <a:pt x="1594" y="384"/>
                      <a:pt x="1265"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6"/>
              <p:cNvSpPr/>
              <p:nvPr/>
            </p:nvSpPr>
            <p:spPr>
              <a:xfrm rot="156621">
                <a:off x="3866635" y="3284929"/>
                <a:ext cx="31671" cy="30882"/>
              </a:xfrm>
              <a:custGeom>
                <a:avLst/>
                <a:gdLst/>
                <a:ahLst/>
                <a:cxnLst/>
                <a:rect l="l" t="t" r="r" b="b"/>
                <a:pathLst>
                  <a:path w="481" h="469" extrusionOk="0">
                    <a:moveTo>
                      <a:pt x="245" y="0"/>
                    </a:moveTo>
                    <a:cubicBezTo>
                      <a:pt x="118" y="0"/>
                      <a:pt x="13" y="96"/>
                      <a:pt x="9" y="224"/>
                    </a:cubicBezTo>
                    <a:cubicBezTo>
                      <a:pt x="1" y="350"/>
                      <a:pt x="102" y="460"/>
                      <a:pt x="228" y="468"/>
                    </a:cubicBezTo>
                    <a:cubicBezTo>
                      <a:pt x="233" y="468"/>
                      <a:pt x="238" y="468"/>
                      <a:pt x="243" y="468"/>
                    </a:cubicBezTo>
                    <a:cubicBezTo>
                      <a:pt x="366" y="468"/>
                      <a:pt x="468" y="369"/>
                      <a:pt x="476" y="244"/>
                    </a:cubicBezTo>
                    <a:cubicBezTo>
                      <a:pt x="480" y="118"/>
                      <a:pt x="383" y="8"/>
                      <a:pt x="253" y="0"/>
                    </a:cubicBezTo>
                    <a:cubicBezTo>
                      <a:pt x="250" y="0"/>
                      <a:pt x="247"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6"/>
              <p:cNvSpPr/>
              <p:nvPr/>
            </p:nvSpPr>
            <p:spPr>
              <a:xfrm rot="156621">
                <a:off x="3455907" y="3236277"/>
                <a:ext cx="196019" cy="176336"/>
              </a:xfrm>
              <a:custGeom>
                <a:avLst/>
                <a:gdLst/>
                <a:ahLst/>
                <a:cxnLst/>
                <a:rect l="l" t="t" r="r" b="b"/>
                <a:pathLst>
                  <a:path w="2977" h="2678" extrusionOk="0">
                    <a:moveTo>
                      <a:pt x="1489" y="1"/>
                    </a:moveTo>
                    <a:cubicBezTo>
                      <a:pt x="1170" y="1"/>
                      <a:pt x="850" y="114"/>
                      <a:pt x="594" y="345"/>
                    </a:cubicBezTo>
                    <a:cubicBezTo>
                      <a:pt x="45" y="837"/>
                      <a:pt x="0" y="1683"/>
                      <a:pt x="492" y="2232"/>
                    </a:cubicBezTo>
                    <a:cubicBezTo>
                      <a:pt x="757" y="2528"/>
                      <a:pt x="1123" y="2678"/>
                      <a:pt x="1489" y="2678"/>
                    </a:cubicBezTo>
                    <a:cubicBezTo>
                      <a:pt x="1808" y="2678"/>
                      <a:pt x="2127" y="2564"/>
                      <a:pt x="2383" y="2334"/>
                    </a:cubicBezTo>
                    <a:cubicBezTo>
                      <a:pt x="2932" y="1842"/>
                      <a:pt x="2976" y="992"/>
                      <a:pt x="2484" y="443"/>
                    </a:cubicBezTo>
                    <a:cubicBezTo>
                      <a:pt x="2219" y="150"/>
                      <a:pt x="1855" y="1"/>
                      <a:pt x="1489"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6"/>
              <p:cNvSpPr/>
              <p:nvPr/>
            </p:nvSpPr>
            <p:spPr>
              <a:xfrm rot="156621">
                <a:off x="3501651" y="3273881"/>
                <a:ext cx="104758" cy="101930"/>
              </a:xfrm>
              <a:custGeom>
                <a:avLst/>
                <a:gdLst/>
                <a:ahLst/>
                <a:cxnLst/>
                <a:rect l="l" t="t" r="r" b="b"/>
                <a:pathLst>
                  <a:path w="1591" h="1548" extrusionOk="0">
                    <a:moveTo>
                      <a:pt x="789" y="1"/>
                    </a:moveTo>
                    <a:cubicBezTo>
                      <a:pt x="382" y="1"/>
                      <a:pt x="40" y="322"/>
                      <a:pt x="21" y="734"/>
                    </a:cubicBezTo>
                    <a:cubicBezTo>
                      <a:pt x="0" y="1161"/>
                      <a:pt x="330" y="1527"/>
                      <a:pt x="757" y="1547"/>
                    </a:cubicBezTo>
                    <a:cubicBezTo>
                      <a:pt x="769" y="1548"/>
                      <a:pt x="782" y="1548"/>
                      <a:pt x="794" y="1548"/>
                    </a:cubicBezTo>
                    <a:cubicBezTo>
                      <a:pt x="1205" y="1548"/>
                      <a:pt x="1546" y="1226"/>
                      <a:pt x="1570" y="811"/>
                    </a:cubicBezTo>
                    <a:cubicBezTo>
                      <a:pt x="1590" y="384"/>
                      <a:pt x="1261"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6"/>
              <p:cNvSpPr/>
              <p:nvPr/>
            </p:nvSpPr>
            <p:spPr>
              <a:xfrm rot="156621">
                <a:off x="3541964" y="3270121"/>
                <a:ext cx="31408" cy="30882"/>
              </a:xfrm>
              <a:custGeom>
                <a:avLst/>
                <a:gdLst/>
                <a:ahLst/>
                <a:cxnLst/>
                <a:rect l="l" t="t" r="r" b="b"/>
                <a:pathLst>
                  <a:path w="477" h="469" extrusionOk="0">
                    <a:moveTo>
                      <a:pt x="241" y="0"/>
                    </a:moveTo>
                    <a:cubicBezTo>
                      <a:pt x="119" y="0"/>
                      <a:pt x="13" y="96"/>
                      <a:pt x="5" y="224"/>
                    </a:cubicBezTo>
                    <a:cubicBezTo>
                      <a:pt x="1" y="350"/>
                      <a:pt x="98" y="460"/>
                      <a:pt x="229" y="468"/>
                    </a:cubicBezTo>
                    <a:cubicBezTo>
                      <a:pt x="233" y="468"/>
                      <a:pt x="238" y="468"/>
                      <a:pt x="243" y="468"/>
                    </a:cubicBezTo>
                    <a:cubicBezTo>
                      <a:pt x="363" y="468"/>
                      <a:pt x="465" y="369"/>
                      <a:pt x="473" y="244"/>
                    </a:cubicBezTo>
                    <a:cubicBezTo>
                      <a:pt x="477" y="118"/>
                      <a:pt x="379" y="8"/>
                      <a:pt x="249" y="0"/>
                    </a:cubicBezTo>
                    <a:cubicBezTo>
                      <a:pt x="246" y="0"/>
                      <a:pt x="244"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6"/>
              <p:cNvSpPr/>
              <p:nvPr/>
            </p:nvSpPr>
            <p:spPr>
              <a:xfrm rot="156621">
                <a:off x="3677444" y="3332325"/>
                <a:ext cx="74536" cy="42010"/>
              </a:xfrm>
              <a:custGeom>
                <a:avLst/>
                <a:gdLst/>
                <a:ahLst/>
                <a:cxnLst/>
                <a:rect l="l" t="t" r="r" b="b"/>
                <a:pathLst>
                  <a:path w="1132" h="638" extrusionOk="0">
                    <a:moveTo>
                      <a:pt x="517" y="0"/>
                    </a:moveTo>
                    <a:cubicBezTo>
                      <a:pt x="424" y="0"/>
                      <a:pt x="261" y="16"/>
                      <a:pt x="147" y="121"/>
                    </a:cubicBezTo>
                    <a:cubicBezTo>
                      <a:pt x="1" y="251"/>
                      <a:pt x="168" y="430"/>
                      <a:pt x="436" y="600"/>
                    </a:cubicBezTo>
                    <a:cubicBezTo>
                      <a:pt x="472" y="625"/>
                      <a:pt x="509" y="637"/>
                      <a:pt x="550" y="637"/>
                    </a:cubicBezTo>
                    <a:cubicBezTo>
                      <a:pt x="556" y="638"/>
                      <a:pt x="562" y="638"/>
                      <a:pt x="568" y="638"/>
                    </a:cubicBezTo>
                    <a:cubicBezTo>
                      <a:pt x="600" y="638"/>
                      <a:pt x="633" y="629"/>
                      <a:pt x="664" y="613"/>
                    </a:cubicBezTo>
                    <a:cubicBezTo>
                      <a:pt x="932" y="478"/>
                      <a:pt x="1131" y="308"/>
                      <a:pt x="997" y="161"/>
                    </a:cubicBezTo>
                    <a:cubicBezTo>
                      <a:pt x="867" y="15"/>
                      <a:pt x="643" y="3"/>
                      <a:pt x="582" y="3"/>
                    </a:cubicBezTo>
                    <a:lnTo>
                      <a:pt x="578" y="3"/>
                    </a:lnTo>
                    <a:cubicBezTo>
                      <a:pt x="565" y="2"/>
                      <a:pt x="544" y="0"/>
                      <a:pt x="517"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6"/>
              <p:cNvSpPr/>
              <p:nvPr/>
            </p:nvSpPr>
            <p:spPr>
              <a:xfrm rot="156621">
                <a:off x="3710713" y="3374125"/>
                <a:ext cx="1712" cy="84678"/>
              </a:xfrm>
              <a:custGeom>
                <a:avLst/>
                <a:gdLst/>
                <a:ahLst/>
                <a:cxnLst/>
                <a:rect l="l" t="t" r="r" b="b"/>
                <a:pathLst>
                  <a:path w="26" h="1286" fill="none" extrusionOk="0">
                    <a:moveTo>
                      <a:pt x="1" y="1"/>
                    </a:moveTo>
                    <a:lnTo>
                      <a:pt x="25" y="128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6"/>
              <p:cNvSpPr/>
              <p:nvPr/>
            </p:nvSpPr>
            <p:spPr>
              <a:xfrm rot="156621">
                <a:off x="3651538" y="3409514"/>
                <a:ext cx="120495" cy="50636"/>
              </a:xfrm>
              <a:custGeom>
                <a:avLst/>
                <a:gdLst/>
                <a:ahLst/>
                <a:cxnLst/>
                <a:rect l="l" t="t" r="r" b="b"/>
                <a:pathLst>
                  <a:path w="1830" h="769" fill="none" extrusionOk="0">
                    <a:moveTo>
                      <a:pt x="1830" y="1"/>
                    </a:moveTo>
                    <a:cubicBezTo>
                      <a:pt x="1830" y="1"/>
                      <a:pt x="1704" y="736"/>
                      <a:pt x="911" y="753"/>
                    </a:cubicBezTo>
                    <a:cubicBezTo>
                      <a:pt x="118" y="769"/>
                      <a:pt x="0" y="37"/>
                      <a:pt x="0" y="37"/>
                    </a:cubicBez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6"/>
              <p:cNvSpPr/>
              <p:nvPr/>
            </p:nvSpPr>
            <p:spPr>
              <a:xfrm rot="156621">
                <a:off x="3905517" y="3403134"/>
                <a:ext cx="110421" cy="53730"/>
              </a:xfrm>
              <a:custGeom>
                <a:avLst/>
                <a:gdLst/>
                <a:ahLst/>
                <a:cxnLst/>
                <a:rect l="l" t="t" r="r" b="b"/>
                <a:pathLst>
                  <a:path w="1677" h="816" extrusionOk="0">
                    <a:moveTo>
                      <a:pt x="1628" y="1"/>
                    </a:moveTo>
                    <a:cubicBezTo>
                      <a:pt x="1621" y="1"/>
                      <a:pt x="1613" y="3"/>
                      <a:pt x="1606" y="9"/>
                    </a:cubicBezTo>
                    <a:cubicBezTo>
                      <a:pt x="1249" y="286"/>
                      <a:pt x="842" y="505"/>
                      <a:pt x="407" y="648"/>
                    </a:cubicBezTo>
                    <a:cubicBezTo>
                      <a:pt x="289" y="688"/>
                      <a:pt x="163" y="721"/>
                      <a:pt x="41" y="753"/>
                    </a:cubicBezTo>
                    <a:cubicBezTo>
                      <a:pt x="0" y="761"/>
                      <a:pt x="14" y="816"/>
                      <a:pt x="48" y="816"/>
                    </a:cubicBezTo>
                    <a:cubicBezTo>
                      <a:pt x="51" y="816"/>
                      <a:pt x="54" y="815"/>
                      <a:pt x="57" y="814"/>
                    </a:cubicBezTo>
                    <a:cubicBezTo>
                      <a:pt x="509" y="713"/>
                      <a:pt x="944" y="530"/>
                      <a:pt x="1334" y="282"/>
                    </a:cubicBezTo>
                    <a:cubicBezTo>
                      <a:pt x="1444" y="213"/>
                      <a:pt x="1550" y="135"/>
                      <a:pt x="1651" y="54"/>
                    </a:cubicBezTo>
                    <a:cubicBezTo>
                      <a:pt x="1677" y="35"/>
                      <a:pt x="1655" y="1"/>
                      <a:pt x="1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6"/>
              <p:cNvSpPr/>
              <p:nvPr/>
            </p:nvSpPr>
            <p:spPr>
              <a:xfrm rot="156621">
                <a:off x="3921054" y="3475301"/>
                <a:ext cx="94421" cy="8099"/>
              </a:xfrm>
              <a:custGeom>
                <a:avLst/>
                <a:gdLst/>
                <a:ahLst/>
                <a:cxnLst/>
                <a:rect l="l" t="t" r="r" b="b"/>
                <a:pathLst>
                  <a:path w="1434" h="123" extrusionOk="0">
                    <a:moveTo>
                      <a:pt x="56" y="1"/>
                    </a:moveTo>
                    <a:cubicBezTo>
                      <a:pt x="18" y="1"/>
                      <a:pt x="0" y="58"/>
                      <a:pt x="44" y="66"/>
                    </a:cubicBezTo>
                    <a:cubicBezTo>
                      <a:pt x="305" y="104"/>
                      <a:pt x="567" y="122"/>
                      <a:pt x="829" y="122"/>
                    </a:cubicBezTo>
                    <a:cubicBezTo>
                      <a:pt x="1016" y="122"/>
                      <a:pt x="1203" y="113"/>
                      <a:pt x="1389" y="94"/>
                    </a:cubicBezTo>
                    <a:cubicBezTo>
                      <a:pt x="1433" y="90"/>
                      <a:pt x="1434" y="29"/>
                      <a:pt x="1393" y="29"/>
                    </a:cubicBezTo>
                    <a:cubicBezTo>
                      <a:pt x="1392" y="29"/>
                      <a:pt x="1391" y="29"/>
                      <a:pt x="1389" y="29"/>
                    </a:cubicBezTo>
                    <a:cubicBezTo>
                      <a:pt x="1206" y="48"/>
                      <a:pt x="1022" y="57"/>
                      <a:pt x="836" y="57"/>
                    </a:cubicBezTo>
                    <a:cubicBezTo>
                      <a:pt x="576" y="57"/>
                      <a:pt x="316" y="39"/>
                      <a:pt x="60" y="1"/>
                    </a:cubicBezTo>
                    <a:cubicBezTo>
                      <a:pt x="59" y="1"/>
                      <a:pt x="57"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6"/>
              <p:cNvSpPr/>
              <p:nvPr/>
            </p:nvSpPr>
            <p:spPr>
              <a:xfrm rot="156621">
                <a:off x="3912277" y="3499370"/>
                <a:ext cx="53927" cy="37532"/>
              </a:xfrm>
              <a:custGeom>
                <a:avLst/>
                <a:gdLst/>
                <a:ahLst/>
                <a:cxnLst/>
                <a:rect l="l" t="t" r="r" b="b"/>
                <a:pathLst>
                  <a:path w="819" h="570" extrusionOk="0">
                    <a:moveTo>
                      <a:pt x="46" y="0"/>
                    </a:moveTo>
                    <a:cubicBezTo>
                      <a:pt x="18" y="0"/>
                      <a:pt x="1" y="43"/>
                      <a:pt x="28" y="63"/>
                    </a:cubicBezTo>
                    <a:cubicBezTo>
                      <a:pt x="272" y="230"/>
                      <a:pt x="515" y="396"/>
                      <a:pt x="755" y="563"/>
                    </a:cubicBezTo>
                    <a:cubicBezTo>
                      <a:pt x="762" y="567"/>
                      <a:pt x="768" y="569"/>
                      <a:pt x="773" y="569"/>
                    </a:cubicBezTo>
                    <a:cubicBezTo>
                      <a:pt x="801" y="569"/>
                      <a:pt x="818" y="526"/>
                      <a:pt x="788" y="506"/>
                    </a:cubicBezTo>
                    <a:cubicBezTo>
                      <a:pt x="548" y="340"/>
                      <a:pt x="304" y="173"/>
                      <a:pt x="64" y="6"/>
                    </a:cubicBezTo>
                    <a:cubicBezTo>
                      <a:pt x="58" y="2"/>
                      <a:pt x="52"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6"/>
              <p:cNvSpPr/>
              <p:nvPr/>
            </p:nvSpPr>
            <p:spPr>
              <a:xfrm rot="156621">
                <a:off x="3419702" y="3384669"/>
                <a:ext cx="121483" cy="60776"/>
              </a:xfrm>
              <a:custGeom>
                <a:avLst/>
                <a:gdLst/>
                <a:ahLst/>
                <a:cxnLst/>
                <a:rect l="l" t="t" r="r" b="b"/>
                <a:pathLst>
                  <a:path w="1845" h="923" extrusionOk="0">
                    <a:moveTo>
                      <a:pt x="45" y="0"/>
                    </a:moveTo>
                    <a:cubicBezTo>
                      <a:pt x="18" y="0"/>
                      <a:pt x="1" y="43"/>
                      <a:pt x="31" y="63"/>
                    </a:cubicBezTo>
                    <a:cubicBezTo>
                      <a:pt x="450" y="352"/>
                      <a:pt x="905" y="588"/>
                      <a:pt x="1381" y="775"/>
                    </a:cubicBezTo>
                    <a:cubicBezTo>
                      <a:pt x="1515" y="827"/>
                      <a:pt x="1649" y="876"/>
                      <a:pt x="1787" y="921"/>
                    </a:cubicBezTo>
                    <a:cubicBezTo>
                      <a:pt x="1791" y="922"/>
                      <a:pt x="1794" y="922"/>
                      <a:pt x="1797" y="922"/>
                    </a:cubicBezTo>
                    <a:cubicBezTo>
                      <a:pt x="1831" y="922"/>
                      <a:pt x="1845" y="867"/>
                      <a:pt x="1808" y="856"/>
                    </a:cubicBezTo>
                    <a:cubicBezTo>
                      <a:pt x="1324" y="701"/>
                      <a:pt x="860" y="494"/>
                      <a:pt x="425" y="238"/>
                    </a:cubicBezTo>
                    <a:cubicBezTo>
                      <a:pt x="303" y="165"/>
                      <a:pt x="181" y="87"/>
                      <a:pt x="63" y="6"/>
                    </a:cubicBezTo>
                    <a:cubicBezTo>
                      <a:pt x="57" y="2"/>
                      <a:pt x="51"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6"/>
              <p:cNvSpPr/>
              <p:nvPr/>
            </p:nvSpPr>
            <p:spPr>
              <a:xfrm rot="156621">
                <a:off x="3448335" y="3456413"/>
                <a:ext cx="83952" cy="13498"/>
              </a:xfrm>
              <a:custGeom>
                <a:avLst/>
                <a:gdLst/>
                <a:ahLst/>
                <a:cxnLst/>
                <a:rect l="l" t="t" r="r" b="b"/>
                <a:pathLst>
                  <a:path w="1275" h="205" extrusionOk="0">
                    <a:moveTo>
                      <a:pt x="52" y="1"/>
                    </a:moveTo>
                    <a:cubicBezTo>
                      <a:pt x="16" y="1"/>
                      <a:pt x="0" y="55"/>
                      <a:pt x="39" y="67"/>
                    </a:cubicBezTo>
                    <a:cubicBezTo>
                      <a:pt x="377" y="158"/>
                      <a:pt x="721" y="204"/>
                      <a:pt x="1069" y="204"/>
                    </a:cubicBezTo>
                    <a:cubicBezTo>
                      <a:pt x="1123" y="204"/>
                      <a:pt x="1176" y="203"/>
                      <a:pt x="1230" y="201"/>
                    </a:cubicBezTo>
                    <a:cubicBezTo>
                      <a:pt x="1269" y="201"/>
                      <a:pt x="1274" y="136"/>
                      <a:pt x="1234" y="136"/>
                    </a:cubicBezTo>
                    <a:cubicBezTo>
                      <a:pt x="1232" y="136"/>
                      <a:pt x="1231" y="136"/>
                      <a:pt x="1230" y="136"/>
                    </a:cubicBezTo>
                    <a:cubicBezTo>
                      <a:pt x="1177" y="138"/>
                      <a:pt x="1125" y="139"/>
                      <a:pt x="1072" y="139"/>
                    </a:cubicBezTo>
                    <a:cubicBezTo>
                      <a:pt x="730" y="139"/>
                      <a:pt x="390" y="93"/>
                      <a:pt x="59" y="2"/>
                    </a:cubicBezTo>
                    <a:cubicBezTo>
                      <a:pt x="56" y="1"/>
                      <a:pt x="54"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6"/>
              <p:cNvSpPr/>
              <p:nvPr/>
            </p:nvSpPr>
            <p:spPr>
              <a:xfrm rot="156621">
                <a:off x="3495194" y="3480312"/>
                <a:ext cx="49317" cy="31606"/>
              </a:xfrm>
              <a:custGeom>
                <a:avLst/>
                <a:gdLst/>
                <a:ahLst/>
                <a:cxnLst/>
                <a:rect l="l" t="t" r="r" b="b"/>
                <a:pathLst>
                  <a:path w="749" h="480" extrusionOk="0">
                    <a:moveTo>
                      <a:pt x="700" y="0"/>
                    </a:moveTo>
                    <a:cubicBezTo>
                      <a:pt x="692" y="0"/>
                      <a:pt x="685" y="3"/>
                      <a:pt x="679" y="9"/>
                    </a:cubicBezTo>
                    <a:cubicBezTo>
                      <a:pt x="500" y="192"/>
                      <a:pt x="280" y="334"/>
                      <a:pt x="36" y="416"/>
                    </a:cubicBezTo>
                    <a:cubicBezTo>
                      <a:pt x="0" y="427"/>
                      <a:pt x="9" y="479"/>
                      <a:pt x="40" y="479"/>
                    </a:cubicBezTo>
                    <a:cubicBezTo>
                      <a:pt x="44" y="479"/>
                      <a:pt x="48" y="479"/>
                      <a:pt x="53" y="477"/>
                    </a:cubicBezTo>
                    <a:cubicBezTo>
                      <a:pt x="309" y="391"/>
                      <a:pt x="536" y="249"/>
                      <a:pt x="723" y="58"/>
                    </a:cubicBezTo>
                    <a:cubicBezTo>
                      <a:pt x="749" y="33"/>
                      <a:pt x="725"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6"/>
              <p:cNvSpPr/>
              <p:nvPr/>
            </p:nvSpPr>
            <p:spPr>
              <a:xfrm rot="156621">
                <a:off x="3947951" y="3247750"/>
                <a:ext cx="30618" cy="39639"/>
              </a:xfrm>
              <a:custGeom>
                <a:avLst/>
                <a:gdLst/>
                <a:ahLst/>
                <a:cxnLst/>
                <a:rect l="l" t="t" r="r" b="b"/>
                <a:pathLst>
                  <a:path w="465" h="602" extrusionOk="0">
                    <a:moveTo>
                      <a:pt x="420" y="0"/>
                    </a:moveTo>
                    <a:cubicBezTo>
                      <a:pt x="404" y="0"/>
                      <a:pt x="387" y="10"/>
                      <a:pt x="387" y="31"/>
                    </a:cubicBezTo>
                    <a:cubicBezTo>
                      <a:pt x="400" y="254"/>
                      <a:pt x="249" y="470"/>
                      <a:pt x="38" y="535"/>
                    </a:cubicBezTo>
                    <a:cubicBezTo>
                      <a:pt x="1" y="546"/>
                      <a:pt x="11" y="601"/>
                      <a:pt x="47" y="601"/>
                    </a:cubicBezTo>
                    <a:cubicBezTo>
                      <a:pt x="51" y="601"/>
                      <a:pt x="54" y="601"/>
                      <a:pt x="58" y="600"/>
                    </a:cubicBezTo>
                    <a:cubicBezTo>
                      <a:pt x="294" y="523"/>
                      <a:pt x="465" y="283"/>
                      <a:pt x="456" y="31"/>
                    </a:cubicBezTo>
                    <a:cubicBezTo>
                      <a:pt x="454" y="10"/>
                      <a:pt x="437"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6"/>
              <p:cNvSpPr/>
              <p:nvPr/>
            </p:nvSpPr>
            <p:spPr>
              <a:xfrm rot="156621">
                <a:off x="3922399" y="3222124"/>
                <a:ext cx="18700" cy="43393"/>
              </a:xfrm>
              <a:custGeom>
                <a:avLst/>
                <a:gdLst/>
                <a:ahLst/>
                <a:cxnLst/>
                <a:rect l="l" t="t" r="r" b="b"/>
                <a:pathLst>
                  <a:path w="284" h="659" extrusionOk="0">
                    <a:moveTo>
                      <a:pt x="183" y="0"/>
                    </a:moveTo>
                    <a:cubicBezTo>
                      <a:pt x="165" y="0"/>
                      <a:pt x="146" y="16"/>
                      <a:pt x="153" y="40"/>
                    </a:cubicBezTo>
                    <a:cubicBezTo>
                      <a:pt x="214" y="235"/>
                      <a:pt x="161" y="455"/>
                      <a:pt x="23" y="601"/>
                    </a:cubicBezTo>
                    <a:cubicBezTo>
                      <a:pt x="1" y="626"/>
                      <a:pt x="23" y="659"/>
                      <a:pt x="49" y="659"/>
                    </a:cubicBezTo>
                    <a:cubicBezTo>
                      <a:pt x="57" y="659"/>
                      <a:pt x="64" y="656"/>
                      <a:pt x="72" y="650"/>
                    </a:cubicBezTo>
                    <a:cubicBezTo>
                      <a:pt x="226" y="483"/>
                      <a:pt x="283" y="239"/>
                      <a:pt x="214" y="24"/>
                    </a:cubicBezTo>
                    <a:cubicBezTo>
                      <a:pt x="209" y="7"/>
                      <a:pt x="196" y="0"/>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6"/>
              <p:cNvSpPr/>
              <p:nvPr/>
            </p:nvSpPr>
            <p:spPr>
              <a:xfrm rot="156621">
                <a:off x="3885634" y="3214819"/>
                <a:ext cx="9021" cy="36940"/>
              </a:xfrm>
              <a:custGeom>
                <a:avLst/>
                <a:gdLst/>
                <a:ahLst/>
                <a:cxnLst/>
                <a:rect l="l" t="t" r="r" b="b"/>
                <a:pathLst>
                  <a:path w="137" h="561" extrusionOk="0">
                    <a:moveTo>
                      <a:pt x="40" y="1"/>
                    </a:moveTo>
                    <a:cubicBezTo>
                      <a:pt x="20" y="1"/>
                      <a:pt x="1" y="16"/>
                      <a:pt x="11" y="41"/>
                    </a:cubicBezTo>
                    <a:cubicBezTo>
                      <a:pt x="68" y="195"/>
                      <a:pt x="72" y="362"/>
                      <a:pt x="23" y="520"/>
                    </a:cubicBezTo>
                    <a:cubicBezTo>
                      <a:pt x="16" y="545"/>
                      <a:pt x="36" y="560"/>
                      <a:pt x="56" y="560"/>
                    </a:cubicBezTo>
                    <a:cubicBezTo>
                      <a:pt x="69" y="560"/>
                      <a:pt x="83" y="553"/>
                      <a:pt x="88" y="537"/>
                    </a:cubicBezTo>
                    <a:cubicBezTo>
                      <a:pt x="137" y="370"/>
                      <a:pt x="133" y="187"/>
                      <a:pt x="72" y="24"/>
                    </a:cubicBezTo>
                    <a:cubicBezTo>
                      <a:pt x="67" y="8"/>
                      <a:pt x="53"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6"/>
              <p:cNvSpPr/>
              <p:nvPr/>
            </p:nvSpPr>
            <p:spPr>
              <a:xfrm rot="156621">
                <a:off x="3530491" y="3202756"/>
                <a:ext cx="13761" cy="35359"/>
              </a:xfrm>
              <a:custGeom>
                <a:avLst/>
                <a:gdLst/>
                <a:ahLst/>
                <a:cxnLst/>
                <a:rect l="l" t="t" r="r" b="b"/>
                <a:pathLst>
                  <a:path w="209" h="537" extrusionOk="0">
                    <a:moveTo>
                      <a:pt x="61" y="1"/>
                    </a:moveTo>
                    <a:cubicBezTo>
                      <a:pt x="48" y="1"/>
                      <a:pt x="36" y="8"/>
                      <a:pt x="33" y="24"/>
                    </a:cubicBezTo>
                    <a:cubicBezTo>
                      <a:pt x="0" y="195"/>
                      <a:pt x="37" y="374"/>
                      <a:pt x="135" y="520"/>
                    </a:cubicBezTo>
                    <a:cubicBezTo>
                      <a:pt x="142" y="532"/>
                      <a:pt x="153" y="536"/>
                      <a:pt x="163" y="536"/>
                    </a:cubicBezTo>
                    <a:cubicBezTo>
                      <a:pt x="186" y="536"/>
                      <a:pt x="208" y="513"/>
                      <a:pt x="191" y="488"/>
                    </a:cubicBezTo>
                    <a:cubicBezTo>
                      <a:pt x="106" y="358"/>
                      <a:pt x="69" y="195"/>
                      <a:pt x="98" y="41"/>
                    </a:cubicBezTo>
                    <a:cubicBezTo>
                      <a:pt x="100" y="16"/>
                      <a:pt x="80"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6"/>
              <p:cNvSpPr/>
              <p:nvPr/>
            </p:nvSpPr>
            <p:spPr>
              <a:xfrm rot="156621">
                <a:off x="3490902" y="3206436"/>
                <a:ext cx="22914" cy="41549"/>
              </a:xfrm>
              <a:custGeom>
                <a:avLst/>
                <a:gdLst/>
                <a:ahLst/>
                <a:cxnLst/>
                <a:rect l="l" t="t" r="r" b="b"/>
                <a:pathLst>
                  <a:path w="348" h="631" extrusionOk="0">
                    <a:moveTo>
                      <a:pt x="32" y="0"/>
                    </a:moveTo>
                    <a:cubicBezTo>
                      <a:pt x="16" y="0"/>
                      <a:pt x="1" y="11"/>
                      <a:pt x="3" y="34"/>
                    </a:cubicBezTo>
                    <a:cubicBezTo>
                      <a:pt x="15" y="253"/>
                      <a:pt x="48" y="530"/>
                      <a:pt x="279" y="627"/>
                    </a:cubicBezTo>
                    <a:cubicBezTo>
                      <a:pt x="284" y="629"/>
                      <a:pt x="288" y="630"/>
                      <a:pt x="293" y="630"/>
                    </a:cubicBezTo>
                    <a:cubicBezTo>
                      <a:pt x="324" y="630"/>
                      <a:pt x="347" y="585"/>
                      <a:pt x="312" y="570"/>
                    </a:cubicBezTo>
                    <a:cubicBezTo>
                      <a:pt x="104" y="481"/>
                      <a:pt x="80" y="229"/>
                      <a:pt x="68" y="34"/>
                    </a:cubicBezTo>
                    <a:cubicBezTo>
                      <a:pt x="66" y="11"/>
                      <a:pt x="49"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6"/>
              <p:cNvSpPr/>
              <p:nvPr/>
            </p:nvSpPr>
            <p:spPr>
              <a:xfrm rot="156621">
                <a:off x="3447639" y="3230029"/>
                <a:ext cx="34042" cy="41944"/>
              </a:xfrm>
              <a:custGeom>
                <a:avLst/>
                <a:gdLst/>
                <a:ahLst/>
                <a:cxnLst/>
                <a:rect l="l" t="t" r="r" b="b"/>
                <a:pathLst>
                  <a:path w="517" h="637" extrusionOk="0">
                    <a:moveTo>
                      <a:pt x="52" y="0"/>
                    </a:moveTo>
                    <a:cubicBezTo>
                      <a:pt x="40" y="0"/>
                      <a:pt x="28" y="8"/>
                      <a:pt x="25" y="24"/>
                    </a:cubicBezTo>
                    <a:cubicBezTo>
                      <a:pt x="0" y="158"/>
                      <a:pt x="45" y="292"/>
                      <a:pt x="126" y="398"/>
                    </a:cubicBezTo>
                    <a:cubicBezTo>
                      <a:pt x="212" y="508"/>
                      <a:pt x="330" y="581"/>
                      <a:pt x="452" y="634"/>
                    </a:cubicBezTo>
                    <a:cubicBezTo>
                      <a:pt x="456" y="636"/>
                      <a:pt x="461" y="637"/>
                      <a:pt x="465" y="637"/>
                    </a:cubicBezTo>
                    <a:cubicBezTo>
                      <a:pt x="495" y="637"/>
                      <a:pt x="516" y="591"/>
                      <a:pt x="484" y="577"/>
                    </a:cubicBezTo>
                    <a:cubicBezTo>
                      <a:pt x="374" y="528"/>
                      <a:pt x="269" y="467"/>
                      <a:pt x="192" y="373"/>
                    </a:cubicBezTo>
                    <a:cubicBezTo>
                      <a:pt x="114" y="284"/>
                      <a:pt x="70" y="162"/>
                      <a:pt x="90" y="44"/>
                    </a:cubicBezTo>
                    <a:cubicBezTo>
                      <a:pt x="92" y="17"/>
                      <a:pt x="7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6"/>
              <p:cNvSpPr/>
              <p:nvPr/>
            </p:nvSpPr>
            <p:spPr>
              <a:xfrm rot="156621">
                <a:off x="3959962" y="3154311"/>
                <a:ext cx="5728" cy="5663"/>
              </a:xfrm>
              <a:custGeom>
                <a:avLst/>
                <a:gdLst/>
                <a:ahLst/>
                <a:cxnLst/>
                <a:rect l="l" t="t" r="r" b="b"/>
                <a:pathLst>
                  <a:path w="87" h="86" extrusionOk="0">
                    <a:moveTo>
                      <a:pt x="33" y="0"/>
                    </a:moveTo>
                    <a:cubicBezTo>
                      <a:pt x="29" y="0"/>
                      <a:pt x="25" y="0"/>
                      <a:pt x="21" y="4"/>
                    </a:cubicBezTo>
                    <a:cubicBezTo>
                      <a:pt x="17" y="4"/>
                      <a:pt x="13" y="8"/>
                      <a:pt x="9" y="8"/>
                    </a:cubicBezTo>
                    <a:lnTo>
                      <a:pt x="5" y="17"/>
                    </a:lnTo>
                    <a:cubicBezTo>
                      <a:pt x="1" y="21"/>
                      <a:pt x="1" y="29"/>
                      <a:pt x="1" y="33"/>
                    </a:cubicBezTo>
                    <a:lnTo>
                      <a:pt x="1" y="41"/>
                    </a:lnTo>
                    <a:cubicBezTo>
                      <a:pt x="5" y="49"/>
                      <a:pt x="5" y="53"/>
                      <a:pt x="9" y="57"/>
                    </a:cubicBezTo>
                    <a:cubicBezTo>
                      <a:pt x="17" y="65"/>
                      <a:pt x="25" y="69"/>
                      <a:pt x="29" y="78"/>
                    </a:cubicBezTo>
                    <a:cubicBezTo>
                      <a:pt x="33" y="82"/>
                      <a:pt x="37" y="82"/>
                      <a:pt x="41" y="86"/>
                    </a:cubicBezTo>
                    <a:lnTo>
                      <a:pt x="66" y="86"/>
                    </a:lnTo>
                    <a:cubicBezTo>
                      <a:pt x="70" y="82"/>
                      <a:pt x="74" y="82"/>
                      <a:pt x="78" y="78"/>
                    </a:cubicBezTo>
                    <a:lnTo>
                      <a:pt x="82" y="69"/>
                    </a:lnTo>
                    <a:cubicBezTo>
                      <a:pt x="86" y="65"/>
                      <a:pt x="86" y="61"/>
                      <a:pt x="86" y="53"/>
                    </a:cubicBezTo>
                    <a:lnTo>
                      <a:pt x="86" y="45"/>
                    </a:lnTo>
                    <a:cubicBezTo>
                      <a:pt x="86" y="41"/>
                      <a:pt x="82" y="33"/>
                      <a:pt x="78" y="29"/>
                    </a:cubicBezTo>
                    <a:cubicBezTo>
                      <a:pt x="70" y="25"/>
                      <a:pt x="66" y="17"/>
                      <a:pt x="58" y="8"/>
                    </a:cubicBezTo>
                    <a:cubicBezTo>
                      <a:pt x="54" y="8"/>
                      <a:pt x="50" y="4"/>
                      <a:pt x="46"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6"/>
              <p:cNvSpPr/>
              <p:nvPr/>
            </p:nvSpPr>
            <p:spPr>
              <a:xfrm rot="156621">
                <a:off x="3982619" y="3169777"/>
                <a:ext cx="5663" cy="4346"/>
              </a:xfrm>
              <a:custGeom>
                <a:avLst/>
                <a:gdLst/>
                <a:ahLst/>
                <a:cxnLst/>
                <a:rect l="l" t="t" r="r" b="b"/>
                <a:pathLst>
                  <a:path w="86" h="66" extrusionOk="0">
                    <a:moveTo>
                      <a:pt x="33" y="1"/>
                    </a:moveTo>
                    <a:cubicBezTo>
                      <a:pt x="29" y="1"/>
                      <a:pt x="25" y="1"/>
                      <a:pt x="21" y="5"/>
                    </a:cubicBezTo>
                    <a:cubicBezTo>
                      <a:pt x="17" y="5"/>
                      <a:pt x="13" y="9"/>
                      <a:pt x="9" y="9"/>
                    </a:cubicBezTo>
                    <a:cubicBezTo>
                      <a:pt x="9" y="13"/>
                      <a:pt x="5" y="17"/>
                      <a:pt x="5" y="21"/>
                    </a:cubicBezTo>
                    <a:cubicBezTo>
                      <a:pt x="1" y="25"/>
                      <a:pt x="1" y="29"/>
                      <a:pt x="1" y="33"/>
                    </a:cubicBezTo>
                    <a:lnTo>
                      <a:pt x="1" y="41"/>
                    </a:lnTo>
                    <a:cubicBezTo>
                      <a:pt x="5" y="50"/>
                      <a:pt x="5" y="54"/>
                      <a:pt x="9" y="58"/>
                    </a:cubicBezTo>
                    <a:lnTo>
                      <a:pt x="17" y="62"/>
                    </a:lnTo>
                    <a:cubicBezTo>
                      <a:pt x="21" y="66"/>
                      <a:pt x="29" y="66"/>
                      <a:pt x="33" y="66"/>
                    </a:cubicBezTo>
                    <a:lnTo>
                      <a:pt x="66" y="66"/>
                    </a:lnTo>
                    <a:cubicBezTo>
                      <a:pt x="70" y="62"/>
                      <a:pt x="74" y="62"/>
                      <a:pt x="78" y="58"/>
                    </a:cubicBezTo>
                    <a:cubicBezTo>
                      <a:pt x="82" y="54"/>
                      <a:pt x="82" y="50"/>
                      <a:pt x="82" y="46"/>
                    </a:cubicBezTo>
                    <a:cubicBezTo>
                      <a:pt x="86" y="41"/>
                      <a:pt x="86" y="37"/>
                      <a:pt x="86" y="33"/>
                    </a:cubicBezTo>
                    <a:lnTo>
                      <a:pt x="86" y="25"/>
                    </a:lnTo>
                    <a:cubicBezTo>
                      <a:pt x="86" y="21"/>
                      <a:pt x="82" y="13"/>
                      <a:pt x="78" y="9"/>
                    </a:cubicBezTo>
                    <a:lnTo>
                      <a:pt x="70" y="5"/>
                    </a:lnTo>
                    <a:cubicBezTo>
                      <a:pt x="66" y="1"/>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6"/>
              <p:cNvSpPr/>
              <p:nvPr/>
            </p:nvSpPr>
            <p:spPr>
              <a:xfrm rot="156621">
                <a:off x="3969814" y="3191180"/>
                <a:ext cx="4346" cy="5663"/>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5" y="65"/>
                    </a:cubicBezTo>
                    <a:cubicBezTo>
                      <a:pt x="5" y="69"/>
                      <a:pt x="9" y="73"/>
                      <a:pt x="9" y="77"/>
                    </a:cubicBezTo>
                    <a:cubicBezTo>
                      <a:pt x="13" y="82"/>
                      <a:pt x="17" y="82"/>
                      <a:pt x="21" y="82"/>
                    </a:cubicBezTo>
                    <a:cubicBezTo>
                      <a:pt x="25" y="86"/>
                      <a:pt x="29" y="86"/>
                      <a:pt x="33" y="86"/>
                    </a:cubicBezTo>
                    <a:lnTo>
                      <a:pt x="41" y="86"/>
                    </a:lnTo>
                    <a:cubicBezTo>
                      <a:pt x="49" y="86"/>
                      <a:pt x="53" y="82"/>
                      <a:pt x="58" y="77"/>
                    </a:cubicBezTo>
                    <a:lnTo>
                      <a:pt x="62" y="69"/>
                    </a:lnTo>
                    <a:cubicBezTo>
                      <a:pt x="66" y="65"/>
                      <a:pt x="66" y="61"/>
                      <a:pt x="66" y="53"/>
                    </a:cubicBezTo>
                    <a:lnTo>
                      <a:pt x="66" y="33"/>
                    </a:lnTo>
                    <a:cubicBezTo>
                      <a:pt x="66" y="29"/>
                      <a:pt x="66" y="25"/>
                      <a:pt x="62" y="21"/>
                    </a:cubicBezTo>
                    <a:cubicBezTo>
                      <a:pt x="62" y="16"/>
                      <a:pt x="62" y="12"/>
                      <a:pt x="58" y="8"/>
                    </a:cubicBezTo>
                    <a:cubicBezTo>
                      <a:pt x="53" y="8"/>
                      <a:pt x="49" y="4"/>
                      <a:pt x="45"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6"/>
              <p:cNvSpPr/>
              <p:nvPr/>
            </p:nvSpPr>
            <p:spPr>
              <a:xfrm rot="156621">
                <a:off x="3945720" y="3179630"/>
                <a:ext cx="5663" cy="4346"/>
              </a:xfrm>
              <a:custGeom>
                <a:avLst/>
                <a:gdLst/>
                <a:ahLst/>
                <a:cxnLst/>
                <a:rect l="l" t="t" r="r" b="b"/>
                <a:pathLst>
                  <a:path w="86" h="66" extrusionOk="0">
                    <a:moveTo>
                      <a:pt x="33" y="1"/>
                    </a:moveTo>
                    <a:cubicBezTo>
                      <a:pt x="29" y="1"/>
                      <a:pt x="25" y="1"/>
                      <a:pt x="21" y="5"/>
                    </a:cubicBezTo>
                    <a:cubicBezTo>
                      <a:pt x="17" y="5"/>
                      <a:pt x="13" y="9"/>
                      <a:pt x="9" y="13"/>
                    </a:cubicBezTo>
                    <a:cubicBezTo>
                      <a:pt x="9" y="13"/>
                      <a:pt x="5" y="17"/>
                      <a:pt x="5" y="21"/>
                    </a:cubicBezTo>
                    <a:cubicBezTo>
                      <a:pt x="1" y="25"/>
                      <a:pt x="1" y="29"/>
                      <a:pt x="1" y="33"/>
                    </a:cubicBezTo>
                    <a:lnTo>
                      <a:pt x="1" y="41"/>
                    </a:lnTo>
                    <a:cubicBezTo>
                      <a:pt x="5" y="49"/>
                      <a:pt x="5" y="54"/>
                      <a:pt x="9" y="58"/>
                    </a:cubicBezTo>
                    <a:lnTo>
                      <a:pt x="17" y="62"/>
                    </a:lnTo>
                    <a:cubicBezTo>
                      <a:pt x="21" y="66"/>
                      <a:pt x="29" y="66"/>
                      <a:pt x="33" y="66"/>
                    </a:cubicBezTo>
                    <a:lnTo>
                      <a:pt x="66" y="66"/>
                    </a:lnTo>
                    <a:cubicBezTo>
                      <a:pt x="70" y="62"/>
                      <a:pt x="74" y="62"/>
                      <a:pt x="78" y="58"/>
                    </a:cubicBezTo>
                    <a:cubicBezTo>
                      <a:pt x="82" y="54"/>
                      <a:pt x="82" y="49"/>
                      <a:pt x="86" y="45"/>
                    </a:cubicBezTo>
                    <a:cubicBezTo>
                      <a:pt x="86" y="41"/>
                      <a:pt x="86" y="37"/>
                      <a:pt x="86" y="33"/>
                    </a:cubicBezTo>
                    <a:lnTo>
                      <a:pt x="86" y="25"/>
                    </a:lnTo>
                    <a:cubicBezTo>
                      <a:pt x="86" y="21"/>
                      <a:pt x="82" y="17"/>
                      <a:pt x="78" y="13"/>
                    </a:cubicBezTo>
                    <a:lnTo>
                      <a:pt x="70" y="5"/>
                    </a:lnTo>
                    <a:cubicBezTo>
                      <a:pt x="66" y="5"/>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6"/>
              <p:cNvSpPr/>
              <p:nvPr/>
            </p:nvSpPr>
            <p:spPr>
              <a:xfrm rot="156621">
                <a:off x="3928325" y="3196832"/>
                <a:ext cx="5663" cy="4346"/>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6"/>
              <p:cNvSpPr/>
              <p:nvPr/>
            </p:nvSpPr>
            <p:spPr>
              <a:xfrm rot="156621">
                <a:off x="3917043" y="316817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6"/>
              <p:cNvSpPr/>
              <p:nvPr/>
            </p:nvSpPr>
            <p:spPr>
              <a:xfrm rot="156621">
                <a:off x="4026730" y="3325369"/>
                <a:ext cx="5663" cy="4609"/>
              </a:xfrm>
              <a:custGeom>
                <a:avLst/>
                <a:gdLst/>
                <a:ahLst/>
                <a:cxnLst/>
                <a:rect l="l" t="t" r="r" b="b"/>
                <a:pathLst>
                  <a:path w="86" h="70" extrusionOk="0">
                    <a:moveTo>
                      <a:pt x="41" y="0"/>
                    </a:moveTo>
                    <a:cubicBezTo>
                      <a:pt x="0" y="0"/>
                      <a:pt x="0" y="70"/>
                      <a:pt x="41" y="70"/>
                    </a:cubicBezTo>
                    <a:cubicBezTo>
                      <a:pt x="85" y="70"/>
                      <a:pt x="85"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6"/>
              <p:cNvSpPr/>
              <p:nvPr/>
            </p:nvSpPr>
            <p:spPr>
              <a:xfrm rot="156621">
                <a:off x="4027219" y="3355119"/>
                <a:ext cx="5663" cy="4609"/>
              </a:xfrm>
              <a:custGeom>
                <a:avLst/>
                <a:gdLst/>
                <a:ahLst/>
                <a:cxnLst/>
                <a:rect l="l" t="t" r="r" b="b"/>
                <a:pathLst>
                  <a:path w="86" h="70" extrusionOk="0">
                    <a:moveTo>
                      <a:pt x="45" y="1"/>
                    </a:moveTo>
                    <a:cubicBezTo>
                      <a:pt x="1" y="1"/>
                      <a:pt x="1"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6"/>
              <p:cNvSpPr/>
              <p:nvPr/>
            </p:nvSpPr>
            <p:spPr>
              <a:xfrm rot="156621">
                <a:off x="3843229" y="3529248"/>
                <a:ext cx="5663" cy="4346"/>
              </a:xfrm>
              <a:custGeom>
                <a:avLst/>
                <a:gdLst/>
                <a:ahLst/>
                <a:cxnLst/>
                <a:rect l="l" t="t" r="r" b="b"/>
                <a:pathLst>
                  <a:path w="86" h="66" extrusionOk="0">
                    <a:moveTo>
                      <a:pt x="33" y="0"/>
                    </a:moveTo>
                    <a:cubicBezTo>
                      <a:pt x="29" y="0"/>
                      <a:pt x="25" y="0"/>
                      <a:pt x="21" y="4"/>
                    </a:cubicBezTo>
                    <a:cubicBezTo>
                      <a:pt x="17" y="4"/>
                      <a:pt x="13" y="9"/>
                      <a:pt x="9" y="13"/>
                    </a:cubicBezTo>
                    <a:cubicBezTo>
                      <a:pt x="4" y="13"/>
                      <a:pt x="4" y="17"/>
                      <a:pt x="0" y="21"/>
                    </a:cubicBezTo>
                    <a:cubicBezTo>
                      <a:pt x="0" y="25"/>
                      <a:pt x="0" y="29"/>
                      <a:pt x="0" y="33"/>
                    </a:cubicBezTo>
                    <a:lnTo>
                      <a:pt x="0" y="41"/>
                    </a:lnTo>
                    <a:cubicBezTo>
                      <a:pt x="0" y="49"/>
                      <a:pt x="4" y="53"/>
                      <a:pt x="9" y="57"/>
                    </a:cubicBezTo>
                    <a:lnTo>
                      <a:pt x="17" y="61"/>
                    </a:lnTo>
                    <a:cubicBezTo>
                      <a:pt x="21" y="65"/>
                      <a:pt x="25" y="65"/>
                      <a:pt x="33" y="65"/>
                    </a:cubicBezTo>
                    <a:lnTo>
                      <a:pt x="65" y="65"/>
                    </a:lnTo>
                    <a:cubicBezTo>
                      <a:pt x="70" y="61"/>
                      <a:pt x="74" y="61"/>
                      <a:pt x="78" y="57"/>
                    </a:cubicBezTo>
                    <a:cubicBezTo>
                      <a:pt x="78" y="53"/>
                      <a:pt x="82" y="49"/>
                      <a:pt x="82" y="45"/>
                    </a:cubicBezTo>
                    <a:cubicBezTo>
                      <a:pt x="86" y="41"/>
                      <a:pt x="86" y="37"/>
                      <a:pt x="86" y="33"/>
                    </a:cubicBezTo>
                    <a:lnTo>
                      <a:pt x="86" y="25"/>
                    </a:lnTo>
                    <a:cubicBezTo>
                      <a:pt x="82" y="21"/>
                      <a:pt x="82" y="17"/>
                      <a:pt x="78" y="13"/>
                    </a:cubicBezTo>
                    <a:lnTo>
                      <a:pt x="70" y="4"/>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6"/>
              <p:cNvSpPr/>
              <p:nvPr/>
            </p:nvSpPr>
            <p:spPr>
              <a:xfrm rot="156621">
                <a:off x="3862814" y="3551404"/>
                <a:ext cx="7309" cy="5926"/>
              </a:xfrm>
              <a:custGeom>
                <a:avLst/>
                <a:gdLst/>
                <a:ahLst/>
                <a:cxnLst/>
                <a:rect l="l" t="t" r="r" b="b"/>
                <a:pathLst>
                  <a:path w="111" h="90" extrusionOk="0">
                    <a:moveTo>
                      <a:pt x="44" y="22"/>
                    </a:moveTo>
                    <a:lnTo>
                      <a:pt x="44" y="22"/>
                    </a:lnTo>
                    <a:cubicBezTo>
                      <a:pt x="44" y="22"/>
                      <a:pt x="44" y="22"/>
                      <a:pt x="44" y="22"/>
                    </a:cubicBezTo>
                    <a:lnTo>
                      <a:pt x="44" y="22"/>
                    </a:lnTo>
                    <a:lnTo>
                      <a:pt x="44" y="23"/>
                    </a:lnTo>
                    <a:lnTo>
                      <a:pt x="44" y="23"/>
                    </a:lnTo>
                    <a:lnTo>
                      <a:pt x="43" y="24"/>
                    </a:lnTo>
                    <a:lnTo>
                      <a:pt x="43" y="24"/>
                    </a:lnTo>
                    <a:cubicBezTo>
                      <a:pt x="44" y="24"/>
                      <a:pt x="44" y="23"/>
                      <a:pt x="44" y="23"/>
                    </a:cubicBezTo>
                    <a:lnTo>
                      <a:pt x="44" y="23"/>
                    </a:lnTo>
                    <a:cubicBezTo>
                      <a:pt x="44" y="23"/>
                      <a:pt x="44" y="24"/>
                      <a:pt x="44" y="24"/>
                    </a:cubicBezTo>
                    <a:lnTo>
                      <a:pt x="44" y="24"/>
                    </a:lnTo>
                    <a:cubicBezTo>
                      <a:pt x="44" y="24"/>
                      <a:pt x="44" y="24"/>
                      <a:pt x="43" y="24"/>
                    </a:cubicBezTo>
                    <a:lnTo>
                      <a:pt x="43" y="24"/>
                    </a:lnTo>
                    <a:lnTo>
                      <a:pt x="43" y="24"/>
                    </a:lnTo>
                    <a:lnTo>
                      <a:pt x="43" y="24"/>
                    </a:lnTo>
                    <a:cubicBezTo>
                      <a:pt x="43" y="24"/>
                      <a:pt x="42" y="24"/>
                      <a:pt x="41" y="24"/>
                    </a:cubicBezTo>
                    <a:lnTo>
                      <a:pt x="44" y="23"/>
                    </a:lnTo>
                    <a:lnTo>
                      <a:pt x="44" y="23"/>
                    </a:lnTo>
                    <a:lnTo>
                      <a:pt x="44" y="22"/>
                    </a:lnTo>
                    <a:close/>
                    <a:moveTo>
                      <a:pt x="45" y="24"/>
                    </a:moveTo>
                    <a:lnTo>
                      <a:pt x="43" y="27"/>
                    </a:lnTo>
                    <a:lnTo>
                      <a:pt x="43" y="27"/>
                    </a:lnTo>
                    <a:cubicBezTo>
                      <a:pt x="45" y="26"/>
                      <a:pt x="45" y="24"/>
                      <a:pt x="45" y="24"/>
                    </a:cubicBezTo>
                    <a:close/>
                    <a:moveTo>
                      <a:pt x="44" y="24"/>
                    </a:moveTo>
                    <a:lnTo>
                      <a:pt x="44" y="24"/>
                    </a:lnTo>
                    <a:cubicBezTo>
                      <a:pt x="43" y="25"/>
                      <a:pt x="43" y="27"/>
                      <a:pt x="41" y="28"/>
                    </a:cubicBezTo>
                    <a:lnTo>
                      <a:pt x="43" y="24"/>
                    </a:lnTo>
                    <a:close/>
                    <a:moveTo>
                      <a:pt x="45" y="24"/>
                    </a:moveTo>
                    <a:lnTo>
                      <a:pt x="45" y="28"/>
                    </a:lnTo>
                    <a:cubicBezTo>
                      <a:pt x="45" y="28"/>
                      <a:pt x="44" y="28"/>
                      <a:pt x="43" y="29"/>
                    </a:cubicBezTo>
                    <a:lnTo>
                      <a:pt x="43" y="29"/>
                    </a:lnTo>
                    <a:lnTo>
                      <a:pt x="43" y="27"/>
                    </a:lnTo>
                    <a:lnTo>
                      <a:pt x="43" y="27"/>
                    </a:lnTo>
                    <a:cubicBezTo>
                      <a:pt x="43" y="28"/>
                      <a:pt x="42" y="28"/>
                      <a:pt x="41" y="28"/>
                    </a:cubicBezTo>
                    <a:lnTo>
                      <a:pt x="45" y="24"/>
                    </a:lnTo>
                    <a:close/>
                    <a:moveTo>
                      <a:pt x="72" y="1"/>
                    </a:moveTo>
                    <a:cubicBezTo>
                      <a:pt x="67" y="1"/>
                      <a:pt x="62" y="3"/>
                      <a:pt x="57" y="8"/>
                    </a:cubicBezTo>
                    <a:cubicBezTo>
                      <a:pt x="54" y="11"/>
                      <a:pt x="47" y="15"/>
                      <a:pt x="45" y="22"/>
                    </a:cubicBezTo>
                    <a:lnTo>
                      <a:pt x="45" y="22"/>
                    </a:lnTo>
                    <a:lnTo>
                      <a:pt x="49" y="20"/>
                    </a:lnTo>
                    <a:lnTo>
                      <a:pt x="49" y="20"/>
                    </a:lnTo>
                    <a:lnTo>
                      <a:pt x="49" y="20"/>
                    </a:lnTo>
                    <a:lnTo>
                      <a:pt x="49" y="20"/>
                    </a:lnTo>
                    <a:cubicBezTo>
                      <a:pt x="49" y="20"/>
                      <a:pt x="48" y="22"/>
                      <a:pt x="45" y="23"/>
                    </a:cubicBezTo>
                    <a:lnTo>
                      <a:pt x="45" y="23"/>
                    </a:lnTo>
                    <a:cubicBezTo>
                      <a:pt x="45" y="23"/>
                      <a:pt x="45" y="23"/>
                      <a:pt x="45" y="23"/>
                    </a:cubicBezTo>
                    <a:lnTo>
                      <a:pt x="45" y="23"/>
                    </a:lnTo>
                    <a:cubicBezTo>
                      <a:pt x="45" y="23"/>
                      <a:pt x="45" y="23"/>
                      <a:pt x="45" y="23"/>
                    </a:cubicBezTo>
                    <a:lnTo>
                      <a:pt x="45" y="23"/>
                    </a:lnTo>
                    <a:cubicBezTo>
                      <a:pt x="45" y="23"/>
                      <a:pt x="45" y="23"/>
                      <a:pt x="44" y="23"/>
                    </a:cubicBezTo>
                    <a:lnTo>
                      <a:pt x="44" y="23"/>
                    </a:lnTo>
                    <a:cubicBezTo>
                      <a:pt x="44" y="23"/>
                      <a:pt x="45" y="23"/>
                      <a:pt x="45" y="23"/>
                    </a:cubicBezTo>
                    <a:lnTo>
                      <a:pt x="45" y="23"/>
                    </a:lnTo>
                    <a:cubicBezTo>
                      <a:pt x="45" y="23"/>
                      <a:pt x="45" y="23"/>
                      <a:pt x="45" y="23"/>
                    </a:cubicBezTo>
                    <a:lnTo>
                      <a:pt x="45" y="23"/>
                    </a:lnTo>
                    <a:cubicBezTo>
                      <a:pt x="45" y="22"/>
                      <a:pt x="45" y="22"/>
                      <a:pt x="45" y="22"/>
                    </a:cubicBezTo>
                    <a:lnTo>
                      <a:pt x="45" y="22"/>
                    </a:lnTo>
                    <a:lnTo>
                      <a:pt x="45" y="22"/>
                    </a:lnTo>
                    <a:lnTo>
                      <a:pt x="45" y="22"/>
                    </a:lnTo>
                    <a:cubicBezTo>
                      <a:pt x="45" y="21"/>
                      <a:pt x="45" y="20"/>
                      <a:pt x="45" y="20"/>
                    </a:cubicBezTo>
                    <a:lnTo>
                      <a:pt x="45" y="20"/>
                    </a:lnTo>
                    <a:lnTo>
                      <a:pt x="44" y="22"/>
                    </a:lnTo>
                    <a:lnTo>
                      <a:pt x="44" y="22"/>
                    </a:lnTo>
                    <a:cubicBezTo>
                      <a:pt x="43" y="22"/>
                      <a:pt x="42" y="21"/>
                      <a:pt x="41" y="20"/>
                    </a:cubicBezTo>
                    <a:cubicBezTo>
                      <a:pt x="37" y="20"/>
                      <a:pt x="33" y="20"/>
                      <a:pt x="25" y="24"/>
                    </a:cubicBezTo>
                    <a:cubicBezTo>
                      <a:pt x="21" y="24"/>
                      <a:pt x="17" y="24"/>
                      <a:pt x="17" y="28"/>
                    </a:cubicBezTo>
                    <a:cubicBezTo>
                      <a:pt x="13" y="32"/>
                      <a:pt x="9" y="36"/>
                      <a:pt x="9" y="36"/>
                    </a:cubicBezTo>
                    <a:cubicBezTo>
                      <a:pt x="5" y="44"/>
                      <a:pt x="0" y="52"/>
                      <a:pt x="5" y="65"/>
                    </a:cubicBezTo>
                    <a:lnTo>
                      <a:pt x="9" y="73"/>
                    </a:lnTo>
                    <a:cubicBezTo>
                      <a:pt x="9" y="77"/>
                      <a:pt x="13" y="81"/>
                      <a:pt x="17" y="81"/>
                    </a:cubicBezTo>
                    <a:cubicBezTo>
                      <a:pt x="25" y="85"/>
                      <a:pt x="29" y="89"/>
                      <a:pt x="33" y="89"/>
                    </a:cubicBezTo>
                    <a:lnTo>
                      <a:pt x="49" y="89"/>
                    </a:lnTo>
                    <a:cubicBezTo>
                      <a:pt x="57" y="89"/>
                      <a:pt x="66" y="85"/>
                      <a:pt x="78" y="81"/>
                    </a:cubicBezTo>
                    <a:cubicBezTo>
                      <a:pt x="78" y="81"/>
                      <a:pt x="82" y="81"/>
                      <a:pt x="82" y="77"/>
                    </a:cubicBezTo>
                    <a:cubicBezTo>
                      <a:pt x="86" y="77"/>
                      <a:pt x="90" y="73"/>
                      <a:pt x="94" y="69"/>
                    </a:cubicBezTo>
                    <a:cubicBezTo>
                      <a:pt x="98" y="61"/>
                      <a:pt x="106" y="52"/>
                      <a:pt x="106" y="44"/>
                    </a:cubicBezTo>
                    <a:cubicBezTo>
                      <a:pt x="110" y="36"/>
                      <a:pt x="110" y="24"/>
                      <a:pt x="102" y="16"/>
                    </a:cubicBezTo>
                    <a:cubicBezTo>
                      <a:pt x="102" y="12"/>
                      <a:pt x="98" y="12"/>
                      <a:pt x="94" y="8"/>
                    </a:cubicBezTo>
                    <a:cubicBezTo>
                      <a:pt x="94" y="4"/>
                      <a:pt x="90" y="4"/>
                      <a:pt x="86" y="4"/>
                    </a:cubicBezTo>
                    <a:cubicBezTo>
                      <a:pt x="81" y="2"/>
                      <a:pt x="76"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6"/>
              <p:cNvSpPr/>
              <p:nvPr/>
            </p:nvSpPr>
            <p:spPr>
              <a:xfrm rot="156621">
                <a:off x="3832768" y="3564138"/>
                <a:ext cx="4346" cy="5926"/>
              </a:xfrm>
              <a:custGeom>
                <a:avLst/>
                <a:gdLst/>
                <a:ahLst/>
                <a:cxnLst/>
                <a:rect l="l" t="t" r="r" b="b"/>
                <a:pathLst>
                  <a:path w="66" h="90" extrusionOk="0">
                    <a:moveTo>
                      <a:pt x="33" y="0"/>
                    </a:moveTo>
                    <a:lnTo>
                      <a:pt x="25" y="4"/>
                    </a:lnTo>
                    <a:cubicBezTo>
                      <a:pt x="17" y="4"/>
                      <a:pt x="12" y="8"/>
                      <a:pt x="8" y="12"/>
                    </a:cubicBezTo>
                    <a:lnTo>
                      <a:pt x="4" y="20"/>
                    </a:lnTo>
                    <a:cubicBezTo>
                      <a:pt x="0" y="24"/>
                      <a:pt x="0" y="29"/>
                      <a:pt x="0" y="37"/>
                    </a:cubicBezTo>
                    <a:lnTo>
                      <a:pt x="0" y="57"/>
                    </a:lnTo>
                    <a:cubicBezTo>
                      <a:pt x="0" y="61"/>
                      <a:pt x="0" y="65"/>
                      <a:pt x="4" y="69"/>
                    </a:cubicBezTo>
                    <a:cubicBezTo>
                      <a:pt x="4" y="73"/>
                      <a:pt x="4" y="77"/>
                      <a:pt x="8" y="77"/>
                    </a:cubicBezTo>
                    <a:cubicBezTo>
                      <a:pt x="12" y="81"/>
                      <a:pt x="17" y="85"/>
                      <a:pt x="21" y="85"/>
                    </a:cubicBezTo>
                    <a:cubicBezTo>
                      <a:pt x="25" y="90"/>
                      <a:pt x="29" y="90"/>
                      <a:pt x="33" y="90"/>
                    </a:cubicBezTo>
                    <a:lnTo>
                      <a:pt x="41" y="90"/>
                    </a:lnTo>
                    <a:cubicBezTo>
                      <a:pt x="49" y="85"/>
                      <a:pt x="53" y="81"/>
                      <a:pt x="57" y="77"/>
                    </a:cubicBezTo>
                    <a:lnTo>
                      <a:pt x="61" y="73"/>
                    </a:lnTo>
                    <a:cubicBezTo>
                      <a:pt x="65" y="69"/>
                      <a:pt x="65" y="61"/>
                      <a:pt x="65" y="57"/>
                    </a:cubicBezTo>
                    <a:lnTo>
                      <a:pt x="65" y="37"/>
                    </a:lnTo>
                    <a:cubicBezTo>
                      <a:pt x="65" y="29"/>
                      <a:pt x="65" y="24"/>
                      <a:pt x="61" y="24"/>
                    </a:cubicBezTo>
                    <a:cubicBezTo>
                      <a:pt x="61" y="20"/>
                      <a:pt x="57" y="16"/>
                      <a:pt x="57" y="12"/>
                    </a:cubicBezTo>
                    <a:cubicBezTo>
                      <a:pt x="53" y="8"/>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6"/>
              <p:cNvSpPr/>
              <p:nvPr/>
            </p:nvSpPr>
            <p:spPr>
              <a:xfrm rot="156621">
                <a:off x="3815721" y="3543520"/>
                <a:ext cx="4346" cy="5663"/>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1" y="65"/>
                    </a:cubicBezTo>
                    <a:cubicBezTo>
                      <a:pt x="5" y="69"/>
                      <a:pt x="5" y="73"/>
                      <a:pt x="9" y="77"/>
                    </a:cubicBezTo>
                    <a:cubicBezTo>
                      <a:pt x="13" y="82"/>
                      <a:pt x="17" y="82"/>
                      <a:pt x="21" y="86"/>
                    </a:cubicBezTo>
                    <a:lnTo>
                      <a:pt x="42" y="86"/>
                    </a:lnTo>
                    <a:cubicBezTo>
                      <a:pt x="46" y="86"/>
                      <a:pt x="54" y="82"/>
                      <a:pt x="58" y="77"/>
                    </a:cubicBezTo>
                    <a:lnTo>
                      <a:pt x="62" y="69"/>
                    </a:lnTo>
                    <a:cubicBezTo>
                      <a:pt x="66" y="65"/>
                      <a:pt x="66" y="61"/>
                      <a:pt x="66" y="53"/>
                    </a:cubicBezTo>
                    <a:lnTo>
                      <a:pt x="66" y="33"/>
                    </a:lnTo>
                    <a:cubicBezTo>
                      <a:pt x="66" y="29"/>
                      <a:pt x="66" y="25"/>
                      <a:pt x="62" y="21"/>
                    </a:cubicBezTo>
                    <a:cubicBezTo>
                      <a:pt x="62" y="16"/>
                      <a:pt x="58" y="12"/>
                      <a:pt x="58" y="8"/>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6"/>
              <p:cNvSpPr/>
              <p:nvPr/>
            </p:nvSpPr>
            <p:spPr>
              <a:xfrm rot="156621">
                <a:off x="3788205" y="3553478"/>
                <a:ext cx="4609" cy="7309"/>
              </a:xfrm>
              <a:custGeom>
                <a:avLst/>
                <a:gdLst/>
                <a:ahLst/>
                <a:cxnLst/>
                <a:rect l="l" t="t" r="r" b="b"/>
                <a:pathLst>
                  <a:path w="70" h="111" extrusionOk="0">
                    <a:moveTo>
                      <a:pt x="33" y="1"/>
                    </a:moveTo>
                    <a:cubicBezTo>
                      <a:pt x="25" y="1"/>
                      <a:pt x="16" y="5"/>
                      <a:pt x="12" y="13"/>
                    </a:cubicBezTo>
                    <a:cubicBezTo>
                      <a:pt x="4" y="17"/>
                      <a:pt x="0" y="25"/>
                      <a:pt x="0" y="38"/>
                    </a:cubicBezTo>
                    <a:cubicBezTo>
                      <a:pt x="0" y="50"/>
                      <a:pt x="0" y="62"/>
                      <a:pt x="0" y="78"/>
                    </a:cubicBezTo>
                    <a:cubicBezTo>
                      <a:pt x="0" y="86"/>
                      <a:pt x="4" y="94"/>
                      <a:pt x="12" y="99"/>
                    </a:cubicBezTo>
                    <a:cubicBezTo>
                      <a:pt x="16" y="103"/>
                      <a:pt x="16" y="107"/>
                      <a:pt x="21" y="107"/>
                    </a:cubicBezTo>
                    <a:cubicBezTo>
                      <a:pt x="25" y="111"/>
                      <a:pt x="29" y="111"/>
                      <a:pt x="37" y="111"/>
                    </a:cubicBezTo>
                    <a:cubicBezTo>
                      <a:pt x="45" y="111"/>
                      <a:pt x="53" y="107"/>
                      <a:pt x="57" y="99"/>
                    </a:cubicBezTo>
                    <a:cubicBezTo>
                      <a:pt x="65" y="94"/>
                      <a:pt x="69" y="86"/>
                      <a:pt x="69" y="78"/>
                    </a:cubicBezTo>
                    <a:cubicBezTo>
                      <a:pt x="69" y="62"/>
                      <a:pt x="69" y="50"/>
                      <a:pt x="65" y="38"/>
                    </a:cubicBezTo>
                    <a:cubicBezTo>
                      <a:pt x="65" y="25"/>
                      <a:pt x="65" y="17"/>
                      <a:pt x="57" y="13"/>
                    </a:cubicBez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6"/>
              <p:cNvSpPr/>
              <p:nvPr/>
            </p:nvSpPr>
            <p:spPr>
              <a:xfrm rot="156621">
                <a:off x="3797361" y="3523928"/>
                <a:ext cx="5663" cy="5992"/>
              </a:xfrm>
              <a:custGeom>
                <a:avLst/>
                <a:gdLst/>
                <a:ahLst/>
                <a:cxnLst/>
                <a:rect l="l" t="t" r="r" b="b"/>
                <a:pathLst>
                  <a:path w="86" h="91" extrusionOk="0">
                    <a:moveTo>
                      <a:pt x="53" y="1"/>
                    </a:moveTo>
                    <a:lnTo>
                      <a:pt x="45" y="5"/>
                    </a:lnTo>
                    <a:cubicBezTo>
                      <a:pt x="37" y="5"/>
                      <a:pt x="33" y="9"/>
                      <a:pt x="29" y="13"/>
                    </a:cubicBezTo>
                    <a:cubicBezTo>
                      <a:pt x="20" y="21"/>
                      <a:pt x="16" y="25"/>
                      <a:pt x="8" y="33"/>
                    </a:cubicBezTo>
                    <a:cubicBezTo>
                      <a:pt x="4" y="37"/>
                      <a:pt x="4" y="41"/>
                      <a:pt x="0" y="45"/>
                    </a:cubicBezTo>
                    <a:cubicBezTo>
                      <a:pt x="0" y="49"/>
                      <a:pt x="0" y="49"/>
                      <a:pt x="0" y="58"/>
                    </a:cubicBezTo>
                    <a:cubicBezTo>
                      <a:pt x="0" y="62"/>
                      <a:pt x="0" y="66"/>
                      <a:pt x="0" y="70"/>
                    </a:cubicBezTo>
                    <a:cubicBezTo>
                      <a:pt x="4" y="74"/>
                      <a:pt x="4" y="78"/>
                      <a:pt x="8" y="78"/>
                    </a:cubicBezTo>
                    <a:lnTo>
                      <a:pt x="16" y="86"/>
                    </a:lnTo>
                    <a:cubicBezTo>
                      <a:pt x="20" y="86"/>
                      <a:pt x="25" y="90"/>
                      <a:pt x="33" y="90"/>
                    </a:cubicBezTo>
                    <a:lnTo>
                      <a:pt x="41" y="90"/>
                    </a:lnTo>
                    <a:cubicBezTo>
                      <a:pt x="45" y="86"/>
                      <a:pt x="49" y="82"/>
                      <a:pt x="53" y="78"/>
                    </a:cubicBezTo>
                    <a:cubicBezTo>
                      <a:pt x="61" y="74"/>
                      <a:pt x="69" y="66"/>
                      <a:pt x="73" y="58"/>
                    </a:cubicBezTo>
                    <a:cubicBezTo>
                      <a:pt x="77" y="58"/>
                      <a:pt x="81" y="53"/>
                      <a:pt x="81" y="49"/>
                    </a:cubicBezTo>
                    <a:cubicBezTo>
                      <a:pt x="86" y="45"/>
                      <a:pt x="86" y="41"/>
                      <a:pt x="86" y="37"/>
                    </a:cubicBezTo>
                    <a:cubicBezTo>
                      <a:pt x="86" y="29"/>
                      <a:pt x="86" y="25"/>
                      <a:pt x="81" y="21"/>
                    </a:cubicBezTo>
                    <a:cubicBezTo>
                      <a:pt x="81" y="17"/>
                      <a:pt x="77" y="17"/>
                      <a:pt x="73" y="13"/>
                    </a:cubicBezTo>
                    <a:lnTo>
                      <a:pt x="69" y="9"/>
                    </a:lnTo>
                    <a:cubicBezTo>
                      <a:pt x="65"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6"/>
              <p:cNvSpPr/>
              <p:nvPr/>
            </p:nvSpPr>
            <p:spPr>
              <a:xfrm rot="156621">
                <a:off x="3642463" y="3513108"/>
                <a:ext cx="5663" cy="4609"/>
              </a:xfrm>
              <a:custGeom>
                <a:avLst/>
                <a:gdLst/>
                <a:ahLst/>
                <a:cxnLst/>
                <a:rect l="l" t="t" r="r" b="b"/>
                <a:pathLst>
                  <a:path w="86" h="70" extrusionOk="0">
                    <a:moveTo>
                      <a:pt x="41" y="1"/>
                    </a:moveTo>
                    <a:cubicBezTo>
                      <a:pt x="0" y="1"/>
                      <a:pt x="0" y="70"/>
                      <a:pt x="41" y="70"/>
                    </a:cubicBezTo>
                    <a:cubicBezTo>
                      <a:pt x="85" y="70"/>
                      <a:pt x="85"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6"/>
              <p:cNvSpPr/>
              <p:nvPr/>
            </p:nvSpPr>
            <p:spPr>
              <a:xfrm rot="156621">
                <a:off x="3652724" y="3533945"/>
                <a:ext cx="5728" cy="4346"/>
              </a:xfrm>
              <a:custGeom>
                <a:avLst/>
                <a:gdLst/>
                <a:ahLst/>
                <a:cxnLst/>
                <a:rect l="l" t="t" r="r" b="b"/>
                <a:pathLst>
                  <a:path w="87" h="66" extrusionOk="0">
                    <a:moveTo>
                      <a:pt x="41" y="1"/>
                    </a:moveTo>
                    <a:cubicBezTo>
                      <a:pt x="1" y="1"/>
                      <a:pt x="1" y="66"/>
                      <a:pt x="41" y="66"/>
                    </a:cubicBezTo>
                    <a:cubicBezTo>
                      <a:pt x="86" y="66"/>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6"/>
              <p:cNvSpPr/>
              <p:nvPr/>
            </p:nvSpPr>
            <p:spPr>
              <a:xfrm rot="156621">
                <a:off x="3620698" y="3543755"/>
                <a:ext cx="5663" cy="4609"/>
              </a:xfrm>
              <a:custGeom>
                <a:avLst/>
                <a:gdLst/>
                <a:ahLst/>
                <a:cxnLst/>
                <a:rect l="l" t="t" r="r" b="b"/>
                <a:pathLst>
                  <a:path w="86" h="70" extrusionOk="0">
                    <a:moveTo>
                      <a:pt x="33" y="0"/>
                    </a:moveTo>
                    <a:cubicBezTo>
                      <a:pt x="29" y="0"/>
                      <a:pt x="24" y="5"/>
                      <a:pt x="20" y="5"/>
                    </a:cubicBezTo>
                    <a:cubicBezTo>
                      <a:pt x="16" y="5"/>
                      <a:pt x="12" y="9"/>
                      <a:pt x="8" y="13"/>
                    </a:cubicBezTo>
                    <a:cubicBezTo>
                      <a:pt x="4" y="13"/>
                      <a:pt x="4" y="17"/>
                      <a:pt x="0" y="21"/>
                    </a:cubicBezTo>
                    <a:cubicBezTo>
                      <a:pt x="0" y="25"/>
                      <a:pt x="0" y="29"/>
                      <a:pt x="0" y="33"/>
                    </a:cubicBezTo>
                    <a:lnTo>
                      <a:pt x="0" y="45"/>
                    </a:lnTo>
                    <a:cubicBezTo>
                      <a:pt x="0" y="49"/>
                      <a:pt x="4" y="53"/>
                      <a:pt x="8" y="57"/>
                    </a:cubicBezTo>
                    <a:lnTo>
                      <a:pt x="16" y="61"/>
                    </a:lnTo>
                    <a:cubicBezTo>
                      <a:pt x="20" y="65"/>
                      <a:pt x="24" y="70"/>
                      <a:pt x="33" y="70"/>
                    </a:cubicBezTo>
                    <a:lnTo>
                      <a:pt x="53" y="70"/>
                    </a:lnTo>
                    <a:cubicBezTo>
                      <a:pt x="57" y="70"/>
                      <a:pt x="61" y="65"/>
                      <a:pt x="65" y="65"/>
                    </a:cubicBezTo>
                    <a:cubicBezTo>
                      <a:pt x="69" y="61"/>
                      <a:pt x="73" y="61"/>
                      <a:pt x="77" y="57"/>
                    </a:cubicBezTo>
                    <a:cubicBezTo>
                      <a:pt x="77" y="53"/>
                      <a:pt x="81" y="53"/>
                      <a:pt x="81" y="49"/>
                    </a:cubicBezTo>
                    <a:cubicBezTo>
                      <a:pt x="85" y="45"/>
                      <a:pt x="85" y="41"/>
                      <a:pt x="85" y="33"/>
                    </a:cubicBezTo>
                    <a:lnTo>
                      <a:pt x="85" y="25"/>
                    </a:lnTo>
                    <a:cubicBezTo>
                      <a:pt x="81" y="21"/>
                      <a:pt x="81" y="17"/>
                      <a:pt x="77" y="13"/>
                    </a:cubicBezTo>
                    <a:lnTo>
                      <a:pt x="69" y="5"/>
                    </a:lnTo>
                    <a:cubicBezTo>
                      <a:pt x="65" y="5"/>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6"/>
              <p:cNvSpPr/>
              <p:nvPr/>
            </p:nvSpPr>
            <p:spPr>
              <a:xfrm rot="156621">
                <a:off x="3611810" y="3520545"/>
                <a:ext cx="5728" cy="4346"/>
              </a:xfrm>
              <a:custGeom>
                <a:avLst/>
                <a:gdLst/>
                <a:ahLst/>
                <a:cxnLst/>
                <a:rect l="l" t="t" r="r" b="b"/>
                <a:pathLst>
                  <a:path w="87"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2"/>
                    </a:lnTo>
                    <a:cubicBezTo>
                      <a:pt x="1" y="50"/>
                      <a:pt x="5" y="54"/>
                      <a:pt x="9" y="58"/>
                    </a:cubicBezTo>
                    <a:lnTo>
                      <a:pt x="17" y="62"/>
                    </a:lnTo>
                    <a:cubicBezTo>
                      <a:pt x="21" y="66"/>
                      <a:pt x="25" y="66"/>
                      <a:pt x="33" y="66"/>
                    </a:cubicBezTo>
                    <a:lnTo>
                      <a:pt x="66" y="66"/>
                    </a:lnTo>
                    <a:cubicBezTo>
                      <a:pt x="70" y="62"/>
                      <a:pt x="74" y="62"/>
                      <a:pt x="74" y="58"/>
                    </a:cubicBezTo>
                    <a:cubicBezTo>
                      <a:pt x="78" y="54"/>
                      <a:pt x="82" y="50"/>
                      <a:pt x="82" y="46"/>
                    </a:cubicBezTo>
                    <a:cubicBezTo>
                      <a:pt x="86" y="42"/>
                      <a:pt x="86" y="37"/>
                      <a:pt x="86" y="33"/>
                    </a:cubicBezTo>
                    <a:lnTo>
                      <a:pt x="86" y="25"/>
                    </a:lnTo>
                    <a:cubicBezTo>
                      <a:pt x="82" y="21"/>
                      <a:pt x="78" y="13"/>
                      <a:pt x="74" y="9"/>
                    </a:cubicBezTo>
                    <a:lnTo>
                      <a:pt x="70" y="5"/>
                    </a:lnTo>
                    <a:cubicBezTo>
                      <a:pt x="66" y="1"/>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6"/>
              <p:cNvSpPr/>
              <p:nvPr/>
            </p:nvSpPr>
            <p:spPr>
              <a:xfrm rot="156621">
                <a:off x="3419476" y="3253983"/>
                <a:ext cx="5663" cy="5729"/>
              </a:xfrm>
              <a:custGeom>
                <a:avLst/>
                <a:gdLst/>
                <a:ahLst/>
                <a:cxnLst/>
                <a:rect l="l" t="t" r="r" b="b"/>
                <a:pathLst>
                  <a:path w="86" h="87" extrusionOk="0">
                    <a:moveTo>
                      <a:pt x="33" y="1"/>
                    </a:moveTo>
                    <a:cubicBezTo>
                      <a:pt x="29" y="1"/>
                      <a:pt x="25" y="1"/>
                      <a:pt x="21" y="5"/>
                    </a:cubicBezTo>
                    <a:cubicBezTo>
                      <a:pt x="17" y="5"/>
                      <a:pt x="13" y="9"/>
                      <a:pt x="9" y="13"/>
                    </a:cubicBezTo>
                    <a:lnTo>
                      <a:pt x="5" y="17"/>
                    </a:lnTo>
                    <a:cubicBezTo>
                      <a:pt x="1" y="21"/>
                      <a:pt x="1" y="29"/>
                      <a:pt x="1" y="33"/>
                    </a:cubicBezTo>
                    <a:lnTo>
                      <a:pt x="1" y="41"/>
                    </a:lnTo>
                    <a:cubicBezTo>
                      <a:pt x="5" y="50"/>
                      <a:pt x="5" y="54"/>
                      <a:pt x="9" y="58"/>
                    </a:cubicBezTo>
                    <a:cubicBezTo>
                      <a:pt x="17" y="66"/>
                      <a:pt x="25" y="70"/>
                      <a:pt x="29" y="78"/>
                    </a:cubicBezTo>
                    <a:cubicBezTo>
                      <a:pt x="33" y="82"/>
                      <a:pt x="37" y="82"/>
                      <a:pt x="41" y="86"/>
                    </a:cubicBezTo>
                    <a:lnTo>
                      <a:pt x="66" y="86"/>
                    </a:lnTo>
                    <a:cubicBezTo>
                      <a:pt x="70" y="82"/>
                      <a:pt x="74" y="82"/>
                      <a:pt x="78" y="78"/>
                    </a:cubicBezTo>
                    <a:lnTo>
                      <a:pt x="82" y="70"/>
                    </a:lnTo>
                    <a:cubicBezTo>
                      <a:pt x="86" y="66"/>
                      <a:pt x="86" y="62"/>
                      <a:pt x="86" y="54"/>
                    </a:cubicBezTo>
                    <a:lnTo>
                      <a:pt x="86" y="45"/>
                    </a:lnTo>
                    <a:cubicBezTo>
                      <a:pt x="86" y="41"/>
                      <a:pt x="82" y="37"/>
                      <a:pt x="78" y="33"/>
                    </a:cubicBezTo>
                    <a:cubicBezTo>
                      <a:pt x="70" y="25"/>
                      <a:pt x="62" y="17"/>
                      <a:pt x="58" y="13"/>
                    </a:cubicBezTo>
                    <a:cubicBezTo>
                      <a:pt x="53" y="9"/>
                      <a:pt x="49" y="5"/>
                      <a:pt x="45" y="5"/>
                    </a:cubicBezTo>
                    <a:cubicBezTo>
                      <a:pt x="41" y="1"/>
                      <a:pt x="3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6"/>
              <p:cNvSpPr/>
              <p:nvPr/>
            </p:nvSpPr>
            <p:spPr>
              <a:xfrm rot="156621">
                <a:off x="3437216" y="3277598"/>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6"/>
              <p:cNvSpPr/>
              <p:nvPr/>
            </p:nvSpPr>
            <p:spPr>
              <a:xfrm rot="156621">
                <a:off x="3405481" y="3297048"/>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6"/>
              <p:cNvSpPr/>
              <p:nvPr/>
            </p:nvSpPr>
            <p:spPr>
              <a:xfrm rot="156621">
                <a:off x="3401864" y="3276514"/>
                <a:ext cx="5663" cy="4609"/>
              </a:xfrm>
              <a:custGeom>
                <a:avLst/>
                <a:gdLst/>
                <a:ahLst/>
                <a:cxnLst/>
                <a:rect l="l" t="t" r="r" b="b"/>
                <a:pathLst>
                  <a:path w="86" h="70" extrusionOk="0">
                    <a:moveTo>
                      <a:pt x="45" y="0"/>
                    </a:moveTo>
                    <a:cubicBezTo>
                      <a:pt x="1" y="0"/>
                      <a:pt x="1" y="70"/>
                      <a:pt x="45" y="70"/>
                    </a:cubicBezTo>
                    <a:cubicBezTo>
                      <a:pt x="86" y="70"/>
                      <a:pt x="86"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6"/>
              <p:cNvSpPr/>
              <p:nvPr/>
            </p:nvSpPr>
            <p:spPr>
              <a:xfrm rot="156621">
                <a:off x="3727088" y="3254070"/>
                <a:ext cx="4346" cy="5663"/>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1" y="65"/>
                    </a:cubicBezTo>
                    <a:cubicBezTo>
                      <a:pt x="5" y="69"/>
                      <a:pt x="5" y="74"/>
                      <a:pt x="9" y="74"/>
                    </a:cubicBezTo>
                    <a:cubicBezTo>
                      <a:pt x="13" y="78"/>
                      <a:pt x="17" y="82"/>
                      <a:pt x="21" y="82"/>
                    </a:cubicBezTo>
                    <a:cubicBezTo>
                      <a:pt x="25" y="86"/>
                      <a:pt x="29" y="86"/>
                      <a:pt x="33" y="86"/>
                    </a:cubicBezTo>
                    <a:lnTo>
                      <a:pt x="42" y="86"/>
                    </a:lnTo>
                    <a:cubicBezTo>
                      <a:pt x="46" y="82"/>
                      <a:pt x="50" y="78"/>
                      <a:pt x="54" y="74"/>
                    </a:cubicBezTo>
                    <a:lnTo>
                      <a:pt x="62" y="69"/>
                    </a:lnTo>
                    <a:cubicBezTo>
                      <a:pt x="62" y="65"/>
                      <a:pt x="66" y="57"/>
                      <a:pt x="66" y="53"/>
                    </a:cubicBezTo>
                    <a:lnTo>
                      <a:pt x="66" y="33"/>
                    </a:lnTo>
                    <a:cubicBezTo>
                      <a:pt x="66" y="29"/>
                      <a:pt x="66" y="25"/>
                      <a:pt x="62" y="21"/>
                    </a:cubicBezTo>
                    <a:cubicBezTo>
                      <a:pt x="62" y="17"/>
                      <a:pt x="58" y="13"/>
                      <a:pt x="54" y="8"/>
                    </a:cubicBezTo>
                    <a:cubicBezTo>
                      <a:pt x="54" y="4"/>
                      <a:pt x="50" y="4"/>
                      <a:pt x="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6"/>
              <p:cNvSpPr/>
              <p:nvPr/>
            </p:nvSpPr>
            <p:spPr>
              <a:xfrm rot="156621">
                <a:off x="3706242" y="3272462"/>
                <a:ext cx="5663" cy="4346"/>
              </a:xfrm>
              <a:custGeom>
                <a:avLst/>
                <a:gdLst/>
                <a:ahLst/>
                <a:cxnLst/>
                <a:rect l="l" t="t" r="r" b="b"/>
                <a:pathLst>
                  <a:path w="86" h="66" extrusionOk="0">
                    <a:moveTo>
                      <a:pt x="20" y="0"/>
                    </a:moveTo>
                    <a:cubicBezTo>
                      <a:pt x="16" y="4"/>
                      <a:pt x="12" y="4"/>
                      <a:pt x="8" y="8"/>
                    </a:cubicBezTo>
                    <a:cubicBezTo>
                      <a:pt x="8" y="12"/>
                      <a:pt x="4" y="16"/>
                      <a:pt x="4" y="20"/>
                    </a:cubicBezTo>
                    <a:cubicBezTo>
                      <a:pt x="0" y="24"/>
                      <a:pt x="0" y="29"/>
                      <a:pt x="0" y="33"/>
                    </a:cubicBezTo>
                    <a:lnTo>
                      <a:pt x="0" y="41"/>
                    </a:lnTo>
                    <a:cubicBezTo>
                      <a:pt x="4" y="45"/>
                      <a:pt x="4" y="53"/>
                      <a:pt x="8" y="57"/>
                    </a:cubicBezTo>
                    <a:lnTo>
                      <a:pt x="16" y="61"/>
                    </a:lnTo>
                    <a:cubicBezTo>
                      <a:pt x="20" y="65"/>
                      <a:pt x="28" y="65"/>
                      <a:pt x="33" y="65"/>
                    </a:cubicBezTo>
                    <a:lnTo>
                      <a:pt x="53" y="65"/>
                    </a:lnTo>
                    <a:cubicBezTo>
                      <a:pt x="57" y="65"/>
                      <a:pt x="61" y="65"/>
                      <a:pt x="65" y="61"/>
                    </a:cubicBezTo>
                    <a:cubicBezTo>
                      <a:pt x="69" y="61"/>
                      <a:pt x="73" y="57"/>
                      <a:pt x="77" y="57"/>
                    </a:cubicBezTo>
                    <a:cubicBezTo>
                      <a:pt x="81" y="53"/>
                      <a:pt x="81" y="49"/>
                      <a:pt x="85" y="45"/>
                    </a:cubicBezTo>
                    <a:cubicBezTo>
                      <a:pt x="85" y="41"/>
                      <a:pt x="85" y="37"/>
                      <a:pt x="85" y="33"/>
                    </a:cubicBezTo>
                    <a:lnTo>
                      <a:pt x="85" y="24"/>
                    </a:lnTo>
                    <a:cubicBezTo>
                      <a:pt x="85" y="16"/>
                      <a:pt x="81" y="12"/>
                      <a:pt x="77" y="8"/>
                    </a:cubicBezTo>
                    <a:lnTo>
                      <a:pt x="69" y="4"/>
                    </a:lnTo>
                    <a:cubicBezTo>
                      <a:pt x="65" y="0"/>
                      <a:pt x="61" y="0"/>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6"/>
              <p:cNvSpPr/>
              <p:nvPr/>
            </p:nvSpPr>
            <p:spPr>
              <a:xfrm rot="156621">
                <a:off x="3684456" y="3249980"/>
                <a:ext cx="5663" cy="4609"/>
              </a:xfrm>
              <a:custGeom>
                <a:avLst/>
                <a:gdLst/>
                <a:ahLst/>
                <a:cxnLst/>
                <a:rect l="l" t="t" r="r" b="b"/>
                <a:pathLst>
                  <a:path w="86" h="70" extrusionOk="0">
                    <a:moveTo>
                      <a:pt x="45" y="1"/>
                    </a:moveTo>
                    <a:cubicBezTo>
                      <a:pt x="0" y="1"/>
                      <a:pt x="0" y="70"/>
                      <a:pt x="45" y="70"/>
                    </a:cubicBezTo>
                    <a:cubicBezTo>
                      <a:pt x="86" y="70"/>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6"/>
              <p:cNvSpPr/>
              <p:nvPr/>
            </p:nvSpPr>
            <p:spPr>
              <a:xfrm rot="156621">
                <a:off x="3498259" y="3096264"/>
                <a:ext cx="4872" cy="5399"/>
              </a:xfrm>
              <a:custGeom>
                <a:avLst/>
                <a:gdLst/>
                <a:ahLst/>
                <a:cxnLst/>
                <a:rect l="l" t="t" r="r" b="b"/>
                <a:pathLst>
                  <a:path w="74" h="82" extrusionOk="0">
                    <a:moveTo>
                      <a:pt x="25" y="0"/>
                    </a:moveTo>
                    <a:cubicBezTo>
                      <a:pt x="20" y="4"/>
                      <a:pt x="16" y="4"/>
                      <a:pt x="12" y="8"/>
                    </a:cubicBezTo>
                    <a:cubicBezTo>
                      <a:pt x="8" y="8"/>
                      <a:pt x="4" y="12"/>
                      <a:pt x="4" y="16"/>
                    </a:cubicBezTo>
                    <a:cubicBezTo>
                      <a:pt x="0" y="21"/>
                      <a:pt x="0" y="25"/>
                      <a:pt x="0" y="29"/>
                    </a:cubicBezTo>
                    <a:cubicBezTo>
                      <a:pt x="0" y="33"/>
                      <a:pt x="0" y="37"/>
                      <a:pt x="0" y="41"/>
                    </a:cubicBezTo>
                    <a:lnTo>
                      <a:pt x="2" y="45"/>
                    </a:lnTo>
                    <a:lnTo>
                      <a:pt x="0" y="49"/>
                    </a:lnTo>
                    <a:cubicBezTo>
                      <a:pt x="0" y="57"/>
                      <a:pt x="4" y="61"/>
                      <a:pt x="8" y="65"/>
                    </a:cubicBezTo>
                    <a:lnTo>
                      <a:pt x="12" y="73"/>
                    </a:lnTo>
                    <a:cubicBezTo>
                      <a:pt x="16" y="77"/>
                      <a:pt x="20" y="82"/>
                      <a:pt x="25" y="82"/>
                    </a:cubicBezTo>
                    <a:lnTo>
                      <a:pt x="45" y="82"/>
                    </a:lnTo>
                    <a:cubicBezTo>
                      <a:pt x="49" y="82"/>
                      <a:pt x="53" y="77"/>
                      <a:pt x="61" y="73"/>
                    </a:cubicBezTo>
                    <a:cubicBezTo>
                      <a:pt x="61" y="69"/>
                      <a:pt x="65" y="65"/>
                      <a:pt x="65" y="65"/>
                    </a:cubicBezTo>
                    <a:cubicBezTo>
                      <a:pt x="65" y="65"/>
                      <a:pt x="65" y="65"/>
                      <a:pt x="65" y="61"/>
                    </a:cubicBezTo>
                    <a:cubicBezTo>
                      <a:pt x="69" y="61"/>
                      <a:pt x="69" y="57"/>
                      <a:pt x="69" y="53"/>
                    </a:cubicBezTo>
                    <a:cubicBezTo>
                      <a:pt x="69" y="49"/>
                      <a:pt x="73" y="45"/>
                      <a:pt x="73" y="41"/>
                    </a:cubicBezTo>
                    <a:cubicBezTo>
                      <a:pt x="73" y="37"/>
                      <a:pt x="73" y="33"/>
                      <a:pt x="69" y="29"/>
                    </a:cubicBezTo>
                    <a:cubicBezTo>
                      <a:pt x="69" y="25"/>
                      <a:pt x="69" y="21"/>
                      <a:pt x="65" y="21"/>
                    </a:cubicBezTo>
                    <a:cubicBezTo>
                      <a:pt x="65" y="21"/>
                      <a:pt x="65" y="16"/>
                      <a:pt x="65" y="16"/>
                    </a:cubicBezTo>
                    <a:cubicBezTo>
                      <a:pt x="65" y="16"/>
                      <a:pt x="61" y="12"/>
                      <a:pt x="61" y="12"/>
                    </a:cubicBezTo>
                    <a:cubicBezTo>
                      <a:pt x="57" y="8"/>
                      <a:pt x="49" y="4"/>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6"/>
              <p:cNvSpPr/>
              <p:nvPr/>
            </p:nvSpPr>
            <p:spPr>
              <a:xfrm rot="156621">
                <a:off x="3528226" y="3114524"/>
                <a:ext cx="5728" cy="4609"/>
              </a:xfrm>
              <a:custGeom>
                <a:avLst/>
                <a:gdLst/>
                <a:ahLst/>
                <a:cxnLst/>
                <a:rect l="l" t="t" r="r" b="b"/>
                <a:pathLst>
                  <a:path w="87" h="70" extrusionOk="0">
                    <a:moveTo>
                      <a:pt x="41" y="0"/>
                    </a:moveTo>
                    <a:cubicBezTo>
                      <a:pt x="1" y="0"/>
                      <a:pt x="1" y="69"/>
                      <a:pt x="41" y="69"/>
                    </a:cubicBezTo>
                    <a:cubicBezTo>
                      <a:pt x="86" y="69"/>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6"/>
              <p:cNvSpPr/>
              <p:nvPr/>
            </p:nvSpPr>
            <p:spPr>
              <a:xfrm rot="156621">
                <a:off x="3514401" y="3146851"/>
                <a:ext cx="5728" cy="5663"/>
              </a:xfrm>
              <a:custGeom>
                <a:avLst/>
                <a:gdLst/>
                <a:ahLst/>
                <a:cxnLst/>
                <a:rect l="l" t="t" r="r" b="b"/>
                <a:pathLst>
                  <a:path w="87" h="86" extrusionOk="0">
                    <a:moveTo>
                      <a:pt x="33" y="0"/>
                    </a:moveTo>
                    <a:cubicBezTo>
                      <a:pt x="29" y="0"/>
                      <a:pt x="25" y="0"/>
                      <a:pt x="21" y="5"/>
                    </a:cubicBezTo>
                    <a:cubicBezTo>
                      <a:pt x="17" y="5"/>
                      <a:pt x="13" y="5"/>
                      <a:pt x="9" y="9"/>
                    </a:cubicBezTo>
                    <a:lnTo>
                      <a:pt x="5" y="17"/>
                    </a:lnTo>
                    <a:cubicBezTo>
                      <a:pt x="1" y="21"/>
                      <a:pt x="1" y="25"/>
                      <a:pt x="1" y="33"/>
                    </a:cubicBezTo>
                    <a:lnTo>
                      <a:pt x="1" y="41"/>
                    </a:lnTo>
                    <a:cubicBezTo>
                      <a:pt x="5" y="45"/>
                      <a:pt x="5" y="53"/>
                      <a:pt x="9" y="57"/>
                    </a:cubicBezTo>
                    <a:cubicBezTo>
                      <a:pt x="17" y="61"/>
                      <a:pt x="25" y="70"/>
                      <a:pt x="29" y="78"/>
                    </a:cubicBezTo>
                    <a:cubicBezTo>
                      <a:pt x="33" y="78"/>
                      <a:pt x="37" y="82"/>
                      <a:pt x="41" y="82"/>
                    </a:cubicBezTo>
                    <a:cubicBezTo>
                      <a:pt x="45" y="86"/>
                      <a:pt x="49" y="86"/>
                      <a:pt x="54" y="86"/>
                    </a:cubicBezTo>
                    <a:cubicBezTo>
                      <a:pt x="58" y="86"/>
                      <a:pt x="62" y="86"/>
                      <a:pt x="66" y="82"/>
                    </a:cubicBezTo>
                    <a:cubicBezTo>
                      <a:pt x="70" y="82"/>
                      <a:pt x="74" y="78"/>
                      <a:pt x="78" y="78"/>
                    </a:cubicBezTo>
                    <a:lnTo>
                      <a:pt x="82" y="70"/>
                    </a:lnTo>
                    <a:cubicBezTo>
                      <a:pt x="86" y="65"/>
                      <a:pt x="86" y="57"/>
                      <a:pt x="86" y="53"/>
                    </a:cubicBezTo>
                    <a:lnTo>
                      <a:pt x="86" y="45"/>
                    </a:lnTo>
                    <a:cubicBezTo>
                      <a:pt x="86" y="37"/>
                      <a:pt x="82" y="33"/>
                      <a:pt x="78" y="29"/>
                    </a:cubicBezTo>
                    <a:cubicBezTo>
                      <a:pt x="70" y="25"/>
                      <a:pt x="62" y="17"/>
                      <a:pt x="58" y="9"/>
                    </a:cubicBezTo>
                    <a:cubicBezTo>
                      <a:pt x="54" y="5"/>
                      <a:pt x="49" y="5"/>
                      <a:pt x="45" y="5"/>
                    </a:cubicBezTo>
                    <a:cubicBezTo>
                      <a:pt x="41" y="0"/>
                      <a:pt x="37"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6"/>
              <p:cNvSpPr/>
              <p:nvPr/>
            </p:nvSpPr>
            <p:spPr>
              <a:xfrm rot="156621">
                <a:off x="3493173" y="3125813"/>
                <a:ext cx="7243" cy="4609"/>
              </a:xfrm>
              <a:custGeom>
                <a:avLst/>
                <a:gdLst/>
                <a:ahLst/>
                <a:cxnLst/>
                <a:rect l="l" t="t" r="r" b="b"/>
                <a:pathLst>
                  <a:path w="110" h="70" extrusionOk="0">
                    <a:moveTo>
                      <a:pt x="77" y="1"/>
                    </a:moveTo>
                    <a:cubicBezTo>
                      <a:pt x="61" y="1"/>
                      <a:pt x="49" y="1"/>
                      <a:pt x="37" y="5"/>
                    </a:cubicBezTo>
                    <a:cubicBezTo>
                      <a:pt x="25" y="5"/>
                      <a:pt x="16" y="5"/>
                      <a:pt x="12" y="13"/>
                    </a:cubicBezTo>
                    <a:cubicBezTo>
                      <a:pt x="8" y="17"/>
                      <a:pt x="4" y="21"/>
                      <a:pt x="4" y="25"/>
                    </a:cubicBezTo>
                    <a:cubicBezTo>
                      <a:pt x="4" y="29"/>
                      <a:pt x="0" y="33"/>
                      <a:pt x="0" y="37"/>
                    </a:cubicBezTo>
                    <a:cubicBezTo>
                      <a:pt x="0" y="45"/>
                      <a:pt x="4" y="53"/>
                      <a:pt x="12" y="57"/>
                    </a:cubicBezTo>
                    <a:cubicBezTo>
                      <a:pt x="16" y="66"/>
                      <a:pt x="25" y="70"/>
                      <a:pt x="37" y="70"/>
                    </a:cubicBezTo>
                    <a:lnTo>
                      <a:pt x="77" y="70"/>
                    </a:lnTo>
                    <a:cubicBezTo>
                      <a:pt x="86" y="70"/>
                      <a:pt x="94" y="66"/>
                      <a:pt x="98" y="57"/>
                    </a:cubicBezTo>
                    <a:cubicBezTo>
                      <a:pt x="102" y="53"/>
                      <a:pt x="106" y="53"/>
                      <a:pt x="106" y="49"/>
                    </a:cubicBezTo>
                    <a:cubicBezTo>
                      <a:pt x="110" y="45"/>
                      <a:pt x="110" y="41"/>
                      <a:pt x="110" y="33"/>
                    </a:cubicBezTo>
                    <a:cubicBezTo>
                      <a:pt x="110" y="25"/>
                      <a:pt x="106" y="17"/>
                      <a:pt x="98" y="13"/>
                    </a:cubicBezTo>
                    <a:cubicBezTo>
                      <a:pt x="94" y="5"/>
                      <a:pt x="86" y="1"/>
                      <a:pt x="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6"/>
              <p:cNvSpPr/>
              <p:nvPr/>
            </p:nvSpPr>
            <p:spPr>
              <a:xfrm rot="156621">
                <a:off x="3457015" y="3142651"/>
                <a:ext cx="5663" cy="4346"/>
              </a:xfrm>
              <a:custGeom>
                <a:avLst/>
                <a:gdLst/>
                <a:ahLst/>
                <a:cxnLst/>
                <a:rect l="l" t="t" r="r" b="b"/>
                <a:pathLst>
                  <a:path w="86" h="66" extrusionOk="0">
                    <a:moveTo>
                      <a:pt x="41" y="0"/>
                    </a:moveTo>
                    <a:cubicBezTo>
                      <a:pt x="1" y="0"/>
                      <a:pt x="1"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6"/>
              <p:cNvSpPr/>
              <p:nvPr/>
            </p:nvSpPr>
            <p:spPr>
              <a:xfrm rot="156621">
                <a:off x="4098147" y="2897678"/>
                <a:ext cx="5728" cy="5992"/>
              </a:xfrm>
              <a:custGeom>
                <a:avLst/>
                <a:gdLst/>
                <a:ahLst/>
                <a:cxnLst/>
                <a:rect l="l" t="t" r="r" b="b"/>
                <a:pathLst>
                  <a:path w="87" h="91" extrusionOk="0">
                    <a:moveTo>
                      <a:pt x="46" y="1"/>
                    </a:moveTo>
                    <a:cubicBezTo>
                      <a:pt x="37" y="5"/>
                      <a:pt x="33" y="9"/>
                      <a:pt x="29" y="13"/>
                    </a:cubicBezTo>
                    <a:cubicBezTo>
                      <a:pt x="21" y="17"/>
                      <a:pt x="17" y="25"/>
                      <a:pt x="9" y="33"/>
                    </a:cubicBezTo>
                    <a:cubicBezTo>
                      <a:pt x="5" y="33"/>
                      <a:pt x="5" y="38"/>
                      <a:pt x="1" y="42"/>
                    </a:cubicBezTo>
                    <a:cubicBezTo>
                      <a:pt x="1" y="46"/>
                      <a:pt x="1" y="50"/>
                      <a:pt x="1" y="54"/>
                    </a:cubicBezTo>
                    <a:cubicBezTo>
                      <a:pt x="1" y="62"/>
                      <a:pt x="1" y="66"/>
                      <a:pt x="1" y="70"/>
                    </a:cubicBezTo>
                    <a:cubicBezTo>
                      <a:pt x="5" y="74"/>
                      <a:pt x="5" y="78"/>
                      <a:pt x="9" y="78"/>
                    </a:cubicBezTo>
                    <a:lnTo>
                      <a:pt x="17" y="82"/>
                    </a:lnTo>
                    <a:cubicBezTo>
                      <a:pt x="21" y="86"/>
                      <a:pt x="25" y="90"/>
                      <a:pt x="33" y="90"/>
                    </a:cubicBezTo>
                    <a:lnTo>
                      <a:pt x="41" y="86"/>
                    </a:lnTo>
                    <a:cubicBezTo>
                      <a:pt x="46" y="86"/>
                      <a:pt x="54" y="82"/>
                      <a:pt x="58" y="78"/>
                    </a:cubicBezTo>
                    <a:cubicBezTo>
                      <a:pt x="62" y="74"/>
                      <a:pt x="70" y="66"/>
                      <a:pt x="78" y="58"/>
                    </a:cubicBezTo>
                    <a:cubicBezTo>
                      <a:pt x="78" y="54"/>
                      <a:pt x="82" y="54"/>
                      <a:pt x="82" y="50"/>
                    </a:cubicBezTo>
                    <a:cubicBezTo>
                      <a:pt x="86" y="46"/>
                      <a:pt x="86" y="42"/>
                      <a:pt x="86" y="33"/>
                    </a:cubicBezTo>
                    <a:cubicBezTo>
                      <a:pt x="86" y="29"/>
                      <a:pt x="86" y="25"/>
                      <a:pt x="82" y="21"/>
                    </a:cubicBezTo>
                    <a:cubicBezTo>
                      <a:pt x="82" y="17"/>
                      <a:pt x="78" y="13"/>
                      <a:pt x="78" y="13"/>
                    </a:cubicBezTo>
                    <a:lnTo>
                      <a:pt x="70" y="5"/>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6"/>
              <p:cNvSpPr/>
              <p:nvPr/>
            </p:nvSpPr>
            <p:spPr>
              <a:xfrm rot="156621">
                <a:off x="4097313" y="2927666"/>
                <a:ext cx="4346" cy="5663"/>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5" y="65"/>
                    </a:cubicBezTo>
                    <a:cubicBezTo>
                      <a:pt x="5" y="69"/>
                      <a:pt x="5" y="73"/>
                      <a:pt x="9" y="78"/>
                    </a:cubicBezTo>
                    <a:cubicBezTo>
                      <a:pt x="13" y="78"/>
                      <a:pt x="17" y="82"/>
                      <a:pt x="21" y="82"/>
                    </a:cubicBezTo>
                    <a:cubicBezTo>
                      <a:pt x="25" y="86"/>
                      <a:pt x="29" y="86"/>
                      <a:pt x="33" y="86"/>
                    </a:cubicBezTo>
                    <a:lnTo>
                      <a:pt x="42" y="86"/>
                    </a:lnTo>
                    <a:cubicBezTo>
                      <a:pt x="46" y="82"/>
                      <a:pt x="54" y="82"/>
                      <a:pt x="58" y="78"/>
                    </a:cubicBezTo>
                    <a:lnTo>
                      <a:pt x="62" y="69"/>
                    </a:lnTo>
                    <a:cubicBezTo>
                      <a:pt x="66" y="65"/>
                      <a:pt x="66" y="57"/>
                      <a:pt x="66" y="53"/>
                    </a:cubicBezTo>
                    <a:lnTo>
                      <a:pt x="66" y="33"/>
                    </a:lnTo>
                    <a:cubicBezTo>
                      <a:pt x="66" y="29"/>
                      <a:pt x="66" y="25"/>
                      <a:pt x="62" y="21"/>
                    </a:cubicBezTo>
                    <a:cubicBezTo>
                      <a:pt x="62" y="17"/>
                      <a:pt x="58" y="12"/>
                      <a:pt x="58"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6"/>
              <p:cNvSpPr/>
              <p:nvPr/>
            </p:nvSpPr>
            <p:spPr>
              <a:xfrm rot="156621">
                <a:off x="4077117" y="2943373"/>
                <a:ext cx="5136" cy="4346"/>
              </a:xfrm>
              <a:custGeom>
                <a:avLst/>
                <a:gdLst/>
                <a:ahLst/>
                <a:cxnLst/>
                <a:rect l="l" t="t" r="r" b="b"/>
                <a:pathLst>
                  <a:path w="78" h="66" extrusionOk="0">
                    <a:moveTo>
                      <a:pt x="20" y="0"/>
                    </a:moveTo>
                    <a:cubicBezTo>
                      <a:pt x="16" y="4"/>
                      <a:pt x="12" y="4"/>
                      <a:pt x="8" y="8"/>
                    </a:cubicBezTo>
                    <a:cubicBezTo>
                      <a:pt x="8" y="13"/>
                      <a:pt x="4" y="17"/>
                      <a:pt x="4" y="21"/>
                    </a:cubicBezTo>
                    <a:cubicBezTo>
                      <a:pt x="0" y="25"/>
                      <a:pt x="0" y="29"/>
                      <a:pt x="0" y="33"/>
                    </a:cubicBezTo>
                    <a:lnTo>
                      <a:pt x="0" y="41"/>
                    </a:lnTo>
                    <a:cubicBezTo>
                      <a:pt x="4" y="45"/>
                      <a:pt x="4" y="53"/>
                      <a:pt x="8" y="57"/>
                    </a:cubicBezTo>
                    <a:lnTo>
                      <a:pt x="16" y="61"/>
                    </a:lnTo>
                    <a:cubicBezTo>
                      <a:pt x="20" y="65"/>
                      <a:pt x="29" y="65"/>
                      <a:pt x="33" y="65"/>
                    </a:cubicBezTo>
                    <a:lnTo>
                      <a:pt x="45" y="65"/>
                    </a:lnTo>
                    <a:cubicBezTo>
                      <a:pt x="49" y="65"/>
                      <a:pt x="53" y="65"/>
                      <a:pt x="57" y="61"/>
                    </a:cubicBezTo>
                    <a:cubicBezTo>
                      <a:pt x="61" y="61"/>
                      <a:pt x="65" y="57"/>
                      <a:pt x="69" y="57"/>
                    </a:cubicBezTo>
                    <a:cubicBezTo>
                      <a:pt x="73" y="53"/>
                      <a:pt x="73" y="49"/>
                      <a:pt x="77" y="45"/>
                    </a:cubicBezTo>
                    <a:cubicBezTo>
                      <a:pt x="77" y="41"/>
                      <a:pt x="77" y="37"/>
                      <a:pt x="77" y="33"/>
                    </a:cubicBezTo>
                    <a:lnTo>
                      <a:pt x="77" y="25"/>
                    </a:lnTo>
                    <a:cubicBezTo>
                      <a:pt x="77" y="17"/>
                      <a:pt x="73" y="13"/>
                      <a:pt x="69" y="8"/>
                    </a:cubicBezTo>
                    <a:lnTo>
                      <a:pt x="61" y="4"/>
                    </a:lnTo>
                    <a:cubicBezTo>
                      <a:pt x="57" y="0"/>
                      <a:pt x="53"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6"/>
              <p:cNvSpPr/>
              <p:nvPr/>
            </p:nvSpPr>
            <p:spPr>
              <a:xfrm rot="156621">
                <a:off x="4225979" y="2623236"/>
                <a:ext cx="5663" cy="4609"/>
              </a:xfrm>
              <a:custGeom>
                <a:avLst/>
                <a:gdLst/>
                <a:ahLst/>
                <a:cxnLst/>
                <a:rect l="l" t="t" r="r" b="b"/>
                <a:pathLst>
                  <a:path w="86" h="70" extrusionOk="0">
                    <a:moveTo>
                      <a:pt x="33" y="0"/>
                    </a:moveTo>
                    <a:cubicBezTo>
                      <a:pt x="28" y="0"/>
                      <a:pt x="24" y="4"/>
                      <a:pt x="20" y="4"/>
                    </a:cubicBezTo>
                    <a:cubicBezTo>
                      <a:pt x="16" y="8"/>
                      <a:pt x="12" y="8"/>
                      <a:pt x="8" y="12"/>
                    </a:cubicBezTo>
                    <a:cubicBezTo>
                      <a:pt x="4" y="12"/>
                      <a:pt x="4" y="17"/>
                      <a:pt x="0" y="21"/>
                    </a:cubicBezTo>
                    <a:cubicBezTo>
                      <a:pt x="0" y="25"/>
                      <a:pt x="0" y="29"/>
                      <a:pt x="0" y="37"/>
                    </a:cubicBezTo>
                    <a:lnTo>
                      <a:pt x="0" y="45"/>
                    </a:lnTo>
                    <a:cubicBezTo>
                      <a:pt x="0" y="49"/>
                      <a:pt x="4" y="53"/>
                      <a:pt x="8" y="57"/>
                    </a:cubicBezTo>
                    <a:lnTo>
                      <a:pt x="16" y="61"/>
                    </a:lnTo>
                    <a:cubicBezTo>
                      <a:pt x="20" y="65"/>
                      <a:pt x="24" y="69"/>
                      <a:pt x="33" y="69"/>
                    </a:cubicBezTo>
                    <a:lnTo>
                      <a:pt x="53" y="69"/>
                    </a:lnTo>
                    <a:cubicBezTo>
                      <a:pt x="57" y="69"/>
                      <a:pt x="61" y="65"/>
                      <a:pt x="65" y="65"/>
                    </a:cubicBezTo>
                    <a:cubicBezTo>
                      <a:pt x="69" y="61"/>
                      <a:pt x="73" y="61"/>
                      <a:pt x="77" y="57"/>
                    </a:cubicBezTo>
                    <a:cubicBezTo>
                      <a:pt x="77" y="57"/>
                      <a:pt x="81" y="53"/>
                      <a:pt x="81" y="49"/>
                    </a:cubicBezTo>
                    <a:cubicBezTo>
                      <a:pt x="85" y="45"/>
                      <a:pt x="85" y="41"/>
                      <a:pt x="85" y="37"/>
                    </a:cubicBezTo>
                    <a:lnTo>
                      <a:pt x="85" y="25"/>
                    </a:lnTo>
                    <a:cubicBezTo>
                      <a:pt x="81" y="21"/>
                      <a:pt x="77" y="17"/>
                      <a:pt x="77" y="12"/>
                    </a:cubicBezTo>
                    <a:lnTo>
                      <a:pt x="69" y="8"/>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6"/>
              <p:cNvSpPr/>
              <p:nvPr/>
            </p:nvSpPr>
            <p:spPr>
              <a:xfrm rot="156621">
                <a:off x="4210214" y="2644473"/>
                <a:ext cx="5926" cy="5992"/>
              </a:xfrm>
              <a:custGeom>
                <a:avLst/>
                <a:gdLst/>
                <a:ahLst/>
                <a:cxnLst/>
                <a:rect l="l" t="t" r="r" b="b"/>
                <a:pathLst>
                  <a:path w="90" h="91" extrusionOk="0">
                    <a:moveTo>
                      <a:pt x="57" y="1"/>
                    </a:moveTo>
                    <a:lnTo>
                      <a:pt x="45" y="5"/>
                    </a:lnTo>
                    <a:cubicBezTo>
                      <a:pt x="41" y="5"/>
                      <a:pt x="37" y="9"/>
                      <a:pt x="33" y="13"/>
                    </a:cubicBezTo>
                    <a:cubicBezTo>
                      <a:pt x="25" y="17"/>
                      <a:pt x="21" y="25"/>
                      <a:pt x="13" y="33"/>
                    </a:cubicBezTo>
                    <a:cubicBezTo>
                      <a:pt x="9" y="37"/>
                      <a:pt x="4" y="37"/>
                      <a:pt x="4" y="41"/>
                    </a:cubicBezTo>
                    <a:cubicBezTo>
                      <a:pt x="4" y="45"/>
                      <a:pt x="0" y="49"/>
                      <a:pt x="0" y="58"/>
                    </a:cubicBezTo>
                    <a:cubicBezTo>
                      <a:pt x="0" y="62"/>
                      <a:pt x="4" y="66"/>
                      <a:pt x="4" y="70"/>
                    </a:cubicBezTo>
                    <a:cubicBezTo>
                      <a:pt x="9" y="74"/>
                      <a:pt x="9" y="78"/>
                      <a:pt x="13" y="78"/>
                    </a:cubicBezTo>
                    <a:lnTo>
                      <a:pt x="21" y="86"/>
                    </a:lnTo>
                    <a:cubicBezTo>
                      <a:pt x="25" y="86"/>
                      <a:pt x="29" y="90"/>
                      <a:pt x="37" y="90"/>
                    </a:cubicBezTo>
                    <a:lnTo>
                      <a:pt x="45" y="86"/>
                    </a:lnTo>
                    <a:cubicBezTo>
                      <a:pt x="49" y="86"/>
                      <a:pt x="53" y="82"/>
                      <a:pt x="57" y="78"/>
                    </a:cubicBezTo>
                    <a:cubicBezTo>
                      <a:pt x="65" y="74"/>
                      <a:pt x="74" y="66"/>
                      <a:pt x="78" y="58"/>
                    </a:cubicBezTo>
                    <a:cubicBezTo>
                      <a:pt x="82" y="58"/>
                      <a:pt x="86" y="54"/>
                      <a:pt x="86" y="49"/>
                    </a:cubicBezTo>
                    <a:cubicBezTo>
                      <a:pt x="90" y="45"/>
                      <a:pt x="90" y="41"/>
                      <a:pt x="90" y="33"/>
                    </a:cubicBezTo>
                    <a:cubicBezTo>
                      <a:pt x="90" y="29"/>
                      <a:pt x="90" y="25"/>
                      <a:pt x="86" y="21"/>
                    </a:cubicBezTo>
                    <a:cubicBezTo>
                      <a:pt x="86" y="17"/>
                      <a:pt x="82" y="13"/>
                      <a:pt x="78" y="13"/>
                    </a:cubicBezTo>
                    <a:lnTo>
                      <a:pt x="74" y="9"/>
                    </a:lnTo>
                    <a:cubicBezTo>
                      <a:pt x="70" y="5"/>
                      <a:pt x="61"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6"/>
              <p:cNvSpPr/>
              <p:nvPr/>
            </p:nvSpPr>
            <p:spPr>
              <a:xfrm rot="156621">
                <a:off x="4195889" y="2600969"/>
                <a:ext cx="5663" cy="4346"/>
              </a:xfrm>
              <a:custGeom>
                <a:avLst/>
                <a:gdLst/>
                <a:ahLst/>
                <a:cxnLst/>
                <a:rect l="l" t="t" r="r" b="b"/>
                <a:pathLst>
                  <a:path w="86" h="66" extrusionOk="0">
                    <a:moveTo>
                      <a:pt x="45" y="0"/>
                    </a:moveTo>
                    <a:cubicBezTo>
                      <a:pt x="0" y="0"/>
                      <a:pt x="0"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6"/>
              <p:cNvSpPr/>
              <p:nvPr/>
            </p:nvSpPr>
            <p:spPr>
              <a:xfrm rot="156621">
                <a:off x="3998719" y="2575371"/>
                <a:ext cx="5728" cy="4609"/>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6"/>
              <p:cNvSpPr/>
              <p:nvPr/>
            </p:nvSpPr>
            <p:spPr>
              <a:xfrm rot="156621">
                <a:off x="3984447" y="2600697"/>
                <a:ext cx="5992" cy="4609"/>
              </a:xfrm>
              <a:custGeom>
                <a:avLst/>
                <a:gdLst/>
                <a:ahLst/>
                <a:cxnLst/>
                <a:rect l="l" t="t" r="r" b="b"/>
                <a:pathLst>
                  <a:path w="91" h="70" extrusionOk="0">
                    <a:moveTo>
                      <a:pt x="45" y="0"/>
                    </a:moveTo>
                    <a:cubicBezTo>
                      <a:pt x="1" y="0"/>
                      <a:pt x="1" y="70"/>
                      <a:pt x="45" y="70"/>
                    </a:cubicBezTo>
                    <a:cubicBezTo>
                      <a:pt x="90" y="70"/>
                      <a:pt x="90"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6"/>
              <p:cNvSpPr/>
              <p:nvPr/>
            </p:nvSpPr>
            <p:spPr>
              <a:xfrm rot="156621">
                <a:off x="3966633" y="2586760"/>
                <a:ext cx="5663" cy="4346"/>
              </a:xfrm>
              <a:custGeom>
                <a:avLst/>
                <a:gdLst/>
                <a:ahLst/>
                <a:cxnLst/>
                <a:rect l="l" t="t" r="r" b="b"/>
                <a:pathLst>
                  <a:path w="86" h="66" extrusionOk="0">
                    <a:moveTo>
                      <a:pt x="33" y="0"/>
                    </a:moveTo>
                    <a:cubicBezTo>
                      <a:pt x="29" y="0"/>
                      <a:pt x="24" y="0"/>
                      <a:pt x="20" y="4"/>
                    </a:cubicBezTo>
                    <a:cubicBezTo>
                      <a:pt x="16" y="4"/>
                      <a:pt x="12" y="8"/>
                      <a:pt x="12" y="8"/>
                    </a:cubicBezTo>
                    <a:cubicBezTo>
                      <a:pt x="8" y="12"/>
                      <a:pt x="4" y="17"/>
                      <a:pt x="4" y="21"/>
                    </a:cubicBezTo>
                    <a:cubicBezTo>
                      <a:pt x="0" y="25"/>
                      <a:pt x="0" y="29"/>
                      <a:pt x="0" y="33"/>
                    </a:cubicBezTo>
                    <a:lnTo>
                      <a:pt x="0" y="41"/>
                    </a:lnTo>
                    <a:cubicBezTo>
                      <a:pt x="4" y="49"/>
                      <a:pt x="8" y="53"/>
                      <a:pt x="12" y="57"/>
                    </a:cubicBezTo>
                    <a:lnTo>
                      <a:pt x="16" y="61"/>
                    </a:lnTo>
                    <a:cubicBezTo>
                      <a:pt x="20" y="65"/>
                      <a:pt x="29" y="65"/>
                      <a:pt x="33" y="65"/>
                    </a:cubicBezTo>
                    <a:lnTo>
                      <a:pt x="65" y="65"/>
                    </a:lnTo>
                    <a:cubicBezTo>
                      <a:pt x="69" y="61"/>
                      <a:pt x="73" y="61"/>
                      <a:pt x="77" y="57"/>
                    </a:cubicBezTo>
                    <a:cubicBezTo>
                      <a:pt x="81" y="53"/>
                      <a:pt x="81" y="49"/>
                      <a:pt x="85" y="45"/>
                    </a:cubicBezTo>
                    <a:cubicBezTo>
                      <a:pt x="85" y="41"/>
                      <a:pt x="85" y="37"/>
                      <a:pt x="85" y="33"/>
                    </a:cubicBezTo>
                    <a:lnTo>
                      <a:pt x="85" y="25"/>
                    </a:lnTo>
                    <a:cubicBezTo>
                      <a:pt x="85" y="21"/>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6"/>
              <p:cNvSpPr/>
              <p:nvPr/>
            </p:nvSpPr>
            <p:spPr>
              <a:xfrm rot="156621">
                <a:off x="3962205" y="2624591"/>
                <a:ext cx="5663" cy="4346"/>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6"/>
              <p:cNvSpPr/>
              <p:nvPr/>
            </p:nvSpPr>
            <p:spPr>
              <a:xfrm rot="156621">
                <a:off x="3947682" y="2613516"/>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6"/>
              <p:cNvSpPr/>
              <p:nvPr/>
            </p:nvSpPr>
            <p:spPr>
              <a:xfrm rot="156621">
                <a:off x="3860939" y="2922787"/>
                <a:ext cx="5728" cy="4346"/>
              </a:xfrm>
              <a:custGeom>
                <a:avLst/>
                <a:gdLst/>
                <a:ahLst/>
                <a:cxnLst/>
                <a:rect l="l" t="t" r="r" b="b"/>
                <a:pathLst>
                  <a:path w="87" h="66" extrusionOk="0">
                    <a:moveTo>
                      <a:pt x="46" y="1"/>
                    </a:moveTo>
                    <a:cubicBezTo>
                      <a:pt x="1" y="1"/>
                      <a:pt x="1" y="66"/>
                      <a:pt x="46" y="66"/>
                    </a:cubicBezTo>
                    <a:cubicBezTo>
                      <a:pt x="86" y="66"/>
                      <a:pt x="86" y="1"/>
                      <a:pt x="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6"/>
              <p:cNvSpPr/>
              <p:nvPr/>
            </p:nvSpPr>
            <p:spPr>
              <a:xfrm rot="156621">
                <a:off x="3852159" y="2957781"/>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6"/>
              <p:cNvSpPr/>
              <p:nvPr/>
            </p:nvSpPr>
            <p:spPr>
              <a:xfrm rot="156621">
                <a:off x="3664293" y="2852460"/>
                <a:ext cx="5926" cy="4609"/>
              </a:xfrm>
              <a:custGeom>
                <a:avLst/>
                <a:gdLst/>
                <a:ahLst/>
                <a:cxnLst/>
                <a:rect l="l" t="t" r="r" b="b"/>
                <a:pathLst>
                  <a:path w="90" h="70" extrusionOk="0">
                    <a:moveTo>
                      <a:pt x="33" y="1"/>
                    </a:moveTo>
                    <a:cubicBezTo>
                      <a:pt x="29" y="1"/>
                      <a:pt x="24" y="5"/>
                      <a:pt x="20" y="5"/>
                    </a:cubicBezTo>
                    <a:cubicBezTo>
                      <a:pt x="16" y="9"/>
                      <a:pt x="12" y="9"/>
                      <a:pt x="12" y="13"/>
                    </a:cubicBezTo>
                    <a:cubicBezTo>
                      <a:pt x="8" y="17"/>
                      <a:pt x="4" y="17"/>
                      <a:pt x="4" y="21"/>
                    </a:cubicBezTo>
                    <a:cubicBezTo>
                      <a:pt x="4" y="25"/>
                      <a:pt x="0" y="29"/>
                      <a:pt x="0" y="37"/>
                    </a:cubicBezTo>
                    <a:lnTo>
                      <a:pt x="4" y="45"/>
                    </a:lnTo>
                    <a:cubicBezTo>
                      <a:pt x="4" y="49"/>
                      <a:pt x="8" y="54"/>
                      <a:pt x="12" y="58"/>
                    </a:cubicBezTo>
                    <a:lnTo>
                      <a:pt x="16" y="66"/>
                    </a:lnTo>
                    <a:cubicBezTo>
                      <a:pt x="24" y="66"/>
                      <a:pt x="29" y="70"/>
                      <a:pt x="33" y="70"/>
                    </a:cubicBezTo>
                    <a:lnTo>
                      <a:pt x="53" y="70"/>
                    </a:lnTo>
                    <a:cubicBezTo>
                      <a:pt x="61" y="70"/>
                      <a:pt x="65" y="66"/>
                      <a:pt x="69" y="66"/>
                    </a:cubicBezTo>
                    <a:cubicBezTo>
                      <a:pt x="73" y="66"/>
                      <a:pt x="73" y="62"/>
                      <a:pt x="77" y="58"/>
                    </a:cubicBezTo>
                    <a:cubicBezTo>
                      <a:pt x="81" y="58"/>
                      <a:pt x="85" y="54"/>
                      <a:pt x="85" y="49"/>
                    </a:cubicBezTo>
                    <a:cubicBezTo>
                      <a:pt x="85" y="45"/>
                      <a:pt x="89" y="41"/>
                      <a:pt x="89" y="37"/>
                    </a:cubicBezTo>
                    <a:lnTo>
                      <a:pt x="85" y="25"/>
                    </a:lnTo>
                    <a:cubicBezTo>
                      <a:pt x="85" y="21"/>
                      <a:pt x="81" y="17"/>
                      <a:pt x="77" y="13"/>
                    </a:cubicBezTo>
                    <a:lnTo>
                      <a:pt x="73" y="9"/>
                    </a:lnTo>
                    <a:cubicBezTo>
                      <a:pt x="65" y="5"/>
                      <a:pt x="61"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6"/>
              <p:cNvSpPr/>
              <p:nvPr/>
            </p:nvSpPr>
            <p:spPr>
              <a:xfrm rot="156621">
                <a:off x="3660904" y="2884993"/>
                <a:ext cx="5663" cy="4346"/>
              </a:xfrm>
              <a:custGeom>
                <a:avLst/>
                <a:gdLst/>
                <a:ahLst/>
                <a:cxnLst/>
                <a:rect l="l" t="t" r="r" b="b"/>
                <a:pathLst>
                  <a:path w="86" h="66" extrusionOk="0">
                    <a:moveTo>
                      <a:pt x="33" y="1"/>
                    </a:moveTo>
                    <a:cubicBezTo>
                      <a:pt x="29" y="1"/>
                      <a:pt x="25" y="1"/>
                      <a:pt x="21" y="5"/>
                    </a:cubicBezTo>
                    <a:cubicBezTo>
                      <a:pt x="17" y="5"/>
                      <a:pt x="13" y="9"/>
                      <a:pt x="9" y="13"/>
                    </a:cubicBezTo>
                    <a:cubicBezTo>
                      <a:pt x="5" y="13"/>
                      <a:pt x="5" y="17"/>
                      <a:pt x="1" y="21"/>
                    </a:cubicBezTo>
                    <a:cubicBezTo>
                      <a:pt x="1" y="25"/>
                      <a:pt x="1" y="29"/>
                      <a:pt x="1" y="33"/>
                    </a:cubicBezTo>
                    <a:lnTo>
                      <a:pt x="1" y="41"/>
                    </a:lnTo>
                    <a:cubicBezTo>
                      <a:pt x="1" y="49"/>
                      <a:pt x="5" y="54"/>
                      <a:pt x="9" y="58"/>
                    </a:cubicBezTo>
                    <a:lnTo>
                      <a:pt x="17" y="62"/>
                    </a:lnTo>
                    <a:cubicBezTo>
                      <a:pt x="21" y="66"/>
                      <a:pt x="25" y="66"/>
                      <a:pt x="33" y="66"/>
                    </a:cubicBezTo>
                    <a:lnTo>
                      <a:pt x="66" y="66"/>
                    </a:lnTo>
                    <a:cubicBezTo>
                      <a:pt x="70" y="62"/>
                      <a:pt x="74" y="62"/>
                      <a:pt x="74" y="58"/>
                    </a:cubicBezTo>
                    <a:cubicBezTo>
                      <a:pt x="78" y="54"/>
                      <a:pt x="82" y="49"/>
                      <a:pt x="82" y="45"/>
                    </a:cubicBezTo>
                    <a:cubicBezTo>
                      <a:pt x="86" y="41"/>
                      <a:pt x="86" y="37"/>
                      <a:pt x="86" y="33"/>
                    </a:cubicBezTo>
                    <a:lnTo>
                      <a:pt x="86" y="25"/>
                    </a:lnTo>
                    <a:cubicBezTo>
                      <a:pt x="82" y="21"/>
                      <a:pt x="78" y="17"/>
                      <a:pt x="74" y="13"/>
                    </a:cubicBezTo>
                    <a:lnTo>
                      <a:pt x="70" y="5"/>
                    </a:lnTo>
                    <a:cubicBezTo>
                      <a:pt x="66" y="5"/>
                      <a:pt x="58"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6"/>
              <p:cNvSpPr/>
              <p:nvPr/>
            </p:nvSpPr>
            <p:spPr>
              <a:xfrm rot="156621">
                <a:off x="3656162" y="2535341"/>
                <a:ext cx="4609" cy="6980"/>
              </a:xfrm>
              <a:custGeom>
                <a:avLst/>
                <a:gdLst/>
                <a:ahLst/>
                <a:cxnLst/>
                <a:rect l="l" t="t" r="r" b="b"/>
                <a:pathLst>
                  <a:path w="70" h="106" extrusionOk="0">
                    <a:moveTo>
                      <a:pt x="37" y="0"/>
                    </a:moveTo>
                    <a:cubicBezTo>
                      <a:pt x="25" y="0"/>
                      <a:pt x="17" y="4"/>
                      <a:pt x="13" y="8"/>
                    </a:cubicBezTo>
                    <a:cubicBezTo>
                      <a:pt x="5" y="16"/>
                      <a:pt x="1" y="25"/>
                      <a:pt x="1" y="33"/>
                    </a:cubicBezTo>
                    <a:cubicBezTo>
                      <a:pt x="1" y="45"/>
                      <a:pt x="5" y="61"/>
                      <a:pt x="5" y="73"/>
                    </a:cubicBezTo>
                    <a:cubicBezTo>
                      <a:pt x="5" y="81"/>
                      <a:pt x="9" y="90"/>
                      <a:pt x="13" y="98"/>
                    </a:cubicBezTo>
                    <a:cubicBezTo>
                      <a:pt x="17" y="102"/>
                      <a:pt x="21" y="102"/>
                      <a:pt x="25" y="106"/>
                    </a:cubicBezTo>
                    <a:lnTo>
                      <a:pt x="37" y="106"/>
                    </a:lnTo>
                    <a:cubicBezTo>
                      <a:pt x="45" y="106"/>
                      <a:pt x="53" y="106"/>
                      <a:pt x="62" y="98"/>
                    </a:cubicBezTo>
                    <a:cubicBezTo>
                      <a:pt x="66" y="90"/>
                      <a:pt x="70" y="81"/>
                      <a:pt x="70" y="73"/>
                    </a:cubicBezTo>
                    <a:cubicBezTo>
                      <a:pt x="70" y="61"/>
                      <a:pt x="70" y="45"/>
                      <a:pt x="70" y="33"/>
                    </a:cubicBezTo>
                    <a:cubicBezTo>
                      <a:pt x="70" y="25"/>
                      <a:pt x="66" y="16"/>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6"/>
              <p:cNvSpPr/>
              <p:nvPr/>
            </p:nvSpPr>
            <p:spPr>
              <a:xfrm rot="156621">
                <a:off x="3673529" y="2554613"/>
                <a:ext cx="5728" cy="4609"/>
              </a:xfrm>
              <a:custGeom>
                <a:avLst/>
                <a:gdLst/>
                <a:ahLst/>
                <a:cxnLst/>
                <a:rect l="l" t="t" r="r" b="b"/>
                <a:pathLst>
                  <a:path w="87" h="70" extrusionOk="0">
                    <a:moveTo>
                      <a:pt x="34" y="1"/>
                    </a:moveTo>
                    <a:cubicBezTo>
                      <a:pt x="29" y="1"/>
                      <a:pt x="25" y="5"/>
                      <a:pt x="21" y="5"/>
                    </a:cubicBezTo>
                    <a:cubicBezTo>
                      <a:pt x="17" y="9"/>
                      <a:pt x="13" y="9"/>
                      <a:pt x="9" y="13"/>
                    </a:cubicBezTo>
                    <a:cubicBezTo>
                      <a:pt x="5" y="17"/>
                      <a:pt x="5" y="17"/>
                      <a:pt x="1" y="21"/>
                    </a:cubicBezTo>
                    <a:cubicBezTo>
                      <a:pt x="1" y="25"/>
                      <a:pt x="1" y="29"/>
                      <a:pt x="1" y="37"/>
                    </a:cubicBezTo>
                    <a:lnTo>
                      <a:pt x="1" y="45"/>
                    </a:lnTo>
                    <a:cubicBezTo>
                      <a:pt x="1" y="49"/>
                      <a:pt x="5" y="54"/>
                      <a:pt x="9" y="58"/>
                    </a:cubicBezTo>
                    <a:lnTo>
                      <a:pt x="17" y="66"/>
                    </a:lnTo>
                    <a:cubicBezTo>
                      <a:pt x="21" y="66"/>
                      <a:pt x="25" y="70"/>
                      <a:pt x="34" y="70"/>
                    </a:cubicBezTo>
                    <a:lnTo>
                      <a:pt x="54" y="70"/>
                    </a:lnTo>
                    <a:cubicBezTo>
                      <a:pt x="58" y="70"/>
                      <a:pt x="62" y="66"/>
                      <a:pt x="66" y="66"/>
                    </a:cubicBezTo>
                    <a:cubicBezTo>
                      <a:pt x="70" y="66"/>
                      <a:pt x="74" y="62"/>
                      <a:pt x="78" y="58"/>
                    </a:cubicBezTo>
                    <a:cubicBezTo>
                      <a:pt x="78" y="58"/>
                      <a:pt x="82" y="54"/>
                      <a:pt x="82" y="49"/>
                    </a:cubicBezTo>
                    <a:cubicBezTo>
                      <a:pt x="86" y="45"/>
                      <a:pt x="86" y="41"/>
                      <a:pt x="86" y="37"/>
                    </a:cubicBezTo>
                    <a:lnTo>
                      <a:pt x="86" y="25"/>
                    </a:lnTo>
                    <a:cubicBezTo>
                      <a:pt x="82" y="21"/>
                      <a:pt x="82" y="17"/>
                      <a:pt x="78" y="13"/>
                    </a:cubicBezTo>
                    <a:lnTo>
                      <a:pt x="70" y="9"/>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6"/>
              <p:cNvSpPr/>
              <p:nvPr/>
            </p:nvSpPr>
            <p:spPr>
              <a:xfrm rot="156621">
                <a:off x="3645032" y="2558124"/>
                <a:ext cx="5663" cy="4346"/>
              </a:xfrm>
              <a:custGeom>
                <a:avLst/>
                <a:gdLst/>
                <a:ahLst/>
                <a:cxnLst/>
                <a:rect l="l" t="t" r="r" b="b"/>
                <a:pathLst>
                  <a:path w="86" h="66" extrusionOk="0">
                    <a:moveTo>
                      <a:pt x="20" y="1"/>
                    </a:moveTo>
                    <a:cubicBezTo>
                      <a:pt x="16" y="5"/>
                      <a:pt x="12" y="5"/>
                      <a:pt x="8" y="9"/>
                    </a:cubicBezTo>
                    <a:cubicBezTo>
                      <a:pt x="4" y="13"/>
                      <a:pt x="4" y="17"/>
                      <a:pt x="0" y="21"/>
                    </a:cubicBezTo>
                    <a:cubicBezTo>
                      <a:pt x="0" y="25"/>
                      <a:pt x="0" y="29"/>
                      <a:pt x="0" y="33"/>
                    </a:cubicBezTo>
                    <a:lnTo>
                      <a:pt x="0" y="41"/>
                    </a:lnTo>
                    <a:cubicBezTo>
                      <a:pt x="0" y="46"/>
                      <a:pt x="4" y="54"/>
                      <a:pt x="8" y="58"/>
                    </a:cubicBezTo>
                    <a:lnTo>
                      <a:pt x="16" y="62"/>
                    </a:lnTo>
                    <a:cubicBezTo>
                      <a:pt x="20" y="62"/>
                      <a:pt x="24" y="66"/>
                      <a:pt x="33" y="66"/>
                    </a:cubicBezTo>
                    <a:lnTo>
                      <a:pt x="53" y="66"/>
                    </a:lnTo>
                    <a:cubicBezTo>
                      <a:pt x="57" y="66"/>
                      <a:pt x="61" y="66"/>
                      <a:pt x="65" y="62"/>
                    </a:cubicBezTo>
                    <a:cubicBezTo>
                      <a:pt x="69" y="62"/>
                      <a:pt x="73" y="58"/>
                      <a:pt x="77" y="58"/>
                    </a:cubicBezTo>
                    <a:cubicBezTo>
                      <a:pt x="77" y="54"/>
                      <a:pt x="81" y="50"/>
                      <a:pt x="81" y="46"/>
                    </a:cubicBezTo>
                    <a:cubicBezTo>
                      <a:pt x="85" y="41"/>
                      <a:pt x="85" y="37"/>
                      <a:pt x="85" y="33"/>
                    </a:cubicBezTo>
                    <a:lnTo>
                      <a:pt x="85" y="25"/>
                    </a:lnTo>
                    <a:cubicBezTo>
                      <a:pt x="81" y="17"/>
                      <a:pt x="81" y="13"/>
                      <a:pt x="77" y="9"/>
                    </a:cubicBezTo>
                    <a:lnTo>
                      <a:pt x="69" y="5"/>
                    </a:lnTo>
                    <a:cubicBezTo>
                      <a:pt x="65" y="1"/>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6"/>
              <p:cNvSpPr/>
              <p:nvPr/>
            </p:nvSpPr>
            <p:spPr>
              <a:xfrm rot="156621">
                <a:off x="3659159" y="2581545"/>
                <a:ext cx="4346" cy="5663"/>
              </a:xfrm>
              <a:custGeom>
                <a:avLst/>
                <a:gdLst/>
                <a:ahLst/>
                <a:cxnLst/>
                <a:rect l="l" t="t" r="r" b="b"/>
                <a:pathLst>
                  <a:path w="66" h="86" extrusionOk="0">
                    <a:moveTo>
                      <a:pt x="25" y="0"/>
                    </a:moveTo>
                    <a:cubicBezTo>
                      <a:pt x="21" y="0"/>
                      <a:pt x="13" y="4"/>
                      <a:pt x="9" y="9"/>
                    </a:cubicBezTo>
                    <a:lnTo>
                      <a:pt x="5" y="17"/>
                    </a:lnTo>
                    <a:cubicBezTo>
                      <a:pt x="1" y="21"/>
                      <a:pt x="1" y="25"/>
                      <a:pt x="1" y="33"/>
                    </a:cubicBezTo>
                    <a:lnTo>
                      <a:pt x="1" y="53"/>
                    </a:lnTo>
                    <a:cubicBezTo>
                      <a:pt x="1" y="57"/>
                      <a:pt x="1" y="61"/>
                      <a:pt x="5" y="65"/>
                    </a:cubicBezTo>
                    <a:cubicBezTo>
                      <a:pt x="5" y="70"/>
                      <a:pt x="9" y="74"/>
                      <a:pt x="9" y="78"/>
                    </a:cubicBezTo>
                    <a:cubicBezTo>
                      <a:pt x="13" y="78"/>
                      <a:pt x="17" y="82"/>
                      <a:pt x="21" y="82"/>
                    </a:cubicBezTo>
                    <a:cubicBezTo>
                      <a:pt x="25" y="86"/>
                      <a:pt x="29" y="86"/>
                      <a:pt x="33" y="86"/>
                    </a:cubicBezTo>
                    <a:lnTo>
                      <a:pt x="41" y="86"/>
                    </a:lnTo>
                    <a:cubicBezTo>
                      <a:pt x="50" y="82"/>
                      <a:pt x="54" y="82"/>
                      <a:pt x="58" y="78"/>
                    </a:cubicBezTo>
                    <a:lnTo>
                      <a:pt x="62" y="70"/>
                    </a:lnTo>
                    <a:cubicBezTo>
                      <a:pt x="66" y="65"/>
                      <a:pt x="66" y="57"/>
                      <a:pt x="66" y="53"/>
                    </a:cubicBezTo>
                    <a:lnTo>
                      <a:pt x="66" y="33"/>
                    </a:lnTo>
                    <a:cubicBezTo>
                      <a:pt x="66" y="29"/>
                      <a:pt x="66" y="25"/>
                      <a:pt x="66" y="21"/>
                    </a:cubicBezTo>
                    <a:cubicBezTo>
                      <a:pt x="62" y="17"/>
                      <a:pt x="62" y="13"/>
                      <a:pt x="58" y="9"/>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6"/>
              <p:cNvSpPr/>
              <p:nvPr/>
            </p:nvSpPr>
            <p:spPr>
              <a:xfrm rot="156621">
                <a:off x="3494947" y="2493145"/>
                <a:ext cx="5663" cy="4346"/>
              </a:xfrm>
              <a:custGeom>
                <a:avLst/>
                <a:gdLst/>
                <a:ahLst/>
                <a:cxnLst/>
                <a:rect l="l" t="t" r="r" b="b"/>
                <a:pathLst>
                  <a:path w="86"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1"/>
                    </a:lnTo>
                    <a:cubicBezTo>
                      <a:pt x="1" y="49"/>
                      <a:pt x="5" y="53"/>
                      <a:pt x="9" y="58"/>
                    </a:cubicBezTo>
                    <a:lnTo>
                      <a:pt x="17" y="62"/>
                    </a:lnTo>
                    <a:cubicBezTo>
                      <a:pt x="21" y="66"/>
                      <a:pt x="25" y="66"/>
                      <a:pt x="33" y="66"/>
                    </a:cubicBezTo>
                    <a:lnTo>
                      <a:pt x="66" y="66"/>
                    </a:lnTo>
                    <a:cubicBezTo>
                      <a:pt x="70" y="62"/>
                      <a:pt x="74" y="62"/>
                      <a:pt x="78" y="58"/>
                    </a:cubicBezTo>
                    <a:cubicBezTo>
                      <a:pt x="78" y="53"/>
                      <a:pt x="82" y="49"/>
                      <a:pt x="82" y="45"/>
                    </a:cubicBezTo>
                    <a:cubicBezTo>
                      <a:pt x="86" y="41"/>
                      <a:pt x="86" y="37"/>
                      <a:pt x="86" y="33"/>
                    </a:cubicBezTo>
                    <a:lnTo>
                      <a:pt x="86" y="25"/>
                    </a:lnTo>
                    <a:cubicBezTo>
                      <a:pt x="82" y="21"/>
                      <a:pt x="82" y="13"/>
                      <a:pt x="78" y="9"/>
                    </a:cubicBezTo>
                    <a:lnTo>
                      <a:pt x="70" y="5"/>
                    </a:lnTo>
                    <a:cubicBezTo>
                      <a:pt x="66"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6"/>
              <p:cNvSpPr/>
              <p:nvPr/>
            </p:nvSpPr>
            <p:spPr>
              <a:xfrm rot="156621">
                <a:off x="3473620" y="2525178"/>
                <a:ext cx="4872" cy="5465"/>
              </a:xfrm>
              <a:custGeom>
                <a:avLst/>
                <a:gdLst/>
                <a:ahLst/>
                <a:cxnLst/>
                <a:rect l="l" t="t" r="r" b="b"/>
                <a:pathLst>
                  <a:path w="74" h="83" extrusionOk="0">
                    <a:moveTo>
                      <a:pt x="17" y="28"/>
                    </a:moveTo>
                    <a:cubicBezTo>
                      <a:pt x="17" y="28"/>
                      <a:pt x="17" y="30"/>
                      <a:pt x="15" y="32"/>
                    </a:cubicBezTo>
                    <a:lnTo>
                      <a:pt x="15" y="32"/>
                    </a:lnTo>
                    <a:lnTo>
                      <a:pt x="17" y="28"/>
                    </a:lnTo>
                    <a:close/>
                    <a:moveTo>
                      <a:pt x="17" y="57"/>
                    </a:moveTo>
                    <a:cubicBezTo>
                      <a:pt x="17" y="57"/>
                      <a:pt x="21" y="57"/>
                      <a:pt x="21" y="61"/>
                    </a:cubicBezTo>
                    <a:lnTo>
                      <a:pt x="17" y="57"/>
                    </a:lnTo>
                    <a:close/>
                    <a:moveTo>
                      <a:pt x="21" y="61"/>
                    </a:moveTo>
                    <a:lnTo>
                      <a:pt x="25" y="63"/>
                    </a:lnTo>
                    <a:lnTo>
                      <a:pt x="25" y="63"/>
                    </a:lnTo>
                    <a:cubicBezTo>
                      <a:pt x="25" y="63"/>
                      <a:pt x="25" y="64"/>
                      <a:pt x="25" y="65"/>
                    </a:cubicBezTo>
                    <a:lnTo>
                      <a:pt x="21" y="61"/>
                    </a:lnTo>
                    <a:close/>
                    <a:moveTo>
                      <a:pt x="38" y="1"/>
                    </a:moveTo>
                    <a:cubicBezTo>
                      <a:pt x="34" y="1"/>
                      <a:pt x="31" y="2"/>
                      <a:pt x="29" y="4"/>
                    </a:cubicBezTo>
                    <a:cubicBezTo>
                      <a:pt x="25" y="4"/>
                      <a:pt x="21" y="4"/>
                      <a:pt x="17" y="8"/>
                    </a:cubicBezTo>
                    <a:cubicBezTo>
                      <a:pt x="13" y="12"/>
                      <a:pt x="9" y="12"/>
                      <a:pt x="9" y="16"/>
                    </a:cubicBezTo>
                    <a:cubicBezTo>
                      <a:pt x="5" y="20"/>
                      <a:pt x="5" y="24"/>
                      <a:pt x="5" y="28"/>
                    </a:cubicBezTo>
                    <a:cubicBezTo>
                      <a:pt x="1" y="32"/>
                      <a:pt x="1" y="36"/>
                      <a:pt x="5" y="40"/>
                    </a:cubicBezTo>
                    <a:lnTo>
                      <a:pt x="5" y="48"/>
                    </a:lnTo>
                    <a:cubicBezTo>
                      <a:pt x="5" y="57"/>
                      <a:pt x="9" y="61"/>
                      <a:pt x="9" y="65"/>
                    </a:cubicBezTo>
                    <a:lnTo>
                      <a:pt x="17" y="73"/>
                    </a:lnTo>
                    <a:cubicBezTo>
                      <a:pt x="21" y="77"/>
                      <a:pt x="25" y="81"/>
                      <a:pt x="29" y="81"/>
                    </a:cubicBezTo>
                    <a:lnTo>
                      <a:pt x="25" y="81"/>
                    </a:lnTo>
                    <a:cubicBezTo>
                      <a:pt x="31" y="81"/>
                      <a:pt x="34" y="83"/>
                      <a:pt x="38" y="83"/>
                    </a:cubicBezTo>
                    <a:cubicBezTo>
                      <a:pt x="40" y="83"/>
                      <a:pt x="43" y="82"/>
                      <a:pt x="45" y="81"/>
                    </a:cubicBezTo>
                    <a:cubicBezTo>
                      <a:pt x="54" y="81"/>
                      <a:pt x="58" y="77"/>
                      <a:pt x="66" y="73"/>
                    </a:cubicBezTo>
                    <a:cubicBezTo>
                      <a:pt x="66" y="69"/>
                      <a:pt x="70" y="65"/>
                      <a:pt x="70" y="65"/>
                    </a:cubicBezTo>
                    <a:cubicBezTo>
                      <a:pt x="74" y="61"/>
                      <a:pt x="74" y="57"/>
                      <a:pt x="74" y="53"/>
                    </a:cubicBezTo>
                    <a:cubicBezTo>
                      <a:pt x="74" y="48"/>
                      <a:pt x="74" y="44"/>
                      <a:pt x="74" y="44"/>
                    </a:cubicBezTo>
                    <a:lnTo>
                      <a:pt x="74" y="40"/>
                    </a:lnTo>
                    <a:cubicBezTo>
                      <a:pt x="74" y="36"/>
                      <a:pt x="74" y="32"/>
                      <a:pt x="74" y="28"/>
                    </a:cubicBezTo>
                    <a:cubicBezTo>
                      <a:pt x="74" y="24"/>
                      <a:pt x="70" y="24"/>
                      <a:pt x="70" y="20"/>
                    </a:cubicBezTo>
                    <a:cubicBezTo>
                      <a:pt x="70" y="16"/>
                      <a:pt x="66" y="12"/>
                      <a:pt x="66" y="12"/>
                    </a:cubicBezTo>
                    <a:cubicBezTo>
                      <a:pt x="58" y="8"/>
                      <a:pt x="54" y="4"/>
                      <a:pt x="50" y="4"/>
                    </a:cubicBezTo>
                    <a:cubicBezTo>
                      <a:pt x="45"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6"/>
              <p:cNvSpPr/>
              <p:nvPr/>
            </p:nvSpPr>
            <p:spPr>
              <a:xfrm rot="156621">
                <a:off x="3441160" y="2784410"/>
                <a:ext cx="5728" cy="5663"/>
              </a:xfrm>
              <a:custGeom>
                <a:avLst/>
                <a:gdLst/>
                <a:ahLst/>
                <a:cxnLst/>
                <a:rect l="l" t="t" r="r" b="b"/>
                <a:pathLst>
                  <a:path w="87" h="86" extrusionOk="0">
                    <a:moveTo>
                      <a:pt x="33" y="1"/>
                    </a:moveTo>
                    <a:cubicBezTo>
                      <a:pt x="29" y="1"/>
                      <a:pt x="25" y="1"/>
                      <a:pt x="21" y="5"/>
                    </a:cubicBezTo>
                    <a:cubicBezTo>
                      <a:pt x="17" y="5"/>
                      <a:pt x="13" y="9"/>
                      <a:pt x="9" y="13"/>
                    </a:cubicBezTo>
                    <a:lnTo>
                      <a:pt x="5" y="17"/>
                    </a:lnTo>
                    <a:cubicBezTo>
                      <a:pt x="1" y="21"/>
                      <a:pt x="1" y="29"/>
                      <a:pt x="1" y="33"/>
                    </a:cubicBezTo>
                    <a:lnTo>
                      <a:pt x="1" y="41"/>
                    </a:lnTo>
                    <a:cubicBezTo>
                      <a:pt x="5" y="49"/>
                      <a:pt x="5" y="53"/>
                      <a:pt x="9" y="57"/>
                    </a:cubicBezTo>
                    <a:cubicBezTo>
                      <a:pt x="17" y="66"/>
                      <a:pt x="25" y="70"/>
                      <a:pt x="29" y="78"/>
                    </a:cubicBezTo>
                    <a:cubicBezTo>
                      <a:pt x="33" y="82"/>
                      <a:pt x="37" y="82"/>
                      <a:pt x="41" y="86"/>
                    </a:cubicBezTo>
                    <a:lnTo>
                      <a:pt x="66" y="86"/>
                    </a:lnTo>
                    <a:cubicBezTo>
                      <a:pt x="70" y="82"/>
                      <a:pt x="74" y="82"/>
                      <a:pt x="78" y="78"/>
                    </a:cubicBezTo>
                    <a:lnTo>
                      <a:pt x="82" y="70"/>
                    </a:lnTo>
                    <a:cubicBezTo>
                      <a:pt x="86" y="66"/>
                      <a:pt x="86" y="61"/>
                      <a:pt x="86" y="53"/>
                    </a:cubicBezTo>
                    <a:lnTo>
                      <a:pt x="86" y="45"/>
                    </a:lnTo>
                    <a:cubicBezTo>
                      <a:pt x="86" y="41"/>
                      <a:pt x="82" y="37"/>
                      <a:pt x="78" y="33"/>
                    </a:cubicBezTo>
                    <a:cubicBezTo>
                      <a:pt x="70" y="25"/>
                      <a:pt x="62" y="17"/>
                      <a:pt x="58" y="13"/>
                    </a:cubicBezTo>
                    <a:cubicBezTo>
                      <a:pt x="54" y="9"/>
                      <a:pt x="49" y="5"/>
                      <a:pt x="45" y="5"/>
                    </a:cubicBezTo>
                    <a:cubicBezTo>
                      <a:pt x="41" y="1"/>
                      <a:pt x="3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6"/>
              <p:cNvSpPr/>
              <p:nvPr/>
            </p:nvSpPr>
            <p:spPr>
              <a:xfrm rot="156621">
                <a:off x="3461367" y="2817497"/>
                <a:ext cx="5728" cy="4346"/>
              </a:xfrm>
              <a:custGeom>
                <a:avLst/>
                <a:gdLst/>
                <a:ahLst/>
                <a:cxnLst/>
                <a:rect l="l" t="t" r="r" b="b"/>
                <a:pathLst>
                  <a:path w="87" h="66" extrusionOk="0">
                    <a:moveTo>
                      <a:pt x="42" y="0"/>
                    </a:moveTo>
                    <a:cubicBezTo>
                      <a:pt x="1" y="0"/>
                      <a:pt x="1" y="65"/>
                      <a:pt x="42" y="65"/>
                    </a:cubicBezTo>
                    <a:cubicBezTo>
                      <a:pt x="86" y="65"/>
                      <a:pt x="86" y="0"/>
                      <a:pt x="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6"/>
              <p:cNvSpPr/>
              <p:nvPr/>
            </p:nvSpPr>
            <p:spPr>
              <a:xfrm rot="156621">
                <a:off x="3450875" y="2853733"/>
                <a:ext cx="5728" cy="4609"/>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6"/>
              <p:cNvSpPr/>
              <p:nvPr/>
            </p:nvSpPr>
            <p:spPr>
              <a:xfrm rot="156621">
                <a:off x="3431359" y="2823643"/>
                <a:ext cx="5728" cy="4346"/>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6"/>
              <p:cNvSpPr/>
              <p:nvPr/>
            </p:nvSpPr>
            <p:spPr>
              <a:xfrm rot="156621">
                <a:off x="3872321" y="2573567"/>
                <a:ext cx="329617" cy="517485"/>
              </a:xfrm>
              <a:custGeom>
                <a:avLst/>
                <a:gdLst/>
                <a:ahLst/>
                <a:cxnLst/>
                <a:rect l="l" t="t" r="r" b="b"/>
                <a:pathLst>
                  <a:path w="5006" h="7859" extrusionOk="0">
                    <a:moveTo>
                      <a:pt x="3462" y="0"/>
                    </a:moveTo>
                    <a:cubicBezTo>
                      <a:pt x="2563" y="0"/>
                      <a:pt x="1594" y="1004"/>
                      <a:pt x="1139" y="2195"/>
                    </a:cubicBezTo>
                    <a:cubicBezTo>
                      <a:pt x="598" y="3622"/>
                      <a:pt x="1" y="7195"/>
                      <a:pt x="1" y="7195"/>
                    </a:cubicBezTo>
                    <a:cubicBezTo>
                      <a:pt x="1017" y="7342"/>
                      <a:pt x="2151" y="7858"/>
                      <a:pt x="2151" y="7858"/>
                    </a:cubicBezTo>
                    <a:cubicBezTo>
                      <a:pt x="2151" y="7858"/>
                      <a:pt x="2993" y="4305"/>
                      <a:pt x="3725" y="3174"/>
                    </a:cubicBezTo>
                    <a:cubicBezTo>
                      <a:pt x="4453" y="2044"/>
                      <a:pt x="5005" y="642"/>
                      <a:pt x="3985" y="125"/>
                    </a:cubicBezTo>
                    <a:cubicBezTo>
                      <a:pt x="3817" y="40"/>
                      <a:pt x="3641" y="0"/>
                      <a:pt x="3462"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6"/>
              <p:cNvSpPr/>
              <p:nvPr/>
            </p:nvSpPr>
            <p:spPr>
              <a:xfrm rot="156621">
                <a:off x="3966184" y="2742640"/>
                <a:ext cx="100083" cy="327123"/>
              </a:xfrm>
              <a:custGeom>
                <a:avLst/>
                <a:gdLst/>
                <a:ahLst/>
                <a:cxnLst/>
                <a:rect l="l" t="t" r="r" b="b"/>
                <a:pathLst>
                  <a:path w="1520" h="4968" extrusionOk="0">
                    <a:moveTo>
                      <a:pt x="1479" y="1"/>
                    </a:moveTo>
                    <a:cubicBezTo>
                      <a:pt x="1465" y="1"/>
                      <a:pt x="1452" y="8"/>
                      <a:pt x="1447" y="24"/>
                    </a:cubicBezTo>
                    <a:cubicBezTo>
                      <a:pt x="1227" y="650"/>
                      <a:pt x="1016" y="1285"/>
                      <a:pt x="821" y="1923"/>
                    </a:cubicBezTo>
                    <a:cubicBezTo>
                      <a:pt x="626" y="2561"/>
                      <a:pt x="447" y="3195"/>
                      <a:pt x="280" y="3838"/>
                    </a:cubicBezTo>
                    <a:cubicBezTo>
                      <a:pt x="182" y="4200"/>
                      <a:pt x="93" y="4561"/>
                      <a:pt x="8" y="4927"/>
                    </a:cubicBezTo>
                    <a:cubicBezTo>
                      <a:pt x="0" y="4952"/>
                      <a:pt x="21" y="4967"/>
                      <a:pt x="40" y="4967"/>
                    </a:cubicBezTo>
                    <a:cubicBezTo>
                      <a:pt x="53" y="4967"/>
                      <a:pt x="65" y="4960"/>
                      <a:pt x="69" y="4944"/>
                    </a:cubicBezTo>
                    <a:cubicBezTo>
                      <a:pt x="223" y="4293"/>
                      <a:pt x="390" y="3651"/>
                      <a:pt x="573" y="3008"/>
                    </a:cubicBezTo>
                    <a:cubicBezTo>
                      <a:pt x="752" y="2366"/>
                      <a:pt x="943" y="1736"/>
                      <a:pt x="1150" y="1106"/>
                    </a:cubicBezTo>
                    <a:cubicBezTo>
                      <a:pt x="1264" y="748"/>
                      <a:pt x="1386" y="394"/>
                      <a:pt x="1512" y="41"/>
                    </a:cubicBezTo>
                    <a:cubicBezTo>
                      <a:pt x="1519" y="16"/>
                      <a:pt x="1499" y="1"/>
                      <a:pt x="14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6"/>
              <p:cNvSpPr/>
              <p:nvPr/>
            </p:nvSpPr>
            <p:spPr>
              <a:xfrm rot="156621">
                <a:off x="3841723" y="2541984"/>
                <a:ext cx="323494" cy="534868"/>
              </a:xfrm>
              <a:custGeom>
                <a:avLst/>
                <a:gdLst/>
                <a:ahLst/>
                <a:cxnLst/>
                <a:rect l="l" t="t" r="r" b="b"/>
                <a:pathLst>
                  <a:path w="4913" h="8123" extrusionOk="0">
                    <a:moveTo>
                      <a:pt x="3815" y="1"/>
                    </a:moveTo>
                    <a:cubicBezTo>
                      <a:pt x="2942" y="1"/>
                      <a:pt x="1872" y="675"/>
                      <a:pt x="1164" y="2240"/>
                    </a:cubicBezTo>
                    <a:cubicBezTo>
                      <a:pt x="119" y="4545"/>
                      <a:pt x="1" y="7871"/>
                      <a:pt x="1" y="7871"/>
                    </a:cubicBezTo>
                    <a:lnTo>
                      <a:pt x="948" y="8123"/>
                    </a:lnTo>
                    <a:cubicBezTo>
                      <a:pt x="948" y="8123"/>
                      <a:pt x="1383" y="4858"/>
                      <a:pt x="2261" y="2691"/>
                    </a:cubicBezTo>
                    <a:cubicBezTo>
                      <a:pt x="3140" y="524"/>
                      <a:pt x="4912" y="480"/>
                      <a:pt x="4867" y="435"/>
                    </a:cubicBezTo>
                    <a:cubicBezTo>
                      <a:pt x="4602" y="153"/>
                      <a:pt x="4231" y="1"/>
                      <a:pt x="3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6"/>
              <p:cNvSpPr/>
              <p:nvPr/>
            </p:nvSpPr>
            <p:spPr>
              <a:xfrm rot="156621">
                <a:off x="3872909" y="2547768"/>
                <a:ext cx="329617" cy="543296"/>
              </a:xfrm>
              <a:custGeom>
                <a:avLst/>
                <a:gdLst/>
                <a:ahLst/>
                <a:cxnLst/>
                <a:rect l="l" t="t" r="r" b="b"/>
                <a:pathLst>
                  <a:path w="5006" h="8251" fill="none" extrusionOk="0">
                    <a:moveTo>
                      <a:pt x="2151" y="8250"/>
                    </a:moveTo>
                    <a:cubicBezTo>
                      <a:pt x="2151" y="8250"/>
                      <a:pt x="1017" y="7734"/>
                      <a:pt x="1" y="7587"/>
                    </a:cubicBezTo>
                    <a:cubicBezTo>
                      <a:pt x="1" y="7587"/>
                      <a:pt x="598" y="4014"/>
                      <a:pt x="1139" y="2587"/>
                    </a:cubicBezTo>
                    <a:cubicBezTo>
                      <a:pt x="1684" y="1160"/>
                      <a:pt x="2969" y="1"/>
                      <a:pt x="3985" y="517"/>
                    </a:cubicBezTo>
                    <a:cubicBezTo>
                      <a:pt x="5005" y="1034"/>
                      <a:pt x="4453" y="2436"/>
                      <a:pt x="3725" y="3566"/>
                    </a:cubicBezTo>
                    <a:cubicBezTo>
                      <a:pt x="2993" y="4697"/>
                      <a:pt x="2151" y="8250"/>
                      <a:pt x="2151" y="8250"/>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6"/>
              <p:cNvSpPr/>
              <p:nvPr/>
            </p:nvSpPr>
            <p:spPr>
              <a:xfrm rot="156621">
                <a:off x="3476293" y="2519520"/>
                <a:ext cx="170603" cy="513139"/>
              </a:xfrm>
              <a:custGeom>
                <a:avLst/>
                <a:gdLst/>
                <a:ahLst/>
                <a:cxnLst/>
                <a:rect l="l" t="t" r="r" b="b"/>
                <a:pathLst>
                  <a:path w="2591" h="7793" extrusionOk="0">
                    <a:moveTo>
                      <a:pt x="1200" y="1"/>
                    </a:moveTo>
                    <a:cubicBezTo>
                      <a:pt x="574" y="1"/>
                      <a:pt x="0" y="566"/>
                      <a:pt x="21" y="2645"/>
                    </a:cubicBezTo>
                    <a:cubicBezTo>
                      <a:pt x="50" y="5312"/>
                      <a:pt x="692" y="7792"/>
                      <a:pt x="692" y="7792"/>
                    </a:cubicBezTo>
                    <a:cubicBezTo>
                      <a:pt x="1351" y="7499"/>
                      <a:pt x="2591" y="7365"/>
                      <a:pt x="2591" y="7365"/>
                    </a:cubicBezTo>
                    <a:cubicBezTo>
                      <a:pt x="2591" y="7365"/>
                      <a:pt x="2323" y="4731"/>
                      <a:pt x="2396" y="3251"/>
                    </a:cubicBezTo>
                    <a:cubicBezTo>
                      <a:pt x="2469" y="1848"/>
                      <a:pt x="2453" y="279"/>
                      <a:pt x="1497" y="39"/>
                    </a:cubicBezTo>
                    <a:cubicBezTo>
                      <a:pt x="1398" y="15"/>
                      <a:pt x="1298" y="1"/>
                      <a:pt x="1200"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6"/>
              <p:cNvSpPr/>
              <p:nvPr/>
            </p:nvSpPr>
            <p:spPr>
              <a:xfrm rot="156621">
                <a:off x="3571927" y="2632886"/>
                <a:ext cx="39968" cy="376179"/>
              </a:xfrm>
              <a:custGeom>
                <a:avLst/>
                <a:gdLst/>
                <a:ahLst/>
                <a:cxnLst/>
                <a:rect l="l" t="t" r="r" b="b"/>
                <a:pathLst>
                  <a:path w="607" h="5713" extrusionOk="0">
                    <a:moveTo>
                      <a:pt x="32" y="1"/>
                    </a:moveTo>
                    <a:cubicBezTo>
                      <a:pt x="15" y="1"/>
                      <a:pt x="0" y="12"/>
                      <a:pt x="2" y="34"/>
                    </a:cubicBezTo>
                    <a:cubicBezTo>
                      <a:pt x="31" y="774"/>
                      <a:pt x="79" y="1514"/>
                      <a:pt x="140" y="2250"/>
                    </a:cubicBezTo>
                    <a:cubicBezTo>
                      <a:pt x="201" y="2990"/>
                      <a:pt x="279" y="3726"/>
                      <a:pt x="372" y="4462"/>
                    </a:cubicBezTo>
                    <a:cubicBezTo>
                      <a:pt x="421" y="4868"/>
                      <a:pt x="478" y="5279"/>
                      <a:pt x="539" y="5690"/>
                    </a:cubicBezTo>
                    <a:cubicBezTo>
                      <a:pt x="540" y="5706"/>
                      <a:pt x="552" y="5713"/>
                      <a:pt x="564" y="5713"/>
                    </a:cubicBezTo>
                    <a:cubicBezTo>
                      <a:pt x="584" y="5713"/>
                      <a:pt x="606" y="5696"/>
                      <a:pt x="604" y="5669"/>
                    </a:cubicBezTo>
                    <a:cubicBezTo>
                      <a:pt x="494" y="4941"/>
                      <a:pt x="401" y="4210"/>
                      <a:pt x="323" y="3474"/>
                    </a:cubicBezTo>
                    <a:cubicBezTo>
                      <a:pt x="246" y="2742"/>
                      <a:pt x="181" y="2010"/>
                      <a:pt x="132" y="1274"/>
                    </a:cubicBezTo>
                    <a:cubicBezTo>
                      <a:pt x="108" y="860"/>
                      <a:pt x="83" y="445"/>
                      <a:pt x="67" y="34"/>
                    </a:cubicBezTo>
                    <a:cubicBezTo>
                      <a:pt x="65" y="12"/>
                      <a:pt x="48" y="1"/>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6"/>
              <p:cNvSpPr/>
              <p:nvPr/>
            </p:nvSpPr>
            <p:spPr>
              <a:xfrm rot="156621">
                <a:off x="3407823" y="2498648"/>
                <a:ext cx="177253" cy="563116"/>
              </a:xfrm>
              <a:custGeom>
                <a:avLst/>
                <a:gdLst/>
                <a:ahLst/>
                <a:cxnLst/>
                <a:rect l="l" t="t" r="r" b="b"/>
                <a:pathLst>
                  <a:path w="2692" h="8552" extrusionOk="0">
                    <a:moveTo>
                      <a:pt x="2325" y="1"/>
                    </a:moveTo>
                    <a:cubicBezTo>
                      <a:pt x="1758" y="1"/>
                      <a:pt x="703" y="252"/>
                      <a:pt x="407" y="2047"/>
                    </a:cubicBezTo>
                    <a:cubicBezTo>
                      <a:pt x="0" y="4535"/>
                      <a:pt x="1318" y="8552"/>
                      <a:pt x="1318" y="8552"/>
                    </a:cubicBezTo>
                    <a:lnTo>
                      <a:pt x="2257" y="8345"/>
                    </a:lnTo>
                    <a:cubicBezTo>
                      <a:pt x="2257" y="8345"/>
                      <a:pt x="1460" y="5039"/>
                      <a:pt x="1541" y="2417"/>
                    </a:cubicBezTo>
                    <a:cubicBezTo>
                      <a:pt x="1598" y="461"/>
                      <a:pt x="2692" y="39"/>
                      <a:pt x="2692" y="39"/>
                    </a:cubicBezTo>
                    <a:cubicBezTo>
                      <a:pt x="2692" y="39"/>
                      <a:pt x="2545" y="1"/>
                      <a:pt x="2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6"/>
              <p:cNvSpPr/>
              <p:nvPr/>
            </p:nvSpPr>
            <p:spPr>
              <a:xfrm rot="156621">
                <a:off x="3476306" y="2510302"/>
                <a:ext cx="170800" cy="522357"/>
              </a:xfrm>
              <a:custGeom>
                <a:avLst/>
                <a:gdLst/>
                <a:ahLst/>
                <a:cxnLst/>
                <a:rect l="l" t="t" r="r" b="b"/>
                <a:pathLst>
                  <a:path w="2594" h="7933" fill="none" extrusionOk="0">
                    <a:moveTo>
                      <a:pt x="2594" y="7505"/>
                    </a:moveTo>
                    <a:cubicBezTo>
                      <a:pt x="2594" y="7505"/>
                      <a:pt x="1354" y="7639"/>
                      <a:pt x="695" y="7932"/>
                    </a:cubicBezTo>
                    <a:cubicBezTo>
                      <a:pt x="695" y="7932"/>
                      <a:pt x="53" y="5452"/>
                      <a:pt x="24" y="2785"/>
                    </a:cubicBezTo>
                    <a:cubicBezTo>
                      <a:pt x="0" y="378"/>
                      <a:pt x="773" y="0"/>
                      <a:pt x="1500" y="179"/>
                    </a:cubicBezTo>
                    <a:cubicBezTo>
                      <a:pt x="2456" y="419"/>
                      <a:pt x="2472" y="1988"/>
                      <a:pt x="2399" y="3391"/>
                    </a:cubicBezTo>
                    <a:cubicBezTo>
                      <a:pt x="2326" y="4871"/>
                      <a:pt x="2594" y="7505"/>
                      <a:pt x="2594" y="7505"/>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6"/>
              <p:cNvSpPr/>
              <p:nvPr/>
            </p:nvSpPr>
            <p:spPr>
              <a:xfrm rot="156621">
                <a:off x="3599233" y="3038013"/>
                <a:ext cx="291559" cy="166196"/>
              </a:xfrm>
              <a:custGeom>
                <a:avLst/>
                <a:gdLst/>
                <a:ahLst/>
                <a:cxnLst/>
                <a:rect l="l" t="t" r="r" b="b"/>
                <a:pathLst>
                  <a:path w="4428" h="2524" extrusionOk="0">
                    <a:moveTo>
                      <a:pt x="3207" y="1072"/>
                    </a:moveTo>
                    <a:cubicBezTo>
                      <a:pt x="3265" y="1072"/>
                      <a:pt x="3339" y="1111"/>
                      <a:pt x="3379" y="1136"/>
                    </a:cubicBezTo>
                    <a:cubicBezTo>
                      <a:pt x="3456" y="1184"/>
                      <a:pt x="3521" y="1258"/>
                      <a:pt x="3570" y="1335"/>
                    </a:cubicBezTo>
                    <a:cubicBezTo>
                      <a:pt x="3623" y="1416"/>
                      <a:pt x="3660" y="1509"/>
                      <a:pt x="3679" y="1606"/>
                    </a:cubicBezTo>
                    <a:lnTo>
                      <a:pt x="3679" y="1606"/>
                    </a:lnTo>
                    <a:cubicBezTo>
                      <a:pt x="3614" y="1592"/>
                      <a:pt x="3552" y="1570"/>
                      <a:pt x="3492" y="1542"/>
                    </a:cubicBezTo>
                    <a:cubicBezTo>
                      <a:pt x="3399" y="1497"/>
                      <a:pt x="3314" y="1445"/>
                      <a:pt x="3240" y="1371"/>
                    </a:cubicBezTo>
                    <a:cubicBezTo>
                      <a:pt x="3179" y="1319"/>
                      <a:pt x="3110" y="1225"/>
                      <a:pt x="3127" y="1140"/>
                    </a:cubicBezTo>
                    <a:cubicBezTo>
                      <a:pt x="3136" y="1089"/>
                      <a:pt x="3168" y="1072"/>
                      <a:pt x="3207" y="1072"/>
                    </a:cubicBezTo>
                    <a:close/>
                    <a:moveTo>
                      <a:pt x="1080" y="1174"/>
                    </a:moveTo>
                    <a:cubicBezTo>
                      <a:pt x="1113" y="1174"/>
                      <a:pt x="1147" y="1179"/>
                      <a:pt x="1179" y="1188"/>
                    </a:cubicBezTo>
                    <a:cubicBezTo>
                      <a:pt x="1199" y="1197"/>
                      <a:pt x="1224" y="1205"/>
                      <a:pt x="1244" y="1217"/>
                    </a:cubicBezTo>
                    <a:cubicBezTo>
                      <a:pt x="1277" y="1241"/>
                      <a:pt x="1277" y="1270"/>
                      <a:pt x="1269" y="1306"/>
                    </a:cubicBezTo>
                    <a:cubicBezTo>
                      <a:pt x="1256" y="1347"/>
                      <a:pt x="1236" y="1392"/>
                      <a:pt x="1208" y="1428"/>
                    </a:cubicBezTo>
                    <a:cubicBezTo>
                      <a:pt x="1155" y="1501"/>
                      <a:pt x="1073" y="1558"/>
                      <a:pt x="984" y="1587"/>
                    </a:cubicBezTo>
                    <a:cubicBezTo>
                      <a:pt x="932" y="1604"/>
                      <a:pt x="880" y="1612"/>
                      <a:pt x="828" y="1612"/>
                    </a:cubicBezTo>
                    <a:cubicBezTo>
                      <a:pt x="766" y="1612"/>
                      <a:pt x="705" y="1601"/>
                      <a:pt x="647" y="1579"/>
                    </a:cubicBezTo>
                    <a:lnTo>
                      <a:pt x="647" y="1579"/>
                    </a:lnTo>
                    <a:cubicBezTo>
                      <a:pt x="653" y="1515"/>
                      <a:pt x="671" y="1453"/>
                      <a:pt x="703" y="1396"/>
                    </a:cubicBezTo>
                    <a:cubicBezTo>
                      <a:pt x="777" y="1266"/>
                      <a:pt x="929" y="1174"/>
                      <a:pt x="1080" y="1174"/>
                    </a:cubicBezTo>
                    <a:close/>
                    <a:moveTo>
                      <a:pt x="2246" y="1523"/>
                    </a:moveTo>
                    <a:cubicBezTo>
                      <a:pt x="2300" y="1523"/>
                      <a:pt x="2358" y="1567"/>
                      <a:pt x="2391" y="1611"/>
                    </a:cubicBezTo>
                    <a:cubicBezTo>
                      <a:pt x="2452" y="1693"/>
                      <a:pt x="2460" y="1802"/>
                      <a:pt x="2439" y="1900"/>
                    </a:cubicBezTo>
                    <a:cubicBezTo>
                      <a:pt x="2421" y="1993"/>
                      <a:pt x="2380" y="2080"/>
                      <a:pt x="2323" y="2154"/>
                    </a:cubicBezTo>
                    <a:lnTo>
                      <a:pt x="2323" y="2154"/>
                    </a:lnTo>
                    <a:cubicBezTo>
                      <a:pt x="2314" y="2143"/>
                      <a:pt x="2305" y="2131"/>
                      <a:pt x="2297" y="2119"/>
                    </a:cubicBezTo>
                    <a:cubicBezTo>
                      <a:pt x="2236" y="2038"/>
                      <a:pt x="2191" y="1949"/>
                      <a:pt x="2163" y="1851"/>
                    </a:cubicBezTo>
                    <a:cubicBezTo>
                      <a:pt x="2139" y="1766"/>
                      <a:pt x="2110" y="1636"/>
                      <a:pt x="2171" y="1558"/>
                    </a:cubicBezTo>
                    <a:cubicBezTo>
                      <a:pt x="2193" y="1533"/>
                      <a:pt x="2219" y="1523"/>
                      <a:pt x="2246" y="1523"/>
                    </a:cubicBezTo>
                    <a:close/>
                    <a:moveTo>
                      <a:pt x="449" y="1"/>
                    </a:moveTo>
                    <a:cubicBezTo>
                      <a:pt x="441" y="1"/>
                      <a:pt x="434" y="3"/>
                      <a:pt x="427" y="9"/>
                    </a:cubicBezTo>
                    <a:cubicBezTo>
                      <a:pt x="89" y="335"/>
                      <a:pt x="0" y="896"/>
                      <a:pt x="240" y="1302"/>
                    </a:cubicBezTo>
                    <a:cubicBezTo>
                      <a:pt x="318" y="1436"/>
                      <a:pt x="437" y="1555"/>
                      <a:pt x="578" y="1622"/>
                    </a:cubicBezTo>
                    <a:lnTo>
                      <a:pt x="578" y="1622"/>
                    </a:lnTo>
                    <a:cubicBezTo>
                      <a:pt x="578" y="1649"/>
                      <a:pt x="579" y="1677"/>
                      <a:pt x="581" y="1705"/>
                    </a:cubicBezTo>
                    <a:cubicBezTo>
                      <a:pt x="614" y="1965"/>
                      <a:pt x="781" y="2172"/>
                      <a:pt x="1000" y="2302"/>
                    </a:cubicBezTo>
                    <a:cubicBezTo>
                      <a:pt x="1200" y="2421"/>
                      <a:pt x="1448" y="2496"/>
                      <a:pt x="1687" y="2496"/>
                    </a:cubicBezTo>
                    <a:cubicBezTo>
                      <a:pt x="1710" y="2496"/>
                      <a:pt x="1733" y="2495"/>
                      <a:pt x="1756" y="2493"/>
                    </a:cubicBezTo>
                    <a:cubicBezTo>
                      <a:pt x="1969" y="2483"/>
                      <a:pt x="2176" y="2404"/>
                      <a:pt x="2323" y="2252"/>
                    </a:cubicBezTo>
                    <a:lnTo>
                      <a:pt x="2323" y="2252"/>
                    </a:lnTo>
                    <a:cubicBezTo>
                      <a:pt x="2362" y="2293"/>
                      <a:pt x="2405" y="2330"/>
                      <a:pt x="2452" y="2363"/>
                    </a:cubicBezTo>
                    <a:cubicBezTo>
                      <a:pt x="2594" y="2468"/>
                      <a:pt x="2766" y="2523"/>
                      <a:pt x="2941" y="2523"/>
                    </a:cubicBezTo>
                    <a:cubicBezTo>
                      <a:pt x="2991" y="2523"/>
                      <a:pt x="3041" y="2519"/>
                      <a:pt x="3090" y="2510"/>
                    </a:cubicBezTo>
                    <a:cubicBezTo>
                      <a:pt x="3305" y="2465"/>
                      <a:pt x="3505" y="2339"/>
                      <a:pt x="3631" y="2156"/>
                    </a:cubicBezTo>
                    <a:cubicBezTo>
                      <a:pt x="3726" y="2016"/>
                      <a:pt x="3764" y="1847"/>
                      <a:pt x="3752" y="1680"/>
                    </a:cubicBezTo>
                    <a:lnTo>
                      <a:pt x="3752" y="1680"/>
                    </a:lnTo>
                    <a:cubicBezTo>
                      <a:pt x="3754" y="1680"/>
                      <a:pt x="3755" y="1680"/>
                      <a:pt x="3757" y="1680"/>
                    </a:cubicBezTo>
                    <a:cubicBezTo>
                      <a:pt x="3776" y="1682"/>
                      <a:pt x="3795" y="1683"/>
                      <a:pt x="3814" y="1683"/>
                    </a:cubicBezTo>
                    <a:cubicBezTo>
                      <a:pt x="4020" y="1683"/>
                      <a:pt x="4213" y="1582"/>
                      <a:pt x="4314" y="1392"/>
                    </a:cubicBezTo>
                    <a:cubicBezTo>
                      <a:pt x="4428" y="1172"/>
                      <a:pt x="4395" y="912"/>
                      <a:pt x="4273" y="709"/>
                    </a:cubicBezTo>
                    <a:cubicBezTo>
                      <a:pt x="4208" y="599"/>
                      <a:pt x="4123" y="509"/>
                      <a:pt x="4025" y="432"/>
                    </a:cubicBezTo>
                    <a:cubicBezTo>
                      <a:pt x="4018" y="426"/>
                      <a:pt x="4010" y="424"/>
                      <a:pt x="4003" y="424"/>
                    </a:cubicBezTo>
                    <a:cubicBezTo>
                      <a:pt x="3977" y="424"/>
                      <a:pt x="3955" y="458"/>
                      <a:pt x="3980" y="477"/>
                    </a:cubicBezTo>
                    <a:cubicBezTo>
                      <a:pt x="4155" y="615"/>
                      <a:pt x="4301" y="814"/>
                      <a:pt x="4318" y="1042"/>
                    </a:cubicBezTo>
                    <a:cubicBezTo>
                      <a:pt x="4334" y="1245"/>
                      <a:pt x="4249" y="1461"/>
                      <a:pt x="4062" y="1558"/>
                    </a:cubicBezTo>
                    <a:cubicBezTo>
                      <a:pt x="3981" y="1602"/>
                      <a:pt x="3897" y="1620"/>
                      <a:pt x="3813" y="1620"/>
                    </a:cubicBezTo>
                    <a:cubicBezTo>
                      <a:pt x="3790" y="1620"/>
                      <a:pt x="3768" y="1619"/>
                      <a:pt x="3745" y="1616"/>
                    </a:cubicBezTo>
                    <a:lnTo>
                      <a:pt x="3745" y="1616"/>
                    </a:lnTo>
                    <a:cubicBezTo>
                      <a:pt x="3710" y="1379"/>
                      <a:pt x="3573" y="1156"/>
                      <a:pt x="3354" y="1042"/>
                    </a:cubicBezTo>
                    <a:cubicBezTo>
                      <a:pt x="3311" y="1021"/>
                      <a:pt x="3264" y="1004"/>
                      <a:pt x="3215" y="1004"/>
                    </a:cubicBezTo>
                    <a:cubicBezTo>
                      <a:pt x="3199" y="1004"/>
                      <a:pt x="3183" y="1006"/>
                      <a:pt x="3167" y="1010"/>
                    </a:cubicBezTo>
                    <a:cubicBezTo>
                      <a:pt x="3122" y="1022"/>
                      <a:pt x="3082" y="1058"/>
                      <a:pt x="3070" y="1107"/>
                    </a:cubicBezTo>
                    <a:cubicBezTo>
                      <a:pt x="3037" y="1205"/>
                      <a:pt x="3098" y="1314"/>
                      <a:pt x="3159" y="1384"/>
                    </a:cubicBezTo>
                    <a:cubicBezTo>
                      <a:pt x="3232" y="1469"/>
                      <a:pt x="3334" y="1538"/>
                      <a:pt x="3435" y="1587"/>
                    </a:cubicBezTo>
                    <a:cubicBezTo>
                      <a:pt x="3513" y="1626"/>
                      <a:pt x="3599" y="1657"/>
                      <a:pt x="3689" y="1672"/>
                    </a:cubicBezTo>
                    <a:lnTo>
                      <a:pt x="3689" y="1672"/>
                    </a:lnTo>
                    <a:cubicBezTo>
                      <a:pt x="3695" y="1740"/>
                      <a:pt x="3693" y="1808"/>
                      <a:pt x="3679" y="1875"/>
                    </a:cubicBezTo>
                    <a:cubicBezTo>
                      <a:pt x="3612" y="2221"/>
                      <a:pt x="3270" y="2460"/>
                      <a:pt x="2927" y="2460"/>
                    </a:cubicBezTo>
                    <a:cubicBezTo>
                      <a:pt x="2878" y="2460"/>
                      <a:pt x="2829" y="2455"/>
                      <a:pt x="2781" y="2445"/>
                    </a:cubicBezTo>
                    <a:cubicBezTo>
                      <a:pt x="2621" y="2411"/>
                      <a:pt x="2476" y="2324"/>
                      <a:pt x="2365" y="2204"/>
                    </a:cubicBezTo>
                    <a:lnTo>
                      <a:pt x="2365" y="2204"/>
                    </a:lnTo>
                    <a:cubicBezTo>
                      <a:pt x="2377" y="2190"/>
                      <a:pt x="2388" y="2175"/>
                      <a:pt x="2399" y="2160"/>
                    </a:cubicBezTo>
                    <a:cubicBezTo>
                      <a:pt x="2525" y="1981"/>
                      <a:pt x="2582" y="1697"/>
                      <a:pt x="2407" y="1530"/>
                    </a:cubicBezTo>
                    <a:cubicBezTo>
                      <a:pt x="2362" y="1487"/>
                      <a:pt x="2303" y="1457"/>
                      <a:pt x="2246" y="1457"/>
                    </a:cubicBezTo>
                    <a:cubicBezTo>
                      <a:pt x="2210" y="1457"/>
                      <a:pt x="2174" y="1469"/>
                      <a:pt x="2143" y="1497"/>
                    </a:cubicBezTo>
                    <a:cubicBezTo>
                      <a:pt x="2053" y="1571"/>
                      <a:pt x="2065" y="1709"/>
                      <a:pt x="2086" y="1810"/>
                    </a:cubicBezTo>
                    <a:cubicBezTo>
                      <a:pt x="2118" y="1956"/>
                      <a:pt x="2186" y="2092"/>
                      <a:pt x="2280" y="2204"/>
                    </a:cubicBezTo>
                    <a:lnTo>
                      <a:pt x="2280" y="2204"/>
                    </a:lnTo>
                    <a:cubicBezTo>
                      <a:pt x="2216" y="2272"/>
                      <a:pt x="2138" y="2327"/>
                      <a:pt x="2053" y="2363"/>
                    </a:cubicBezTo>
                    <a:cubicBezTo>
                      <a:pt x="1943" y="2412"/>
                      <a:pt x="1823" y="2432"/>
                      <a:pt x="1703" y="2432"/>
                    </a:cubicBezTo>
                    <a:cubicBezTo>
                      <a:pt x="1580" y="2432"/>
                      <a:pt x="1457" y="2411"/>
                      <a:pt x="1342" y="2376"/>
                    </a:cubicBezTo>
                    <a:cubicBezTo>
                      <a:pt x="1126" y="2315"/>
                      <a:pt x="911" y="2201"/>
                      <a:pt x="773" y="2018"/>
                    </a:cubicBezTo>
                    <a:cubicBezTo>
                      <a:pt x="697" y="1913"/>
                      <a:pt x="647" y="1780"/>
                      <a:pt x="644" y="1648"/>
                    </a:cubicBezTo>
                    <a:lnTo>
                      <a:pt x="644" y="1648"/>
                    </a:lnTo>
                    <a:cubicBezTo>
                      <a:pt x="689" y="1663"/>
                      <a:pt x="736" y="1673"/>
                      <a:pt x="785" y="1676"/>
                    </a:cubicBezTo>
                    <a:cubicBezTo>
                      <a:pt x="798" y="1677"/>
                      <a:pt x="812" y="1678"/>
                      <a:pt x="825" y="1678"/>
                    </a:cubicBezTo>
                    <a:cubicBezTo>
                      <a:pt x="1022" y="1678"/>
                      <a:pt x="1229" y="1570"/>
                      <a:pt x="1309" y="1384"/>
                    </a:cubicBezTo>
                    <a:cubicBezTo>
                      <a:pt x="1330" y="1335"/>
                      <a:pt x="1350" y="1274"/>
                      <a:pt x="1330" y="1221"/>
                    </a:cubicBezTo>
                    <a:cubicBezTo>
                      <a:pt x="1305" y="1168"/>
                      <a:pt x="1248" y="1140"/>
                      <a:pt x="1195" y="1123"/>
                    </a:cubicBezTo>
                    <a:cubicBezTo>
                      <a:pt x="1158" y="1113"/>
                      <a:pt x="1119" y="1108"/>
                      <a:pt x="1080" y="1108"/>
                    </a:cubicBezTo>
                    <a:cubicBezTo>
                      <a:pt x="1014" y="1108"/>
                      <a:pt x="948" y="1122"/>
                      <a:pt x="886" y="1148"/>
                    </a:cubicBezTo>
                    <a:cubicBezTo>
                      <a:pt x="716" y="1224"/>
                      <a:pt x="611" y="1378"/>
                      <a:pt x="585" y="1552"/>
                    </a:cubicBezTo>
                    <a:lnTo>
                      <a:pt x="585" y="1552"/>
                    </a:lnTo>
                    <a:cubicBezTo>
                      <a:pt x="532" y="1525"/>
                      <a:pt x="483" y="1490"/>
                      <a:pt x="439" y="1449"/>
                    </a:cubicBezTo>
                    <a:cubicBezTo>
                      <a:pt x="130" y="1160"/>
                      <a:pt x="98" y="664"/>
                      <a:pt x="293" y="298"/>
                    </a:cubicBezTo>
                    <a:cubicBezTo>
                      <a:pt x="342" y="209"/>
                      <a:pt x="403" y="127"/>
                      <a:pt x="476" y="58"/>
                    </a:cubicBezTo>
                    <a:cubicBezTo>
                      <a:pt x="498" y="36"/>
                      <a:pt x="475"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6"/>
              <p:cNvSpPr/>
              <p:nvPr/>
            </p:nvSpPr>
            <p:spPr>
              <a:xfrm rot="156621">
                <a:off x="3955517" y="4571895"/>
                <a:ext cx="13498" cy="105288"/>
              </a:xfrm>
              <a:custGeom>
                <a:avLst/>
                <a:gdLst/>
                <a:ahLst/>
                <a:cxnLst/>
                <a:rect l="l" t="t" r="r" b="b"/>
                <a:pathLst>
                  <a:path w="205" h="1599" extrusionOk="0">
                    <a:moveTo>
                      <a:pt x="35" y="0"/>
                    </a:moveTo>
                    <a:cubicBezTo>
                      <a:pt x="17" y="0"/>
                      <a:pt x="0" y="12"/>
                      <a:pt x="0" y="34"/>
                    </a:cubicBezTo>
                    <a:cubicBezTo>
                      <a:pt x="8" y="550"/>
                      <a:pt x="53" y="1063"/>
                      <a:pt x="138" y="1575"/>
                    </a:cubicBezTo>
                    <a:cubicBezTo>
                      <a:pt x="140" y="1591"/>
                      <a:pt x="151" y="1598"/>
                      <a:pt x="164" y="1598"/>
                    </a:cubicBezTo>
                    <a:cubicBezTo>
                      <a:pt x="182" y="1598"/>
                      <a:pt x="204" y="1581"/>
                      <a:pt x="199" y="1554"/>
                    </a:cubicBezTo>
                    <a:cubicBezTo>
                      <a:pt x="118" y="1054"/>
                      <a:pt x="73" y="542"/>
                      <a:pt x="69" y="34"/>
                    </a:cubicBezTo>
                    <a:cubicBezTo>
                      <a:pt x="69" y="12"/>
                      <a:pt x="52"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6"/>
              <p:cNvSpPr/>
              <p:nvPr/>
            </p:nvSpPr>
            <p:spPr>
              <a:xfrm rot="156621">
                <a:off x="3860544" y="4583910"/>
                <a:ext cx="24626" cy="121618"/>
              </a:xfrm>
              <a:custGeom>
                <a:avLst/>
                <a:gdLst/>
                <a:ahLst/>
                <a:cxnLst/>
                <a:rect l="l" t="t" r="r" b="b"/>
                <a:pathLst>
                  <a:path w="374" h="1847" extrusionOk="0">
                    <a:moveTo>
                      <a:pt x="53" y="0"/>
                    </a:moveTo>
                    <a:cubicBezTo>
                      <a:pt x="37" y="0"/>
                      <a:pt x="20" y="12"/>
                      <a:pt x="20" y="34"/>
                    </a:cubicBezTo>
                    <a:cubicBezTo>
                      <a:pt x="0" y="505"/>
                      <a:pt x="53" y="981"/>
                      <a:pt x="179" y="1441"/>
                    </a:cubicBezTo>
                    <a:cubicBezTo>
                      <a:pt x="216" y="1571"/>
                      <a:pt x="256" y="1697"/>
                      <a:pt x="301" y="1823"/>
                    </a:cubicBezTo>
                    <a:cubicBezTo>
                      <a:pt x="308" y="1839"/>
                      <a:pt x="321" y="1846"/>
                      <a:pt x="335" y="1846"/>
                    </a:cubicBezTo>
                    <a:cubicBezTo>
                      <a:pt x="355" y="1846"/>
                      <a:pt x="373" y="1831"/>
                      <a:pt x="366" y="1806"/>
                    </a:cubicBezTo>
                    <a:cubicBezTo>
                      <a:pt x="203" y="1367"/>
                      <a:pt x="110" y="900"/>
                      <a:pt x="85" y="432"/>
                    </a:cubicBezTo>
                    <a:cubicBezTo>
                      <a:pt x="81" y="298"/>
                      <a:pt x="81" y="168"/>
                      <a:pt x="85" y="34"/>
                    </a:cubicBezTo>
                    <a:cubicBezTo>
                      <a:pt x="85" y="12"/>
                      <a:pt x="69"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6"/>
              <p:cNvSpPr/>
              <p:nvPr/>
            </p:nvSpPr>
            <p:spPr>
              <a:xfrm rot="156621">
                <a:off x="3767115" y="4582666"/>
                <a:ext cx="18436" cy="107988"/>
              </a:xfrm>
              <a:custGeom>
                <a:avLst/>
                <a:gdLst/>
                <a:ahLst/>
                <a:cxnLst/>
                <a:rect l="l" t="t" r="r" b="b"/>
                <a:pathLst>
                  <a:path w="280" h="1640" extrusionOk="0">
                    <a:moveTo>
                      <a:pt x="72" y="0"/>
                    </a:moveTo>
                    <a:cubicBezTo>
                      <a:pt x="56" y="0"/>
                      <a:pt x="39" y="10"/>
                      <a:pt x="37" y="31"/>
                    </a:cubicBezTo>
                    <a:cubicBezTo>
                      <a:pt x="0" y="445"/>
                      <a:pt x="29" y="868"/>
                      <a:pt x="118" y="1275"/>
                    </a:cubicBezTo>
                    <a:cubicBezTo>
                      <a:pt x="142" y="1389"/>
                      <a:pt x="175" y="1502"/>
                      <a:pt x="212" y="1616"/>
                    </a:cubicBezTo>
                    <a:cubicBezTo>
                      <a:pt x="216" y="1632"/>
                      <a:pt x="229" y="1639"/>
                      <a:pt x="241" y="1639"/>
                    </a:cubicBezTo>
                    <a:cubicBezTo>
                      <a:pt x="261" y="1639"/>
                      <a:pt x="280" y="1623"/>
                      <a:pt x="273" y="1596"/>
                    </a:cubicBezTo>
                    <a:cubicBezTo>
                      <a:pt x="151" y="1206"/>
                      <a:pt x="85" y="795"/>
                      <a:pt x="90" y="384"/>
                    </a:cubicBezTo>
                    <a:cubicBezTo>
                      <a:pt x="90" y="266"/>
                      <a:pt x="94" y="148"/>
                      <a:pt x="102" y="31"/>
                    </a:cubicBezTo>
                    <a:cubicBezTo>
                      <a:pt x="104" y="10"/>
                      <a:pt x="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6"/>
              <p:cNvSpPr/>
              <p:nvPr/>
            </p:nvSpPr>
            <p:spPr>
              <a:xfrm rot="156621">
                <a:off x="3546581" y="4570804"/>
                <a:ext cx="14354" cy="105156"/>
              </a:xfrm>
              <a:custGeom>
                <a:avLst/>
                <a:gdLst/>
                <a:ahLst/>
                <a:cxnLst/>
                <a:rect l="l" t="t" r="r" b="b"/>
                <a:pathLst>
                  <a:path w="218" h="1597" extrusionOk="0">
                    <a:moveTo>
                      <a:pt x="178" y="1"/>
                    </a:moveTo>
                    <a:cubicBezTo>
                      <a:pt x="165" y="1"/>
                      <a:pt x="152" y="8"/>
                      <a:pt x="147" y="24"/>
                    </a:cubicBezTo>
                    <a:cubicBezTo>
                      <a:pt x="42" y="528"/>
                      <a:pt x="1" y="1049"/>
                      <a:pt x="29" y="1565"/>
                    </a:cubicBezTo>
                    <a:cubicBezTo>
                      <a:pt x="29" y="1586"/>
                      <a:pt x="48" y="1597"/>
                      <a:pt x="65" y="1597"/>
                    </a:cubicBezTo>
                    <a:cubicBezTo>
                      <a:pt x="81" y="1597"/>
                      <a:pt x="96" y="1587"/>
                      <a:pt x="94" y="1565"/>
                    </a:cubicBezTo>
                    <a:cubicBezTo>
                      <a:pt x="66" y="1057"/>
                      <a:pt x="107" y="544"/>
                      <a:pt x="212" y="44"/>
                    </a:cubicBezTo>
                    <a:cubicBezTo>
                      <a:pt x="217" y="17"/>
                      <a:pt x="197"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6"/>
              <p:cNvSpPr/>
              <p:nvPr/>
            </p:nvSpPr>
            <p:spPr>
              <a:xfrm rot="156621">
                <a:off x="3446861" y="4576383"/>
                <a:ext cx="10272" cy="108053"/>
              </a:xfrm>
              <a:custGeom>
                <a:avLst/>
                <a:gdLst/>
                <a:ahLst/>
                <a:cxnLst/>
                <a:rect l="l" t="t" r="r" b="b"/>
                <a:pathLst>
                  <a:path w="156" h="1641" extrusionOk="0">
                    <a:moveTo>
                      <a:pt x="116" y="0"/>
                    </a:moveTo>
                    <a:cubicBezTo>
                      <a:pt x="103" y="0"/>
                      <a:pt x="92" y="7"/>
                      <a:pt x="90" y="24"/>
                    </a:cubicBezTo>
                    <a:cubicBezTo>
                      <a:pt x="21" y="434"/>
                      <a:pt x="1" y="849"/>
                      <a:pt x="29" y="1264"/>
                    </a:cubicBezTo>
                    <a:cubicBezTo>
                      <a:pt x="37" y="1381"/>
                      <a:pt x="49" y="1499"/>
                      <a:pt x="66" y="1617"/>
                    </a:cubicBezTo>
                    <a:cubicBezTo>
                      <a:pt x="67" y="1634"/>
                      <a:pt x="79" y="1641"/>
                      <a:pt x="92" y="1641"/>
                    </a:cubicBezTo>
                    <a:cubicBezTo>
                      <a:pt x="111" y="1641"/>
                      <a:pt x="133" y="1625"/>
                      <a:pt x="131" y="1601"/>
                    </a:cubicBezTo>
                    <a:cubicBezTo>
                      <a:pt x="58" y="1085"/>
                      <a:pt x="66" y="556"/>
                      <a:pt x="151" y="40"/>
                    </a:cubicBezTo>
                    <a:cubicBezTo>
                      <a:pt x="156" y="16"/>
                      <a:pt x="13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6"/>
              <p:cNvSpPr/>
              <p:nvPr/>
            </p:nvSpPr>
            <p:spPr>
              <a:xfrm rot="156621">
                <a:off x="3363067" y="4555116"/>
                <a:ext cx="11391" cy="99428"/>
              </a:xfrm>
              <a:custGeom>
                <a:avLst/>
                <a:gdLst/>
                <a:ahLst/>
                <a:cxnLst/>
                <a:rect l="l" t="t" r="r" b="b"/>
                <a:pathLst>
                  <a:path w="173" h="1510" extrusionOk="0">
                    <a:moveTo>
                      <a:pt x="132" y="1"/>
                    </a:moveTo>
                    <a:cubicBezTo>
                      <a:pt x="118" y="1"/>
                      <a:pt x="106" y="8"/>
                      <a:pt x="102" y="24"/>
                    </a:cubicBezTo>
                    <a:cubicBezTo>
                      <a:pt x="21" y="504"/>
                      <a:pt x="1" y="992"/>
                      <a:pt x="46" y="1476"/>
                    </a:cubicBezTo>
                    <a:cubicBezTo>
                      <a:pt x="48" y="1498"/>
                      <a:pt x="65" y="1509"/>
                      <a:pt x="81" y="1509"/>
                    </a:cubicBezTo>
                    <a:cubicBezTo>
                      <a:pt x="97" y="1509"/>
                      <a:pt x="113" y="1498"/>
                      <a:pt x="111" y="1476"/>
                    </a:cubicBezTo>
                    <a:cubicBezTo>
                      <a:pt x="70" y="1000"/>
                      <a:pt x="86" y="516"/>
                      <a:pt x="168" y="41"/>
                    </a:cubicBezTo>
                    <a:cubicBezTo>
                      <a:pt x="172" y="16"/>
                      <a:pt x="151"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6"/>
              <p:cNvSpPr/>
              <p:nvPr/>
            </p:nvSpPr>
            <p:spPr>
              <a:xfrm rot="156621">
                <a:off x="3937673" y="4436129"/>
                <a:ext cx="5992" cy="5926"/>
              </a:xfrm>
              <a:custGeom>
                <a:avLst/>
                <a:gdLst/>
                <a:ahLst/>
                <a:cxnLst/>
                <a:rect l="l" t="t" r="r" b="b"/>
                <a:pathLst>
                  <a:path w="91" h="90" extrusionOk="0">
                    <a:moveTo>
                      <a:pt x="33" y="0"/>
                    </a:moveTo>
                    <a:cubicBezTo>
                      <a:pt x="29" y="0"/>
                      <a:pt x="25" y="4"/>
                      <a:pt x="21" y="4"/>
                    </a:cubicBezTo>
                    <a:cubicBezTo>
                      <a:pt x="17" y="4"/>
                      <a:pt x="13" y="9"/>
                      <a:pt x="9" y="13"/>
                    </a:cubicBezTo>
                    <a:lnTo>
                      <a:pt x="5" y="17"/>
                    </a:lnTo>
                    <a:cubicBezTo>
                      <a:pt x="1" y="25"/>
                      <a:pt x="1" y="29"/>
                      <a:pt x="1" y="33"/>
                    </a:cubicBezTo>
                    <a:lnTo>
                      <a:pt x="1" y="45"/>
                    </a:lnTo>
                    <a:cubicBezTo>
                      <a:pt x="5" y="49"/>
                      <a:pt x="5" y="53"/>
                      <a:pt x="9" y="57"/>
                    </a:cubicBezTo>
                    <a:lnTo>
                      <a:pt x="33" y="82"/>
                    </a:lnTo>
                    <a:cubicBezTo>
                      <a:pt x="37" y="82"/>
                      <a:pt x="37" y="86"/>
                      <a:pt x="41" y="86"/>
                    </a:cubicBezTo>
                    <a:cubicBezTo>
                      <a:pt x="45" y="90"/>
                      <a:pt x="49" y="90"/>
                      <a:pt x="58" y="90"/>
                    </a:cubicBezTo>
                    <a:cubicBezTo>
                      <a:pt x="62" y="90"/>
                      <a:pt x="66" y="90"/>
                      <a:pt x="70" y="86"/>
                    </a:cubicBezTo>
                    <a:cubicBezTo>
                      <a:pt x="74" y="86"/>
                      <a:pt x="78" y="82"/>
                      <a:pt x="78" y="82"/>
                    </a:cubicBezTo>
                    <a:lnTo>
                      <a:pt x="86" y="74"/>
                    </a:lnTo>
                    <a:cubicBezTo>
                      <a:pt x="86" y="70"/>
                      <a:pt x="90" y="61"/>
                      <a:pt x="90" y="57"/>
                    </a:cubicBezTo>
                    <a:lnTo>
                      <a:pt x="86" y="49"/>
                    </a:lnTo>
                    <a:cubicBezTo>
                      <a:pt x="86" y="41"/>
                      <a:pt x="82" y="37"/>
                      <a:pt x="78" y="33"/>
                    </a:cubicBezTo>
                    <a:lnTo>
                      <a:pt x="58" y="13"/>
                    </a:lnTo>
                    <a:cubicBezTo>
                      <a:pt x="54" y="9"/>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6"/>
              <p:cNvSpPr/>
              <p:nvPr/>
            </p:nvSpPr>
            <p:spPr>
              <a:xfrm rot="156621">
                <a:off x="3931566" y="4476879"/>
                <a:ext cx="7309" cy="4346"/>
              </a:xfrm>
              <a:custGeom>
                <a:avLst/>
                <a:gdLst/>
                <a:ahLst/>
                <a:cxnLst/>
                <a:rect l="l" t="t" r="r" b="b"/>
                <a:pathLst>
                  <a:path w="111" h="66" extrusionOk="0">
                    <a:moveTo>
                      <a:pt x="33" y="0"/>
                    </a:moveTo>
                    <a:cubicBezTo>
                      <a:pt x="25" y="0"/>
                      <a:pt x="17" y="5"/>
                      <a:pt x="9" y="13"/>
                    </a:cubicBezTo>
                    <a:cubicBezTo>
                      <a:pt x="5" y="13"/>
                      <a:pt x="5" y="17"/>
                      <a:pt x="1" y="21"/>
                    </a:cubicBezTo>
                    <a:cubicBezTo>
                      <a:pt x="1" y="25"/>
                      <a:pt x="1" y="29"/>
                      <a:pt x="1" y="33"/>
                    </a:cubicBezTo>
                    <a:cubicBezTo>
                      <a:pt x="1" y="41"/>
                      <a:pt x="1" y="53"/>
                      <a:pt x="9" y="57"/>
                    </a:cubicBezTo>
                    <a:cubicBezTo>
                      <a:pt x="17" y="65"/>
                      <a:pt x="25" y="65"/>
                      <a:pt x="33" y="65"/>
                    </a:cubicBezTo>
                    <a:lnTo>
                      <a:pt x="78" y="65"/>
                    </a:lnTo>
                    <a:cubicBezTo>
                      <a:pt x="86" y="65"/>
                      <a:pt x="94" y="65"/>
                      <a:pt x="98" y="57"/>
                    </a:cubicBezTo>
                    <a:cubicBezTo>
                      <a:pt x="102" y="53"/>
                      <a:pt x="106" y="49"/>
                      <a:pt x="106" y="45"/>
                    </a:cubicBezTo>
                    <a:cubicBezTo>
                      <a:pt x="110" y="41"/>
                      <a:pt x="110" y="37"/>
                      <a:pt x="110" y="33"/>
                    </a:cubicBezTo>
                    <a:cubicBezTo>
                      <a:pt x="110" y="25"/>
                      <a:pt x="106" y="17"/>
                      <a:pt x="98" y="13"/>
                    </a:cubicBezTo>
                    <a:cubicBezTo>
                      <a:pt x="94" y="5"/>
                      <a:pt x="86" y="0"/>
                      <a:pt x="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6"/>
              <p:cNvSpPr/>
              <p:nvPr/>
            </p:nvSpPr>
            <p:spPr>
              <a:xfrm rot="156621">
                <a:off x="3891659" y="4435605"/>
                <a:ext cx="5663" cy="4346"/>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6"/>
              <p:cNvSpPr/>
              <p:nvPr/>
            </p:nvSpPr>
            <p:spPr>
              <a:xfrm rot="156621">
                <a:off x="3886698" y="4479345"/>
                <a:ext cx="5728" cy="4346"/>
              </a:xfrm>
              <a:custGeom>
                <a:avLst/>
                <a:gdLst/>
                <a:ahLst/>
                <a:cxnLst/>
                <a:rect l="l" t="t" r="r" b="b"/>
                <a:pathLst>
                  <a:path w="87" h="66" extrusionOk="0">
                    <a:moveTo>
                      <a:pt x="45" y="1"/>
                    </a:moveTo>
                    <a:cubicBezTo>
                      <a:pt x="1" y="1"/>
                      <a:pt x="1"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6"/>
              <p:cNvSpPr/>
              <p:nvPr/>
            </p:nvSpPr>
            <p:spPr>
              <a:xfrm rot="156621">
                <a:off x="3857444" y="4451513"/>
                <a:ext cx="5663" cy="4609"/>
              </a:xfrm>
              <a:custGeom>
                <a:avLst/>
                <a:gdLst/>
                <a:ahLst/>
                <a:cxnLst/>
                <a:rect l="l" t="t" r="r" b="b"/>
                <a:pathLst>
                  <a:path w="86" h="70" extrusionOk="0">
                    <a:moveTo>
                      <a:pt x="41" y="0"/>
                    </a:moveTo>
                    <a:cubicBezTo>
                      <a:pt x="0" y="0"/>
                      <a:pt x="0"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6"/>
              <p:cNvSpPr/>
              <p:nvPr/>
            </p:nvSpPr>
            <p:spPr>
              <a:xfrm rot="156621">
                <a:off x="3459504" y="4461750"/>
                <a:ext cx="4346" cy="5399"/>
              </a:xfrm>
              <a:custGeom>
                <a:avLst/>
                <a:gdLst/>
                <a:ahLst/>
                <a:cxnLst/>
                <a:rect l="l" t="t" r="r" b="b"/>
                <a:pathLst>
                  <a:path w="66" h="82" extrusionOk="0">
                    <a:moveTo>
                      <a:pt x="25" y="0"/>
                    </a:moveTo>
                    <a:cubicBezTo>
                      <a:pt x="17" y="4"/>
                      <a:pt x="13" y="8"/>
                      <a:pt x="9" y="12"/>
                    </a:cubicBezTo>
                    <a:lnTo>
                      <a:pt x="5" y="16"/>
                    </a:lnTo>
                    <a:cubicBezTo>
                      <a:pt x="1" y="20"/>
                      <a:pt x="1" y="28"/>
                      <a:pt x="1" y="33"/>
                    </a:cubicBezTo>
                    <a:lnTo>
                      <a:pt x="1" y="49"/>
                    </a:lnTo>
                    <a:cubicBezTo>
                      <a:pt x="1" y="53"/>
                      <a:pt x="1" y="57"/>
                      <a:pt x="5" y="61"/>
                    </a:cubicBezTo>
                    <a:cubicBezTo>
                      <a:pt x="5" y="65"/>
                      <a:pt x="9" y="69"/>
                      <a:pt x="9" y="69"/>
                    </a:cubicBezTo>
                    <a:cubicBezTo>
                      <a:pt x="13" y="73"/>
                      <a:pt x="17" y="77"/>
                      <a:pt x="21" y="77"/>
                    </a:cubicBezTo>
                    <a:cubicBezTo>
                      <a:pt x="25" y="81"/>
                      <a:pt x="29" y="81"/>
                      <a:pt x="33" y="81"/>
                    </a:cubicBezTo>
                    <a:lnTo>
                      <a:pt x="42" y="81"/>
                    </a:lnTo>
                    <a:cubicBezTo>
                      <a:pt x="50" y="77"/>
                      <a:pt x="54" y="73"/>
                      <a:pt x="58" y="69"/>
                    </a:cubicBezTo>
                    <a:lnTo>
                      <a:pt x="62" y="65"/>
                    </a:lnTo>
                    <a:cubicBezTo>
                      <a:pt x="66" y="61"/>
                      <a:pt x="66" y="53"/>
                      <a:pt x="66" y="49"/>
                    </a:cubicBezTo>
                    <a:lnTo>
                      <a:pt x="66" y="33"/>
                    </a:lnTo>
                    <a:cubicBezTo>
                      <a:pt x="66" y="28"/>
                      <a:pt x="66" y="24"/>
                      <a:pt x="62" y="20"/>
                    </a:cubicBezTo>
                    <a:cubicBezTo>
                      <a:pt x="62" y="16"/>
                      <a:pt x="62" y="12"/>
                      <a:pt x="58" y="12"/>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6"/>
              <p:cNvSpPr/>
              <p:nvPr/>
            </p:nvSpPr>
            <p:spPr>
              <a:xfrm rot="156621">
                <a:off x="3487586" y="4487425"/>
                <a:ext cx="7506" cy="5992"/>
              </a:xfrm>
              <a:custGeom>
                <a:avLst/>
                <a:gdLst/>
                <a:ahLst/>
                <a:cxnLst/>
                <a:rect l="l" t="t" r="r" b="b"/>
                <a:pathLst>
                  <a:path w="114" h="91" extrusionOk="0">
                    <a:moveTo>
                      <a:pt x="77" y="1"/>
                    </a:moveTo>
                    <a:cubicBezTo>
                      <a:pt x="73" y="1"/>
                      <a:pt x="69" y="5"/>
                      <a:pt x="61" y="9"/>
                    </a:cubicBezTo>
                    <a:cubicBezTo>
                      <a:pt x="49" y="13"/>
                      <a:pt x="33" y="21"/>
                      <a:pt x="16" y="29"/>
                    </a:cubicBezTo>
                    <a:cubicBezTo>
                      <a:pt x="12" y="34"/>
                      <a:pt x="12" y="34"/>
                      <a:pt x="8" y="38"/>
                    </a:cubicBezTo>
                    <a:cubicBezTo>
                      <a:pt x="4" y="42"/>
                      <a:pt x="4" y="46"/>
                      <a:pt x="4" y="50"/>
                    </a:cubicBezTo>
                    <a:cubicBezTo>
                      <a:pt x="0" y="54"/>
                      <a:pt x="0" y="58"/>
                      <a:pt x="4" y="62"/>
                    </a:cubicBezTo>
                    <a:cubicBezTo>
                      <a:pt x="4" y="66"/>
                      <a:pt x="4" y="70"/>
                      <a:pt x="8" y="74"/>
                    </a:cubicBezTo>
                    <a:cubicBezTo>
                      <a:pt x="12" y="82"/>
                      <a:pt x="16" y="86"/>
                      <a:pt x="24" y="90"/>
                    </a:cubicBezTo>
                    <a:lnTo>
                      <a:pt x="37" y="90"/>
                    </a:lnTo>
                    <a:cubicBezTo>
                      <a:pt x="41" y="90"/>
                      <a:pt x="45" y="90"/>
                      <a:pt x="53" y="86"/>
                    </a:cubicBezTo>
                    <a:cubicBezTo>
                      <a:pt x="65" y="78"/>
                      <a:pt x="81" y="70"/>
                      <a:pt x="98" y="66"/>
                    </a:cubicBezTo>
                    <a:cubicBezTo>
                      <a:pt x="102" y="62"/>
                      <a:pt x="102" y="58"/>
                      <a:pt x="106" y="54"/>
                    </a:cubicBezTo>
                    <a:cubicBezTo>
                      <a:pt x="106" y="54"/>
                      <a:pt x="110" y="50"/>
                      <a:pt x="110" y="46"/>
                    </a:cubicBezTo>
                    <a:cubicBezTo>
                      <a:pt x="114" y="42"/>
                      <a:pt x="114" y="38"/>
                      <a:pt x="110" y="29"/>
                    </a:cubicBezTo>
                    <a:cubicBezTo>
                      <a:pt x="110" y="25"/>
                      <a:pt x="110" y="21"/>
                      <a:pt x="106" y="17"/>
                    </a:cubicBezTo>
                    <a:cubicBezTo>
                      <a:pt x="102" y="13"/>
                      <a:pt x="98" y="5"/>
                      <a:pt x="89" y="5"/>
                    </a:cubicBez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6"/>
              <p:cNvSpPr/>
              <p:nvPr/>
            </p:nvSpPr>
            <p:spPr>
              <a:xfrm rot="156621">
                <a:off x="3463886" y="4524371"/>
                <a:ext cx="4346" cy="5926"/>
              </a:xfrm>
              <a:custGeom>
                <a:avLst/>
                <a:gdLst/>
                <a:ahLst/>
                <a:cxnLst/>
                <a:rect l="l" t="t" r="r" b="b"/>
                <a:pathLst>
                  <a:path w="66" h="90" extrusionOk="0">
                    <a:moveTo>
                      <a:pt x="25" y="0"/>
                    </a:moveTo>
                    <a:cubicBezTo>
                      <a:pt x="21" y="0"/>
                      <a:pt x="13" y="4"/>
                      <a:pt x="9" y="8"/>
                    </a:cubicBezTo>
                    <a:lnTo>
                      <a:pt x="5" y="17"/>
                    </a:lnTo>
                    <a:cubicBezTo>
                      <a:pt x="5" y="21"/>
                      <a:pt x="1" y="25"/>
                      <a:pt x="1" y="33"/>
                    </a:cubicBezTo>
                    <a:lnTo>
                      <a:pt x="1" y="53"/>
                    </a:lnTo>
                    <a:cubicBezTo>
                      <a:pt x="1" y="61"/>
                      <a:pt x="1" y="65"/>
                      <a:pt x="5" y="69"/>
                    </a:cubicBezTo>
                    <a:cubicBezTo>
                      <a:pt x="5" y="73"/>
                      <a:pt x="9" y="73"/>
                      <a:pt x="9" y="78"/>
                    </a:cubicBezTo>
                    <a:cubicBezTo>
                      <a:pt x="13" y="82"/>
                      <a:pt x="17" y="86"/>
                      <a:pt x="21" y="86"/>
                    </a:cubicBezTo>
                    <a:cubicBezTo>
                      <a:pt x="25" y="86"/>
                      <a:pt x="29" y="90"/>
                      <a:pt x="33" y="90"/>
                    </a:cubicBezTo>
                    <a:lnTo>
                      <a:pt x="41" y="86"/>
                    </a:lnTo>
                    <a:cubicBezTo>
                      <a:pt x="49" y="86"/>
                      <a:pt x="54" y="82"/>
                      <a:pt x="58" y="78"/>
                    </a:cubicBezTo>
                    <a:lnTo>
                      <a:pt x="62" y="73"/>
                    </a:lnTo>
                    <a:cubicBezTo>
                      <a:pt x="66" y="65"/>
                      <a:pt x="66" y="61"/>
                      <a:pt x="66" y="53"/>
                    </a:cubicBezTo>
                    <a:lnTo>
                      <a:pt x="66" y="33"/>
                    </a:lnTo>
                    <a:cubicBezTo>
                      <a:pt x="66" y="29"/>
                      <a:pt x="66" y="25"/>
                      <a:pt x="66" y="21"/>
                    </a:cubicBezTo>
                    <a:cubicBezTo>
                      <a:pt x="62" y="17"/>
                      <a:pt x="62" y="13"/>
                      <a:pt x="58" y="8"/>
                    </a:cubicBezTo>
                    <a:cubicBezTo>
                      <a:pt x="54"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6"/>
              <p:cNvSpPr/>
              <p:nvPr/>
            </p:nvSpPr>
            <p:spPr>
              <a:xfrm rot="156621">
                <a:off x="3451634" y="4494642"/>
                <a:ext cx="5663" cy="4346"/>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6"/>
              <p:cNvSpPr/>
              <p:nvPr/>
            </p:nvSpPr>
            <p:spPr>
              <a:xfrm rot="156621">
                <a:off x="3414494" y="4514905"/>
                <a:ext cx="5926" cy="5663"/>
              </a:xfrm>
              <a:custGeom>
                <a:avLst/>
                <a:gdLst/>
                <a:ahLst/>
                <a:cxnLst/>
                <a:rect l="l" t="t" r="r" b="b"/>
                <a:pathLst>
                  <a:path w="90" h="86" extrusionOk="0">
                    <a:moveTo>
                      <a:pt x="25" y="1"/>
                    </a:moveTo>
                    <a:cubicBezTo>
                      <a:pt x="21" y="5"/>
                      <a:pt x="17" y="5"/>
                      <a:pt x="13" y="9"/>
                    </a:cubicBezTo>
                    <a:lnTo>
                      <a:pt x="9" y="17"/>
                    </a:lnTo>
                    <a:cubicBezTo>
                      <a:pt x="5" y="21"/>
                      <a:pt x="0" y="25"/>
                      <a:pt x="0" y="33"/>
                    </a:cubicBezTo>
                    <a:lnTo>
                      <a:pt x="5" y="41"/>
                    </a:lnTo>
                    <a:cubicBezTo>
                      <a:pt x="5" y="45"/>
                      <a:pt x="9" y="49"/>
                      <a:pt x="13" y="53"/>
                    </a:cubicBezTo>
                    <a:lnTo>
                      <a:pt x="33" y="78"/>
                    </a:lnTo>
                    <a:cubicBezTo>
                      <a:pt x="37" y="82"/>
                      <a:pt x="41" y="82"/>
                      <a:pt x="45" y="86"/>
                    </a:cubicBezTo>
                    <a:lnTo>
                      <a:pt x="70" y="86"/>
                    </a:lnTo>
                    <a:cubicBezTo>
                      <a:pt x="74" y="82"/>
                      <a:pt x="78" y="82"/>
                      <a:pt x="82" y="78"/>
                    </a:cubicBezTo>
                    <a:lnTo>
                      <a:pt x="86" y="70"/>
                    </a:lnTo>
                    <a:cubicBezTo>
                      <a:pt x="90" y="66"/>
                      <a:pt x="90" y="62"/>
                      <a:pt x="90" y="53"/>
                    </a:cubicBezTo>
                    <a:lnTo>
                      <a:pt x="90" y="45"/>
                    </a:lnTo>
                    <a:cubicBezTo>
                      <a:pt x="90" y="41"/>
                      <a:pt x="86" y="33"/>
                      <a:pt x="82" y="29"/>
                    </a:cubicBezTo>
                    <a:lnTo>
                      <a:pt x="57" y="9"/>
                    </a:lnTo>
                    <a:cubicBezTo>
                      <a:pt x="57" y="5"/>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6"/>
              <p:cNvSpPr/>
              <p:nvPr/>
            </p:nvSpPr>
            <p:spPr>
              <a:xfrm rot="156621">
                <a:off x="3402976" y="4468826"/>
                <a:ext cx="5663" cy="4609"/>
              </a:xfrm>
              <a:custGeom>
                <a:avLst/>
                <a:gdLst/>
                <a:ahLst/>
                <a:cxnLst/>
                <a:rect l="l" t="t" r="r" b="b"/>
                <a:pathLst>
                  <a:path w="86" h="70" extrusionOk="0">
                    <a:moveTo>
                      <a:pt x="45" y="0"/>
                    </a:moveTo>
                    <a:cubicBezTo>
                      <a:pt x="0" y="0"/>
                      <a:pt x="0" y="69"/>
                      <a:pt x="45" y="69"/>
                    </a:cubicBezTo>
                    <a:cubicBezTo>
                      <a:pt x="85" y="69"/>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5" name="Google Shape;4465;p46"/>
          <p:cNvGrpSpPr/>
          <p:nvPr/>
        </p:nvGrpSpPr>
        <p:grpSpPr>
          <a:xfrm>
            <a:off x="2655968" y="3737929"/>
            <a:ext cx="1062574" cy="1019249"/>
            <a:chOff x="6623623" y="3413965"/>
            <a:chExt cx="1062574" cy="1019249"/>
          </a:xfrm>
        </p:grpSpPr>
        <p:sp>
          <p:nvSpPr>
            <p:cNvPr id="4466" name="Google Shape;4466;p46"/>
            <p:cNvSpPr/>
            <p:nvPr/>
          </p:nvSpPr>
          <p:spPr>
            <a:xfrm>
              <a:off x="6647600" y="3445962"/>
              <a:ext cx="1038597" cy="987252"/>
            </a:xfrm>
            <a:custGeom>
              <a:avLst/>
              <a:gdLst/>
              <a:ahLst/>
              <a:cxnLst/>
              <a:rect l="l" t="t" r="r" b="b"/>
              <a:pathLst>
                <a:path w="53098" h="50473" extrusionOk="0">
                  <a:moveTo>
                    <a:pt x="41037" y="12236"/>
                  </a:moveTo>
                  <a:cubicBezTo>
                    <a:pt x="41272" y="12236"/>
                    <a:pt x="41506" y="12244"/>
                    <a:pt x="41737" y="12263"/>
                  </a:cubicBezTo>
                  <a:lnTo>
                    <a:pt x="41723" y="12263"/>
                  </a:lnTo>
                  <a:cubicBezTo>
                    <a:pt x="42923" y="12351"/>
                    <a:pt x="44138" y="12703"/>
                    <a:pt x="45090" y="13479"/>
                  </a:cubicBezTo>
                  <a:cubicBezTo>
                    <a:pt x="45295" y="13640"/>
                    <a:pt x="45485" y="13845"/>
                    <a:pt x="45543" y="14108"/>
                  </a:cubicBezTo>
                  <a:cubicBezTo>
                    <a:pt x="45631" y="14591"/>
                    <a:pt x="45163" y="15016"/>
                    <a:pt x="44709" y="15045"/>
                  </a:cubicBezTo>
                  <a:cubicBezTo>
                    <a:pt x="44684" y="15047"/>
                    <a:pt x="44659" y="15047"/>
                    <a:pt x="44634" y="15047"/>
                  </a:cubicBezTo>
                  <a:cubicBezTo>
                    <a:pt x="44220" y="15047"/>
                    <a:pt x="43808" y="14827"/>
                    <a:pt x="43435" y="14620"/>
                  </a:cubicBezTo>
                  <a:cubicBezTo>
                    <a:pt x="42440" y="14093"/>
                    <a:pt x="41415" y="13625"/>
                    <a:pt x="40332" y="13391"/>
                  </a:cubicBezTo>
                  <a:cubicBezTo>
                    <a:pt x="40332" y="13010"/>
                    <a:pt x="40273" y="12629"/>
                    <a:pt x="40185" y="12263"/>
                  </a:cubicBezTo>
                  <a:cubicBezTo>
                    <a:pt x="40466" y="12247"/>
                    <a:pt x="40752" y="12236"/>
                    <a:pt x="41037" y="12236"/>
                  </a:cubicBezTo>
                  <a:close/>
                  <a:moveTo>
                    <a:pt x="23034" y="0"/>
                  </a:moveTo>
                  <a:cubicBezTo>
                    <a:pt x="22437" y="0"/>
                    <a:pt x="21942" y="199"/>
                    <a:pt x="21652" y="610"/>
                  </a:cubicBezTo>
                  <a:lnTo>
                    <a:pt x="20832" y="1782"/>
                  </a:lnTo>
                  <a:cubicBezTo>
                    <a:pt x="20583" y="2148"/>
                    <a:pt x="20525" y="2616"/>
                    <a:pt x="20642" y="3143"/>
                  </a:cubicBezTo>
                  <a:cubicBezTo>
                    <a:pt x="20115" y="2880"/>
                    <a:pt x="19514" y="2718"/>
                    <a:pt x="18870" y="2718"/>
                  </a:cubicBezTo>
                  <a:cubicBezTo>
                    <a:pt x="17977" y="2718"/>
                    <a:pt x="17157" y="3026"/>
                    <a:pt x="16513" y="3524"/>
                  </a:cubicBezTo>
                  <a:lnTo>
                    <a:pt x="10438" y="3465"/>
                  </a:lnTo>
                  <a:cubicBezTo>
                    <a:pt x="10438" y="3465"/>
                    <a:pt x="10336" y="3454"/>
                    <a:pt x="10186" y="3454"/>
                  </a:cubicBezTo>
                  <a:cubicBezTo>
                    <a:pt x="9777" y="3454"/>
                    <a:pt x="9014" y="3540"/>
                    <a:pt x="9003" y="4182"/>
                  </a:cubicBezTo>
                  <a:cubicBezTo>
                    <a:pt x="9003" y="4197"/>
                    <a:pt x="9003" y="4212"/>
                    <a:pt x="9003" y="4226"/>
                  </a:cubicBezTo>
                  <a:cubicBezTo>
                    <a:pt x="8930" y="4914"/>
                    <a:pt x="9647" y="5983"/>
                    <a:pt x="10643" y="7125"/>
                  </a:cubicBezTo>
                  <a:cubicBezTo>
                    <a:pt x="11594" y="8340"/>
                    <a:pt x="13000" y="9789"/>
                    <a:pt x="14903" y="11327"/>
                  </a:cubicBezTo>
                  <a:cubicBezTo>
                    <a:pt x="14669" y="11575"/>
                    <a:pt x="13585" y="12908"/>
                    <a:pt x="14420" y="14225"/>
                  </a:cubicBezTo>
                  <a:cubicBezTo>
                    <a:pt x="11507" y="15396"/>
                    <a:pt x="4275" y="19276"/>
                    <a:pt x="2372" y="29157"/>
                  </a:cubicBezTo>
                  <a:cubicBezTo>
                    <a:pt x="0" y="41557"/>
                    <a:pt x="6310" y="50414"/>
                    <a:pt x="26556" y="50473"/>
                  </a:cubicBezTo>
                  <a:cubicBezTo>
                    <a:pt x="46788" y="50414"/>
                    <a:pt x="53097" y="41557"/>
                    <a:pt x="50711" y="29157"/>
                  </a:cubicBezTo>
                  <a:lnTo>
                    <a:pt x="50726" y="29157"/>
                  </a:lnTo>
                  <a:cubicBezTo>
                    <a:pt x="49701" y="23873"/>
                    <a:pt x="47154" y="20301"/>
                    <a:pt x="44563" y="17944"/>
                  </a:cubicBezTo>
                  <a:lnTo>
                    <a:pt x="44563" y="17944"/>
                  </a:lnTo>
                  <a:cubicBezTo>
                    <a:pt x="44837" y="17998"/>
                    <a:pt x="45112" y="18029"/>
                    <a:pt x="45382" y="18029"/>
                  </a:cubicBezTo>
                  <a:cubicBezTo>
                    <a:pt x="46207" y="18029"/>
                    <a:pt x="46983" y="17739"/>
                    <a:pt x="47534" y="16933"/>
                  </a:cubicBezTo>
                  <a:cubicBezTo>
                    <a:pt x="48193" y="15967"/>
                    <a:pt x="48413" y="14591"/>
                    <a:pt x="47959" y="13479"/>
                  </a:cubicBezTo>
                  <a:cubicBezTo>
                    <a:pt x="47271" y="11780"/>
                    <a:pt x="45514" y="10931"/>
                    <a:pt x="43875" y="10668"/>
                  </a:cubicBezTo>
                  <a:cubicBezTo>
                    <a:pt x="43224" y="10561"/>
                    <a:pt x="42560" y="10505"/>
                    <a:pt x="41895" y="10505"/>
                  </a:cubicBezTo>
                  <a:cubicBezTo>
                    <a:pt x="41378" y="10505"/>
                    <a:pt x="40859" y="10539"/>
                    <a:pt x="40346" y="10609"/>
                  </a:cubicBezTo>
                  <a:cubicBezTo>
                    <a:pt x="40039" y="10638"/>
                    <a:pt x="39732" y="10697"/>
                    <a:pt x="39424" y="10770"/>
                  </a:cubicBezTo>
                  <a:cubicBezTo>
                    <a:pt x="39336" y="10682"/>
                    <a:pt x="39248" y="10609"/>
                    <a:pt x="39161" y="10536"/>
                  </a:cubicBezTo>
                  <a:cubicBezTo>
                    <a:pt x="39146" y="10492"/>
                    <a:pt x="39131" y="10477"/>
                    <a:pt x="39131" y="10477"/>
                  </a:cubicBezTo>
                  <a:cubicBezTo>
                    <a:pt x="39131" y="10477"/>
                    <a:pt x="39307" y="10331"/>
                    <a:pt x="39600" y="10068"/>
                  </a:cubicBezTo>
                  <a:cubicBezTo>
                    <a:pt x="41488" y="8428"/>
                    <a:pt x="43318" y="6452"/>
                    <a:pt x="43875" y="5061"/>
                  </a:cubicBezTo>
                  <a:cubicBezTo>
                    <a:pt x="43875" y="5032"/>
                    <a:pt x="43889" y="5017"/>
                    <a:pt x="43904" y="4988"/>
                  </a:cubicBezTo>
                  <a:cubicBezTo>
                    <a:pt x="43904" y="4973"/>
                    <a:pt x="43904" y="4958"/>
                    <a:pt x="43918" y="4944"/>
                  </a:cubicBezTo>
                  <a:cubicBezTo>
                    <a:pt x="43918" y="4914"/>
                    <a:pt x="43933" y="4900"/>
                    <a:pt x="43948" y="4870"/>
                  </a:cubicBezTo>
                  <a:cubicBezTo>
                    <a:pt x="43962" y="4797"/>
                    <a:pt x="43977" y="4739"/>
                    <a:pt x="43992" y="4680"/>
                  </a:cubicBezTo>
                  <a:cubicBezTo>
                    <a:pt x="43992" y="4666"/>
                    <a:pt x="43992" y="4666"/>
                    <a:pt x="43992" y="4666"/>
                  </a:cubicBezTo>
                  <a:cubicBezTo>
                    <a:pt x="44270" y="3450"/>
                    <a:pt x="43172" y="3158"/>
                    <a:pt x="42352" y="3099"/>
                  </a:cubicBezTo>
                  <a:cubicBezTo>
                    <a:pt x="42212" y="3082"/>
                    <a:pt x="42072" y="3074"/>
                    <a:pt x="41934" y="3074"/>
                  </a:cubicBezTo>
                  <a:cubicBezTo>
                    <a:pt x="40647" y="3074"/>
                    <a:pt x="39512" y="3743"/>
                    <a:pt x="39512" y="3743"/>
                  </a:cubicBezTo>
                  <a:lnTo>
                    <a:pt x="36174" y="3699"/>
                  </a:lnTo>
                  <a:cubicBezTo>
                    <a:pt x="35750" y="3553"/>
                    <a:pt x="35296" y="3465"/>
                    <a:pt x="34813" y="3465"/>
                  </a:cubicBezTo>
                  <a:cubicBezTo>
                    <a:pt x="34696" y="3465"/>
                    <a:pt x="34578" y="3465"/>
                    <a:pt x="34461" y="3480"/>
                  </a:cubicBezTo>
                  <a:lnTo>
                    <a:pt x="34447" y="3041"/>
                  </a:lnTo>
                  <a:cubicBezTo>
                    <a:pt x="34432" y="1829"/>
                    <a:pt x="32811" y="859"/>
                    <a:pt x="30803" y="859"/>
                  </a:cubicBezTo>
                  <a:cubicBezTo>
                    <a:pt x="30773" y="859"/>
                    <a:pt x="30744" y="859"/>
                    <a:pt x="30714" y="859"/>
                  </a:cubicBezTo>
                  <a:cubicBezTo>
                    <a:pt x="29030" y="889"/>
                    <a:pt x="27625" y="1577"/>
                    <a:pt x="27171" y="2514"/>
                  </a:cubicBezTo>
                  <a:cubicBezTo>
                    <a:pt x="26849" y="2030"/>
                    <a:pt x="26410" y="1577"/>
                    <a:pt x="25897" y="1167"/>
                  </a:cubicBezTo>
                  <a:cubicBezTo>
                    <a:pt x="24935" y="402"/>
                    <a:pt x="23882" y="0"/>
                    <a:pt x="2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7" name="Google Shape;4467;p46"/>
            <p:cNvGrpSpPr/>
            <p:nvPr/>
          </p:nvGrpSpPr>
          <p:grpSpPr>
            <a:xfrm>
              <a:off x="6623623" y="3413965"/>
              <a:ext cx="1038323" cy="986958"/>
              <a:chOff x="5609271" y="3446112"/>
              <a:chExt cx="1038323" cy="986958"/>
            </a:xfrm>
          </p:grpSpPr>
          <p:sp>
            <p:nvSpPr>
              <p:cNvPr id="4468" name="Google Shape;4468;p46"/>
              <p:cNvSpPr/>
              <p:nvPr/>
            </p:nvSpPr>
            <p:spPr>
              <a:xfrm>
                <a:off x="5609271" y="3502132"/>
                <a:ext cx="1038323" cy="930939"/>
              </a:xfrm>
              <a:custGeom>
                <a:avLst/>
                <a:gdLst/>
                <a:ahLst/>
                <a:cxnLst/>
                <a:rect l="l" t="t" r="r" b="b"/>
                <a:pathLst>
                  <a:path w="53084" h="47594" extrusionOk="0">
                    <a:moveTo>
                      <a:pt x="27228" y="0"/>
                    </a:moveTo>
                    <a:cubicBezTo>
                      <a:pt x="24449" y="0"/>
                      <a:pt x="21588" y="342"/>
                      <a:pt x="19603" y="1230"/>
                    </a:cubicBezTo>
                    <a:cubicBezTo>
                      <a:pt x="18908" y="1537"/>
                      <a:pt x="18112" y="1653"/>
                      <a:pt x="17276" y="1653"/>
                    </a:cubicBezTo>
                    <a:cubicBezTo>
                      <a:pt x="14738" y="1653"/>
                      <a:pt x="11826" y="589"/>
                      <a:pt x="10216" y="589"/>
                    </a:cubicBezTo>
                    <a:cubicBezTo>
                      <a:pt x="9574" y="589"/>
                      <a:pt x="9140" y="758"/>
                      <a:pt x="9018" y="1230"/>
                    </a:cubicBezTo>
                    <a:cubicBezTo>
                      <a:pt x="8491" y="3265"/>
                      <a:pt x="16162" y="9443"/>
                      <a:pt x="16162" y="9443"/>
                    </a:cubicBezTo>
                    <a:lnTo>
                      <a:pt x="15635" y="10922"/>
                    </a:lnTo>
                    <a:cubicBezTo>
                      <a:pt x="15635" y="10922"/>
                      <a:pt x="4758" y="13850"/>
                      <a:pt x="2372" y="26279"/>
                    </a:cubicBezTo>
                    <a:cubicBezTo>
                      <a:pt x="0" y="38678"/>
                      <a:pt x="6310" y="47550"/>
                      <a:pt x="26542" y="47594"/>
                    </a:cubicBezTo>
                    <a:cubicBezTo>
                      <a:pt x="46788" y="47550"/>
                      <a:pt x="53083" y="38678"/>
                      <a:pt x="50712" y="26293"/>
                    </a:cubicBezTo>
                    <a:cubicBezTo>
                      <a:pt x="48340" y="13850"/>
                      <a:pt x="37463" y="10922"/>
                      <a:pt x="37463" y="10922"/>
                    </a:cubicBezTo>
                    <a:lnTo>
                      <a:pt x="37024" y="9238"/>
                    </a:lnTo>
                    <a:cubicBezTo>
                      <a:pt x="40171" y="7057"/>
                      <a:pt x="45456" y="1992"/>
                      <a:pt x="43670" y="733"/>
                    </a:cubicBezTo>
                    <a:cubicBezTo>
                      <a:pt x="43113" y="340"/>
                      <a:pt x="42500" y="205"/>
                      <a:pt x="41919" y="205"/>
                    </a:cubicBezTo>
                    <a:cubicBezTo>
                      <a:pt x="40636" y="205"/>
                      <a:pt x="39512" y="864"/>
                      <a:pt x="39512" y="864"/>
                    </a:cubicBezTo>
                    <a:cubicBezTo>
                      <a:pt x="39512" y="864"/>
                      <a:pt x="38740" y="1022"/>
                      <a:pt x="37417" y="1022"/>
                    </a:cubicBezTo>
                    <a:cubicBezTo>
                      <a:pt x="36385" y="1022"/>
                      <a:pt x="35019" y="926"/>
                      <a:pt x="33422" y="586"/>
                    </a:cubicBezTo>
                    <a:cubicBezTo>
                      <a:pt x="31777" y="235"/>
                      <a:pt x="29531" y="0"/>
                      <a:pt x="27228" y="0"/>
                    </a:cubicBezTo>
                    <a:close/>
                  </a:path>
                </a:pathLst>
              </a:custGeom>
              <a:solidFill>
                <a:schemeClr val="lt1"/>
              </a:solidFill>
              <a:ln w="9525"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6"/>
              <p:cNvSpPr/>
              <p:nvPr/>
            </p:nvSpPr>
            <p:spPr>
              <a:xfrm>
                <a:off x="5791394" y="3513868"/>
                <a:ext cx="605343" cy="132030"/>
              </a:xfrm>
              <a:custGeom>
                <a:avLst/>
                <a:gdLst/>
                <a:ahLst/>
                <a:cxnLst/>
                <a:rect l="l" t="t" r="r" b="b"/>
                <a:pathLst>
                  <a:path w="30948" h="6750" fill="none" extrusionOk="0">
                    <a:moveTo>
                      <a:pt x="1113" y="1"/>
                    </a:moveTo>
                    <a:cubicBezTo>
                      <a:pt x="1113" y="1"/>
                      <a:pt x="0" y="206"/>
                      <a:pt x="922" y="1099"/>
                    </a:cubicBezTo>
                    <a:cubicBezTo>
                      <a:pt x="1845" y="1977"/>
                      <a:pt x="6061" y="2475"/>
                      <a:pt x="7217" y="2870"/>
                    </a:cubicBezTo>
                    <a:cubicBezTo>
                      <a:pt x="7452" y="2943"/>
                      <a:pt x="7613" y="3017"/>
                      <a:pt x="7730" y="3104"/>
                    </a:cubicBezTo>
                    <a:cubicBezTo>
                      <a:pt x="7862" y="3192"/>
                      <a:pt x="7905" y="3339"/>
                      <a:pt x="7862" y="3470"/>
                    </a:cubicBezTo>
                    <a:cubicBezTo>
                      <a:pt x="7818" y="3602"/>
                      <a:pt x="7700" y="3719"/>
                      <a:pt x="7539" y="3705"/>
                    </a:cubicBezTo>
                    <a:cubicBezTo>
                      <a:pt x="6983" y="3646"/>
                      <a:pt x="6032" y="3631"/>
                      <a:pt x="6017" y="4100"/>
                    </a:cubicBezTo>
                    <a:cubicBezTo>
                      <a:pt x="5988" y="4744"/>
                      <a:pt x="7539" y="5081"/>
                      <a:pt x="11946" y="4978"/>
                    </a:cubicBezTo>
                    <a:cubicBezTo>
                      <a:pt x="16338" y="4876"/>
                      <a:pt x="19441" y="5959"/>
                      <a:pt x="21798" y="6354"/>
                    </a:cubicBezTo>
                    <a:cubicBezTo>
                      <a:pt x="24155" y="6750"/>
                      <a:pt x="23277" y="3954"/>
                      <a:pt x="24902" y="4246"/>
                    </a:cubicBezTo>
                    <a:cubicBezTo>
                      <a:pt x="26527" y="4539"/>
                      <a:pt x="27976" y="5813"/>
                      <a:pt x="29469" y="4627"/>
                    </a:cubicBezTo>
                    <a:cubicBezTo>
                      <a:pt x="30948" y="3456"/>
                      <a:pt x="29235" y="1304"/>
                      <a:pt x="30201" y="279"/>
                    </a:cubicBezTo>
                  </a:path>
                </a:pathLst>
              </a:custGeom>
              <a:noFill/>
              <a:ln w="5850" cap="flat" cmpd="sng">
                <a:solidFill>
                  <a:srgbClr val="000000"/>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6"/>
              <p:cNvSpPr/>
              <p:nvPr/>
            </p:nvSpPr>
            <p:spPr>
              <a:xfrm>
                <a:off x="6003287" y="3458044"/>
                <a:ext cx="146348" cy="126788"/>
              </a:xfrm>
              <a:custGeom>
                <a:avLst/>
                <a:gdLst/>
                <a:ahLst/>
                <a:cxnLst/>
                <a:rect l="l" t="t" r="r" b="b"/>
                <a:pathLst>
                  <a:path w="7482" h="6482" extrusionOk="0">
                    <a:moveTo>
                      <a:pt x="1508" y="0"/>
                    </a:moveTo>
                    <a:lnTo>
                      <a:pt x="688" y="1171"/>
                    </a:lnTo>
                    <a:cubicBezTo>
                      <a:pt x="0" y="2167"/>
                      <a:pt x="762" y="4026"/>
                      <a:pt x="2416" y="5329"/>
                    </a:cubicBezTo>
                    <a:cubicBezTo>
                      <a:pt x="3385" y="6084"/>
                      <a:pt x="4435" y="6482"/>
                      <a:pt x="5279" y="6482"/>
                    </a:cubicBezTo>
                    <a:cubicBezTo>
                      <a:pt x="5876" y="6482"/>
                      <a:pt x="6370" y="6283"/>
                      <a:pt x="6661" y="5871"/>
                    </a:cubicBezTo>
                    <a:lnTo>
                      <a:pt x="7481" y="4699"/>
                    </a:lnTo>
                    <a:lnTo>
                      <a:pt x="3763" y="3719"/>
                    </a:lnTo>
                    <a:lnTo>
                      <a:pt x="1508"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6"/>
              <p:cNvSpPr/>
              <p:nvPr/>
            </p:nvSpPr>
            <p:spPr>
              <a:xfrm>
                <a:off x="6019326" y="3446112"/>
                <a:ext cx="143766" cy="115795"/>
              </a:xfrm>
              <a:custGeom>
                <a:avLst/>
                <a:gdLst/>
                <a:ahLst/>
                <a:cxnLst/>
                <a:rect l="l" t="t" r="r" b="b"/>
                <a:pathLst>
                  <a:path w="7350" h="5920" extrusionOk="0">
                    <a:moveTo>
                      <a:pt x="2708" y="2059"/>
                    </a:moveTo>
                    <a:lnTo>
                      <a:pt x="4085" y="2191"/>
                    </a:lnTo>
                    <a:lnTo>
                      <a:pt x="4773" y="3670"/>
                    </a:lnTo>
                    <a:lnTo>
                      <a:pt x="3367" y="3597"/>
                    </a:lnTo>
                    <a:lnTo>
                      <a:pt x="2708" y="2059"/>
                    </a:lnTo>
                    <a:close/>
                    <a:moveTo>
                      <a:pt x="2066" y="0"/>
                    </a:moveTo>
                    <a:cubicBezTo>
                      <a:pt x="1471" y="0"/>
                      <a:pt x="978" y="199"/>
                      <a:pt x="688" y="610"/>
                    </a:cubicBezTo>
                    <a:cubicBezTo>
                      <a:pt x="0" y="1606"/>
                      <a:pt x="776" y="3465"/>
                      <a:pt x="2416" y="4753"/>
                    </a:cubicBezTo>
                    <a:cubicBezTo>
                      <a:pt x="3387" y="5518"/>
                      <a:pt x="4438" y="5920"/>
                      <a:pt x="5284" y="5920"/>
                    </a:cubicBezTo>
                    <a:cubicBezTo>
                      <a:pt x="5878" y="5920"/>
                      <a:pt x="6371" y="5721"/>
                      <a:pt x="6661" y="5309"/>
                    </a:cubicBezTo>
                    <a:cubicBezTo>
                      <a:pt x="7349" y="4314"/>
                      <a:pt x="6573" y="2469"/>
                      <a:pt x="4934" y="1166"/>
                    </a:cubicBezTo>
                    <a:cubicBezTo>
                      <a:pt x="3963" y="402"/>
                      <a:pt x="2911" y="0"/>
                      <a:pt x="2066"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6"/>
              <p:cNvSpPr/>
              <p:nvPr/>
            </p:nvSpPr>
            <p:spPr>
              <a:xfrm>
                <a:off x="6072295" y="3486386"/>
                <a:ext cx="40391" cy="31511"/>
              </a:xfrm>
              <a:custGeom>
                <a:avLst/>
                <a:gdLst/>
                <a:ahLst/>
                <a:cxnLst/>
                <a:rect l="l" t="t" r="r" b="b"/>
                <a:pathLst>
                  <a:path w="2065" h="1611" extrusionOk="0">
                    <a:moveTo>
                      <a:pt x="0" y="0"/>
                    </a:moveTo>
                    <a:lnTo>
                      <a:pt x="410" y="981"/>
                    </a:lnTo>
                    <a:lnTo>
                      <a:pt x="981" y="996"/>
                    </a:lnTo>
                    <a:lnTo>
                      <a:pt x="1216" y="1567"/>
                    </a:lnTo>
                    <a:lnTo>
                      <a:pt x="2065" y="1611"/>
                    </a:lnTo>
                    <a:lnTo>
                      <a:pt x="1377" y="132"/>
                    </a:lnTo>
                    <a:lnTo>
                      <a:pt x="0"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6"/>
              <p:cNvSpPr/>
              <p:nvPr/>
            </p:nvSpPr>
            <p:spPr>
              <a:xfrm>
                <a:off x="6137860" y="3505574"/>
                <a:ext cx="146074" cy="73624"/>
              </a:xfrm>
              <a:custGeom>
                <a:avLst/>
                <a:gdLst/>
                <a:ahLst/>
                <a:cxnLst/>
                <a:rect l="l" t="t" r="r" b="b"/>
                <a:pathLst>
                  <a:path w="7468" h="3764" extrusionOk="0">
                    <a:moveTo>
                      <a:pt x="7423" y="0"/>
                    </a:moveTo>
                    <a:lnTo>
                      <a:pt x="3910" y="1625"/>
                    </a:lnTo>
                    <a:lnTo>
                      <a:pt x="1" y="117"/>
                    </a:lnTo>
                    <a:lnTo>
                      <a:pt x="16" y="1581"/>
                    </a:lnTo>
                    <a:cubicBezTo>
                      <a:pt x="30" y="2807"/>
                      <a:pt x="1664" y="3763"/>
                      <a:pt x="3673" y="3763"/>
                    </a:cubicBezTo>
                    <a:cubicBezTo>
                      <a:pt x="3703" y="3763"/>
                      <a:pt x="3733" y="3763"/>
                      <a:pt x="3763" y="3763"/>
                    </a:cubicBezTo>
                    <a:cubicBezTo>
                      <a:pt x="5813" y="3733"/>
                      <a:pt x="7467" y="2709"/>
                      <a:pt x="7452" y="1464"/>
                    </a:cubicBezTo>
                    <a:lnTo>
                      <a:pt x="7423"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6"/>
              <p:cNvSpPr/>
              <p:nvPr/>
            </p:nvSpPr>
            <p:spPr>
              <a:xfrm>
                <a:off x="6137292" y="3462895"/>
                <a:ext cx="146055" cy="87668"/>
              </a:xfrm>
              <a:custGeom>
                <a:avLst/>
                <a:gdLst/>
                <a:ahLst/>
                <a:cxnLst/>
                <a:rect l="l" t="t" r="r" b="b"/>
                <a:pathLst>
                  <a:path w="7467" h="4482" extrusionOk="0">
                    <a:moveTo>
                      <a:pt x="3631" y="1363"/>
                    </a:moveTo>
                    <a:lnTo>
                      <a:pt x="5022" y="2094"/>
                    </a:lnTo>
                    <a:lnTo>
                      <a:pt x="3851" y="2944"/>
                    </a:lnTo>
                    <a:lnTo>
                      <a:pt x="2445" y="2153"/>
                    </a:lnTo>
                    <a:lnTo>
                      <a:pt x="3631" y="1363"/>
                    </a:lnTo>
                    <a:close/>
                    <a:moveTo>
                      <a:pt x="3794" y="0"/>
                    </a:moveTo>
                    <a:cubicBezTo>
                      <a:pt x="3764" y="0"/>
                      <a:pt x="3734" y="1"/>
                      <a:pt x="3704" y="1"/>
                    </a:cubicBezTo>
                    <a:cubicBezTo>
                      <a:pt x="1655" y="30"/>
                      <a:pt x="1" y="1070"/>
                      <a:pt x="30" y="2299"/>
                    </a:cubicBezTo>
                    <a:cubicBezTo>
                      <a:pt x="44" y="3525"/>
                      <a:pt x="1664" y="4481"/>
                      <a:pt x="3686" y="4481"/>
                    </a:cubicBezTo>
                    <a:cubicBezTo>
                      <a:pt x="3717" y="4481"/>
                      <a:pt x="3747" y="4481"/>
                      <a:pt x="3778" y="4481"/>
                    </a:cubicBezTo>
                    <a:cubicBezTo>
                      <a:pt x="5827" y="4451"/>
                      <a:pt x="7467" y="3427"/>
                      <a:pt x="7452" y="2182"/>
                    </a:cubicBezTo>
                    <a:cubicBezTo>
                      <a:pt x="7438" y="971"/>
                      <a:pt x="5803" y="0"/>
                      <a:pt x="3794"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6"/>
              <p:cNvSpPr/>
              <p:nvPr/>
            </p:nvSpPr>
            <p:spPr>
              <a:xfrm>
                <a:off x="6185410" y="3489535"/>
                <a:ext cx="50113" cy="25213"/>
              </a:xfrm>
              <a:custGeom>
                <a:avLst/>
                <a:gdLst/>
                <a:ahLst/>
                <a:cxnLst/>
                <a:rect l="l" t="t" r="r" b="b"/>
                <a:pathLst>
                  <a:path w="2562" h="1289" extrusionOk="0">
                    <a:moveTo>
                      <a:pt x="1171" y="1"/>
                    </a:moveTo>
                    <a:lnTo>
                      <a:pt x="0" y="791"/>
                    </a:lnTo>
                    <a:lnTo>
                      <a:pt x="878" y="1289"/>
                    </a:lnTo>
                    <a:lnTo>
                      <a:pt x="1347" y="937"/>
                    </a:lnTo>
                    <a:lnTo>
                      <a:pt x="1859" y="1245"/>
                    </a:lnTo>
                    <a:lnTo>
                      <a:pt x="2562" y="732"/>
                    </a:lnTo>
                    <a:lnTo>
                      <a:pt x="1171" y="1"/>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6"/>
              <p:cNvSpPr/>
              <p:nvPr/>
            </p:nvSpPr>
            <p:spPr>
              <a:xfrm>
                <a:off x="5907072" y="3564841"/>
                <a:ext cx="142612" cy="88509"/>
              </a:xfrm>
              <a:custGeom>
                <a:avLst/>
                <a:gdLst/>
                <a:ahLst/>
                <a:cxnLst/>
                <a:rect l="l" t="t" r="r" b="b"/>
                <a:pathLst>
                  <a:path w="7291" h="4525" extrusionOk="0">
                    <a:moveTo>
                      <a:pt x="0" y="1"/>
                    </a:moveTo>
                    <a:lnTo>
                      <a:pt x="0" y="1172"/>
                    </a:lnTo>
                    <a:cubicBezTo>
                      <a:pt x="0" y="3016"/>
                      <a:pt x="1625" y="4524"/>
                      <a:pt x="3646" y="4524"/>
                    </a:cubicBezTo>
                    <a:cubicBezTo>
                      <a:pt x="5651" y="4524"/>
                      <a:pt x="7291" y="3016"/>
                      <a:pt x="7291" y="1172"/>
                    </a:cubicBezTo>
                    <a:lnTo>
                      <a:pt x="7291" y="1"/>
                    </a:lnTo>
                    <a:cubicBezTo>
                      <a:pt x="6047" y="1"/>
                      <a:pt x="4875" y="1743"/>
                      <a:pt x="3646" y="1743"/>
                    </a:cubicBezTo>
                    <a:cubicBezTo>
                      <a:pt x="2401" y="1743"/>
                      <a:pt x="1186" y="1"/>
                      <a:pt x="0" y="1"/>
                    </a:cubicBezTo>
                    <a:close/>
                  </a:path>
                </a:pathLst>
              </a:custGeom>
              <a:solidFill>
                <a:srgbClr val="FFC05A"/>
              </a:solidFill>
              <a:ln w="5850" cap="flat" cmpd="sng">
                <a:solidFill>
                  <a:srgbClr val="000000"/>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6"/>
              <p:cNvSpPr/>
              <p:nvPr/>
            </p:nvSpPr>
            <p:spPr>
              <a:xfrm>
                <a:off x="5907072" y="3499276"/>
                <a:ext cx="142612" cy="131169"/>
              </a:xfrm>
              <a:custGeom>
                <a:avLst/>
                <a:gdLst/>
                <a:ahLst/>
                <a:cxnLst/>
                <a:rect l="l" t="t" r="r" b="b"/>
                <a:pathLst>
                  <a:path w="7291" h="6706" extrusionOk="0">
                    <a:moveTo>
                      <a:pt x="3646" y="1947"/>
                    </a:moveTo>
                    <a:lnTo>
                      <a:pt x="5168" y="3192"/>
                    </a:lnTo>
                    <a:lnTo>
                      <a:pt x="3646" y="4436"/>
                    </a:lnTo>
                    <a:lnTo>
                      <a:pt x="2182" y="3192"/>
                    </a:lnTo>
                    <a:lnTo>
                      <a:pt x="3646" y="1947"/>
                    </a:lnTo>
                    <a:close/>
                    <a:moveTo>
                      <a:pt x="3646" y="0"/>
                    </a:moveTo>
                    <a:cubicBezTo>
                      <a:pt x="1625" y="0"/>
                      <a:pt x="0" y="1508"/>
                      <a:pt x="0" y="3353"/>
                    </a:cubicBezTo>
                    <a:cubicBezTo>
                      <a:pt x="0" y="5212"/>
                      <a:pt x="1625" y="6705"/>
                      <a:pt x="3646" y="6705"/>
                    </a:cubicBezTo>
                    <a:cubicBezTo>
                      <a:pt x="5651" y="6705"/>
                      <a:pt x="7291" y="5212"/>
                      <a:pt x="7291" y="3353"/>
                    </a:cubicBezTo>
                    <a:cubicBezTo>
                      <a:pt x="7291" y="1508"/>
                      <a:pt x="5651" y="0"/>
                      <a:pt x="3646"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6"/>
              <p:cNvSpPr/>
              <p:nvPr/>
            </p:nvSpPr>
            <p:spPr>
              <a:xfrm>
                <a:off x="5949732" y="3537359"/>
                <a:ext cx="58445" cy="36088"/>
              </a:xfrm>
              <a:custGeom>
                <a:avLst/>
                <a:gdLst/>
                <a:ahLst/>
                <a:cxnLst/>
                <a:rect l="l" t="t" r="r" b="b"/>
                <a:pathLst>
                  <a:path w="2988" h="1845" extrusionOk="0">
                    <a:moveTo>
                      <a:pt x="1465" y="0"/>
                    </a:moveTo>
                    <a:lnTo>
                      <a:pt x="1" y="1245"/>
                    </a:lnTo>
                    <a:lnTo>
                      <a:pt x="703" y="1845"/>
                    </a:lnTo>
                    <a:lnTo>
                      <a:pt x="1465" y="1171"/>
                    </a:lnTo>
                    <a:lnTo>
                      <a:pt x="2255" y="1845"/>
                    </a:lnTo>
                    <a:lnTo>
                      <a:pt x="2987" y="1245"/>
                    </a:lnTo>
                    <a:lnTo>
                      <a:pt x="1465"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6"/>
              <p:cNvSpPr/>
              <p:nvPr/>
            </p:nvSpPr>
            <p:spPr>
              <a:xfrm>
                <a:off x="6218897" y="3579159"/>
                <a:ext cx="142338" cy="88509"/>
              </a:xfrm>
              <a:custGeom>
                <a:avLst/>
                <a:gdLst/>
                <a:ahLst/>
                <a:cxnLst/>
                <a:rect l="l" t="t" r="r" b="b"/>
                <a:pathLst>
                  <a:path w="7277" h="4525" extrusionOk="0">
                    <a:moveTo>
                      <a:pt x="1" y="1"/>
                    </a:moveTo>
                    <a:lnTo>
                      <a:pt x="1" y="1172"/>
                    </a:lnTo>
                    <a:cubicBezTo>
                      <a:pt x="1" y="3031"/>
                      <a:pt x="1626" y="4524"/>
                      <a:pt x="3646" y="4524"/>
                    </a:cubicBezTo>
                    <a:cubicBezTo>
                      <a:pt x="5652" y="4524"/>
                      <a:pt x="7277" y="3031"/>
                      <a:pt x="7277" y="1172"/>
                    </a:cubicBezTo>
                    <a:lnTo>
                      <a:pt x="7277" y="1"/>
                    </a:lnTo>
                    <a:cubicBezTo>
                      <a:pt x="6047" y="1"/>
                      <a:pt x="4876" y="1743"/>
                      <a:pt x="3646" y="1743"/>
                    </a:cubicBezTo>
                    <a:cubicBezTo>
                      <a:pt x="2402" y="1743"/>
                      <a:pt x="1187" y="1"/>
                      <a:pt x="1" y="1"/>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6"/>
              <p:cNvSpPr/>
              <p:nvPr/>
            </p:nvSpPr>
            <p:spPr>
              <a:xfrm>
                <a:off x="6218897" y="3513868"/>
                <a:ext cx="142632" cy="131169"/>
              </a:xfrm>
              <a:custGeom>
                <a:avLst/>
                <a:gdLst/>
                <a:ahLst/>
                <a:cxnLst/>
                <a:rect l="l" t="t" r="r" b="b"/>
                <a:pathLst>
                  <a:path w="7292" h="6706" extrusionOk="0">
                    <a:moveTo>
                      <a:pt x="3646" y="1933"/>
                    </a:moveTo>
                    <a:lnTo>
                      <a:pt x="5169" y="3178"/>
                    </a:lnTo>
                    <a:lnTo>
                      <a:pt x="3646" y="4422"/>
                    </a:lnTo>
                    <a:lnTo>
                      <a:pt x="2182" y="3178"/>
                    </a:lnTo>
                    <a:lnTo>
                      <a:pt x="3646" y="1933"/>
                    </a:lnTo>
                    <a:close/>
                    <a:moveTo>
                      <a:pt x="3646" y="1"/>
                    </a:moveTo>
                    <a:cubicBezTo>
                      <a:pt x="1626" y="1"/>
                      <a:pt x="1" y="1494"/>
                      <a:pt x="1" y="3353"/>
                    </a:cubicBezTo>
                    <a:cubicBezTo>
                      <a:pt x="1" y="5198"/>
                      <a:pt x="1626" y="6706"/>
                      <a:pt x="3646" y="6706"/>
                    </a:cubicBezTo>
                    <a:cubicBezTo>
                      <a:pt x="5652" y="6706"/>
                      <a:pt x="7291" y="5198"/>
                      <a:pt x="7291" y="3353"/>
                    </a:cubicBezTo>
                    <a:cubicBezTo>
                      <a:pt x="7291" y="1494"/>
                      <a:pt x="5652" y="1"/>
                      <a:pt x="3646" y="1"/>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6"/>
              <p:cNvSpPr/>
              <p:nvPr/>
            </p:nvSpPr>
            <p:spPr>
              <a:xfrm>
                <a:off x="6261576" y="3551677"/>
                <a:ext cx="58426" cy="36088"/>
              </a:xfrm>
              <a:custGeom>
                <a:avLst/>
                <a:gdLst/>
                <a:ahLst/>
                <a:cxnLst/>
                <a:rect l="l" t="t" r="r" b="b"/>
                <a:pathLst>
                  <a:path w="2987" h="1845" extrusionOk="0">
                    <a:moveTo>
                      <a:pt x="1464" y="0"/>
                    </a:moveTo>
                    <a:lnTo>
                      <a:pt x="0" y="1245"/>
                    </a:lnTo>
                    <a:lnTo>
                      <a:pt x="703" y="1845"/>
                    </a:lnTo>
                    <a:lnTo>
                      <a:pt x="1464" y="1171"/>
                    </a:lnTo>
                    <a:lnTo>
                      <a:pt x="2255" y="1845"/>
                    </a:lnTo>
                    <a:lnTo>
                      <a:pt x="2987" y="1245"/>
                    </a:lnTo>
                    <a:lnTo>
                      <a:pt x="1464"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6"/>
              <p:cNvSpPr/>
              <p:nvPr/>
            </p:nvSpPr>
            <p:spPr>
              <a:xfrm>
                <a:off x="6127552" y="3554826"/>
                <a:ext cx="139189" cy="141438"/>
              </a:xfrm>
              <a:custGeom>
                <a:avLst/>
                <a:gdLst/>
                <a:ahLst/>
                <a:cxnLst/>
                <a:rect l="l" t="t" r="r" b="b"/>
                <a:pathLst>
                  <a:path w="7116" h="7231" extrusionOk="0">
                    <a:moveTo>
                      <a:pt x="5081" y="0"/>
                    </a:moveTo>
                    <a:cubicBezTo>
                      <a:pt x="4217" y="937"/>
                      <a:pt x="4568" y="3045"/>
                      <a:pt x="3719" y="3982"/>
                    </a:cubicBezTo>
                    <a:cubicBezTo>
                      <a:pt x="2885" y="4905"/>
                      <a:pt x="835" y="4656"/>
                      <a:pt x="1" y="5563"/>
                    </a:cubicBezTo>
                    <a:cubicBezTo>
                      <a:pt x="264" y="5841"/>
                      <a:pt x="528" y="6105"/>
                      <a:pt x="791" y="6383"/>
                    </a:cubicBezTo>
                    <a:cubicBezTo>
                      <a:pt x="1348" y="6952"/>
                      <a:pt x="2079" y="7230"/>
                      <a:pt x="2841" y="7230"/>
                    </a:cubicBezTo>
                    <a:cubicBezTo>
                      <a:pt x="3804" y="7230"/>
                      <a:pt x="4817" y="6787"/>
                      <a:pt x="5593" y="5929"/>
                    </a:cubicBezTo>
                    <a:cubicBezTo>
                      <a:pt x="6999" y="4392"/>
                      <a:pt x="7116" y="2094"/>
                      <a:pt x="5857" y="806"/>
                    </a:cubicBezTo>
                    <a:lnTo>
                      <a:pt x="5081"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6"/>
              <p:cNvSpPr/>
              <p:nvPr/>
            </p:nvSpPr>
            <p:spPr>
              <a:xfrm>
                <a:off x="6103219" y="3538259"/>
                <a:ext cx="148069" cy="141966"/>
              </a:xfrm>
              <a:custGeom>
                <a:avLst/>
                <a:gdLst/>
                <a:ahLst/>
                <a:cxnLst/>
                <a:rect l="l" t="t" r="r" b="b"/>
                <a:pathLst>
                  <a:path w="7570" h="7258" extrusionOk="0">
                    <a:moveTo>
                      <a:pt x="4729" y="2355"/>
                    </a:moveTo>
                    <a:lnTo>
                      <a:pt x="4509" y="4375"/>
                    </a:lnTo>
                    <a:lnTo>
                      <a:pt x="2665" y="4624"/>
                    </a:lnTo>
                    <a:lnTo>
                      <a:pt x="2665" y="4624"/>
                    </a:lnTo>
                    <a:lnTo>
                      <a:pt x="2826" y="2648"/>
                    </a:lnTo>
                    <a:lnTo>
                      <a:pt x="4729" y="2355"/>
                    </a:lnTo>
                    <a:close/>
                    <a:moveTo>
                      <a:pt x="4275" y="0"/>
                    </a:moveTo>
                    <a:cubicBezTo>
                      <a:pt x="3312" y="0"/>
                      <a:pt x="2299" y="443"/>
                      <a:pt x="1523" y="1301"/>
                    </a:cubicBezTo>
                    <a:cubicBezTo>
                      <a:pt x="118" y="2838"/>
                      <a:pt x="1" y="5122"/>
                      <a:pt x="1245" y="6410"/>
                    </a:cubicBezTo>
                    <a:cubicBezTo>
                      <a:pt x="1801" y="6980"/>
                      <a:pt x="2532" y="7257"/>
                      <a:pt x="3294" y="7257"/>
                    </a:cubicBezTo>
                    <a:cubicBezTo>
                      <a:pt x="4257" y="7257"/>
                      <a:pt x="5270" y="6814"/>
                      <a:pt x="6047" y="5957"/>
                    </a:cubicBezTo>
                    <a:cubicBezTo>
                      <a:pt x="7452" y="4419"/>
                      <a:pt x="7569" y="2136"/>
                      <a:pt x="6325" y="847"/>
                    </a:cubicBezTo>
                    <a:cubicBezTo>
                      <a:pt x="5768" y="278"/>
                      <a:pt x="5038" y="0"/>
                      <a:pt x="4275"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6"/>
              <p:cNvSpPr/>
              <p:nvPr/>
            </p:nvSpPr>
            <p:spPr>
              <a:xfrm>
                <a:off x="6155327" y="3584323"/>
                <a:ext cx="40411" cy="44401"/>
              </a:xfrm>
              <a:custGeom>
                <a:avLst/>
                <a:gdLst/>
                <a:ahLst/>
                <a:cxnLst/>
                <a:rect l="l" t="t" r="r" b="b"/>
                <a:pathLst>
                  <a:path w="2066" h="2270" extrusionOk="0">
                    <a:moveTo>
                      <a:pt x="2065" y="0"/>
                    </a:moveTo>
                    <a:lnTo>
                      <a:pt x="162" y="293"/>
                    </a:lnTo>
                    <a:lnTo>
                      <a:pt x="1" y="2269"/>
                    </a:lnTo>
                    <a:lnTo>
                      <a:pt x="894" y="2152"/>
                    </a:lnTo>
                    <a:lnTo>
                      <a:pt x="952" y="1113"/>
                    </a:lnTo>
                    <a:lnTo>
                      <a:pt x="1963" y="981"/>
                    </a:lnTo>
                    <a:lnTo>
                      <a:pt x="2065"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6"/>
              <p:cNvSpPr/>
              <p:nvPr/>
            </p:nvSpPr>
            <p:spPr>
              <a:xfrm>
                <a:off x="6013028" y="3551951"/>
                <a:ext cx="144333" cy="130230"/>
              </a:xfrm>
              <a:custGeom>
                <a:avLst/>
                <a:gdLst/>
                <a:ahLst/>
                <a:cxnLst/>
                <a:rect l="l" t="t" r="r" b="b"/>
                <a:pathLst>
                  <a:path w="7379" h="6658" extrusionOk="0">
                    <a:moveTo>
                      <a:pt x="5783" y="1"/>
                    </a:moveTo>
                    <a:lnTo>
                      <a:pt x="3953" y="3588"/>
                    </a:lnTo>
                    <a:lnTo>
                      <a:pt x="0" y="4964"/>
                    </a:lnTo>
                    <a:lnTo>
                      <a:pt x="878" y="6106"/>
                    </a:lnTo>
                    <a:cubicBezTo>
                      <a:pt x="1161" y="6478"/>
                      <a:pt x="1613" y="6657"/>
                      <a:pt x="2154" y="6657"/>
                    </a:cubicBezTo>
                    <a:cubicBezTo>
                      <a:pt x="3015" y="6657"/>
                      <a:pt x="4100" y="6204"/>
                      <a:pt x="5080" y="5359"/>
                    </a:cubicBezTo>
                    <a:cubicBezTo>
                      <a:pt x="6676" y="3998"/>
                      <a:pt x="7378" y="2094"/>
                      <a:pt x="6646" y="1143"/>
                    </a:cubicBezTo>
                    <a:lnTo>
                      <a:pt x="5783" y="1"/>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6"/>
              <p:cNvSpPr/>
              <p:nvPr/>
            </p:nvSpPr>
            <p:spPr>
              <a:xfrm>
                <a:off x="5998710" y="3541174"/>
                <a:ext cx="141751" cy="118671"/>
              </a:xfrm>
              <a:custGeom>
                <a:avLst/>
                <a:gdLst/>
                <a:ahLst/>
                <a:cxnLst/>
                <a:rect l="l" t="t" r="r" b="b"/>
                <a:pathLst>
                  <a:path w="7247" h="6067" extrusionOk="0">
                    <a:moveTo>
                      <a:pt x="4553" y="2074"/>
                    </a:moveTo>
                    <a:lnTo>
                      <a:pt x="4128" y="3509"/>
                    </a:lnTo>
                    <a:lnTo>
                      <a:pt x="4114" y="3509"/>
                    </a:lnTo>
                    <a:lnTo>
                      <a:pt x="2562" y="3802"/>
                    </a:lnTo>
                    <a:lnTo>
                      <a:pt x="3030" y="2411"/>
                    </a:lnTo>
                    <a:lnTo>
                      <a:pt x="4553" y="2074"/>
                    </a:lnTo>
                    <a:close/>
                    <a:moveTo>
                      <a:pt x="5234" y="0"/>
                    </a:moveTo>
                    <a:cubicBezTo>
                      <a:pt x="4369" y="0"/>
                      <a:pt x="3279" y="453"/>
                      <a:pt x="2299" y="1299"/>
                    </a:cubicBezTo>
                    <a:cubicBezTo>
                      <a:pt x="703" y="2660"/>
                      <a:pt x="0" y="4563"/>
                      <a:pt x="732" y="5515"/>
                    </a:cubicBezTo>
                    <a:cubicBezTo>
                      <a:pt x="1015" y="5888"/>
                      <a:pt x="1469" y="6066"/>
                      <a:pt x="2013" y="6066"/>
                    </a:cubicBezTo>
                    <a:cubicBezTo>
                      <a:pt x="2878" y="6066"/>
                      <a:pt x="3968" y="5613"/>
                      <a:pt x="4948" y="4768"/>
                    </a:cubicBezTo>
                    <a:cubicBezTo>
                      <a:pt x="6544" y="3407"/>
                      <a:pt x="7247" y="1518"/>
                      <a:pt x="6515" y="552"/>
                    </a:cubicBezTo>
                    <a:cubicBezTo>
                      <a:pt x="6232" y="179"/>
                      <a:pt x="5778" y="0"/>
                      <a:pt x="5234"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6"/>
              <p:cNvSpPr/>
              <p:nvPr/>
            </p:nvSpPr>
            <p:spPr>
              <a:xfrm>
                <a:off x="6048823" y="3581741"/>
                <a:ext cx="38944" cy="33800"/>
              </a:xfrm>
              <a:custGeom>
                <a:avLst/>
                <a:gdLst/>
                <a:ahLst/>
                <a:cxnLst/>
                <a:rect l="l" t="t" r="r" b="b"/>
                <a:pathLst>
                  <a:path w="1991" h="1728" extrusionOk="0">
                    <a:moveTo>
                      <a:pt x="1991" y="0"/>
                    </a:moveTo>
                    <a:lnTo>
                      <a:pt x="468" y="337"/>
                    </a:lnTo>
                    <a:lnTo>
                      <a:pt x="0" y="1728"/>
                    </a:lnTo>
                    <a:lnTo>
                      <a:pt x="0" y="1728"/>
                    </a:lnTo>
                    <a:lnTo>
                      <a:pt x="996" y="1538"/>
                    </a:lnTo>
                    <a:lnTo>
                      <a:pt x="1157" y="967"/>
                    </a:lnTo>
                    <a:lnTo>
                      <a:pt x="1727" y="864"/>
                    </a:lnTo>
                    <a:lnTo>
                      <a:pt x="1991" y="0"/>
                    </a:ln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6"/>
              <p:cNvSpPr/>
              <p:nvPr/>
            </p:nvSpPr>
            <p:spPr>
              <a:xfrm>
                <a:off x="5791394" y="3513868"/>
                <a:ext cx="605343" cy="132030"/>
              </a:xfrm>
              <a:custGeom>
                <a:avLst/>
                <a:gdLst/>
                <a:ahLst/>
                <a:cxnLst/>
                <a:rect l="l" t="t" r="r" b="b"/>
                <a:pathLst>
                  <a:path w="30948" h="6750" fill="none" extrusionOk="0">
                    <a:moveTo>
                      <a:pt x="1113" y="1"/>
                    </a:moveTo>
                    <a:cubicBezTo>
                      <a:pt x="1113" y="1"/>
                      <a:pt x="0" y="206"/>
                      <a:pt x="922" y="1099"/>
                    </a:cubicBezTo>
                    <a:cubicBezTo>
                      <a:pt x="1845" y="1977"/>
                      <a:pt x="6061" y="2475"/>
                      <a:pt x="7217" y="2870"/>
                    </a:cubicBezTo>
                    <a:cubicBezTo>
                      <a:pt x="7452" y="2943"/>
                      <a:pt x="7613" y="3017"/>
                      <a:pt x="7730" y="3104"/>
                    </a:cubicBezTo>
                    <a:cubicBezTo>
                      <a:pt x="7862" y="3192"/>
                      <a:pt x="7905" y="3339"/>
                      <a:pt x="7862" y="3470"/>
                    </a:cubicBezTo>
                    <a:cubicBezTo>
                      <a:pt x="7818" y="3602"/>
                      <a:pt x="7700" y="3719"/>
                      <a:pt x="7539" y="3705"/>
                    </a:cubicBezTo>
                    <a:cubicBezTo>
                      <a:pt x="6983" y="3646"/>
                      <a:pt x="6032" y="3631"/>
                      <a:pt x="6017" y="4100"/>
                    </a:cubicBezTo>
                    <a:cubicBezTo>
                      <a:pt x="5988" y="4744"/>
                      <a:pt x="7539" y="5081"/>
                      <a:pt x="11946" y="4978"/>
                    </a:cubicBezTo>
                    <a:cubicBezTo>
                      <a:pt x="16338" y="4876"/>
                      <a:pt x="19441" y="5959"/>
                      <a:pt x="21798" y="6354"/>
                    </a:cubicBezTo>
                    <a:cubicBezTo>
                      <a:pt x="24155" y="6750"/>
                      <a:pt x="23277" y="3954"/>
                      <a:pt x="24902" y="4246"/>
                    </a:cubicBezTo>
                    <a:cubicBezTo>
                      <a:pt x="26527" y="4539"/>
                      <a:pt x="27976" y="5813"/>
                      <a:pt x="29469" y="4627"/>
                    </a:cubicBezTo>
                    <a:cubicBezTo>
                      <a:pt x="30948" y="3456"/>
                      <a:pt x="29235" y="1304"/>
                      <a:pt x="30201" y="279"/>
                    </a:cubicBezTo>
                  </a:path>
                </a:pathLst>
              </a:custGeom>
              <a:noFill/>
              <a:ln w="5850" cap="flat" cmpd="sng">
                <a:solidFill>
                  <a:srgbClr val="000000"/>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9" name="Google Shape;4489;p46"/>
              <p:cNvGrpSpPr/>
              <p:nvPr/>
            </p:nvGrpSpPr>
            <p:grpSpPr>
              <a:xfrm>
                <a:off x="5856098" y="3824852"/>
                <a:ext cx="562115" cy="528609"/>
                <a:chOff x="5856098" y="3824852"/>
                <a:chExt cx="562115" cy="528609"/>
              </a:xfrm>
            </p:grpSpPr>
            <p:sp>
              <p:nvSpPr>
                <p:cNvPr id="4490" name="Google Shape;4490;p46"/>
                <p:cNvSpPr/>
                <p:nvPr/>
              </p:nvSpPr>
              <p:spPr>
                <a:xfrm>
                  <a:off x="6039082" y="3952774"/>
                  <a:ext cx="4597" cy="49409"/>
                </a:xfrm>
                <a:custGeom>
                  <a:avLst/>
                  <a:gdLst/>
                  <a:ahLst/>
                  <a:cxnLst/>
                  <a:rect l="l" t="t" r="r" b="b"/>
                  <a:pathLst>
                    <a:path w="235" h="2526" extrusionOk="0">
                      <a:moveTo>
                        <a:pt x="117" y="1"/>
                      </a:moveTo>
                      <a:cubicBezTo>
                        <a:pt x="59" y="1"/>
                        <a:pt x="0" y="41"/>
                        <a:pt x="0" y="121"/>
                      </a:cubicBezTo>
                      <a:lnTo>
                        <a:pt x="0" y="2405"/>
                      </a:lnTo>
                      <a:cubicBezTo>
                        <a:pt x="0" y="2486"/>
                        <a:pt x="59" y="2526"/>
                        <a:pt x="117" y="2526"/>
                      </a:cubicBezTo>
                      <a:cubicBezTo>
                        <a:pt x="176" y="2526"/>
                        <a:pt x="235" y="2486"/>
                        <a:pt x="235" y="2405"/>
                      </a:cubicBezTo>
                      <a:lnTo>
                        <a:pt x="235" y="121"/>
                      </a:lnTo>
                      <a:cubicBezTo>
                        <a:pt x="235" y="41"/>
                        <a:pt x="176"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6"/>
                <p:cNvSpPr/>
                <p:nvPr/>
              </p:nvSpPr>
              <p:spPr>
                <a:xfrm>
                  <a:off x="5985527" y="4002652"/>
                  <a:ext cx="96235" cy="105996"/>
                </a:xfrm>
                <a:custGeom>
                  <a:avLst/>
                  <a:gdLst/>
                  <a:ahLst/>
                  <a:cxnLst/>
                  <a:rect l="l" t="t" r="r" b="b"/>
                  <a:pathLst>
                    <a:path w="4920" h="5419" extrusionOk="0">
                      <a:moveTo>
                        <a:pt x="412" y="1"/>
                      </a:moveTo>
                      <a:cubicBezTo>
                        <a:pt x="279" y="1"/>
                        <a:pt x="283" y="222"/>
                        <a:pt x="425" y="236"/>
                      </a:cubicBezTo>
                      <a:cubicBezTo>
                        <a:pt x="1072" y="297"/>
                        <a:pt x="1718" y="327"/>
                        <a:pt x="2373" y="327"/>
                      </a:cubicBezTo>
                      <a:cubicBezTo>
                        <a:pt x="2504" y="327"/>
                        <a:pt x="2636" y="326"/>
                        <a:pt x="2768" y="324"/>
                      </a:cubicBezTo>
                      <a:cubicBezTo>
                        <a:pt x="3148" y="324"/>
                        <a:pt x="3529" y="309"/>
                        <a:pt x="3909" y="280"/>
                      </a:cubicBezTo>
                      <a:cubicBezTo>
                        <a:pt x="4012" y="280"/>
                        <a:pt x="4114" y="265"/>
                        <a:pt x="4217" y="265"/>
                      </a:cubicBezTo>
                      <a:cubicBezTo>
                        <a:pt x="4250" y="265"/>
                        <a:pt x="4340" y="240"/>
                        <a:pt x="4402" y="240"/>
                      </a:cubicBezTo>
                      <a:cubicBezTo>
                        <a:pt x="4423" y="240"/>
                        <a:pt x="4440" y="243"/>
                        <a:pt x="4451" y="250"/>
                      </a:cubicBezTo>
                      <a:cubicBezTo>
                        <a:pt x="4495" y="265"/>
                        <a:pt x="4422" y="382"/>
                        <a:pt x="4393" y="426"/>
                      </a:cubicBezTo>
                      <a:cubicBezTo>
                        <a:pt x="4349" y="499"/>
                        <a:pt x="4305" y="572"/>
                        <a:pt x="4275" y="660"/>
                      </a:cubicBezTo>
                      <a:cubicBezTo>
                        <a:pt x="3646" y="1817"/>
                        <a:pt x="2855" y="2886"/>
                        <a:pt x="1933" y="3822"/>
                      </a:cubicBezTo>
                      <a:cubicBezTo>
                        <a:pt x="1670" y="4086"/>
                        <a:pt x="1406" y="4335"/>
                        <a:pt x="1128" y="4569"/>
                      </a:cubicBezTo>
                      <a:cubicBezTo>
                        <a:pt x="982" y="4686"/>
                        <a:pt x="835" y="4818"/>
                        <a:pt x="689" y="4920"/>
                      </a:cubicBezTo>
                      <a:cubicBezTo>
                        <a:pt x="542" y="5038"/>
                        <a:pt x="352" y="5169"/>
                        <a:pt x="162" y="5184"/>
                      </a:cubicBezTo>
                      <a:cubicBezTo>
                        <a:pt x="6" y="5198"/>
                        <a:pt x="1" y="5419"/>
                        <a:pt x="148" y="5419"/>
                      </a:cubicBezTo>
                      <a:cubicBezTo>
                        <a:pt x="152" y="5419"/>
                        <a:pt x="157" y="5419"/>
                        <a:pt x="162" y="5418"/>
                      </a:cubicBezTo>
                      <a:cubicBezTo>
                        <a:pt x="513" y="5389"/>
                        <a:pt x="791" y="5140"/>
                        <a:pt x="1069" y="4920"/>
                      </a:cubicBezTo>
                      <a:cubicBezTo>
                        <a:pt x="1348" y="4701"/>
                        <a:pt x="1611" y="4452"/>
                        <a:pt x="1875" y="4218"/>
                      </a:cubicBezTo>
                      <a:cubicBezTo>
                        <a:pt x="2402" y="3705"/>
                        <a:pt x="2870" y="3178"/>
                        <a:pt x="3309" y="2607"/>
                      </a:cubicBezTo>
                      <a:cubicBezTo>
                        <a:pt x="3748" y="2022"/>
                        <a:pt x="4129" y="1422"/>
                        <a:pt x="4466" y="792"/>
                      </a:cubicBezTo>
                      <a:cubicBezTo>
                        <a:pt x="4568" y="602"/>
                        <a:pt x="4920" y="104"/>
                        <a:pt x="4510" y="16"/>
                      </a:cubicBezTo>
                      <a:cubicBezTo>
                        <a:pt x="4480" y="11"/>
                        <a:pt x="4451" y="10"/>
                        <a:pt x="4422" y="10"/>
                      </a:cubicBezTo>
                      <a:cubicBezTo>
                        <a:pt x="4365" y="10"/>
                        <a:pt x="4310" y="16"/>
                        <a:pt x="4261" y="16"/>
                      </a:cubicBezTo>
                      <a:cubicBezTo>
                        <a:pt x="4144" y="31"/>
                        <a:pt x="4041" y="45"/>
                        <a:pt x="3939" y="45"/>
                      </a:cubicBezTo>
                      <a:cubicBezTo>
                        <a:pt x="3734" y="60"/>
                        <a:pt x="3514" y="75"/>
                        <a:pt x="3309" y="75"/>
                      </a:cubicBezTo>
                      <a:cubicBezTo>
                        <a:pt x="3010" y="88"/>
                        <a:pt x="2712" y="95"/>
                        <a:pt x="2415" y="95"/>
                      </a:cubicBezTo>
                      <a:cubicBezTo>
                        <a:pt x="1752" y="95"/>
                        <a:pt x="1092" y="62"/>
                        <a:pt x="425" y="2"/>
                      </a:cubicBezTo>
                      <a:cubicBezTo>
                        <a:pt x="421" y="1"/>
                        <a:pt x="417"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6"/>
                <p:cNvSpPr/>
                <p:nvPr/>
              </p:nvSpPr>
              <p:spPr>
                <a:xfrm>
                  <a:off x="6044656" y="4068413"/>
                  <a:ext cx="43247" cy="43071"/>
                </a:xfrm>
                <a:custGeom>
                  <a:avLst/>
                  <a:gdLst/>
                  <a:ahLst/>
                  <a:cxnLst/>
                  <a:rect l="l" t="t" r="r" b="b"/>
                  <a:pathLst>
                    <a:path w="2211" h="2202" extrusionOk="0">
                      <a:moveTo>
                        <a:pt x="166" y="1"/>
                      </a:moveTo>
                      <a:cubicBezTo>
                        <a:pt x="64" y="1"/>
                        <a:pt x="0" y="165"/>
                        <a:pt x="111" y="226"/>
                      </a:cubicBezTo>
                      <a:lnTo>
                        <a:pt x="111" y="241"/>
                      </a:lnTo>
                      <a:cubicBezTo>
                        <a:pt x="843" y="739"/>
                        <a:pt x="1472" y="1397"/>
                        <a:pt x="1955" y="2144"/>
                      </a:cubicBezTo>
                      <a:cubicBezTo>
                        <a:pt x="1978" y="2185"/>
                        <a:pt x="2013" y="2202"/>
                        <a:pt x="2049" y="2202"/>
                      </a:cubicBezTo>
                      <a:cubicBezTo>
                        <a:pt x="2129" y="2202"/>
                        <a:pt x="2211" y="2118"/>
                        <a:pt x="2160" y="2027"/>
                      </a:cubicBezTo>
                      <a:cubicBezTo>
                        <a:pt x="1648" y="1236"/>
                        <a:pt x="989" y="563"/>
                        <a:pt x="228" y="21"/>
                      </a:cubicBezTo>
                      <a:cubicBezTo>
                        <a:pt x="206" y="7"/>
                        <a:pt x="185"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6"/>
                <p:cNvSpPr/>
                <p:nvPr/>
              </p:nvSpPr>
              <p:spPr>
                <a:xfrm>
                  <a:off x="6042798" y="4079268"/>
                  <a:ext cx="8333" cy="143688"/>
                </a:xfrm>
                <a:custGeom>
                  <a:avLst/>
                  <a:gdLst/>
                  <a:ahLst/>
                  <a:cxnLst/>
                  <a:rect l="l" t="t" r="r" b="b"/>
                  <a:pathLst>
                    <a:path w="426" h="7346" extrusionOk="0">
                      <a:moveTo>
                        <a:pt x="224" y="1"/>
                      </a:moveTo>
                      <a:cubicBezTo>
                        <a:pt x="165" y="1"/>
                        <a:pt x="110" y="37"/>
                        <a:pt x="118" y="110"/>
                      </a:cubicBezTo>
                      <a:cubicBezTo>
                        <a:pt x="176" y="681"/>
                        <a:pt x="88" y="1252"/>
                        <a:pt x="59" y="1809"/>
                      </a:cubicBezTo>
                      <a:cubicBezTo>
                        <a:pt x="30" y="2218"/>
                        <a:pt x="15" y="2643"/>
                        <a:pt x="15" y="3053"/>
                      </a:cubicBezTo>
                      <a:cubicBezTo>
                        <a:pt x="1" y="3990"/>
                        <a:pt x="15" y="4941"/>
                        <a:pt x="59" y="5893"/>
                      </a:cubicBezTo>
                      <a:cubicBezTo>
                        <a:pt x="74" y="6347"/>
                        <a:pt x="103" y="6786"/>
                        <a:pt x="147" y="7225"/>
                      </a:cubicBezTo>
                      <a:cubicBezTo>
                        <a:pt x="154" y="7306"/>
                        <a:pt x="217" y="7346"/>
                        <a:pt x="275" y="7346"/>
                      </a:cubicBezTo>
                      <a:cubicBezTo>
                        <a:pt x="334" y="7346"/>
                        <a:pt x="389" y="7306"/>
                        <a:pt x="381" y="7225"/>
                      </a:cubicBezTo>
                      <a:cubicBezTo>
                        <a:pt x="293" y="6376"/>
                        <a:pt x="279" y="5527"/>
                        <a:pt x="264" y="4678"/>
                      </a:cubicBezTo>
                      <a:cubicBezTo>
                        <a:pt x="235" y="3770"/>
                        <a:pt x="235" y="2877"/>
                        <a:pt x="293" y="1970"/>
                      </a:cubicBezTo>
                      <a:cubicBezTo>
                        <a:pt x="323" y="1355"/>
                        <a:pt x="425" y="725"/>
                        <a:pt x="352" y="110"/>
                      </a:cubicBezTo>
                      <a:cubicBezTo>
                        <a:pt x="345" y="37"/>
                        <a:pt x="282"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6"/>
                <p:cNvSpPr/>
                <p:nvPr/>
              </p:nvSpPr>
              <p:spPr>
                <a:xfrm>
                  <a:off x="6104080" y="3964295"/>
                  <a:ext cx="155795" cy="8861"/>
                </a:xfrm>
                <a:custGeom>
                  <a:avLst/>
                  <a:gdLst/>
                  <a:ahLst/>
                  <a:cxnLst/>
                  <a:rect l="l" t="t" r="r" b="b"/>
                  <a:pathLst>
                    <a:path w="7965" h="453" extrusionOk="0">
                      <a:moveTo>
                        <a:pt x="7817" y="0"/>
                      </a:moveTo>
                      <a:cubicBezTo>
                        <a:pt x="7813" y="0"/>
                        <a:pt x="7808" y="0"/>
                        <a:pt x="7803" y="1"/>
                      </a:cubicBezTo>
                      <a:cubicBezTo>
                        <a:pt x="6112" y="139"/>
                        <a:pt x="4400" y="212"/>
                        <a:pt x="2693" y="212"/>
                      </a:cubicBezTo>
                      <a:cubicBezTo>
                        <a:pt x="2405" y="212"/>
                        <a:pt x="2118" y="210"/>
                        <a:pt x="1830" y="206"/>
                      </a:cubicBezTo>
                      <a:cubicBezTo>
                        <a:pt x="1274" y="206"/>
                        <a:pt x="718" y="177"/>
                        <a:pt x="147" y="162"/>
                      </a:cubicBezTo>
                      <a:cubicBezTo>
                        <a:pt x="142" y="161"/>
                        <a:pt x="138" y="161"/>
                        <a:pt x="134" y="161"/>
                      </a:cubicBezTo>
                      <a:cubicBezTo>
                        <a:pt x="1" y="161"/>
                        <a:pt x="5" y="382"/>
                        <a:pt x="147" y="396"/>
                      </a:cubicBezTo>
                      <a:cubicBezTo>
                        <a:pt x="1006" y="434"/>
                        <a:pt x="1863" y="453"/>
                        <a:pt x="2719" y="453"/>
                      </a:cubicBezTo>
                      <a:cubicBezTo>
                        <a:pt x="3859" y="453"/>
                        <a:pt x="4997" y="419"/>
                        <a:pt x="6134" y="352"/>
                      </a:cubicBezTo>
                      <a:cubicBezTo>
                        <a:pt x="6691" y="323"/>
                        <a:pt x="7247" y="279"/>
                        <a:pt x="7803" y="235"/>
                      </a:cubicBezTo>
                      <a:cubicBezTo>
                        <a:pt x="7959" y="221"/>
                        <a:pt x="7964" y="0"/>
                        <a:pt x="7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6"/>
                <p:cNvSpPr/>
                <p:nvPr/>
              </p:nvSpPr>
              <p:spPr>
                <a:xfrm>
                  <a:off x="6126691" y="4008676"/>
                  <a:ext cx="119570" cy="74915"/>
                </a:xfrm>
                <a:custGeom>
                  <a:avLst/>
                  <a:gdLst/>
                  <a:ahLst/>
                  <a:cxnLst/>
                  <a:rect l="l" t="t" r="r" b="b"/>
                  <a:pathLst>
                    <a:path w="6113" h="3830" extrusionOk="0">
                      <a:moveTo>
                        <a:pt x="5271" y="1"/>
                      </a:moveTo>
                      <a:cubicBezTo>
                        <a:pt x="5052" y="16"/>
                        <a:pt x="4832" y="16"/>
                        <a:pt x="4612" y="16"/>
                      </a:cubicBezTo>
                      <a:cubicBezTo>
                        <a:pt x="3749" y="45"/>
                        <a:pt x="2870" y="60"/>
                        <a:pt x="2007" y="74"/>
                      </a:cubicBezTo>
                      <a:cubicBezTo>
                        <a:pt x="1567" y="89"/>
                        <a:pt x="1128" y="89"/>
                        <a:pt x="689" y="103"/>
                      </a:cubicBezTo>
                      <a:cubicBezTo>
                        <a:pt x="528" y="118"/>
                        <a:pt x="367" y="133"/>
                        <a:pt x="279" y="279"/>
                      </a:cubicBezTo>
                      <a:cubicBezTo>
                        <a:pt x="191" y="440"/>
                        <a:pt x="191" y="660"/>
                        <a:pt x="162" y="835"/>
                      </a:cubicBezTo>
                      <a:cubicBezTo>
                        <a:pt x="30" y="1787"/>
                        <a:pt x="1" y="2753"/>
                        <a:pt x="89" y="3719"/>
                      </a:cubicBezTo>
                      <a:cubicBezTo>
                        <a:pt x="96" y="3793"/>
                        <a:pt x="158" y="3829"/>
                        <a:pt x="217" y="3829"/>
                      </a:cubicBezTo>
                      <a:cubicBezTo>
                        <a:pt x="275" y="3829"/>
                        <a:pt x="330" y="3793"/>
                        <a:pt x="323" y="3719"/>
                      </a:cubicBezTo>
                      <a:lnTo>
                        <a:pt x="323" y="3705"/>
                      </a:lnTo>
                      <a:cubicBezTo>
                        <a:pt x="250" y="2929"/>
                        <a:pt x="264" y="2138"/>
                        <a:pt x="338" y="1348"/>
                      </a:cubicBezTo>
                      <a:cubicBezTo>
                        <a:pt x="352" y="1143"/>
                        <a:pt x="382" y="938"/>
                        <a:pt x="411" y="733"/>
                      </a:cubicBezTo>
                      <a:cubicBezTo>
                        <a:pt x="426" y="660"/>
                        <a:pt x="440" y="572"/>
                        <a:pt x="455" y="499"/>
                      </a:cubicBezTo>
                      <a:cubicBezTo>
                        <a:pt x="469" y="396"/>
                        <a:pt x="499" y="352"/>
                        <a:pt x="601" y="352"/>
                      </a:cubicBezTo>
                      <a:cubicBezTo>
                        <a:pt x="696" y="338"/>
                        <a:pt x="795" y="334"/>
                        <a:pt x="894" y="334"/>
                      </a:cubicBezTo>
                      <a:cubicBezTo>
                        <a:pt x="993" y="334"/>
                        <a:pt x="1092" y="338"/>
                        <a:pt x="1187" y="338"/>
                      </a:cubicBezTo>
                      <a:cubicBezTo>
                        <a:pt x="1377" y="323"/>
                        <a:pt x="1582" y="323"/>
                        <a:pt x="1772" y="323"/>
                      </a:cubicBezTo>
                      <a:cubicBezTo>
                        <a:pt x="2578" y="294"/>
                        <a:pt x="3383" y="279"/>
                        <a:pt x="4188" y="264"/>
                      </a:cubicBezTo>
                      <a:cubicBezTo>
                        <a:pt x="4583" y="264"/>
                        <a:pt x="4993" y="250"/>
                        <a:pt x="5388" y="235"/>
                      </a:cubicBezTo>
                      <a:lnTo>
                        <a:pt x="5681" y="235"/>
                      </a:lnTo>
                      <a:cubicBezTo>
                        <a:pt x="5784" y="235"/>
                        <a:pt x="5798" y="294"/>
                        <a:pt x="5798" y="396"/>
                      </a:cubicBezTo>
                      <a:cubicBezTo>
                        <a:pt x="5813" y="601"/>
                        <a:pt x="5813" y="791"/>
                        <a:pt x="5827" y="996"/>
                      </a:cubicBezTo>
                      <a:cubicBezTo>
                        <a:pt x="5857" y="1904"/>
                        <a:pt x="5871" y="2812"/>
                        <a:pt x="5871" y="3719"/>
                      </a:cubicBezTo>
                      <a:cubicBezTo>
                        <a:pt x="5871" y="3793"/>
                        <a:pt x="5934" y="3829"/>
                        <a:pt x="5994" y="3829"/>
                      </a:cubicBezTo>
                      <a:cubicBezTo>
                        <a:pt x="6054" y="3829"/>
                        <a:pt x="6113" y="3793"/>
                        <a:pt x="6106" y="3719"/>
                      </a:cubicBezTo>
                      <a:cubicBezTo>
                        <a:pt x="6106" y="2841"/>
                        <a:pt x="6091" y="1963"/>
                        <a:pt x="6062" y="1084"/>
                      </a:cubicBezTo>
                      <a:cubicBezTo>
                        <a:pt x="6062" y="865"/>
                        <a:pt x="6047" y="660"/>
                        <a:pt x="6047" y="440"/>
                      </a:cubicBezTo>
                      <a:cubicBezTo>
                        <a:pt x="6032" y="294"/>
                        <a:pt x="6018" y="118"/>
                        <a:pt x="5857" y="30"/>
                      </a:cubicBezTo>
                      <a:cubicBezTo>
                        <a:pt x="5784" y="1"/>
                        <a:pt x="5696" y="1"/>
                        <a:pt x="5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6"/>
                <p:cNvSpPr/>
                <p:nvPr/>
              </p:nvSpPr>
              <p:spPr>
                <a:xfrm>
                  <a:off x="6131287" y="4048755"/>
                  <a:ext cx="113683" cy="8352"/>
                </a:xfrm>
                <a:custGeom>
                  <a:avLst/>
                  <a:gdLst/>
                  <a:ahLst/>
                  <a:cxnLst/>
                  <a:rect l="l" t="t" r="r" b="b"/>
                  <a:pathLst>
                    <a:path w="5812" h="427" extrusionOk="0">
                      <a:moveTo>
                        <a:pt x="5665" y="1"/>
                      </a:moveTo>
                      <a:cubicBezTo>
                        <a:pt x="5661" y="1"/>
                        <a:pt x="5656" y="1"/>
                        <a:pt x="5651" y="1"/>
                      </a:cubicBezTo>
                      <a:cubicBezTo>
                        <a:pt x="3821" y="133"/>
                        <a:pt x="1991" y="192"/>
                        <a:pt x="147" y="192"/>
                      </a:cubicBezTo>
                      <a:cubicBezTo>
                        <a:pt x="0" y="192"/>
                        <a:pt x="0" y="426"/>
                        <a:pt x="147" y="426"/>
                      </a:cubicBezTo>
                      <a:cubicBezTo>
                        <a:pt x="1991" y="426"/>
                        <a:pt x="3821" y="367"/>
                        <a:pt x="5651" y="236"/>
                      </a:cubicBezTo>
                      <a:cubicBezTo>
                        <a:pt x="5807" y="222"/>
                        <a:pt x="5812"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6"/>
                <p:cNvSpPr/>
                <p:nvPr/>
              </p:nvSpPr>
              <p:spPr>
                <a:xfrm>
                  <a:off x="6125850" y="4117215"/>
                  <a:ext cx="136607" cy="108402"/>
                </a:xfrm>
                <a:custGeom>
                  <a:avLst/>
                  <a:gdLst/>
                  <a:ahLst/>
                  <a:cxnLst/>
                  <a:rect l="l" t="t" r="r" b="b"/>
                  <a:pathLst>
                    <a:path w="6984" h="5542" extrusionOk="0">
                      <a:moveTo>
                        <a:pt x="1025" y="0"/>
                      </a:moveTo>
                      <a:cubicBezTo>
                        <a:pt x="820" y="0"/>
                        <a:pt x="586" y="15"/>
                        <a:pt x="410" y="132"/>
                      </a:cubicBezTo>
                      <a:cubicBezTo>
                        <a:pt x="220" y="249"/>
                        <a:pt x="146" y="469"/>
                        <a:pt x="117" y="688"/>
                      </a:cubicBezTo>
                      <a:cubicBezTo>
                        <a:pt x="88" y="952"/>
                        <a:pt x="73" y="1230"/>
                        <a:pt x="59" y="1508"/>
                      </a:cubicBezTo>
                      <a:cubicBezTo>
                        <a:pt x="0" y="2811"/>
                        <a:pt x="29" y="4129"/>
                        <a:pt x="132" y="5432"/>
                      </a:cubicBezTo>
                      <a:cubicBezTo>
                        <a:pt x="139" y="5505"/>
                        <a:pt x="201" y="5541"/>
                        <a:pt x="262" y="5541"/>
                      </a:cubicBezTo>
                      <a:cubicBezTo>
                        <a:pt x="322" y="5541"/>
                        <a:pt x="381" y="5505"/>
                        <a:pt x="381" y="5432"/>
                      </a:cubicBezTo>
                      <a:lnTo>
                        <a:pt x="366" y="5432"/>
                      </a:lnTo>
                      <a:cubicBezTo>
                        <a:pt x="278" y="4348"/>
                        <a:pt x="249" y="3250"/>
                        <a:pt x="278" y="2167"/>
                      </a:cubicBezTo>
                      <a:cubicBezTo>
                        <a:pt x="278" y="1903"/>
                        <a:pt x="293" y="1625"/>
                        <a:pt x="307" y="1362"/>
                      </a:cubicBezTo>
                      <a:cubicBezTo>
                        <a:pt x="322" y="1113"/>
                        <a:pt x="307" y="835"/>
                        <a:pt x="366" y="601"/>
                      </a:cubicBezTo>
                      <a:cubicBezTo>
                        <a:pt x="425" y="366"/>
                        <a:pt x="586" y="264"/>
                        <a:pt x="820" y="249"/>
                      </a:cubicBezTo>
                      <a:cubicBezTo>
                        <a:pt x="903" y="239"/>
                        <a:pt x="986" y="236"/>
                        <a:pt x="1069" y="236"/>
                      </a:cubicBezTo>
                      <a:cubicBezTo>
                        <a:pt x="1235" y="236"/>
                        <a:pt x="1401" y="249"/>
                        <a:pt x="1566" y="249"/>
                      </a:cubicBezTo>
                      <a:cubicBezTo>
                        <a:pt x="2664" y="264"/>
                        <a:pt x="3762" y="278"/>
                        <a:pt x="4846" y="293"/>
                      </a:cubicBezTo>
                      <a:lnTo>
                        <a:pt x="5680" y="293"/>
                      </a:lnTo>
                      <a:cubicBezTo>
                        <a:pt x="5714" y="293"/>
                        <a:pt x="5749" y="293"/>
                        <a:pt x="5785" y="293"/>
                      </a:cubicBezTo>
                      <a:cubicBezTo>
                        <a:pt x="5983" y="293"/>
                        <a:pt x="6205" y="303"/>
                        <a:pt x="6354" y="440"/>
                      </a:cubicBezTo>
                      <a:cubicBezTo>
                        <a:pt x="6500" y="571"/>
                        <a:pt x="6559" y="776"/>
                        <a:pt x="6588" y="952"/>
                      </a:cubicBezTo>
                      <a:cubicBezTo>
                        <a:pt x="6646" y="1186"/>
                        <a:pt x="6646" y="1435"/>
                        <a:pt x="6676" y="1669"/>
                      </a:cubicBezTo>
                      <a:cubicBezTo>
                        <a:pt x="6749" y="2870"/>
                        <a:pt x="6661" y="4085"/>
                        <a:pt x="6412" y="5256"/>
                      </a:cubicBezTo>
                      <a:cubicBezTo>
                        <a:pt x="6395" y="5344"/>
                        <a:pt x="6472" y="5406"/>
                        <a:pt x="6543" y="5406"/>
                      </a:cubicBezTo>
                      <a:cubicBezTo>
                        <a:pt x="6591" y="5406"/>
                        <a:pt x="6635" y="5379"/>
                        <a:pt x="6646" y="5314"/>
                      </a:cubicBezTo>
                      <a:cubicBezTo>
                        <a:pt x="6881" y="4202"/>
                        <a:pt x="6983" y="3060"/>
                        <a:pt x="6925" y="1918"/>
                      </a:cubicBezTo>
                      <a:cubicBezTo>
                        <a:pt x="6910" y="1640"/>
                        <a:pt x="6895" y="1376"/>
                        <a:pt x="6851" y="1098"/>
                      </a:cubicBezTo>
                      <a:cubicBezTo>
                        <a:pt x="6837" y="893"/>
                        <a:pt x="6793" y="703"/>
                        <a:pt x="6705" y="513"/>
                      </a:cubicBezTo>
                      <a:cubicBezTo>
                        <a:pt x="6602" y="322"/>
                        <a:pt x="6441" y="161"/>
                        <a:pt x="6236" y="103"/>
                      </a:cubicBezTo>
                      <a:cubicBezTo>
                        <a:pt x="6098" y="62"/>
                        <a:pt x="5946" y="53"/>
                        <a:pt x="5796" y="53"/>
                      </a:cubicBezTo>
                      <a:cubicBezTo>
                        <a:pt x="5676" y="53"/>
                        <a:pt x="5557" y="59"/>
                        <a:pt x="5446" y="59"/>
                      </a:cubicBezTo>
                      <a:cubicBezTo>
                        <a:pt x="4260" y="44"/>
                        <a:pt x="3089" y="30"/>
                        <a:pt x="1903" y="15"/>
                      </a:cubicBezTo>
                      <a:cubicBezTo>
                        <a:pt x="1610" y="0"/>
                        <a:pt x="1318"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6"/>
                <p:cNvSpPr/>
                <p:nvPr/>
              </p:nvSpPr>
              <p:spPr>
                <a:xfrm>
                  <a:off x="6132422" y="4193949"/>
                  <a:ext cx="113702" cy="6787"/>
                </a:xfrm>
                <a:custGeom>
                  <a:avLst/>
                  <a:gdLst/>
                  <a:ahLst/>
                  <a:cxnLst/>
                  <a:rect l="l" t="t" r="r" b="b"/>
                  <a:pathLst>
                    <a:path w="5813" h="347" extrusionOk="0">
                      <a:moveTo>
                        <a:pt x="5665" y="0"/>
                      </a:moveTo>
                      <a:cubicBezTo>
                        <a:pt x="5661" y="0"/>
                        <a:pt x="5656" y="0"/>
                        <a:pt x="5652" y="1"/>
                      </a:cubicBezTo>
                      <a:cubicBezTo>
                        <a:pt x="4622" y="75"/>
                        <a:pt x="3593" y="112"/>
                        <a:pt x="2564" y="112"/>
                      </a:cubicBezTo>
                      <a:cubicBezTo>
                        <a:pt x="1763" y="112"/>
                        <a:pt x="962" y="89"/>
                        <a:pt x="162" y="45"/>
                      </a:cubicBezTo>
                      <a:cubicBezTo>
                        <a:pt x="157" y="44"/>
                        <a:pt x="152" y="44"/>
                        <a:pt x="148" y="44"/>
                      </a:cubicBezTo>
                      <a:cubicBezTo>
                        <a:pt x="1" y="44"/>
                        <a:pt x="6" y="265"/>
                        <a:pt x="162" y="279"/>
                      </a:cubicBezTo>
                      <a:cubicBezTo>
                        <a:pt x="962" y="324"/>
                        <a:pt x="1763" y="346"/>
                        <a:pt x="2564" y="346"/>
                      </a:cubicBezTo>
                      <a:cubicBezTo>
                        <a:pt x="3593" y="346"/>
                        <a:pt x="4622" y="309"/>
                        <a:pt x="5652" y="235"/>
                      </a:cubicBezTo>
                      <a:cubicBezTo>
                        <a:pt x="5808" y="235"/>
                        <a:pt x="581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6"/>
                <p:cNvSpPr/>
                <p:nvPr/>
              </p:nvSpPr>
              <p:spPr>
                <a:xfrm>
                  <a:off x="6135864" y="4155865"/>
                  <a:ext cx="113702" cy="5457"/>
                </a:xfrm>
                <a:custGeom>
                  <a:avLst/>
                  <a:gdLst/>
                  <a:ahLst/>
                  <a:cxnLst/>
                  <a:rect l="l" t="t" r="r" b="b"/>
                  <a:pathLst>
                    <a:path w="5813" h="279" extrusionOk="0">
                      <a:moveTo>
                        <a:pt x="5651" y="1"/>
                      </a:moveTo>
                      <a:cubicBezTo>
                        <a:pt x="3821" y="15"/>
                        <a:pt x="1991" y="30"/>
                        <a:pt x="161" y="45"/>
                      </a:cubicBezTo>
                      <a:cubicBezTo>
                        <a:pt x="0" y="45"/>
                        <a:pt x="0" y="279"/>
                        <a:pt x="161" y="279"/>
                      </a:cubicBezTo>
                      <a:cubicBezTo>
                        <a:pt x="1991" y="264"/>
                        <a:pt x="3821" y="250"/>
                        <a:pt x="5651" y="235"/>
                      </a:cubicBezTo>
                      <a:cubicBezTo>
                        <a:pt x="5812" y="235"/>
                        <a:pt x="5812" y="1"/>
                        <a:pt x="5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6"/>
                <p:cNvSpPr/>
                <p:nvPr/>
              </p:nvSpPr>
              <p:spPr>
                <a:xfrm>
                  <a:off x="6188696" y="4123161"/>
                  <a:ext cx="9760" cy="67169"/>
                </a:xfrm>
                <a:custGeom>
                  <a:avLst/>
                  <a:gdLst/>
                  <a:ahLst/>
                  <a:cxnLst/>
                  <a:rect l="l" t="t" r="r" b="b"/>
                  <a:pathLst>
                    <a:path w="499" h="3434" extrusionOk="0">
                      <a:moveTo>
                        <a:pt x="379" y="0"/>
                      </a:moveTo>
                      <a:cubicBezTo>
                        <a:pt x="319" y="0"/>
                        <a:pt x="257" y="40"/>
                        <a:pt x="257" y="121"/>
                      </a:cubicBezTo>
                      <a:cubicBezTo>
                        <a:pt x="169" y="1190"/>
                        <a:pt x="81" y="2258"/>
                        <a:pt x="8" y="3312"/>
                      </a:cubicBezTo>
                      <a:cubicBezTo>
                        <a:pt x="0" y="3393"/>
                        <a:pt x="55" y="3433"/>
                        <a:pt x="114" y="3433"/>
                      </a:cubicBezTo>
                      <a:cubicBezTo>
                        <a:pt x="172" y="3433"/>
                        <a:pt x="235" y="3393"/>
                        <a:pt x="242" y="3312"/>
                      </a:cubicBezTo>
                      <a:cubicBezTo>
                        <a:pt x="330" y="2258"/>
                        <a:pt x="403" y="1190"/>
                        <a:pt x="491" y="121"/>
                      </a:cubicBezTo>
                      <a:cubicBezTo>
                        <a:pt x="498" y="40"/>
                        <a:pt x="44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6"/>
                <p:cNvSpPr/>
                <p:nvPr/>
              </p:nvSpPr>
              <p:spPr>
                <a:xfrm>
                  <a:off x="5856098" y="3824852"/>
                  <a:ext cx="562115" cy="528609"/>
                </a:xfrm>
                <a:custGeom>
                  <a:avLst/>
                  <a:gdLst/>
                  <a:ahLst/>
                  <a:cxnLst/>
                  <a:rect l="l" t="t" r="r" b="b"/>
                  <a:pathLst>
                    <a:path w="28738" h="27025" fill="none" extrusionOk="0">
                      <a:moveTo>
                        <a:pt x="14362" y="0"/>
                      </a:moveTo>
                      <a:cubicBezTo>
                        <a:pt x="16368" y="981"/>
                        <a:pt x="25210" y="5622"/>
                        <a:pt x="28738" y="13513"/>
                      </a:cubicBezTo>
                      <a:cubicBezTo>
                        <a:pt x="25210" y="21418"/>
                        <a:pt x="16353" y="26059"/>
                        <a:pt x="14362" y="27025"/>
                      </a:cubicBezTo>
                      <a:cubicBezTo>
                        <a:pt x="12371" y="26059"/>
                        <a:pt x="3529" y="21403"/>
                        <a:pt x="1" y="13513"/>
                      </a:cubicBezTo>
                      <a:cubicBezTo>
                        <a:pt x="3529" y="5622"/>
                        <a:pt x="12371" y="981"/>
                        <a:pt x="14362" y="0"/>
                      </a:cubicBezTo>
                      <a:close/>
                    </a:path>
                  </a:pathLst>
                </a:custGeom>
                <a:solidFill>
                  <a:schemeClr val="dk1"/>
                </a:solidFill>
                <a:ln w="5850" cap="flat" cmpd="sng">
                  <a:solidFill>
                    <a:schemeClr val="dk1"/>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2" name="Google Shape;4502;p46"/>
              <p:cNvSpPr/>
              <p:nvPr/>
            </p:nvSpPr>
            <p:spPr>
              <a:xfrm>
                <a:off x="5793976" y="3651042"/>
                <a:ext cx="651974" cy="126866"/>
              </a:xfrm>
              <a:custGeom>
                <a:avLst/>
                <a:gdLst/>
                <a:ahLst/>
                <a:cxnLst/>
                <a:rect l="l" t="t" r="r" b="b"/>
                <a:pathLst>
                  <a:path w="33332" h="6486" extrusionOk="0">
                    <a:moveTo>
                      <a:pt x="29674" y="0"/>
                    </a:moveTo>
                    <a:lnTo>
                      <a:pt x="27581" y="1625"/>
                    </a:lnTo>
                    <a:cubicBezTo>
                      <a:pt x="27581" y="1625"/>
                      <a:pt x="23994" y="3426"/>
                      <a:pt x="17289" y="3426"/>
                    </a:cubicBezTo>
                    <a:cubicBezTo>
                      <a:pt x="10570" y="3426"/>
                      <a:pt x="6719" y="1830"/>
                      <a:pt x="6719" y="1830"/>
                    </a:cubicBezTo>
                    <a:lnTo>
                      <a:pt x="5490" y="805"/>
                    </a:lnTo>
                    <a:lnTo>
                      <a:pt x="5490" y="805"/>
                    </a:lnTo>
                    <a:cubicBezTo>
                      <a:pt x="5489" y="806"/>
                      <a:pt x="0" y="6456"/>
                      <a:pt x="17289" y="6486"/>
                    </a:cubicBezTo>
                    <a:cubicBezTo>
                      <a:pt x="17325" y="6486"/>
                      <a:pt x="17361" y="6486"/>
                      <a:pt x="17397" y="6486"/>
                    </a:cubicBezTo>
                    <a:cubicBezTo>
                      <a:pt x="33332" y="6486"/>
                      <a:pt x="29674" y="0"/>
                      <a:pt x="29674"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6"/>
              <p:cNvSpPr/>
              <p:nvPr/>
            </p:nvSpPr>
            <p:spPr>
              <a:xfrm>
                <a:off x="5904216" y="3686719"/>
                <a:ext cx="26113" cy="55609"/>
              </a:xfrm>
              <a:custGeom>
                <a:avLst/>
                <a:gdLst/>
                <a:ahLst/>
                <a:cxnLst/>
                <a:rect l="l" t="t" r="r" b="b"/>
                <a:pathLst>
                  <a:path w="1335" h="2843" extrusionOk="0">
                    <a:moveTo>
                      <a:pt x="1166" y="1"/>
                    </a:moveTo>
                    <a:cubicBezTo>
                      <a:pt x="1154" y="1"/>
                      <a:pt x="1141" y="2"/>
                      <a:pt x="1127" y="6"/>
                    </a:cubicBezTo>
                    <a:cubicBezTo>
                      <a:pt x="644" y="138"/>
                      <a:pt x="264" y="548"/>
                      <a:pt x="117" y="1031"/>
                    </a:cubicBezTo>
                    <a:cubicBezTo>
                      <a:pt x="29" y="1294"/>
                      <a:pt x="0" y="1587"/>
                      <a:pt x="44" y="1880"/>
                    </a:cubicBezTo>
                    <a:cubicBezTo>
                      <a:pt x="59" y="2026"/>
                      <a:pt x="88" y="2158"/>
                      <a:pt x="132" y="2290"/>
                    </a:cubicBezTo>
                    <a:cubicBezTo>
                      <a:pt x="190" y="2451"/>
                      <a:pt x="264" y="2597"/>
                      <a:pt x="293" y="2758"/>
                    </a:cubicBezTo>
                    <a:cubicBezTo>
                      <a:pt x="304" y="2816"/>
                      <a:pt x="346" y="2842"/>
                      <a:pt x="391" y="2842"/>
                    </a:cubicBezTo>
                    <a:cubicBezTo>
                      <a:pt x="459" y="2842"/>
                      <a:pt x="536" y="2782"/>
                      <a:pt x="527" y="2685"/>
                    </a:cubicBezTo>
                    <a:cubicBezTo>
                      <a:pt x="498" y="2553"/>
                      <a:pt x="439" y="2436"/>
                      <a:pt x="395" y="2305"/>
                    </a:cubicBezTo>
                    <a:cubicBezTo>
                      <a:pt x="351" y="2187"/>
                      <a:pt x="308" y="2070"/>
                      <a:pt x="293" y="1939"/>
                    </a:cubicBezTo>
                    <a:cubicBezTo>
                      <a:pt x="249" y="1690"/>
                      <a:pt x="249" y="1412"/>
                      <a:pt x="322" y="1163"/>
                    </a:cubicBezTo>
                    <a:cubicBezTo>
                      <a:pt x="439" y="723"/>
                      <a:pt x="761" y="343"/>
                      <a:pt x="1201" y="226"/>
                    </a:cubicBezTo>
                    <a:cubicBezTo>
                      <a:pt x="1334" y="199"/>
                      <a:pt x="1297" y="1"/>
                      <a:pt x="1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6"/>
              <p:cNvSpPr/>
              <p:nvPr/>
            </p:nvSpPr>
            <p:spPr>
              <a:xfrm>
                <a:off x="5952020" y="3701370"/>
                <a:ext cx="23628" cy="62983"/>
              </a:xfrm>
              <a:custGeom>
                <a:avLst/>
                <a:gdLst/>
                <a:ahLst/>
                <a:cxnLst/>
                <a:rect l="l" t="t" r="r" b="b"/>
                <a:pathLst>
                  <a:path w="1208" h="3220" extrusionOk="0">
                    <a:moveTo>
                      <a:pt x="1035" y="0"/>
                    </a:moveTo>
                    <a:cubicBezTo>
                      <a:pt x="1008" y="0"/>
                      <a:pt x="979" y="10"/>
                      <a:pt x="952" y="33"/>
                    </a:cubicBezTo>
                    <a:cubicBezTo>
                      <a:pt x="733" y="253"/>
                      <a:pt x="513" y="472"/>
                      <a:pt x="338" y="736"/>
                    </a:cubicBezTo>
                    <a:cubicBezTo>
                      <a:pt x="191" y="970"/>
                      <a:pt x="89" y="1233"/>
                      <a:pt x="45" y="1497"/>
                    </a:cubicBezTo>
                    <a:cubicBezTo>
                      <a:pt x="1" y="1775"/>
                      <a:pt x="16" y="2039"/>
                      <a:pt x="59" y="2302"/>
                    </a:cubicBezTo>
                    <a:cubicBezTo>
                      <a:pt x="89" y="2434"/>
                      <a:pt x="133" y="2566"/>
                      <a:pt x="191" y="2697"/>
                    </a:cubicBezTo>
                    <a:cubicBezTo>
                      <a:pt x="220" y="2756"/>
                      <a:pt x="250" y="2829"/>
                      <a:pt x="279" y="2888"/>
                    </a:cubicBezTo>
                    <a:cubicBezTo>
                      <a:pt x="294" y="2917"/>
                      <a:pt x="308" y="2932"/>
                      <a:pt x="323" y="2961"/>
                    </a:cubicBezTo>
                    <a:cubicBezTo>
                      <a:pt x="334" y="2983"/>
                      <a:pt x="345" y="3015"/>
                      <a:pt x="357" y="3015"/>
                    </a:cubicBezTo>
                    <a:cubicBezTo>
                      <a:pt x="358" y="3015"/>
                      <a:pt x="359" y="3014"/>
                      <a:pt x="360" y="3014"/>
                    </a:cubicBezTo>
                    <a:lnTo>
                      <a:pt x="360" y="3014"/>
                    </a:lnTo>
                    <a:cubicBezTo>
                      <a:pt x="294" y="3103"/>
                      <a:pt x="376" y="3219"/>
                      <a:pt x="464" y="3219"/>
                    </a:cubicBezTo>
                    <a:cubicBezTo>
                      <a:pt x="491" y="3219"/>
                      <a:pt x="519" y="3208"/>
                      <a:pt x="543" y="3181"/>
                    </a:cubicBezTo>
                    <a:cubicBezTo>
                      <a:pt x="630" y="3078"/>
                      <a:pt x="601" y="2961"/>
                      <a:pt x="543" y="2858"/>
                    </a:cubicBezTo>
                    <a:cubicBezTo>
                      <a:pt x="469" y="2741"/>
                      <a:pt x="411" y="2624"/>
                      <a:pt x="367" y="2507"/>
                    </a:cubicBezTo>
                    <a:cubicBezTo>
                      <a:pt x="279" y="2244"/>
                      <a:pt x="235" y="1965"/>
                      <a:pt x="264" y="1687"/>
                    </a:cubicBezTo>
                    <a:cubicBezTo>
                      <a:pt x="279" y="1409"/>
                      <a:pt x="367" y="1160"/>
                      <a:pt x="499" y="911"/>
                    </a:cubicBezTo>
                    <a:cubicBezTo>
                      <a:pt x="660" y="648"/>
                      <a:pt x="894" y="414"/>
                      <a:pt x="1128" y="194"/>
                    </a:cubicBezTo>
                    <a:cubicBezTo>
                      <a:pt x="1207" y="115"/>
                      <a:pt x="1129"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6"/>
              <p:cNvSpPr/>
              <p:nvPr/>
            </p:nvSpPr>
            <p:spPr>
              <a:xfrm>
                <a:off x="6008725" y="3711384"/>
                <a:ext cx="18465" cy="61066"/>
              </a:xfrm>
              <a:custGeom>
                <a:avLst/>
                <a:gdLst/>
                <a:ahLst/>
                <a:cxnLst/>
                <a:rect l="l" t="t" r="r" b="b"/>
                <a:pathLst>
                  <a:path w="944" h="3122" extrusionOk="0">
                    <a:moveTo>
                      <a:pt x="771" y="1"/>
                    </a:moveTo>
                    <a:cubicBezTo>
                      <a:pt x="744" y="1"/>
                      <a:pt x="715" y="10"/>
                      <a:pt x="689" y="33"/>
                    </a:cubicBezTo>
                    <a:cubicBezTo>
                      <a:pt x="308" y="414"/>
                      <a:pt x="88" y="912"/>
                      <a:pt x="30" y="1453"/>
                    </a:cubicBezTo>
                    <a:cubicBezTo>
                      <a:pt x="0" y="1702"/>
                      <a:pt x="15" y="1980"/>
                      <a:pt x="74" y="2229"/>
                    </a:cubicBezTo>
                    <a:cubicBezTo>
                      <a:pt x="147" y="2537"/>
                      <a:pt x="293" y="2786"/>
                      <a:pt x="425" y="3064"/>
                    </a:cubicBezTo>
                    <a:cubicBezTo>
                      <a:pt x="443" y="3105"/>
                      <a:pt x="475" y="3122"/>
                      <a:pt x="509" y="3122"/>
                    </a:cubicBezTo>
                    <a:cubicBezTo>
                      <a:pt x="585" y="3122"/>
                      <a:pt x="670" y="3038"/>
                      <a:pt x="630" y="2947"/>
                    </a:cubicBezTo>
                    <a:cubicBezTo>
                      <a:pt x="513" y="2698"/>
                      <a:pt x="381" y="2464"/>
                      <a:pt x="308" y="2200"/>
                    </a:cubicBezTo>
                    <a:cubicBezTo>
                      <a:pt x="249" y="1966"/>
                      <a:pt x="249" y="1717"/>
                      <a:pt x="264" y="1483"/>
                    </a:cubicBezTo>
                    <a:cubicBezTo>
                      <a:pt x="308" y="1000"/>
                      <a:pt x="513" y="531"/>
                      <a:pt x="864" y="194"/>
                    </a:cubicBezTo>
                    <a:cubicBezTo>
                      <a:pt x="944" y="115"/>
                      <a:pt x="865" y="1"/>
                      <a:pt x="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6"/>
              <p:cNvSpPr/>
              <p:nvPr/>
            </p:nvSpPr>
            <p:spPr>
              <a:xfrm>
                <a:off x="6067131" y="3718426"/>
                <a:ext cx="19110" cy="57858"/>
              </a:xfrm>
              <a:custGeom>
                <a:avLst/>
                <a:gdLst/>
                <a:ahLst/>
                <a:cxnLst/>
                <a:rect l="l" t="t" r="r" b="b"/>
                <a:pathLst>
                  <a:path w="977" h="2958" extrusionOk="0">
                    <a:moveTo>
                      <a:pt x="810" y="1"/>
                    </a:moveTo>
                    <a:cubicBezTo>
                      <a:pt x="784" y="1"/>
                      <a:pt x="757" y="12"/>
                      <a:pt x="733" y="39"/>
                    </a:cubicBezTo>
                    <a:cubicBezTo>
                      <a:pt x="60" y="859"/>
                      <a:pt x="1" y="2060"/>
                      <a:pt x="630" y="2909"/>
                    </a:cubicBezTo>
                    <a:cubicBezTo>
                      <a:pt x="656" y="2943"/>
                      <a:pt x="692" y="2957"/>
                      <a:pt x="727" y="2957"/>
                    </a:cubicBezTo>
                    <a:cubicBezTo>
                      <a:pt x="813" y="2957"/>
                      <a:pt x="898" y="2874"/>
                      <a:pt x="835" y="2792"/>
                    </a:cubicBezTo>
                    <a:cubicBezTo>
                      <a:pt x="279" y="2030"/>
                      <a:pt x="294" y="947"/>
                      <a:pt x="909" y="215"/>
                    </a:cubicBezTo>
                    <a:cubicBezTo>
                      <a:pt x="976" y="125"/>
                      <a:pt x="897" y="1"/>
                      <a:pt x="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6"/>
              <p:cNvSpPr/>
              <p:nvPr/>
            </p:nvSpPr>
            <p:spPr>
              <a:xfrm>
                <a:off x="6126984" y="3717370"/>
                <a:ext cx="21340" cy="59736"/>
              </a:xfrm>
              <a:custGeom>
                <a:avLst/>
                <a:gdLst/>
                <a:ahLst/>
                <a:cxnLst/>
                <a:rect l="l" t="t" r="r" b="b"/>
                <a:pathLst>
                  <a:path w="1091" h="3054" extrusionOk="0">
                    <a:moveTo>
                      <a:pt x="712" y="1"/>
                    </a:moveTo>
                    <a:cubicBezTo>
                      <a:pt x="677" y="1"/>
                      <a:pt x="641" y="15"/>
                      <a:pt x="615" y="49"/>
                    </a:cubicBezTo>
                    <a:cubicBezTo>
                      <a:pt x="1" y="957"/>
                      <a:pt x="103" y="2216"/>
                      <a:pt x="850" y="3021"/>
                    </a:cubicBezTo>
                    <a:cubicBezTo>
                      <a:pt x="873" y="3044"/>
                      <a:pt x="898" y="3054"/>
                      <a:pt x="924" y="3054"/>
                    </a:cubicBezTo>
                    <a:cubicBezTo>
                      <a:pt x="1011" y="3054"/>
                      <a:pt x="1090" y="2937"/>
                      <a:pt x="1011" y="2846"/>
                    </a:cubicBezTo>
                    <a:cubicBezTo>
                      <a:pt x="337" y="2114"/>
                      <a:pt x="279" y="986"/>
                      <a:pt x="820" y="167"/>
                    </a:cubicBezTo>
                    <a:cubicBezTo>
                      <a:pt x="883" y="84"/>
                      <a:pt x="798" y="1"/>
                      <a:pt x="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6"/>
              <p:cNvSpPr/>
              <p:nvPr/>
            </p:nvSpPr>
            <p:spPr>
              <a:xfrm>
                <a:off x="6190848" y="3714338"/>
                <a:ext cx="23003" cy="60636"/>
              </a:xfrm>
              <a:custGeom>
                <a:avLst/>
                <a:gdLst/>
                <a:ahLst/>
                <a:cxnLst/>
                <a:rect l="l" t="t" r="r" b="b"/>
                <a:pathLst>
                  <a:path w="1176" h="3100" extrusionOk="0">
                    <a:moveTo>
                      <a:pt x="718" y="0"/>
                    </a:moveTo>
                    <a:cubicBezTo>
                      <a:pt x="681" y="0"/>
                      <a:pt x="642" y="17"/>
                      <a:pt x="615" y="58"/>
                    </a:cubicBezTo>
                    <a:cubicBezTo>
                      <a:pt x="0" y="980"/>
                      <a:pt x="234" y="2254"/>
                      <a:pt x="922" y="3059"/>
                    </a:cubicBezTo>
                    <a:cubicBezTo>
                      <a:pt x="948" y="3088"/>
                      <a:pt x="977" y="3100"/>
                      <a:pt x="1006" y="3100"/>
                    </a:cubicBezTo>
                    <a:cubicBezTo>
                      <a:pt x="1094" y="3100"/>
                      <a:pt x="1175" y="2987"/>
                      <a:pt x="1098" y="2898"/>
                    </a:cubicBezTo>
                    <a:cubicBezTo>
                      <a:pt x="469" y="2152"/>
                      <a:pt x="264" y="1010"/>
                      <a:pt x="820" y="175"/>
                    </a:cubicBezTo>
                    <a:cubicBezTo>
                      <a:pt x="881" y="84"/>
                      <a:pt x="802" y="0"/>
                      <a:pt x="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6"/>
              <p:cNvSpPr/>
              <p:nvPr/>
            </p:nvSpPr>
            <p:spPr>
              <a:xfrm>
                <a:off x="6347758" y="3651394"/>
                <a:ext cx="208197" cy="147306"/>
              </a:xfrm>
              <a:custGeom>
                <a:avLst/>
                <a:gdLst/>
                <a:ahLst/>
                <a:cxnLst/>
                <a:rect l="l" t="t" r="r" b="b"/>
                <a:pathLst>
                  <a:path w="10644" h="7531" extrusionOk="0">
                    <a:moveTo>
                      <a:pt x="4163" y="1"/>
                    </a:moveTo>
                    <a:cubicBezTo>
                      <a:pt x="3638" y="1"/>
                      <a:pt x="3114" y="34"/>
                      <a:pt x="2592" y="99"/>
                    </a:cubicBezTo>
                    <a:cubicBezTo>
                      <a:pt x="1684" y="216"/>
                      <a:pt x="777" y="451"/>
                      <a:pt x="1" y="963"/>
                    </a:cubicBezTo>
                    <a:lnTo>
                      <a:pt x="381" y="2002"/>
                    </a:lnTo>
                    <a:cubicBezTo>
                      <a:pt x="1348" y="1871"/>
                      <a:pt x="2325" y="1730"/>
                      <a:pt x="3303" y="1730"/>
                    </a:cubicBezTo>
                    <a:cubicBezTo>
                      <a:pt x="3525" y="1730"/>
                      <a:pt x="3746" y="1737"/>
                      <a:pt x="3968" y="1754"/>
                    </a:cubicBezTo>
                    <a:cubicBezTo>
                      <a:pt x="5168" y="1841"/>
                      <a:pt x="6383" y="2193"/>
                      <a:pt x="7335" y="2983"/>
                    </a:cubicBezTo>
                    <a:cubicBezTo>
                      <a:pt x="7525" y="3144"/>
                      <a:pt x="7730" y="3349"/>
                      <a:pt x="7774" y="3613"/>
                    </a:cubicBezTo>
                    <a:cubicBezTo>
                      <a:pt x="7862" y="4081"/>
                      <a:pt x="7408" y="4506"/>
                      <a:pt x="6954" y="4535"/>
                    </a:cubicBezTo>
                    <a:cubicBezTo>
                      <a:pt x="6927" y="4537"/>
                      <a:pt x="6899" y="4538"/>
                      <a:pt x="6872" y="4538"/>
                    </a:cubicBezTo>
                    <a:cubicBezTo>
                      <a:pt x="6449" y="4538"/>
                      <a:pt x="6051" y="4331"/>
                      <a:pt x="5666" y="4125"/>
                    </a:cubicBezTo>
                    <a:cubicBezTo>
                      <a:pt x="4262" y="3366"/>
                      <a:pt x="2760" y="2719"/>
                      <a:pt x="1188" y="2719"/>
                    </a:cubicBezTo>
                    <a:cubicBezTo>
                      <a:pt x="1153" y="2719"/>
                      <a:pt x="1119" y="2719"/>
                      <a:pt x="1084" y="2720"/>
                    </a:cubicBezTo>
                    <a:lnTo>
                      <a:pt x="74" y="3598"/>
                    </a:lnTo>
                    <a:lnTo>
                      <a:pt x="59" y="3598"/>
                    </a:lnTo>
                    <a:cubicBezTo>
                      <a:pt x="1713" y="4769"/>
                      <a:pt x="3382" y="6028"/>
                      <a:pt x="5198" y="6892"/>
                    </a:cubicBezTo>
                    <a:cubicBezTo>
                      <a:pt x="5935" y="7242"/>
                      <a:pt x="6799" y="7531"/>
                      <a:pt x="7618" y="7531"/>
                    </a:cubicBezTo>
                    <a:cubicBezTo>
                      <a:pt x="8443" y="7531"/>
                      <a:pt x="9222" y="7239"/>
                      <a:pt x="9780" y="6424"/>
                    </a:cubicBezTo>
                    <a:cubicBezTo>
                      <a:pt x="10439" y="5457"/>
                      <a:pt x="10644" y="4096"/>
                      <a:pt x="10204" y="2983"/>
                    </a:cubicBezTo>
                    <a:cubicBezTo>
                      <a:pt x="9516" y="1285"/>
                      <a:pt x="7745" y="436"/>
                      <a:pt x="6120" y="158"/>
                    </a:cubicBezTo>
                    <a:cubicBezTo>
                      <a:pt x="5471" y="52"/>
                      <a:pt x="4817" y="1"/>
                      <a:pt x="4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6"/>
              <p:cNvSpPr/>
              <p:nvPr/>
            </p:nvSpPr>
            <p:spPr>
              <a:xfrm>
                <a:off x="6345176" y="3649184"/>
                <a:ext cx="210779" cy="151942"/>
              </a:xfrm>
              <a:custGeom>
                <a:avLst/>
                <a:gdLst/>
                <a:ahLst/>
                <a:cxnLst/>
                <a:rect l="l" t="t" r="r" b="b"/>
                <a:pathLst>
                  <a:path w="10776" h="7768" extrusionOk="0">
                    <a:moveTo>
                      <a:pt x="4294" y="232"/>
                    </a:moveTo>
                    <a:cubicBezTo>
                      <a:pt x="4816" y="232"/>
                      <a:pt x="5338" y="269"/>
                      <a:pt x="5857" y="344"/>
                    </a:cubicBezTo>
                    <a:cubicBezTo>
                      <a:pt x="7335" y="534"/>
                      <a:pt x="8887" y="1105"/>
                      <a:pt x="9795" y="2364"/>
                    </a:cubicBezTo>
                    <a:cubicBezTo>
                      <a:pt x="10263" y="3023"/>
                      <a:pt x="10497" y="3814"/>
                      <a:pt x="10439" y="4633"/>
                    </a:cubicBezTo>
                    <a:cubicBezTo>
                      <a:pt x="10395" y="5468"/>
                      <a:pt x="10073" y="6288"/>
                      <a:pt x="9502" y="6859"/>
                    </a:cubicBezTo>
                    <a:cubicBezTo>
                      <a:pt x="9018" y="7343"/>
                      <a:pt x="8403" y="7523"/>
                      <a:pt x="7763" y="7523"/>
                    </a:cubicBezTo>
                    <a:cubicBezTo>
                      <a:pt x="7048" y="7523"/>
                      <a:pt x="6300" y="7298"/>
                      <a:pt x="5666" y="7020"/>
                    </a:cubicBezTo>
                    <a:cubicBezTo>
                      <a:pt x="3924" y="6258"/>
                      <a:pt x="2372" y="5117"/>
                      <a:pt x="835" y="4019"/>
                    </a:cubicBezTo>
                    <a:cubicBezTo>
                      <a:pt x="688" y="3917"/>
                      <a:pt x="541" y="3806"/>
                      <a:pt x="394" y="3700"/>
                    </a:cubicBezTo>
                    <a:lnTo>
                      <a:pt x="394" y="3700"/>
                    </a:lnTo>
                    <a:lnTo>
                      <a:pt x="1270" y="2949"/>
                    </a:lnTo>
                    <a:lnTo>
                      <a:pt x="1270" y="2949"/>
                    </a:lnTo>
                    <a:cubicBezTo>
                      <a:pt x="1277" y="2949"/>
                      <a:pt x="1284" y="2949"/>
                      <a:pt x="1291" y="2949"/>
                    </a:cubicBezTo>
                    <a:cubicBezTo>
                      <a:pt x="2363" y="2949"/>
                      <a:pt x="3406" y="3253"/>
                      <a:pt x="4393" y="3682"/>
                    </a:cubicBezTo>
                    <a:cubicBezTo>
                      <a:pt x="4905" y="3901"/>
                      <a:pt x="5388" y="4150"/>
                      <a:pt x="5886" y="4414"/>
                    </a:cubicBezTo>
                    <a:cubicBezTo>
                      <a:pt x="6222" y="4588"/>
                      <a:pt x="6604" y="4780"/>
                      <a:pt x="6995" y="4780"/>
                    </a:cubicBezTo>
                    <a:cubicBezTo>
                      <a:pt x="7098" y="4780"/>
                      <a:pt x="7202" y="4766"/>
                      <a:pt x="7306" y="4736"/>
                    </a:cubicBezTo>
                    <a:cubicBezTo>
                      <a:pt x="7701" y="4619"/>
                      <a:pt x="8053" y="4253"/>
                      <a:pt x="8038" y="3828"/>
                    </a:cubicBezTo>
                    <a:cubicBezTo>
                      <a:pt x="8023" y="3331"/>
                      <a:pt x="7569" y="3008"/>
                      <a:pt x="7218" y="2760"/>
                    </a:cubicBezTo>
                    <a:cubicBezTo>
                      <a:pt x="6384" y="2189"/>
                      <a:pt x="5403" y="1896"/>
                      <a:pt x="4407" y="1779"/>
                    </a:cubicBezTo>
                    <a:cubicBezTo>
                      <a:pt x="4080" y="1742"/>
                      <a:pt x="3753" y="1727"/>
                      <a:pt x="3427" y="1727"/>
                    </a:cubicBezTo>
                    <a:cubicBezTo>
                      <a:pt x="2476" y="1727"/>
                      <a:pt x="1528" y="1859"/>
                      <a:pt x="596" y="1996"/>
                    </a:cubicBezTo>
                    <a:lnTo>
                      <a:pt x="596" y="1996"/>
                    </a:lnTo>
                    <a:cubicBezTo>
                      <a:pt x="487" y="1712"/>
                      <a:pt x="387" y="1418"/>
                      <a:pt x="278" y="1123"/>
                    </a:cubicBezTo>
                    <a:lnTo>
                      <a:pt x="278" y="1123"/>
                    </a:lnTo>
                    <a:cubicBezTo>
                      <a:pt x="1048" y="649"/>
                      <a:pt x="1923" y="428"/>
                      <a:pt x="2812" y="329"/>
                    </a:cubicBezTo>
                    <a:cubicBezTo>
                      <a:pt x="3303" y="265"/>
                      <a:pt x="3799" y="232"/>
                      <a:pt x="4294" y="232"/>
                    </a:cubicBezTo>
                    <a:close/>
                    <a:moveTo>
                      <a:pt x="4297" y="0"/>
                    </a:moveTo>
                    <a:cubicBezTo>
                      <a:pt x="4050" y="0"/>
                      <a:pt x="3803" y="8"/>
                      <a:pt x="3558" y="22"/>
                    </a:cubicBezTo>
                    <a:cubicBezTo>
                      <a:pt x="2548" y="81"/>
                      <a:pt x="1597" y="227"/>
                      <a:pt x="704" y="622"/>
                    </a:cubicBezTo>
                    <a:cubicBezTo>
                      <a:pt x="484" y="725"/>
                      <a:pt x="279" y="842"/>
                      <a:pt x="74" y="974"/>
                    </a:cubicBezTo>
                    <a:cubicBezTo>
                      <a:pt x="30" y="1003"/>
                      <a:pt x="1" y="1061"/>
                      <a:pt x="16" y="1105"/>
                    </a:cubicBezTo>
                    <a:cubicBezTo>
                      <a:pt x="147" y="1457"/>
                      <a:pt x="264" y="1808"/>
                      <a:pt x="396" y="2159"/>
                    </a:cubicBezTo>
                    <a:cubicBezTo>
                      <a:pt x="420" y="2208"/>
                      <a:pt x="455" y="2236"/>
                      <a:pt x="507" y="2236"/>
                    </a:cubicBezTo>
                    <a:cubicBezTo>
                      <a:pt x="518" y="2236"/>
                      <a:pt x="530" y="2235"/>
                      <a:pt x="543" y="2233"/>
                    </a:cubicBezTo>
                    <a:cubicBezTo>
                      <a:pt x="1485" y="2098"/>
                      <a:pt x="2449" y="1963"/>
                      <a:pt x="3409" y="1963"/>
                    </a:cubicBezTo>
                    <a:cubicBezTo>
                      <a:pt x="3806" y="1963"/>
                      <a:pt x="4203" y="1987"/>
                      <a:pt x="4598" y="2042"/>
                    </a:cubicBezTo>
                    <a:cubicBezTo>
                      <a:pt x="5183" y="2130"/>
                      <a:pt x="5754" y="2276"/>
                      <a:pt x="6296" y="2511"/>
                    </a:cubicBezTo>
                    <a:cubicBezTo>
                      <a:pt x="6559" y="2642"/>
                      <a:pt x="6808" y="2774"/>
                      <a:pt x="7057" y="2950"/>
                    </a:cubicBezTo>
                    <a:cubicBezTo>
                      <a:pt x="7306" y="3111"/>
                      <a:pt x="7555" y="3272"/>
                      <a:pt x="7701" y="3521"/>
                    </a:cubicBezTo>
                    <a:cubicBezTo>
                      <a:pt x="8009" y="4019"/>
                      <a:pt x="7511" y="4531"/>
                      <a:pt x="6999" y="4546"/>
                    </a:cubicBezTo>
                    <a:cubicBezTo>
                      <a:pt x="6691" y="4546"/>
                      <a:pt x="6384" y="4414"/>
                      <a:pt x="6120" y="4267"/>
                    </a:cubicBezTo>
                    <a:cubicBezTo>
                      <a:pt x="5842" y="4121"/>
                      <a:pt x="5549" y="3975"/>
                      <a:pt x="5271" y="3828"/>
                    </a:cubicBezTo>
                    <a:cubicBezTo>
                      <a:pt x="4144" y="3272"/>
                      <a:pt x="2929" y="2804"/>
                      <a:pt x="1670" y="2730"/>
                    </a:cubicBezTo>
                    <a:cubicBezTo>
                      <a:pt x="1582" y="2716"/>
                      <a:pt x="1509" y="2716"/>
                      <a:pt x="1421" y="2716"/>
                    </a:cubicBezTo>
                    <a:cubicBezTo>
                      <a:pt x="1384" y="2716"/>
                      <a:pt x="1340" y="2712"/>
                      <a:pt x="1296" y="2712"/>
                    </a:cubicBezTo>
                    <a:cubicBezTo>
                      <a:pt x="1253" y="2712"/>
                      <a:pt x="1209" y="2716"/>
                      <a:pt x="1172" y="2730"/>
                    </a:cubicBezTo>
                    <a:cubicBezTo>
                      <a:pt x="1143" y="2745"/>
                      <a:pt x="1113" y="2760"/>
                      <a:pt x="1084" y="2789"/>
                    </a:cubicBezTo>
                    <a:lnTo>
                      <a:pt x="747" y="3082"/>
                    </a:lnTo>
                    <a:cubicBezTo>
                      <a:pt x="543" y="3257"/>
                      <a:pt x="323" y="3448"/>
                      <a:pt x="118" y="3623"/>
                    </a:cubicBezTo>
                    <a:cubicBezTo>
                      <a:pt x="53" y="3680"/>
                      <a:pt x="74" y="3755"/>
                      <a:pt x="125" y="3796"/>
                    </a:cubicBezTo>
                    <a:lnTo>
                      <a:pt x="125" y="3796"/>
                    </a:lnTo>
                    <a:cubicBezTo>
                      <a:pt x="132" y="3802"/>
                      <a:pt x="139" y="3808"/>
                      <a:pt x="147" y="3814"/>
                    </a:cubicBezTo>
                    <a:lnTo>
                      <a:pt x="133" y="3814"/>
                    </a:lnTo>
                    <a:cubicBezTo>
                      <a:pt x="1787" y="4985"/>
                      <a:pt x="3412" y="6215"/>
                      <a:pt x="5256" y="7093"/>
                    </a:cubicBezTo>
                    <a:cubicBezTo>
                      <a:pt x="5996" y="7449"/>
                      <a:pt x="6893" y="7768"/>
                      <a:pt x="7755" y="7768"/>
                    </a:cubicBezTo>
                    <a:cubicBezTo>
                      <a:pt x="8310" y="7768"/>
                      <a:pt x="8851" y="7636"/>
                      <a:pt x="9326" y="7298"/>
                    </a:cubicBezTo>
                    <a:cubicBezTo>
                      <a:pt x="10000" y="6829"/>
                      <a:pt x="10410" y="6053"/>
                      <a:pt x="10585" y="5263"/>
                    </a:cubicBezTo>
                    <a:cubicBezTo>
                      <a:pt x="10776" y="4414"/>
                      <a:pt x="10688" y="3521"/>
                      <a:pt x="10307" y="2745"/>
                    </a:cubicBezTo>
                    <a:cubicBezTo>
                      <a:pt x="9590" y="1340"/>
                      <a:pt x="8082" y="534"/>
                      <a:pt x="6589" y="227"/>
                    </a:cubicBezTo>
                    <a:cubicBezTo>
                      <a:pt x="5846" y="72"/>
                      <a:pt x="5069" y="0"/>
                      <a:pt x="4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6"/>
              <p:cNvSpPr/>
              <p:nvPr/>
            </p:nvSpPr>
            <p:spPr>
              <a:xfrm>
                <a:off x="6339464" y="3736089"/>
                <a:ext cx="168099" cy="369743"/>
              </a:xfrm>
              <a:custGeom>
                <a:avLst/>
                <a:gdLst/>
                <a:ahLst/>
                <a:cxnLst/>
                <a:rect l="l" t="t" r="r" b="b"/>
                <a:pathLst>
                  <a:path w="8594" h="18903" extrusionOk="0">
                    <a:moveTo>
                      <a:pt x="1684" y="0"/>
                    </a:moveTo>
                    <a:lnTo>
                      <a:pt x="0" y="776"/>
                    </a:lnTo>
                    <a:cubicBezTo>
                      <a:pt x="0" y="776"/>
                      <a:pt x="4641" y="6266"/>
                      <a:pt x="5519" y="18417"/>
                    </a:cubicBezTo>
                    <a:cubicBezTo>
                      <a:pt x="5519" y="18417"/>
                      <a:pt x="6034" y="18902"/>
                      <a:pt x="6767" y="18902"/>
                    </a:cubicBezTo>
                    <a:cubicBezTo>
                      <a:pt x="7299" y="18902"/>
                      <a:pt x="7946" y="18645"/>
                      <a:pt x="8593" y="17758"/>
                    </a:cubicBezTo>
                    <a:cubicBezTo>
                      <a:pt x="8593" y="17758"/>
                      <a:pt x="7803" y="4465"/>
                      <a:pt x="1684"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6"/>
              <p:cNvSpPr/>
              <p:nvPr/>
            </p:nvSpPr>
            <p:spPr>
              <a:xfrm>
                <a:off x="6303669" y="3641164"/>
                <a:ext cx="97370" cy="122113"/>
              </a:xfrm>
              <a:custGeom>
                <a:avLst/>
                <a:gdLst/>
                <a:ahLst/>
                <a:cxnLst/>
                <a:rect l="l" t="t" r="r" b="b"/>
                <a:pathLst>
                  <a:path w="4978" h="6243" extrusionOk="0">
                    <a:moveTo>
                      <a:pt x="2106" y="1"/>
                    </a:moveTo>
                    <a:cubicBezTo>
                      <a:pt x="1402" y="1"/>
                      <a:pt x="726" y="349"/>
                      <a:pt x="337" y="1164"/>
                    </a:cubicBezTo>
                    <a:cubicBezTo>
                      <a:pt x="88" y="1691"/>
                      <a:pt x="0" y="2335"/>
                      <a:pt x="0" y="2965"/>
                    </a:cubicBezTo>
                    <a:cubicBezTo>
                      <a:pt x="15" y="4209"/>
                      <a:pt x="542" y="5658"/>
                      <a:pt x="1889" y="6112"/>
                    </a:cubicBezTo>
                    <a:cubicBezTo>
                      <a:pt x="2141" y="6200"/>
                      <a:pt x="2401" y="6242"/>
                      <a:pt x="2656" y="6242"/>
                    </a:cubicBezTo>
                    <a:cubicBezTo>
                      <a:pt x="3466" y="6242"/>
                      <a:pt x="4227" y="5815"/>
                      <a:pt x="4538" y="5058"/>
                    </a:cubicBezTo>
                    <a:cubicBezTo>
                      <a:pt x="4978" y="4004"/>
                      <a:pt x="4890" y="2613"/>
                      <a:pt x="4451" y="1574"/>
                    </a:cubicBezTo>
                    <a:cubicBezTo>
                      <a:pt x="4032" y="620"/>
                      <a:pt x="3045" y="1"/>
                      <a:pt x="2106" y="1"/>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6"/>
              <p:cNvSpPr/>
              <p:nvPr/>
            </p:nvSpPr>
            <p:spPr>
              <a:xfrm>
                <a:off x="6290212" y="3752969"/>
                <a:ext cx="79609" cy="286163"/>
              </a:xfrm>
              <a:custGeom>
                <a:avLst/>
                <a:gdLst/>
                <a:ahLst/>
                <a:cxnLst/>
                <a:rect l="l" t="t" r="r" b="b"/>
                <a:pathLst>
                  <a:path w="4070" h="14630" extrusionOk="0">
                    <a:moveTo>
                      <a:pt x="1801" y="1"/>
                    </a:moveTo>
                    <a:lnTo>
                      <a:pt x="0" y="528"/>
                    </a:lnTo>
                    <a:cubicBezTo>
                      <a:pt x="0" y="528"/>
                      <a:pt x="1391" y="6559"/>
                      <a:pt x="439" y="13557"/>
                    </a:cubicBezTo>
                    <a:cubicBezTo>
                      <a:pt x="429" y="13646"/>
                      <a:pt x="1116" y="14630"/>
                      <a:pt x="2160" y="14630"/>
                    </a:cubicBezTo>
                    <a:cubicBezTo>
                      <a:pt x="2667" y="14630"/>
                      <a:pt x="3258" y="14398"/>
                      <a:pt x="3894" y="13718"/>
                    </a:cubicBezTo>
                    <a:cubicBezTo>
                      <a:pt x="3894" y="13718"/>
                      <a:pt x="4070" y="3046"/>
                      <a:pt x="1801" y="1"/>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6"/>
              <p:cNvSpPr/>
              <p:nvPr/>
            </p:nvSpPr>
            <p:spPr>
              <a:xfrm>
                <a:off x="6248686" y="3661330"/>
                <a:ext cx="98876" cy="116186"/>
              </a:xfrm>
              <a:custGeom>
                <a:avLst/>
                <a:gdLst/>
                <a:ahLst/>
                <a:cxnLst/>
                <a:rect l="l" t="t" r="r" b="b"/>
                <a:pathLst>
                  <a:path w="5055" h="5940" extrusionOk="0">
                    <a:moveTo>
                      <a:pt x="2032" y="0"/>
                    </a:moveTo>
                    <a:cubicBezTo>
                      <a:pt x="2009" y="0"/>
                      <a:pt x="1985" y="1"/>
                      <a:pt x="1962" y="1"/>
                    </a:cubicBezTo>
                    <a:cubicBezTo>
                      <a:pt x="849" y="31"/>
                      <a:pt x="249" y="1041"/>
                      <a:pt x="147" y="2124"/>
                    </a:cubicBezTo>
                    <a:cubicBezTo>
                      <a:pt x="0" y="3427"/>
                      <a:pt x="454" y="4759"/>
                      <a:pt x="1494" y="5506"/>
                    </a:cubicBezTo>
                    <a:cubicBezTo>
                      <a:pt x="1845" y="5755"/>
                      <a:pt x="2196" y="5886"/>
                      <a:pt x="2548" y="5930"/>
                    </a:cubicBezTo>
                    <a:cubicBezTo>
                      <a:pt x="2610" y="5936"/>
                      <a:pt x="2672" y="5939"/>
                      <a:pt x="2733" y="5939"/>
                    </a:cubicBezTo>
                    <a:cubicBezTo>
                      <a:pt x="4000" y="5939"/>
                      <a:pt x="5055" y="4669"/>
                      <a:pt x="4831" y="3119"/>
                    </a:cubicBezTo>
                    <a:cubicBezTo>
                      <a:pt x="4615" y="1560"/>
                      <a:pt x="3700" y="0"/>
                      <a:pt x="2032"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6"/>
              <p:cNvSpPr/>
              <p:nvPr/>
            </p:nvSpPr>
            <p:spPr>
              <a:xfrm>
                <a:off x="6056823" y="3696597"/>
                <a:ext cx="243718" cy="213576"/>
              </a:xfrm>
              <a:custGeom>
                <a:avLst/>
                <a:gdLst/>
                <a:ahLst/>
                <a:cxnLst/>
                <a:rect l="l" t="t" r="r" b="b"/>
                <a:pathLst>
                  <a:path w="12460" h="10919" extrusionOk="0">
                    <a:moveTo>
                      <a:pt x="9278" y="2137"/>
                    </a:moveTo>
                    <a:cubicBezTo>
                      <a:pt x="9481" y="2137"/>
                      <a:pt x="9692" y="2151"/>
                      <a:pt x="9912" y="2180"/>
                    </a:cubicBezTo>
                    <a:cubicBezTo>
                      <a:pt x="9868" y="2854"/>
                      <a:pt x="9004" y="4303"/>
                      <a:pt x="8785" y="5840"/>
                    </a:cubicBezTo>
                    <a:cubicBezTo>
                      <a:pt x="8548" y="7465"/>
                      <a:pt x="7553" y="8281"/>
                      <a:pt x="6594" y="8281"/>
                    </a:cubicBezTo>
                    <a:cubicBezTo>
                      <a:pt x="6309" y="8281"/>
                      <a:pt x="6027" y="8209"/>
                      <a:pt x="5769" y="8065"/>
                    </a:cubicBezTo>
                    <a:cubicBezTo>
                      <a:pt x="5520" y="7919"/>
                      <a:pt x="5315" y="7758"/>
                      <a:pt x="5169" y="7568"/>
                    </a:cubicBezTo>
                    <a:lnTo>
                      <a:pt x="5169" y="7582"/>
                    </a:lnTo>
                    <a:cubicBezTo>
                      <a:pt x="4612" y="6894"/>
                      <a:pt x="4686" y="5884"/>
                      <a:pt x="5681" y="4391"/>
                    </a:cubicBezTo>
                    <a:cubicBezTo>
                      <a:pt x="6553" y="3050"/>
                      <a:pt x="7646" y="2137"/>
                      <a:pt x="9278" y="2137"/>
                    </a:cubicBezTo>
                    <a:close/>
                    <a:moveTo>
                      <a:pt x="9681" y="0"/>
                    </a:moveTo>
                    <a:cubicBezTo>
                      <a:pt x="9192" y="0"/>
                      <a:pt x="8610" y="63"/>
                      <a:pt x="7921" y="218"/>
                    </a:cubicBezTo>
                    <a:cubicBezTo>
                      <a:pt x="4349" y="1024"/>
                      <a:pt x="1" y="6836"/>
                      <a:pt x="3500" y="9705"/>
                    </a:cubicBezTo>
                    <a:cubicBezTo>
                      <a:pt x="4526" y="10555"/>
                      <a:pt x="5555" y="10918"/>
                      <a:pt x="6507" y="10918"/>
                    </a:cubicBezTo>
                    <a:cubicBezTo>
                      <a:pt x="8798" y="10918"/>
                      <a:pt x="10638" y="8814"/>
                      <a:pt x="10907" y="6352"/>
                    </a:cubicBezTo>
                    <a:cubicBezTo>
                      <a:pt x="11127" y="4215"/>
                      <a:pt x="11874" y="3234"/>
                      <a:pt x="12166" y="2473"/>
                    </a:cubicBezTo>
                    <a:cubicBezTo>
                      <a:pt x="12459" y="1726"/>
                      <a:pt x="12166" y="1097"/>
                      <a:pt x="12166" y="1097"/>
                    </a:cubicBezTo>
                    <a:cubicBezTo>
                      <a:pt x="12166" y="1097"/>
                      <a:pt x="11728" y="0"/>
                      <a:pt x="9681" y="0"/>
                    </a:cubicBezTo>
                    <a:close/>
                  </a:path>
                </a:pathLst>
              </a:custGeom>
              <a:solidFill>
                <a:schemeClr val="accent2"/>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6"/>
              <p:cNvSpPr/>
              <p:nvPr/>
            </p:nvSpPr>
            <p:spPr>
              <a:xfrm>
                <a:off x="6250681" y="3722045"/>
                <a:ext cx="45555" cy="17917"/>
              </a:xfrm>
              <a:custGeom>
                <a:avLst/>
                <a:gdLst/>
                <a:ahLst/>
                <a:cxnLst/>
                <a:rect l="l" t="t" r="r" b="b"/>
                <a:pathLst>
                  <a:path w="2329" h="916" extrusionOk="0">
                    <a:moveTo>
                      <a:pt x="2329" y="1"/>
                    </a:moveTo>
                    <a:lnTo>
                      <a:pt x="1" y="879"/>
                    </a:lnTo>
                    <a:cubicBezTo>
                      <a:pt x="1" y="879"/>
                      <a:pt x="226" y="915"/>
                      <a:pt x="539" y="915"/>
                    </a:cubicBezTo>
                    <a:cubicBezTo>
                      <a:pt x="1141" y="915"/>
                      <a:pt x="2068" y="782"/>
                      <a:pt x="2329"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6"/>
              <p:cNvSpPr/>
              <p:nvPr/>
            </p:nvSpPr>
            <p:spPr>
              <a:xfrm>
                <a:off x="6250681" y="3722045"/>
                <a:ext cx="45555" cy="23218"/>
              </a:xfrm>
              <a:custGeom>
                <a:avLst/>
                <a:gdLst/>
                <a:ahLst/>
                <a:cxnLst/>
                <a:rect l="l" t="t" r="r" b="b"/>
                <a:pathLst>
                  <a:path w="2329" h="1187" fill="none" extrusionOk="0">
                    <a:moveTo>
                      <a:pt x="1" y="879"/>
                    </a:moveTo>
                    <a:cubicBezTo>
                      <a:pt x="1" y="879"/>
                      <a:pt x="1933" y="1187"/>
                      <a:pt x="2329" y="1"/>
                    </a:cubicBezTo>
                  </a:path>
                </a:pathLst>
              </a:custGeom>
              <a:noFill/>
              <a:ln w="5850" cap="flat" cmpd="sng">
                <a:solidFill>
                  <a:srgbClr val="000000"/>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6"/>
              <p:cNvSpPr/>
              <p:nvPr/>
            </p:nvSpPr>
            <p:spPr>
              <a:xfrm>
                <a:off x="6410858" y="3717761"/>
                <a:ext cx="21966" cy="44695"/>
              </a:xfrm>
              <a:custGeom>
                <a:avLst/>
                <a:gdLst/>
                <a:ahLst/>
                <a:cxnLst/>
                <a:rect l="l" t="t" r="r" b="b"/>
                <a:pathLst>
                  <a:path w="1123" h="2285" extrusionOk="0">
                    <a:moveTo>
                      <a:pt x="773" y="0"/>
                    </a:moveTo>
                    <a:cubicBezTo>
                      <a:pt x="699" y="0"/>
                      <a:pt x="627" y="57"/>
                      <a:pt x="654" y="147"/>
                    </a:cubicBezTo>
                    <a:cubicBezTo>
                      <a:pt x="771" y="527"/>
                      <a:pt x="888" y="937"/>
                      <a:pt x="757" y="1332"/>
                    </a:cubicBezTo>
                    <a:cubicBezTo>
                      <a:pt x="654" y="1654"/>
                      <a:pt x="420" y="1933"/>
                      <a:pt x="112" y="2064"/>
                    </a:cubicBezTo>
                    <a:cubicBezTo>
                      <a:pt x="0" y="2127"/>
                      <a:pt x="69" y="2285"/>
                      <a:pt x="173" y="2285"/>
                    </a:cubicBezTo>
                    <a:cubicBezTo>
                      <a:pt x="191" y="2285"/>
                      <a:pt x="210" y="2280"/>
                      <a:pt x="230" y="2269"/>
                    </a:cubicBezTo>
                    <a:cubicBezTo>
                      <a:pt x="581" y="2108"/>
                      <a:pt x="844" y="1801"/>
                      <a:pt x="976" y="1435"/>
                    </a:cubicBezTo>
                    <a:cubicBezTo>
                      <a:pt x="1123" y="981"/>
                      <a:pt x="1020" y="513"/>
                      <a:pt x="888" y="73"/>
                    </a:cubicBezTo>
                    <a:cubicBezTo>
                      <a:pt x="866" y="23"/>
                      <a:pt x="819" y="0"/>
                      <a:pt x="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6"/>
              <p:cNvSpPr/>
              <p:nvPr/>
            </p:nvSpPr>
            <p:spPr>
              <a:xfrm>
                <a:off x="6450115" y="3735502"/>
                <a:ext cx="21653" cy="50954"/>
              </a:xfrm>
              <a:custGeom>
                <a:avLst/>
                <a:gdLst/>
                <a:ahLst/>
                <a:cxnLst/>
                <a:rect l="l" t="t" r="r" b="b"/>
                <a:pathLst>
                  <a:path w="1107" h="2605" extrusionOk="0">
                    <a:moveTo>
                      <a:pt x="705" y="1"/>
                    </a:moveTo>
                    <a:cubicBezTo>
                      <a:pt x="630" y="1"/>
                      <a:pt x="553" y="57"/>
                      <a:pt x="580" y="147"/>
                    </a:cubicBezTo>
                    <a:cubicBezTo>
                      <a:pt x="711" y="557"/>
                      <a:pt x="858" y="996"/>
                      <a:pt x="755" y="1436"/>
                    </a:cubicBezTo>
                    <a:cubicBezTo>
                      <a:pt x="667" y="1816"/>
                      <a:pt x="418" y="2153"/>
                      <a:pt x="96" y="2372"/>
                    </a:cubicBezTo>
                    <a:cubicBezTo>
                      <a:pt x="1" y="2444"/>
                      <a:pt x="61" y="2604"/>
                      <a:pt x="151" y="2604"/>
                    </a:cubicBezTo>
                    <a:cubicBezTo>
                      <a:pt x="171" y="2604"/>
                      <a:pt x="192" y="2596"/>
                      <a:pt x="214" y="2577"/>
                    </a:cubicBezTo>
                    <a:cubicBezTo>
                      <a:pt x="580" y="2329"/>
                      <a:pt x="872" y="1963"/>
                      <a:pt x="975" y="1538"/>
                    </a:cubicBezTo>
                    <a:cubicBezTo>
                      <a:pt x="1107" y="1040"/>
                      <a:pt x="960" y="543"/>
                      <a:pt x="814" y="74"/>
                    </a:cubicBezTo>
                    <a:cubicBezTo>
                      <a:pt x="797" y="23"/>
                      <a:pt x="751" y="1"/>
                      <a:pt x="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6"/>
              <p:cNvSpPr/>
              <p:nvPr/>
            </p:nvSpPr>
            <p:spPr>
              <a:xfrm>
                <a:off x="6489313" y="3738534"/>
                <a:ext cx="28558" cy="58250"/>
              </a:xfrm>
              <a:custGeom>
                <a:avLst/>
                <a:gdLst/>
                <a:ahLst/>
                <a:cxnLst/>
                <a:rect l="l" t="t" r="r" b="b"/>
                <a:pathLst>
                  <a:path w="1460" h="2978" extrusionOk="0">
                    <a:moveTo>
                      <a:pt x="165" y="0"/>
                    </a:moveTo>
                    <a:cubicBezTo>
                      <a:pt x="65" y="0"/>
                      <a:pt x="1" y="154"/>
                      <a:pt x="98" y="226"/>
                    </a:cubicBezTo>
                    <a:cubicBezTo>
                      <a:pt x="918" y="783"/>
                      <a:pt x="1196" y="1895"/>
                      <a:pt x="801" y="2788"/>
                    </a:cubicBezTo>
                    <a:cubicBezTo>
                      <a:pt x="760" y="2890"/>
                      <a:pt x="846" y="2977"/>
                      <a:pt x="923" y="2977"/>
                    </a:cubicBezTo>
                    <a:cubicBezTo>
                      <a:pt x="956" y="2977"/>
                      <a:pt x="988" y="2960"/>
                      <a:pt x="1006" y="2920"/>
                    </a:cubicBezTo>
                    <a:cubicBezTo>
                      <a:pt x="1459" y="1895"/>
                      <a:pt x="1152" y="666"/>
                      <a:pt x="230" y="22"/>
                    </a:cubicBezTo>
                    <a:cubicBezTo>
                      <a:pt x="207" y="7"/>
                      <a:pt x="185"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6"/>
              <p:cNvSpPr/>
              <p:nvPr/>
            </p:nvSpPr>
            <p:spPr>
              <a:xfrm>
                <a:off x="6494575" y="3701937"/>
                <a:ext cx="53790" cy="14533"/>
              </a:xfrm>
              <a:custGeom>
                <a:avLst/>
                <a:gdLst/>
                <a:ahLst/>
                <a:cxnLst/>
                <a:rect l="l" t="t" r="r" b="b"/>
                <a:pathLst>
                  <a:path w="2750" h="743" extrusionOk="0">
                    <a:moveTo>
                      <a:pt x="1219" y="1"/>
                    </a:moveTo>
                    <a:cubicBezTo>
                      <a:pt x="777" y="1"/>
                      <a:pt x="377" y="176"/>
                      <a:pt x="78" y="502"/>
                    </a:cubicBezTo>
                    <a:cubicBezTo>
                      <a:pt x="1" y="590"/>
                      <a:pt x="82" y="704"/>
                      <a:pt x="170" y="704"/>
                    </a:cubicBezTo>
                    <a:cubicBezTo>
                      <a:pt x="199" y="704"/>
                      <a:pt x="228" y="692"/>
                      <a:pt x="254" y="663"/>
                    </a:cubicBezTo>
                    <a:cubicBezTo>
                      <a:pt x="499" y="391"/>
                      <a:pt x="837" y="245"/>
                      <a:pt x="1205" y="245"/>
                    </a:cubicBezTo>
                    <a:cubicBezTo>
                      <a:pt x="1253" y="245"/>
                      <a:pt x="1302" y="248"/>
                      <a:pt x="1352" y="253"/>
                    </a:cubicBezTo>
                    <a:cubicBezTo>
                      <a:pt x="1776" y="282"/>
                      <a:pt x="2171" y="487"/>
                      <a:pt x="2523" y="721"/>
                    </a:cubicBezTo>
                    <a:cubicBezTo>
                      <a:pt x="2545" y="736"/>
                      <a:pt x="2567" y="743"/>
                      <a:pt x="2588" y="743"/>
                    </a:cubicBezTo>
                    <a:cubicBezTo>
                      <a:pt x="2687" y="743"/>
                      <a:pt x="2749" y="589"/>
                      <a:pt x="2640" y="516"/>
                    </a:cubicBezTo>
                    <a:cubicBezTo>
                      <a:pt x="2245" y="253"/>
                      <a:pt x="1805" y="33"/>
                      <a:pt x="1322" y="4"/>
                    </a:cubicBezTo>
                    <a:cubicBezTo>
                      <a:pt x="1288" y="2"/>
                      <a:pt x="1253" y="1"/>
                      <a:pt x="12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6"/>
              <p:cNvSpPr/>
              <p:nvPr/>
            </p:nvSpPr>
            <p:spPr>
              <a:xfrm>
                <a:off x="6466878" y="3660763"/>
                <a:ext cx="32861" cy="37770"/>
              </a:xfrm>
              <a:custGeom>
                <a:avLst/>
                <a:gdLst/>
                <a:ahLst/>
                <a:cxnLst/>
                <a:rect l="l" t="t" r="r" b="b"/>
                <a:pathLst>
                  <a:path w="1680" h="1931" extrusionOk="0">
                    <a:moveTo>
                      <a:pt x="1493" y="0"/>
                    </a:moveTo>
                    <a:cubicBezTo>
                      <a:pt x="1489" y="0"/>
                      <a:pt x="1484" y="0"/>
                      <a:pt x="1479" y="1"/>
                    </a:cubicBezTo>
                    <a:cubicBezTo>
                      <a:pt x="1040" y="89"/>
                      <a:pt x="674" y="352"/>
                      <a:pt x="411" y="704"/>
                    </a:cubicBezTo>
                    <a:cubicBezTo>
                      <a:pt x="176" y="1026"/>
                      <a:pt x="1" y="1553"/>
                      <a:pt x="308" y="1889"/>
                    </a:cubicBezTo>
                    <a:cubicBezTo>
                      <a:pt x="333" y="1918"/>
                      <a:pt x="363" y="1930"/>
                      <a:pt x="392" y="1930"/>
                    </a:cubicBezTo>
                    <a:cubicBezTo>
                      <a:pt x="480" y="1930"/>
                      <a:pt x="561" y="1817"/>
                      <a:pt x="484" y="1728"/>
                    </a:cubicBezTo>
                    <a:cubicBezTo>
                      <a:pt x="250" y="1465"/>
                      <a:pt x="469" y="1011"/>
                      <a:pt x="645" y="777"/>
                    </a:cubicBezTo>
                    <a:cubicBezTo>
                      <a:pt x="864" y="499"/>
                      <a:pt x="1186" y="294"/>
                      <a:pt x="1538" y="235"/>
                    </a:cubicBezTo>
                    <a:cubicBezTo>
                      <a:pt x="1679" y="207"/>
                      <a:pt x="1629" y="0"/>
                      <a:pt x="1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6"/>
              <p:cNvSpPr/>
              <p:nvPr/>
            </p:nvSpPr>
            <p:spPr>
              <a:xfrm>
                <a:off x="6424511" y="3651257"/>
                <a:ext cx="15824" cy="33096"/>
              </a:xfrm>
              <a:custGeom>
                <a:avLst/>
                <a:gdLst/>
                <a:ahLst/>
                <a:cxnLst/>
                <a:rect l="l" t="t" r="r" b="b"/>
                <a:pathLst>
                  <a:path w="809" h="1692" extrusionOk="0">
                    <a:moveTo>
                      <a:pt x="626" y="0"/>
                    </a:moveTo>
                    <a:cubicBezTo>
                      <a:pt x="597" y="0"/>
                      <a:pt x="568" y="10"/>
                      <a:pt x="542" y="33"/>
                    </a:cubicBezTo>
                    <a:cubicBezTo>
                      <a:pt x="102" y="428"/>
                      <a:pt x="0" y="1102"/>
                      <a:pt x="249" y="1643"/>
                    </a:cubicBezTo>
                    <a:cubicBezTo>
                      <a:pt x="257" y="1678"/>
                      <a:pt x="291" y="1692"/>
                      <a:pt x="329" y="1692"/>
                    </a:cubicBezTo>
                    <a:cubicBezTo>
                      <a:pt x="356" y="1692"/>
                      <a:pt x="386" y="1685"/>
                      <a:pt x="410" y="1673"/>
                    </a:cubicBezTo>
                    <a:cubicBezTo>
                      <a:pt x="468" y="1643"/>
                      <a:pt x="468" y="1570"/>
                      <a:pt x="454" y="1512"/>
                    </a:cubicBezTo>
                    <a:cubicBezTo>
                      <a:pt x="249" y="1087"/>
                      <a:pt x="366" y="516"/>
                      <a:pt x="717" y="194"/>
                    </a:cubicBezTo>
                    <a:cubicBezTo>
                      <a:pt x="808" y="115"/>
                      <a:pt x="723"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6"/>
              <p:cNvSpPr/>
              <p:nvPr/>
            </p:nvSpPr>
            <p:spPr>
              <a:xfrm>
                <a:off x="6328452" y="3657986"/>
                <a:ext cx="55805" cy="29418"/>
              </a:xfrm>
              <a:custGeom>
                <a:avLst/>
                <a:gdLst/>
                <a:ahLst/>
                <a:cxnLst/>
                <a:rect l="l" t="t" r="r" b="b"/>
                <a:pathLst>
                  <a:path w="2853" h="1504" extrusionOk="0">
                    <a:moveTo>
                      <a:pt x="2215" y="1"/>
                    </a:moveTo>
                    <a:cubicBezTo>
                      <a:pt x="1321" y="1"/>
                      <a:pt x="483" y="514"/>
                      <a:pt x="51" y="1329"/>
                    </a:cubicBezTo>
                    <a:cubicBezTo>
                      <a:pt x="0" y="1420"/>
                      <a:pt x="82" y="1504"/>
                      <a:pt x="162" y="1504"/>
                    </a:cubicBezTo>
                    <a:cubicBezTo>
                      <a:pt x="198" y="1504"/>
                      <a:pt x="233" y="1487"/>
                      <a:pt x="256" y="1446"/>
                    </a:cubicBezTo>
                    <a:cubicBezTo>
                      <a:pt x="651" y="717"/>
                      <a:pt x="1390" y="239"/>
                      <a:pt x="2200" y="239"/>
                    </a:cubicBezTo>
                    <a:cubicBezTo>
                      <a:pt x="2351" y="239"/>
                      <a:pt x="2503" y="255"/>
                      <a:pt x="2657" y="289"/>
                    </a:cubicBezTo>
                    <a:cubicBezTo>
                      <a:pt x="2665" y="291"/>
                      <a:pt x="2673" y="292"/>
                      <a:pt x="2681" y="292"/>
                    </a:cubicBezTo>
                    <a:cubicBezTo>
                      <a:pt x="2809" y="292"/>
                      <a:pt x="2853" y="83"/>
                      <a:pt x="2715" y="55"/>
                    </a:cubicBezTo>
                    <a:cubicBezTo>
                      <a:pt x="2548" y="18"/>
                      <a:pt x="2380" y="1"/>
                      <a:pt x="2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6"/>
              <p:cNvSpPr/>
              <p:nvPr/>
            </p:nvSpPr>
            <p:spPr>
              <a:xfrm>
                <a:off x="6343474" y="3704245"/>
                <a:ext cx="52812" cy="18210"/>
              </a:xfrm>
              <a:custGeom>
                <a:avLst/>
                <a:gdLst/>
                <a:ahLst/>
                <a:cxnLst/>
                <a:rect l="l" t="t" r="r" b="b"/>
                <a:pathLst>
                  <a:path w="2700" h="931" extrusionOk="0">
                    <a:moveTo>
                      <a:pt x="1932" y="0"/>
                    </a:moveTo>
                    <a:cubicBezTo>
                      <a:pt x="1675" y="0"/>
                      <a:pt x="1421" y="33"/>
                      <a:pt x="1171" y="106"/>
                    </a:cubicBezTo>
                    <a:cubicBezTo>
                      <a:pt x="747" y="208"/>
                      <a:pt x="337" y="398"/>
                      <a:pt x="73" y="764"/>
                    </a:cubicBezTo>
                    <a:cubicBezTo>
                      <a:pt x="1" y="847"/>
                      <a:pt x="82" y="930"/>
                      <a:pt x="172" y="930"/>
                    </a:cubicBezTo>
                    <a:cubicBezTo>
                      <a:pt x="209" y="930"/>
                      <a:pt x="248" y="916"/>
                      <a:pt x="278" y="882"/>
                    </a:cubicBezTo>
                    <a:cubicBezTo>
                      <a:pt x="498" y="574"/>
                      <a:pt x="908" y="413"/>
                      <a:pt x="1274" y="325"/>
                    </a:cubicBezTo>
                    <a:cubicBezTo>
                      <a:pt x="1494" y="268"/>
                      <a:pt x="1723" y="238"/>
                      <a:pt x="1954" y="238"/>
                    </a:cubicBezTo>
                    <a:cubicBezTo>
                      <a:pt x="2138" y="238"/>
                      <a:pt x="2322" y="257"/>
                      <a:pt x="2503" y="296"/>
                    </a:cubicBezTo>
                    <a:cubicBezTo>
                      <a:pt x="2512" y="298"/>
                      <a:pt x="2520" y="298"/>
                      <a:pt x="2528" y="298"/>
                    </a:cubicBezTo>
                    <a:cubicBezTo>
                      <a:pt x="2656" y="298"/>
                      <a:pt x="2700" y="89"/>
                      <a:pt x="2562" y="62"/>
                    </a:cubicBezTo>
                    <a:cubicBezTo>
                      <a:pt x="2351" y="22"/>
                      <a:pt x="2141" y="0"/>
                      <a:pt x="1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6"/>
              <p:cNvSpPr/>
              <p:nvPr/>
            </p:nvSpPr>
            <p:spPr>
              <a:xfrm>
                <a:off x="6275816" y="3676665"/>
                <a:ext cx="49330" cy="24861"/>
              </a:xfrm>
              <a:custGeom>
                <a:avLst/>
                <a:gdLst/>
                <a:ahLst/>
                <a:cxnLst/>
                <a:rect l="l" t="t" r="r" b="b"/>
                <a:pathLst>
                  <a:path w="2522" h="1271" extrusionOk="0">
                    <a:moveTo>
                      <a:pt x="2184" y="0"/>
                    </a:moveTo>
                    <a:cubicBezTo>
                      <a:pt x="1347" y="0"/>
                      <a:pt x="566" y="438"/>
                      <a:pt x="63" y="1091"/>
                    </a:cubicBezTo>
                    <a:cubicBezTo>
                      <a:pt x="0" y="1185"/>
                      <a:pt x="86" y="1271"/>
                      <a:pt x="172" y="1271"/>
                    </a:cubicBezTo>
                    <a:cubicBezTo>
                      <a:pt x="207" y="1271"/>
                      <a:pt x="242" y="1257"/>
                      <a:pt x="268" y="1223"/>
                    </a:cubicBezTo>
                    <a:cubicBezTo>
                      <a:pt x="718" y="609"/>
                      <a:pt x="1449" y="236"/>
                      <a:pt x="2210" y="236"/>
                    </a:cubicBezTo>
                    <a:cubicBezTo>
                      <a:pt x="2265" y="236"/>
                      <a:pt x="2320" y="238"/>
                      <a:pt x="2376" y="242"/>
                    </a:cubicBezTo>
                    <a:cubicBezTo>
                      <a:pt x="2380" y="242"/>
                      <a:pt x="2384" y="243"/>
                      <a:pt x="2389" y="243"/>
                    </a:cubicBezTo>
                    <a:cubicBezTo>
                      <a:pt x="2522" y="243"/>
                      <a:pt x="2518" y="22"/>
                      <a:pt x="2376" y="8"/>
                    </a:cubicBezTo>
                    <a:cubicBezTo>
                      <a:pt x="2311" y="3"/>
                      <a:pt x="2247" y="0"/>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6"/>
              <p:cNvSpPr/>
              <p:nvPr/>
            </p:nvSpPr>
            <p:spPr>
              <a:xfrm>
                <a:off x="6295044" y="3720910"/>
                <a:ext cx="49428" cy="14514"/>
              </a:xfrm>
              <a:custGeom>
                <a:avLst/>
                <a:gdLst/>
                <a:ahLst/>
                <a:cxnLst/>
                <a:rect l="l" t="t" r="r" b="b"/>
                <a:pathLst>
                  <a:path w="2527" h="742" extrusionOk="0">
                    <a:moveTo>
                      <a:pt x="1467" y="0"/>
                    </a:moveTo>
                    <a:cubicBezTo>
                      <a:pt x="968" y="0"/>
                      <a:pt x="470" y="188"/>
                      <a:pt x="90" y="542"/>
                    </a:cubicBezTo>
                    <a:cubicBezTo>
                      <a:pt x="0" y="620"/>
                      <a:pt x="82" y="742"/>
                      <a:pt x="171" y="742"/>
                    </a:cubicBezTo>
                    <a:cubicBezTo>
                      <a:pt x="199" y="742"/>
                      <a:pt x="227" y="730"/>
                      <a:pt x="251" y="703"/>
                    </a:cubicBezTo>
                    <a:cubicBezTo>
                      <a:pt x="587" y="402"/>
                      <a:pt x="1031" y="240"/>
                      <a:pt x="1471" y="240"/>
                    </a:cubicBezTo>
                    <a:cubicBezTo>
                      <a:pt x="1759" y="240"/>
                      <a:pt x="2046" y="309"/>
                      <a:pt x="2300" y="454"/>
                    </a:cubicBezTo>
                    <a:cubicBezTo>
                      <a:pt x="2323" y="469"/>
                      <a:pt x="2345" y="475"/>
                      <a:pt x="2365" y="475"/>
                    </a:cubicBezTo>
                    <a:cubicBezTo>
                      <a:pt x="2465" y="475"/>
                      <a:pt x="2527" y="322"/>
                      <a:pt x="2417" y="249"/>
                    </a:cubicBezTo>
                    <a:cubicBezTo>
                      <a:pt x="2122" y="81"/>
                      <a:pt x="1794"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8" name="Google Shape;4528;p46"/>
              <p:cNvGrpSpPr/>
              <p:nvPr/>
            </p:nvGrpSpPr>
            <p:grpSpPr>
              <a:xfrm>
                <a:off x="6101048" y="3698788"/>
                <a:ext cx="185487" cy="212050"/>
                <a:chOff x="6101048" y="3698788"/>
                <a:chExt cx="185487" cy="212050"/>
              </a:xfrm>
            </p:grpSpPr>
            <p:sp>
              <p:nvSpPr>
                <p:cNvPr id="4529" name="Google Shape;4529;p46"/>
                <p:cNvSpPr/>
                <p:nvPr/>
              </p:nvSpPr>
              <p:spPr>
                <a:xfrm>
                  <a:off x="6232589" y="3698788"/>
                  <a:ext cx="17839" cy="38240"/>
                </a:xfrm>
                <a:custGeom>
                  <a:avLst/>
                  <a:gdLst/>
                  <a:ahLst/>
                  <a:cxnLst/>
                  <a:rect l="l" t="t" r="r" b="b"/>
                  <a:pathLst>
                    <a:path w="912" h="1955" extrusionOk="0">
                      <a:moveTo>
                        <a:pt x="691" y="1"/>
                      </a:moveTo>
                      <a:cubicBezTo>
                        <a:pt x="620" y="1"/>
                        <a:pt x="542" y="62"/>
                        <a:pt x="560" y="150"/>
                      </a:cubicBezTo>
                      <a:cubicBezTo>
                        <a:pt x="618" y="443"/>
                        <a:pt x="677" y="765"/>
                        <a:pt x="604" y="1058"/>
                      </a:cubicBezTo>
                      <a:cubicBezTo>
                        <a:pt x="531" y="1365"/>
                        <a:pt x="311" y="1556"/>
                        <a:pt x="91" y="1761"/>
                      </a:cubicBezTo>
                      <a:cubicBezTo>
                        <a:pt x="1" y="1840"/>
                        <a:pt x="86" y="1955"/>
                        <a:pt x="183" y="1955"/>
                      </a:cubicBezTo>
                      <a:cubicBezTo>
                        <a:pt x="211" y="1955"/>
                        <a:pt x="241" y="1945"/>
                        <a:pt x="267" y="1922"/>
                      </a:cubicBezTo>
                      <a:cubicBezTo>
                        <a:pt x="501" y="1702"/>
                        <a:pt x="750" y="1453"/>
                        <a:pt x="823" y="1131"/>
                      </a:cubicBezTo>
                      <a:cubicBezTo>
                        <a:pt x="911" y="795"/>
                        <a:pt x="853" y="429"/>
                        <a:pt x="794" y="92"/>
                      </a:cubicBezTo>
                      <a:cubicBezTo>
                        <a:pt x="782" y="28"/>
                        <a:pt x="738"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6"/>
                <p:cNvSpPr/>
                <p:nvPr/>
              </p:nvSpPr>
              <p:spPr>
                <a:xfrm>
                  <a:off x="6178916" y="3714005"/>
                  <a:ext cx="21966" cy="36460"/>
                </a:xfrm>
                <a:custGeom>
                  <a:avLst/>
                  <a:gdLst/>
                  <a:ahLst/>
                  <a:cxnLst/>
                  <a:rect l="l" t="t" r="r" b="b"/>
                  <a:pathLst>
                    <a:path w="1123" h="1864" extrusionOk="0">
                      <a:moveTo>
                        <a:pt x="173" y="1"/>
                      </a:moveTo>
                      <a:cubicBezTo>
                        <a:pt x="69" y="1"/>
                        <a:pt x="0" y="159"/>
                        <a:pt x="112" y="221"/>
                      </a:cubicBezTo>
                      <a:cubicBezTo>
                        <a:pt x="361" y="353"/>
                        <a:pt x="566" y="544"/>
                        <a:pt x="713" y="792"/>
                      </a:cubicBezTo>
                      <a:cubicBezTo>
                        <a:pt x="771" y="924"/>
                        <a:pt x="830" y="1056"/>
                        <a:pt x="859" y="1202"/>
                      </a:cubicBezTo>
                      <a:cubicBezTo>
                        <a:pt x="888" y="1378"/>
                        <a:pt x="830" y="1539"/>
                        <a:pt x="771" y="1715"/>
                      </a:cubicBezTo>
                      <a:cubicBezTo>
                        <a:pt x="742" y="1773"/>
                        <a:pt x="786" y="1832"/>
                        <a:pt x="844" y="1861"/>
                      </a:cubicBezTo>
                      <a:cubicBezTo>
                        <a:pt x="854" y="1863"/>
                        <a:pt x="863" y="1864"/>
                        <a:pt x="872" y="1864"/>
                      </a:cubicBezTo>
                      <a:cubicBezTo>
                        <a:pt x="932" y="1864"/>
                        <a:pt x="978" y="1824"/>
                        <a:pt x="991" y="1773"/>
                      </a:cubicBezTo>
                      <a:cubicBezTo>
                        <a:pt x="1079" y="1583"/>
                        <a:pt x="1123" y="1407"/>
                        <a:pt x="1093" y="1202"/>
                      </a:cubicBezTo>
                      <a:cubicBezTo>
                        <a:pt x="1079" y="1027"/>
                        <a:pt x="1005" y="851"/>
                        <a:pt x="918" y="705"/>
                      </a:cubicBezTo>
                      <a:cubicBezTo>
                        <a:pt x="771" y="412"/>
                        <a:pt x="522" y="163"/>
                        <a:pt x="230" y="17"/>
                      </a:cubicBezTo>
                      <a:cubicBezTo>
                        <a:pt x="210" y="6"/>
                        <a:pt x="191"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6"/>
                <p:cNvSpPr/>
                <p:nvPr/>
              </p:nvSpPr>
              <p:spPr>
                <a:xfrm>
                  <a:off x="6134437" y="3750680"/>
                  <a:ext cx="39237" cy="26445"/>
                </a:xfrm>
                <a:custGeom>
                  <a:avLst/>
                  <a:gdLst/>
                  <a:ahLst/>
                  <a:cxnLst/>
                  <a:rect l="l" t="t" r="r" b="b"/>
                  <a:pathLst>
                    <a:path w="2006" h="1352" extrusionOk="0">
                      <a:moveTo>
                        <a:pt x="864" y="1"/>
                      </a:moveTo>
                      <a:cubicBezTo>
                        <a:pt x="732" y="1"/>
                        <a:pt x="600" y="15"/>
                        <a:pt x="469" y="30"/>
                      </a:cubicBezTo>
                      <a:cubicBezTo>
                        <a:pt x="337" y="45"/>
                        <a:pt x="220" y="59"/>
                        <a:pt x="103" y="103"/>
                      </a:cubicBezTo>
                      <a:cubicBezTo>
                        <a:pt x="44" y="133"/>
                        <a:pt x="0" y="191"/>
                        <a:pt x="15" y="250"/>
                      </a:cubicBezTo>
                      <a:cubicBezTo>
                        <a:pt x="28" y="300"/>
                        <a:pt x="84" y="340"/>
                        <a:pt x="138" y="340"/>
                      </a:cubicBezTo>
                      <a:cubicBezTo>
                        <a:pt x="146" y="340"/>
                        <a:pt x="154" y="339"/>
                        <a:pt x="161" y="337"/>
                      </a:cubicBezTo>
                      <a:cubicBezTo>
                        <a:pt x="366" y="264"/>
                        <a:pt x="600" y="235"/>
                        <a:pt x="820" y="235"/>
                      </a:cubicBezTo>
                      <a:cubicBezTo>
                        <a:pt x="996" y="235"/>
                        <a:pt x="1171" y="279"/>
                        <a:pt x="1332" y="381"/>
                      </a:cubicBezTo>
                      <a:cubicBezTo>
                        <a:pt x="1611" y="557"/>
                        <a:pt x="1772" y="894"/>
                        <a:pt x="1757" y="1230"/>
                      </a:cubicBezTo>
                      <a:cubicBezTo>
                        <a:pt x="1757" y="1311"/>
                        <a:pt x="1816" y="1351"/>
                        <a:pt x="1874" y="1351"/>
                      </a:cubicBezTo>
                      <a:cubicBezTo>
                        <a:pt x="1933" y="1351"/>
                        <a:pt x="1991" y="1311"/>
                        <a:pt x="1991" y="1230"/>
                      </a:cubicBezTo>
                      <a:cubicBezTo>
                        <a:pt x="2006" y="821"/>
                        <a:pt x="1801" y="425"/>
                        <a:pt x="1464" y="191"/>
                      </a:cubicBezTo>
                      <a:cubicBezTo>
                        <a:pt x="1288" y="59"/>
                        <a:pt x="1084" y="1"/>
                        <a:pt x="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6"/>
                <p:cNvSpPr/>
                <p:nvPr/>
              </p:nvSpPr>
              <p:spPr>
                <a:xfrm>
                  <a:off x="6101048" y="3801086"/>
                  <a:ext cx="55550" cy="19677"/>
                </a:xfrm>
                <a:custGeom>
                  <a:avLst/>
                  <a:gdLst/>
                  <a:ahLst/>
                  <a:cxnLst/>
                  <a:rect l="l" t="t" r="r" b="b"/>
                  <a:pathLst>
                    <a:path w="2840" h="1006" extrusionOk="0">
                      <a:moveTo>
                        <a:pt x="1341" y="0"/>
                      </a:moveTo>
                      <a:cubicBezTo>
                        <a:pt x="873" y="0"/>
                        <a:pt x="97" y="147"/>
                        <a:pt x="9" y="732"/>
                      </a:cubicBezTo>
                      <a:cubicBezTo>
                        <a:pt x="0" y="820"/>
                        <a:pt x="82" y="882"/>
                        <a:pt x="151" y="882"/>
                      </a:cubicBezTo>
                      <a:cubicBezTo>
                        <a:pt x="197" y="882"/>
                        <a:pt x="237" y="855"/>
                        <a:pt x="243" y="791"/>
                      </a:cubicBezTo>
                      <a:cubicBezTo>
                        <a:pt x="273" y="557"/>
                        <a:pt x="478" y="410"/>
                        <a:pt x="697" y="352"/>
                      </a:cubicBezTo>
                      <a:cubicBezTo>
                        <a:pt x="901" y="288"/>
                        <a:pt x="1116" y="246"/>
                        <a:pt x="1333" y="246"/>
                      </a:cubicBezTo>
                      <a:cubicBezTo>
                        <a:pt x="1365" y="246"/>
                        <a:pt x="1397" y="247"/>
                        <a:pt x="1429" y="249"/>
                      </a:cubicBezTo>
                      <a:cubicBezTo>
                        <a:pt x="1927" y="264"/>
                        <a:pt x="2278" y="615"/>
                        <a:pt x="2600" y="967"/>
                      </a:cubicBezTo>
                      <a:cubicBezTo>
                        <a:pt x="2624" y="994"/>
                        <a:pt x="2651" y="1005"/>
                        <a:pt x="2677" y="1005"/>
                      </a:cubicBezTo>
                      <a:cubicBezTo>
                        <a:pt x="2763" y="1005"/>
                        <a:pt x="2840" y="881"/>
                        <a:pt x="2761" y="791"/>
                      </a:cubicBezTo>
                      <a:cubicBezTo>
                        <a:pt x="2571" y="601"/>
                        <a:pt x="2381" y="396"/>
                        <a:pt x="2146" y="235"/>
                      </a:cubicBezTo>
                      <a:cubicBezTo>
                        <a:pt x="1912" y="88"/>
                        <a:pt x="1634" y="0"/>
                        <a:pt x="1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6"/>
                <p:cNvSpPr/>
                <p:nvPr/>
              </p:nvSpPr>
              <p:spPr>
                <a:xfrm>
                  <a:off x="6119258" y="3843805"/>
                  <a:ext cx="41858" cy="41428"/>
                </a:xfrm>
                <a:custGeom>
                  <a:avLst/>
                  <a:gdLst/>
                  <a:ahLst/>
                  <a:cxnLst/>
                  <a:rect l="l" t="t" r="r" b="b"/>
                  <a:pathLst>
                    <a:path w="2140" h="2118" extrusionOk="0">
                      <a:moveTo>
                        <a:pt x="1867" y="0"/>
                      </a:moveTo>
                      <a:cubicBezTo>
                        <a:pt x="1758" y="0"/>
                        <a:pt x="1651" y="21"/>
                        <a:pt x="1537" y="42"/>
                      </a:cubicBezTo>
                      <a:cubicBezTo>
                        <a:pt x="1376" y="85"/>
                        <a:pt x="1245" y="115"/>
                        <a:pt x="1098" y="173"/>
                      </a:cubicBezTo>
                      <a:cubicBezTo>
                        <a:pt x="849" y="261"/>
                        <a:pt x="630" y="408"/>
                        <a:pt x="454" y="612"/>
                      </a:cubicBezTo>
                      <a:cubicBezTo>
                        <a:pt x="132" y="1008"/>
                        <a:pt x="0" y="1535"/>
                        <a:pt x="117" y="2032"/>
                      </a:cubicBezTo>
                      <a:cubicBezTo>
                        <a:pt x="135" y="2092"/>
                        <a:pt x="184" y="2117"/>
                        <a:pt x="233" y="2117"/>
                      </a:cubicBezTo>
                      <a:cubicBezTo>
                        <a:pt x="305" y="2117"/>
                        <a:pt x="378" y="2061"/>
                        <a:pt x="352" y="1974"/>
                      </a:cubicBezTo>
                      <a:cubicBezTo>
                        <a:pt x="249" y="1564"/>
                        <a:pt x="352" y="1110"/>
                        <a:pt x="615" y="773"/>
                      </a:cubicBezTo>
                      <a:cubicBezTo>
                        <a:pt x="762" y="598"/>
                        <a:pt x="952" y="481"/>
                        <a:pt x="1157" y="393"/>
                      </a:cubicBezTo>
                      <a:cubicBezTo>
                        <a:pt x="1274" y="349"/>
                        <a:pt x="1406" y="320"/>
                        <a:pt x="1523" y="290"/>
                      </a:cubicBezTo>
                      <a:cubicBezTo>
                        <a:pt x="1624" y="268"/>
                        <a:pt x="1734" y="237"/>
                        <a:pt x="1845" y="237"/>
                      </a:cubicBezTo>
                      <a:cubicBezTo>
                        <a:pt x="1879" y="237"/>
                        <a:pt x="1913" y="240"/>
                        <a:pt x="1947" y="246"/>
                      </a:cubicBezTo>
                      <a:cubicBezTo>
                        <a:pt x="1960" y="250"/>
                        <a:pt x="1972" y="252"/>
                        <a:pt x="1983" y="252"/>
                      </a:cubicBezTo>
                      <a:cubicBezTo>
                        <a:pt x="2102" y="252"/>
                        <a:pt x="2140" y="52"/>
                        <a:pt x="2006" y="12"/>
                      </a:cubicBezTo>
                      <a:cubicBezTo>
                        <a:pt x="1959" y="4"/>
                        <a:pt x="1913" y="0"/>
                        <a:pt x="1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6"/>
                <p:cNvSpPr/>
                <p:nvPr/>
              </p:nvSpPr>
              <p:spPr>
                <a:xfrm>
                  <a:off x="6174515" y="3857439"/>
                  <a:ext cx="21555" cy="53399"/>
                </a:xfrm>
                <a:custGeom>
                  <a:avLst/>
                  <a:gdLst/>
                  <a:ahLst/>
                  <a:cxnLst/>
                  <a:rect l="l" t="t" r="r" b="b"/>
                  <a:pathLst>
                    <a:path w="1102" h="2730" extrusionOk="0">
                      <a:moveTo>
                        <a:pt x="703" y="1"/>
                      </a:moveTo>
                      <a:cubicBezTo>
                        <a:pt x="694" y="1"/>
                        <a:pt x="684" y="1"/>
                        <a:pt x="674" y="3"/>
                      </a:cubicBezTo>
                      <a:lnTo>
                        <a:pt x="689" y="3"/>
                      </a:lnTo>
                      <a:cubicBezTo>
                        <a:pt x="455" y="62"/>
                        <a:pt x="294" y="267"/>
                        <a:pt x="206" y="472"/>
                      </a:cubicBezTo>
                      <a:cubicBezTo>
                        <a:pt x="89" y="735"/>
                        <a:pt x="1" y="1013"/>
                        <a:pt x="30" y="1292"/>
                      </a:cubicBezTo>
                      <a:cubicBezTo>
                        <a:pt x="89" y="1833"/>
                        <a:pt x="440" y="2346"/>
                        <a:pt x="835" y="2697"/>
                      </a:cubicBezTo>
                      <a:cubicBezTo>
                        <a:pt x="862" y="2720"/>
                        <a:pt x="891" y="2730"/>
                        <a:pt x="919" y="2730"/>
                      </a:cubicBezTo>
                      <a:cubicBezTo>
                        <a:pt x="1017" y="2730"/>
                        <a:pt x="1102" y="2615"/>
                        <a:pt x="1011" y="2536"/>
                      </a:cubicBezTo>
                      <a:cubicBezTo>
                        <a:pt x="660" y="2229"/>
                        <a:pt x="396" y="1833"/>
                        <a:pt x="294" y="1379"/>
                      </a:cubicBezTo>
                      <a:cubicBezTo>
                        <a:pt x="235" y="1131"/>
                        <a:pt x="294" y="896"/>
                        <a:pt x="381" y="662"/>
                      </a:cubicBezTo>
                      <a:cubicBezTo>
                        <a:pt x="455" y="486"/>
                        <a:pt x="557" y="281"/>
                        <a:pt x="747" y="238"/>
                      </a:cubicBezTo>
                      <a:cubicBezTo>
                        <a:pt x="885" y="196"/>
                        <a:pt x="842" y="1"/>
                        <a:pt x="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6"/>
                <p:cNvSpPr/>
                <p:nvPr/>
              </p:nvSpPr>
              <p:spPr>
                <a:xfrm>
                  <a:off x="6213459" y="3847405"/>
                  <a:ext cx="38533" cy="28284"/>
                </a:xfrm>
                <a:custGeom>
                  <a:avLst/>
                  <a:gdLst/>
                  <a:ahLst/>
                  <a:cxnLst/>
                  <a:rect l="l" t="t" r="r" b="b"/>
                  <a:pathLst>
                    <a:path w="1970" h="1446" extrusionOk="0">
                      <a:moveTo>
                        <a:pt x="118" y="0"/>
                      </a:moveTo>
                      <a:cubicBezTo>
                        <a:pt x="59" y="0"/>
                        <a:pt x="1" y="41"/>
                        <a:pt x="1" y="121"/>
                      </a:cubicBezTo>
                      <a:cubicBezTo>
                        <a:pt x="1" y="560"/>
                        <a:pt x="206" y="985"/>
                        <a:pt x="572" y="1234"/>
                      </a:cubicBezTo>
                      <a:cubicBezTo>
                        <a:pt x="769" y="1375"/>
                        <a:pt x="1012" y="1445"/>
                        <a:pt x="1256" y="1445"/>
                      </a:cubicBezTo>
                      <a:cubicBezTo>
                        <a:pt x="1467" y="1445"/>
                        <a:pt x="1677" y="1394"/>
                        <a:pt x="1860" y="1292"/>
                      </a:cubicBezTo>
                      <a:cubicBezTo>
                        <a:pt x="1969" y="1219"/>
                        <a:pt x="1907" y="1066"/>
                        <a:pt x="1799" y="1066"/>
                      </a:cubicBezTo>
                      <a:cubicBezTo>
                        <a:pt x="1777" y="1066"/>
                        <a:pt x="1753" y="1072"/>
                        <a:pt x="1728" y="1087"/>
                      </a:cubicBezTo>
                      <a:cubicBezTo>
                        <a:pt x="1582" y="1167"/>
                        <a:pt x="1421" y="1207"/>
                        <a:pt x="1260" y="1207"/>
                      </a:cubicBezTo>
                      <a:cubicBezTo>
                        <a:pt x="1066" y="1207"/>
                        <a:pt x="871" y="1149"/>
                        <a:pt x="703" y="1029"/>
                      </a:cubicBezTo>
                      <a:cubicBezTo>
                        <a:pt x="396" y="824"/>
                        <a:pt x="235" y="472"/>
                        <a:pt x="235" y="121"/>
                      </a:cubicBezTo>
                      <a:cubicBezTo>
                        <a:pt x="235" y="41"/>
                        <a:pt x="176"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6"/>
                <p:cNvSpPr/>
                <p:nvPr/>
              </p:nvSpPr>
              <p:spPr>
                <a:xfrm>
                  <a:off x="6230711" y="3802866"/>
                  <a:ext cx="40607" cy="19012"/>
                </a:xfrm>
                <a:custGeom>
                  <a:avLst/>
                  <a:gdLst/>
                  <a:ahLst/>
                  <a:cxnLst/>
                  <a:rect l="l" t="t" r="r" b="b"/>
                  <a:pathLst>
                    <a:path w="2076" h="972" extrusionOk="0">
                      <a:moveTo>
                        <a:pt x="139" y="0"/>
                      </a:moveTo>
                      <a:cubicBezTo>
                        <a:pt x="68" y="0"/>
                        <a:pt x="0" y="56"/>
                        <a:pt x="26" y="144"/>
                      </a:cubicBezTo>
                      <a:cubicBezTo>
                        <a:pt x="173" y="524"/>
                        <a:pt x="480" y="832"/>
                        <a:pt x="875" y="934"/>
                      </a:cubicBezTo>
                      <a:cubicBezTo>
                        <a:pt x="972" y="960"/>
                        <a:pt x="1065" y="971"/>
                        <a:pt x="1157" y="971"/>
                      </a:cubicBezTo>
                      <a:cubicBezTo>
                        <a:pt x="1275" y="971"/>
                        <a:pt x="1390" y="952"/>
                        <a:pt x="1505" y="919"/>
                      </a:cubicBezTo>
                      <a:cubicBezTo>
                        <a:pt x="1637" y="876"/>
                        <a:pt x="1754" y="817"/>
                        <a:pt x="1871" y="758"/>
                      </a:cubicBezTo>
                      <a:cubicBezTo>
                        <a:pt x="1973" y="714"/>
                        <a:pt x="2076" y="641"/>
                        <a:pt x="2047" y="510"/>
                      </a:cubicBezTo>
                      <a:cubicBezTo>
                        <a:pt x="2030" y="454"/>
                        <a:pt x="1987" y="430"/>
                        <a:pt x="1943" y="430"/>
                      </a:cubicBezTo>
                      <a:cubicBezTo>
                        <a:pt x="1885" y="430"/>
                        <a:pt x="1823" y="471"/>
                        <a:pt x="1812" y="535"/>
                      </a:cubicBezTo>
                      <a:lnTo>
                        <a:pt x="1812" y="535"/>
                      </a:lnTo>
                      <a:cubicBezTo>
                        <a:pt x="1807" y="537"/>
                        <a:pt x="1803" y="539"/>
                        <a:pt x="1798" y="539"/>
                      </a:cubicBezTo>
                      <a:cubicBezTo>
                        <a:pt x="1783" y="539"/>
                        <a:pt x="1754" y="553"/>
                        <a:pt x="1739" y="568"/>
                      </a:cubicBezTo>
                      <a:cubicBezTo>
                        <a:pt x="1695" y="597"/>
                        <a:pt x="1651" y="612"/>
                        <a:pt x="1607" y="627"/>
                      </a:cubicBezTo>
                      <a:cubicBezTo>
                        <a:pt x="1520" y="671"/>
                        <a:pt x="1417" y="700"/>
                        <a:pt x="1315" y="729"/>
                      </a:cubicBezTo>
                      <a:cubicBezTo>
                        <a:pt x="1266" y="739"/>
                        <a:pt x="1217" y="744"/>
                        <a:pt x="1168" y="744"/>
                      </a:cubicBezTo>
                      <a:cubicBezTo>
                        <a:pt x="1071" y="744"/>
                        <a:pt x="973" y="724"/>
                        <a:pt x="875" y="685"/>
                      </a:cubicBezTo>
                      <a:cubicBezTo>
                        <a:pt x="597" y="597"/>
                        <a:pt x="363" y="363"/>
                        <a:pt x="261" y="85"/>
                      </a:cubicBezTo>
                      <a:cubicBezTo>
                        <a:pt x="237" y="26"/>
                        <a:pt x="18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6"/>
                <p:cNvSpPr/>
                <p:nvPr/>
              </p:nvSpPr>
              <p:spPr>
                <a:xfrm>
                  <a:off x="6241293" y="3762495"/>
                  <a:ext cx="45242" cy="15589"/>
                </a:xfrm>
                <a:custGeom>
                  <a:avLst/>
                  <a:gdLst/>
                  <a:ahLst/>
                  <a:cxnLst/>
                  <a:rect l="l" t="t" r="r" b="b"/>
                  <a:pathLst>
                    <a:path w="2313" h="797" extrusionOk="0">
                      <a:moveTo>
                        <a:pt x="148" y="1"/>
                      </a:moveTo>
                      <a:cubicBezTo>
                        <a:pt x="75" y="1"/>
                        <a:pt x="1" y="61"/>
                        <a:pt x="27" y="158"/>
                      </a:cubicBezTo>
                      <a:cubicBezTo>
                        <a:pt x="144" y="583"/>
                        <a:pt x="627" y="744"/>
                        <a:pt x="1023" y="788"/>
                      </a:cubicBezTo>
                      <a:cubicBezTo>
                        <a:pt x="1082" y="793"/>
                        <a:pt x="1142" y="796"/>
                        <a:pt x="1201" y="796"/>
                      </a:cubicBezTo>
                      <a:cubicBezTo>
                        <a:pt x="1579" y="796"/>
                        <a:pt x="1945" y="675"/>
                        <a:pt x="2223" y="422"/>
                      </a:cubicBezTo>
                      <a:cubicBezTo>
                        <a:pt x="2313" y="343"/>
                        <a:pt x="2231" y="222"/>
                        <a:pt x="2135" y="222"/>
                      </a:cubicBezTo>
                      <a:cubicBezTo>
                        <a:pt x="2105" y="222"/>
                        <a:pt x="2075" y="233"/>
                        <a:pt x="2047" y="260"/>
                      </a:cubicBezTo>
                      <a:cubicBezTo>
                        <a:pt x="1829" y="466"/>
                        <a:pt x="1521" y="559"/>
                        <a:pt x="1211" y="559"/>
                      </a:cubicBezTo>
                      <a:cubicBezTo>
                        <a:pt x="1168" y="559"/>
                        <a:pt x="1124" y="557"/>
                        <a:pt x="1081" y="553"/>
                      </a:cubicBezTo>
                      <a:cubicBezTo>
                        <a:pt x="788" y="539"/>
                        <a:pt x="349" y="422"/>
                        <a:pt x="261" y="85"/>
                      </a:cubicBezTo>
                      <a:cubicBezTo>
                        <a:pt x="244" y="27"/>
                        <a:pt x="197" y="1"/>
                        <a:pt x="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46"/>
              <p:cNvGrpSpPr/>
              <p:nvPr/>
            </p:nvGrpSpPr>
            <p:grpSpPr>
              <a:xfrm>
                <a:off x="6297880" y="3796470"/>
                <a:ext cx="67971" cy="210602"/>
                <a:chOff x="6297880" y="3796470"/>
                <a:chExt cx="67971" cy="210602"/>
              </a:xfrm>
            </p:grpSpPr>
            <p:sp>
              <p:nvSpPr>
                <p:cNvPr id="4539" name="Google Shape;4539;p46"/>
                <p:cNvSpPr/>
                <p:nvPr/>
              </p:nvSpPr>
              <p:spPr>
                <a:xfrm>
                  <a:off x="6297880" y="3796470"/>
                  <a:ext cx="49272" cy="20910"/>
                </a:xfrm>
                <a:custGeom>
                  <a:avLst/>
                  <a:gdLst/>
                  <a:ahLst/>
                  <a:cxnLst/>
                  <a:rect l="l" t="t" r="r" b="b"/>
                  <a:pathLst>
                    <a:path w="2519" h="1069" extrusionOk="0">
                      <a:moveTo>
                        <a:pt x="2241" y="141"/>
                      </a:moveTo>
                      <a:cubicBezTo>
                        <a:pt x="2243" y="141"/>
                        <a:pt x="2243" y="144"/>
                        <a:pt x="2239" y="151"/>
                      </a:cubicBezTo>
                      <a:lnTo>
                        <a:pt x="2239" y="151"/>
                      </a:lnTo>
                      <a:cubicBezTo>
                        <a:pt x="2238" y="144"/>
                        <a:pt x="2240" y="141"/>
                        <a:pt x="2241" y="141"/>
                      </a:cubicBezTo>
                      <a:close/>
                      <a:moveTo>
                        <a:pt x="2313" y="0"/>
                      </a:moveTo>
                      <a:cubicBezTo>
                        <a:pt x="2304" y="0"/>
                        <a:pt x="2296" y="1"/>
                        <a:pt x="2287" y="2"/>
                      </a:cubicBezTo>
                      <a:cubicBezTo>
                        <a:pt x="2200" y="19"/>
                        <a:pt x="2186" y="109"/>
                        <a:pt x="2219" y="173"/>
                      </a:cubicBezTo>
                      <a:lnTo>
                        <a:pt x="2219" y="173"/>
                      </a:lnTo>
                      <a:cubicBezTo>
                        <a:pt x="2207" y="184"/>
                        <a:pt x="2196" y="196"/>
                        <a:pt x="2185" y="207"/>
                      </a:cubicBezTo>
                      <a:cubicBezTo>
                        <a:pt x="2155" y="251"/>
                        <a:pt x="2111" y="280"/>
                        <a:pt x="2082" y="324"/>
                      </a:cubicBezTo>
                      <a:cubicBezTo>
                        <a:pt x="2009" y="383"/>
                        <a:pt x="1936" y="441"/>
                        <a:pt x="1863" y="500"/>
                      </a:cubicBezTo>
                      <a:cubicBezTo>
                        <a:pt x="1702" y="602"/>
                        <a:pt x="1541" y="690"/>
                        <a:pt x="1350" y="749"/>
                      </a:cubicBezTo>
                      <a:cubicBezTo>
                        <a:pt x="1193" y="797"/>
                        <a:pt x="1004" y="832"/>
                        <a:pt x="819" y="832"/>
                      </a:cubicBezTo>
                      <a:cubicBezTo>
                        <a:pt x="607" y="832"/>
                        <a:pt x="401" y="786"/>
                        <a:pt x="252" y="661"/>
                      </a:cubicBezTo>
                      <a:cubicBezTo>
                        <a:pt x="226" y="638"/>
                        <a:pt x="197" y="628"/>
                        <a:pt x="170" y="628"/>
                      </a:cubicBezTo>
                      <a:cubicBezTo>
                        <a:pt x="77" y="628"/>
                        <a:pt x="1" y="743"/>
                        <a:pt x="91" y="822"/>
                      </a:cubicBezTo>
                      <a:cubicBezTo>
                        <a:pt x="292" y="1000"/>
                        <a:pt x="556" y="1069"/>
                        <a:pt x="827" y="1069"/>
                      </a:cubicBezTo>
                      <a:cubicBezTo>
                        <a:pt x="1090" y="1069"/>
                        <a:pt x="1361" y="1004"/>
                        <a:pt x="1584" y="910"/>
                      </a:cubicBezTo>
                      <a:cubicBezTo>
                        <a:pt x="1819" y="822"/>
                        <a:pt x="2038" y="675"/>
                        <a:pt x="2229" y="500"/>
                      </a:cubicBezTo>
                      <a:cubicBezTo>
                        <a:pt x="2316" y="427"/>
                        <a:pt x="2448" y="324"/>
                        <a:pt x="2477" y="207"/>
                      </a:cubicBezTo>
                      <a:cubicBezTo>
                        <a:pt x="2518" y="85"/>
                        <a:pt x="2420" y="0"/>
                        <a:pt x="2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6"/>
                <p:cNvSpPr/>
                <p:nvPr/>
              </p:nvSpPr>
              <p:spPr>
                <a:xfrm>
                  <a:off x="6304061" y="3845409"/>
                  <a:ext cx="51873" cy="18406"/>
                </a:xfrm>
                <a:custGeom>
                  <a:avLst/>
                  <a:gdLst/>
                  <a:ahLst/>
                  <a:cxnLst/>
                  <a:rect l="l" t="t" r="r" b="b"/>
                  <a:pathLst>
                    <a:path w="2652" h="941" extrusionOk="0">
                      <a:moveTo>
                        <a:pt x="2494" y="0"/>
                      </a:moveTo>
                      <a:cubicBezTo>
                        <a:pt x="2466" y="0"/>
                        <a:pt x="2436" y="14"/>
                        <a:pt x="2410" y="47"/>
                      </a:cubicBezTo>
                      <a:cubicBezTo>
                        <a:pt x="2176" y="355"/>
                        <a:pt x="1839" y="589"/>
                        <a:pt x="1444" y="677"/>
                      </a:cubicBezTo>
                      <a:cubicBezTo>
                        <a:pt x="1336" y="699"/>
                        <a:pt x="1226" y="710"/>
                        <a:pt x="1118" y="710"/>
                      </a:cubicBezTo>
                      <a:cubicBezTo>
                        <a:pt x="801" y="710"/>
                        <a:pt x="491" y="617"/>
                        <a:pt x="229" y="443"/>
                      </a:cubicBezTo>
                      <a:cubicBezTo>
                        <a:pt x="207" y="428"/>
                        <a:pt x="185" y="421"/>
                        <a:pt x="164" y="421"/>
                      </a:cubicBezTo>
                      <a:cubicBezTo>
                        <a:pt x="64" y="421"/>
                        <a:pt x="0" y="575"/>
                        <a:pt x="97" y="648"/>
                      </a:cubicBezTo>
                      <a:cubicBezTo>
                        <a:pt x="406" y="846"/>
                        <a:pt x="751" y="941"/>
                        <a:pt x="1092" y="941"/>
                      </a:cubicBezTo>
                      <a:cubicBezTo>
                        <a:pt x="1656" y="941"/>
                        <a:pt x="2212" y="683"/>
                        <a:pt x="2586" y="208"/>
                      </a:cubicBezTo>
                      <a:cubicBezTo>
                        <a:pt x="2652" y="121"/>
                        <a:pt x="2578" y="0"/>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6"/>
                <p:cNvSpPr/>
                <p:nvPr/>
              </p:nvSpPr>
              <p:spPr>
                <a:xfrm>
                  <a:off x="6307523" y="3896089"/>
                  <a:ext cx="54142" cy="17467"/>
                </a:xfrm>
                <a:custGeom>
                  <a:avLst/>
                  <a:gdLst/>
                  <a:ahLst/>
                  <a:cxnLst/>
                  <a:rect l="l" t="t" r="r" b="b"/>
                  <a:pathLst>
                    <a:path w="2768" h="893" extrusionOk="0">
                      <a:moveTo>
                        <a:pt x="2616" y="1"/>
                      </a:moveTo>
                      <a:cubicBezTo>
                        <a:pt x="2590" y="1"/>
                        <a:pt x="2563" y="14"/>
                        <a:pt x="2541" y="48"/>
                      </a:cubicBezTo>
                      <a:cubicBezTo>
                        <a:pt x="2277" y="370"/>
                        <a:pt x="1926" y="589"/>
                        <a:pt x="1516" y="648"/>
                      </a:cubicBezTo>
                      <a:cubicBezTo>
                        <a:pt x="1461" y="655"/>
                        <a:pt x="1406" y="658"/>
                        <a:pt x="1352" y="658"/>
                      </a:cubicBezTo>
                      <a:cubicBezTo>
                        <a:pt x="948" y="658"/>
                        <a:pt x="576" y="476"/>
                        <a:pt x="228" y="282"/>
                      </a:cubicBezTo>
                      <a:cubicBezTo>
                        <a:pt x="206" y="268"/>
                        <a:pt x="185" y="261"/>
                        <a:pt x="166" y="261"/>
                      </a:cubicBezTo>
                      <a:cubicBezTo>
                        <a:pt x="64" y="261"/>
                        <a:pt x="0" y="425"/>
                        <a:pt x="111" y="487"/>
                      </a:cubicBezTo>
                      <a:cubicBezTo>
                        <a:pt x="498" y="707"/>
                        <a:pt x="909" y="892"/>
                        <a:pt x="1363" y="892"/>
                      </a:cubicBezTo>
                      <a:cubicBezTo>
                        <a:pt x="1423" y="892"/>
                        <a:pt x="1484" y="889"/>
                        <a:pt x="1545" y="882"/>
                      </a:cubicBezTo>
                      <a:cubicBezTo>
                        <a:pt x="1999" y="809"/>
                        <a:pt x="2424" y="575"/>
                        <a:pt x="2702" y="209"/>
                      </a:cubicBezTo>
                      <a:cubicBezTo>
                        <a:pt x="2767" y="121"/>
                        <a:pt x="2694"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6"/>
                <p:cNvSpPr/>
                <p:nvPr/>
              </p:nvSpPr>
              <p:spPr>
                <a:xfrm>
                  <a:off x="6305058" y="3947415"/>
                  <a:ext cx="60264" cy="17506"/>
                </a:xfrm>
                <a:custGeom>
                  <a:avLst/>
                  <a:gdLst/>
                  <a:ahLst/>
                  <a:cxnLst/>
                  <a:rect l="l" t="t" r="r" b="b"/>
                  <a:pathLst>
                    <a:path w="3081" h="895" extrusionOk="0">
                      <a:moveTo>
                        <a:pt x="163" y="1"/>
                      </a:moveTo>
                      <a:cubicBezTo>
                        <a:pt x="79" y="1"/>
                        <a:pt x="0" y="85"/>
                        <a:pt x="61" y="176"/>
                      </a:cubicBezTo>
                      <a:cubicBezTo>
                        <a:pt x="383" y="674"/>
                        <a:pt x="954" y="893"/>
                        <a:pt x="1540" y="893"/>
                      </a:cubicBezTo>
                      <a:cubicBezTo>
                        <a:pt x="1566" y="894"/>
                        <a:pt x="1592" y="894"/>
                        <a:pt x="1619" y="894"/>
                      </a:cubicBezTo>
                      <a:cubicBezTo>
                        <a:pt x="2139" y="894"/>
                        <a:pt x="2698" y="753"/>
                        <a:pt x="3018" y="308"/>
                      </a:cubicBezTo>
                      <a:cubicBezTo>
                        <a:pt x="3080" y="225"/>
                        <a:pt x="2996" y="142"/>
                        <a:pt x="2910" y="142"/>
                      </a:cubicBezTo>
                      <a:cubicBezTo>
                        <a:pt x="2875" y="142"/>
                        <a:pt x="2839" y="156"/>
                        <a:pt x="2813" y="190"/>
                      </a:cubicBezTo>
                      <a:cubicBezTo>
                        <a:pt x="2535" y="571"/>
                        <a:pt x="1979" y="659"/>
                        <a:pt x="1540" y="659"/>
                      </a:cubicBezTo>
                      <a:cubicBezTo>
                        <a:pt x="1042" y="659"/>
                        <a:pt x="544" y="483"/>
                        <a:pt x="266" y="59"/>
                      </a:cubicBezTo>
                      <a:cubicBezTo>
                        <a:pt x="239" y="18"/>
                        <a:pt x="20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6"/>
                <p:cNvSpPr/>
                <p:nvPr/>
              </p:nvSpPr>
              <p:spPr>
                <a:xfrm>
                  <a:off x="6301811" y="3986359"/>
                  <a:ext cx="64039" cy="20714"/>
                </a:xfrm>
                <a:custGeom>
                  <a:avLst/>
                  <a:gdLst/>
                  <a:ahLst/>
                  <a:cxnLst/>
                  <a:rect l="l" t="t" r="r" b="b"/>
                  <a:pathLst>
                    <a:path w="3274" h="1059" extrusionOk="0">
                      <a:moveTo>
                        <a:pt x="3112" y="1"/>
                      </a:moveTo>
                      <a:cubicBezTo>
                        <a:pt x="3074" y="1"/>
                        <a:pt x="3036" y="18"/>
                        <a:pt x="3008" y="59"/>
                      </a:cubicBezTo>
                      <a:cubicBezTo>
                        <a:pt x="2730" y="469"/>
                        <a:pt x="2276" y="761"/>
                        <a:pt x="1779" y="820"/>
                      </a:cubicBezTo>
                      <a:cubicBezTo>
                        <a:pt x="1718" y="826"/>
                        <a:pt x="1657" y="829"/>
                        <a:pt x="1596" y="829"/>
                      </a:cubicBezTo>
                      <a:cubicBezTo>
                        <a:pt x="1105" y="829"/>
                        <a:pt x="631" y="627"/>
                        <a:pt x="227" y="366"/>
                      </a:cubicBezTo>
                      <a:cubicBezTo>
                        <a:pt x="207" y="351"/>
                        <a:pt x="187" y="345"/>
                        <a:pt x="167" y="345"/>
                      </a:cubicBezTo>
                      <a:cubicBezTo>
                        <a:pt x="73" y="345"/>
                        <a:pt x="0" y="498"/>
                        <a:pt x="110" y="571"/>
                      </a:cubicBezTo>
                      <a:cubicBezTo>
                        <a:pt x="545" y="857"/>
                        <a:pt x="1055" y="1059"/>
                        <a:pt x="1576" y="1059"/>
                      </a:cubicBezTo>
                      <a:cubicBezTo>
                        <a:pt x="1668" y="1059"/>
                        <a:pt x="1760" y="1053"/>
                        <a:pt x="1852" y="1039"/>
                      </a:cubicBezTo>
                      <a:cubicBezTo>
                        <a:pt x="2408" y="966"/>
                        <a:pt x="2891" y="630"/>
                        <a:pt x="3213" y="176"/>
                      </a:cubicBezTo>
                      <a:cubicBezTo>
                        <a:pt x="3274" y="85"/>
                        <a:pt x="3195" y="1"/>
                        <a:pt x="3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46"/>
              <p:cNvGrpSpPr/>
              <p:nvPr/>
            </p:nvGrpSpPr>
            <p:grpSpPr>
              <a:xfrm>
                <a:off x="6366946" y="3774602"/>
                <a:ext cx="139893" cy="298387"/>
                <a:chOff x="6366946" y="3774602"/>
                <a:chExt cx="139893" cy="298387"/>
              </a:xfrm>
            </p:grpSpPr>
            <p:sp>
              <p:nvSpPr>
                <p:cNvPr id="4545" name="Google Shape;4545;p46"/>
                <p:cNvSpPr/>
                <p:nvPr/>
              </p:nvSpPr>
              <p:spPr>
                <a:xfrm>
                  <a:off x="6366946" y="3774602"/>
                  <a:ext cx="42641" cy="21203"/>
                </a:xfrm>
                <a:custGeom>
                  <a:avLst/>
                  <a:gdLst/>
                  <a:ahLst/>
                  <a:cxnLst/>
                  <a:rect l="l" t="t" r="r" b="b"/>
                  <a:pathLst>
                    <a:path w="2180" h="1084" extrusionOk="0">
                      <a:moveTo>
                        <a:pt x="2036" y="1"/>
                      </a:moveTo>
                      <a:cubicBezTo>
                        <a:pt x="1992" y="1"/>
                        <a:pt x="1950" y="25"/>
                        <a:pt x="1933" y="81"/>
                      </a:cubicBezTo>
                      <a:cubicBezTo>
                        <a:pt x="1874" y="242"/>
                        <a:pt x="1743" y="344"/>
                        <a:pt x="1611" y="447"/>
                      </a:cubicBezTo>
                      <a:cubicBezTo>
                        <a:pt x="1479" y="549"/>
                        <a:pt x="1318" y="622"/>
                        <a:pt x="1157" y="696"/>
                      </a:cubicBezTo>
                      <a:cubicBezTo>
                        <a:pt x="899" y="789"/>
                        <a:pt x="632" y="836"/>
                        <a:pt x="356" y="836"/>
                      </a:cubicBezTo>
                      <a:cubicBezTo>
                        <a:pt x="287" y="836"/>
                        <a:pt x="217" y="833"/>
                        <a:pt x="147" y="827"/>
                      </a:cubicBezTo>
                      <a:cubicBezTo>
                        <a:pt x="142" y="827"/>
                        <a:pt x="138" y="827"/>
                        <a:pt x="134" y="827"/>
                      </a:cubicBezTo>
                      <a:cubicBezTo>
                        <a:pt x="1" y="827"/>
                        <a:pt x="5" y="1047"/>
                        <a:pt x="147" y="1062"/>
                      </a:cubicBezTo>
                      <a:lnTo>
                        <a:pt x="147" y="1076"/>
                      </a:lnTo>
                      <a:cubicBezTo>
                        <a:pt x="212" y="1081"/>
                        <a:pt x="277" y="1083"/>
                        <a:pt x="342" y="1083"/>
                      </a:cubicBezTo>
                      <a:cubicBezTo>
                        <a:pt x="671" y="1083"/>
                        <a:pt x="998" y="1020"/>
                        <a:pt x="1303" y="886"/>
                      </a:cubicBezTo>
                      <a:cubicBezTo>
                        <a:pt x="1640" y="739"/>
                        <a:pt x="2035" y="520"/>
                        <a:pt x="2152" y="154"/>
                      </a:cubicBezTo>
                      <a:cubicBezTo>
                        <a:pt x="2180" y="63"/>
                        <a:pt x="2106" y="1"/>
                        <a:pt x="2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6"/>
                <p:cNvSpPr/>
                <p:nvPr/>
              </p:nvSpPr>
              <p:spPr>
                <a:xfrm>
                  <a:off x="6386662" y="3808011"/>
                  <a:ext cx="46670" cy="29164"/>
                </a:xfrm>
                <a:custGeom>
                  <a:avLst/>
                  <a:gdLst/>
                  <a:ahLst/>
                  <a:cxnLst/>
                  <a:rect l="l" t="t" r="r" b="b"/>
                  <a:pathLst>
                    <a:path w="2386" h="1491" extrusionOk="0">
                      <a:moveTo>
                        <a:pt x="2241" y="1"/>
                      </a:moveTo>
                      <a:cubicBezTo>
                        <a:pt x="2192" y="1"/>
                        <a:pt x="2143" y="26"/>
                        <a:pt x="2125" y="85"/>
                      </a:cubicBezTo>
                      <a:cubicBezTo>
                        <a:pt x="2081" y="276"/>
                        <a:pt x="2023" y="466"/>
                        <a:pt x="1906" y="627"/>
                      </a:cubicBezTo>
                      <a:cubicBezTo>
                        <a:pt x="1803" y="803"/>
                        <a:pt x="1642" y="920"/>
                        <a:pt x="1452" y="993"/>
                      </a:cubicBezTo>
                      <a:cubicBezTo>
                        <a:pt x="1276" y="1066"/>
                        <a:pt x="1071" y="1125"/>
                        <a:pt x="881" y="1183"/>
                      </a:cubicBezTo>
                      <a:cubicBezTo>
                        <a:pt x="736" y="1220"/>
                        <a:pt x="597" y="1245"/>
                        <a:pt x="460" y="1245"/>
                      </a:cubicBezTo>
                      <a:cubicBezTo>
                        <a:pt x="375" y="1245"/>
                        <a:pt x="291" y="1235"/>
                        <a:pt x="208" y="1213"/>
                      </a:cubicBezTo>
                      <a:cubicBezTo>
                        <a:pt x="194" y="1209"/>
                        <a:pt x="181" y="1207"/>
                        <a:pt x="169" y="1207"/>
                      </a:cubicBezTo>
                      <a:cubicBezTo>
                        <a:pt x="38" y="1207"/>
                        <a:pt x="0" y="1407"/>
                        <a:pt x="134" y="1447"/>
                      </a:cubicBezTo>
                      <a:cubicBezTo>
                        <a:pt x="239" y="1478"/>
                        <a:pt x="344" y="1490"/>
                        <a:pt x="448" y="1490"/>
                      </a:cubicBezTo>
                      <a:cubicBezTo>
                        <a:pt x="592" y="1490"/>
                        <a:pt x="737" y="1466"/>
                        <a:pt x="881" y="1432"/>
                      </a:cubicBezTo>
                      <a:cubicBezTo>
                        <a:pt x="1130" y="1374"/>
                        <a:pt x="1349" y="1301"/>
                        <a:pt x="1584" y="1198"/>
                      </a:cubicBezTo>
                      <a:cubicBezTo>
                        <a:pt x="1789" y="1110"/>
                        <a:pt x="1964" y="979"/>
                        <a:pt x="2096" y="803"/>
                      </a:cubicBezTo>
                      <a:cubicBezTo>
                        <a:pt x="2213" y="613"/>
                        <a:pt x="2301" y="378"/>
                        <a:pt x="2360" y="144"/>
                      </a:cubicBezTo>
                      <a:cubicBezTo>
                        <a:pt x="2386" y="57"/>
                        <a:pt x="2313" y="1"/>
                        <a:pt x="2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6"/>
                <p:cNvSpPr/>
                <p:nvPr/>
              </p:nvSpPr>
              <p:spPr>
                <a:xfrm>
                  <a:off x="6402741" y="3849537"/>
                  <a:ext cx="50934" cy="30807"/>
                </a:xfrm>
                <a:custGeom>
                  <a:avLst/>
                  <a:gdLst/>
                  <a:ahLst/>
                  <a:cxnLst/>
                  <a:rect l="l" t="t" r="r" b="b"/>
                  <a:pathLst>
                    <a:path w="2604" h="1575" extrusionOk="0">
                      <a:moveTo>
                        <a:pt x="2464" y="0"/>
                      </a:moveTo>
                      <a:cubicBezTo>
                        <a:pt x="2416" y="0"/>
                        <a:pt x="2366" y="26"/>
                        <a:pt x="2343" y="85"/>
                      </a:cubicBezTo>
                      <a:cubicBezTo>
                        <a:pt x="2196" y="480"/>
                        <a:pt x="1904" y="832"/>
                        <a:pt x="1538" y="1051"/>
                      </a:cubicBezTo>
                      <a:cubicBezTo>
                        <a:pt x="1216" y="1247"/>
                        <a:pt x="839" y="1334"/>
                        <a:pt x="466" y="1334"/>
                      </a:cubicBezTo>
                      <a:cubicBezTo>
                        <a:pt x="364" y="1334"/>
                        <a:pt x="262" y="1328"/>
                        <a:pt x="161" y="1315"/>
                      </a:cubicBezTo>
                      <a:cubicBezTo>
                        <a:pt x="157" y="1315"/>
                        <a:pt x="152" y="1314"/>
                        <a:pt x="148" y="1314"/>
                      </a:cubicBezTo>
                      <a:cubicBezTo>
                        <a:pt x="1" y="1314"/>
                        <a:pt x="5" y="1550"/>
                        <a:pt x="161" y="1564"/>
                      </a:cubicBezTo>
                      <a:cubicBezTo>
                        <a:pt x="246" y="1571"/>
                        <a:pt x="331" y="1575"/>
                        <a:pt x="417" y="1575"/>
                      </a:cubicBezTo>
                      <a:cubicBezTo>
                        <a:pt x="861" y="1575"/>
                        <a:pt x="1303" y="1475"/>
                        <a:pt x="1684" y="1242"/>
                      </a:cubicBezTo>
                      <a:cubicBezTo>
                        <a:pt x="2094" y="978"/>
                        <a:pt x="2401" y="598"/>
                        <a:pt x="2577" y="144"/>
                      </a:cubicBezTo>
                      <a:cubicBezTo>
                        <a:pt x="2603" y="56"/>
                        <a:pt x="2536" y="0"/>
                        <a:pt x="2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6"/>
                <p:cNvSpPr/>
                <p:nvPr/>
              </p:nvSpPr>
              <p:spPr>
                <a:xfrm>
                  <a:off x="6418213" y="3895600"/>
                  <a:ext cx="53105" cy="31844"/>
                </a:xfrm>
                <a:custGeom>
                  <a:avLst/>
                  <a:gdLst/>
                  <a:ahLst/>
                  <a:cxnLst/>
                  <a:rect l="l" t="t" r="r" b="b"/>
                  <a:pathLst>
                    <a:path w="2715" h="1628" extrusionOk="0">
                      <a:moveTo>
                        <a:pt x="2553" y="0"/>
                      </a:moveTo>
                      <a:cubicBezTo>
                        <a:pt x="2517" y="0"/>
                        <a:pt x="2482" y="17"/>
                        <a:pt x="2459" y="58"/>
                      </a:cubicBezTo>
                      <a:cubicBezTo>
                        <a:pt x="2225" y="468"/>
                        <a:pt x="1976" y="907"/>
                        <a:pt x="1566" y="1185"/>
                      </a:cubicBezTo>
                      <a:cubicBezTo>
                        <a:pt x="1376" y="1317"/>
                        <a:pt x="1171" y="1390"/>
                        <a:pt x="937" y="1390"/>
                      </a:cubicBezTo>
                      <a:cubicBezTo>
                        <a:pt x="673" y="1390"/>
                        <a:pt x="410" y="1346"/>
                        <a:pt x="146" y="1332"/>
                      </a:cubicBezTo>
                      <a:cubicBezTo>
                        <a:pt x="142" y="1331"/>
                        <a:pt x="138" y="1331"/>
                        <a:pt x="133" y="1331"/>
                      </a:cubicBezTo>
                      <a:cubicBezTo>
                        <a:pt x="0" y="1331"/>
                        <a:pt x="4" y="1552"/>
                        <a:pt x="146" y="1566"/>
                      </a:cubicBezTo>
                      <a:cubicBezTo>
                        <a:pt x="386" y="1591"/>
                        <a:pt x="638" y="1627"/>
                        <a:pt x="881" y="1627"/>
                      </a:cubicBezTo>
                      <a:cubicBezTo>
                        <a:pt x="919" y="1627"/>
                        <a:pt x="957" y="1626"/>
                        <a:pt x="995" y="1624"/>
                      </a:cubicBezTo>
                      <a:cubicBezTo>
                        <a:pt x="1244" y="1610"/>
                        <a:pt x="1479" y="1522"/>
                        <a:pt x="1698" y="1390"/>
                      </a:cubicBezTo>
                      <a:cubicBezTo>
                        <a:pt x="2137" y="1097"/>
                        <a:pt x="2401" y="629"/>
                        <a:pt x="2664" y="175"/>
                      </a:cubicBezTo>
                      <a:cubicBezTo>
                        <a:pt x="2715" y="84"/>
                        <a:pt x="2633" y="0"/>
                        <a:pt x="2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6"/>
                <p:cNvSpPr/>
                <p:nvPr/>
              </p:nvSpPr>
              <p:spPr>
                <a:xfrm>
                  <a:off x="6431748" y="3953772"/>
                  <a:ext cx="55257" cy="26152"/>
                </a:xfrm>
                <a:custGeom>
                  <a:avLst/>
                  <a:gdLst/>
                  <a:ahLst/>
                  <a:cxnLst/>
                  <a:rect l="l" t="t" r="r" b="b"/>
                  <a:pathLst>
                    <a:path w="2825" h="1337" extrusionOk="0">
                      <a:moveTo>
                        <a:pt x="2677" y="0"/>
                      </a:moveTo>
                      <a:cubicBezTo>
                        <a:pt x="2630" y="0"/>
                        <a:pt x="2584" y="26"/>
                        <a:pt x="2573" y="85"/>
                      </a:cubicBezTo>
                      <a:cubicBezTo>
                        <a:pt x="2470" y="524"/>
                        <a:pt x="2002" y="817"/>
                        <a:pt x="1606" y="963"/>
                      </a:cubicBezTo>
                      <a:cubicBezTo>
                        <a:pt x="1387" y="1047"/>
                        <a:pt x="1135" y="1103"/>
                        <a:pt x="887" y="1103"/>
                      </a:cubicBezTo>
                      <a:cubicBezTo>
                        <a:pt x="656" y="1103"/>
                        <a:pt x="428" y="1054"/>
                        <a:pt x="230" y="934"/>
                      </a:cubicBezTo>
                      <a:cubicBezTo>
                        <a:pt x="211" y="923"/>
                        <a:pt x="192" y="919"/>
                        <a:pt x="174" y="919"/>
                      </a:cubicBezTo>
                      <a:cubicBezTo>
                        <a:pt x="69" y="919"/>
                        <a:pt x="1" y="1077"/>
                        <a:pt x="113" y="1139"/>
                      </a:cubicBezTo>
                      <a:cubicBezTo>
                        <a:pt x="347" y="1278"/>
                        <a:pt x="622" y="1337"/>
                        <a:pt x="900" y="1337"/>
                      </a:cubicBezTo>
                      <a:cubicBezTo>
                        <a:pt x="1178" y="1337"/>
                        <a:pt x="1460" y="1278"/>
                        <a:pt x="1709" y="1183"/>
                      </a:cubicBezTo>
                      <a:cubicBezTo>
                        <a:pt x="2163" y="1007"/>
                        <a:pt x="2690" y="656"/>
                        <a:pt x="2807" y="144"/>
                      </a:cubicBezTo>
                      <a:cubicBezTo>
                        <a:pt x="2824" y="56"/>
                        <a:pt x="2748" y="0"/>
                        <a:pt x="26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6"/>
                <p:cNvSpPr/>
                <p:nvPr/>
              </p:nvSpPr>
              <p:spPr>
                <a:xfrm>
                  <a:off x="6439709" y="4002417"/>
                  <a:ext cx="59834" cy="26817"/>
                </a:xfrm>
                <a:custGeom>
                  <a:avLst/>
                  <a:gdLst/>
                  <a:ahLst/>
                  <a:cxnLst/>
                  <a:rect l="l" t="t" r="r" b="b"/>
                  <a:pathLst>
                    <a:path w="3059" h="1371" extrusionOk="0">
                      <a:moveTo>
                        <a:pt x="2867" y="0"/>
                      </a:moveTo>
                      <a:cubicBezTo>
                        <a:pt x="2836" y="0"/>
                        <a:pt x="2807" y="8"/>
                        <a:pt x="2780" y="28"/>
                      </a:cubicBezTo>
                      <a:cubicBezTo>
                        <a:pt x="2714" y="79"/>
                        <a:pt x="2711" y="156"/>
                        <a:pt x="2740" y="208"/>
                      </a:cubicBezTo>
                      <a:lnTo>
                        <a:pt x="2740" y="208"/>
                      </a:lnTo>
                      <a:cubicBezTo>
                        <a:pt x="2507" y="556"/>
                        <a:pt x="2175" y="838"/>
                        <a:pt x="1785" y="994"/>
                      </a:cubicBezTo>
                      <a:cubicBezTo>
                        <a:pt x="1557" y="1088"/>
                        <a:pt x="1318" y="1133"/>
                        <a:pt x="1078" y="1133"/>
                      </a:cubicBezTo>
                      <a:cubicBezTo>
                        <a:pt x="794" y="1133"/>
                        <a:pt x="510" y="1070"/>
                        <a:pt x="248" y="950"/>
                      </a:cubicBezTo>
                      <a:cubicBezTo>
                        <a:pt x="230" y="943"/>
                        <a:pt x="212" y="940"/>
                        <a:pt x="196" y="940"/>
                      </a:cubicBezTo>
                      <a:cubicBezTo>
                        <a:pt x="76" y="940"/>
                        <a:pt x="0" y="1104"/>
                        <a:pt x="116" y="1155"/>
                      </a:cubicBezTo>
                      <a:cubicBezTo>
                        <a:pt x="420" y="1295"/>
                        <a:pt x="753" y="1370"/>
                        <a:pt x="1084" y="1370"/>
                      </a:cubicBezTo>
                      <a:cubicBezTo>
                        <a:pt x="1342" y="1370"/>
                        <a:pt x="1600" y="1325"/>
                        <a:pt x="1843" y="1229"/>
                      </a:cubicBezTo>
                      <a:cubicBezTo>
                        <a:pt x="2341" y="1024"/>
                        <a:pt x="2751" y="658"/>
                        <a:pt x="3029" y="189"/>
                      </a:cubicBezTo>
                      <a:cubicBezTo>
                        <a:pt x="3059" y="131"/>
                        <a:pt x="3044" y="57"/>
                        <a:pt x="2985" y="28"/>
                      </a:cubicBezTo>
                      <a:cubicBezTo>
                        <a:pt x="2945" y="12"/>
                        <a:pt x="2905" y="0"/>
                        <a:pt x="2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6"/>
                <p:cNvSpPr/>
                <p:nvPr/>
              </p:nvSpPr>
              <p:spPr>
                <a:xfrm>
                  <a:off x="6444364" y="4046779"/>
                  <a:ext cx="62475" cy="26210"/>
                </a:xfrm>
                <a:custGeom>
                  <a:avLst/>
                  <a:gdLst/>
                  <a:ahLst/>
                  <a:cxnLst/>
                  <a:rect l="l" t="t" r="r" b="b"/>
                  <a:pathLst>
                    <a:path w="3194" h="1340" extrusionOk="0">
                      <a:moveTo>
                        <a:pt x="3031" y="1"/>
                      </a:moveTo>
                      <a:cubicBezTo>
                        <a:pt x="2996" y="1"/>
                        <a:pt x="2960" y="18"/>
                        <a:pt x="2938" y="59"/>
                      </a:cubicBezTo>
                      <a:cubicBezTo>
                        <a:pt x="2703" y="512"/>
                        <a:pt x="2279" y="878"/>
                        <a:pt x="1781" y="1025"/>
                      </a:cubicBezTo>
                      <a:cubicBezTo>
                        <a:pt x="1621" y="1074"/>
                        <a:pt x="1457" y="1097"/>
                        <a:pt x="1292" y="1097"/>
                      </a:cubicBezTo>
                      <a:cubicBezTo>
                        <a:pt x="916" y="1097"/>
                        <a:pt x="541" y="975"/>
                        <a:pt x="215" y="761"/>
                      </a:cubicBezTo>
                      <a:cubicBezTo>
                        <a:pt x="195" y="746"/>
                        <a:pt x="175" y="740"/>
                        <a:pt x="156" y="740"/>
                      </a:cubicBezTo>
                      <a:cubicBezTo>
                        <a:pt x="65" y="740"/>
                        <a:pt x="0" y="893"/>
                        <a:pt x="98" y="966"/>
                      </a:cubicBezTo>
                      <a:cubicBezTo>
                        <a:pt x="451" y="1209"/>
                        <a:pt x="868" y="1340"/>
                        <a:pt x="1289" y="1340"/>
                      </a:cubicBezTo>
                      <a:cubicBezTo>
                        <a:pt x="1479" y="1340"/>
                        <a:pt x="1669" y="1313"/>
                        <a:pt x="1854" y="1259"/>
                      </a:cubicBezTo>
                      <a:cubicBezTo>
                        <a:pt x="2411" y="1083"/>
                        <a:pt x="2864" y="688"/>
                        <a:pt x="3143" y="176"/>
                      </a:cubicBezTo>
                      <a:cubicBezTo>
                        <a:pt x="3193" y="85"/>
                        <a:pt x="3111" y="1"/>
                        <a:pt x="30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46"/>
              <p:cNvGrpSpPr/>
              <p:nvPr/>
            </p:nvGrpSpPr>
            <p:grpSpPr>
              <a:xfrm>
                <a:off x="5786719" y="3784187"/>
                <a:ext cx="218015" cy="84714"/>
                <a:chOff x="5786719" y="3784187"/>
                <a:chExt cx="218015" cy="84714"/>
              </a:xfrm>
            </p:grpSpPr>
            <p:sp>
              <p:nvSpPr>
                <p:cNvPr id="4553" name="Google Shape;4553;p46"/>
                <p:cNvSpPr/>
                <p:nvPr/>
              </p:nvSpPr>
              <p:spPr>
                <a:xfrm>
                  <a:off x="5786719" y="3800500"/>
                  <a:ext cx="78514" cy="68401"/>
                </a:xfrm>
                <a:custGeom>
                  <a:avLst/>
                  <a:gdLst/>
                  <a:ahLst/>
                  <a:cxnLst/>
                  <a:rect l="l" t="t" r="r" b="b"/>
                  <a:pathLst>
                    <a:path w="4014" h="3497" extrusionOk="0">
                      <a:moveTo>
                        <a:pt x="3839" y="0"/>
                      </a:moveTo>
                      <a:cubicBezTo>
                        <a:pt x="3820" y="0"/>
                        <a:pt x="3801" y="5"/>
                        <a:pt x="3782" y="16"/>
                      </a:cubicBezTo>
                      <a:cubicBezTo>
                        <a:pt x="2406" y="923"/>
                        <a:pt x="1147" y="2036"/>
                        <a:pt x="78" y="3295"/>
                      </a:cubicBezTo>
                      <a:cubicBezTo>
                        <a:pt x="1" y="3383"/>
                        <a:pt x="73" y="3497"/>
                        <a:pt x="158" y="3497"/>
                      </a:cubicBezTo>
                      <a:cubicBezTo>
                        <a:pt x="185" y="3497"/>
                        <a:pt x="214" y="3485"/>
                        <a:pt x="239" y="3456"/>
                      </a:cubicBezTo>
                      <a:cubicBezTo>
                        <a:pt x="1293" y="2212"/>
                        <a:pt x="2538" y="1128"/>
                        <a:pt x="3914" y="221"/>
                      </a:cubicBezTo>
                      <a:cubicBezTo>
                        <a:pt x="4013" y="158"/>
                        <a:pt x="3943" y="0"/>
                        <a:pt x="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6"/>
                <p:cNvSpPr/>
                <p:nvPr/>
              </p:nvSpPr>
              <p:spPr>
                <a:xfrm>
                  <a:off x="5889604" y="3784187"/>
                  <a:ext cx="6024" cy="4597"/>
                </a:xfrm>
                <a:custGeom>
                  <a:avLst/>
                  <a:gdLst/>
                  <a:ahLst/>
                  <a:cxnLst/>
                  <a:rect l="l" t="t" r="r" b="b"/>
                  <a:pathLst>
                    <a:path w="308" h="235" extrusionOk="0">
                      <a:moveTo>
                        <a:pt x="162" y="1"/>
                      </a:moveTo>
                      <a:cubicBezTo>
                        <a:pt x="0" y="1"/>
                        <a:pt x="0" y="235"/>
                        <a:pt x="162" y="235"/>
                      </a:cubicBezTo>
                      <a:cubicBezTo>
                        <a:pt x="308" y="235"/>
                        <a:pt x="308"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6"/>
                <p:cNvSpPr/>
                <p:nvPr/>
              </p:nvSpPr>
              <p:spPr>
                <a:xfrm>
                  <a:off x="5986387" y="3818260"/>
                  <a:ext cx="6044" cy="4597"/>
                </a:xfrm>
                <a:custGeom>
                  <a:avLst/>
                  <a:gdLst/>
                  <a:ahLst/>
                  <a:cxnLst/>
                  <a:rect l="l" t="t" r="r" b="b"/>
                  <a:pathLst>
                    <a:path w="309" h="235" extrusionOk="0">
                      <a:moveTo>
                        <a:pt x="162" y="1"/>
                      </a:moveTo>
                      <a:cubicBezTo>
                        <a:pt x="1" y="1"/>
                        <a:pt x="1" y="235"/>
                        <a:pt x="162" y="235"/>
                      </a:cubicBezTo>
                      <a:cubicBezTo>
                        <a:pt x="308" y="235"/>
                        <a:pt x="308"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6"/>
                <p:cNvSpPr/>
                <p:nvPr/>
              </p:nvSpPr>
              <p:spPr>
                <a:xfrm>
                  <a:off x="5960040" y="3827708"/>
                  <a:ext cx="5751" cy="4616"/>
                </a:xfrm>
                <a:custGeom>
                  <a:avLst/>
                  <a:gdLst/>
                  <a:ahLst/>
                  <a:cxnLst/>
                  <a:rect l="l" t="t" r="r" b="b"/>
                  <a:pathLst>
                    <a:path w="294" h="236" extrusionOk="0">
                      <a:moveTo>
                        <a:pt x="118" y="1"/>
                      </a:moveTo>
                      <a:cubicBezTo>
                        <a:pt x="103" y="1"/>
                        <a:pt x="89" y="1"/>
                        <a:pt x="74" y="15"/>
                      </a:cubicBezTo>
                      <a:cubicBezTo>
                        <a:pt x="59" y="15"/>
                        <a:pt x="45" y="30"/>
                        <a:pt x="30" y="45"/>
                      </a:cubicBezTo>
                      <a:cubicBezTo>
                        <a:pt x="30" y="45"/>
                        <a:pt x="15" y="59"/>
                        <a:pt x="15" y="74"/>
                      </a:cubicBezTo>
                      <a:cubicBezTo>
                        <a:pt x="1" y="89"/>
                        <a:pt x="1" y="103"/>
                        <a:pt x="1" y="118"/>
                      </a:cubicBezTo>
                      <a:lnTo>
                        <a:pt x="1" y="147"/>
                      </a:lnTo>
                      <a:cubicBezTo>
                        <a:pt x="15" y="176"/>
                        <a:pt x="15" y="191"/>
                        <a:pt x="30" y="206"/>
                      </a:cubicBezTo>
                      <a:lnTo>
                        <a:pt x="59" y="220"/>
                      </a:lnTo>
                      <a:cubicBezTo>
                        <a:pt x="74" y="235"/>
                        <a:pt x="103" y="235"/>
                        <a:pt x="118" y="235"/>
                      </a:cubicBezTo>
                      <a:lnTo>
                        <a:pt x="220" y="235"/>
                      </a:lnTo>
                      <a:cubicBezTo>
                        <a:pt x="235" y="220"/>
                        <a:pt x="250" y="220"/>
                        <a:pt x="264" y="206"/>
                      </a:cubicBezTo>
                      <a:cubicBezTo>
                        <a:pt x="279" y="191"/>
                        <a:pt x="279" y="176"/>
                        <a:pt x="294" y="162"/>
                      </a:cubicBezTo>
                      <a:cubicBezTo>
                        <a:pt x="294" y="147"/>
                        <a:pt x="294" y="133"/>
                        <a:pt x="294" y="118"/>
                      </a:cubicBezTo>
                      <a:lnTo>
                        <a:pt x="294" y="89"/>
                      </a:lnTo>
                      <a:cubicBezTo>
                        <a:pt x="294" y="74"/>
                        <a:pt x="279" y="59"/>
                        <a:pt x="264" y="45"/>
                      </a:cubicBezTo>
                      <a:lnTo>
                        <a:pt x="235" y="15"/>
                      </a:lnTo>
                      <a:cubicBezTo>
                        <a:pt x="220" y="15"/>
                        <a:pt x="206"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6"/>
                <p:cNvSpPr/>
                <p:nvPr/>
              </p:nvSpPr>
              <p:spPr>
                <a:xfrm>
                  <a:off x="5972363" y="3846603"/>
                  <a:ext cx="6024" cy="4616"/>
                </a:xfrm>
                <a:custGeom>
                  <a:avLst/>
                  <a:gdLst/>
                  <a:ahLst/>
                  <a:cxnLst/>
                  <a:rect l="l" t="t" r="r" b="b"/>
                  <a:pathLst>
                    <a:path w="308" h="236" extrusionOk="0">
                      <a:moveTo>
                        <a:pt x="147" y="1"/>
                      </a:moveTo>
                      <a:cubicBezTo>
                        <a:pt x="0" y="1"/>
                        <a:pt x="0" y="235"/>
                        <a:pt x="147" y="235"/>
                      </a:cubicBezTo>
                      <a:cubicBezTo>
                        <a:pt x="308" y="235"/>
                        <a:pt x="30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6"/>
                <p:cNvSpPr/>
                <p:nvPr/>
              </p:nvSpPr>
              <p:spPr>
                <a:xfrm>
                  <a:off x="5998984" y="3836021"/>
                  <a:ext cx="5751" cy="4597"/>
                </a:xfrm>
                <a:custGeom>
                  <a:avLst/>
                  <a:gdLst/>
                  <a:ahLst/>
                  <a:cxnLst/>
                  <a:rect l="l" t="t" r="r" b="b"/>
                  <a:pathLst>
                    <a:path w="294" h="235" extrusionOk="0">
                      <a:moveTo>
                        <a:pt x="118" y="0"/>
                      </a:moveTo>
                      <a:cubicBezTo>
                        <a:pt x="103" y="0"/>
                        <a:pt x="89" y="0"/>
                        <a:pt x="74" y="15"/>
                      </a:cubicBezTo>
                      <a:cubicBezTo>
                        <a:pt x="59" y="15"/>
                        <a:pt x="45" y="30"/>
                        <a:pt x="30" y="30"/>
                      </a:cubicBezTo>
                      <a:cubicBezTo>
                        <a:pt x="30" y="44"/>
                        <a:pt x="15" y="59"/>
                        <a:pt x="15" y="74"/>
                      </a:cubicBezTo>
                      <a:cubicBezTo>
                        <a:pt x="1" y="88"/>
                        <a:pt x="1" y="103"/>
                        <a:pt x="1" y="117"/>
                      </a:cubicBezTo>
                      <a:lnTo>
                        <a:pt x="1" y="147"/>
                      </a:lnTo>
                      <a:cubicBezTo>
                        <a:pt x="15" y="176"/>
                        <a:pt x="15" y="191"/>
                        <a:pt x="30" y="205"/>
                      </a:cubicBezTo>
                      <a:lnTo>
                        <a:pt x="59" y="220"/>
                      </a:lnTo>
                      <a:cubicBezTo>
                        <a:pt x="74" y="235"/>
                        <a:pt x="103" y="235"/>
                        <a:pt x="118" y="235"/>
                      </a:cubicBezTo>
                      <a:lnTo>
                        <a:pt x="220" y="235"/>
                      </a:lnTo>
                      <a:cubicBezTo>
                        <a:pt x="235" y="220"/>
                        <a:pt x="250" y="220"/>
                        <a:pt x="264" y="205"/>
                      </a:cubicBezTo>
                      <a:cubicBezTo>
                        <a:pt x="279" y="191"/>
                        <a:pt x="279" y="176"/>
                        <a:pt x="294" y="161"/>
                      </a:cubicBezTo>
                      <a:cubicBezTo>
                        <a:pt x="294" y="147"/>
                        <a:pt x="294" y="132"/>
                        <a:pt x="294" y="117"/>
                      </a:cubicBezTo>
                      <a:lnTo>
                        <a:pt x="294" y="88"/>
                      </a:lnTo>
                      <a:cubicBezTo>
                        <a:pt x="294" y="74"/>
                        <a:pt x="279" y="44"/>
                        <a:pt x="264" y="30"/>
                      </a:cubicBezTo>
                      <a:lnTo>
                        <a:pt x="235" y="15"/>
                      </a:lnTo>
                      <a:cubicBezTo>
                        <a:pt x="220" y="0"/>
                        <a:pt x="206" y="0"/>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9" name="Google Shape;4559;p46"/>
              <p:cNvSpPr/>
              <p:nvPr/>
            </p:nvSpPr>
            <p:spPr>
              <a:xfrm>
                <a:off x="6516619" y="4034515"/>
                <a:ext cx="48783" cy="197478"/>
              </a:xfrm>
              <a:custGeom>
                <a:avLst/>
                <a:gdLst/>
                <a:ahLst/>
                <a:cxnLst/>
                <a:rect l="l" t="t" r="r" b="b"/>
                <a:pathLst>
                  <a:path w="2494" h="10096" extrusionOk="0">
                    <a:moveTo>
                      <a:pt x="2064" y="1"/>
                    </a:moveTo>
                    <a:cubicBezTo>
                      <a:pt x="1996" y="1"/>
                      <a:pt x="1920" y="57"/>
                      <a:pt x="1937" y="144"/>
                    </a:cubicBezTo>
                    <a:cubicBezTo>
                      <a:pt x="2303" y="2808"/>
                      <a:pt x="2347" y="5648"/>
                      <a:pt x="1176" y="8137"/>
                    </a:cubicBezTo>
                    <a:cubicBezTo>
                      <a:pt x="883" y="8767"/>
                      <a:pt x="517" y="9352"/>
                      <a:pt x="78" y="9894"/>
                    </a:cubicBezTo>
                    <a:cubicBezTo>
                      <a:pt x="1" y="9982"/>
                      <a:pt x="74" y="10096"/>
                      <a:pt x="158" y="10096"/>
                    </a:cubicBezTo>
                    <a:cubicBezTo>
                      <a:pt x="185" y="10096"/>
                      <a:pt x="214" y="10084"/>
                      <a:pt x="239" y="10055"/>
                    </a:cubicBezTo>
                    <a:cubicBezTo>
                      <a:pt x="1981" y="7976"/>
                      <a:pt x="2494" y="5209"/>
                      <a:pt x="2391" y="2559"/>
                    </a:cubicBezTo>
                    <a:cubicBezTo>
                      <a:pt x="2362" y="1725"/>
                      <a:pt x="2274" y="905"/>
                      <a:pt x="2157" y="85"/>
                    </a:cubicBezTo>
                    <a:cubicBezTo>
                      <a:pt x="2151" y="26"/>
                      <a:pt x="2109"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6"/>
              <p:cNvSpPr/>
              <p:nvPr/>
            </p:nvSpPr>
            <p:spPr>
              <a:xfrm>
                <a:off x="6484345" y="4254095"/>
                <a:ext cx="8039" cy="7002"/>
              </a:xfrm>
              <a:custGeom>
                <a:avLst/>
                <a:gdLst/>
                <a:ahLst/>
                <a:cxnLst/>
                <a:rect l="l" t="t" r="r" b="b"/>
                <a:pathLst>
                  <a:path w="411" h="358" extrusionOk="0">
                    <a:moveTo>
                      <a:pt x="323" y="0"/>
                    </a:moveTo>
                    <a:cubicBezTo>
                      <a:pt x="293" y="0"/>
                      <a:pt x="264" y="0"/>
                      <a:pt x="235" y="15"/>
                    </a:cubicBezTo>
                    <a:lnTo>
                      <a:pt x="59" y="132"/>
                    </a:lnTo>
                    <a:cubicBezTo>
                      <a:pt x="30" y="146"/>
                      <a:pt x="15" y="176"/>
                      <a:pt x="1" y="205"/>
                    </a:cubicBezTo>
                    <a:cubicBezTo>
                      <a:pt x="1" y="220"/>
                      <a:pt x="1" y="234"/>
                      <a:pt x="1" y="249"/>
                    </a:cubicBezTo>
                    <a:cubicBezTo>
                      <a:pt x="1" y="264"/>
                      <a:pt x="1" y="278"/>
                      <a:pt x="15" y="293"/>
                    </a:cubicBezTo>
                    <a:cubicBezTo>
                      <a:pt x="30" y="322"/>
                      <a:pt x="59" y="351"/>
                      <a:pt x="89" y="351"/>
                    </a:cubicBezTo>
                    <a:cubicBezTo>
                      <a:pt x="97" y="356"/>
                      <a:pt x="106" y="357"/>
                      <a:pt x="114" y="357"/>
                    </a:cubicBezTo>
                    <a:cubicBezTo>
                      <a:pt x="135" y="357"/>
                      <a:pt x="156" y="347"/>
                      <a:pt x="176" y="337"/>
                    </a:cubicBezTo>
                    <a:lnTo>
                      <a:pt x="352" y="220"/>
                    </a:lnTo>
                    <a:cubicBezTo>
                      <a:pt x="381" y="205"/>
                      <a:pt x="396" y="176"/>
                      <a:pt x="411" y="146"/>
                    </a:cubicBezTo>
                    <a:cubicBezTo>
                      <a:pt x="411" y="132"/>
                      <a:pt x="411" y="117"/>
                      <a:pt x="411" y="102"/>
                    </a:cubicBezTo>
                    <a:cubicBezTo>
                      <a:pt x="411" y="88"/>
                      <a:pt x="411" y="73"/>
                      <a:pt x="396" y="59"/>
                    </a:cubicBezTo>
                    <a:cubicBezTo>
                      <a:pt x="381" y="29"/>
                      <a:pt x="352"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1" name="Google Shape;4561;p46"/>
              <p:cNvGrpSpPr/>
              <p:nvPr/>
            </p:nvGrpSpPr>
            <p:grpSpPr>
              <a:xfrm>
                <a:off x="6513841" y="3935092"/>
                <a:ext cx="38963" cy="40118"/>
                <a:chOff x="6513841" y="3935092"/>
                <a:chExt cx="38963" cy="40118"/>
              </a:xfrm>
            </p:grpSpPr>
            <p:sp>
              <p:nvSpPr>
                <p:cNvPr id="4562" name="Google Shape;4562;p46"/>
                <p:cNvSpPr/>
                <p:nvPr/>
              </p:nvSpPr>
              <p:spPr>
                <a:xfrm>
                  <a:off x="6513841" y="3935092"/>
                  <a:ext cx="5751" cy="4890"/>
                </a:xfrm>
                <a:custGeom>
                  <a:avLst/>
                  <a:gdLst/>
                  <a:ahLst/>
                  <a:cxnLst/>
                  <a:rect l="l" t="t" r="r" b="b"/>
                  <a:pathLst>
                    <a:path w="294" h="250" extrusionOk="0">
                      <a:moveTo>
                        <a:pt x="118" y="1"/>
                      </a:moveTo>
                      <a:cubicBezTo>
                        <a:pt x="103" y="1"/>
                        <a:pt x="88" y="15"/>
                        <a:pt x="74" y="15"/>
                      </a:cubicBezTo>
                      <a:cubicBezTo>
                        <a:pt x="59" y="30"/>
                        <a:pt x="44" y="30"/>
                        <a:pt x="30" y="45"/>
                      </a:cubicBezTo>
                      <a:cubicBezTo>
                        <a:pt x="15" y="45"/>
                        <a:pt x="15" y="59"/>
                        <a:pt x="15" y="74"/>
                      </a:cubicBezTo>
                      <a:cubicBezTo>
                        <a:pt x="1" y="88"/>
                        <a:pt x="1" y="103"/>
                        <a:pt x="1" y="132"/>
                      </a:cubicBezTo>
                      <a:lnTo>
                        <a:pt x="1" y="162"/>
                      </a:lnTo>
                      <a:cubicBezTo>
                        <a:pt x="1" y="176"/>
                        <a:pt x="15" y="191"/>
                        <a:pt x="30" y="206"/>
                      </a:cubicBezTo>
                      <a:lnTo>
                        <a:pt x="59" y="235"/>
                      </a:lnTo>
                      <a:cubicBezTo>
                        <a:pt x="74" y="235"/>
                        <a:pt x="88" y="249"/>
                        <a:pt x="118" y="249"/>
                      </a:cubicBezTo>
                      <a:lnTo>
                        <a:pt x="176" y="249"/>
                      </a:lnTo>
                      <a:cubicBezTo>
                        <a:pt x="191" y="249"/>
                        <a:pt x="205" y="235"/>
                        <a:pt x="220" y="235"/>
                      </a:cubicBezTo>
                      <a:cubicBezTo>
                        <a:pt x="235" y="235"/>
                        <a:pt x="249" y="220"/>
                        <a:pt x="264" y="206"/>
                      </a:cubicBezTo>
                      <a:cubicBezTo>
                        <a:pt x="279" y="206"/>
                        <a:pt x="279" y="191"/>
                        <a:pt x="279" y="176"/>
                      </a:cubicBezTo>
                      <a:cubicBezTo>
                        <a:pt x="293" y="162"/>
                        <a:pt x="293" y="147"/>
                        <a:pt x="293" y="132"/>
                      </a:cubicBezTo>
                      <a:lnTo>
                        <a:pt x="293" y="88"/>
                      </a:lnTo>
                      <a:cubicBezTo>
                        <a:pt x="293" y="74"/>
                        <a:pt x="279" y="59"/>
                        <a:pt x="264" y="45"/>
                      </a:cubicBezTo>
                      <a:lnTo>
                        <a:pt x="235" y="30"/>
                      </a:lnTo>
                      <a:cubicBezTo>
                        <a:pt x="220" y="15"/>
                        <a:pt x="205"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6"/>
                <p:cNvSpPr/>
                <p:nvPr/>
              </p:nvSpPr>
              <p:spPr>
                <a:xfrm>
                  <a:off x="6525010" y="3970593"/>
                  <a:ext cx="6024" cy="4616"/>
                </a:xfrm>
                <a:custGeom>
                  <a:avLst/>
                  <a:gdLst/>
                  <a:ahLst/>
                  <a:cxnLst/>
                  <a:rect l="l" t="t" r="r" b="b"/>
                  <a:pathLst>
                    <a:path w="308" h="236" extrusionOk="0">
                      <a:moveTo>
                        <a:pt x="147" y="1"/>
                      </a:moveTo>
                      <a:cubicBezTo>
                        <a:pt x="0" y="1"/>
                        <a:pt x="0" y="235"/>
                        <a:pt x="147" y="235"/>
                      </a:cubicBezTo>
                      <a:cubicBezTo>
                        <a:pt x="308" y="235"/>
                        <a:pt x="30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6"/>
                <p:cNvSpPr/>
                <p:nvPr/>
              </p:nvSpPr>
              <p:spPr>
                <a:xfrm>
                  <a:off x="6546780" y="3949410"/>
                  <a:ext cx="6024" cy="4597"/>
                </a:xfrm>
                <a:custGeom>
                  <a:avLst/>
                  <a:gdLst/>
                  <a:ahLst/>
                  <a:cxnLst/>
                  <a:rect l="l" t="t" r="r" b="b"/>
                  <a:pathLst>
                    <a:path w="308" h="235" extrusionOk="0">
                      <a:moveTo>
                        <a:pt x="117" y="1"/>
                      </a:moveTo>
                      <a:cubicBezTo>
                        <a:pt x="103" y="1"/>
                        <a:pt x="88" y="1"/>
                        <a:pt x="73" y="15"/>
                      </a:cubicBezTo>
                      <a:cubicBezTo>
                        <a:pt x="59" y="15"/>
                        <a:pt x="44" y="30"/>
                        <a:pt x="44" y="30"/>
                      </a:cubicBezTo>
                      <a:cubicBezTo>
                        <a:pt x="29" y="44"/>
                        <a:pt x="15" y="59"/>
                        <a:pt x="15" y="74"/>
                      </a:cubicBezTo>
                      <a:cubicBezTo>
                        <a:pt x="15" y="88"/>
                        <a:pt x="0" y="103"/>
                        <a:pt x="0" y="118"/>
                      </a:cubicBezTo>
                      <a:lnTo>
                        <a:pt x="15" y="147"/>
                      </a:lnTo>
                      <a:cubicBezTo>
                        <a:pt x="15" y="162"/>
                        <a:pt x="29" y="191"/>
                        <a:pt x="44" y="206"/>
                      </a:cubicBezTo>
                      <a:lnTo>
                        <a:pt x="59" y="220"/>
                      </a:lnTo>
                      <a:cubicBezTo>
                        <a:pt x="88" y="235"/>
                        <a:pt x="103" y="235"/>
                        <a:pt x="117" y="235"/>
                      </a:cubicBezTo>
                      <a:lnTo>
                        <a:pt x="190" y="235"/>
                      </a:lnTo>
                      <a:cubicBezTo>
                        <a:pt x="205" y="235"/>
                        <a:pt x="220" y="235"/>
                        <a:pt x="234" y="220"/>
                      </a:cubicBezTo>
                      <a:cubicBezTo>
                        <a:pt x="249" y="220"/>
                        <a:pt x="264" y="206"/>
                        <a:pt x="264" y="206"/>
                      </a:cubicBezTo>
                      <a:cubicBezTo>
                        <a:pt x="278" y="191"/>
                        <a:pt x="293" y="176"/>
                        <a:pt x="293" y="162"/>
                      </a:cubicBezTo>
                      <a:cubicBezTo>
                        <a:pt x="293" y="147"/>
                        <a:pt x="308" y="132"/>
                        <a:pt x="308" y="118"/>
                      </a:cubicBezTo>
                      <a:lnTo>
                        <a:pt x="293" y="88"/>
                      </a:lnTo>
                      <a:cubicBezTo>
                        <a:pt x="293" y="74"/>
                        <a:pt x="278" y="44"/>
                        <a:pt x="264" y="30"/>
                      </a:cubicBezTo>
                      <a:lnTo>
                        <a:pt x="249" y="15"/>
                      </a:lnTo>
                      <a:cubicBezTo>
                        <a:pt x="220" y="1"/>
                        <a:pt x="20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5" name="Google Shape;4565;p46"/>
              <p:cNvSpPr/>
              <p:nvPr/>
            </p:nvSpPr>
            <p:spPr>
              <a:xfrm>
                <a:off x="6467171" y="4236335"/>
                <a:ext cx="6024" cy="4597"/>
              </a:xfrm>
              <a:custGeom>
                <a:avLst/>
                <a:gdLst/>
                <a:ahLst/>
                <a:cxnLst/>
                <a:rect l="l" t="t" r="r" b="b"/>
                <a:pathLst>
                  <a:path w="308" h="235" extrusionOk="0">
                    <a:moveTo>
                      <a:pt x="147" y="0"/>
                    </a:moveTo>
                    <a:cubicBezTo>
                      <a:pt x="0" y="0"/>
                      <a:pt x="0" y="235"/>
                      <a:pt x="147" y="235"/>
                    </a:cubicBezTo>
                    <a:cubicBezTo>
                      <a:pt x="308" y="235"/>
                      <a:pt x="308"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6"/>
              <p:cNvSpPr/>
              <p:nvPr/>
            </p:nvSpPr>
            <p:spPr>
              <a:xfrm>
                <a:off x="6449978" y="4258673"/>
                <a:ext cx="6044" cy="4890"/>
              </a:xfrm>
              <a:custGeom>
                <a:avLst/>
                <a:gdLst/>
                <a:ahLst/>
                <a:cxnLst/>
                <a:rect l="l" t="t" r="r" b="b"/>
                <a:pathLst>
                  <a:path w="309" h="250" extrusionOk="0">
                    <a:moveTo>
                      <a:pt x="118" y="0"/>
                    </a:moveTo>
                    <a:cubicBezTo>
                      <a:pt x="103" y="0"/>
                      <a:pt x="89" y="15"/>
                      <a:pt x="74" y="15"/>
                    </a:cubicBezTo>
                    <a:cubicBezTo>
                      <a:pt x="59" y="15"/>
                      <a:pt x="45" y="30"/>
                      <a:pt x="45" y="44"/>
                    </a:cubicBezTo>
                    <a:cubicBezTo>
                      <a:pt x="30" y="44"/>
                      <a:pt x="16" y="59"/>
                      <a:pt x="16" y="73"/>
                    </a:cubicBezTo>
                    <a:cubicBezTo>
                      <a:pt x="1" y="88"/>
                      <a:pt x="1" y="103"/>
                      <a:pt x="1" y="117"/>
                    </a:cubicBezTo>
                    <a:lnTo>
                      <a:pt x="1" y="161"/>
                    </a:lnTo>
                    <a:cubicBezTo>
                      <a:pt x="16" y="176"/>
                      <a:pt x="30" y="191"/>
                      <a:pt x="45" y="205"/>
                    </a:cubicBezTo>
                    <a:lnTo>
                      <a:pt x="59" y="220"/>
                    </a:lnTo>
                    <a:cubicBezTo>
                      <a:pt x="74" y="234"/>
                      <a:pt x="103" y="249"/>
                      <a:pt x="118" y="249"/>
                    </a:cubicBezTo>
                    <a:lnTo>
                      <a:pt x="177" y="249"/>
                    </a:lnTo>
                    <a:cubicBezTo>
                      <a:pt x="206" y="249"/>
                      <a:pt x="221" y="234"/>
                      <a:pt x="235" y="234"/>
                    </a:cubicBezTo>
                    <a:cubicBezTo>
                      <a:pt x="250" y="220"/>
                      <a:pt x="250" y="220"/>
                      <a:pt x="264" y="205"/>
                    </a:cubicBezTo>
                    <a:cubicBezTo>
                      <a:pt x="279" y="191"/>
                      <a:pt x="294" y="191"/>
                      <a:pt x="294" y="176"/>
                    </a:cubicBezTo>
                    <a:cubicBezTo>
                      <a:pt x="294" y="161"/>
                      <a:pt x="308" y="132"/>
                      <a:pt x="308" y="117"/>
                    </a:cubicBezTo>
                    <a:lnTo>
                      <a:pt x="294" y="88"/>
                    </a:lnTo>
                    <a:cubicBezTo>
                      <a:pt x="294" y="73"/>
                      <a:pt x="279" y="59"/>
                      <a:pt x="264" y="44"/>
                    </a:cubicBezTo>
                    <a:lnTo>
                      <a:pt x="250" y="15"/>
                    </a:lnTo>
                    <a:cubicBezTo>
                      <a:pt x="221" y="15"/>
                      <a:pt x="206" y="0"/>
                      <a:pt x="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7" name="Google Shape;4567;p46"/>
              <p:cNvGrpSpPr/>
              <p:nvPr/>
            </p:nvGrpSpPr>
            <p:grpSpPr>
              <a:xfrm>
                <a:off x="6322564" y="4328541"/>
                <a:ext cx="46122" cy="38670"/>
                <a:chOff x="6322564" y="4328541"/>
                <a:chExt cx="46122" cy="38670"/>
              </a:xfrm>
            </p:grpSpPr>
            <p:sp>
              <p:nvSpPr>
                <p:cNvPr id="4568" name="Google Shape;4568;p46"/>
                <p:cNvSpPr/>
                <p:nvPr/>
              </p:nvSpPr>
              <p:spPr>
                <a:xfrm>
                  <a:off x="6324853" y="4335974"/>
                  <a:ext cx="4597" cy="5477"/>
                </a:xfrm>
                <a:custGeom>
                  <a:avLst/>
                  <a:gdLst/>
                  <a:ahLst/>
                  <a:cxnLst/>
                  <a:rect l="l" t="t" r="r" b="b"/>
                  <a:pathLst>
                    <a:path w="235" h="280" extrusionOk="0">
                      <a:moveTo>
                        <a:pt x="88" y="1"/>
                      </a:moveTo>
                      <a:cubicBezTo>
                        <a:pt x="74" y="1"/>
                        <a:pt x="44" y="16"/>
                        <a:pt x="30" y="30"/>
                      </a:cubicBezTo>
                      <a:lnTo>
                        <a:pt x="15" y="59"/>
                      </a:lnTo>
                      <a:cubicBezTo>
                        <a:pt x="0" y="74"/>
                        <a:pt x="0" y="103"/>
                        <a:pt x="0" y="118"/>
                      </a:cubicBezTo>
                      <a:lnTo>
                        <a:pt x="0" y="162"/>
                      </a:lnTo>
                      <a:cubicBezTo>
                        <a:pt x="0" y="177"/>
                        <a:pt x="0" y="191"/>
                        <a:pt x="15" y="206"/>
                      </a:cubicBezTo>
                      <a:cubicBezTo>
                        <a:pt x="15" y="221"/>
                        <a:pt x="30" y="235"/>
                        <a:pt x="30" y="235"/>
                      </a:cubicBezTo>
                      <a:cubicBezTo>
                        <a:pt x="44" y="250"/>
                        <a:pt x="59" y="264"/>
                        <a:pt x="74" y="264"/>
                      </a:cubicBezTo>
                      <a:cubicBezTo>
                        <a:pt x="88" y="264"/>
                        <a:pt x="103" y="279"/>
                        <a:pt x="118" y="279"/>
                      </a:cubicBezTo>
                      <a:lnTo>
                        <a:pt x="147" y="264"/>
                      </a:lnTo>
                      <a:cubicBezTo>
                        <a:pt x="176" y="264"/>
                        <a:pt x="191" y="250"/>
                        <a:pt x="205" y="235"/>
                      </a:cubicBezTo>
                      <a:lnTo>
                        <a:pt x="220" y="221"/>
                      </a:lnTo>
                      <a:cubicBezTo>
                        <a:pt x="235" y="191"/>
                        <a:pt x="235" y="177"/>
                        <a:pt x="235" y="162"/>
                      </a:cubicBezTo>
                      <a:lnTo>
                        <a:pt x="235" y="118"/>
                      </a:lnTo>
                      <a:cubicBezTo>
                        <a:pt x="235" y="103"/>
                        <a:pt x="235" y="89"/>
                        <a:pt x="235" y="74"/>
                      </a:cubicBezTo>
                      <a:cubicBezTo>
                        <a:pt x="220" y="59"/>
                        <a:pt x="220" y="45"/>
                        <a:pt x="205" y="30"/>
                      </a:cubicBezTo>
                      <a:cubicBezTo>
                        <a:pt x="191" y="30"/>
                        <a:pt x="176" y="16"/>
                        <a:pt x="162" y="16"/>
                      </a:cubicBezTo>
                      <a:cubicBezTo>
                        <a:pt x="147" y="1"/>
                        <a:pt x="13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6"/>
                <p:cNvSpPr/>
                <p:nvPr/>
              </p:nvSpPr>
              <p:spPr>
                <a:xfrm>
                  <a:off x="6322564" y="4361460"/>
                  <a:ext cx="6885" cy="5751"/>
                </a:xfrm>
                <a:custGeom>
                  <a:avLst/>
                  <a:gdLst/>
                  <a:ahLst/>
                  <a:cxnLst/>
                  <a:rect l="l" t="t" r="r" b="b"/>
                  <a:pathLst>
                    <a:path w="352" h="294" extrusionOk="0">
                      <a:moveTo>
                        <a:pt x="88" y="1"/>
                      </a:moveTo>
                      <a:cubicBezTo>
                        <a:pt x="74" y="1"/>
                        <a:pt x="59" y="15"/>
                        <a:pt x="44" y="30"/>
                      </a:cubicBezTo>
                      <a:cubicBezTo>
                        <a:pt x="30" y="30"/>
                        <a:pt x="15" y="45"/>
                        <a:pt x="15" y="59"/>
                      </a:cubicBezTo>
                      <a:lnTo>
                        <a:pt x="0" y="89"/>
                      </a:lnTo>
                      <a:cubicBezTo>
                        <a:pt x="0" y="103"/>
                        <a:pt x="0" y="133"/>
                        <a:pt x="0" y="147"/>
                      </a:cubicBezTo>
                      <a:lnTo>
                        <a:pt x="15" y="177"/>
                      </a:lnTo>
                      <a:cubicBezTo>
                        <a:pt x="30" y="191"/>
                        <a:pt x="44" y="220"/>
                        <a:pt x="59" y="220"/>
                      </a:cubicBezTo>
                      <a:lnTo>
                        <a:pt x="176" y="279"/>
                      </a:lnTo>
                      <a:cubicBezTo>
                        <a:pt x="191" y="294"/>
                        <a:pt x="205" y="294"/>
                        <a:pt x="220" y="294"/>
                      </a:cubicBezTo>
                      <a:lnTo>
                        <a:pt x="264" y="294"/>
                      </a:lnTo>
                      <a:cubicBezTo>
                        <a:pt x="279" y="294"/>
                        <a:pt x="293" y="279"/>
                        <a:pt x="308" y="279"/>
                      </a:cubicBezTo>
                      <a:cubicBezTo>
                        <a:pt x="322" y="264"/>
                        <a:pt x="337" y="250"/>
                        <a:pt x="337" y="235"/>
                      </a:cubicBezTo>
                      <a:lnTo>
                        <a:pt x="352" y="206"/>
                      </a:lnTo>
                      <a:cubicBezTo>
                        <a:pt x="352" y="191"/>
                        <a:pt x="352" y="162"/>
                        <a:pt x="352" y="147"/>
                      </a:cubicBezTo>
                      <a:lnTo>
                        <a:pt x="337" y="118"/>
                      </a:lnTo>
                      <a:cubicBezTo>
                        <a:pt x="322" y="103"/>
                        <a:pt x="308" y="89"/>
                        <a:pt x="293" y="74"/>
                      </a:cubicBezTo>
                      <a:lnTo>
                        <a:pt x="176" y="15"/>
                      </a:lnTo>
                      <a:cubicBezTo>
                        <a:pt x="161" y="1"/>
                        <a:pt x="147"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6"/>
                <p:cNvSpPr/>
                <p:nvPr/>
              </p:nvSpPr>
              <p:spPr>
                <a:xfrm>
                  <a:off x="6362076" y="4362614"/>
                  <a:ext cx="6044" cy="4597"/>
                </a:xfrm>
                <a:custGeom>
                  <a:avLst/>
                  <a:gdLst/>
                  <a:ahLst/>
                  <a:cxnLst/>
                  <a:rect l="l" t="t" r="r" b="b"/>
                  <a:pathLst>
                    <a:path w="309" h="235" extrusionOk="0">
                      <a:moveTo>
                        <a:pt x="147" y="0"/>
                      </a:moveTo>
                      <a:cubicBezTo>
                        <a:pt x="1" y="0"/>
                        <a:pt x="1" y="235"/>
                        <a:pt x="147" y="235"/>
                      </a:cubicBezTo>
                      <a:cubicBezTo>
                        <a:pt x="308" y="235"/>
                        <a:pt x="308"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6"/>
                <p:cNvSpPr/>
                <p:nvPr/>
              </p:nvSpPr>
              <p:spPr>
                <a:xfrm>
                  <a:off x="6363503" y="4328541"/>
                  <a:ext cx="5183" cy="5457"/>
                </a:xfrm>
                <a:custGeom>
                  <a:avLst/>
                  <a:gdLst/>
                  <a:ahLst/>
                  <a:cxnLst/>
                  <a:rect l="l" t="t" r="r" b="b"/>
                  <a:pathLst>
                    <a:path w="265" h="279" extrusionOk="0">
                      <a:moveTo>
                        <a:pt x="89" y="0"/>
                      </a:moveTo>
                      <a:cubicBezTo>
                        <a:pt x="89" y="0"/>
                        <a:pt x="59" y="15"/>
                        <a:pt x="59" y="15"/>
                      </a:cubicBezTo>
                      <a:cubicBezTo>
                        <a:pt x="59" y="15"/>
                        <a:pt x="45" y="30"/>
                        <a:pt x="45" y="30"/>
                      </a:cubicBezTo>
                      <a:lnTo>
                        <a:pt x="30" y="30"/>
                      </a:lnTo>
                      <a:cubicBezTo>
                        <a:pt x="30" y="44"/>
                        <a:pt x="15" y="44"/>
                        <a:pt x="15" y="59"/>
                      </a:cubicBezTo>
                      <a:cubicBezTo>
                        <a:pt x="15" y="73"/>
                        <a:pt x="1" y="88"/>
                        <a:pt x="1" y="88"/>
                      </a:cubicBezTo>
                      <a:lnTo>
                        <a:pt x="1" y="103"/>
                      </a:lnTo>
                      <a:cubicBezTo>
                        <a:pt x="1" y="103"/>
                        <a:pt x="1" y="117"/>
                        <a:pt x="1" y="132"/>
                      </a:cubicBezTo>
                      <a:cubicBezTo>
                        <a:pt x="1" y="147"/>
                        <a:pt x="1" y="161"/>
                        <a:pt x="1" y="176"/>
                      </a:cubicBezTo>
                      <a:cubicBezTo>
                        <a:pt x="1" y="191"/>
                        <a:pt x="15" y="205"/>
                        <a:pt x="15" y="205"/>
                      </a:cubicBezTo>
                      <a:lnTo>
                        <a:pt x="15" y="220"/>
                      </a:lnTo>
                      <a:cubicBezTo>
                        <a:pt x="15" y="220"/>
                        <a:pt x="30" y="235"/>
                        <a:pt x="45" y="235"/>
                      </a:cubicBezTo>
                      <a:cubicBezTo>
                        <a:pt x="59" y="264"/>
                        <a:pt x="74" y="264"/>
                        <a:pt x="103" y="278"/>
                      </a:cubicBezTo>
                      <a:lnTo>
                        <a:pt x="162" y="278"/>
                      </a:lnTo>
                      <a:cubicBezTo>
                        <a:pt x="176" y="278"/>
                        <a:pt x="191" y="264"/>
                        <a:pt x="206" y="249"/>
                      </a:cubicBezTo>
                      <a:cubicBezTo>
                        <a:pt x="220" y="249"/>
                        <a:pt x="235" y="235"/>
                        <a:pt x="235" y="220"/>
                      </a:cubicBezTo>
                      <a:cubicBezTo>
                        <a:pt x="250" y="205"/>
                        <a:pt x="250" y="191"/>
                        <a:pt x="250" y="176"/>
                      </a:cubicBezTo>
                      <a:cubicBezTo>
                        <a:pt x="264" y="161"/>
                        <a:pt x="264" y="147"/>
                        <a:pt x="250" y="132"/>
                      </a:cubicBezTo>
                      <a:lnTo>
                        <a:pt x="250" y="117"/>
                      </a:lnTo>
                      <a:cubicBezTo>
                        <a:pt x="250" y="88"/>
                        <a:pt x="250" y="73"/>
                        <a:pt x="235" y="59"/>
                      </a:cubicBezTo>
                      <a:lnTo>
                        <a:pt x="220" y="30"/>
                      </a:lnTo>
                      <a:cubicBezTo>
                        <a:pt x="206" y="15"/>
                        <a:pt x="176"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2" name="Google Shape;4572;p46"/>
              <p:cNvSpPr/>
              <p:nvPr/>
            </p:nvSpPr>
            <p:spPr>
              <a:xfrm>
                <a:off x="6012441" y="3642592"/>
                <a:ext cx="143590" cy="13379"/>
              </a:xfrm>
              <a:custGeom>
                <a:avLst/>
                <a:gdLst/>
                <a:ahLst/>
                <a:cxnLst/>
                <a:rect l="l" t="t" r="r" b="b"/>
                <a:pathLst>
                  <a:path w="7341" h="684" extrusionOk="0">
                    <a:moveTo>
                      <a:pt x="2348" y="0"/>
                    </a:moveTo>
                    <a:cubicBezTo>
                      <a:pt x="2136" y="0"/>
                      <a:pt x="1925" y="3"/>
                      <a:pt x="1714" y="8"/>
                    </a:cubicBezTo>
                    <a:cubicBezTo>
                      <a:pt x="1187" y="22"/>
                      <a:pt x="674" y="52"/>
                      <a:pt x="147" y="95"/>
                    </a:cubicBezTo>
                    <a:cubicBezTo>
                      <a:pt x="5" y="110"/>
                      <a:pt x="1" y="330"/>
                      <a:pt x="134" y="330"/>
                    </a:cubicBezTo>
                    <a:cubicBezTo>
                      <a:pt x="138" y="330"/>
                      <a:pt x="143" y="330"/>
                      <a:pt x="147" y="330"/>
                    </a:cubicBezTo>
                    <a:cubicBezTo>
                      <a:pt x="891" y="270"/>
                      <a:pt x="1635" y="239"/>
                      <a:pt x="2377" y="239"/>
                    </a:cubicBezTo>
                    <a:cubicBezTo>
                      <a:pt x="3447" y="239"/>
                      <a:pt x="4515" y="303"/>
                      <a:pt x="5578" y="432"/>
                    </a:cubicBezTo>
                    <a:cubicBezTo>
                      <a:pt x="6091" y="505"/>
                      <a:pt x="6618" y="579"/>
                      <a:pt x="7130" y="681"/>
                    </a:cubicBezTo>
                    <a:cubicBezTo>
                      <a:pt x="7139" y="683"/>
                      <a:pt x="7147" y="684"/>
                      <a:pt x="7155" y="684"/>
                    </a:cubicBezTo>
                    <a:cubicBezTo>
                      <a:pt x="7284" y="684"/>
                      <a:pt x="7340" y="474"/>
                      <a:pt x="7189" y="447"/>
                    </a:cubicBezTo>
                    <a:cubicBezTo>
                      <a:pt x="5596" y="149"/>
                      <a:pt x="3969" y="0"/>
                      <a:pt x="23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6"/>
              <p:cNvSpPr/>
              <p:nvPr/>
            </p:nvSpPr>
            <p:spPr>
              <a:xfrm>
                <a:off x="6401587" y="3526484"/>
                <a:ext cx="26660" cy="23785"/>
              </a:xfrm>
              <a:custGeom>
                <a:avLst/>
                <a:gdLst/>
                <a:ahLst/>
                <a:cxnLst/>
                <a:rect l="l" t="t" r="r" b="b"/>
                <a:pathLst>
                  <a:path w="1363" h="1216" extrusionOk="0">
                    <a:moveTo>
                      <a:pt x="1201" y="0"/>
                    </a:moveTo>
                    <a:cubicBezTo>
                      <a:pt x="601" y="15"/>
                      <a:pt x="89" y="498"/>
                      <a:pt x="16" y="1098"/>
                    </a:cubicBezTo>
                    <a:cubicBezTo>
                      <a:pt x="1" y="1157"/>
                      <a:pt x="74" y="1215"/>
                      <a:pt x="133" y="1215"/>
                    </a:cubicBezTo>
                    <a:cubicBezTo>
                      <a:pt x="206" y="1215"/>
                      <a:pt x="250" y="1157"/>
                      <a:pt x="250" y="1098"/>
                    </a:cubicBezTo>
                    <a:cubicBezTo>
                      <a:pt x="308" y="630"/>
                      <a:pt x="747" y="249"/>
                      <a:pt x="1201" y="234"/>
                    </a:cubicBezTo>
                    <a:cubicBezTo>
                      <a:pt x="1362" y="234"/>
                      <a:pt x="1362" y="0"/>
                      <a:pt x="1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6"/>
              <p:cNvSpPr/>
              <p:nvPr/>
            </p:nvSpPr>
            <p:spPr>
              <a:xfrm>
                <a:off x="5784939" y="3506318"/>
                <a:ext cx="695749" cy="211796"/>
              </a:xfrm>
              <a:custGeom>
                <a:avLst/>
                <a:gdLst/>
                <a:ahLst/>
                <a:cxnLst/>
                <a:rect l="l" t="t" r="r" b="b"/>
                <a:pathLst>
                  <a:path w="35570" h="10828" extrusionOk="0">
                    <a:moveTo>
                      <a:pt x="19683" y="10774"/>
                    </a:moveTo>
                    <a:cubicBezTo>
                      <a:pt x="19667" y="10779"/>
                      <a:pt x="19660" y="10780"/>
                      <a:pt x="19657" y="10781"/>
                    </a:cubicBezTo>
                    <a:lnTo>
                      <a:pt x="19657" y="10781"/>
                    </a:lnTo>
                    <a:cubicBezTo>
                      <a:pt x="19668" y="10780"/>
                      <a:pt x="19710" y="10777"/>
                      <a:pt x="19683" y="10774"/>
                    </a:cubicBezTo>
                    <a:close/>
                    <a:moveTo>
                      <a:pt x="19657" y="10781"/>
                    </a:moveTo>
                    <a:lnTo>
                      <a:pt x="19657" y="10781"/>
                    </a:lnTo>
                    <a:cubicBezTo>
                      <a:pt x="19655" y="10781"/>
                      <a:pt x="19654" y="10781"/>
                      <a:pt x="19654" y="10781"/>
                    </a:cubicBezTo>
                    <a:cubicBezTo>
                      <a:pt x="19654" y="10781"/>
                      <a:pt x="19654" y="10781"/>
                      <a:pt x="19655" y="10781"/>
                    </a:cubicBezTo>
                    <a:cubicBezTo>
                      <a:pt x="19655" y="10781"/>
                      <a:pt x="19656" y="10781"/>
                      <a:pt x="19657" y="10781"/>
                    </a:cubicBezTo>
                    <a:close/>
                    <a:moveTo>
                      <a:pt x="33003" y="1"/>
                    </a:moveTo>
                    <a:cubicBezTo>
                      <a:pt x="32735" y="1"/>
                      <a:pt x="32552" y="21"/>
                      <a:pt x="32552" y="21"/>
                    </a:cubicBezTo>
                    <a:cubicBezTo>
                      <a:pt x="32552" y="21"/>
                      <a:pt x="31410" y="167"/>
                      <a:pt x="30546" y="650"/>
                    </a:cubicBezTo>
                    <a:cubicBezTo>
                      <a:pt x="29316" y="1338"/>
                      <a:pt x="31293" y="3827"/>
                      <a:pt x="29814" y="5013"/>
                    </a:cubicBezTo>
                    <a:cubicBezTo>
                      <a:pt x="29361" y="5376"/>
                      <a:pt x="28909" y="5509"/>
                      <a:pt x="28454" y="5509"/>
                    </a:cubicBezTo>
                    <a:cubicBezTo>
                      <a:pt x="27423" y="5509"/>
                      <a:pt x="26373" y="4831"/>
                      <a:pt x="25247" y="4618"/>
                    </a:cubicBezTo>
                    <a:cubicBezTo>
                      <a:pt x="25167" y="4603"/>
                      <a:pt x="25093" y="4596"/>
                      <a:pt x="25024" y="4596"/>
                    </a:cubicBezTo>
                    <a:cubicBezTo>
                      <a:pt x="23806" y="4596"/>
                      <a:pt x="24312" y="6779"/>
                      <a:pt x="22571" y="6779"/>
                    </a:cubicBezTo>
                    <a:cubicBezTo>
                      <a:pt x="22442" y="6779"/>
                      <a:pt x="22299" y="6766"/>
                      <a:pt x="22143" y="6740"/>
                    </a:cubicBezTo>
                    <a:cubicBezTo>
                      <a:pt x="19892" y="6363"/>
                      <a:pt x="16959" y="5358"/>
                      <a:pt x="12873" y="5358"/>
                    </a:cubicBezTo>
                    <a:cubicBezTo>
                      <a:pt x="12681" y="5358"/>
                      <a:pt x="12487" y="5360"/>
                      <a:pt x="12291" y="5364"/>
                    </a:cubicBezTo>
                    <a:cubicBezTo>
                      <a:pt x="11815" y="5374"/>
                      <a:pt x="11374" y="5379"/>
                      <a:pt x="10963" y="5379"/>
                    </a:cubicBezTo>
                    <a:cubicBezTo>
                      <a:pt x="7581" y="5379"/>
                      <a:pt x="6349" y="5059"/>
                      <a:pt x="6362" y="4471"/>
                    </a:cubicBezTo>
                    <a:cubicBezTo>
                      <a:pt x="6372" y="4131"/>
                      <a:pt x="6878" y="4053"/>
                      <a:pt x="7373" y="4053"/>
                    </a:cubicBezTo>
                    <a:cubicBezTo>
                      <a:pt x="7559" y="4053"/>
                      <a:pt x="7743" y="4064"/>
                      <a:pt x="7899" y="4076"/>
                    </a:cubicBezTo>
                    <a:cubicBezTo>
                      <a:pt x="7909" y="4077"/>
                      <a:pt x="7919" y="4077"/>
                      <a:pt x="7929" y="4077"/>
                    </a:cubicBezTo>
                    <a:cubicBezTo>
                      <a:pt x="8073" y="4077"/>
                      <a:pt x="8165" y="3980"/>
                      <a:pt x="8206" y="3856"/>
                    </a:cubicBezTo>
                    <a:cubicBezTo>
                      <a:pt x="8250" y="3725"/>
                      <a:pt x="8221" y="3578"/>
                      <a:pt x="8074" y="3476"/>
                    </a:cubicBezTo>
                    <a:cubicBezTo>
                      <a:pt x="7957" y="3403"/>
                      <a:pt x="7796" y="3315"/>
                      <a:pt x="7562" y="3242"/>
                    </a:cubicBezTo>
                    <a:cubicBezTo>
                      <a:pt x="6406" y="2846"/>
                      <a:pt x="2204" y="2363"/>
                      <a:pt x="1267" y="1470"/>
                    </a:cubicBezTo>
                    <a:cubicBezTo>
                      <a:pt x="345" y="592"/>
                      <a:pt x="1457" y="372"/>
                      <a:pt x="1457" y="372"/>
                    </a:cubicBezTo>
                    <a:cubicBezTo>
                      <a:pt x="1457" y="372"/>
                      <a:pt x="1359" y="361"/>
                      <a:pt x="1214" y="361"/>
                    </a:cubicBezTo>
                    <a:cubicBezTo>
                      <a:pt x="800" y="361"/>
                      <a:pt x="1" y="450"/>
                      <a:pt x="23" y="1133"/>
                    </a:cubicBezTo>
                    <a:cubicBezTo>
                      <a:pt x="37" y="2056"/>
                      <a:pt x="2116" y="5408"/>
                      <a:pt x="6903" y="9010"/>
                    </a:cubicBezTo>
                    <a:cubicBezTo>
                      <a:pt x="7006" y="9083"/>
                      <a:pt x="7137" y="9156"/>
                      <a:pt x="7269" y="9200"/>
                    </a:cubicBezTo>
                    <a:cubicBezTo>
                      <a:pt x="7269" y="9200"/>
                      <a:pt x="11716" y="10827"/>
                      <a:pt x="15845" y="10827"/>
                    </a:cubicBezTo>
                    <a:cubicBezTo>
                      <a:pt x="15934" y="10827"/>
                      <a:pt x="16023" y="10826"/>
                      <a:pt x="16111" y="10825"/>
                    </a:cubicBezTo>
                    <a:cubicBezTo>
                      <a:pt x="18212" y="10781"/>
                      <a:pt x="19098" y="10770"/>
                      <a:pt x="19458" y="10770"/>
                    </a:cubicBezTo>
                    <a:cubicBezTo>
                      <a:pt x="19602" y="10770"/>
                      <a:pt x="19662" y="10772"/>
                      <a:pt x="19683" y="10774"/>
                    </a:cubicBezTo>
                    <a:lnTo>
                      <a:pt x="19683" y="10774"/>
                    </a:lnTo>
                    <a:cubicBezTo>
                      <a:pt x="19765" y="10748"/>
                      <a:pt x="20079" y="10630"/>
                      <a:pt x="21265" y="10093"/>
                    </a:cubicBezTo>
                    <a:cubicBezTo>
                      <a:pt x="21265" y="10093"/>
                      <a:pt x="22724" y="9719"/>
                      <a:pt x="23536" y="9719"/>
                    </a:cubicBezTo>
                    <a:cubicBezTo>
                      <a:pt x="23603" y="9719"/>
                      <a:pt x="23667" y="9721"/>
                      <a:pt x="23724" y="9727"/>
                    </a:cubicBezTo>
                    <a:cubicBezTo>
                      <a:pt x="23724" y="9727"/>
                      <a:pt x="23856" y="8936"/>
                      <a:pt x="24632" y="8248"/>
                    </a:cubicBezTo>
                    <a:cubicBezTo>
                      <a:pt x="24938" y="7977"/>
                      <a:pt x="25313" y="7894"/>
                      <a:pt x="25655" y="7894"/>
                    </a:cubicBezTo>
                    <a:cubicBezTo>
                      <a:pt x="26178" y="7894"/>
                      <a:pt x="26623" y="8087"/>
                      <a:pt x="26623" y="8087"/>
                    </a:cubicBezTo>
                    <a:cubicBezTo>
                      <a:pt x="26623" y="8087"/>
                      <a:pt x="26616" y="8111"/>
                      <a:pt x="26636" y="8111"/>
                    </a:cubicBezTo>
                    <a:cubicBezTo>
                      <a:pt x="26681" y="8111"/>
                      <a:pt x="26863" y="7991"/>
                      <a:pt x="27574" y="7209"/>
                    </a:cubicBezTo>
                    <a:cubicBezTo>
                      <a:pt x="27574" y="7209"/>
                      <a:pt x="28127" y="6885"/>
                      <a:pt x="28547" y="6885"/>
                    </a:cubicBezTo>
                    <a:cubicBezTo>
                      <a:pt x="28565" y="6885"/>
                      <a:pt x="28582" y="6886"/>
                      <a:pt x="28599" y="6887"/>
                    </a:cubicBezTo>
                    <a:cubicBezTo>
                      <a:pt x="29024" y="6931"/>
                      <a:pt x="30151" y="7399"/>
                      <a:pt x="30151" y="7399"/>
                    </a:cubicBezTo>
                    <a:cubicBezTo>
                      <a:pt x="30151" y="7399"/>
                      <a:pt x="34074" y="4149"/>
                      <a:pt x="34923" y="1909"/>
                    </a:cubicBezTo>
                    <a:cubicBezTo>
                      <a:pt x="35570" y="204"/>
                      <a:pt x="33858" y="1"/>
                      <a:pt x="33003" y="1"/>
                    </a:cubicBezTo>
                    <a:close/>
                  </a:path>
                </a:pathLst>
              </a:custGeom>
              <a:solidFill>
                <a:schemeClr val="lt1"/>
              </a:solidFill>
              <a:ln w="5850" cap="flat" cmpd="sng">
                <a:solidFill>
                  <a:schemeClr val="dk2"/>
                </a:solidFill>
                <a:prstDash val="solid"/>
                <a:miter lim="146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5" name="Google Shape;4575;p46"/>
          <p:cNvGrpSpPr/>
          <p:nvPr/>
        </p:nvGrpSpPr>
        <p:grpSpPr>
          <a:xfrm>
            <a:off x="5915806" y="2285801"/>
            <a:ext cx="2470873" cy="2471428"/>
            <a:chOff x="713225" y="1214132"/>
            <a:chExt cx="2707212" cy="2707821"/>
          </a:xfrm>
        </p:grpSpPr>
        <p:sp>
          <p:nvSpPr>
            <p:cNvPr id="4576" name="Google Shape;4576;p46"/>
            <p:cNvSpPr/>
            <p:nvPr/>
          </p:nvSpPr>
          <p:spPr>
            <a:xfrm>
              <a:off x="713225" y="1214132"/>
              <a:ext cx="2707200" cy="270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7" name="Google Shape;4577;p46"/>
            <p:cNvGrpSpPr/>
            <p:nvPr/>
          </p:nvGrpSpPr>
          <p:grpSpPr>
            <a:xfrm>
              <a:off x="713229" y="1221541"/>
              <a:ext cx="2707208" cy="2700412"/>
              <a:chOff x="4421825" y="2068575"/>
              <a:chExt cx="637350" cy="635750"/>
            </a:xfrm>
          </p:grpSpPr>
          <p:sp>
            <p:nvSpPr>
              <p:cNvPr id="4578" name="Google Shape;4578;p46"/>
              <p:cNvSpPr/>
              <p:nvPr/>
            </p:nvSpPr>
            <p:spPr>
              <a:xfrm>
                <a:off x="4548775" y="2120125"/>
                <a:ext cx="72050" cy="56525"/>
              </a:xfrm>
              <a:custGeom>
                <a:avLst/>
                <a:gdLst/>
                <a:ahLst/>
                <a:cxnLst/>
                <a:rect l="l" t="t" r="r" b="b"/>
                <a:pathLst>
                  <a:path w="2882" h="2261" extrusionOk="0">
                    <a:moveTo>
                      <a:pt x="612" y="1"/>
                    </a:moveTo>
                    <a:cubicBezTo>
                      <a:pt x="403" y="137"/>
                      <a:pt x="202" y="281"/>
                      <a:pt x="1" y="432"/>
                    </a:cubicBezTo>
                    <a:cubicBezTo>
                      <a:pt x="942" y="661"/>
                      <a:pt x="1653" y="1215"/>
                      <a:pt x="2134" y="2069"/>
                    </a:cubicBezTo>
                    <a:cubicBezTo>
                      <a:pt x="2206" y="2194"/>
                      <a:pt x="2313" y="2261"/>
                      <a:pt x="2437" y="2261"/>
                    </a:cubicBezTo>
                    <a:cubicBezTo>
                      <a:pt x="2513" y="2261"/>
                      <a:pt x="2596" y="2236"/>
                      <a:pt x="2680" y="2184"/>
                    </a:cubicBezTo>
                    <a:cubicBezTo>
                      <a:pt x="2881" y="2069"/>
                      <a:pt x="2716" y="1933"/>
                      <a:pt x="2659" y="1832"/>
                    </a:cubicBezTo>
                    <a:cubicBezTo>
                      <a:pt x="2149" y="913"/>
                      <a:pt x="1445" y="309"/>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6"/>
              <p:cNvSpPr/>
              <p:nvPr/>
            </p:nvSpPr>
            <p:spPr>
              <a:xfrm>
                <a:off x="4516650" y="2142750"/>
                <a:ext cx="76325" cy="44450"/>
              </a:xfrm>
              <a:custGeom>
                <a:avLst/>
                <a:gdLst/>
                <a:ahLst/>
                <a:cxnLst/>
                <a:rect l="l" t="t" r="r" b="b"/>
                <a:pathLst>
                  <a:path w="3053" h="1778" extrusionOk="0">
                    <a:moveTo>
                      <a:pt x="697" y="1"/>
                    </a:moveTo>
                    <a:cubicBezTo>
                      <a:pt x="460" y="202"/>
                      <a:pt x="223" y="417"/>
                      <a:pt x="0" y="633"/>
                    </a:cubicBezTo>
                    <a:cubicBezTo>
                      <a:pt x="169" y="591"/>
                      <a:pt x="340" y="570"/>
                      <a:pt x="510" y="570"/>
                    </a:cubicBezTo>
                    <a:cubicBezTo>
                      <a:pt x="1218" y="570"/>
                      <a:pt x="1912" y="928"/>
                      <a:pt x="2363" y="1617"/>
                    </a:cubicBezTo>
                    <a:cubicBezTo>
                      <a:pt x="2435" y="1726"/>
                      <a:pt x="2489" y="1778"/>
                      <a:pt x="2564" y="1778"/>
                    </a:cubicBezTo>
                    <a:cubicBezTo>
                      <a:pt x="2632" y="1778"/>
                      <a:pt x="2718" y="1735"/>
                      <a:pt x="2852" y="1653"/>
                    </a:cubicBezTo>
                    <a:cubicBezTo>
                      <a:pt x="3053" y="1531"/>
                      <a:pt x="2917" y="1416"/>
                      <a:pt x="2852" y="1308"/>
                    </a:cubicBezTo>
                    <a:cubicBezTo>
                      <a:pt x="2306" y="460"/>
                      <a:pt x="1530" y="37"/>
                      <a:pt x="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6"/>
              <p:cNvSpPr/>
              <p:nvPr/>
            </p:nvSpPr>
            <p:spPr>
              <a:xfrm>
                <a:off x="4491150" y="2171350"/>
                <a:ext cx="74900" cy="34650"/>
              </a:xfrm>
              <a:custGeom>
                <a:avLst/>
                <a:gdLst/>
                <a:ahLst/>
                <a:cxnLst/>
                <a:rect l="l" t="t" r="r" b="b"/>
                <a:pathLst>
                  <a:path w="2996" h="1386" extrusionOk="0">
                    <a:moveTo>
                      <a:pt x="1525" y="1"/>
                    </a:moveTo>
                    <a:cubicBezTo>
                      <a:pt x="1053" y="1"/>
                      <a:pt x="581" y="199"/>
                      <a:pt x="273" y="609"/>
                    </a:cubicBezTo>
                    <a:cubicBezTo>
                      <a:pt x="0" y="961"/>
                      <a:pt x="14" y="1040"/>
                      <a:pt x="345" y="1321"/>
                    </a:cubicBezTo>
                    <a:cubicBezTo>
                      <a:pt x="392" y="1357"/>
                      <a:pt x="429" y="1380"/>
                      <a:pt x="462" y="1380"/>
                    </a:cubicBezTo>
                    <a:cubicBezTo>
                      <a:pt x="499" y="1380"/>
                      <a:pt x="530" y="1350"/>
                      <a:pt x="560" y="1277"/>
                    </a:cubicBezTo>
                    <a:cubicBezTo>
                      <a:pt x="618" y="1127"/>
                      <a:pt x="683" y="990"/>
                      <a:pt x="805" y="875"/>
                    </a:cubicBezTo>
                    <a:cubicBezTo>
                      <a:pt x="1017" y="672"/>
                      <a:pt x="1277" y="575"/>
                      <a:pt x="1532" y="575"/>
                    </a:cubicBezTo>
                    <a:cubicBezTo>
                      <a:pt x="1917" y="575"/>
                      <a:pt x="2293" y="795"/>
                      <a:pt x="2478" y="1206"/>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6"/>
              <p:cNvSpPr/>
              <p:nvPr/>
            </p:nvSpPr>
            <p:spPr>
              <a:xfrm>
                <a:off x="4517900" y="2200050"/>
                <a:ext cx="22650" cy="12050"/>
              </a:xfrm>
              <a:custGeom>
                <a:avLst/>
                <a:gdLst/>
                <a:ahLst/>
                <a:cxnLst/>
                <a:rect l="l" t="t" r="r" b="b"/>
                <a:pathLst>
                  <a:path w="906" h="482" extrusionOk="0">
                    <a:moveTo>
                      <a:pt x="442" y="1"/>
                    </a:moveTo>
                    <a:cubicBezTo>
                      <a:pt x="343" y="1"/>
                      <a:pt x="249" y="34"/>
                      <a:pt x="166" y="108"/>
                    </a:cubicBezTo>
                    <a:cubicBezTo>
                      <a:pt x="79" y="180"/>
                      <a:pt x="0" y="266"/>
                      <a:pt x="29" y="381"/>
                    </a:cubicBezTo>
                    <a:cubicBezTo>
                      <a:pt x="52" y="462"/>
                      <a:pt x="111" y="472"/>
                      <a:pt x="176" y="472"/>
                    </a:cubicBezTo>
                    <a:cubicBezTo>
                      <a:pt x="197" y="472"/>
                      <a:pt x="220" y="471"/>
                      <a:pt x="241" y="471"/>
                    </a:cubicBezTo>
                    <a:cubicBezTo>
                      <a:pt x="257" y="471"/>
                      <a:pt x="273" y="472"/>
                      <a:pt x="288" y="474"/>
                    </a:cubicBezTo>
                    <a:cubicBezTo>
                      <a:pt x="307" y="477"/>
                      <a:pt x="326" y="477"/>
                      <a:pt x="345" y="477"/>
                    </a:cubicBezTo>
                    <a:cubicBezTo>
                      <a:pt x="384" y="477"/>
                      <a:pt x="422" y="474"/>
                      <a:pt x="460" y="474"/>
                    </a:cubicBezTo>
                    <a:lnTo>
                      <a:pt x="460" y="481"/>
                    </a:lnTo>
                    <a:lnTo>
                      <a:pt x="561" y="481"/>
                    </a:lnTo>
                    <a:lnTo>
                      <a:pt x="561" y="474"/>
                    </a:lnTo>
                    <a:cubicBezTo>
                      <a:pt x="575" y="471"/>
                      <a:pt x="592" y="470"/>
                      <a:pt x="608" y="470"/>
                    </a:cubicBezTo>
                    <a:cubicBezTo>
                      <a:pt x="650" y="470"/>
                      <a:pt x="697" y="477"/>
                      <a:pt x="740" y="477"/>
                    </a:cubicBezTo>
                    <a:cubicBezTo>
                      <a:pt x="813" y="477"/>
                      <a:pt x="876" y="458"/>
                      <a:pt x="884" y="359"/>
                    </a:cubicBezTo>
                    <a:cubicBezTo>
                      <a:pt x="906" y="180"/>
                      <a:pt x="755" y="65"/>
                      <a:pt x="582" y="22"/>
                    </a:cubicBezTo>
                    <a:cubicBezTo>
                      <a:pt x="534" y="8"/>
                      <a:pt x="487" y="1"/>
                      <a:pt x="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6"/>
              <p:cNvSpPr/>
              <p:nvPr/>
            </p:nvSpPr>
            <p:spPr>
              <a:xfrm>
                <a:off x="4687600" y="2068575"/>
                <a:ext cx="40425" cy="33500"/>
              </a:xfrm>
              <a:custGeom>
                <a:avLst/>
                <a:gdLst/>
                <a:ahLst/>
                <a:cxnLst/>
                <a:rect l="l" t="t" r="r" b="b"/>
                <a:pathLst>
                  <a:path w="1617" h="1340" extrusionOk="0">
                    <a:moveTo>
                      <a:pt x="740" y="1"/>
                    </a:moveTo>
                    <a:cubicBezTo>
                      <a:pt x="489" y="30"/>
                      <a:pt x="245" y="66"/>
                      <a:pt x="1" y="109"/>
                    </a:cubicBezTo>
                    <a:cubicBezTo>
                      <a:pt x="345" y="382"/>
                      <a:pt x="640" y="726"/>
                      <a:pt x="877" y="1143"/>
                    </a:cubicBezTo>
                    <a:cubicBezTo>
                      <a:pt x="949" y="1270"/>
                      <a:pt x="1059" y="1340"/>
                      <a:pt x="1186" y="1340"/>
                    </a:cubicBezTo>
                    <a:cubicBezTo>
                      <a:pt x="1260" y="1340"/>
                      <a:pt x="1341" y="1316"/>
                      <a:pt x="1423" y="1265"/>
                    </a:cubicBezTo>
                    <a:cubicBezTo>
                      <a:pt x="1617" y="1150"/>
                      <a:pt x="1459" y="1007"/>
                      <a:pt x="1401" y="906"/>
                    </a:cubicBezTo>
                    <a:cubicBezTo>
                      <a:pt x="1207" y="561"/>
                      <a:pt x="985" y="260"/>
                      <a:pt x="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6"/>
              <p:cNvSpPr/>
              <p:nvPr/>
            </p:nvSpPr>
            <p:spPr>
              <a:xfrm>
                <a:off x="4641275" y="2075225"/>
                <a:ext cx="59100" cy="37375"/>
              </a:xfrm>
              <a:custGeom>
                <a:avLst/>
                <a:gdLst/>
                <a:ahLst/>
                <a:cxnLst/>
                <a:rect l="l" t="t" r="r" b="b"/>
                <a:pathLst>
                  <a:path w="2364" h="1495" extrusionOk="0">
                    <a:moveTo>
                      <a:pt x="1063" y="1"/>
                    </a:moveTo>
                    <a:cubicBezTo>
                      <a:pt x="704" y="80"/>
                      <a:pt x="352" y="180"/>
                      <a:pt x="0" y="295"/>
                    </a:cubicBezTo>
                    <a:cubicBezTo>
                      <a:pt x="640" y="353"/>
                      <a:pt x="1257" y="705"/>
                      <a:pt x="1674" y="1330"/>
                    </a:cubicBezTo>
                    <a:cubicBezTo>
                      <a:pt x="1745" y="1443"/>
                      <a:pt x="1799" y="1494"/>
                      <a:pt x="1873" y="1494"/>
                    </a:cubicBezTo>
                    <a:cubicBezTo>
                      <a:pt x="1941" y="1494"/>
                      <a:pt x="2025" y="1451"/>
                      <a:pt x="2155" y="1373"/>
                    </a:cubicBezTo>
                    <a:cubicBezTo>
                      <a:pt x="2364" y="1243"/>
                      <a:pt x="2227" y="1129"/>
                      <a:pt x="2162" y="1021"/>
                    </a:cubicBezTo>
                    <a:cubicBezTo>
                      <a:pt x="1861" y="554"/>
                      <a:pt x="1480" y="216"/>
                      <a:pt x="1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6"/>
              <p:cNvSpPr/>
              <p:nvPr/>
            </p:nvSpPr>
            <p:spPr>
              <a:xfrm>
                <a:off x="4598525" y="2096750"/>
                <a:ext cx="74725" cy="34550"/>
              </a:xfrm>
              <a:custGeom>
                <a:avLst/>
                <a:gdLst/>
                <a:ahLst/>
                <a:cxnLst/>
                <a:rect l="l" t="t" r="r" b="b"/>
                <a:pathLst>
                  <a:path w="2989" h="1382" extrusionOk="0">
                    <a:moveTo>
                      <a:pt x="1522" y="0"/>
                    </a:moveTo>
                    <a:cubicBezTo>
                      <a:pt x="1050" y="0"/>
                      <a:pt x="577" y="198"/>
                      <a:pt x="266" y="605"/>
                    </a:cubicBezTo>
                    <a:cubicBezTo>
                      <a:pt x="1" y="957"/>
                      <a:pt x="15" y="1036"/>
                      <a:pt x="345" y="1316"/>
                    </a:cubicBezTo>
                    <a:cubicBezTo>
                      <a:pt x="393" y="1357"/>
                      <a:pt x="430" y="1381"/>
                      <a:pt x="463" y="1381"/>
                    </a:cubicBezTo>
                    <a:cubicBezTo>
                      <a:pt x="500" y="1381"/>
                      <a:pt x="530" y="1350"/>
                      <a:pt x="561" y="1273"/>
                    </a:cubicBezTo>
                    <a:cubicBezTo>
                      <a:pt x="611" y="1130"/>
                      <a:pt x="683" y="986"/>
                      <a:pt x="805" y="878"/>
                    </a:cubicBezTo>
                    <a:cubicBezTo>
                      <a:pt x="1017" y="672"/>
                      <a:pt x="1278" y="574"/>
                      <a:pt x="1533" y="574"/>
                    </a:cubicBezTo>
                    <a:cubicBezTo>
                      <a:pt x="1918" y="574"/>
                      <a:pt x="2293" y="796"/>
                      <a:pt x="2479" y="1201"/>
                    </a:cubicBezTo>
                    <a:cubicBezTo>
                      <a:pt x="2508" y="1273"/>
                      <a:pt x="2500" y="1381"/>
                      <a:pt x="2615" y="1381"/>
                    </a:cubicBezTo>
                    <a:cubicBezTo>
                      <a:pt x="2687" y="1381"/>
                      <a:pt x="2989" y="1058"/>
                      <a:pt x="2989" y="957"/>
                    </a:cubicBezTo>
                    <a:cubicBezTo>
                      <a:pt x="2975" y="914"/>
                      <a:pt x="2946" y="857"/>
                      <a:pt x="2917" y="799"/>
                    </a:cubicBezTo>
                    <a:cubicBezTo>
                      <a:pt x="2626" y="272"/>
                      <a:pt x="2074" y="0"/>
                      <a:pt x="1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6"/>
              <p:cNvSpPr/>
              <p:nvPr/>
            </p:nvSpPr>
            <p:spPr>
              <a:xfrm>
                <a:off x="4625275" y="2125400"/>
                <a:ext cx="22675" cy="12075"/>
              </a:xfrm>
              <a:custGeom>
                <a:avLst/>
                <a:gdLst/>
                <a:ahLst/>
                <a:cxnLst/>
                <a:rect l="l" t="t" r="r" b="b"/>
                <a:pathLst>
                  <a:path w="907" h="483" extrusionOk="0">
                    <a:moveTo>
                      <a:pt x="449" y="0"/>
                    </a:moveTo>
                    <a:cubicBezTo>
                      <a:pt x="348" y="0"/>
                      <a:pt x="252" y="35"/>
                      <a:pt x="166" y="106"/>
                    </a:cubicBezTo>
                    <a:cubicBezTo>
                      <a:pt x="80" y="177"/>
                      <a:pt x="1" y="271"/>
                      <a:pt x="30" y="379"/>
                    </a:cubicBezTo>
                    <a:cubicBezTo>
                      <a:pt x="53" y="461"/>
                      <a:pt x="113" y="473"/>
                      <a:pt x="179" y="473"/>
                    </a:cubicBezTo>
                    <a:cubicBezTo>
                      <a:pt x="207" y="473"/>
                      <a:pt x="236" y="471"/>
                      <a:pt x="263" y="471"/>
                    </a:cubicBezTo>
                    <a:cubicBezTo>
                      <a:pt x="271" y="471"/>
                      <a:pt x="280" y="471"/>
                      <a:pt x="288" y="472"/>
                    </a:cubicBezTo>
                    <a:cubicBezTo>
                      <a:pt x="313" y="479"/>
                      <a:pt x="342" y="481"/>
                      <a:pt x="372" y="481"/>
                    </a:cubicBezTo>
                    <a:cubicBezTo>
                      <a:pt x="401" y="481"/>
                      <a:pt x="432"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6"/>
                      <a:pt x="493"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6"/>
              <p:cNvSpPr/>
              <p:nvPr/>
            </p:nvSpPr>
            <p:spPr>
              <a:xfrm>
                <a:off x="4652050" y="2114025"/>
                <a:ext cx="181225" cy="62625"/>
              </a:xfrm>
              <a:custGeom>
                <a:avLst/>
                <a:gdLst/>
                <a:ahLst/>
                <a:cxnLst/>
                <a:rect l="l" t="t" r="r" b="b"/>
                <a:pathLst>
                  <a:path w="7249" h="2505" extrusionOk="0">
                    <a:moveTo>
                      <a:pt x="3750" y="0"/>
                    </a:moveTo>
                    <a:cubicBezTo>
                      <a:pt x="2615" y="8"/>
                      <a:pt x="1753" y="331"/>
                      <a:pt x="1020" y="977"/>
                    </a:cubicBezTo>
                    <a:cubicBezTo>
                      <a:pt x="640" y="1308"/>
                      <a:pt x="331" y="1710"/>
                      <a:pt x="108" y="2170"/>
                    </a:cubicBezTo>
                    <a:cubicBezTo>
                      <a:pt x="65" y="2256"/>
                      <a:pt x="0" y="2349"/>
                      <a:pt x="130" y="2428"/>
                    </a:cubicBezTo>
                    <a:cubicBezTo>
                      <a:pt x="214" y="2478"/>
                      <a:pt x="296" y="2503"/>
                      <a:pt x="372" y="2503"/>
                    </a:cubicBezTo>
                    <a:cubicBezTo>
                      <a:pt x="502" y="2503"/>
                      <a:pt x="615" y="2430"/>
                      <a:pt x="697" y="2285"/>
                    </a:cubicBezTo>
                    <a:cubicBezTo>
                      <a:pt x="1296" y="1218"/>
                      <a:pt x="2405" y="576"/>
                      <a:pt x="3582" y="576"/>
                    </a:cubicBezTo>
                    <a:cubicBezTo>
                      <a:pt x="3816" y="576"/>
                      <a:pt x="4053" y="602"/>
                      <a:pt x="4289" y="654"/>
                    </a:cubicBezTo>
                    <a:cubicBezTo>
                      <a:pt x="5273" y="870"/>
                      <a:pt x="6006" y="1430"/>
                      <a:pt x="6501" y="2313"/>
                    </a:cubicBezTo>
                    <a:cubicBezTo>
                      <a:pt x="6573" y="2438"/>
                      <a:pt x="6680" y="2505"/>
                      <a:pt x="6806" y="2505"/>
                    </a:cubicBezTo>
                    <a:cubicBezTo>
                      <a:pt x="6883" y="2505"/>
                      <a:pt x="6967" y="2480"/>
                      <a:pt x="7054" y="2428"/>
                    </a:cubicBezTo>
                    <a:cubicBezTo>
                      <a:pt x="7248" y="2313"/>
                      <a:pt x="7083" y="2177"/>
                      <a:pt x="7033" y="2076"/>
                    </a:cubicBezTo>
                    <a:cubicBezTo>
                      <a:pt x="6278" y="733"/>
                      <a:pt x="5115" y="5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6"/>
              <p:cNvSpPr/>
              <p:nvPr/>
            </p:nvSpPr>
            <p:spPr>
              <a:xfrm>
                <a:off x="4679150" y="2142750"/>
                <a:ext cx="126275" cy="44700"/>
              </a:xfrm>
              <a:custGeom>
                <a:avLst/>
                <a:gdLst/>
                <a:ahLst/>
                <a:cxnLst/>
                <a:rect l="l" t="t" r="r" b="b"/>
                <a:pathLst>
                  <a:path w="5051" h="1788" extrusionOk="0">
                    <a:moveTo>
                      <a:pt x="2673" y="1"/>
                    </a:moveTo>
                    <a:cubicBezTo>
                      <a:pt x="1545" y="1"/>
                      <a:pt x="619" y="525"/>
                      <a:pt x="145" y="1337"/>
                    </a:cubicBezTo>
                    <a:cubicBezTo>
                      <a:pt x="80" y="1459"/>
                      <a:pt x="1" y="1581"/>
                      <a:pt x="188" y="1660"/>
                    </a:cubicBezTo>
                    <a:cubicBezTo>
                      <a:pt x="280" y="1699"/>
                      <a:pt x="375" y="1787"/>
                      <a:pt x="467" y="1787"/>
                    </a:cubicBezTo>
                    <a:cubicBezTo>
                      <a:pt x="526" y="1787"/>
                      <a:pt x="584" y="1752"/>
                      <a:pt x="640" y="1646"/>
                    </a:cubicBezTo>
                    <a:cubicBezTo>
                      <a:pt x="726" y="1480"/>
                      <a:pt x="841" y="1337"/>
                      <a:pt x="971" y="1215"/>
                    </a:cubicBezTo>
                    <a:cubicBezTo>
                      <a:pt x="1426" y="784"/>
                      <a:pt x="1975" y="574"/>
                      <a:pt x="2516" y="574"/>
                    </a:cubicBezTo>
                    <a:cubicBezTo>
                      <a:pt x="3220" y="574"/>
                      <a:pt x="3910" y="930"/>
                      <a:pt x="4361" y="1617"/>
                    </a:cubicBezTo>
                    <a:cubicBezTo>
                      <a:pt x="4436" y="1726"/>
                      <a:pt x="4490" y="1778"/>
                      <a:pt x="4564" y="1778"/>
                    </a:cubicBezTo>
                    <a:cubicBezTo>
                      <a:pt x="4632" y="1778"/>
                      <a:pt x="4716" y="1735"/>
                      <a:pt x="4850" y="1653"/>
                    </a:cubicBezTo>
                    <a:cubicBezTo>
                      <a:pt x="5051" y="1531"/>
                      <a:pt x="4922" y="1416"/>
                      <a:pt x="4850" y="1308"/>
                    </a:cubicBezTo>
                    <a:cubicBezTo>
                      <a:pt x="4304" y="453"/>
                      <a:pt x="3514" y="29"/>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6"/>
              <p:cNvSpPr/>
              <p:nvPr/>
            </p:nvSpPr>
            <p:spPr>
              <a:xfrm>
                <a:off x="4703775" y="2171350"/>
                <a:ext cx="74725" cy="34650"/>
              </a:xfrm>
              <a:custGeom>
                <a:avLst/>
                <a:gdLst/>
                <a:ahLst/>
                <a:cxnLst/>
                <a:rect l="l" t="t" r="r" b="b"/>
                <a:pathLst>
                  <a:path w="2989" h="1386" extrusionOk="0">
                    <a:moveTo>
                      <a:pt x="1518" y="1"/>
                    </a:moveTo>
                    <a:cubicBezTo>
                      <a:pt x="1046" y="1"/>
                      <a:pt x="574" y="199"/>
                      <a:pt x="266" y="609"/>
                    </a:cubicBezTo>
                    <a:cubicBezTo>
                      <a:pt x="0" y="961"/>
                      <a:pt x="7" y="1040"/>
                      <a:pt x="338" y="1321"/>
                    </a:cubicBezTo>
                    <a:cubicBezTo>
                      <a:pt x="385" y="1357"/>
                      <a:pt x="424" y="1380"/>
                      <a:pt x="457" y="1380"/>
                    </a:cubicBezTo>
                    <a:cubicBezTo>
                      <a:pt x="495" y="1380"/>
                      <a:pt x="526" y="1350"/>
                      <a:pt x="553" y="1277"/>
                    </a:cubicBezTo>
                    <a:cubicBezTo>
                      <a:pt x="611" y="1127"/>
                      <a:pt x="682" y="990"/>
                      <a:pt x="797" y="875"/>
                    </a:cubicBezTo>
                    <a:cubicBezTo>
                      <a:pt x="1012" y="672"/>
                      <a:pt x="1273" y="575"/>
                      <a:pt x="1528" y="575"/>
                    </a:cubicBezTo>
                    <a:cubicBezTo>
                      <a:pt x="1913" y="575"/>
                      <a:pt x="2285" y="795"/>
                      <a:pt x="2471" y="1206"/>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6"/>
              <p:cNvSpPr/>
              <p:nvPr/>
            </p:nvSpPr>
            <p:spPr>
              <a:xfrm>
                <a:off x="4730350" y="2200050"/>
                <a:ext cx="22650" cy="11975"/>
              </a:xfrm>
              <a:custGeom>
                <a:avLst/>
                <a:gdLst/>
                <a:ahLst/>
                <a:cxnLst/>
                <a:rect l="l" t="t" r="r" b="b"/>
                <a:pathLst>
                  <a:path w="906" h="479" extrusionOk="0">
                    <a:moveTo>
                      <a:pt x="441" y="1"/>
                    </a:moveTo>
                    <a:cubicBezTo>
                      <a:pt x="342" y="1"/>
                      <a:pt x="249" y="34"/>
                      <a:pt x="165" y="108"/>
                    </a:cubicBezTo>
                    <a:cubicBezTo>
                      <a:pt x="86" y="180"/>
                      <a:pt x="0" y="266"/>
                      <a:pt x="36" y="381"/>
                    </a:cubicBezTo>
                    <a:cubicBezTo>
                      <a:pt x="54" y="462"/>
                      <a:pt x="112" y="472"/>
                      <a:pt x="176" y="472"/>
                    </a:cubicBezTo>
                    <a:cubicBezTo>
                      <a:pt x="197" y="472"/>
                      <a:pt x="219" y="471"/>
                      <a:pt x="241" y="471"/>
                    </a:cubicBezTo>
                    <a:cubicBezTo>
                      <a:pt x="257" y="471"/>
                      <a:pt x="273" y="472"/>
                      <a:pt x="288" y="474"/>
                    </a:cubicBezTo>
                    <a:cubicBezTo>
                      <a:pt x="307" y="477"/>
                      <a:pt x="326" y="477"/>
                      <a:pt x="345" y="477"/>
                    </a:cubicBezTo>
                    <a:cubicBezTo>
                      <a:pt x="383" y="477"/>
                      <a:pt x="422" y="474"/>
                      <a:pt x="460" y="474"/>
                    </a:cubicBezTo>
                    <a:cubicBezTo>
                      <a:pt x="484" y="474"/>
                      <a:pt x="505" y="477"/>
                      <a:pt x="526" y="477"/>
                    </a:cubicBezTo>
                    <a:cubicBezTo>
                      <a:pt x="537" y="477"/>
                      <a:pt x="549" y="477"/>
                      <a:pt x="560" y="474"/>
                    </a:cubicBezTo>
                    <a:cubicBezTo>
                      <a:pt x="574" y="472"/>
                      <a:pt x="589" y="471"/>
                      <a:pt x="604" y="471"/>
                    </a:cubicBezTo>
                    <a:cubicBezTo>
                      <a:pt x="649" y="471"/>
                      <a:pt x="700" y="479"/>
                      <a:pt x="747" y="479"/>
                    </a:cubicBezTo>
                    <a:cubicBezTo>
                      <a:pt x="818" y="479"/>
                      <a:pt x="879" y="459"/>
                      <a:pt x="891" y="359"/>
                    </a:cubicBezTo>
                    <a:cubicBezTo>
                      <a:pt x="905" y="180"/>
                      <a:pt x="762" y="65"/>
                      <a:pt x="582" y="22"/>
                    </a:cubicBezTo>
                    <a:cubicBezTo>
                      <a:pt x="534" y="8"/>
                      <a:pt x="487" y="1"/>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6"/>
              <p:cNvSpPr/>
              <p:nvPr/>
            </p:nvSpPr>
            <p:spPr>
              <a:xfrm>
                <a:off x="4759250" y="2069125"/>
                <a:ext cx="38450" cy="32800"/>
              </a:xfrm>
              <a:custGeom>
                <a:avLst/>
                <a:gdLst/>
                <a:ahLst/>
                <a:cxnLst/>
                <a:rect l="l" t="t" r="r" b="b"/>
                <a:pathLst>
                  <a:path w="1538" h="1312" extrusionOk="0">
                    <a:moveTo>
                      <a:pt x="798" y="1"/>
                    </a:moveTo>
                    <a:cubicBezTo>
                      <a:pt x="525" y="288"/>
                      <a:pt x="288" y="618"/>
                      <a:pt x="116" y="985"/>
                    </a:cubicBezTo>
                    <a:cubicBezTo>
                      <a:pt x="73" y="1064"/>
                      <a:pt x="1" y="1164"/>
                      <a:pt x="137" y="1236"/>
                    </a:cubicBezTo>
                    <a:cubicBezTo>
                      <a:pt x="219" y="1286"/>
                      <a:pt x="300" y="1311"/>
                      <a:pt x="376" y="1311"/>
                    </a:cubicBezTo>
                    <a:cubicBezTo>
                      <a:pt x="507" y="1311"/>
                      <a:pt x="623" y="1238"/>
                      <a:pt x="705" y="1092"/>
                    </a:cubicBezTo>
                    <a:cubicBezTo>
                      <a:pt x="920" y="704"/>
                      <a:pt x="1207" y="374"/>
                      <a:pt x="1538" y="115"/>
                    </a:cubicBezTo>
                    <a:cubicBezTo>
                      <a:pt x="1294" y="72"/>
                      <a:pt x="1049" y="29"/>
                      <a:pt x="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6"/>
              <p:cNvSpPr/>
              <p:nvPr/>
            </p:nvSpPr>
            <p:spPr>
              <a:xfrm>
                <a:off x="4786550" y="2076125"/>
                <a:ext cx="54625" cy="36700"/>
              </a:xfrm>
              <a:custGeom>
                <a:avLst/>
                <a:gdLst/>
                <a:ahLst/>
                <a:cxnLst/>
                <a:rect l="l" t="t" r="r" b="b"/>
                <a:pathLst>
                  <a:path w="2185" h="1468" extrusionOk="0">
                    <a:moveTo>
                      <a:pt x="1236" y="1"/>
                    </a:moveTo>
                    <a:cubicBezTo>
                      <a:pt x="769" y="238"/>
                      <a:pt x="396" y="583"/>
                      <a:pt x="144" y="1014"/>
                    </a:cubicBezTo>
                    <a:cubicBezTo>
                      <a:pt x="72" y="1136"/>
                      <a:pt x="1" y="1258"/>
                      <a:pt x="187" y="1337"/>
                    </a:cubicBezTo>
                    <a:lnTo>
                      <a:pt x="187" y="1344"/>
                    </a:lnTo>
                    <a:cubicBezTo>
                      <a:pt x="279" y="1379"/>
                      <a:pt x="374" y="1468"/>
                      <a:pt x="467" y="1468"/>
                    </a:cubicBezTo>
                    <a:cubicBezTo>
                      <a:pt x="526" y="1468"/>
                      <a:pt x="584" y="1432"/>
                      <a:pt x="640" y="1322"/>
                    </a:cubicBezTo>
                    <a:cubicBezTo>
                      <a:pt x="726" y="1164"/>
                      <a:pt x="834" y="1021"/>
                      <a:pt x="970" y="891"/>
                    </a:cubicBezTo>
                    <a:cubicBezTo>
                      <a:pt x="1337" y="547"/>
                      <a:pt x="1753" y="345"/>
                      <a:pt x="2184" y="281"/>
                    </a:cubicBezTo>
                    <a:cubicBezTo>
                      <a:pt x="1875" y="173"/>
                      <a:pt x="1559" y="87"/>
                      <a:pt x="1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6"/>
              <p:cNvSpPr/>
              <p:nvPr/>
            </p:nvSpPr>
            <p:spPr>
              <a:xfrm>
                <a:off x="4810975" y="2096750"/>
                <a:ext cx="74725" cy="34550"/>
              </a:xfrm>
              <a:custGeom>
                <a:avLst/>
                <a:gdLst/>
                <a:ahLst/>
                <a:cxnLst/>
                <a:rect l="l" t="t" r="r" b="b"/>
                <a:pathLst>
                  <a:path w="2989" h="1382" extrusionOk="0">
                    <a:moveTo>
                      <a:pt x="1522" y="0"/>
                    </a:moveTo>
                    <a:cubicBezTo>
                      <a:pt x="1050" y="0"/>
                      <a:pt x="577" y="198"/>
                      <a:pt x="266" y="605"/>
                    </a:cubicBezTo>
                    <a:cubicBezTo>
                      <a:pt x="0" y="957"/>
                      <a:pt x="15" y="1036"/>
                      <a:pt x="345" y="1316"/>
                    </a:cubicBezTo>
                    <a:cubicBezTo>
                      <a:pt x="392" y="1357"/>
                      <a:pt x="430" y="1381"/>
                      <a:pt x="463" y="1381"/>
                    </a:cubicBezTo>
                    <a:cubicBezTo>
                      <a:pt x="500" y="1381"/>
                      <a:pt x="530" y="1350"/>
                      <a:pt x="561" y="1273"/>
                    </a:cubicBezTo>
                    <a:cubicBezTo>
                      <a:pt x="618" y="1130"/>
                      <a:pt x="683" y="986"/>
                      <a:pt x="805" y="878"/>
                    </a:cubicBezTo>
                    <a:cubicBezTo>
                      <a:pt x="1017" y="672"/>
                      <a:pt x="1277" y="574"/>
                      <a:pt x="1533" y="574"/>
                    </a:cubicBezTo>
                    <a:cubicBezTo>
                      <a:pt x="1918" y="574"/>
                      <a:pt x="2293" y="796"/>
                      <a:pt x="2479" y="1201"/>
                    </a:cubicBezTo>
                    <a:cubicBezTo>
                      <a:pt x="2507" y="1273"/>
                      <a:pt x="2500" y="1381"/>
                      <a:pt x="2615" y="1381"/>
                    </a:cubicBezTo>
                    <a:cubicBezTo>
                      <a:pt x="2694" y="1381"/>
                      <a:pt x="2989" y="1058"/>
                      <a:pt x="2989" y="957"/>
                    </a:cubicBezTo>
                    <a:cubicBezTo>
                      <a:pt x="2974" y="914"/>
                      <a:pt x="2953" y="857"/>
                      <a:pt x="2917" y="799"/>
                    </a:cubicBezTo>
                    <a:cubicBezTo>
                      <a:pt x="2626" y="272"/>
                      <a:pt x="2074" y="0"/>
                      <a:pt x="1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6"/>
              <p:cNvSpPr/>
              <p:nvPr/>
            </p:nvSpPr>
            <p:spPr>
              <a:xfrm>
                <a:off x="4837725" y="2125400"/>
                <a:ext cx="22650" cy="12075"/>
              </a:xfrm>
              <a:custGeom>
                <a:avLst/>
                <a:gdLst/>
                <a:ahLst/>
                <a:cxnLst/>
                <a:rect l="l" t="t" r="r" b="b"/>
                <a:pathLst>
                  <a:path w="906" h="483" extrusionOk="0">
                    <a:moveTo>
                      <a:pt x="449" y="0"/>
                    </a:moveTo>
                    <a:cubicBezTo>
                      <a:pt x="348" y="0"/>
                      <a:pt x="251" y="35"/>
                      <a:pt x="166" y="106"/>
                    </a:cubicBezTo>
                    <a:cubicBezTo>
                      <a:pt x="80" y="177"/>
                      <a:pt x="1" y="271"/>
                      <a:pt x="30" y="379"/>
                    </a:cubicBezTo>
                    <a:cubicBezTo>
                      <a:pt x="52" y="461"/>
                      <a:pt x="113" y="473"/>
                      <a:pt x="179" y="473"/>
                    </a:cubicBezTo>
                    <a:cubicBezTo>
                      <a:pt x="207" y="473"/>
                      <a:pt x="235" y="471"/>
                      <a:pt x="262" y="471"/>
                    </a:cubicBezTo>
                    <a:cubicBezTo>
                      <a:pt x="271" y="471"/>
                      <a:pt x="280" y="471"/>
                      <a:pt x="288" y="472"/>
                    </a:cubicBezTo>
                    <a:cubicBezTo>
                      <a:pt x="317" y="479"/>
                      <a:pt x="346" y="481"/>
                      <a:pt x="374" y="481"/>
                    </a:cubicBezTo>
                    <a:cubicBezTo>
                      <a:pt x="403" y="481"/>
                      <a:pt x="432" y="479"/>
                      <a:pt x="461" y="479"/>
                    </a:cubicBezTo>
                    <a:cubicBezTo>
                      <a:pt x="480" y="479"/>
                      <a:pt x="502" y="482"/>
                      <a:pt x="525" y="482"/>
                    </a:cubicBezTo>
                    <a:cubicBezTo>
                      <a:pt x="537" y="482"/>
                      <a:pt x="549" y="482"/>
                      <a:pt x="561" y="479"/>
                    </a:cubicBezTo>
                    <a:lnTo>
                      <a:pt x="554" y="479"/>
                    </a:ln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7" y="6"/>
                      <a:pt x="493"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6"/>
              <p:cNvSpPr/>
              <p:nvPr/>
            </p:nvSpPr>
            <p:spPr>
              <a:xfrm>
                <a:off x="4864500" y="2121025"/>
                <a:ext cx="68250" cy="55600"/>
              </a:xfrm>
              <a:custGeom>
                <a:avLst/>
                <a:gdLst/>
                <a:ahLst/>
                <a:cxnLst/>
                <a:rect l="l" t="t" r="r" b="b"/>
                <a:pathLst>
                  <a:path w="2730" h="2224" extrusionOk="0">
                    <a:moveTo>
                      <a:pt x="2155" y="0"/>
                    </a:moveTo>
                    <a:cubicBezTo>
                      <a:pt x="1738" y="166"/>
                      <a:pt x="1365" y="396"/>
                      <a:pt x="1020" y="697"/>
                    </a:cubicBezTo>
                    <a:cubicBezTo>
                      <a:pt x="639" y="1035"/>
                      <a:pt x="331" y="1430"/>
                      <a:pt x="108" y="1890"/>
                    </a:cubicBezTo>
                    <a:cubicBezTo>
                      <a:pt x="65" y="1976"/>
                      <a:pt x="0" y="2069"/>
                      <a:pt x="129" y="2148"/>
                    </a:cubicBezTo>
                    <a:cubicBezTo>
                      <a:pt x="214" y="2198"/>
                      <a:pt x="296" y="2223"/>
                      <a:pt x="372" y="2223"/>
                    </a:cubicBezTo>
                    <a:cubicBezTo>
                      <a:pt x="502" y="2223"/>
                      <a:pt x="615" y="2150"/>
                      <a:pt x="697" y="2005"/>
                    </a:cubicBezTo>
                    <a:cubicBezTo>
                      <a:pt x="1149" y="1200"/>
                      <a:pt x="1889" y="640"/>
                      <a:pt x="2730" y="410"/>
                    </a:cubicBezTo>
                    <a:cubicBezTo>
                      <a:pt x="2543" y="273"/>
                      <a:pt x="2349" y="137"/>
                      <a:pt x="2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6"/>
              <p:cNvSpPr/>
              <p:nvPr/>
            </p:nvSpPr>
            <p:spPr>
              <a:xfrm>
                <a:off x="4891775" y="2143300"/>
                <a:ext cx="71700" cy="44150"/>
              </a:xfrm>
              <a:custGeom>
                <a:avLst/>
                <a:gdLst/>
                <a:ahLst/>
                <a:cxnLst/>
                <a:rect l="l" t="t" r="r" b="b"/>
                <a:pathLst>
                  <a:path w="2868" h="1766" extrusionOk="0">
                    <a:moveTo>
                      <a:pt x="2235" y="0"/>
                    </a:moveTo>
                    <a:cubicBezTo>
                      <a:pt x="1301" y="122"/>
                      <a:pt x="554" y="611"/>
                      <a:pt x="137" y="1315"/>
                    </a:cubicBezTo>
                    <a:cubicBezTo>
                      <a:pt x="73" y="1437"/>
                      <a:pt x="1" y="1559"/>
                      <a:pt x="188" y="1638"/>
                    </a:cubicBezTo>
                    <a:cubicBezTo>
                      <a:pt x="276" y="1677"/>
                      <a:pt x="369" y="1765"/>
                      <a:pt x="461" y="1765"/>
                    </a:cubicBezTo>
                    <a:cubicBezTo>
                      <a:pt x="519" y="1765"/>
                      <a:pt x="577" y="1730"/>
                      <a:pt x="633" y="1624"/>
                    </a:cubicBezTo>
                    <a:cubicBezTo>
                      <a:pt x="719" y="1458"/>
                      <a:pt x="834" y="1315"/>
                      <a:pt x="964" y="1193"/>
                    </a:cubicBezTo>
                    <a:cubicBezTo>
                      <a:pt x="1420" y="759"/>
                      <a:pt x="1968" y="550"/>
                      <a:pt x="2505" y="550"/>
                    </a:cubicBezTo>
                    <a:cubicBezTo>
                      <a:pt x="2627" y="550"/>
                      <a:pt x="2748" y="561"/>
                      <a:pt x="2867" y="582"/>
                    </a:cubicBezTo>
                    <a:cubicBezTo>
                      <a:pt x="2666" y="381"/>
                      <a:pt x="2450" y="187"/>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6"/>
              <p:cNvSpPr/>
              <p:nvPr/>
            </p:nvSpPr>
            <p:spPr>
              <a:xfrm>
                <a:off x="4916200" y="2171350"/>
                <a:ext cx="74750" cy="34650"/>
              </a:xfrm>
              <a:custGeom>
                <a:avLst/>
                <a:gdLst/>
                <a:ahLst/>
                <a:cxnLst/>
                <a:rect l="l" t="t" r="r" b="b"/>
                <a:pathLst>
                  <a:path w="2990" h="1386" extrusionOk="0">
                    <a:moveTo>
                      <a:pt x="1519" y="1"/>
                    </a:moveTo>
                    <a:cubicBezTo>
                      <a:pt x="1047" y="1"/>
                      <a:pt x="574" y="199"/>
                      <a:pt x="267" y="609"/>
                    </a:cubicBezTo>
                    <a:cubicBezTo>
                      <a:pt x="1" y="961"/>
                      <a:pt x="8" y="1040"/>
                      <a:pt x="338" y="1321"/>
                    </a:cubicBezTo>
                    <a:cubicBezTo>
                      <a:pt x="385" y="1357"/>
                      <a:pt x="424" y="1380"/>
                      <a:pt x="458" y="1380"/>
                    </a:cubicBezTo>
                    <a:cubicBezTo>
                      <a:pt x="496" y="1380"/>
                      <a:pt x="527" y="1350"/>
                      <a:pt x="554" y="1277"/>
                    </a:cubicBezTo>
                    <a:cubicBezTo>
                      <a:pt x="611" y="1127"/>
                      <a:pt x="683" y="990"/>
                      <a:pt x="798" y="875"/>
                    </a:cubicBezTo>
                    <a:cubicBezTo>
                      <a:pt x="1013" y="672"/>
                      <a:pt x="1275" y="575"/>
                      <a:pt x="1531" y="575"/>
                    </a:cubicBezTo>
                    <a:cubicBezTo>
                      <a:pt x="1918" y="575"/>
                      <a:pt x="2293" y="795"/>
                      <a:pt x="2479" y="1206"/>
                    </a:cubicBez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6"/>
              <p:cNvSpPr/>
              <p:nvPr/>
            </p:nvSpPr>
            <p:spPr>
              <a:xfrm>
                <a:off x="4942975" y="2200050"/>
                <a:ext cx="22475" cy="12050"/>
              </a:xfrm>
              <a:custGeom>
                <a:avLst/>
                <a:gdLst/>
                <a:ahLst/>
                <a:cxnLst/>
                <a:rect l="l" t="t" r="r" b="b"/>
                <a:pathLst>
                  <a:path w="899" h="482" extrusionOk="0">
                    <a:moveTo>
                      <a:pt x="438" y="1"/>
                    </a:moveTo>
                    <a:cubicBezTo>
                      <a:pt x="338" y="1"/>
                      <a:pt x="247" y="34"/>
                      <a:pt x="158" y="108"/>
                    </a:cubicBezTo>
                    <a:cubicBezTo>
                      <a:pt x="79" y="180"/>
                      <a:pt x="0" y="266"/>
                      <a:pt x="29" y="381"/>
                    </a:cubicBezTo>
                    <a:cubicBezTo>
                      <a:pt x="47" y="462"/>
                      <a:pt x="105" y="472"/>
                      <a:pt x="169" y="472"/>
                    </a:cubicBezTo>
                    <a:cubicBezTo>
                      <a:pt x="190" y="472"/>
                      <a:pt x="212" y="471"/>
                      <a:pt x="234" y="471"/>
                    </a:cubicBezTo>
                    <a:cubicBezTo>
                      <a:pt x="250" y="471"/>
                      <a:pt x="266" y="472"/>
                      <a:pt x="280" y="474"/>
                    </a:cubicBezTo>
                    <a:cubicBezTo>
                      <a:pt x="299" y="477"/>
                      <a:pt x="319" y="477"/>
                      <a:pt x="338" y="477"/>
                    </a:cubicBezTo>
                    <a:cubicBezTo>
                      <a:pt x="376" y="477"/>
                      <a:pt x="414" y="474"/>
                      <a:pt x="453" y="474"/>
                    </a:cubicBezTo>
                    <a:lnTo>
                      <a:pt x="453" y="481"/>
                    </a:lnTo>
                    <a:lnTo>
                      <a:pt x="553" y="481"/>
                    </a:lnTo>
                    <a:lnTo>
                      <a:pt x="553" y="474"/>
                    </a:lnTo>
                    <a:cubicBezTo>
                      <a:pt x="568" y="471"/>
                      <a:pt x="584" y="470"/>
                      <a:pt x="601" y="470"/>
                    </a:cubicBezTo>
                    <a:cubicBezTo>
                      <a:pt x="643" y="470"/>
                      <a:pt x="690" y="477"/>
                      <a:pt x="733" y="477"/>
                    </a:cubicBezTo>
                    <a:cubicBezTo>
                      <a:pt x="807" y="477"/>
                      <a:pt x="872" y="458"/>
                      <a:pt x="884" y="359"/>
                    </a:cubicBezTo>
                    <a:cubicBezTo>
                      <a:pt x="898" y="180"/>
                      <a:pt x="754" y="65"/>
                      <a:pt x="582" y="22"/>
                    </a:cubicBezTo>
                    <a:cubicBezTo>
                      <a:pt x="532" y="8"/>
                      <a:pt x="484" y="1"/>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6"/>
              <p:cNvSpPr/>
              <p:nvPr/>
            </p:nvSpPr>
            <p:spPr>
              <a:xfrm>
                <a:off x="4462400" y="2217100"/>
                <a:ext cx="53200" cy="51550"/>
              </a:xfrm>
              <a:custGeom>
                <a:avLst/>
                <a:gdLst/>
                <a:ahLst/>
                <a:cxnLst/>
                <a:rect l="l" t="t" r="r" b="b"/>
                <a:pathLst>
                  <a:path w="2128" h="2062" extrusionOk="0">
                    <a:moveTo>
                      <a:pt x="302" y="1"/>
                    </a:moveTo>
                    <a:cubicBezTo>
                      <a:pt x="195" y="166"/>
                      <a:pt x="94" y="338"/>
                      <a:pt x="1" y="511"/>
                    </a:cubicBezTo>
                    <a:cubicBezTo>
                      <a:pt x="583" y="805"/>
                      <a:pt x="1042" y="1258"/>
                      <a:pt x="1387" y="1868"/>
                    </a:cubicBezTo>
                    <a:cubicBezTo>
                      <a:pt x="1459" y="1995"/>
                      <a:pt x="1569" y="2062"/>
                      <a:pt x="1695" y="2062"/>
                    </a:cubicBezTo>
                    <a:cubicBezTo>
                      <a:pt x="1770" y="2062"/>
                      <a:pt x="1850" y="2038"/>
                      <a:pt x="1933" y="1990"/>
                    </a:cubicBezTo>
                    <a:cubicBezTo>
                      <a:pt x="2127" y="1868"/>
                      <a:pt x="1969" y="1732"/>
                      <a:pt x="1912" y="1631"/>
                    </a:cubicBezTo>
                    <a:cubicBezTo>
                      <a:pt x="1488" y="884"/>
                      <a:pt x="942" y="338"/>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6"/>
              <p:cNvSpPr/>
              <p:nvPr/>
            </p:nvSpPr>
            <p:spPr>
              <a:xfrm>
                <a:off x="4449475" y="2242050"/>
                <a:ext cx="38275" cy="37125"/>
              </a:xfrm>
              <a:custGeom>
                <a:avLst/>
                <a:gdLst/>
                <a:ahLst/>
                <a:cxnLst/>
                <a:rect l="l" t="t" r="r" b="b"/>
                <a:pathLst>
                  <a:path w="1531" h="1485" extrusionOk="0">
                    <a:moveTo>
                      <a:pt x="259" y="1"/>
                    </a:moveTo>
                    <a:cubicBezTo>
                      <a:pt x="166" y="173"/>
                      <a:pt x="80" y="353"/>
                      <a:pt x="1" y="533"/>
                    </a:cubicBezTo>
                    <a:cubicBezTo>
                      <a:pt x="324" y="712"/>
                      <a:pt x="618" y="971"/>
                      <a:pt x="848" y="1323"/>
                    </a:cubicBezTo>
                    <a:cubicBezTo>
                      <a:pt x="920" y="1433"/>
                      <a:pt x="975" y="1485"/>
                      <a:pt x="1050" y="1485"/>
                    </a:cubicBezTo>
                    <a:cubicBezTo>
                      <a:pt x="1117" y="1485"/>
                      <a:pt x="1201" y="1444"/>
                      <a:pt x="1329" y="1366"/>
                    </a:cubicBezTo>
                    <a:cubicBezTo>
                      <a:pt x="1531" y="1237"/>
                      <a:pt x="1401" y="1122"/>
                      <a:pt x="1329" y="1014"/>
                    </a:cubicBezTo>
                    <a:cubicBezTo>
                      <a:pt x="1035" y="554"/>
                      <a:pt x="669" y="216"/>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6"/>
              <p:cNvSpPr/>
              <p:nvPr/>
            </p:nvSpPr>
            <p:spPr>
              <a:xfrm>
                <a:off x="4438875" y="2268450"/>
                <a:ext cx="21950" cy="29475"/>
              </a:xfrm>
              <a:custGeom>
                <a:avLst/>
                <a:gdLst/>
                <a:ahLst/>
                <a:cxnLst/>
                <a:rect l="l" t="t" r="r" b="b"/>
                <a:pathLst>
                  <a:path w="878" h="1179" extrusionOk="0">
                    <a:moveTo>
                      <a:pt x="209" y="1"/>
                    </a:moveTo>
                    <a:cubicBezTo>
                      <a:pt x="130" y="188"/>
                      <a:pt x="65" y="367"/>
                      <a:pt x="1" y="561"/>
                    </a:cubicBezTo>
                    <a:cubicBezTo>
                      <a:pt x="152" y="662"/>
                      <a:pt x="281" y="813"/>
                      <a:pt x="367" y="999"/>
                    </a:cubicBezTo>
                    <a:cubicBezTo>
                      <a:pt x="396" y="1064"/>
                      <a:pt x="381" y="1179"/>
                      <a:pt x="504" y="1179"/>
                    </a:cubicBezTo>
                    <a:cubicBezTo>
                      <a:pt x="575" y="1179"/>
                      <a:pt x="877" y="849"/>
                      <a:pt x="877" y="755"/>
                    </a:cubicBezTo>
                    <a:cubicBezTo>
                      <a:pt x="856" y="712"/>
                      <a:pt x="834" y="655"/>
                      <a:pt x="805" y="597"/>
                    </a:cubicBezTo>
                    <a:cubicBezTo>
                      <a:pt x="662" y="331"/>
                      <a:pt x="446" y="137"/>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6"/>
              <p:cNvSpPr/>
              <p:nvPr/>
            </p:nvSpPr>
            <p:spPr>
              <a:xfrm>
                <a:off x="4432425" y="2297375"/>
                <a:ext cx="2700" cy="6500"/>
              </a:xfrm>
              <a:custGeom>
                <a:avLst/>
                <a:gdLst/>
                <a:ahLst/>
                <a:cxnLst/>
                <a:rect l="l" t="t" r="r" b="b"/>
                <a:pathLst>
                  <a:path w="108" h="260" extrusionOk="0">
                    <a:moveTo>
                      <a:pt x="72" y="0"/>
                    </a:moveTo>
                    <a:cubicBezTo>
                      <a:pt x="43" y="87"/>
                      <a:pt x="22" y="173"/>
                      <a:pt x="0" y="259"/>
                    </a:cubicBezTo>
                    <a:cubicBezTo>
                      <a:pt x="50" y="252"/>
                      <a:pt x="94" y="223"/>
                      <a:pt x="101" y="144"/>
                    </a:cubicBezTo>
                    <a:cubicBezTo>
                      <a:pt x="108" y="94"/>
                      <a:pt x="94" y="44"/>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6"/>
              <p:cNvSpPr/>
              <p:nvPr/>
            </p:nvSpPr>
            <p:spPr>
              <a:xfrm>
                <a:off x="4439425" y="2280675"/>
                <a:ext cx="181400" cy="62625"/>
              </a:xfrm>
              <a:custGeom>
                <a:avLst/>
                <a:gdLst/>
                <a:ahLst/>
                <a:cxnLst/>
                <a:rect l="l" t="t" r="r" b="b"/>
                <a:pathLst>
                  <a:path w="7256" h="2505" extrusionOk="0">
                    <a:moveTo>
                      <a:pt x="3757" y="0"/>
                    </a:moveTo>
                    <a:cubicBezTo>
                      <a:pt x="2615" y="8"/>
                      <a:pt x="1760" y="331"/>
                      <a:pt x="1028" y="977"/>
                    </a:cubicBezTo>
                    <a:cubicBezTo>
                      <a:pt x="647" y="1308"/>
                      <a:pt x="338" y="1710"/>
                      <a:pt x="115" y="2170"/>
                    </a:cubicBezTo>
                    <a:cubicBezTo>
                      <a:pt x="72" y="2256"/>
                      <a:pt x="0" y="2349"/>
                      <a:pt x="137" y="2428"/>
                    </a:cubicBezTo>
                    <a:cubicBezTo>
                      <a:pt x="217" y="2478"/>
                      <a:pt x="297" y="2502"/>
                      <a:pt x="372" y="2502"/>
                    </a:cubicBezTo>
                    <a:cubicBezTo>
                      <a:pt x="504" y="2502"/>
                      <a:pt x="622" y="2427"/>
                      <a:pt x="704" y="2285"/>
                    </a:cubicBezTo>
                    <a:cubicBezTo>
                      <a:pt x="1304" y="1218"/>
                      <a:pt x="2413" y="576"/>
                      <a:pt x="3590" y="576"/>
                    </a:cubicBezTo>
                    <a:cubicBezTo>
                      <a:pt x="3823" y="576"/>
                      <a:pt x="4060" y="602"/>
                      <a:pt x="4296" y="654"/>
                    </a:cubicBezTo>
                    <a:cubicBezTo>
                      <a:pt x="5273" y="870"/>
                      <a:pt x="6013" y="1430"/>
                      <a:pt x="6508" y="2313"/>
                    </a:cubicBezTo>
                    <a:cubicBezTo>
                      <a:pt x="6580" y="2438"/>
                      <a:pt x="6687" y="2505"/>
                      <a:pt x="6811" y="2505"/>
                    </a:cubicBezTo>
                    <a:cubicBezTo>
                      <a:pt x="6887" y="2505"/>
                      <a:pt x="6970" y="2480"/>
                      <a:pt x="7054" y="2428"/>
                    </a:cubicBezTo>
                    <a:cubicBezTo>
                      <a:pt x="7255" y="2313"/>
                      <a:pt x="7090" y="2177"/>
                      <a:pt x="7033" y="2069"/>
                    </a:cubicBezTo>
                    <a:cubicBezTo>
                      <a:pt x="6278" y="733"/>
                      <a:pt x="5122" y="58"/>
                      <a:pt x="3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6"/>
              <p:cNvSpPr/>
              <p:nvPr/>
            </p:nvSpPr>
            <p:spPr>
              <a:xfrm>
                <a:off x="4466725" y="2309225"/>
                <a:ext cx="126250" cy="44875"/>
              </a:xfrm>
              <a:custGeom>
                <a:avLst/>
                <a:gdLst/>
                <a:ahLst/>
                <a:cxnLst/>
                <a:rect l="l" t="t" r="r" b="b"/>
                <a:pathLst>
                  <a:path w="5050" h="1795" extrusionOk="0">
                    <a:moveTo>
                      <a:pt x="2672" y="1"/>
                    </a:moveTo>
                    <a:cubicBezTo>
                      <a:pt x="1537" y="8"/>
                      <a:pt x="618" y="532"/>
                      <a:pt x="144" y="1344"/>
                    </a:cubicBezTo>
                    <a:cubicBezTo>
                      <a:pt x="72" y="1466"/>
                      <a:pt x="0" y="1588"/>
                      <a:pt x="187" y="1667"/>
                    </a:cubicBezTo>
                    <a:cubicBezTo>
                      <a:pt x="279" y="1707"/>
                      <a:pt x="374" y="1794"/>
                      <a:pt x="467" y="1794"/>
                    </a:cubicBezTo>
                    <a:cubicBezTo>
                      <a:pt x="526" y="1794"/>
                      <a:pt x="584" y="1759"/>
                      <a:pt x="639" y="1653"/>
                    </a:cubicBezTo>
                    <a:cubicBezTo>
                      <a:pt x="726" y="1487"/>
                      <a:pt x="833" y="1344"/>
                      <a:pt x="970" y="1214"/>
                    </a:cubicBezTo>
                    <a:cubicBezTo>
                      <a:pt x="1424" y="786"/>
                      <a:pt x="1970" y="577"/>
                      <a:pt x="2509" y="577"/>
                    </a:cubicBezTo>
                    <a:cubicBezTo>
                      <a:pt x="3215" y="577"/>
                      <a:pt x="3908" y="935"/>
                      <a:pt x="4360" y="1624"/>
                    </a:cubicBezTo>
                    <a:cubicBezTo>
                      <a:pt x="4432" y="1733"/>
                      <a:pt x="4486" y="1785"/>
                      <a:pt x="4561" y="1785"/>
                    </a:cubicBezTo>
                    <a:cubicBezTo>
                      <a:pt x="4629" y="1785"/>
                      <a:pt x="4715" y="1742"/>
                      <a:pt x="4849" y="1660"/>
                    </a:cubicBezTo>
                    <a:cubicBezTo>
                      <a:pt x="5050" y="1538"/>
                      <a:pt x="4914" y="1423"/>
                      <a:pt x="4849" y="1315"/>
                    </a:cubicBezTo>
                    <a:cubicBezTo>
                      <a:pt x="4296" y="460"/>
                      <a:pt x="3513" y="36"/>
                      <a:pt x="2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6"/>
              <p:cNvSpPr/>
              <p:nvPr/>
            </p:nvSpPr>
            <p:spPr>
              <a:xfrm>
                <a:off x="4491150" y="2338000"/>
                <a:ext cx="74900" cy="34650"/>
              </a:xfrm>
              <a:custGeom>
                <a:avLst/>
                <a:gdLst/>
                <a:ahLst/>
                <a:cxnLst/>
                <a:rect l="l" t="t" r="r" b="b"/>
                <a:pathLst>
                  <a:path w="2996" h="1386" extrusionOk="0">
                    <a:moveTo>
                      <a:pt x="1525" y="1"/>
                    </a:moveTo>
                    <a:cubicBezTo>
                      <a:pt x="1053" y="1"/>
                      <a:pt x="581" y="199"/>
                      <a:pt x="273" y="609"/>
                    </a:cubicBezTo>
                    <a:cubicBezTo>
                      <a:pt x="0" y="961"/>
                      <a:pt x="14" y="1040"/>
                      <a:pt x="345" y="1313"/>
                    </a:cubicBezTo>
                    <a:cubicBezTo>
                      <a:pt x="393" y="1354"/>
                      <a:pt x="432" y="1379"/>
                      <a:pt x="466" y="1379"/>
                    </a:cubicBezTo>
                    <a:cubicBezTo>
                      <a:pt x="504" y="1379"/>
                      <a:pt x="534" y="1349"/>
                      <a:pt x="560" y="1277"/>
                    </a:cubicBezTo>
                    <a:cubicBezTo>
                      <a:pt x="618" y="1127"/>
                      <a:pt x="683" y="990"/>
                      <a:pt x="805" y="875"/>
                    </a:cubicBezTo>
                    <a:cubicBezTo>
                      <a:pt x="1020" y="671"/>
                      <a:pt x="1281" y="574"/>
                      <a:pt x="1537" y="574"/>
                    </a:cubicBezTo>
                    <a:cubicBezTo>
                      <a:pt x="1921" y="574"/>
                      <a:pt x="2293" y="793"/>
                      <a:pt x="2478" y="1198"/>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6"/>
              <p:cNvSpPr/>
              <p:nvPr/>
            </p:nvSpPr>
            <p:spPr>
              <a:xfrm>
                <a:off x="4517900" y="2366575"/>
                <a:ext cx="22650" cy="12075"/>
              </a:xfrm>
              <a:custGeom>
                <a:avLst/>
                <a:gdLst/>
                <a:ahLst/>
                <a:cxnLst/>
                <a:rect l="l" t="t" r="r" b="b"/>
                <a:pathLst>
                  <a:path w="906" h="483" extrusionOk="0">
                    <a:moveTo>
                      <a:pt x="451" y="0"/>
                    </a:moveTo>
                    <a:cubicBezTo>
                      <a:pt x="348" y="0"/>
                      <a:pt x="252" y="37"/>
                      <a:pt x="166" y="113"/>
                    </a:cubicBezTo>
                    <a:cubicBezTo>
                      <a:pt x="79" y="185"/>
                      <a:pt x="0" y="271"/>
                      <a:pt x="29" y="386"/>
                    </a:cubicBezTo>
                    <a:cubicBezTo>
                      <a:pt x="54" y="471"/>
                      <a:pt x="124" y="476"/>
                      <a:pt x="196" y="476"/>
                    </a:cubicBezTo>
                    <a:cubicBezTo>
                      <a:pt x="206" y="476"/>
                      <a:pt x="215" y="476"/>
                      <a:pt x="225" y="476"/>
                    </a:cubicBezTo>
                    <a:cubicBezTo>
                      <a:pt x="246" y="476"/>
                      <a:pt x="268" y="476"/>
                      <a:pt x="288" y="479"/>
                    </a:cubicBezTo>
                    <a:cubicBezTo>
                      <a:pt x="307" y="482"/>
                      <a:pt x="326" y="482"/>
                      <a:pt x="345" y="482"/>
                    </a:cubicBezTo>
                    <a:cubicBezTo>
                      <a:pt x="384" y="482"/>
                      <a:pt x="422" y="479"/>
                      <a:pt x="460" y="479"/>
                    </a:cubicBezTo>
                    <a:cubicBezTo>
                      <a:pt x="484" y="479"/>
                      <a:pt x="505" y="482"/>
                      <a:pt x="527" y="482"/>
                    </a:cubicBezTo>
                    <a:cubicBezTo>
                      <a:pt x="538" y="482"/>
                      <a:pt x="549" y="482"/>
                      <a:pt x="561" y="479"/>
                    </a:cubicBezTo>
                    <a:cubicBezTo>
                      <a:pt x="575" y="476"/>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6"/>
              <p:cNvSpPr/>
              <p:nvPr/>
            </p:nvSpPr>
            <p:spPr>
              <a:xfrm>
                <a:off x="4546800" y="2205975"/>
                <a:ext cx="181225" cy="62675"/>
              </a:xfrm>
              <a:custGeom>
                <a:avLst/>
                <a:gdLst/>
                <a:ahLst/>
                <a:cxnLst/>
                <a:rect l="l" t="t" r="r" b="b"/>
                <a:pathLst>
                  <a:path w="7249" h="2507" extrusionOk="0">
                    <a:moveTo>
                      <a:pt x="3751" y="0"/>
                    </a:moveTo>
                    <a:cubicBezTo>
                      <a:pt x="2616" y="15"/>
                      <a:pt x="1761" y="338"/>
                      <a:pt x="1028" y="977"/>
                    </a:cubicBezTo>
                    <a:cubicBezTo>
                      <a:pt x="640" y="1315"/>
                      <a:pt x="331" y="1710"/>
                      <a:pt x="109" y="2169"/>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1" y="2440"/>
                      <a:pt x="6690" y="2507"/>
                      <a:pt x="6817" y="2507"/>
                    </a:cubicBezTo>
                    <a:cubicBezTo>
                      <a:pt x="6892" y="2507"/>
                      <a:pt x="6972" y="2483"/>
                      <a:pt x="7055" y="2435"/>
                    </a:cubicBezTo>
                    <a:cubicBezTo>
                      <a:pt x="7249" y="2313"/>
                      <a:pt x="7091" y="2177"/>
                      <a:pt x="7033" y="2076"/>
                    </a:cubicBezTo>
                    <a:cubicBezTo>
                      <a:pt x="6279" y="733"/>
                      <a:pt x="5123" y="58"/>
                      <a:pt x="3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6"/>
              <p:cNvSpPr/>
              <p:nvPr/>
            </p:nvSpPr>
            <p:spPr>
              <a:xfrm>
                <a:off x="4574100" y="2234700"/>
                <a:ext cx="126275" cy="44775"/>
              </a:xfrm>
              <a:custGeom>
                <a:avLst/>
                <a:gdLst/>
                <a:ahLst/>
                <a:cxnLst/>
                <a:rect l="l" t="t" r="r" b="b"/>
                <a:pathLst>
                  <a:path w="5051" h="1791" extrusionOk="0">
                    <a:moveTo>
                      <a:pt x="2673" y="0"/>
                    </a:moveTo>
                    <a:cubicBezTo>
                      <a:pt x="1538" y="0"/>
                      <a:pt x="619" y="525"/>
                      <a:pt x="144" y="1337"/>
                    </a:cubicBezTo>
                    <a:cubicBezTo>
                      <a:pt x="73" y="1459"/>
                      <a:pt x="1" y="1581"/>
                      <a:pt x="188" y="1660"/>
                    </a:cubicBezTo>
                    <a:cubicBezTo>
                      <a:pt x="280" y="1699"/>
                      <a:pt x="375" y="1790"/>
                      <a:pt x="468" y="1790"/>
                    </a:cubicBezTo>
                    <a:cubicBezTo>
                      <a:pt x="527" y="1790"/>
                      <a:pt x="584" y="1754"/>
                      <a:pt x="640" y="1645"/>
                    </a:cubicBezTo>
                    <a:cubicBezTo>
                      <a:pt x="726" y="1487"/>
                      <a:pt x="834" y="1337"/>
                      <a:pt x="971" y="1214"/>
                    </a:cubicBezTo>
                    <a:cubicBezTo>
                      <a:pt x="1426" y="784"/>
                      <a:pt x="1975" y="574"/>
                      <a:pt x="2516" y="574"/>
                    </a:cubicBezTo>
                    <a:cubicBezTo>
                      <a:pt x="3220" y="574"/>
                      <a:pt x="3910" y="930"/>
                      <a:pt x="4361" y="1617"/>
                    </a:cubicBezTo>
                    <a:cubicBezTo>
                      <a:pt x="4433" y="1727"/>
                      <a:pt x="4487" y="1779"/>
                      <a:pt x="4563" y="1779"/>
                    </a:cubicBezTo>
                    <a:cubicBezTo>
                      <a:pt x="4630" y="1779"/>
                      <a:pt x="4714" y="1738"/>
                      <a:pt x="4842" y="1660"/>
                    </a:cubicBezTo>
                    <a:cubicBezTo>
                      <a:pt x="5051" y="1531"/>
                      <a:pt x="4914" y="1416"/>
                      <a:pt x="4849" y="1308"/>
                    </a:cubicBezTo>
                    <a:cubicBezTo>
                      <a:pt x="4296" y="460"/>
                      <a:pt x="3513" y="29"/>
                      <a:pt x="2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6"/>
              <p:cNvSpPr/>
              <p:nvPr/>
            </p:nvSpPr>
            <p:spPr>
              <a:xfrm>
                <a:off x="4598525" y="2263400"/>
                <a:ext cx="74725" cy="34525"/>
              </a:xfrm>
              <a:custGeom>
                <a:avLst/>
                <a:gdLst/>
                <a:ahLst/>
                <a:cxnLst/>
                <a:rect l="l" t="t" r="r" b="b"/>
                <a:pathLst>
                  <a:path w="2989" h="1381" extrusionOk="0">
                    <a:moveTo>
                      <a:pt x="1522" y="0"/>
                    </a:moveTo>
                    <a:cubicBezTo>
                      <a:pt x="1050" y="0"/>
                      <a:pt x="577" y="198"/>
                      <a:pt x="266" y="605"/>
                    </a:cubicBezTo>
                    <a:cubicBezTo>
                      <a:pt x="1" y="957"/>
                      <a:pt x="15" y="1036"/>
                      <a:pt x="345" y="1316"/>
                    </a:cubicBezTo>
                    <a:cubicBezTo>
                      <a:pt x="392" y="1356"/>
                      <a:pt x="429" y="1379"/>
                      <a:pt x="461" y="1379"/>
                    </a:cubicBezTo>
                    <a:cubicBezTo>
                      <a:pt x="499" y="1379"/>
                      <a:pt x="530" y="1347"/>
                      <a:pt x="561" y="1273"/>
                    </a:cubicBezTo>
                    <a:cubicBezTo>
                      <a:pt x="611" y="1130"/>
                      <a:pt x="683" y="986"/>
                      <a:pt x="805" y="871"/>
                    </a:cubicBezTo>
                    <a:cubicBezTo>
                      <a:pt x="1016" y="669"/>
                      <a:pt x="1275" y="572"/>
                      <a:pt x="1529" y="572"/>
                    </a:cubicBezTo>
                    <a:cubicBezTo>
                      <a:pt x="1916" y="572"/>
                      <a:pt x="2293" y="794"/>
                      <a:pt x="2479" y="1201"/>
                    </a:cubicBezTo>
                    <a:cubicBezTo>
                      <a:pt x="2508" y="1266"/>
                      <a:pt x="2500" y="1381"/>
                      <a:pt x="2615" y="1381"/>
                    </a:cubicBezTo>
                    <a:cubicBezTo>
                      <a:pt x="2687" y="1381"/>
                      <a:pt x="2989" y="1051"/>
                      <a:pt x="2989" y="957"/>
                    </a:cubicBezTo>
                    <a:cubicBezTo>
                      <a:pt x="2975" y="914"/>
                      <a:pt x="2946" y="857"/>
                      <a:pt x="2917" y="799"/>
                    </a:cubicBezTo>
                    <a:cubicBezTo>
                      <a:pt x="2626" y="272"/>
                      <a:pt x="2074" y="0"/>
                      <a:pt x="1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6"/>
              <p:cNvSpPr/>
              <p:nvPr/>
            </p:nvSpPr>
            <p:spPr>
              <a:xfrm>
                <a:off x="4625275" y="2292050"/>
                <a:ext cx="22675" cy="12075"/>
              </a:xfrm>
              <a:custGeom>
                <a:avLst/>
                <a:gdLst/>
                <a:ahLst/>
                <a:cxnLst/>
                <a:rect l="l" t="t" r="r" b="b"/>
                <a:pathLst>
                  <a:path w="907" h="483" extrusionOk="0">
                    <a:moveTo>
                      <a:pt x="449" y="0"/>
                    </a:moveTo>
                    <a:cubicBezTo>
                      <a:pt x="348" y="0"/>
                      <a:pt x="252" y="35"/>
                      <a:pt x="166" y="106"/>
                    </a:cubicBezTo>
                    <a:cubicBezTo>
                      <a:pt x="80" y="178"/>
                      <a:pt x="1" y="271"/>
                      <a:pt x="30" y="379"/>
                    </a:cubicBezTo>
                    <a:cubicBezTo>
                      <a:pt x="53" y="461"/>
                      <a:pt x="113" y="473"/>
                      <a:pt x="179" y="473"/>
                    </a:cubicBezTo>
                    <a:cubicBezTo>
                      <a:pt x="207" y="473"/>
                      <a:pt x="236" y="471"/>
                      <a:pt x="263" y="471"/>
                    </a:cubicBezTo>
                    <a:cubicBezTo>
                      <a:pt x="271" y="471"/>
                      <a:pt x="280" y="471"/>
                      <a:pt x="288" y="472"/>
                    </a:cubicBezTo>
                    <a:cubicBezTo>
                      <a:pt x="339" y="479"/>
                      <a:pt x="403" y="479"/>
                      <a:pt x="461" y="479"/>
                    </a:cubicBezTo>
                    <a:cubicBezTo>
                      <a:pt x="480" y="479"/>
                      <a:pt x="502" y="482"/>
                      <a:pt x="524" y="482"/>
                    </a:cubicBezTo>
                    <a:cubicBezTo>
                      <a:pt x="534" y="482"/>
                      <a:pt x="545" y="482"/>
                      <a:pt x="554" y="479"/>
                    </a:cubicBezTo>
                    <a:cubicBezTo>
                      <a:pt x="570" y="476"/>
                      <a:pt x="587" y="475"/>
                      <a:pt x="604" y="475"/>
                    </a:cubicBezTo>
                    <a:cubicBezTo>
                      <a:pt x="646" y="475"/>
                      <a:pt x="690" y="481"/>
                      <a:pt x="732" y="481"/>
                    </a:cubicBezTo>
                    <a:cubicBezTo>
                      <a:pt x="808" y="481"/>
                      <a:pt x="872" y="462"/>
                      <a:pt x="885" y="357"/>
                    </a:cubicBezTo>
                    <a:cubicBezTo>
                      <a:pt x="906" y="185"/>
                      <a:pt x="755" y="63"/>
                      <a:pt x="583" y="19"/>
                    </a:cubicBezTo>
                    <a:cubicBezTo>
                      <a:pt x="538" y="7"/>
                      <a:pt x="493"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6"/>
              <p:cNvSpPr/>
              <p:nvPr/>
            </p:nvSpPr>
            <p:spPr>
              <a:xfrm>
                <a:off x="4652050" y="2280675"/>
                <a:ext cx="181225" cy="62575"/>
              </a:xfrm>
              <a:custGeom>
                <a:avLst/>
                <a:gdLst/>
                <a:ahLst/>
                <a:cxnLst/>
                <a:rect l="l" t="t" r="r" b="b"/>
                <a:pathLst>
                  <a:path w="7249" h="2503" extrusionOk="0">
                    <a:moveTo>
                      <a:pt x="3750" y="0"/>
                    </a:moveTo>
                    <a:cubicBezTo>
                      <a:pt x="2615" y="8"/>
                      <a:pt x="1753" y="331"/>
                      <a:pt x="1020" y="977"/>
                    </a:cubicBezTo>
                    <a:cubicBezTo>
                      <a:pt x="640" y="1308"/>
                      <a:pt x="331" y="1710"/>
                      <a:pt x="108" y="2170"/>
                    </a:cubicBezTo>
                    <a:cubicBezTo>
                      <a:pt x="65" y="2256"/>
                      <a:pt x="0" y="2349"/>
                      <a:pt x="130" y="2428"/>
                    </a:cubicBezTo>
                    <a:cubicBezTo>
                      <a:pt x="212" y="2477"/>
                      <a:pt x="292" y="2501"/>
                      <a:pt x="366" y="2501"/>
                    </a:cubicBezTo>
                    <a:cubicBezTo>
                      <a:pt x="499" y="2501"/>
                      <a:pt x="614" y="2425"/>
                      <a:pt x="697" y="2277"/>
                    </a:cubicBezTo>
                    <a:cubicBezTo>
                      <a:pt x="1296" y="1217"/>
                      <a:pt x="2405" y="576"/>
                      <a:pt x="3582" y="576"/>
                    </a:cubicBezTo>
                    <a:cubicBezTo>
                      <a:pt x="3816" y="576"/>
                      <a:pt x="4053" y="602"/>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7"/>
                      <a:pt x="7033" y="2069"/>
                    </a:cubicBezTo>
                    <a:cubicBezTo>
                      <a:pt x="6278" y="733"/>
                      <a:pt x="5115" y="5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6"/>
              <p:cNvSpPr/>
              <p:nvPr/>
            </p:nvSpPr>
            <p:spPr>
              <a:xfrm>
                <a:off x="4679150" y="2309225"/>
                <a:ext cx="126275" cy="44875"/>
              </a:xfrm>
              <a:custGeom>
                <a:avLst/>
                <a:gdLst/>
                <a:ahLst/>
                <a:cxnLst/>
                <a:rect l="l" t="t" r="r" b="b"/>
                <a:pathLst>
                  <a:path w="5051" h="1795" extrusionOk="0">
                    <a:moveTo>
                      <a:pt x="2673" y="1"/>
                    </a:moveTo>
                    <a:cubicBezTo>
                      <a:pt x="1545" y="8"/>
                      <a:pt x="619" y="532"/>
                      <a:pt x="145" y="1344"/>
                    </a:cubicBezTo>
                    <a:cubicBezTo>
                      <a:pt x="80" y="1466"/>
                      <a:pt x="1" y="1588"/>
                      <a:pt x="188" y="1667"/>
                    </a:cubicBezTo>
                    <a:cubicBezTo>
                      <a:pt x="280" y="1707"/>
                      <a:pt x="375" y="1794"/>
                      <a:pt x="467" y="1794"/>
                    </a:cubicBezTo>
                    <a:cubicBezTo>
                      <a:pt x="526" y="1794"/>
                      <a:pt x="584" y="1759"/>
                      <a:pt x="640" y="1653"/>
                    </a:cubicBezTo>
                    <a:cubicBezTo>
                      <a:pt x="726" y="1487"/>
                      <a:pt x="841" y="1344"/>
                      <a:pt x="971" y="1214"/>
                    </a:cubicBezTo>
                    <a:cubicBezTo>
                      <a:pt x="1425" y="786"/>
                      <a:pt x="1971" y="577"/>
                      <a:pt x="2510" y="577"/>
                    </a:cubicBezTo>
                    <a:cubicBezTo>
                      <a:pt x="3216" y="577"/>
                      <a:pt x="3909" y="935"/>
                      <a:pt x="4361" y="1624"/>
                    </a:cubicBezTo>
                    <a:cubicBezTo>
                      <a:pt x="4436" y="1733"/>
                      <a:pt x="4490" y="1785"/>
                      <a:pt x="4564" y="1785"/>
                    </a:cubicBezTo>
                    <a:cubicBezTo>
                      <a:pt x="4632" y="1785"/>
                      <a:pt x="4716" y="1742"/>
                      <a:pt x="4850" y="1660"/>
                    </a:cubicBezTo>
                    <a:cubicBezTo>
                      <a:pt x="5051" y="1538"/>
                      <a:pt x="4922" y="1423"/>
                      <a:pt x="4850" y="1315"/>
                    </a:cubicBezTo>
                    <a:cubicBezTo>
                      <a:pt x="4304" y="460"/>
                      <a:pt x="3514" y="36"/>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6"/>
              <p:cNvSpPr/>
              <p:nvPr/>
            </p:nvSpPr>
            <p:spPr>
              <a:xfrm>
                <a:off x="4703775" y="2338000"/>
                <a:ext cx="74725" cy="34650"/>
              </a:xfrm>
              <a:custGeom>
                <a:avLst/>
                <a:gdLst/>
                <a:ahLst/>
                <a:cxnLst/>
                <a:rect l="l" t="t" r="r" b="b"/>
                <a:pathLst>
                  <a:path w="2989" h="1386" extrusionOk="0">
                    <a:moveTo>
                      <a:pt x="1518" y="1"/>
                    </a:moveTo>
                    <a:cubicBezTo>
                      <a:pt x="1046" y="1"/>
                      <a:pt x="574" y="199"/>
                      <a:pt x="266" y="609"/>
                    </a:cubicBezTo>
                    <a:cubicBezTo>
                      <a:pt x="0" y="961"/>
                      <a:pt x="7" y="1033"/>
                      <a:pt x="338" y="1313"/>
                    </a:cubicBezTo>
                    <a:cubicBezTo>
                      <a:pt x="386" y="1354"/>
                      <a:pt x="425" y="1379"/>
                      <a:pt x="459" y="1379"/>
                    </a:cubicBezTo>
                    <a:cubicBezTo>
                      <a:pt x="497" y="1379"/>
                      <a:pt x="527" y="1349"/>
                      <a:pt x="553" y="1277"/>
                    </a:cubicBezTo>
                    <a:cubicBezTo>
                      <a:pt x="611" y="1127"/>
                      <a:pt x="682" y="990"/>
                      <a:pt x="797" y="875"/>
                    </a:cubicBezTo>
                    <a:cubicBezTo>
                      <a:pt x="1013" y="671"/>
                      <a:pt x="1274" y="574"/>
                      <a:pt x="1530" y="574"/>
                    </a:cubicBezTo>
                    <a:cubicBezTo>
                      <a:pt x="1914" y="574"/>
                      <a:pt x="2286" y="793"/>
                      <a:pt x="2471" y="1198"/>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6"/>
              <p:cNvSpPr/>
              <p:nvPr/>
            </p:nvSpPr>
            <p:spPr>
              <a:xfrm>
                <a:off x="4730350" y="236657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2"/>
                      <a:pt x="345" y="482"/>
                    </a:cubicBezTo>
                    <a:cubicBezTo>
                      <a:pt x="383" y="482"/>
                      <a:pt x="422" y="479"/>
                      <a:pt x="460" y="479"/>
                    </a:cubicBezTo>
                    <a:cubicBezTo>
                      <a:pt x="484" y="479"/>
                      <a:pt x="505" y="482"/>
                      <a:pt x="526" y="482"/>
                    </a:cubicBezTo>
                    <a:cubicBezTo>
                      <a:pt x="537" y="482"/>
                      <a:pt x="549" y="482"/>
                      <a:pt x="560" y="479"/>
                    </a:cubicBezTo>
                    <a:cubicBezTo>
                      <a:pt x="575" y="476"/>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6"/>
              <p:cNvSpPr/>
              <p:nvPr/>
            </p:nvSpPr>
            <p:spPr>
              <a:xfrm>
                <a:off x="4759250" y="2205975"/>
                <a:ext cx="181225" cy="62675"/>
              </a:xfrm>
              <a:custGeom>
                <a:avLst/>
                <a:gdLst/>
                <a:ahLst/>
                <a:cxnLst/>
                <a:rect l="l" t="t" r="r" b="b"/>
                <a:pathLst>
                  <a:path w="7249" h="2507" extrusionOk="0">
                    <a:moveTo>
                      <a:pt x="3758" y="0"/>
                    </a:moveTo>
                    <a:cubicBezTo>
                      <a:pt x="2623" y="15"/>
                      <a:pt x="1761" y="338"/>
                      <a:pt x="1028" y="977"/>
                    </a:cubicBezTo>
                    <a:cubicBezTo>
                      <a:pt x="647" y="1315"/>
                      <a:pt x="338" y="1710"/>
                      <a:pt x="116" y="2169"/>
                    </a:cubicBezTo>
                    <a:cubicBezTo>
                      <a:pt x="73" y="2256"/>
                      <a:pt x="1" y="2349"/>
                      <a:pt x="137" y="2428"/>
                    </a:cubicBezTo>
                    <a:cubicBezTo>
                      <a:pt x="219" y="2478"/>
                      <a:pt x="300" y="2503"/>
                      <a:pt x="376" y="2503"/>
                    </a:cubicBezTo>
                    <a:cubicBezTo>
                      <a:pt x="507" y="2503"/>
                      <a:pt x="623" y="2430"/>
                      <a:pt x="705" y="2284"/>
                    </a:cubicBezTo>
                    <a:cubicBezTo>
                      <a:pt x="1305" y="1216"/>
                      <a:pt x="2417" y="579"/>
                      <a:pt x="3593" y="579"/>
                    </a:cubicBezTo>
                    <a:cubicBezTo>
                      <a:pt x="3824" y="579"/>
                      <a:pt x="4057" y="603"/>
                      <a:pt x="4289" y="654"/>
                    </a:cubicBezTo>
                    <a:cubicBezTo>
                      <a:pt x="5273" y="877"/>
                      <a:pt x="6013" y="1437"/>
                      <a:pt x="6509" y="2313"/>
                    </a:cubicBezTo>
                    <a:cubicBezTo>
                      <a:pt x="6581" y="2440"/>
                      <a:pt x="6690" y="2507"/>
                      <a:pt x="6817" y="2507"/>
                    </a:cubicBezTo>
                    <a:cubicBezTo>
                      <a:pt x="6891" y="2507"/>
                      <a:pt x="6972" y="2483"/>
                      <a:pt x="7055" y="2435"/>
                    </a:cubicBezTo>
                    <a:cubicBezTo>
                      <a:pt x="7249" y="2313"/>
                      <a:pt x="7091" y="2177"/>
                      <a:pt x="7033" y="2076"/>
                    </a:cubicBezTo>
                    <a:cubicBezTo>
                      <a:pt x="6279" y="733"/>
                      <a:pt x="5122" y="58"/>
                      <a:pt x="3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6"/>
              <p:cNvSpPr/>
              <p:nvPr/>
            </p:nvSpPr>
            <p:spPr>
              <a:xfrm>
                <a:off x="4786550" y="2234700"/>
                <a:ext cx="126275" cy="44775"/>
              </a:xfrm>
              <a:custGeom>
                <a:avLst/>
                <a:gdLst/>
                <a:ahLst/>
                <a:cxnLst/>
                <a:rect l="l" t="t" r="r" b="b"/>
                <a:pathLst>
                  <a:path w="5051" h="1791" extrusionOk="0">
                    <a:moveTo>
                      <a:pt x="2673" y="0"/>
                    </a:moveTo>
                    <a:cubicBezTo>
                      <a:pt x="1538" y="0"/>
                      <a:pt x="618" y="525"/>
                      <a:pt x="144" y="1337"/>
                    </a:cubicBezTo>
                    <a:cubicBezTo>
                      <a:pt x="72" y="1459"/>
                      <a:pt x="1" y="1581"/>
                      <a:pt x="187" y="1660"/>
                    </a:cubicBezTo>
                    <a:cubicBezTo>
                      <a:pt x="280" y="1699"/>
                      <a:pt x="375" y="1790"/>
                      <a:pt x="468" y="1790"/>
                    </a:cubicBezTo>
                    <a:cubicBezTo>
                      <a:pt x="526" y="1790"/>
                      <a:pt x="584" y="1754"/>
                      <a:pt x="640" y="1645"/>
                    </a:cubicBezTo>
                    <a:cubicBezTo>
                      <a:pt x="726" y="1487"/>
                      <a:pt x="834" y="1337"/>
                      <a:pt x="970" y="1214"/>
                    </a:cubicBezTo>
                    <a:cubicBezTo>
                      <a:pt x="1426" y="784"/>
                      <a:pt x="1975" y="574"/>
                      <a:pt x="2515" y="574"/>
                    </a:cubicBezTo>
                    <a:cubicBezTo>
                      <a:pt x="3220" y="574"/>
                      <a:pt x="3910" y="930"/>
                      <a:pt x="4361" y="1617"/>
                    </a:cubicBezTo>
                    <a:cubicBezTo>
                      <a:pt x="4433" y="1727"/>
                      <a:pt x="4487" y="1779"/>
                      <a:pt x="4564" y="1779"/>
                    </a:cubicBezTo>
                    <a:cubicBezTo>
                      <a:pt x="4632" y="1779"/>
                      <a:pt x="4717" y="1738"/>
                      <a:pt x="4849" y="1660"/>
                    </a:cubicBezTo>
                    <a:cubicBezTo>
                      <a:pt x="5050" y="1531"/>
                      <a:pt x="4914" y="1416"/>
                      <a:pt x="4849" y="1308"/>
                    </a:cubicBezTo>
                    <a:cubicBezTo>
                      <a:pt x="4296" y="460"/>
                      <a:pt x="3513" y="29"/>
                      <a:pt x="2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6"/>
              <p:cNvSpPr/>
              <p:nvPr/>
            </p:nvSpPr>
            <p:spPr>
              <a:xfrm>
                <a:off x="4810975" y="2263400"/>
                <a:ext cx="74725" cy="34525"/>
              </a:xfrm>
              <a:custGeom>
                <a:avLst/>
                <a:gdLst/>
                <a:ahLst/>
                <a:cxnLst/>
                <a:rect l="l" t="t" r="r" b="b"/>
                <a:pathLst>
                  <a:path w="2989" h="1381" extrusionOk="0">
                    <a:moveTo>
                      <a:pt x="1522" y="0"/>
                    </a:moveTo>
                    <a:cubicBezTo>
                      <a:pt x="1050" y="0"/>
                      <a:pt x="577" y="198"/>
                      <a:pt x="266" y="605"/>
                    </a:cubicBezTo>
                    <a:cubicBezTo>
                      <a:pt x="0" y="957"/>
                      <a:pt x="15" y="1036"/>
                      <a:pt x="345" y="1316"/>
                    </a:cubicBezTo>
                    <a:cubicBezTo>
                      <a:pt x="391" y="1356"/>
                      <a:pt x="429" y="1379"/>
                      <a:pt x="461" y="1379"/>
                    </a:cubicBezTo>
                    <a:cubicBezTo>
                      <a:pt x="499" y="1379"/>
                      <a:pt x="530" y="1347"/>
                      <a:pt x="561" y="1273"/>
                    </a:cubicBezTo>
                    <a:cubicBezTo>
                      <a:pt x="618" y="1130"/>
                      <a:pt x="683" y="986"/>
                      <a:pt x="805" y="871"/>
                    </a:cubicBezTo>
                    <a:cubicBezTo>
                      <a:pt x="1016" y="669"/>
                      <a:pt x="1275" y="572"/>
                      <a:pt x="1529" y="572"/>
                    </a:cubicBezTo>
                    <a:cubicBezTo>
                      <a:pt x="1915" y="572"/>
                      <a:pt x="2292" y="794"/>
                      <a:pt x="2479" y="1201"/>
                    </a:cubicBezTo>
                    <a:cubicBezTo>
                      <a:pt x="2507" y="1266"/>
                      <a:pt x="2500" y="1381"/>
                      <a:pt x="2615" y="1381"/>
                    </a:cubicBezTo>
                    <a:cubicBezTo>
                      <a:pt x="2694" y="1381"/>
                      <a:pt x="2989" y="1051"/>
                      <a:pt x="2989" y="957"/>
                    </a:cubicBezTo>
                    <a:cubicBezTo>
                      <a:pt x="2974" y="914"/>
                      <a:pt x="2953" y="857"/>
                      <a:pt x="2917" y="799"/>
                    </a:cubicBezTo>
                    <a:cubicBezTo>
                      <a:pt x="2626" y="272"/>
                      <a:pt x="2074" y="0"/>
                      <a:pt x="1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6"/>
              <p:cNvSpPr/>
              <p:nvPr/>
            </p:nvSpPr>
            <p:spPr>
              <a:xfrm>
                <a:off x="4837725" y="2292050"/>
                <a:ext cx="22650" cy="12075"/>
              </a:xfrm>
              <a:custGeom>
                <a:avLst/>
                <a:gdLst/>
                <a:ahLst/>
                <a:cxnLst/>
                <a:rect l="l" t="t" r="r" b="b"/>
                <a:pathLst>
                  <a:path w="906" h="483" extrusionOk="0">
                    <a:moveTo>
                      <a:pt x="449" y="0"/>
                    </a:moveTo>
                    <a:cubicBezTo>
                      <a:pt x="348" y="0"/>
                      <a:pt x="251" y="35"/>
                      <a:pt x="166" y="106"/>
                    </a:cubicBezTo>
                    <a:cubicBezTo>
                      <a:pt x="80" y="178"/>
                      <a:pt x="1" y="271"/>
                      <a:pt x="30" y="379"/>
                    </a:cubicBezTo>
                    <a:cubicBezTo>
                      <a:pt x="52" y="461"/>
                      <a:pt x="113" y="473"/>
                      <a:pt x="179" y="473"/>
                    </a:cubicBezTo>
                    <a:cubicBezTo>
                      <a:pt x="207" y="473"/>
                      <a:pt x="235" y="471"/>
                      <a:pt x="262" y="471"/>
                    </a:cubicBezTo>
                    <a:cubicBezTo>
                      <a:pt x="271" y="471"/>
                      <a:pt x="280" y="471"/>
                      <a:pt x="288" y="472"/>
                    </a:cubicBezTo>
                    <a:cubicBezTo>
                      <a:pt x="346" y="479"/>
                      <a:pt x="403" y="479"/>
                      <a:pt x="461" y="479"/>
                    </a:cubicBezTo>
                    <a:cubicBezTo>
                      <a:pt x="480" y="479"/>
                      <a:pt x="502" y="482"/>
                      <a:pt x="525" y="482"/>
                    </a:cubicBezTo>
                    <a:cubicBezTo>
                      <a:pt x="537" y="482"/>
                      <a:pt x="549" y="482"/>
                      <a:pt x="561" y="479"/>
                    </a:cubicBezTo>
                    <a:lnTo>
                      <a:pt x="554" y="479"/>
                    </a:lnTo>
                    <a:cubicBezTo>
                      <a:pt x="570" y="476"/>
                      <a:pt x="587" y="475"/>
                      <a:pt x="605" y="475"/>
                    </a:cubicBezTo>
                    <a:cubicBezTo>
                      <a:pt x="646" y="475"/>
                      <a:pt x="692" y="481"/>
                      <a:pt x="734" y="481"/>
                    </a:cubicBezTo>
                    <a:cubicBezTo>
                      <a:pt x="811" y="481"/>
                      <a:pt x="876" y="462"/>
                      <a:pt x="884" y="357"/>
                    </a:cubicBezTo>
                    <a:cubicBezTo>
                      <a:pt x="906" y="185"/>
                      <a:pt x="755" y="63"/>
                      <a:pt x="583" y="19"/>
                    </a:cubicBezTo>
                    <a:cubicBezTo>
                      <a:pt x="537" y="7"/>
                      <a:pt x="493"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6"/>
              <p:cNvSpPr/>
              <p:nvPr/>
            </p:nvSpPr>
            <p:spPr>
              <a:xfrm>
                <a:off x="4864500" y="2280675"/>
                <a:ext cx="181200" cy="62575"/>
              </a:xfrm>
              <a:custGeom>
                <a:avLst/>
                <a:gdLst/>
                <a:ahLst/>
                <a:cxnLst/>
                <a:rect l="l" t="t" r="r" b="b"/>
                <a:pathLst>
                  <a:path w="7248" h="2503" extrusionOk="0">
                    <a:moveTo>
                      <a:pt x="3750" y="0"/>
                    </a:moveTo>
                    <a:cubicBezTo>
                      <a:pt x="2615" y="8"/>
                      <a:pt x="1753" y="331"/>
                      <a:pt x="1020" y="977"/>
                    </a:cubicBezTo>
                    <a:cubicBezTo>
                      <a:pt x="639" y="1308"/>
                      <a:pt x="331" y="1710"/>
                      <a:pt x="108" y="2170"/>
                    </a:cubicBezTo>
                    <a:cubicBezTo>
                      <a:pt x="65" y="2256"/>
                      <a:pt x="0" y="2349"/>
                      <a:pt x="129" y="2428"/>
                    </a:cubicBezTo>
                    <a:cubicBezTo>
                      <a:pt x="212" y="2477"/>
                      <a:pt x="292" y="2501"/>
                      <a:pt x="366" y="2501"/>
                    </a:cubicBezTo>
                    <a:cubicBezTo>
                      <a:pt x="499" y="2501"/>
                      <a:pt x="614" y="2425"/>
                      <a:pt x="697" y="2277"/>
                    </a:cubicBezTo>
                    <a:cubicBezTo>
                      <a:pt x="1302" y="1217"/>
                      <a:pt x="2407" y="576"/>
                      <a:pt x="3582" y="576"/>
                    </a:cubicBezTo>
                    <a:cubicBezTo>
                      <a:pt x="3816" y="576"/>
                      <a:pt x="4053" y="602"/>
                      <a:pt x="4289" y="654"/>
                    </a:cubicBezTo>
                    <a:cubicBezTo>
                      <a:pt x="5273" y="870"/>
                      <a:pt x="6012" y="1430"/>
                      <a:pt x="6508" y="2306"/>
                    </a:cubicBezTo>
                    <a:cubicBezTo>
                      <a:pt x="6576" y="2433"/>
                      <a:pt x="6684" y="2503"/>
                      <a:pt x="6812" y="2503"/>
                    </a:cubicBezTo>
                    <a:cubicBezTo>
                      <a:pt x="6887" y="2503"/>
                      <a:pt x="6969" y="2479"/>
                      <a:pt x="7054" y="2428"/>
                    </a:cubicBezTo>
                    <a:cubicBezTo>
                      <a:pt x="7248" y="2313"/>
                      <a:pt x="7083" y="2177"/>
                      <a:pt x="7033" y="2069"/>
                    </a:cubicBezTo>
                    <a:cubicBezTo>
                      <a:pt x="6278" y="733"/>
                      <a:pt x="5122" y="5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6"/>
              <p:cNvSpPr/>
              <p:nvPr/>
            </p:nvSpPr>
            <p:spPr>
              <a:xfrm>
                <a:off x="4891775" y="2309225"/>
                <a:ext cx="126100" cy="44875"/>
              </a:xfrm>
              <a:custGeom>
                <a:avLst/>
                <a:gdLst/>
                <a:ahLst/>
                <a:cxnLst/>
                <a:rect l="l" t="t" r="r" b="b"/>
                <a:pathLst>
                  <a:path w="5044" h="1795" extrusionOk="0">
                    <a:moveTo>
                      <a:pt x="2666" y="1"/>
                    </a:moveTo>
                    <a:cubicBezTo>
                      <a:pt x="1538" y="8"/>
                      <a:pt x="612" y="532"/>
                      <a:pt x="137" y="1344"/>
                    </a:cubicBezTo>
                    <a:cubicBezTo>
                      <a:pt x="73" y="1466"/>
                      <a:pt x="1" y="1588"/>
                      <a:pt x="188" y="1667"/>
                    </a:cubicBezTo>
                    <a:cubicBezTo>
                      <a:pt x="276" y="1707"/>
                      <a:pt x="369" y="1794"/>
                      <a:pt x="461" y="1794"/>
                    </a:cubicBezTo>
                    <a:cubicBezTo>
                      <a:pt x="519" y="1794"/>
                      <a:pt x="577" y="1759"/>
                      <a:pt x="633" y="1653"/>
                    </a:cubicBezTo>
                    <a:cubicBezTo>
                      <a:pt x="719" y="1487"/>
                      <a:pt x="834" y="1344"/>
                      <a:pt x="964" y="1214"/>
                    </a:cubicBezTo>
                    <a:cubicBezTo>
                      <a:pt x="1420" y="786"/>
                      <a:pt x="1967" y="577"/>
                      <a:pt x="2506" y="577"/>
                    </a:cubicBezTo>
                    <a:cubicBezTo>
                      <a:pt x="3211" y="577"/>
                      <a:pt x="3902" y="935"/>
                      <a:pt x="4354" y="1624"/>
                    </a:cubicBezTo>
                    <a:cubicBezTo>
                      <a:pt x="4429" y="1733"/>
                      <a:pt x="4483" y="1785"/>
                      <a:pt x="4557" y="1785"/>
                    </a:cubicBezTo>
                    <a:cubicBezTo>
                      <a:pt x="4624" y="1785"/>
                      <a:pt x="4709" y="1742"/>
                      <a:pt x="4842" y="1660"/>
                    </a:cubicBezTo>
                    <a:cubicBezTo>
                      <a:pt x="5044" y="1538"/>
                      <a:pt x="4914" y="1423"/>
                      <a:pt x="4842" y="1315"/>
                    </a:cubicBezTo>
                    <a:cubicBezTo>
                      <a:pt x="4297" y="460"/>
                      <a:pt x="3506" y="36"/>
                      <a:pt x="2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6"/>
              <p:cNvSpPr/>
              <p:nvPr/>
            </p:nvSpPr>
            <p:spPr>
              <a:xfrm>
                <a:off x="4916200" y="2338000"/>
                <a:ext cx="74750" cy="34650"/>
              </a:xfrm>
              <a:custGeom>
                <a:avLst/>
                <a:gdLst/>
                <a:ahLst/>
                <a:cxnLst/>
                <a:rect l="l" t="t" r="r" b="b"/>
                <a:pathLst>
                  <a:path w="2990" h="1386" extrusionOk="0">
                    <a:moveTo>
                      <a:pt x="1519" y="1"/>
                    </a:moveTo>
                    <a:cubicBezTo>
                      <a:pt x="1047" y="1"/>
                      <a:pt x="574" y="199"/>
                      <a:pt x="267" y="609"/>
                    </a:cubicBezTo>
                    <a:cubicBezTo>
                      <a:pt x="1" y="961"/>
                      <a:pt x="8" y="1040"/>
                      <a:pt x="338" y="1313"/>
                    </a:cubicBezTo>
                    <a:cubicBezTo>
                      <a:pt x="386" y="1354"/>
                      <a:pt x="426" y="1379"/>
                      <a:pt x="460" y="1379"/>
                    </a:cubicBezTo>
                    <a:cubicBezTo>
                      <a:pt x="497" y="1379"/>
                      <a:pt x="528" y="1349"/>
                      <a:pt x="554" y="1277"/>
                    </a:cubicBezTo>
                    <a:cubicBezTo>
                      <a:pt x="611" y="1127"/>
                      <a:pt x="683" y="990"/>
                      <a:pt x="798" y="875"/>
                    </a:cubicBezTo>
                    <a:cubicBezTo>
                      <a:pt x="1014" y="671"/>
                      <a:pt x="1276" y="574"/>
                      <a:pt x="1533" y="574"/>
                    </a:cubicBezTo>
                    <a:cubicBezTo>
                      <a:pt x="1919" y="574"/>
                      <a:pt x="2294" y="793"/>
                      <a:pt x="2479" y="1198"/>
                    </a:cubicBezTo>
                    <a:lnTo>
                      <a:pt x="2472" y="1198"/>
                    </a:ln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6"/>
              <p:cNvSpPr/>
              <p:nvPr/>
            </p:nvSpPr>
            <p:spPr>
              <a:xfrm>
                <a:off x="4942975" y="2366575"/>
                <a:ext cx="22475" cy="12075"/>
              </a:xfrm>
              <a:custGeom>
                <a:avLst/>
                <a:gdLst/>
                <a:ahLst/>
                <a:cxnLst/>
                <a:rect l="l" t="t" r="r" b="b"/>
                <a:pathLst>
                  <a:path w="899" h="483" extrusionOk="0">
                    <a:moveTo>
                      <a:pt x="447" y="0"/>
                    </a:moveTo>
                    <a:cubicBezTo>
                      <a:pt x="344" y="0"/>
                      <a:pt x="249" y="37"/>
                      <a:pt x="158" y="113"/>
                    </a:cubicBezTo>
                    <a:cubicBezTo>
                      <a:pt x="79" y="185"/>
                      <a:pt x="0" y="271"/>
                      <a:pt x="29" y="386"/>
                    </a:cubicBezTo>
                    <a:cubicBezTo>
                      <a:pt x="49" y="471"/>
                      <a:pt x="118" y="476"/>
                      <a:pt x="189" y="476"/>
                    </a:cubicBezTo>
                    <a:cubicBezTo>
                      <a:pt x="199" y="476"/>
                      <a:pt x="208" y="476"/>
                      <a:pt x="217" y="476"/>
                    </a:cubicBezTo>
                    <a:cubicBezTo>
                      <a:pt x="239" y="476"/>
                      <a:pt x="260" y="476"/>
                      <a:pt x="280" y="479"/>
                    </a:cubicBezTo>
                    <a:cubicBezTo>
                      <a:pt x="299" y="482"/>
                      <a:pt x="319" y="482"/>
                      <a:pt x="338" y="482"/>
                    </a:cubicBezTo>
                    <a:cubicBezTo>
                      <a:pt x="376" y="482"/>
                      <a:pt x="414" y="479"/>
                      <a:pt x="453" y="479"/>
                    </a:cubicBezTo>
                    <a:cubicBezTo>
                      <a:pt x="477" y="479"/>
                      <a:pt x="497" y="482"/>
                      <a:pt x="519" y="482"/>
                    </a:cubicBezTo>
                    <a:cubicBezTo>
                      <a:pt x="530" y="482"/>
                      <a:pt x="541" y="482"/>
                      <a:pt x="553" y="479"/>
                    </a:cubicBezTo>
                    <a:cubicBezTo>
                      <a:pt x="568" y="476"/>
                      <a:pt x="584" y="476"/>
                      <a:pt x="601" y="476"/>
                    </a:cubicBezTo>
                    <a:cubicBezTo>
                      <a:pt x="643" y="476"/>
                      <a:pt x="690" y="482"/>
                      <a:pt x="733" y="482"/>
                    </a:cubicBezTo>
                    <a:cubicBezTo>
                      <a:pt x="807" y="482"/>
                      <a:pt x="872" y="463"/>
                      <a:pt x="884" y="364"/>
                    </a:cubicBezTo>
                    <a:cubicBezTo>
                      <a:pt x="898" y="185"/>
                      <a:pt x="754" y="70"/>
                      <a:pt x="582" y="20"/>
                    </a:cubicBezTo>
                    <a:cubicBezTo>
                      <a:pt x="535" y="7"/>
                      <a:pt x="490" y="0"/>
                      <a:pt x="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6"/>
              <p:cNvSpPr/>
              <p:nvPr/>
            </p:nvSpPr>
            <p:spPr>
              <a:xfrm>
                <a:off x="4971700" y="2219425"/>
                <a:ext cx="48150" cy="49150"/>
              </a:xfrm>
              <a:custGeom>
                <a:avLst/>
                <a:gdLst/>
                <a:ahLst/>
                <a:cxnLst/>
                <a:rect l="l" t="t" r="r" b="b"/>
                <a:pathLst>
                  <a:path w="1926" h="1966" extrusionOk="0">
                    <a:moveTo>
                      <a:pt x="1631" y="1"/>
                    </a:moveTo>
                    <a:cubicBezTo>
                      <a:pt x="1423" y="130"/>
                      <a:pt x="1222" y="274"/>
                      <a:pt x="1028" y="439"/>
                    </a:cubicBezTo>
                    <a:cubicBezTo>
                      <a:pt x="647" y="777"/>
                      <a:pt x="338" y="1172"/>
                      <a:pt x="115" y="1639"/>
                    </a:cubicBezTo>
                    <a:cubicBezTo>
                      <a:pt x="72" y="1718"/>
                      <a:pt x="1" y="1818"/>
                      <a:pt x="137" y="1890"/>
                    </a:cubicBezTo>
                    <a:cubicBezTo>
                      <a:pt x="222" y="1940"/>
                      <a:pt x="303" y="1965"/>
                      <a:pt x="379" y="1965"/>
                    </a:cubicBezTo>
                    <a:cubicBezTo>
                      <a:pt x="509" y="1965"/>
                      <a:pt x="623" y="1892"/>
                      <a:pt x="704" y="1746"/>
                    </a:cubicBezTo>
                    <a:cubicBezTo>
                      <a:pt x="1006" y="1215"/>
                      <a:pt x="1430" y="791"/>
                      <a:pt x="1926" y="504"/>
                    </a:cubicBezTo>
                    <a:cubicBezTo>
                      <a:pt x="1832" y="331"/>
                      <a:pt x="1732" y="166"/>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6"/>
              <p:cNvSpPr/>
              <p:nvPr/>
            </p:nvSpPr>
            <p:spPr>
              <a:xfrm>
                <a:off x="4999000" y="2244750"/>
                <a:ext cx="33600" cy="34725"/>
              </a:xfrm>
              <a:custGeom>
                <a:avLst/>
                <a:gdLst/>
                <a:ahLst/>
                <a:cxnLst/>
                <a:rect l="l" t="t" r="r" b="b"/>
                <a:pathLst>
                  <a:path w="1344" h="1389" extrusionOk="0">
                    <a:moveTo>
                      <a:pt x="1099" y="1"/>
                    </a:moveTo>
                    <a:cubicBezTo>
                      <a:pt x="697" y="231"/>
                      <a:pt x="367" y="547"/>
                      <a:pt x="144" y="935"/>
                    </a:cubicBezTo>
                    <a:cubicBezTo>
                      <a:pt x="72" y="1057"/>
                      <a:pt x="0" y="1179"/>
                      <a:pt x="187" y="1258"/>
                    </a:cubicBezTo>
                    <a:cubicBezTo>
                      <a:pt x="280" y="1297"/>
                      <a:pt x="375" y="1388"/>
                      <a:pt x="468" y="1388"/>
                    </a:cubicBezTo>
                    <a:cubicBezTo>
                      <a:pt x="526" y="1388"/>
                      <a:pt x="584" y="1352"/>
                      <a:pt x="640" y="1243"/>
                    </a:cubicBezTo>
                    <a:cubicBezTo>
                      <a:pt x="726" y="1085"/>
                      <a:pt x="834" y="935"/>
                      <a:pt x="970" y="812"/>
                    </a:cubicBezTo>
                    <a:cubicBezTo>
                      <a:pt x="1085" y="698"/>
                      <a:pt x="1214" y="604"/>
                      <a:pt x="1344" y="525"/>
                    </a:cubicBezTo>
                    <a:cubicBezTo>
                      <a:pt x="1265" y="346"/>
                      <a:pt x="1186" y="173"/>
                      <a:pt x="10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6"/>
              <p:cNvSpPr/>
              <p:nvPr/>
            </p:nvSpPr>
            <p:spPr>
              <a:xfrm>
                <a:off x="5023425" y="2270975"/>
                <a:ext cx="19775" cy="26900"/>
              </a:xfrm>
              <a:custGeom>
                <a:avLst/>
                <a:gdLst/>
                <a:ahLst/>
                <a:cxnLst/>
                <a:rect l="l" t="t" r="r" b="b"/>
                <a:pathLst>
                  <a:path w="791" h="1076" extrusionOk="0">
                    <a:moveTo>
                      <a:pt x="582" y="0"/>
                    </a:moveTo>
                    <a:cubicBezTo>
                      <a:pt x="467" y="80"/>
                      <a:pt x="359" y="180"/>
                      <a:pt x="266" y="302"/>
                    </a:cubicBezTo>
                    <a:cubicBezTo>
                      <a:pt x="0" y="654"/>
                      <a:pt x="15" y="733"/>
                      <a:pt x="345" y="1013"/>
                    </a:cubicBezTo>
                    <a:cubicBezTo>
                      <a:pt x="391" y="1053"/>
                      <a:pt x="430" y="1076"/>
                      <a:pt x="463" y="1076"/>
                    </a:cubicBezTo>
                    <a:cubicBezTo>
                      <a:pt x="502" y="1076"/>
                      <a:pt x="533" y="1044"/>
                      <a:pt x="561" y="970"/>
                    </a:cubicBezTo>
                    <a:cubicBezTo>
                      <a:pt x="611" y="827"/>
                      <a:pt x="683" y="697"/>
                      <a:pt x="790" y="582"/>
                    </a:cubicBezTo>
                    <a:cubicBezTo>
                      <a:pt x="726" y="388"/>
                      <a:pt x="654" y="194"/>
                      <a:pt x="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6"/>
              <p:cNvSpPr/>
              <p:nvPr/>
            </p:nvSpPr>
            <p:spPr>
              <a:xfrm>
                <a:off x="4421825" y="2372625"/>
                <a:ext cx="93775" cy="62625"/>
              </a:xfrm>
              <a:custGeom>
                <a:avLst/>
                <a:gdLst/>
                <a:ahLst/>
                <a:cxnLst/>
                <a:rect l="l" t="t" r="r" b="b"/>
                <a:pathLst>
                  <a:path w="3751" h="2505" extrusionOk="0">
                    <a:moveTo>
                      <a:pt x="252" y="0"/>
                    </a:moveTo>
                    <a:cubicBezTo>
                      <a:pt x="173" y="0"/>
                      <a:pt x="87" y="0"/>
                      <a:pt x="8" y="7"/>
                    </a:cubicBezTo>
                    <a:cubicBezTo>
                      <a:pt x="8" y="173"/>
                      <a:pt x="0" y="345"/>
                      <a:pt x="0" y="517"/>
                    </a:cubicBezTo>
                    <a:lnTo>
                      <a:pt x="0" y="575"/>
                    </a:lnTo>
                    <a:cubicBezTo>
                      <a:pt x="26" y="574"/>
                      <a:pt x="53" y="574"/>
                      <a:pt x="79" y="574"/>
                    </a:cubicBezTo>
                    <a:cubicBezTo>
                      <a:pt x="313" y="574"/>
                      <a:pt x="552" y="602"/>
                      <a:pt x="791" y="654"/>
                    </a:cubicBezTo>
                    <a:cubicBezTo>
                      <a:pt x="1775" y="869"/>
                      <a:pt x="2515" y="1430"/>
                      <a:pt x="3010" y="2313"/>
                    </a:cubicBezTo>
                    <a:cubicBezTo>
                      <a:pt x="3082" y="2438"/>
                      <a:pt x="3189" y="2505"/>
                      <a:pt x="3313" y="2505"/>
                    </a:cubicBezTo>
                    <a:cubicBezTo>
                      <a:pt x="3389" y="2505"/>
                      <a:pt x="3472" y="2480"/>
                      <a:pt x="3556" y="2428"/>
                    </a:cubicBezTo>
                    <a:cubicBezTo>
                      <a:pt x="3750" y="2313"/>
                      <a:pt x="3592" y="2177"/>
                      <a:pt x="3535" y="2076"/>
                    </a:cubicBezTo>
                    <a:cubicBezTo>
                      <a:pt x="2780" y="733"/>
                      <a:pt x="1624" y="5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6"/>
              <p:cNvSpPr/>
              <p:nvPr/>
            </p:nvSpPr>
            <p:spPr>
              <a:xfrm>
                <a:off x="4422175" y="2401350"/>
                <a:ext cx="65575" cy="44450"/>
              </a:xfrm>
              <a:custGeom>
                <a:avLst/>
                <a:gdLst/>
                <a:ahLst/>
                <a:cxnLst/>
                <a:rect l="l" t="t" r="r" b="b"/>
                <a:pathLst>
                  <a:path w="2623" h="1778" extrusionOk="0">
                    <a:moveTo>
                      <a:pt x="252" y="1"/>
                    </a:moveTo>
                    <a:cubicBezTo>
                      <a:pt x="166" y="1"/>
                      <a:pt x="80" y="1"/>
                      <a:pt x="1" y="8"/>
                    </a:cubicBezTo>
                    <a:cubicBezTo>
                      <a:pt x="8" y="194"/>
                      <a:pt x="22" y="388"/>
                      <a:pt x="44" y="575"/>
                    </a:cubicBezTo>
                    <a:cubicBezTo>
                      <a:pt x="64" y="575"/>
                      <a:pt x="85" y="574"/>
                      <a:pt x="105" y="574"/>
                    </a:cubicBezTo>
                    <a:cubicBezTo>
                      <a:pt x="802" y="574"/>
                      <a:pt x="1487" y="933"/>
                      <a:pt x="1940" y="1617"/>
                    </a:cubicBezTo>
                    <a:cubicBezTo>
                      <a:pt x="2012" y="1726"/>
                      <a:pt x="2065" y="1778"/>
                      <a:pt x="2140" y="1778"/>
                    </a:cubicBezTo>
                    <a:cubicBezTo>
                      <a:pt x="2207" y="1778"/>
                      <a:pt x="2291" y="1735"/>
                      <a:pt x="2421" y="1653"/>
                    </a:cubicBezTo>
                    <a:cubicBezTo>
                      <a:pt x="2623" y="1531"/>
                      <a:pt x="2493" y="1416"/>
                      <a:pt x="2421" y="1308"/>
                    </a:cubicBezTo>
                    <a:cubicBezTo>
                      <a:pt x="1876" y="453"/>
                      <a:pt x="1085" y="29"/>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6"/>
              <p:cNvSpPr/>
              <p:nvPr/>
            </p:nvSpPr>
            <p:spPr>
              <a:xfrm>
                <a:off x="4424875" y="2429900"/>
                <a:ext cx="35950" cy="34700"/>
              </a:xfrm>
              <a:custGeom>
                <a:avLst/>
                <a:gdLst/>
                <a:ahLst/>
                <a:cxnLst/>
                <a:rect l="l" t="t" r="r" b="b"/>
                <a:pathLst>
                  <a:path w="1438" h="1388" extrusionOk="0">
                    <a:moveTo>
                      <a:pt x="0" y="1"/>
                    </a:moveTo>
                    <a:cubicBezTo>
                      <a:pt x="29" y="202"/>
                      <a:pt x="58" y="396"/>
                      <a:pt x="94" y="583"/>
                    </a:cubicBezTo>
                    <a:cubicBezTo>
                      <a:pt x="439" y="626"/>
                      <a:pt x="762" y="841"/>
                      <a:pt x="927" y="1207"/>
                    </a:cubicBezTo>
                    <a:cubicBezTo>
                      <a:pt x="956" y="1272"/>
                      <a:pt x="949" y="1380"/>
                      <a:pt x="1064" y="1387"/>
                    </a:cubicBezTo>
                    <a:cubicBezTo>
                      <a:pt x="1135" y="1387"/>
                      <a:pt x="1437" y="1057"/>
                      <a:pt x="1437" y="956"/>
                    </a:cubicBezTo>
                    <a:cubicBezTo>
                      <a:pt x="1416" y="920"/>
                      <a:pt x="1394" y="855"/>
                      <a:pt x="1365" y="798"/>
                    </a:cubicBezTo>
                    <a:cubicBezTo>
                      <a:pt x="1078" y="288"/>
                      <a:pt x="546"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6"/>
              <p:cNvSpPr/>
              <p:nvPr/>
            </p:nvSpPr>
            <p:spPr>
              <a:xfrm>
                <a:off x="4430625" y="2460425"/>
                <a:ext cx="4700" cy="9900"/>
              </a:xfrm>
              <a:custGeom>
                <a:avLst/>
                <a:gdLst/>
                <a:ahLst/>
                <a:cxnLst/>
                <a:rect l="l" t="t" r="r" b="b"/>
                <a:pathLst>
                  <a:path w="188" h="396" extrusionOk="0">
                    <a:moveTo>
                      <a:pt x="0" y="1"/>
                    </a:moveTo>
                    <a:cubicBezTo>
                      <a:pt x="36" y="137"/>
                      <a:pt x="65" y="267"/>
                      <a:pt x="101" y="396"/>
                    </a:cubicBezTo>
                    <a:cubicBezTo>
                      <a:pt x="137" y="382"/>
                      <a:pt x="166" y="353"/>
                      <a:pt x="173" y="288"/>
                    </a:cubicBezTo>
                    <a:cubicBezTo>
                      <a:pt x="187" y="159"/>
                      <a:pt x="108" y="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6"/>
              <p:cNvSpPr/>
              <p:nvPr/>
            </p:nvSpPr>
            <p:spPr>
              <a:xfrm>
                <a:off x="4443000" y="2447150"/>
                <a:ext cx="177825" cy="62750"/>
              </a:xfrm>
              <a:custGeom>
                <a:avLst/>
                <a:gdLst/>
                <a:ahLst/>
                <a:cxnLst/>
                <a:rect l="l" t="t" r="r" b="b"/>
                <a:pathLst>
                  <a:path w="7113" h="2510" extrusionOk="0">
                    <a:moveTo>
                      <a:pt x="3614" y="0"/>
                    </a:moveTo>
                    <a:cubicBezTo>
                      <a:pt x="2479" y="15"/>
                      <a:pt x="1617" y="338"/>
                      <a:pt x="885" y="977"/>
                    </a:cubicBezTo>
                    <a:cubicBezTo>
                      <a:pt x="518" y="1300"/>
                      <a:pt x="224" y="1681"/>
                      <a:pt x="1" y="2112"/>
                    </a:cubicBezTo>
                    <a:cubicBezTo>
                      <a:pt x="51" y="2241"/>
                      <a:pt x="102" y="2371"/>
                      <a:pt x="152" y="2500"/>
                    </a:cubicBezTo>
                    <a:cubicBezTo>
                      <a:pt x="175" y="2504"/>
                      <a:pt x="199" y="2506"/>
                      <a:pt x="221" y="2506"/>
                    </a:cubicBezTo>
                    <a:cubicBezTo>
                      <a:pt x="357" y="2506"/>
                      <a:pt x="475" y="2432"/>
                      <a:pt x="561" y="2285"/>
                    </a:cubicBezTo>
                    <a:cubicBezTo>
                      <a:pt x="1162" y="1216"/>
                      <a:pt x="2274" y="579"/>
                      <a:pt x="3454" y="579"/>
                    </a:cubicBezTo>
                    <a:cubicBezTo>
                      <a:pt x="3685" y="579"/>
                      <a:pt x="3919" y="603"/>
                      <a:pt x="4153" y="654"/>
                    </a:cubicBezTo>
                    <a:lnTo>
                      <a:pt x="4153" y="661"/>
                    </a:lnTo>
                    <a:cubicBezTo>
                      <a:pt x="5130" y="877"/>
                      <a:pt x="5870" y="1437"/>
                      <a:pt x="6365" y="2313"/>
                    </a:cubicBezTo>
                    <a:cubicBezTo>
                      <a:pt x="6438" y="2440"/>
                      <a:pt x="6547" y="2510"/>
                      <a:pt x="6674" y="2510"/>
                    </a:cubicBezTo>
                    <a:cubicBezTo>
                      <a:pt x="6749" y="2510"/>
                      <a:pt x="6829" y="2486"/>
                      <a:pt x="6911" y="2435"/>
                    </a:cubicBezTo>
                    <a:cubicBezTo>
                      <a:pt x="7112" y="2320"/>
                      <a:pt x="6947" y="2177"/>
                      <a:pt x="6890" y="2076"/>
                    </a:cubicBezTo>
                    <a:cubicBezTo>
                      <a:pt x="6135" y="740"/>
                      <a:pt x="4979" y="65"/>
                      <a:pt x="3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6"/>
              <p:cNvSpPr/>
              <p:nvPr/>
            </p:nvSpPr>
            <p:spPr>
              <a:xfrm>
                <a:off x="4466725" y="2475875"/>
                <a:ext cx="126250" cy="44825"/>
              </a:xfrm>
              <a:custGeom>
                <a:avLst/>
                <a:gdLst/>
                <a:ahLst/>
                <a:cxnLst/>
                <a:rect l="l" t="t" r="r" b="b"/>
                <a:pathLst>
                  <a:path w="5050" h="1793" extrusionOk="0">
                    <a:moveTo>
                      <a:pt x="2672" y="1"/>
                    </a:moveTo>
                    <a:cubicBezTo>
                      <a:pt x="1537" y="1"/>
                      <a:pt x="618" y="525"/>
                      <a:pt x="144" y="1344"/>
                    </a:cubicBezTo>
                    <a:cubicBezTo>
                      <a:pt x="72" y="1459"/>
                      <a:pt x="0" y="1588"/>
                      <a:pt x="187" y="1667"/>
                    </a:cubicBezTo>
                    <a:cubicBezTo>
                      <a:pt x="278" y="1706"/>
                      <a:pt x="372" y="1793"/>
                      <a:pt x="464" y="1793"/>
                    </a:cubicBezTo>
                    <a:cubicBezTo>
                      <a:pt x="524" y="1793"/>
                      <a:pt x="583" y="1756"/>
                      <a:pt x="639" y="1646"/>
                    </a:cubicBezTo>
                    <a:cubicBezTo>
                      <a:pt x="726" y="1488"/>
                      <a:pt x="833" y="1344"/>
                      <a:pt x="970" y="1215"/>
                    </a:cubicBezTo>
                    <a:cubicBezTo>
                      <a:pt x="1425" y="784"/>
                      <a:pt x="1974" y="574"/>
                      <a:pt x="2515" y="574"/>
                    </a:cubicBezTo>
                    <a:cubicBezTo>
                      <a:pt x="3219" y="574"/>
                      <a:pt x="3909" y="930"/>
                      <a:pt x="4360" y="1617"/>
                    </a:cubicBezTo>
                    <a:cubicBezTo>
                      <a:pt x="4432" y="1731"/>
                      <a:pt x="4486" y="1784"/>
                      <a:pt x="4563" y="1784"/>
                    </a:cubicBezTo>
                    <a:cubicBezTo>
                      <a:pt x="4631" y="1784"/>
                      <a:pt x="4717" y="1741"/>
                      <a:pt x="4849" y="1660"/>
                    </a:cubicBezTo>
                    <a:cubicBezTo>
                      <a:pt x="5050" y="1538"/>
                      <a:pt x="4914" y="1416"/>
                      <a:pt x="4849" y="1308"/>
                    </a:cubicBezTo>
                    <a:cubicBezTo>
                      <a:pt x="4296" y="460"/>
                      <a:pt x="3513" y="29"/>
                      <a:pt x="2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6"/>
              <p:cNvSpPr/>
              <p:nvPr/>
            </p:nvSpPr>
            <p:spPr>
              <a:xfrm>
                <a:off x="4491150" y="2504575"/>
                <a:ext cx="74900" cy="34550"/>
              </a:xfrm>
              <a:custGeom>
                <a:avLst/>
                <a:gdLst/>
                <a:ahLst/>
                <a:cxnLst/>
                <a:rect l="l" t="t" r="r" b="b"/>
                <a:pathLst>
                  <a:path w="2996" h="1382" extrusionOk="0">
                    <a:moveTo>
                      <a:pt x="1525" y="0"/>
                    </a:moveTo>
                    <a:cubicBezTo>
                      <a:pt x="1053" y="0"/>
                      <a:pt x="581" y="198"/>
                      <a:pt x="273" y="605"/>
                    </a:cubicBezTo>
                    <a:cubicBezTo>
                      <a:pt x="0" y="957"/>
                      <a:pt x="14" y="1036"/>
                      <a:pt x="345" y="1316"/>
                    </a:cubicBezTo>
                    <a:cubicBezTo>
                      <a:pt x="392" y="1357"/>
                      <a:pt x="430" y="1381"/>
                      <a:pt x="462" y="1381"/>
                    </a:cubicBezTo>
                    <a:cubicBezTo>
                      <a:pt x="499" y="1381"/>
                      <a:pt x="530" y="1350"/>
                      <a:pt x="560" y="1273"/>
                    </a:cubicBezTo>
                    <a:cubicBezTo>
                      <a:pt x="618" y="1130"/>
                      <a:pt x="683" y="986"/>
                      <a:pt x="805" y="878"/>
                    </a:cubicBezTo>
                    <a:cubicBezTo>
                      <a:pt x="1017" y="672"/>
                      <a:pt x="1277" y="574"/>
                      <a:pt x="1533" y="574"/>
                    </a:cubicBezTo>
                    <a:cubicBezTo>
                      <a:pt x="1918" y="574"/>
                      <a:pt x="2293" y="796"/>
                      <a:pt x="2478" y="1202"/>
                    </a:cubicBezTo>
                    <a:cubicBezTo>
                      <a:pt x="2514" y="1273"/>
                      <a:pt x="2500" y="1381"/>
                      <a:pt x="2615" y="1381"/>
                    </a:cubicBezTo>
                    <a:cubicBezTo>
                      <a:pt x="2616" y="1381"/>
                      <a:pt x="2617" y="1381"/>
                      <a:pt x="2617" y="1381"/>
                    </a:cubicBezTo>
                    <a:cubicBezTo>
                      <a:pt x="2700" y="1381"/>
                      <a:pt x="2995" y="1057"/>
                      <a:pt x="2988" y="957"/>
                    </a:cubicBezTo>
                    <a:cubicBezTo>
                      <a:pt x="2974" y="914"/>
                      <a:pt x="2952" y="857"/>
                      <a:pt x="2917" y="799"/>
                    </a:cubicBezTo>
                    <a:cubicBezTo>
                      <a:pt x="2630" y="272"/>
                      <a:pt x="2077" y="0"/>
                      <a:pt x="1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6"/>
              <p:cNvSpPr/>
              <p:nvPr/>
            </p:nvSpPr>
            <p:spPr>
              <a:xfrm>
                <a:off x="4517900" y="2533225"/>
                <a:ext cx="22650" cy="12075"/>
              </a:xfrm>
              <a:custGeom>
                <a:avLst/>
                <a:gdLst/>
                <a:ahLst/>
                <a:cxnLst/>
                <a:rect l="l" t="t" r="r" b="b"/>
                <a:pathLst>
                  <a:path w="906" h="483" extrusionOk="0">
                    <a:moveTo>
                      <a:pt x="451" y="0"/>
                    </a:moveTo>
                    <a:cubicBezTo>
                      <a:pt x="348" y="0"/>
                      <a:pt x="252" y="37"/>
                      <a:pt x="166" y="113"/>
                    </a:cubicBezTo>
                    <a:cubicBezTo>
                      <a:pt x="79" y="185"/>
                      <a:pt x="0" y="271"/>
                      <a:pt x="36" y="386"/>
                    </a:cubicBezTo>
                    <a:cubicBezTo>
                      <a:pt x="56" y="471"/>
                      <a:pt x="125" y="476"/>
                      <a:pt x="197" y="476"/>
                    </a:cubicBezTo>
                    <a:cubicBezTo>
                      <a:pt x="206" y="476"/>
                      <a:pt x="215" y="476"/>
                      <a:pt x="225" y="476"/>
                    </a:cubicBezTo>
                    <a:cubicBezTo>
                      <a:pt x="246" y="476"/>
                      <a:pt x="268" y="476"/>
                      <a:pt x="288" y="479"/>
                    </a:cubicBezTo>
                    <a:cubicBezTo>
                      <a:pt x="307" y="482"/>
                      <a:pt x="326" y="483"/>
                      <a:pt x="345" y="483"/>
                    </a:cubicBezTo>
                    <a:cubicBezTo>
                      <a:pt x="384" y="483"/>
                      <a:pt x="422" y="479"/>
                      <a:pt x="460" y="479"/>
                    </a:cubicBezTo>
                    <a:cubicBezTo>
                      <a:pt x="484" y="479"/>
                      <a:pt x="505" y="483"/>
                      <a:pt x="527" y="483"/>
                    </a:cubicBezTo>
                    <a:cubicBezTo>
                      <a:pt x="538" y="483"/>
                      <a:pt x="549" y="482"/>
                      <a:pt x="561" y="479"/>
                    </a:cubicBezTo>
                    <a:cubicBezTo>
                      <a:pt x="575" y="477"/>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6"/>
              <p:cNvSpPr/>
              <p:nvPr/>
            </p:nvSpPr>
            <p:spPr>
              <a:xfrm>
                <a:off x="4546800" y="2372625"/>
                <a:ext cx="181225" cy="62625"/>
              </a:xfrm>
              <a:custGeom>
                <a:avLst/>
                <a:gdLst/>
                <a:ahLst/>
                <a:cxnLst/>
                <a:rect l="l" t="t" r="r" b="b"/>
                <a:pathLst>
                  <a:path w="7249" h="2505" extrusionOk="0">
                    <a:moveTo>
                      <a:pt x="3751" y="0"/>
                    </a:moveTo>
                    <a:cubicBezTo>
                      <a:pt x="2616" y="15"/>
                      <a:pt x="1761" y="331"/>
                      <a:pt x="1028" y="977"/>
                    </a:cubicBezTo>
                    <a:cubicBezTo>
                      <a:pt x="640" y="1308"/>
                      <a:pt x="331" y="1710"/>
                      <a:pt x="109" y="2170"/>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0" y="2438"/>
                      <a:pt x="6688" y="2505"/>
                      <a:pt x="6812" y="2505"/>
                    </a:cubicBezTo>
                    <a:cubicBezTo>
                      <a:pt x="6888" y="2505"/>
                      <a:pt x="6970" y="2480"/>
                      <a:pt x="7055" y="2428"/>
                    </a:cubicBezTo>
                    <a:cubicBezTo>
                      <a:pt x="7249" y="2313"/>
                      <a:pt x="7091" y="2177"/>
                      <a:pt x="7033" y="2076"/>
                    </a:cubicBezTo>
                    <a:cubicBezTo>
                      <a:pt x="6279" y="733"/>
                      <a:pt x="5123" y="58"/>
                      <a:pt x="3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6"/>
              <p:cNvSpPr/>
              <p:nvPr/>
            </p:nvSpPr>
            <p:spPr>
              <a:xfrm>
                <a:off x="4574100" y="2401350"/>
                <a:ext cx="126275" cy="44700"/>
              </a:xfrm>
              <a:custGeom>
                <a:avLst/>
                <a:gdLst/>
                <a:ahLst/>
                <a:cxnLst/>
                <a:rect l="l" t="t" r="r" b="b"/>
                <a:pathLst>
                  <a:path w="5051" h="1788" extrusionOk="0">
                    <a:moveTo>
                      <a:pt x="2673" y="1"/>
                    </a:moveTo>
                    <a:cubicBezTo>
                      <a:pt x="1538" y="1"/>
                      <a:pt x="619" y="525"/>
                      <a:pt x="144" y="1337"/>
                    </a:cubicBezTo>
                    <a:cubicBezTo>
                      <a:pt x="73" y="1459"/>
                      <a:pt x="1" y="1581"/>
                      <a:pt x="188" y="1660"/>
                    </a:cubicBezTo>
                    <a:cubicBezTo>
                      <a:pt x="280" y="1699"/>
                      <a:pt x="375" y="1787"/>
                      <a:pt x="467" y="1787"/>
                    </a:cubicBezTo>
                    <a:cubicBezTo>
                      <a:pt x="526" y="1787"/>
                      <a:pt x="584" y="1752"/>
                      <a:pt x="640" y="1646"/>
                    </a:cubicBezTo>
                    <a:cubicBezTo>
                      <a:pt x="726" y="1480"/>
                      <a:pt x="834" y="1337"/>
                      <a:pt x="971" y="1215"/>
                    </a:cubicBezTo>
                    <a:cubicBezTo>
                      <a:pt x="1426" y="784"/>
                      <a:pt x="1974" y="574"/>
                      <a:pt x="2513" y="574"/>
                    </a:cubicBezTo>
                    <a:cubicBezTo>
                      <a:pt x="3216" y="574"/>
                      <a:pt x="3906" y="930"/>
                      <a:pt x="4361" y="1617"/>
                    </a:cubicBezTo>
                    <a:cubicBezTo>
                      <a:pt x="4432" y="1726"/>
                      <a:pt x="4486" y="1778"/>
                      <a:pt x="4560" y="1778"/>
                    </a:cubicBezTo>
                    <a:cubicBezTo>
                      <a:pt x="4628" y="1778"/>
                      <a:pt x="4712" y="1735"/>
                      <a:pt x="4842" y="1653"/>
                    </a:cubicBezTo>
                    <a:cubicBezTo>
                      <a:pt x="5051" y="1531"/>
                      <a:pt x="4914" y="1416"/>
                      <a:pt x="4849" y="1308"/>
                    </a:cubicBezTo>
                    <a:cubicBezTo>
                      <a:pt x="4296" y="453"/>
                      <a:pt x="3506" y="29"/>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6"/>
              <p:cNvSpPr/>
              <p:nvPr/>
            </p:nvSpPr>
            <p:spPr>
              <a:xfrm>
                <a:off x="4598525" y="2429950"/>
                <a:ext cx="74725" cy="34650"/>
              </a:xfrm>
              <a:custGeom>
                <a:avLst/>
                <a:gdLst/>
                <a:ahLst/>
                <a:cxnLst/>
                <a:rect l="l" t="t" r="r" b="b"/>
                <a:pathLst>
                  <a:path w="2989" h="1386" extrusionOk="0">
                    <a:moveTo>
                      <a:pt x="1522" y="1"/>
                    </a:moveTo>
                    <a:cubicBezTo>
                      <a:pt x="1050" y="1"/>
                      <a:pt x="577" y="199"/>
                      <a:pt x="266" y="609"/>
                    </a:cubicBezTo>
                    <a:cubicBezTo>
                      <a:pt x="1" y="961"/>
                      <a:pt x="15" y="1040"/>
                      <a:pt x="345" y="1320"/>
                    </a:cubicBezTo>
                    <a:cubicBezTo>
                      <a:pt x="392" y="1360"/>
                      <a:pt x="429" y="1383"/>
                      <a:pt x="461" y="1383"/>
                    </a:cubicBezTo>
                    <a:cubicBezTo>
                      <a:pt x="499" y="1383"/>
                      <a:pt x="530" y="1351"/>
                      <a:pt x="561" y="1277"/>
                    </a:cubicBezTo>
                    <a:cubicBezTo>
                      <a:pt x="611" y="1126"/>
                      <a:pt x="683" y="990"/>
                      <a:pt x="798" y="875"/>
                    </a:cubicBezTo>
                    <a:cubicBezTo>
                      <a:pt x="1013" y="672"/>
                      <a:pt x="1275" y="574"/>
                      <a:pt x="1531" y="574"/>
                    </a:cubicBezTo>
                    <a:cubicBezTo>
                      <a:pt x="1918" y="574"/>
                      <a:pt x="2293" y="795"/>
                      <a:pt x="2479" y="1205"/>
                    </a:cubicBezTo>
                    <a:cubicBezTo>
                      <a:pt x="2508" y="1270"/>
                      <a:pt x="2500" y="1378"/>
                      <a:pt x="2615" y="1385"/>
                    </a:cubicBezTo>
                    <a:cubicBezTo>
                      <a:pt x="2687" y="1385"/>
                      <a:pt x="2989" y="1055"/>
                      <a:pt x="2989" y="954"/>
                    </a:cubicBezTo>
                    <a:cubicBezTo>
                      <a:pt x="2975" y="918"/>
                      <a:pt x="2946" y="853"/>
                      <a:pt x="2917" y="796"/>
                    </a:cubicBezTo>
                    <a:cubicBezTo>
                      <a:pt x="2626" y="273"/>
                      <a:pt x="2075"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6"/>
              <p:cNvSpPr/>
              <p:nvPr/>
            </p:nvSpPr>
            <p:spPr>
              <a:xfrm>
                <a:off x="4625275" y="2458600"/>
                <a:ext cx="22675" cy="12100"/>
              </a:xfrm>
              <a:custGeom>
                <a:avLst/>
                <a:gdLst/>
                <a:ahLst/>
                <a:cxnLst/>
                <a:rect l="l" t="t" r="r" b="b"/>
                <a:pathLst>
                  <a:path w="907" h="484"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5" y="478"/>
                      <a:pt x="323" y="479"/>
                      <a:pt x="343" y="479"/>
                    </a:cubicBezTo>
                    <a:cubicBezTo>
                      <a:pt x="381" y="479"/>
                      <a:pt x="422" y="476"/>
                      <a:pt x="461" y="476"/>
                    </a:cubicBezTo>
                    <a:lnTo>
                      <a:pt x="461" y="483"/>
                    </a:lnTo>
                    <a:lnTo>
                      <a:pt x="554" y="483"/>
                    </a:lnTo>
                    <a:lnTo>
                      <a:pt x="554" y="476"/>
                    </a:lnTo>
                    <a:cubicBezTo>
                      <a:pt x="570" y="473"/>
                      <a:pt x="587" y="472"/>
                      <a:pt x="604" y="472"/>
                    </a:cubicBezTo>
                    <a:cubicBezTo>
                      <a:pt x="647" y="472"/>
                      <a:pt x="694" y="478"/>
                      <a:pt x="737" y="478"/>
                    </a:cubicBezTo>
                    <a:cubicBezTo>
                      <a:pt x="810" y="478"/>
                      <a:pt x="873" y="460"/>
                      <a:pt x="885" y="361"/>
                    </a:cubicBezTo>
                    <a:cubicBezTo>
                      <a:pt x="906" y="182"/>
                      <a:pt x="755" y="67"/>
                      <a:pt x="583" y="16"/>
                    </a:cubicBezTo>
                    <a:cubicBezTo>
                      <a:pt x="539" y="6"/>
                      <a:pt x="496"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6"/>
              <p:cNvSpPr/>
              <p:nvPr/>
            </p:nvSpPr>
            <p:spPr>
              <a:xfrm>
                <a:off x="4652050" y="2447325"/>
                <a:ext cx="181225" cy="62575"/>
              </a:xfrm>
              <a:custGeom>
                <a:avLst/>
                <a:gdLst/>
                <a:ahLst/>
                <a:cxnLst/>
                <a:rect l="l" t="t" r="r" b="b"/>
                <a:pathLst>
                  <a:path w="7249" h="2503" extrusionOk="0">
                    <a:moveTo>
                      <a:pt x="3750" y="0"/>
                    </a:moveTo>
                    <a:cubicBezTo>
                      <a:pt x="2615" y="8"/>
                      <a:pt x="1753" y="331"/>
                      <a:pt x="1020" y="970"/>
                    </a:cubicBezTo>
                    <a:cubicBezTo>
                      <a:pt x="640" y="1308"/>
                      <a:pt x="331" y="1703"/>
                      <a:pt x="108" y="2170"/>
                    </a:cubicBezTo>
                    <a:cubicBezTo>
                      <a:pt x="65" y="2249"/>
                      <a:pt x="0" y="2349"/>
                      <a:pt x="130" y="2421"/>
                    </a:cubicBezTo>
                    <a:cubicBezTo>
                      <a:pt x="214" y="2471"/>
                      <a:pt x="296" y="2496"/>
                      <a:pt x="372" y="2496"/>
                    </a:cubicBezTo>
                    <a:cubicBezTo>
                      <a:pt x="502" y="2496"/>
                      <a:pt x="615" y="2423"/>
                      <a:pt x="697" y="2278"/>
                    </a:cubicBezTo>
                    <a:cubicBezTo>
                      <a:pt x="1296" y="1212"/>
                      <a:pt x="2403" y="576"/>
                      <a:pt x="3578" y="576"/>
                    </a:cubicBezTo>
                    <a:cubicBezTo>
                      <a:pt x="3813" y="576"/>
                      <a:pt x="4051" y="601"/>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0"/>
                      <a:pt x="7033" y="2069"/>
                    </a:cubicBezTo>
                    <a:cubicBezTo>
                      <a:pt x="6278" y="733"/>
                      <a:pt x="5115" y="5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6"/>
              <p:cNvSpPr/>
              <p:nvPr/>
            </p:nvSpPr>
            <p:spPr>
              <a:xfrm>
                <a:off x="4679150" y="2475875"/>
                <a:ext cx="126275" cy="44825"/>
              </a:xfrm>
              <a:custGeom>
                <a:avLst/>
                <a:gdLst/>
                <a:ahLst/>
                <a:cxnLst/>
                <a:rect l="l" t="t" r="r" b="b"/>
                <a:pathLst>
                  <a:path w="5051" h="1793" extrusionOk="0">
                    <a:moveTo>
                      <a:pt x="2673" y="1"/>
                    </a:moveTo>
                    <a:cubicBezTo>
                      <a:pt x="1545" y="1"/>
                      <a:pt x="619" y="525"/>
                      <a:pt x="145" y="1344"/>
                    </a:cubicBezTo>
                    <a:cubicBezTo>
                      <a:pt x="80" y="1459"/>
                      <a:pt x="1" y="1588"/>
                      <a:pt x="188" y="1667"/>
                    </a:cubicBezTo>
                    <a:cubicBezTo>
                      <a:pt x="279" y="1706"/>
                      <a:pt x="373" y="1793"/>
                      <a:pt x="465" y="1793"/>
                    </a:cubicBezTo>
                    <a:cubicBezTo>
                      <a:pt x="525" y="1793"/>
                      <a:pt x="584" y="1756"/>
                      <a:pt x="640" y="1646"/>
                    </a:cubicBezTo>
                    <a:cubicBezTo>
                      <a:pt x="726" y="1488"/>
                      <a:pt x="841" y="1344"/>
                      <a:pt x="971" y="1215"/>
                    </a:cubicBezTo>
                    <a:cubicBezTo>
                      <a:pt x="1426" y="784"/>
                      <a:pt x="1975" y="574"/>
                      <a:pt x="2516" y="574"/>
                    </a:cubicBezTo>
                    <a:cubicBezTo>
                      <a:pt x="3220" y="574"/>
                      <a:pt x="3910" y="930"/>
                      <a:pt x="4361" y="1617"/>
                    </a:cubicBezTo>
                    <a:cubicBezTo>
                      <a:pt x="4437" y="1731"/>
                      <a:pt x="4491" y="1784"/>
                      <a:pt x="4566" y="1784"/>
                    </a:cubicBezTo>
                    <a:cubicBezTo>
                      <a:pt x="4633" y="1784"/>
                      <a:pt x="4717" y="1741"/>
                      <a:pt x="4850" y="1660"/>
                    </a:cubicBezTo>
                    <a:cubicBezTo>
                      <a:pt x="5051" y="1538"/>
                      <a:pt x="4922" y="1416"/>
                      <a:pt x="4850" y="1308"/>
                    </a:cubicBezTo>
                    <a:cubicBezTo>
                      <a:pt x="4304" y="460"/>
                      <a:pt x="3514" y="29"/>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6"/>
              <p:cNvSpPr/>
              <p:nvPr/>
            </p:nvSpPr>
            <p:spPr>
              <a:xfrm>
                <a:off x="4703775" y="2504575"/>
                <a:ext cx="74725" cy="34550"/>
              </a:xfrm>
              <a:custGeom>
                <a:avLst/>
                <a:gdLst/>
                <a:ahLst/>
                <a:cxnLst/>
                <a:rect l="l" t="t" r="r" b="b"/>
                <a:pathLst>
                  <a:path w="2989" h="1382" extrusionOk="0">
                    <a:moveTo>
                      <a:pt x="1518" y="0"/>
                    </a:moveTo>
                    <a:cubicBezTo>
                      <a:pt x="1046" y="0"/>
                      <a:pt x="574" y="198"/>
                      <a:pt x="266" y="605"/>
                    </a:cubicBezTo>
                    <a:cubicBezTo>
                      <a:pt x="0" y="964"/>
                      <a:pt x="7" y="1036"/>
                      <a:pt x="338" y="1316"/>
                    </a:cubicBezTo>
                    <a:cubicBezTo>
                      <a:pt x="385" y="1357"/>
                      <a:pt x="424" y="1381"/>
                      <a:pt x="458" y="1381"/>
                    </a:cubicBezTo>
                    <a:cubicBezTo>
                      <a:pt x="496" y="1381"/>
                      <a:pt x="526" y="1350"/>
                      <a:pt x="553" y="1273"/>
                    </a:cubicBezTo>
                    <a:cubicBezTo>
                      <a:pt x="611" y="1130"/>
                      <a:pt x="682" y="986"/>
                      <a:pt x="797" y="878"/>
                    </a:cubicBezTo>
                    <a:cubicBezTo>
                      <a:pt x="1012" y="672"/>
                      <a:pt x="1273" y="574"/>
                      <a:pt x="1529" y="574"/>
                    </a:cubicBezTo>
                    <a:cubicBezTo>
                      <a:pt x="1913" y="574"/>
                      <a:pt x="2286" y="796"/>
                      <a:pt x="2471" y="1202"/>
                    </a:cubicBezTo>
                    <a:cubicBezTo>
                      <a:pt x="2507" y="1273"/>
                      <a:pt x="2493" y="1381"/>
                      <a:pt x="2608" y="1381"/>
                    </a:cubicBezTo>
                    <a:cubicBezTo>
                      <a:pt x="2608" y="1381"/>
                      <a:pt x="2609" y="1381"/>
                      <a:pt x="2610" y="1381"/>
                    </a:cubicBezTo>
                    <a:cubicBezTo>
                      <a:pt x="2693" y="1381"/>
                      <a:pt x="2988" y="1057"/>
                      <a:pt x="2988" y="957"/>
                    </a:cubicBezTo>
                    <a:cubicBezTo>
                      <a:pt x="2967" y="921"/>
                      <a:pt x="2945" y="857"/>
                      <a:pt x="2909" y="799"/>
                    </a:cubicBezTo>
                    <a:cubicBezTo>
                      <a:pt x="2623" y="272"/>
                      <a:pt x="2070" y="0"/>
                      <a:pt x="1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6"/>
              <p:cNvSpPr/>
              <p:nvPr/>
            </p:nvSpPr>
            <p:spPr>
              <a:xfrm>
                <a:off x="4730350" y="253322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3"/>
                      <a:pt x="345" y="483"/>
                    </a:cubicBezTo>
                    <a:cubicBezTo>
                      <a:pt x="383" y="483"/>
                      <a:pt x="422" y="479"/>
                      <a:pt x="460" y="479"/>
                    </a:cubicBezTo>
                    <a:cubicBezTo>
                      <a:pt x="484" y="479"/>
                      <a:pt x="505" y="483"/>
                      <a:pt x="526" y="483"/>
                    </a:cubicBezTo>
                    <a:cubicBezTo>
                      <a:pt x="537" y="483"/>
                      <a:pt x="549" y="482"/>
                      <a:pt x="560" y="479"/>
                    </a:cubicBezTo>
                    <a:cubicBezTo>
                      <a:pt x="575" y="477"/>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6"/>
              <p:cNvSpPr/>
              <p:nvPr/>
            </p:nvSpPr>
            <p:spPr>
              <a:xfrm>
                <a:off x="4759250" y="2372625"/>
                <a:ext cx="181225" cy="62625"/>
              </a:xfrm>
              <a:custGeom>
                <a:avLst/>
                <a:gdLst/>
                <a:ahLst/>
                <a:cxnLst/>
                <a:rect l="l" t="t" r="r" b="b"/>
                <a:pathLst>
                  <a:path w="7249" h="2505" extrusionOk="0">
                    <a:moveTo>
                      <a:pt x="3758" y="0"/>
                    </a:moveTo>
                    <a:cubicBezTo>
                      <a:pt x="2623" y="15"/>
                      <a:pt x="1761" y="331"/>
                      <a:pt x="1028" y="977"/>
                    </a:cubicBezTo>
                    <a:cubicBezTo>
                      <a:pt x="647" y="1315"/>
                      <a:pt x="338" y="1710"/>
                      <a:pt x="116" y="2170"/>
                    </a:cubicBezTo>
                    <a:cubicBezTo>
                      <a:pt x="73" y="2256"/>
                      <a:pt x="1" y="2349"/>
                      <a:pt x="137" y="2428"/>
                    </a:cubicBezTo>
                    <a:cubicBezTo>
                      <a:pt x="219" y="2478"/>
                      <a:pt x="300" y="2503"/>
                      <a:pt x="376" y="2503"/>
                    </a:cubicBezTo>
                    <a:cubicBezTo>
                      <a:pt x="507" y="2503"/>
                      <a:pt x="623" y="2430"/>
                      <a:pt x="705" y="2284"/>
                    </a:cubicBezTo>
                    <a:cubicBezTo>
                      <a:pt x="1304" y="1218"/>
                      <a:pt x="2413" y="576"/>
                      <a:pt x="3590" y="576"/>
                    </a:cubicBezTo>
                    <a:cubicBezTo>
                      <a:pt x="3824" y="576"/>
                      <a:pt x="4060" y="601"/>
                      <a:pt x="4296" y="654"/>
                    </a:cubicBezTo>
                    <a:cubicBezTo>
                      <a:pt x="5273" y="869"/>
                      <a:pt x="6013" y="1430"/>
                      <a:pt x="6509" y="2313"/>
                    </a:cubicBezTo>
                    <a:cubicBezTo>
                      <a:pt x="6580" y="2438"/>
                      <a:pt x="6687" y="2505"/>
                      <a:pt x="6812" y="2505"/>
                    </a:cubicBezTo>
                    <a:cubicBezTo>
                      <a:pt x="6888" y="2505"/>
                      <a:pt x="6970" y="2480"/>
                      <a:pt x="7055" y="2428"/>
                    </a:cubicBezTo>
                    <a:cubicBezTo>
                      <a:pt x="7249" y="2313"/>
                      <a:pt x="7091" y="2177"/>
                      <a:pt x="7033" y="2076"/>
                    </a:cubicBezTo>
                    <a:cubicBezTo>
                      <a:pt x="6279" y="733"/>
                      <a:pt x="5122" y="58"/>
                      <a:pt x="3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6"/>
              <p:cNvSpPr/>
              <p:nvPr/>
            </p:nvSpPr>
            <p:spPr>
              <a:xfrm>
                <a:off x="4786550" y="2401350"/>
                <a:ext cx="126275" cy="44700"/>
              </a:xfrm>
              <a:custGeom>
                <a:avLst/>
                <a:gdLst/>
                <a:ahLst/>
                <a:cxnLst/>
                <a:rect l="l" t="t" r="r" b="b"/>
                <a:pathLst>
                  <a:path w="5051" h="1788" extrusionOk="0">
                    <a:moveTo>
                      <a:pt x="2673" y="1"/>
                    </a:moveTo>
                    <a:cubicBezTo>
                      <a:pt x="1538" y="1"/>
                      <a:pt x="618" y="525"/>
                      <a:pt x="144" y="1337"/>
                    </a:cubicBezTo>
                    <a:cubicBezTo>
                      <a:pt x="72" y="1459"/>
                      <a:pt x="1" y="1581"/>
                      <a:pt x="187" y="1660"/>
                    </a:cubicBezTo>
                    <a:cubicBezTo>
                      <a:pt x="280" y="1699"/>
                      <a:pt x="374" y="1787"/>
                      <a:pt x="467" y="1787"/>
                    </a:cubicBezTo>
                    <a:cubicBezTo>
                      <a:pt x="526" y="1787"/>
                      <a:pt x="584" y="1752"/>
                      <a:pt x="640" y="1646"/>
                    </a:cubicBezTo>
                    <a:cubicBezTo>
                      <a:pt x="726" y="1480"/>
                      <a:pt x="834" y="1337"/>
                      <a:pt x="970" y="1215"/>
                    </a:cubicBezTo>
                    <a:cubicBezTo>
                      <a:pt x="1425" y="781"/>
                      <a:pt x="1973" y="571"/>
                      <a:pt x="2513" y="571"/>
                    </a:cubicBezTo>
                    <a:cubicBezTo>
                      <a:pt x="3218" y="571"/>
                      <a:pt x="3909" y="929"/>
                      <a:pt x="4361" y="1617"/>
                    </a:cubicBezTo>
                    <a:cubicBezTo>
                      <a:pt x="4432" y="1726"/>
                      <a:pt x="4486" y="1778"/>
                      <a:pt x="4561" y="1778"/>
                    </a:cubicBezTo>
                    <a:cubicBezTo>
                      <a:pt x="4630" y="1778"/>
                      <a:pt x="4716" y="1735"/>
                      <a:pt x="4849" y="1653"/>
                    </a:cubicBezTo>
                    <a:cubicBezTo>
                      <a:pt x="5050" y="1531"/>
                      <a:pt x="4914" y="1416"/>
                      <a:pt x="4849" y="1308"/>
                    </a:cubicBezTo>
                    <a:cubicBezTo>
                      <a:pt x="4296" y="453"/>
                      <a:pt x="3513" y="29"/>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6"/>
              <p:cNvSpPr/>
              <p:nvPr/>
            </p:nvSpPr>
            <p:spPr>
              <a:xfrm>
                <a:off x="4810975" y="2429950"/>
                <a:ext cx="74725" cy="34650"/>
              </a:xfrm>
              <a:custGeom>
                <a:avLst/>
                <a:gdLst/>
                <a:ahLst/>
                <a:cxnLst/>
                <a:rect l="l" t="t" r="r" b="b"/>
                <a:pathLst>
                  <a:path w="2989" h="1386" extrusionOk="0">
                    <a:moveTo>
                      <a:pt x="1522" y="1"/>
                    </a:moveTo>
                    <a:cubicBezTo>
                      <a:pt x="1050" y="1"/>
                      <a:pt x="577" y="199"/>
                      <a:pt x="266" y="609"/>
                    </a:cubicBezTo>
                    <a:cubicBezTo>
                      <a:pt x="0" y="961"/>
                      <a:pt x="15" y="1040"/>
                      <a:pt x="345" y="1320"/>
                    </a:cubicBezTo>
                    <a:cubicBezTo>
                      <a:pt x="392" y="1357"/>
                      <a:pt x="430" y="1380"/>
                      <a:pt x="462" y="1380"/>
                    </a:cubicBezTo>
                    <a:cubicBezTo>
                      <a:pt x="499" y="1380"/>
                      <a:pt x="530" y="1350"/>
                      <a:pt x="561" y="1277"/>
                    </a:cubicBezTo>
                    <a:cubicBezTo>
                      <a:pt x="618" y="1126"/>
                      <a:pt x="683" y="990"/>
                      <a:pt x="805" y="875"/>
                    </a:cubicBezTo>
                    <a:cubicBezTo>
                      <a:pt x="1017" y="672"/>
                      <a:pt x="1277" y="574"/>
                      <a:pt x="1533" y="574"/>
                    </a:cubicBezTo>
                    <a:cubicBezTo>
                      <a:pt x="1918" y="574"/>
                      <a:pt x="2293" y="795"/>
                      <a:pt x="2479" y="1205"/>
                    </a:cubicBezTo>
                    <a:cubicBezTo>
                      <a:pt x="2507" y="1270"/>
                      <a:pt x="2500" y="1378"/>
                      <a:pt x="2615" y="1385"/>
                    </a:cubicBezTo>
                    <a:cubicBezTo>
                      <a:pt x="2694" y="1385"/>
                      <a:pt x="2989" y="1055"/>
                      <a:pt x="2989" y="954"/>
                    </a:cubicBezTo>
                    <a:cubicBezTo>
                      <a:pt x="2974" y="918"/>
                      <a:pt x="2953" y="853"/>
                      <a:pt x="2917" y="796"/>
                    </a:cubicBezTo>
                    <a:cubicBezTo>
                      <a:pt x="2626" y="273"/>
                      <a:pt x="2074"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6"/>
              <p:cNvSpPr/>
              <p:nvPr/>
            </p:nvSpPr>
            <p:spPr>
              <a:xfrm>
                <a:off x="4837725" y="2458600"/>
                <a:ext cx="22650" cy="12025"/>
              </a:xfrm>
              <a:custGeom>
                <a:avLst/>
                <a:gdLst/>
                <a:ahLst/>
                <a:cxnLst/>
                <a:rect l="l" t="t" r="r" b="b"/>
                <a:pathLst>
                  <a:path w="906" h="481"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7" y="478"/>
                      <a:pt x="326" y="479"/>
                      <a:pt x="346" y="479"/>
                    </a:cubicBezTo>
                    <a:cubicBezTo>
                      <a:pt x="384" y="479"/>
                      <a:pt x="422" y="476"/>
                      <a:pt x="461" y="476"/>
                    </a:cubicBezTo>
                    <a:cubicBezTo>
                      <a:pt x="480" y="476"/>
                      <a:pt x="502" y="479"/>
                      <a:pt x="523" y="479"/>
                    </a:cubicBezTo>
                    <a:cubicBezTo>
                      <a:pt x="534" y="479"/>
                      <a:pt x="544" y="478"/>
                      <a:pt x="554" y="476"/>
                    </a:cubicBezTo>
                    <a:cubicBezTo>
                      <a:pt x="568" y="474"/>
                      <a:pt x="584" y="473"/>
                      <a:pt x="600" y="473"/>
                    </a:cubicBezTo>
                    <a:cubicBezTo>
                      <a:pt x="647" y="473"/>
                      <a:pt x="699" y="481"/>
                      <a:pt x="745" y="481"/>
                    </a:cubicBezTo>
                    <a:cubicBezTo>
                      <a:pt x="817" y="481"/>
                      <a:pt x="877" y="461"/>
                      <a:pt x="884" y="361"/>
                    </a:cubicBezTo>
                    <a:cubicBezTo>
                      <a:pt x="906" y="189"/>
                      <a:pt x="755" y="67"/>
                      <a:pt x="583" y="24"/>
                    </a:cubicBezTo>
                    <a:lnTo>
                      <a:pt x="583" y="16"/>
                    </a:lnTo>
                    <a:cubicBezTo>
                      <a:pt x="539" y="6"/>
                      <a:pt x="495"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6"/>
              <p:cNvSpPr/>
              <p:nvPr/>
            </p:nvSpPr>
            <p:spPr>
              <a:xfrm>
                <a:off x="4864500" y="2447325"/>
                <a:ext cx="174575" cy="62525"/>
              </a:xfrm>
              <a:custGeom>
                <a:avLst/>
                <a:gdLst/>
                <a:ahLst/>
                <a:cxnLst/>
                <a:rect l="l" t="t" r="r" b="b"/>
                <a:pathLst>
                  <a:path w="6983" h="2501" extrusionOk="0">
                    <a:moveTo>
                      <a:pt x="3750" y="0"/>
                    </a:moveTo>
                    <a:cubicBezTo>
                      <a:pt x="2615" y="8"/>
                      <a:pt x="1753" y="331"/>
                      <a:pt x="1020" y="970"/>
                    </a:cubicBezTo>
                    <a:cubicBezTo>
                      <a:pt x="639" y="1308"/>
                      <a:pt x="331" y="1703"/>
                      <a:pt x="108" y="2170"/>
                    </a:cubicBezTo>
                    <a:cubicBezTo>
                      <a:pt x="65" y="2249"/>
                      <a:pt x="0" y="2349"/>
                      <a:pt x="129" y="2421"/>
                    </a:cubicBezTo>
                    <a:cubicBezTo>
                      <a:pt x="214" y="2471"/>
                      <a:pt x="296" y="2496"/>
                      <a:pt x="372" y="2496"/>
                    </a:cubicBezTo>
                    <a:cubicBezTo>
                      <a:pt x="502" y="2496"/>
                      <a:pt x="615" y="2423"/>
                      <a:pt x="697" y="2278"/>
                    </a:cubicBezTo>
                    <a:cubicBezTo>
                      <a:pt x="1301" y="1212"/>
                      <a:pt x="2404" y="576"/>
                      <a:pt x="3578" y="576"/>
                    </a:cubicBezTo>
                    <a:cubicBezTo>
                      <a:pt x="3813" y="576"/>
                      <a:pt x="4051" y="601"/>
                      <a:pt x="4289" y="654"/>
                    </a:cubicBezTo>
                    <a:cubicBezTo>
                      <a:pt x="5273" y="870"/>
                      <a:pt x="6012" y="1430"/>
                      <a:pt x="6508" y="2306"/>
                    </a:cubicBezTo>
                    <a:cubicBezTo>
                      <a:pt x="6573" y="2421"/>
                      <a:pt x="6666" y="2493"/>
                      <a:pt x="6781" y="2500"/>
                    </a:cubicBezTo>
                    <a:cubicBezTo>
                      <a:pt x="6853" y="2335"/>
                      <a:pt x="6918" y="2163"/>
                      <a:pt x="6982" y="1997"/>
                    </a:cubicBezTo>
                    <a:cubicBezTo>
                      <a:pt x="6228" y="704"/>
                      <a:pt x="5093" y="5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6"/>
              <p:cNvSpPr/>
              <p:nvPr/>
            </p:nvSpPr>
            <p:spPr>
              <a:xfrm>
                <a:off x="4891775" y="2475875"/>
                <a:ext cx="126100" cy="44825"/>
              </a:xfrm>
              <a:custGeom>
                <a:avLst/>
                <a:gdLst/>
                <a:ahLst/>
                <a:cxnLst/>
                <a:rect l="l" t="t" r="r" b="b"/>
                <a:pathLst>
                  <a:path w="5044" h="1793" extrusionOk="0">
                    <a:moveTo>
                      <a:pt x="2666" y="1"/>
                    </a:moveTo>
                    <a:cubicBezTo>
                      <a:pt x="1538" y="1"/>
                      <a:pt x="612" y="525"/>
                      <a:pt x="137" y="1344"/>
                    </a:cubicBezTo>
                    <a:cubicBezTo>
                      <a:pt x="73" y="1459"/>
                      <a:pt x="1" y="1588"/>
                      <a:pt x="188" y="1667"/>
                    </a:cubicBezTo>
                    <a:cubicBezTo>
                      <a:pt x="275" y="1706"/>
                      <a:pt x="367" y="1793"/>
                      <a:pt x="458" y="1793"/>
                    </a:cubicBezTo>
                    <a:cubicBezTo>
                      <a:pt x="517" y="1793"/>
                      <a:pt x="576" y="1756"/>
                      <a:pt x="633" y="1646"/>
                    </a:cubicBezTo>
                    <a:cubicBezTo>
                      <a:pt x="719" y="1488"/>
                      <a:pt x="834" y="1344"/>
                      <a:pt x="964" y="1215"/>
                    </a:cubicBezTo>
                    <a:cubicBezTo>
                      <a:pt x="1422" y="784"/>
                      <a:pt x="1971" y="574"/>
                      <a:pt x="2512" y="574"/>
                    </a:cubicBezTo>
                    <a:cubicBezTo>
                      <a:pt x="3215" y="574"/>
                      <a:pt x="3903" y="930"/>
                      <a:pt x="4354" y="1617"/>
                    </a:cubicBezTo>
                    <a:cubicBezTo>
                      <a:pt x="4430" y="1731"/>
                      <a:pt x="4484" y="1784"/>
                      <a:pt x="4559" y="1784"/>
                    </a:cubicBezTo>
                    <a:cubicBezTo>
                      <a:pt x="4626" y="1784"/>
                      <a:pt x="4710" y="1741"/>
                      <a:pt x="4842" y="1660"/>
                    </a:cubicBezTo>
                    <a:cubicBezTo>
                      <a:pt x="5044" y="1538"/>
                      <a:pt x="4914" y="1416"/>
                      <a:pt x="4842" y="1308"/>
                    </a:cubicBezTo>
                    <a:cubicBezTo>
                      <a:pt x="4297" y="460"/>
                      <a:pt x="3506" y="29"/>
                      <a:pt x="2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6"/>
              <p:cNvSpPr/>
              <p:nvPr/>
            </p:nvSpPr>
            <p:spPr>
              <a:xfrm>
                <a:off x="4916200" y="2504575"/>
                <a:ext cx="74750" cy="34550"/>
              </a:xfrm>
              <a:custGeom>
                <a:avLst/>
                <a:gdLst/>
                <a:ahLst/>
                <a:cxnLst/>
                <a:rect l="l" t="t" r="r" b="b"/>
                <a:pathLst>
                  <a:path w="2990" h="1382" extrusionOk="0">
                    <a:moveTo>
                      <a:pt x="1519" y="0"/>
                    </a:moveTo>
                    <a:cubicBezTo>
                      <a:pt x="1046" y="0"/>
                      <a:pt x="574" y="198"/>
                      <a:pt x="267" y="605"/>
                    </a:cubicBezTo>
                    <a:cubicBezTo>
                      <a:pt x="1" y="964"/>
                      <a:pt x="8" y="1036"/>
                      <a:pt x="338" y="1316"/>
                    </a:cubicBezTo>
                    <a:cubicBezTo>
                      <a:pt x="386" y="1357"/>
                      <a:pt x="425" y="1381"/>
                      <a:pt x="458" y="1381"/>
                    </a:cubicBezTo>
                    <a:cubicBezTo>
                      <a:pt x="496" y="1381"/>
                      <a:pt x="527" y="1350"/>
                      <a:pt x="554" y="1273"/>
                    </a:cubicBezTo>
                    <a:cubicBezTo>
                      <a:pt x="611" y="1130"/>
                      <a:pt x="683" y="986"/>
                      <a:pt x="798" y="878"/>
                    </a:cubicBezTo>
                    <a:cubicBezTo>
                      <a:pt x="1013" y="672"/>
                      <a:pt x="1275" y="574"/>
                      <a:pt x="1532" y="574"/>
                    </a:cubicBezTo>
                    <a:cubicBezTo>
                      <a:pt x="1918" y="574"/>
                      <a:pt x="2293" y="796"/>
                      <a:pt x="2479" y="1202"/>
                    </a:cubicBezTo>
                    <a:cubicBezTo>
                      <a:pt x="2508" y="1273"/>
                      <a:pt x="2493" y="1381"/>
                      <a:pt x="2608" y="1381"/>
                    </a:cubicBezTo>
                    <a:cubicBezTo>
                      <a:pt x="2609" y="1381"/>
                      <a:pt x="2610" y="1381"/>
                      <a:pt x="2611" y="1381"/>
                    </a:cubicBezTo>
                    <a:cubicBezTo>
                      <a:pt x="2694" y="1381"/>
                      <a:pt x="2989" y="1057"/>
                      <a:pt x="2989" y="957"/>
                    </a:cubicBezTo>
                    <a:cubicBezTo>
                      <a:pt x="2968" y="921"/>
                      <a:pt x="2946" y="857"/>
                      <a:pt x="2917" y="799"/>
                    </a:cubicBezTo>
                    <a:cubicBezTo>
                      <a:pt x="2627" y="272"/>
                      <a:pt x="2073" y="0"/>
                      <a:pt x="1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6"/>
              <p:cNvSpPr/>
              <p:nvPr/>
            </p:nvSpPr>
            <p:spPr>
              <a:xfrm>
                <a:off x="4942775" y="2533225"/>
                <a:ext cx="22675" cy="12075"/>
              </a:xfrm>
              <a:custGeom>
                <a:avLst/>
                <a:gdLst/>
                <a:ahLst/>
                <a:cxnLst/>
                <a:rect l="l" t="t" r="r" b="b"/>
                <a:pathLst>
                  <a:path w="907" h="483" extrusionOk="0">
                    <a:moveTo>
                      <a:pt x="449" y="0"/>
                    </a:moveTo>
                    <a:cubicBezTo>
                      <a:pt x="348" y="0"/>
                      <a:pt x="252" y="35"/>
                      <a:pt x="166" y="106"/>
                    </a:cubicBezTo>
                    <a:cubicBezTo>
                      <a:pt x="80" y="178"/>
                      <a:pt x="1" y="271"/>
                      <a:pt x="37" y="379"/>
                    </a:cubicBezTo>
                    <a:cubicBezTo>
                      <a:pt x="55" y="461"/>
                      <a:pt x="114" y="474"/>
                      <a:pt x="179" y="474"/>
                    </a:cubicBezTo>
                    <a:cubicBezTo>
                      <a:pt x="207" y="474"/>
                      <a:pt x="236" y="471"/>
                      <a:pt x="263" y="471"/>
                    </a:cubicBezTo>
                    <a:cubicBezTo>
                      <a:pt x="271" y="471"/>
                      <a:pt x="280" y="472"/>
                      <a:pt x="288" y="472"/>
                    </a:cubicBezTo>
                    <a:cubicBezTo>
                      <a:pt x="317" y="479"/>
                      <a:pt x="346" y="481"/>
                      <a:pt x="375" y="481"/>
                    </a:cubicBezTo>
                    <a:cubicBezTo>
                      <a:pt x="403" y="481"/>
                      <a:pt x="432" y="479"/>
                      <a:pt x="461" y="479"/>
                    </a:cubicBezTo>
                    <a:cubicBezTo>
                      <a:pt x="485" y="479"/>
                      <a:pt x="505" y="483"/>
                      <a:pt x="527" y="483"/>
                    </a:cubicBezTo>
                    <a:cubicBezTo>
                      <a:pt x="538" y="483"/>
                      <a:pt x="549" y="482"/>
                      <a:pt x="561" y="479"/>
                    </a:cubicBezTo>
                    <a:cubicBezTo>
                      <a:pt x="576" y="477"/>
                      <a:pt x="592" y="476"/>
                      <a:pt x="609" y="476"/>
                    </a:cubicBezTo>
                    <a:cubicBezTo>
                      <a:pt x="651" y="476"/>
                      <a:pt x="698" y="482"/>
                      <a:pt x="741" y="482"/>
                    </a:cubicBezTo>
                    <a:cubicBezTo>
                      <a:pt x="815" y="482"/>
                      <a:pt x="880" y="463"/>
                      <a:pt x="892" y="364"/>
                    </a:cubicBezTo>
                    <a:cubicBezTo>
                      <a:pt x="906" y="185"/>
                      <a:pt x="762" y="70"/>
                      <a:pt x="583" y="20"/>
                    </a:cubicBezTo>
                    <a:cubicBezTo>
                      <a:pt x="538" y="7"/>
                      <a:pt x="493"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6"/>
              <p:cNvSpPr/>
              <p:nvPr/>
            </p:nvSpPr>
            <p:spPr>
              <a:xfrm>
                <a:off x="4971700" y="2372800"/>
                <a:ext cx="87475" cy="62425"/>
              </a:xfrm>
              <a:custGeom>
                <a:avLst/>
                <a:gdLst/>
                <a:ahLst/>
                <a:cxnLst/>
                <a:rect l="l" t="t" r="r" b="b"/>
                <a:pathLst>
                  <a:path w="3499" h="2497" extrusionOk="0">
                    <a:moveTo>
                      <a:pt x="3492" y="0"/>
                    </a:moveTo>
                    <a:cubicBezTo>
                      <a:pt x="2486" y="58"/>
                      <a:pt x="1703" y="381"/>
                      <a:pt x="1028" y="970"/>
                    </a:cubicBezTo>
                    <a:cubicBezTo>
                      <a:pt x="647" y="1308"/>
                      <a:pt x="338" y="1703"/>
                      <a:pt x="115" y="2163"/>
                    </a:cubicBezTo>
                    <a:cubicBezTo>
                      <a:pt x="72" y="2249"/>
                      <a:pt x="1" y="2342"/>
                      <a:pt x="137" y="2421"/>
                    </a:cubicBezTo>
                    <a:cubicBezTo>
                      <a:pt x="222" y="2471"/>
                      <a:pt x="303" y="2496"/>
                      <a:pt x="379" y="2496"/>
                    </a:cubicBezTo>
                    <a:cubicBezTo>
                      <a:pt x="509" y="2496"/>
                      <a:pt x="623" y="2423"/>
                      <a:pt x="704" y="2277"/>
                    </a:cubicBezTo>
                    <a:cubicBezTo>
                      <a:pt x="1293" y="1236"/>
                      <a:pt x="2357" y="604"/>
                      <a:pt x="3499" y="575"/>
                    </a:cubicBezTo>
                    <a:lnTo>
                      <a:pt x="3499" y="510"/>
                    </a:lnTo>
                    <a:cubicBezTo>
                      <a:pt x="3499" y="338"/>
                      <a:pt x="3499" y="173"/>
                      <a:pt x="3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6"/>
              <p:cNvSpPr/>
              <p:nvPr/>
            </p:nvSpPr>
            <p:spPr>
              <a:xfrm>
                <a:off x="4999000" y="2401525"/>
                <a:ext cx="59825" cy="44525"/>
              </a:xfrm>
              <a:custGeom>
                <a:avLst/>
                <a:gdLst/>
                <a:ahLst/>
                <a:cxnLst/>
                <a:rect l="l" t="t" r="r" b="b"/>
                <a:pathLst>
                  <a:path w="2393" h="1781" extrusionOk="0">
                    <a:moveTo>
                      <a:pt x="2392" y="1"/>
                    </a:moveTo>
                    <a:lnTo>
                      <a:pt x="2392" y="1"/>
                    </a:lnTo>
                    <a:cubicBezTo>
                      <a:pt x="1387" y="87"/>
                      <a:pt x="575" y="583"/>
                      <a:pt x="144" y="1330"/>
                    </a:cubicBezTo>
                    <a:cubicBezTo>
                      <a:pt x="72" y="1452"/>
                      <a:pt x="0" y="1574"/>
                      <a:pt x="187" y="1653"/>
                    </a:cubicBezTo>
                    <a:cubicBezTo>
                      <a:pt x="279" y="1692"/>
                      <a:pt x="374" y="1780"/>
                      <a:pt x="467" y="1780"/>
                    </a:cubicBezTo>
                    <a:cubicBezTo>
                      <a:pt x="526" y="1780"/>
                      <a:pt x="584" y="1745"/>
                      <a:pt x="640" y="1639"/>
                    </a:cubicBezTo>
                    <a:cubicBezTo>
                      <a:pt x="726" y="1473"/>
                      <a:pt x="834" y="1330"/>
                      <a:pt x="970" y="1208"/>
                    </a:cubicBezTo>
                    <a:cubicBezTo>
                      <a:pt x="1380" y="820"/>
                      <a:pt x="1868" y="611"/>
                      <a:pt x="2349" y="568"/>
                    </a:cubicBezTo>
                    <a:cubicBezTo>
                      <a:pt x="2371" y="381"/>
                      <a:pt x="2385" y="195"/>
                      <a:pt x="2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6"/>
              <p:cNvSpPr/>
              <p:nvPr/>
            </p:nvSpPr>
            <p:spPr>
              <a:xfrm>
                <a:off x="5023425" y="2430275"/>
                <a:ext cx="32700" cy="34200"/>
              </a:xfrm>
              <a:custGeom>
                <a:avLst/>
                <a:gdLst/>
                <a:ahLst/>
                <a:cxnLst/>
                <a:rect l="l" t="t" r="r" b="b"/>
                <a:pathLst>
                  <a:path w="1308" h="1368" extrusionOk="0">
                    <a:moveTo>
                      <a:pt x="1308" y="0"/>
                    </a:moveTo>
                    <a:cubicBezTo>
                      <a:pt x="913" y="58"/>
                      <a:pt x="532" y="251"/>
                      <a:pt x="273" y="596"/>
                    </a:cubicBezTo>
                    <a:cubicBezTo>
                      <a:pt x="0" y="948"/>
                      <a:pt x="15" y="1027"/>
                      <a:pt x="345" y="1307"/>
                    </a:cubicBezTo>
                    <a:cubicBezTo>
                      <a:pt x="392" y="1344"/>
                      <a:pt x="431" y="1367"/>
                      <a:pt x="464" y="1367"/>
                    </a:cubicBezTo>
                    <a:cubicBezTo>
                      <a:pt x="503" y="1367"/>
                      <a:pt x="534" y="1337"/>
                      <a:pt x="561" y="1264"/>
                    </a:cubicBezTo>
                    <a:cubicBezTo>
                      <a:pt x="618" y="1113"/>
                      <a:pt x="683" y="977"/>
                      <a:pt x="805" y="862"/>
                    </a:cubicBezTo>
                    <a:cubicBezTo>
                      <a:pt x="927" y="747"/>
                      <a:pt x="1063" y="668"/>
                      <a:pt x="1207" y="618"/>
                    </a:cubicBezTo>
                    <a:cubicBezTo>
                      <a:pt x="1243" y="417"/>
                      <a:pt x="1279" y="208"/>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6"/>
              <p:cNvSpPr/>
              <p:nvPr/>
            </p:nvSpPr>
            <p:spPr>
              <a:xfrm>
                <a:off x="4466725" y="2548600"/>
                <a:ext cx="48875" cy="53200"/>
              </a:xfrm>
              <a:custGeom>
                <a:avLst/>
                <a:gdLst/>
                <a:ahLst/>
                <a:cxnLst/>
                <a:rect l="l" t="t" r="r" b="b"/>
                <a:pathLst>
                  <a:path w="1955" h="2128" extrusionOk="0">
                    <a:moveTo>
                      <a:pt x="0" y="1"/>
                    </a:moveTo>
                    <a:cubicBezTo>
                      <a:pt x="453" y="762"/>
                      <a:pt x="984" y="1473"/>
                      <a:pt x="1588" y="2127"/>
                    </a:cubicBezTo>
                    <a:cubicBezTo>
                      <a:pt x="1645" y="2113"/>
                      <a:pt x="1703" y="2091"/>
                      <a:pt x="1760" y="2055"/>
                    </a:cubicBezTo>
                    <a:cubicBezTo>
                      <a:pt x="1954" y="1940"/>
                      <a:pt x="1796" y="1804"/>
                      <a:pt x="1739" y="1696"/>
                    </a:cubicBezTo>
                    <a:cubicBezTo>
                      <a:pt x="1286" y="899"/>
                      <a:pt x="697" y="3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6"/>
              <p:cNvSpPr/>
              <p:nvPr/>
            </p:nvSpPr>
            <p:spPr>
              <a:xfrm>
                <a:off x="4519150" y="2613800"/>
                <a:ext cx="101675" cy="62700"/>
              </a:xfrm>
              <a:custGeom>
                <a:avLst/>
                <a:gdLst/>
                <a:ahLst/>
                <a:cxnLst/>
                <a:rect l="l" t="t" r="r" b="b"/>
                <a:pathLst>
                  <a:path w="4067" h="2508" extrusionOk="0">
                    <a:moveTo>
                      <a:pt x="568" y="0"/>
                    </a:moveTo>
                    <a:cubicBezTo>
                      <a:pt x="367" y="8"/>
                      <a:pt x="180" y="15"/>
                      <a:pt x="1" y="36"/>
                    </a:cubicBezTo>
                    <a:cubicBezTo>
                      <a:pt x="195" y="230"/>
                      <a:pt x="396" y="410"/>
                      <a:pt x="604" y="589"/>
                    </a:cubicBezTo>
                    <a:cubicBezTo>
                      <a:pt x="769" y="597"/>
                      <a:pt x="935" y="625"/>
                      <a:pt x="1107" y="661"/>
                    </a:cubicBezTo>
                    <a:cubicBezTo>
                      <a:pt x="2084" y="877"/>
                      <a:pt x="2824" y="1437"/>
                      <a:pt x="3319" y="2313"/>
                    </a:cubicBezTo>
                    <a:cubicBezTo>
                      <a:pt x="3334" y="2335"/>
                      <a:pt x="3348" y="2356"/>
                      <a:pt x="3362" y="2378"/>
                    </a:cubicBezTo>
                    <a:cubicBezTo>
                      <a:pt x="3456" y="2421"/>
                      <a:pt x="3549" y="2464"/>
                      <a:pt x="3643" y="2507"/>
                    </a:cubicBezTo>
                    <a:cubicBezTo>
                      <a:pt x="3714" y="2507"/>
                      <a:pt x="3786" y="2479"/>
                      <a:pt x="3865" y="2435"/>
                    </a:cubicBezTo>
                    <a:cubicBezTo>
                      <a:pt x="4066" y="2313"/>
                      <a:pt x="3901" y="2177"/>
                      <a:pt x="3844" y="2076"/>
                    </a:cubicBezTo>
                    <a:cubicBezTo>
                      <a:pt x="3089" y="740"/>
                      <a:pt x="1933" y="65"/>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6"/>
              <p:cNvSpPr/>
              <p:nvPr/>
            </p:nvSpPr>
            <p:spPr>
              <a:xfrm>
                <a:off x="4546800" y="2539275"/>
                <a:ext cx="181225" cy="62575"/>
              </a:xfrm>
              <a:custGeom>
                <a:avLst/>
                <a:gdLst/>
                <a:ahLst/>
                <a:cxnLst/>
                <a:rect l="l" t="t" r="r" b="b"/>
                <a:pathLst>
                  <a:path w="7249" h="2503" extrusionOk="0">
                    <a:moveTo>
                      <a:pt x="3751" y="0"/>
                    </a:moveTo>
                    <a:cubicBezTo>
                      <a:pt x="2616" y="7"/>
                      <a:pt x="1761" y="331"/>
                      <a:pt x="1028" y="977"/>
                    </a:cubicBezTo>
                    <a:cubicBezTo>
                      <a:pt x="640" y="1308"/>
                      <a:pt x="331" y="1710"/>
                      <a:pt x="109" y="2170"/>
                    </a:cubicBezTo>
                    <a:cubicBezTo>
                      <a:pt x="73" y="2249"/>
                      <a:pt x="1" y="2349"/>
                      <a:pt x="130" y="2428"/>
                    </a:cubicBezTo>
                    <a:cubicBezTo>
                      <a:pt x="213" y="2477"/>
                      <a:pt x="293" y="2501"/>
                      <a:pt x="369" y="2501"/>
                    </a:cubicBezTo>
                    <a:cubicBezTo>
                      <a:pt x="504" y="2501"/>
                      <a:pt x="622" y="2425"/>
                      <a:pt x="705" y="2277"/>
                    </a:cubicBezTo>
                    <a:cubicBezTo>
                      <a:pt x="1303" y="1212"/>
                      <a:pt x="2410" y="576"/>
                      <a:pt x="3581" y="576"/>
                    </a:cubicBezTo>
                    <a:cubicBezTo>
                      <a:pt x="3816" y="576"/>
                      <a:pt x="4053" y="601"/>
                      <a:pt x="4289" y="654"/>
                    </a:cubicBezTo>
                    <a:cubicBezTo>
                      <a:pt x="5273" y="869"/>
                      <a:pt x="6013" y="1430"/>
                      <a:pt x="6509" y="2306"/>
                    </a:cubicBezTo>
                    <a:cubicBezTo>
                      <a:pt x="6581" y="2433"/>
                      <a:pt x="6691" y="2503"/>
                      <a:pt x="6818" y="2503"/>
                    </a:cubicBezTo>
                    <a:cubicBezTo>
                      <a:pt x="6892" y="2503"/>
                      <a:pt x="6973" y="2479"/>
                      <a:pt x="7055" y="2428"/>
                    </a:cubicBezTo>
                    <a:cubicBezTo>
                      <a:pt x="7249" y="2313"/>
                      <a:pt x="7091" y="2177"/>
                      <a:pt x="7033" y="2069"/>
                    </a:cubicBezTo>
                    <a:cubicBezTo>
                      <a:pt x="6279" y="733"/>
                      <a:pt x="5123" y="58"/>
                      <a:pt x="3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6"/>
              <p:cNvSpPr/>
              <p:nvPr/>
            </p:nvSpPr>
            <p:spPr>
              <a:xfrm>
                <a:off x="4574100" y="2567825"/>
                <a:ext cx="126275" cy="44875"/>
              </a:xfrm>
              <a:custGeom>
                <a:avLst/>
                <a:gdLst/>
                <a:ahLst/>
                <a:cxnLst/>
                <a:rect l="l" t="t" r="r" b="b"/>
                <a:pathLst>
                  <a:path w="5051" h="1795" extrusionOk="0">
                    <a:moveTo>
                      <a:pt x="2673" y="0"/>
                    </a:moveTo>
                    <a:cubicBezTo>
                      <a:pt x="1538" y="8"/>
                      <a:pt x="619" y="532"/>
                      <a:pt x="144" y="1344"/>
                    </a:cubicBezTo>
                    <a:cubicBezTo>
                      <a:pt x="73" y="1466"/>
                      <a:pt x="1" y="1588"/>
                      <a:pt x="188" y="1667"/>
                    </a:cubicBezTo>
                    <a:cubicBezTo>
                      <a:pt x="280" y="1706"/>
                      <a:pt x="375" y="1794"/>
                      <a:pt x="467" y="1794"/>
                    </a:cubicBezTo>
                    <a:cubicBezTo>
                      <a:pt x="526" y="1794"/>
                      <a:pt x="584" y="1759"/>
                      <a:pt x="640" y="1653"/>
                    </a:cubicBezTo>
                    <a:cubicBezTo>
                      <a:pt x="726" y="1487"/>
                      <a:pt x="834" y="1344"/>
                      <a:pt x="971" y="1214"/>
                    </a:cubicBezTo>
                    <a:cubicBezTo>
                      <a:pt x="1424" y="785"/>
                      <a:pt x="1970" y="577"/>
                      <a:pt x="2507" y="577"/>
                    </a:cubicBezTo>
                    <a:cubicBezTo>
                      <a:pt x="3212" y="577"/>
                      <a:pt x="3905" y="935"/>
                      <a:pt x="4361" y="1624"/>
                    </a:cubicBezTo>
                    <a:cubicBezTo>
                      <a:pt x="4432" y="1733"/>
                      <a:pt x="4486" y="1785"/>
                      <a:pt x="4560" y="1785"/>
                    </a:cubicBezTo>
                    <a:cubicBezTo>
                      <a:pt x="4628" y="1785"/>
                      <a:pt x="4712" y="1742"/>
                      <a:pt x="4842" y="1660"/>
                    </a:cubicBezTo>
                    <a:cubicBezTo>
                      <a:pt x="5051" y="1538"/>
                      <a:pt x="4914" y="1423"/>
                      <a:pt x="4849" y="1315"/>
                    </a:cubicBezTo>
                    <a:cubicBezTo>
                      <a:pt x="4296" y="460"/>
                      <a:pt x="3506" y="36"/>
                      <a:pt x="2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6"/>
              <p:cNvSpPr/>
              <p:nvPr/>
            </p:nvSpPr>
            <p:spPr>
              <a:xfrm>
                <a:off x="4598525" y="2596600"/>
                <a:ext cx="74725" cy="34650"/>
              </a:xfrm>
              <a:custGeom>
                <a:avLst/>
                <a:gdLst/>
                <a:ahLst/>
                <a:cxnLst/>
                <a:rect l="l" t="t" r="r" b="b"/>
                <a:pathLst>
                  <a:path w="2989" h="1386" extrusionOk="0">
                    <a:moveTo>
                      <a:pt x="1522" y="1"/>
                    </a:moveTo>
                    <a:cubicBezTo>
                      <a:pt x="1050" y="1"/>
                      <a:pt x="577" y="199"/>
                      <a:pt x="266" y="609"/>
                    </a:cubicBezTo>
                    <a:cubicBezTo>
                      <a:pt x="1" y="961"/>
                      <a:pt x="15" y="1033"/>
                      <a:pt x="345" y="1313"/>
                    </a:cubicBezTo>
                    <a:cubicBezTo>
                      <a:pt x="393" y="1354"/>
                      <a:pt x="431" y="1379"/>
                      <a:pt x="464" y="1379"/>
                    </a:cubicBezTo>
                    <a:cubicBezTo>
                      <a:pt x="501" y="1379"/>
                      <a:pt x="531" y="1349"/>
                      <a:pt x="561" y="1277"/>
                    </a:cubicBezTo>
                    <a:cubicBezTo>
                      <a:pt x="611" y="1127"/>
                      <a:pt x="683" y="990"/>
                      <a:pt x="805" y="875"/>
                    </a:cubicBezTo>
                    <a:cubicBezTo>
                      <a:pt x="1018" y="671"/>
                      <a:pt x="1278" y="574"/>
                      <a:pt x="1535" y="574"/>
                    </a:cubicBezTo>
                    <a:cubicBezTo>
                      <a:pt x="1919" y="574"/>
                      <a:pt x="2294" y="793"/>
                      <a:pt x="2479" y="1198"/>
                    </a:cubicBezTo>
                    <a:cubicBezTo>
                      <a:pt x="2508" y="1270"/>
                      <a:pt x="2500" y="1378"/>
                      <a:pt x="2615" y="1385"/>
                    </a:cubicBezTo>
                    <a:cubicBezTo>
                      <a:pt x="2687" y="1385"/>
                      <a:pt x="2989" y="1055"/>
                      <a:pt x="2989" y="954"/>
                    </a:cubicBezTo>
                    <a:cubicBezTo>
                      <a:pt x="2975" y="918"/>
                      <a:pt x="2946" y="854"/>
                      <a:pt x="2917" y="796"/>
                    </a:cubicBezTo>
                    <a:cubicBezTo>
                      <a:pt x="2626" y="273"/>
                      <a:pt x="2075"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6"/>
              <p:cNvSpPr/>
              <p:nvPr/>
            </p:nvSpPr>
            <p:spPr>
              <a:xfrm>
                <a:off x="4625275" y="2625175"/>
                <a:ext cx="22675" cy="12075"/>
              </a:xfrm>
              <a:custGeom>
                <a:avLst/>
                <a:gdLst/>
                <a:ahLst/>
                <a:cxnLst/>
                <a:rect l="l" t="t" r="r" b="b"/>
                <a:pathLst>
                  <a:path w="907" h="483" extrusionOk="0">
                    <a:moveTo>
                      <a:pt x="451" y="0"/>
                    </a:moveTo>
                    <a:cubicBezTo>
                      <a:pt x="349" y="0"/>
                      <a:pt x="252" y="37"/>
                      <a:pt x="166" y="113"/>
                    </a:cubicBezTo>
                    <a:cubicBezTo>
                      <a:pt x="80" y="177"/>
                      <a:pt x="1" y="271"/>
                      <a:pt x="30" y="386"/>
                    </a:cubicBezTo>
                    <a:cubicBezTo>
                      <a:pt x="55" y="471"/>
                      <a:pt x="125" y="476"/>
                      <a:pt x="195" y="476"/>
                    </a:cubicBezTo>
                    <a:cubicBezTo>
                      <a:pt x="204" y="476"/>
                      <a:pt x="213" y="476"/>
                      <a:pt x="222" y="476"/>
                    </a:cubicBezTo>
                    <a:cubicBezTo>
                      <a:pt x="243" y="476"/>
                      <a:pt x="263" y="476"/>
                      <a:pt x="281" y="479"/>
                    </a:cubicBezTo>
                    <a:cubicBezTo>
                      <a:pt x="300" y="482"/>
                      <a:pt x="319" y="482"/>
                      <a:pt x="339" y="482"/>
                    </a:cubicBezTo>
                    <a:cubicBezTo>
                      <a:pt x="378" y="482"/>
                      <a:pt x="418"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7"/>
                      <a:pt x="494"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6"/>
              <p:cNvSpPr/>
              <p:nvPr/>
            </p:nvSpPr>
            <p:spPr>
              <a:xfrm>
                <a:off x="4652050" y="2613800"/>
                <a:ext cx="181225" cy="62750"/>
              </a:xfrm>
              <a:custGeom>
                <a:avLst/>
                <a:gdLst/>
                <a:ahLst/>
                <a:cxnLst/>
                <a:rect l="l" t="t" r="r" b="b"/>
                <a:pathLst>
                  <a:path w="7249" h="2510" extrusionOk="0">
                    <a:moveTo>
                      <a:pt x="3750" y="0"/>
                    </a:moveTo>
                    <a:cubicBezTo>
                      <a:pt x="2615" y="15"/>
                      <a:pt x="1753" y="338"/>
                      <a:pt x="1020" y="977"/>
                    </a:cubicBezTo>
                    <a:cubicBezTo>
                      <a:pt x="640" y="1315"/>
                      <a:pt x="331" y="1710"/>
                      <a:pt x="108" y="2177"/>
                    </a:cubicBezTo>
                    <a:cubicBezTo>
                      <a:pt x="65" y="2256"/>
                      <a:pt x="0" y="2356"/>
                      <a:pt x="130" y="2428"/>
                    </a:cubicBezTo>
                    <a:cubicBezTo>
                      <a:pt x="214" y="2478"/>
                      <a:pt x="296" y="2503"/>
                      <a:pt x="372" y="2503"/>
                    </a:cubicBezTo>
                    <a:cubicBezTo>
                      <a:pt x="502" y="2503"/>
                      <a:pt x="615" y="2430"/>
                      <a:pt x="697" y="2285"/>
                    </a:cubicBezTo>
                    <a:cubicBezTo>
                      <a:pt x="1296" y="1219"/>
                      <a:pt x="2403" y="583"/>
                      <a:pt x="3578" y="583"/>
                    </a:cubicBezTo>
                    <a:cubicBezTo>
                      <a:pt x="3813" y="583"/>
                      <a:pt x="4051" y="608"/>
                      <a:pt x="4289" y="661"/>
                    </a:cubicBezTo>
                    <a:cubicBezTo>
                      <a:pt x="5273" y="877"/>
                      <a:pt x="6006" y="1437"/>
                      <a:pt x="6501" y="2313"/>
                    </a:cubicBezTo>
                    <a:cubicBezTo>
                      <a:pt x="6574" y="2440"/>
                      <a:pt x="6683" y="2510"/>
                      <a:pt x="6812" y="2510"/>
                    </a:cubicBezTo>
                    <a:cubicBezTo>
                      <a:pt x="6887" y="2510"/>
                      <a:pt x="6969" y="2486"/>
                      <a:pt x="7054" y="2435"/>
                    </a:cubicBezTo>
                    <a:cubicBezTo>
                      <a:pt x="7248" y="2313"/>
                      <a:pt x="7083" y="2177"/>
                      <a:pt x="7033" y="2076"/>
                    </a:cubicBezTo>
                    <a:cubicBezTo>
                      <a:pt x="6278" y="740"/>
                      <a:pt x="5115" y="65"/>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6"/>
              <p:cNvSpPr/>
              <p:nvPr/>
            </p:nvSpPr>
            <p:spPr>
              <a:xfrm>
                <a:off x="4679150" y="2642525"/>
                <a:ext cx="126275" cy="44775"/>
              </a:xfrm>
              <a:custGeom>
                <a:avLst/>
                <a:gdLst/>
                <a:ahLst/>
                <a:cxnLst/>
                <a:rect l="l" t="t" r="r" b="b"/>
                <a:pathLst>
                  <a:path w="5051" h="1791" extrusionOk="0">
                    <a:moveTo>
                      <a:pt x="2673" y="1"/>
                    </a:moveTo>
                    <a:cubicBezTo>
                      <a:pt x="1545" y="1"/>
                      <a:pt x="619" y="525"/>
                      <a:pt x="145" y="1337"/>
                    </a:cubicBezTo>
                    <a:cubicBezTo>
                      <a:pt x="80" y="1459"/>
                      <a:pt x="1" y="1581"/>
                      <a:pt x="188" y="1660"/>
                    </a:cubicBezTo>
                    <a:cubicBezTo>
                      <a:pt x="280" y="1700"/>
                      <a:pt x="375" y="1790"/>
                      <a:pt x="468" y="1790"/>
                    </a:cubicBezTo>
                    <a:cubicBezTo>
                      <a:pt x="527" y="1790"/>
                      <a:pt x="585" y="1754"/>
                      <a:pt x="640" y="1646"/>
                    </a:cubicBezTo>
                    <a:cubicBezTo>
                      <a:pt x="726" y="1488"/>
                      <a:pt x="841" y="1344"/>
                      <a:pt x="971" y="1215"/>
                    </a:cubicBezTo>
                    <a:cubicBezTo>
                      <a:pt x="1426" y="784"/>
                      <a:pt x="1975" y="574"/>
                      <a:pt x="2516" y="574"/>
                    </a:cubicBezTo>
                    <a:cubicBezTo>
                      <a:pt x="3220" y="574"/>
                      <a:pt x="3910" y="930"/>
                      <a:pt x="4361" y="1617"/>
                    </a:cubicBezTo>
                    <a:cubicBezTo>
                      <a:pt x="4436" y="1730"/>
                      <a:pt x="4490" y="1782"/>
                      <a:pt x="4564" y="1782"/>
                    </a:cubicBezTo>
                    <a:cubicBezTo>
                      <a:pt x="4632" y="1782"/>
                      <a:pt x="4716" y="1739"/>
                      <a:pt x="4850" y="1660"/>
                    </a:cubicBezTo>
                    <a:cubicBezTo>
                      <a:pt x="5051" y="1531"/>
                      <a:pt x="4922" y="1416"/>
                      <a:pt x="4850" y="1308"/>
                    </a:cubicBezTo>
                    <a:cubicBezTo>
                      <a:pt x="4304" y="460"/>
                      <a:pt x="3514" y="29"/>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6"/>
              <p:cNvSpPr/>
              <p:nvPr/>
            </p:nvSpPr>
            <p:spPr>
              <a:xfrm>
                <a:off x="4703950" y="2671225"/>
                <a:ext cx="74550" cy="32200"/>
              </a:xfrm>
              <a:custGeom>
                <a:avLst/>
                <a:gdLst/>
                <a:ahLst/>
                <a:cxnLst/>
                <a:rect l="l" t="t" r="r" b="b"/>
                <a:pathLst>
                  <a:path w="2982" h="1288" extrusionOk="0">
                    <a:moveTo>
                      <a:pt x="1511" y="0"/>
                    </a:moveTo>
                    <a:cubicBezTo>
                      <a:pt x="1039" y="0"/>
                      <a:pt x="567" y="198"/>
                      <a:pt x="259" y="605"/>
                    </a:cubicBezTo>
                    <a:cubicBezTo>
                      <a:pt x="7" y="936"/>
                      <a:pt x="0" y="1022"/>
                      <a:pt x="273" y="1266"/>
                    </a:cubicBezTo>
                    <a:cubicBezTo>
                      <a:pt x="359" y="1273"/>
                      <a:pt x="453" y="1281"/>
                      <a:pt x="539" y="1288"/>
                    </a:cubicBezTo>
                    <a:cubicBezTo>
                      <a:pt x="539" y="1281"/>
                      <a:pt x="546" y="1281"/>
                      <a:pt x="546" y="1273"/>
                    </a:cubicBezTo>
                    <a:cubicBezTo>
                      <a:pt x="604" y="1130"/>
                      <a:pt x="668" y="986"/>
                      <a:pt x="790" y="878"/>
                    </a:cubicBezTo>
                    <a:cubicBezTo>
                      <a:pt x="1005" y="672"/>
                      <a:pt x="1266" y="574"/>
                      <a:pt x="1522" y="574"/>
                    </a:cubicBezTo>
                    <a:cubicBezTo>
                      <a:pt x="1906" y="574"/>
                      <a:pt x="2279" y="796"/>
                      <a:pt x="2464" y="1202"/>
                    </a:cubicBezTo>
                    <a:cubicBezTo>
                      <a:pt x="2478" y="1223"/>
                      <a:pt x="2486" y="1252"/>
                      <a:pt x="2493" y="1281"/>
                    </a:cubicBezTo>
                    <a:cubicBezTo>
                      <a:pt x="2586" y="1273"/>
                      <a:pt x="2680" y="1266"/>
                      <a:pt x="2773" y="1252"/>
                    </a:cubicBezTo>
                    <a:cubicBezTo>
                      <a:pt x="2874" y="1151"/>
                      <a:pt x="2981" y="1015"/>
                      <a:pt x="2981" y="957"/>
                    </a:cubicBezTo>
                    <a:cubicBezTo>
                      <a:pt x="2960" y="914"/>
                      <a:pt x="2938" y="857"/>
                      <a:pt x="2902" y="799"/>
                    </a:cubicBezTo>
                    <a:cubicBezTo>
                      <a:pt x="2616" y="272"/>
                      <a:pt x="2063" y="0"/>
                      <a:pt x="1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6"/>
              <p:cNvSpPr/>
              <p:nvPr/>
            </p:nvSpPr>
            <p:spPr>
              <a:xfrm>
                <a:off x="4732850" y="2699875"/>
                <a:ext cx="18175" cy="4450"/>
              </a:xfrm>
              <a:custGeom>
                <a:avLst/>
                <a:gdLst/>
                <a:ahLst/>
                <a:cxnLst/>
                <a:rect l="l" t="t" r="r" b="b"/>
                <a:pathLst>
                  <a:path w="727" h="178" extrusionOk="0">
                    <a:moveTo>
                      <a:pt x="349" y="0"/>
                    </a:moveTo>
                    <a:cubicBezTo>
                      <a:pt x="247" y="0"/>
                      <a:pt x="151" y="35"/>
                      <a:pt x="65" y="106"/>
                    </a:cubicBezTo>
                    <a:cubicBezTo>
                      <a:pt x="44" y="127"/>
                      <a:pt x="22" y="149"/>
                      <a:pt x="1" y="171"/>
                    </a:cubicBezTo>
                    <a:cubicBezTo>
                      <a:pt x="101" y="178"/>
                      <a:pt x="202" y="178"/>
                      <a:pt x="310" y="178"/>
                    </a:cubicBezTo>
                    <a:cubicBezTo>
                      <a:pt x="446" y="178"/>
                      <a:pt x="590" y="171"/>
                      <a:pt x="726" y="171"/>
                    </a:cubicBezTo>
                    <a:cubicBezTo>
                      <a:pt x="676" y="99"/>
                      <a:pt x="583" y="41"/>
                      <a:pt x="482" y="20"/>
                    </a:cubicBezTo>
                    <a:cubicBezTo>
                      <a:pt x="437" y="7"/>
                      <a:pt x="392" y="0"/>
                      <a:pt x="3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6"/>
              <p:cNvSpPr/>
              <p:nvPr/>
            </p:nvSpPr>
            <p:spPr>
              <a:xfrm>
                <a:off x="4759250" y="2539275"/>
                <a:ext cx="181225" cy="62575"/>
              </a:xfrm>
              <a:custGeom>
                <a:avLst/>
                <a:gdLst/>
                <a:ahLst/>
                <a:cxnLst/>
                <a:rect l="l" t="t" r="r" b="b"/>
                <a:pathLst>
                  <a:path w="7249" h="2503" extrusionOk="0">
                    <a:moveTo>
                      <a:pt x="3758" y="0"/>
                    </a:moveTo>
                    <a:cubicBezTo>
                      <a:pt x="2623" y="7"/>
                      <a:pt x="1761" y="331"/>
                      <a:pt x="1028" y="977"/>
                    </a:cubicBezTo>
                    <a:cubicBezTo>
                      <a:pt x="647" y="1308"/>
                      <a:pt x="338" y="1710"/>
                      <a:pt x="116" y="2170"/>
                    </a:cubicBezTo>
                    <a:cubicBezTo>
                      <a:pt x="73" y="2249"/>
                      <a:pt x="1" y="2349"/>
                      <a:pt x="137" y="2428"/>
                    </a:cubicBezTo>
                    <a:cubicBezTo>
                      <a:pt x="217" y="2477"/>
                      <a:pt x="296" y="2501"/>
                      <a:pt x="371" y="2501"/>
                    </a:cubicBezTo>
                    <a:cubicBezTo>
                      <a:pt x="503" y="2501"/>
                      <a:pt x="622" y="2425"/>
                      <a:pt x="705" y="2277"/>
                    </a:cubicBezTo>
                    <a:cubicBezTo>
                      <a:pt x="1303" y="1212"/>
                      <a:pt x="2410" y="576"/>
                      <a:pt x="3585" y="576"/>
                    </a:cubicBezTo>
                    <a:cubicBezTo>
                      <a:pt x="3821" y="576"/>
                      <a:pt x="4059" y="601"/>
                      <a:pt x="4296" y="654"/>
                    </a:cubicBezTo>
                    <a:cubicBezTo>
                      <a:pt x="5273" y="869"/>
                      <a:pt x="6013" y="1430"/>
                      <a:pt x="6509" y="2306"/>
                    </a:cubicBezTo>
                    <a:cubicBezTo>
                      <a:pt x="6581" y="2433"/>
                      <a:pt x="6691" y="2503"/>
                      <a:pt x="6818" y="2503"/>
                    </a:cubicBezTo>
                    <a:cubicBezTo>
                      <a:pt x="6892" y="2503"/>
                      <a:pt x="6972" y="2479"/>
                      <a:pt x="7055" y="2428"/>
                    </a:cubicBezTo>
                    <a:cubicBezTo>
                      <a:pt x="7249" y="2313"/>
                      <a:pt x="7091" y="2177"/>
                      <a:pt x="7033" y="2069"/>
                    </a:cubicBezTo>
                    <a:cubicBezTo>
                      <a:pt x="6279" y="733"/>
                      <a:pt x="5122" y="58"/>
                      <a:pt x="3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6"/>
              <p:cNvSpPr/>
              <p:nvPr/>
            </p:nvSpPr>
            <p:spPr>
              <a:xfrm>
                <a:off x="4786550" y="2567825"/>
                <a:ext cx="126275" cy="44875"/>
              </a:xfrm>
              <a:custGeom>
                <a:avLst/>
                <a:gdLst/>
                <a:ahLst/>
                <a:cxnLst/>
                <a:rect l="l" t="t" r="r" b="b"/>
                <a:pathLst>
                  <a:path w="5051" h="1795" extrusionOk="0">
                    <a:moveTo>
                      <a:pt x="2673" y="0"/>
                    </a:moveTo>
                    <a:cubicBezTo>
                      <a:pt x="1538" y="8"/>
                      <a:pt x="618" y="532"/>
                      <a:pt x="144" y="1344"/>
                    </a:cubicBezTo>
                    <a:cubicBezTo>
                      <a:pt x="72" y="1466"/>
                      <a:pt x="1" y="1588"/>
                      <a:pt x="187" y="1667"/>
                    </a:cubicBezTo>
                    <a:cubicBezTo>
                      <a:pt x="280" y="1706"/>
                      <a:pt x="374" y="1794"/>
                      <a:pt x="467" y="1794"/>
                    </a:cubicBezTo>
                    <a:cubicBezTo>
                      <a:pt x="526" y="1794"/>
                      <a:pt x="584" y="1759"/>
                      <a:pt x="640" y="1653"/>
                    </a:cubicBezTo>
                    <a:cubicBezTo>
                      <a:pt x="726" y="1487"/>
                      <a:pt x="834" y="1344"/>
                      <a:pt x="970" y="1214"/>
                    </a:cubicBezTo>
                    <a:cubicBezTo>
                      <a:pt x="1424" y="785"/>
                      <a:pt x="1971" y="577"/>
                      <a:pt x="2509" y="577"/>
                    </a:cubicBezTo>
                    <a:cubicBezTo>
                      <a:pt x="3216" y="577"/>
                      <a:pt x="3908" y="935"/>
                      <a:pt x="4361" y="1624"/>
                    </a:cubicBezTo>
                    <a:cubicBezTo>
                      <a:pt x="4432" y="1733"/>
                      <a:pt x="4486" y="1785"/>
                      <a:pt x="4560" y="1785"/>
                    </a:cubicBezTo>
                    <a:cubicBezTo>
                      <a:pt x="4628" y="1785"/>
                      <a:pt x="4712" y="1742"/>
                      <a:pt x="4842" y="1660"/>
                    </a:cubicBezTo>
                    <a:cubicBezTo>
                      <a:pt x="5050" y="1538"/>
                      <a:pt x="4914" y="1423"/>
                      <a:pt x="4849" y="1315"/>
                    </a:cubicBezTo>
                    <a:cubicBezTo>
                      <a:pt x="4296" y="460"/>
                      <a:pt x="3513" y="36"/>
                      <a:pt x="2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6"/>
              <p:cNvSpPr/>
              <p:nvPr/>
            </p:nvSpPr>
            <p:spPr>
              <a:xfrm>
                <a:off x="4810975" y="2596600"/>
                <a:ext cx="74725" cy="34650"/>
              </a:xfrm>
              <a:custGeom>
                <a:avLst/>
                <a:gdLst/>
                <a:ahLst/>
                <a:cxnLst/>
                <a:rect l="l" t="t" r="r" b="b"/>
                <a:pathLst>
                  <a:path w="2989" h="1386" extrusionOk="0">
                    <a:moveTo>
                      <a:pt x="1522" y="1"/>
                    </a:moveTo>
                    <a:cubicBezTo>
                      <a:pt x="1050" y="1"/>
                      <a:pt x="577" y="199"/>
                      <a:pt x="266" y="609"/>
                    </a:cubicBezTo>
                    <a:cubicBezTo>
                      <a:pt x="0" y="961"/>
                      <a:pt x="15" y="1033"/>
                      <a:pt x="345" y="1313"/>
                    </a:cubicBezTo>
                    <a:cubicBezTo>
                      <a:pt x="393" y="1354"/>
                      <a:pt x="431" y="1379"/>
                      <a:pt x="464" y="1379"/>
                    </a:cubicBezTo>
                    <a:cubicBezTo>
                      <a:pt x="501" y="1379"/>
                      <a:pt x="531" y="1349"/>
                      <a:pt x="561" y="1277"/>
                    </a:cubicBezTo>
                    <a:cubicBezTo>
                      <a:pt x="618" y="1127"/>
                      <a:pt x="683" y="990"/>
                      <a:pt x="805" y="875"/>
                    </a:cubicBezTo>
                    <a:cubicBezTo>
                      <a:pt x="1018" y="671"/>
                      <a:pt x="1278" y="574"/>
                      <a:pt x="1534" y="574"/>
                    </a:cubicBezTo>
                    <a:cubicBezTo>
                      <a:pt x="1919" y="574"/>
                      <a:pt x="2293" y="793"/>
                      <a:pt x="2479" y="1198"/>
                    </a:cubicBezTo>
                    <a:cubicBezTo>
                      <a:pt x="2507" y="1270"/>
                      <a:pt x="2500" y="1378"/>
                      <a:pt x="2615" y="1385"/>
                    </a:cubicBezTo>
                    <a:cubicBezTo>
                      <a:pt x="2694" y="1385"/>
                      <a:pt x="2989" y="1055"/>
                      <a:pt x="2989" y="954"/>
                    </a:cubicBezTo>
                    <a:cubicBezTo>
                      <a:pt x="2974" y="918"/>
                      <a:pt x="2953" y="854"/>
                      <a:pt x="2917" y="796"/>
                    </a:cubicBezTo>
                    <a:cubicBezTo>
                      <a:pt x="2626" y="273"/>
                      <a:pt x="2074"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6"/>
              <p:cNvSpPr/>
              <p:nvPr/>
            </p:nvSpPr>
            <p:spPr>
              <a:xfrm>
                <a:off x="4837725" y="2625175"/>
                <a:ext cx="22650" cy="12075"/>
              </a:xfrm>
              <a:custGeom>
                <a:avLst/>
                <a:gdLst/>
                <a:ahLst/>
                <a:cxnLst/>
                <a:rect l="l" t="t" r="r" b="b"/>
                <a:pathLst>
                  <a:path w="906" h="483" extrusionOk="0">
                    <a:moveTo>
                      <a:pt x="451" y="0"/>
                    </a:moveTo>
                    <a:cubicBezTo>
                      <a:pt x="349" y="0"/>
                      <a:pt x="252" y="37"/>
                      <a:pt x="166" y="113"/>
                    </a:cubicBezTo>
                    <a:cubicBezTo>
                      <a:pt x="80" y="177"/>
                      <a:pt x="1" y="271"/>
                      <a:pt x="30" y="386"/>
                    </a:cubicBezTo>
                    <a:cubicBezTo>
                      <a:pt x="55" y="471"/>
                      <a:pt x="125" y="476"/>
                      <a:pt x="197" y="476"/>
                    </a:cubicBezTo>
                    <a:cubicBezTo>
                      <a:pt x="206" y="476"/>
                      <a:pt x="216" y="476"/>
                      <a:pt x="225" y="476"/>
                    </a:cubicBezTo>
                    <a:cubicBezTo>
                      <a:pt x="247" y="476"/>
                      <a:pt x="268" y="476"/>
                      <a:pt x="288" y="479"/>
                    </a:cubicBezTo>
                    <a:cubicBezTo>
                      <a:pt x="307" y="482"/>
                      <a:pt x="326" y="482"/>
                      <a:pt x="346" y="482"/>
                    </a:cubicBezTo>
                    <a:cubicBezTo>
                      <a:pt x="384" y="482"/>
                      <a:pt x="422" y="479"/>
                      <a:pt x="461" y="479"/>
                    </a:cubicBezTo>
                    <a:cubicBezTo>
                      <a:pt x="480" y="479"/>
                      <a:pt x="502" y="482"/>
                      <a:pt x="523" y="482"/>
                    </a:cubicBezTo>
                    <a:cubicBezTo>
                      <a:pt x="534" y="482"/>
                      <a:pt x="544" y="482"/>
                      <a:pt x="554" y="479"/>
                    </a:cubicBez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8" y="7"/>
                      <a:pt x="494"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6"/>
              <p:cNvSpPr/>
              <p:nvPr/>
            </p:nvSpPr>
            <p:spPr>
              <a:xfrm>
                <a:off x="4864500" y="2613800"/>
                <a:ext cx="98075" cy="62325"/>
              </a:xfrm>
              <a:custGeom>
                <a:avLst/>
                <a:gdLst/>
                <a:ahLst/>
                <a:cxnLst/>
                <a:rect l="l" t="t" r="r" b="b"/>
                <a:pathLst>
                  <a:path w="3923" h="2493" extrusionOk="0">
                    <a:moveTo>
                      <a:pt x="3750" y="0"/>
                    </a:moveTo>
                    <a:cubicBezTo>
                      <a:pt x="2615" y="15"/>
                      <a:pt x="1753" y="338"/>
                      <a:pt x="1020" y="977"/>
                    </a:cubicBezTo>
                    <a:cubicBezTo>
                      <a:pt x="639" y="1315"/>
                      <a:pt x="331" y="1710"/>
                      <a:pt x="108" y="2177"/>
                    </a:cubicBezTo>
                    <a:cubicBezTo>
                      <a:pt x="65" y="2256"/>
                      <a:pt x="0" y="2356"/>
                      <a:pt x="129" y="2428"/>
                    </a:cubicBezTo>
                    <a:cubicBezTo>
                      <a:pt x="180" y="2464"/>
                      <a:pt x="230" y="2486"/>
                      <a:pt x="280" y="2493"/>
                    </a:cubicBezTo>
                    <a:cubicBezTo>
                      <a:pt x="417" y="2435"/>
                      <a:pt x="553" y="2371"/>
                      <a:pt x="690" y="2299"/>
                    </a:cubicBezTo>
                    <a:cubicBezTo>
                      <a:pt x="690" y="2299"/>
                      <a:pt x="697" y="2292"/>
                      <a:pt x="697" y="2285"/>
                    </a:cubicBezTo>
                    <a:cubicBezTo>
                      <a:pt x="1250" y="1315"/>
                      <a:pt x="2220" y="697"/>
                      <a:pt x="3283" y="597"/>
                    </a:cubicBezTo>
                    <a:cubicBezTo>
                      <a:pt x="3498" y="410"/>
                      <a:pt x="3714" y="216"/>
                      <a:pt x="3922" y="15"/>
                    </a:cubicBezTo>
                    <a:cubicBezTo>
                      <a:pt x="3865" y="15"/>
                      <a:pt x="3807" y="8"/>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6"/>
              <p:cNvSpPr/>
              <p:nvPr/>
            </p:nvSpPr>
            <p:spPr>
              <a:xfrm>
                <a:off x="4971700" y="2553275"/>
                <a:ext cx="39900" cy="47075"/>
              </a:xfrm>
              <a:custGeom>
                <a:avLst/>
                <a:gdLst/>
                <a:ahLst/>
                <a:cxnLst/>
                <a:rect l="l" t="t" r="r" b="b"/>
                <a:pathLst>
                  <a:path w="1596" h="1883" extrusionOk="0">
                    <a:moveTo>
                      <a:pt x="1595" y="1"/>
                    </a:moveTo>
                    <a:lnTo>
                      <a:pt x="1595" y="1"/>
                    </a:lnTo>
                    <a:cubicBezTo>
                      <a:pt x="1394" y="123"/>
                      <a:pt x="1207" y="259"/>
                      <a:pt x="1028" y="417"/>
                    </a:cubicBezTo>
                    <a:cubicBezTo>
                      <a:pt x="647" y="748"/>
                      <a:pt x="338" y="1150"/>
                      <a:pt x="115" y="1610"/>
                    </a:cubicBezTo>
                    <a:cubicBezTo>
                      <a:pt x="72" y="1696"/>
                      <a:pt x="1" y="1789"/>
                      <a:pt x="137" y="1868"/>
                    </a:cubicBezTo>
                    <a:cubicBezTo>
                      <a:pt x="144" y="1875"/>
                      <a:pt x="159" y="1875"/>
                      <a:pt x="166" y="1883"/>
                    </a:cubicBezTo>
                    <a:cubicBezTo>
                      <a:pt x="697" y="1301"/>
                      <a:pt x="1179" y="669"/>
                      <a:pt x="1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04"/>
        <p:cNvGrpSpPr/>
        <p:nvPr/>
      </p:nvGrpSpPr>
      <p:grpSpPr>
        <a:xfrm>
          <a:off x="0" y="0"/>
          <a:ext cx="0" cy="0"/>
          <a:chOff x="0" y="0"/>
          <a:chExt cx="0" cy="0"/>
        </a:xfrm>
      </p:grpSpPr>
      <p:sp>
        <p:nvSpPr>
          <p:cNvPr id="4705" name="Google Shape;4705;p50"/>
          <p:cNvSpPr txBox="1"/>
          <p:nvPr/>
        </p:nvSpPr>
        <p:spPr>
          <a:xfrm>
            <a:off x="720000" y="1188000"/>
            <a:ext cx="7704000" cy="172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Rubik</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https://fonts.google.com/specimen/Rubik</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Noto Sans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https://fonts.google.com/specimen/Noto+Sans</a:t>
            </a:r>
            <a:r>
              <a:rPr lang="en" sz="1100">
                <a:solidFill>
                  <a:schemeClr val="lt1"/>
                </a:solidFill>
              </a:rPr>
              <a:t>)</a:t>
            </a:r>
            <a:endParaRPr sz="1100">
              <a:solidFill>
                <a:schemeClr val="lt1"/>
              </a:solidFill>
            </a:endParaRPr>
          </a:p>
        </p:txBody>
      </p:sp>
      <p:sp>
        <p:nvSpPr>
          <p:cNvPr id="4706" name="Google Shape;4706;p50"/>
          <p:cNvSpPr/>
          <p:nvPr/>
        </p:nvSpPr>
        <p:spPr>
          <a:xfrm>
            <a:off x="3114475" y="285877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0"/>
          <p:cNvSpPr/>
          <p:nvPr/>
        </p:nvSpPr>
        <p:spPr>
          <a:xfrm>
            <a:off x="4176295" y="2858775"/>
            <a:ext cx="791400" cy="754200"/>
          </a:xfrm>
          <a:prstGeom prst="roundRect">
            <a:avLst>
              <a:gd name="adj" fmla="val 16667"/>
            </a:avLst>
          </a:prstGeom>
          <a:solidFill>
            <a:srgbClr val="F94B4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0"/>
          <p:cNvSpPr/>
          <p:nvPr/>
        </p:nvSpPr>
        <p:spPr>
          <a:xfrm>
            <a:off x="5238114" y="2858775"/>
            <a:ext cx="791400" cy="754200"/>
          </a:xfrm>
          <a:prstGeom prst="roundRect">
            <a:avLst>
              <a:gd name="adj" fmla="val 16667"/>
            </a:avLst>
          </a:prstGeom>
          <a:solidFill>
            <a:srgbClr val="FFC2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0"/>
          <p:cNvSpPr txBox="1"/>
          <p:nvPr/>
        </p:nvSpPr>
        <p:spPr>
          <a:xfrm>
            <a:off x="3114475" y="3015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4710" name="Google Shape;4710;p50"/>
          <p:cNvSpPr txBox="1"/>
          <p:nvPr/>
        </p:nvSpPr>
        <p:spPr>
          <a:xfrm>
            <a:off x="4176300" y="3015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#f94b4b</a:t>
            </a:r>
            <a:endParaRPr sz="1000">
              <a:solidFill>
                <a:srgbClr val="FFFFFF"/>
              </a:solidFill>
            </a:endParaRPr>
          </a:p>
        </p:txBody>
      </p:sp>
      <p:sp>
        <p:nvSpPr>
          <p:cNvPr id="4711" name="Google Shape;4711;p50"/>
          <p:cNvSpPr txBox="1"/>
          <p:nvPr/>
        </p:nvSpPr>
        <p:spPr>
          <a:xfrm>
            <a:off x="5238125" y="3015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#ffc2c2</a:t>
            </a:r>
            <a:endParaRPr sz="1000">
              <a:solidFill>
                <a:srgbClr val="191919"/>
              </a:solidFill>
            </a:endParaRPr>
          </a:p>
        </p:txBody>
      </p:sp>
      <p:sp>
        <p:nvSpPr>
          <p:cNvPr id="4712" name="Google Shape;4712;p50"/>
          <p:cNvSpPr/>
          <p:nvPr/>
        </p:nvSpPr>
        <p:spPr>
          <a:xfrm>
            <a:off x="3114475" y="3725600"/>
            <a:ext cx="791400" cy="754200"/>
          </a:xfrm>
          <a:prstGeom prst="roundRect">
            <a:avLst>
              <a:gd name="adj" fmla="val 16667"/>
            </a:avLst>
          </a:prstGeom>
          <a:solidFill>
            <a:srgbClr val="FDB3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0"/>
          <p:cNvSpPr txBox="1"/>
          <p:nvPr/>
        </p:nvSpPr>
        <p:spPr>
          <a:xfrm>
            <a:off x="3114475" y="3882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#fdb34a</a:t>
            </a:r>
            <a:endParaRPr sz="1000">
              <a:solidFill>
                <a:schemeClr val="dk1"/>
              </a:solidFill>
            </a:endParaRPr>
          </a:p>
        </p:txBody>
      </p:sp>
      <p:sp>
        <p:nvSpPr>
          <p:cNvPr id="4714" name="Google Shape;4714;p50"/>
          <p:cNvSpPr/>
          <p:nvPr/>
        </p:nvSpPr>
        <p:spPr>
          <a:xfrm>
            <a:off x="5238125" y="3725600"/>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0"/>
          <p:cNvSpPr txBox="1"/>
          <p:nvPr/>
        </p:nvSpPr>
        <p:spPr>
          <a:xfrm>
            <a:off x="5238125" y="3882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##ffffff</a:t>
            </a:r>
            <a:endParaRPr sz="1000">
              <a:solidFill>
                <a:srgbClr val="191919"/>
              </a:solidFill>
            </a:endParaRPr>
          </a:p>
        </p:txBody>
      </p:sp>
      <p:sp>
        <p:nvSpPr>
          <p:cNvPr id="4716" name="Google Shape;4716;p50"/>
          <p:cNvSpPr/>
          <p:nvPr/>
        </p:nvSpPr>
        <p:spPr>
          <a:xfrm>
            <a:off x="4176300" y="3725600"/>
            <a:ext cx="791400" cy="754200"/>
          </a:xfrm>
          <a:prstGeom prst="roundRect">
            <a:avLst>
              <a:gd name="adj" fmla="val 16667"/>
            </a:avLst>
          </a:prstGeom>
          <a:solidFill>
            <a:srgbClr val="FFC05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0"/>
          <p:cNvSpPr txBox="1"/>
          <p:nvPr/>
        </p:nvSpPr>
        <p:spPr>
          <a:xfrm>
            <a:off x="4176300" y="3882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#ffc05a</a:t>
            </a:r>
            <a:endParaRPr sz="1000">
              <a:solidFill>
                <a:schemeClr val="dk1"/>
              </a:solidFill>
            </a:endParaRPr>
          </a:p>
        </p:txBody>
      </p:sp>
      <p:sp>
        <p:nvSpPr>
          <p:cNvPr id="4718" name="Google Shape;4718;p50"/>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38"/>
        <p:cNvGrpSpPr/>
        <p:nvPr/>
      </p:nvGrpSpPr>
      <p:grpSpPr>
        <a:xfrm>
          <a:off x="0" y="0"/>
          <a:ext cx="0" cy="0"/>
          <a:chOff x="0" y="0"/>
          <a:chExt cx="0" cy="0"/>
        </a:xfrm>
      </p:grpSpPr>
      <p:sp>
        <p:nvSpPr>
          <p:cNvPr id="4739" name="Google Shape;4739;p52"/>
          <p:cNvSpPr txBox="1"/>
          <p:nvPr/>
        </p:nvSpPr>
        <p:spPr>
          <a:xfrm>
            <a:off x="720000" y="1188000"/>
            <a:ext cx="7704000" cy="68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a:t>
            </a:r>
            <a:r>
              <a:rPr lang="en-US" altLang="zh-CN" sz="1100" dirty="0">
                <a:solidFill>
                  <a:schemeClr val="lt1"/>
                </a:solidFill>
              </a:rPr>
              <a:t>reatPPT.com</a:t>
            </a:r>
            <a:endParaRPr sz="1100" dirty="0">
              <a:solidFill>
                <a:srgbClr val="FFFFFF"/>
              </a:solidFill>
            </a:endParaRPr>
          </a:p>
        </p:txBody>
      </p:sp>
      <p:sp>
        <p:nvSpPr>
          <p:cNvPr id="4740" name="Google Shape;4740;p52"/>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4741" name="Google Shape;4741;p52"/>
          <p:cNvGrpSpPr/>
          <p:nvPr/>
        </p:nvGrpSpPr>
        <p:grpSpPr>
          <a:xfrm>
            <a:off x="5048544" y="2943384"/>
            <a:ext cx="442841" cy="514271"/>
            <a:chOff x="4727025" y="1332775"/>
            <a:chExt cx="59900" cy="69625"/>
          </a:xfrm>
        </p:grpSpPr>
        <p:sp>
          <p:nvSpPr>
            <p:cNvPr id="4742" name="Google Shape;4742;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52"/>
          <p:cNvGrpSpPr/>
          <p:nvPr/>
        </p:nvGrpSpPr>
        <p:grpSpPr>
          <a:xfrm>
            <a:off x="5723860" y="2190872"/>
            <a:ext cx="500909" cy="500899"/>
            <a:chOff x="4820425" y="1329900"/>
            <a:chExt cx="70175" cy="70350"/>
          </a:xfrm>
        </p:grpSpPr>
        <p:sp>
          <p:nvSpPr>
            <p:cNvPr id="4745" name="Google Shape;4745;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9" name="Google Shape;4749;p52"/>
          <p:cNvGrpSpPr/>
          <p:nvPr/>
        </p:nvGrpSpPr>
        <p:grpSpPr>
          <a:xfrm>
            <a:off x="6376484" y="2202662"/>
            <a:ext cx="538135" cy="493119"/>
            <a:chOff x="4903200" y="1331525"/>
            <a:chExt cx="73575" cy="67425"/>
          </a:xfrm>
        </p:grpSpPr>
        <p:sp>
          <p:nvSpPr>
            <p:cNvPr id="4750" name="Google Shape;4750;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751" name="Google Shape;4751;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 name="Google Shape;4752;p52"/>
          <p:cNvGrpSpPr/>
          <p:nvPr/>
        </p:nvGrpSpPr>
        <p:grpSpPr>
          <a:xfrm>
            <a:off x="5636435" y="2944640"/>
            <a:ext cx="544563" cy="511895"/>
            <a:chOff x="4815575" y="1416800"/>
            <a:chExt cx="73750" cy="71400"/>
          </a:xfrm>
        </p:grpSpPr>
        <p:sp>
          <p:nvSpPr>
            <p:cNvPr id="4753" name="Google Shape;4753;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52"/>
          <p:cNvGrpSpPr/>
          <p:nvPr/>
        </p:nvGrpSpPr>
        <p:grpSpPr>
          <a:xfrm>
            <a:off x="6333060" y="2944346"/>
            <a:ext cx="602914" cy="512477"/>
            <a:chOff x="4902475" y="1418875"/>
            <a:chExt cx="74500" cy="63775"/>
          </a:xfrm>
        </p:grpSpPr>
        <p:sp>
          <p:nvSpPr>
            <p:cNvPr id="4757" name="Google Shape;4757;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52"/>
          <p:cNvGrpSpPr/>
          <p:nvPr/>
        </p:nvGrpSpPr>
        <p:grpSpPr>
          <a:xfrm>
            <a:off x="5748932" y="3683585"/>
            <a:ext cx="515391" cy="525699"/>
            <a:chOff x="4818100" y="1507675"/>
            <a:chExt cx="71225" cy="71625"/>
          </a:xfrm>
        </p:grpSpPr>
        <p:sp>
          <p:nvSpPr>
            <p:cNvPr id="4760" name="Google Shape;4760;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52"/>
          <p:cNvGrpSpPr/>
          <p:nvPr/>
        </p:nvGrpSpPr>
        <p:grpSpPr>
          <a:xfrm>
            <a:off x="5087034" y="3705117"/>
            <a:ext cx="522956" cy="489869"/>
            <a:chOff x="4721450" y="1509475"/>
            <a:chExt cx="79350" cy="74325"/>
          </a:xfrm>
        </p:grpSpPr>
        <p:sp>
          <p:nvSpPr>
            <p:cNvPr id="4765" name="Google Shape;4765;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52"/>
          <p:cNvGrpSpPr/>
          <p:nvPr/>
        </p:nvGrpSpPr>
        <p:grpSpPr>
          <a:xfrm>
            <a:off x="6410277" y="3684869"/>
            <a:ext cx="525704" cy="535436"/>
            <a:chOff x="4906800" y="1507500"/>
            <a:chExt cx="70350" cy="71075"/>
          </a:xfrm>
        </p:grpSpPr>
        <p:sp>
          <p:nvSpPr>
            <p:cNvPr id="4770" name="Google Shape;4770;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52"/>
          <p:cNvGrpSpPr/>
          <p:nvPr/>
        </p:nvGrpSpPr>
        <p:grpSpPr>
          <a:xfrm>
            <a:off x="4443099" y="2190850"/>
            <a:ext cx="508054" cy="508095"/>
            <a:chOff x="3736598" y="2170606"/>
            <a:chExt cx="404889" cy="404889"/>
          </a:xfrm>
        </p:grpSpPr>
        <p:sp>
          <p:nvSpPr>
            <p:cNvPr id="4776" name="Google Shape;4776;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52"/>
          <p:cNvGrpSpPr/>
          <p:nvPr/>
        </p:nvGrpSpPr>
        <p:grpSpPr>
          <a:xfrm>
            <a:off x="3731139" y="2190945"/>
            <a:ext cx="575790" cy="507904"/>
            <a:chOff x="3161917" y="2170682"/>
            <a:chExt cx="458870" cy="404737"/>
          </a:xfrm>
        </p:grpSpPr>
        <p:sp>
          <p:nvSpPr>
            <p:cNvPr id="4781" name="Google Shape;4781;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782" name="Google Shape;4782;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52"/>
          <p:cNvGrpSpPr/>
          <p:nvPr/>
        </p:nvGrpSpPr>
        <p:grpSpPr>
          <a:xfrm>
            <a:off x="3758669" y="2951317"/>
            <a:ext cx="520730" cy="498567"/>
            <a:chOff x="3179914" y="2889488"/>
            <a:chExt cx="422876" cy="404911"/>
          </a:xfrm>
        </p:grpSpPr>
        <p:sp>
          <p:nvSpPr>
            <p:cNvPr id="4785" name="Google Shape;4785;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52"/>
          <p:cNvGrpSpPr/>
          <p:nvPr/>
        </p:nvGrpSpPr>
        <p:grpSpPr>
          <a:xfrm>
            <a:off x="4387349" y="2951277"/>
            <a:ext cx="516145" cy="498648"/>
            <a:chOff x="3729467" y="2889422"/>
            <a:chExt cx="419153" cy="404977"/>
          </a:xfrm>
        </p:grpSpPr>
        <p:sp>
          <p:nvSpPr>
            <p:cNvPr id="4792" name="Google Shape;4792;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9" name="Google Shape;4799;p52"/>
          <p:cNvSpPr/>
          <p:nvPr/>
        </p:nvSpPr>
        <p:spPr>
          <a:xfrm>
            <a:off x="7405574" y="21982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2"/>
          <p:cNvSpPr/>
          <p:nvPr/>
        </p:nvSpPr>
        <p:spPr>
          <a:xfrm>
            <a:off x="7105028" y="21806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2"/>
          <p:cNvSpPr/>
          <p:nvPr/>
        </p:nvSpPr>
        <p:spPr>
          <a:xfrm>
            <a:off x="7727317" y="21871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2"/>
          <p:cNvSpPr/>
          <p:nvPr/>
        </p:nvSpPr>
        <p:spPr>
          <a:xfrm>
            <a:off x="8022022" y="21806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3" name="Google Shape;4803;p52"/>
          <p:cNvGrpSpPr/>
          <p:nvPr/>
        </p:nvGrpSpPr>
        <p:grpSpPr>
          <a:xfrm>
            <a:off x="7107677" y="2398162"/>
            <a:ext cx="166473" cy="141497"/>
            <a:chOff x="4660325" y="1866850"/>
            <a:chExt cx="68350" cy="58100"/>
          </a:xfrm>
        </p:grpSpPr>
        <p:sp>
          <p:nvSpPr>
            <p:cNvPr id="4804" name="Google Shape;4804;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52"/>
          <p:cNvGrpSpPr/>
          <p:nvPr/>
        </p:nvGrpSpPr>
        <p:grpSpPr>
          <a:xfrm>
            <a:off x="7417022" y="2423886"/>
            <a:ext cx="162515" cy="90049"/>
            <a:chOff x="4791775" y="1877500"/>
            <a:chExt cx="66725" cy="36975"/>
          </a:xfrm>
        </p:grpSpPr>
        <p:sp>
          <p:nvSpPr>
            <p:cNvPr id="4807" name="Google Shape;4807;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52"/>
          <p:cNvGrpSpPr/>
          <p:nvPr/>
        </p:nvGrpSpPr>
        <p:grpSpPr>
          <a:xfrm>
            <a:off x="7738734" y="2423886"/>
            <a:ext cx="144979" cy="90049"/>
            <a:chOff x="4923925" y="1877500"/>
            <a:chExt cx="59525" cy="36975"/>
          </a:xfrm>
        </p:grpSpPr>
        <p:sp>
          <p:nvSpPr>
            <p:cNvPr id="4810" name="Google Shape;4810;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oogle Shape;4812;p52"/>
          <p:cNvGrpSpPr/>
          <p:nvPr/>
        </p:nvGrpSpPr>
        <p:grpSpPr>
          <a:xfrm>
            <a:off x="8033226" y="2406077"/>
            <a:ext cx="141447" cy="125667"/>
            <a:chOff x="5058450" y="1870100"/>
            <a:chExt cx="58075" cy="51600"/>
          </a:xfrm>
        </p:grpSpPr>
        <p:sp>
          <p:nvSpPr>
            <p:cNvPr id="4813" name="Google Shape;4813;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52"/>
          <p:cNvGrpSpPr/>
          <p:nvPr/>
        </p:nvGrpSpPr>
        <p:grpSpPr>
          <a:xfrm>
            <a:off x="7447741" y="2828485"/>
            <a:ext cx="101077" cy="107645"/>
            <a:chOff x="4811425" y="2065025"/>
            <a:chExt cx="41500" cy="44200"/>
          </a:xfrm>
        </p:grpSpPr>
        <p:sp>
          <p:nvSpPr>
            <p:cNvPr id="4816" name="Google Shape;4816;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52"/>
          <p:cNvGrpSpPr/>
          <p:nvPr/>
        </p:nvGrpSpPr>
        <p:grpSpPr>
          <a:xfrm>
            <a:off x="7740178" y="2828698"/>
            <a:ext cx="120867" cy="107218"/>
            <a:chOff x="4929875" y="2065025"/>
            <a:chExt cx="49625" cy="44025"/>
          </a:xfrm>
        </p:grpSpPr>
        <p:sp>
          <p:nvSpPr>
            <p:cNvPr id="4819" name="Google Shape;4819;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52"/>
          <p:cNvGrpSpPr/>
          <p:nvPr/>
        </p:nvGrpSpPr>
        <p:grpSpPr>
          <a:xfrm>
            <a:off x="8068847" y="2831712"/>
            <a:ext cx="70206" cy="101191"/>
            <a:chOff x="5083925" y="2066350"/>
            <a:chExt cx="28825" cy="41550"/>
          </a:xfrm>
        </p:grpSpPr>
        <p:sp>
          <p:nvSpPr>
            <p:cNvPr id="4822" name="Google Shape;4822;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52"/>
          <p:cNvGrpSpPr/>
          <p:nvPr/>
        </p:nvGrpSpPr>
        <p:grpSpPr>
          <a:xfrm>
            <a:off x="7100401" y="2847359"/>
            <a:ext cx="181026" cy="69896"/>
            <a:chOff x="4659775" y="2072775"/>
            <a:chExt cx="74325" cy="28700"/>
          </a:xfrm>
        </p:grpSpPr>
        <p:sp>
          <p:nvSpPr>
            <p:cNvPr id="4825" name="Google Shape;4825;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52"/>
          <p:cNvGrpSpPr/>
          <p:nvPr/>
        </p:nvGrpSpPr>
        <p:grpSpPr>
          <a:xfrm>
            <a:off x="8020257" y="2637924"/>
            <a:ext cx="167387" cy="89197"/>
            <a:chOff x="4662475" y="1976500"/>
            <a:chExt cx="68725" cy="36625"/>
          </a:xfrm>
        </p:grpSpPr>
        <p:sp>
          <p:nvSpPr>
            <p:cNvPr id="4829" name="Google Shape;4829;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52"/>
          <p:cNvGrpSpPr/>
          <p:nvPr/>
        </p:nvGrpSpPr>
        <p:grpSpPr>
          <a:xfrm>
            <a:off x="7717162" y="2641364"/>
            <a:ext cx="166899" cy="82317"/>
            <a:chOff x="4920150" y="1977875"/>
            <a:chExt cx="68525" cy="33800"/>
          </a:xfrm>
        </p:grpSpPr>
        <p:sp>
          <p:nvSpPr>
            <p:cNvPr id="4833" name="Google Shape;4833;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52"/>
          <p:cNvGrpSpPr/>
          <p:nvPr/>
        </p:nvGrpSpPr>
        <p:grpSpPr>
          <a:xfrm>
            <a:off x="7128319" y="3045282"/>
            <a:ext cx="125190" cy="127858"/>
            <a:chOff x="4676550" y="2160575"/>
            <a:chExt cx="51400" cy="52500"/>
          </a:xfrm>
        </p:grpSpPr>
        <p:sp>
          <p:nvSpPr>
            <p:cNvPr id="4837" name="Google Shape;4837;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52"/>
          <p:cNvGrpSpPr/>
          <p:nvPr/>
        </p:nvGrpSpPr>
        <p:grpSpPr>
          <a:xfrm>
            <a:off x="7425577" y="3052314"/>
            <a:ext cx="145405" cy="113794"/>
            <a:chOff x="4768325" y="2163475"/>
            <a:chExt cx="59700" cy="46725"/>
          </a:xfrm>
        </p:grpSpPr>
        <p:sp>
          <p:nvSpPr>
            <p:cNvPr id="4841" name="Google Shape;4841;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3" name="Google Shape;4843;p52"/>
          <p:cNvSpPr/>
          <p:nvPr/>
        </p:nvSpPr>
        <p:spPr>
          <a:xfrm>
            <a:off x="7757532" y="30438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2"/>
          <p:cNvSpPr/>
          <p:nvPr/>
        </p:nvSpPr>
        <p:spPr>
          <a:xfrm>
            <a:off x="8029908" y="40509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2"/>
          <p:cNvSpPr/>
          <p:nvPr/>
        </p:nvSpPr>
        <p:spPr>
          <a:xfrm>
            <a:off x="7131363" y="32791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2"/>
          <p:cNvSpPr/>
          <p:nvPr/>
        </p:nvSpPr>
        <p:spPr>
          <a:xfrm>
            <a:off x="7099335" y="40667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2"/>
          <p:cNvSpPr/>
          <p:nvPr/>
        </p:nvSpPr>
        <p:spPr>
          <a:xfrm>
            <a:off x="7116658" y="35483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2"/>
          <p:cNvSpPr/>
          <p:nvPr/>
        </p:nvSpPr>
        <p:spPr>
          <a:xfrm>
            <a:off x="7750408" y="35302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9" name="Google Shape;4849;p52"/>
          <p:cNvGrpSpPr/>
          <p:nvPr/>
        </p:nvGrpSpPr>
        <p:grpSpPr>
          <a:xfrm>
            <a:off x="7441895" y="3307408"/>
            <a:ext cx="112768" cy="106853"/>
            <a:chOff x="4768575" y="2253950"/>
            <a:chExt cx="46300" cy="43875"/>
          </a:xfrm>
        </p:grpSpPr>
        <p:sp>
          <p:nvSpPr>
            <p:cNvPr id="4850" name="Google Shape;4850;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52"/>
          <p:cNvGrpSpPr/>
          <p:nvPr/>
        </p:nvGrpSpPr>
        <p:grpSpPr>
          <a:xfrm>
            <a:off x="7741518" y="3796434"/>
            <a:ext cx="118187" cy="146246"/>
            <a:chOff x="4960900" y="2433225"/>
            <a:chExt cx="48525" cy="60050"/>
          </a:xfrm>
        </p:grpSpPr>
        <p:sp>
          <p:nvSpPr>
            <p:cNvPr id="4853" name="Google Shape;4853;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52"/>
          <p:cNvGrpSpPr/>
          <p:nvPr/>
        </p:nvGrpSpPr>
        <p:grpSpPr>
          <a:xfrm>
            <a:off x="7430083" y="4060495"/>
            <a:ext cx="136394" cy="143810"/>
            <a:chOff x="4854075" y="2527625"/>
            <a:chExt cx="56000" cy="59050"/>
          </a:xfrm>
        </p:grpSpPr>
        <p:sp>
          <p:nvSpPr>
            <p:cNvPr id="4856" name="Google Shape;4856;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8" name="Google Shape;4858;p52"/>
          <p:cNvSpPr/>
          <p:nvPr/>
        </p:nvSpPr>
        <p:spPr>
          <a:xfrm>
            <a:off x="7445335" y="38032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2"/>
          <p:cNvSpPr/>
          <p:nvPr/>
        </p:nvSpPr>
        <p:spPr>
          <a:xfrm>
            <a:off x="8024001" y="30428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2"/>
          <p:cNvSpPr/>
          <p:nvPr/>
        </p:nvSpPr>
        <p:spPr>
          <a:xfrm>
            <a:off x="7123265" y="38032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1" name="Google Shape;4861;p52"/>
          <p:cNvGrpSpPr/>
          <p:nvPr/>
        </p:nvGrpSpPr>
        <p:grpSpPr>
          <a:xfrm>
            <a:off x="8054294" y="3524239"/>
            <a:ext cx="99312" cy="160797"/>
            <a:chOff x="5059700" y="2334775"/>
            <a:chExt cx="40775" cy="66025"/>
          </a:xfrm>
        </p:grpSpPr>
        <p:sp>
          <p:nvSpPr>
            <p:cNvPr id="4862" name="Google Shape;4862;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52"/>
          <p:cNvGrpSpPr/>
          <p:nvPr/>
        </p:nvGrpSpPr>
        <p:grpSpPr>
          <a:xfrm>
            <a:off x="8011458" y="3789371"/>
            <a:ext cx="184984" cy="160371"/>
            <a:chOff x="5037700" y="2430325"/>
            <a:chExt cx="75950" cy="65850"/>
          </a:xfrm>
        </p:grpSpPr>
        <p:sp>
          <p:nvSpPr>
            <p:cNvPr id="4872" name="Google Shape;4872;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52"/>
          <p:cNvGrpSpPr/>
          <p:nvPr/>
        </p:nvGrpSpPr>
        <p:grpSpPr>
          <a:xfrm>
            <a:off x="7430964" y="3555823"/>
            <a:ext cx="173014" cy="97629"/>
            <a:chOff x="4756975" y="2341800"/>
            <a:chExt cx="91975" cy="51925"/>
          </a:xfrm>
        </p:grpSpPr>
        <p:sp>
          <p:nvSpPr>
            <p:cNvPr id="4875" name="Google Shape;4875;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52"/>
          <p:cNvGrpSpPr/>
          <p:nvPr/>
        </p:nvGrpSpPr>
        <p:grpSpPr>
          <a:xfrm>
            <a:off x="7697901" y="4044520"/>
            <a:ext cx="212497" cy="175761"/>
            <a:chOff x="4943575" y="2516350"/>
            <a:chExt cx="98675" cy="81700"/>
          </a:xfrm>
        </p:grpSpPr>
        <p:sp>
          <p:nvSpPr>
            <p:cNvPr id="4896" name="Google Shape;4896;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52"/>
          <p:cNvGrpSpPr/>
          <p:nvPr/>
        </p:nvGrpSpPr>
        <p:grpSpPr>
          <a:xfrm>
            <a:off x="1955962" y="3270763"/>
            <a:ext cx="965351" cy="134611"/>
            <a:chOff x="4411970" y="2962952"/>
            <a:chExt cx="706544" cy="104212"/>
          </a:xfrm>
        </p:grpSpPr>
        <p:sp>
          <p:nvSpPr>
            <p:cNvPr id="4975" name="Google Shape;4975;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52"/>
          <p:cNvGrpSpPr/>
          <p:nvPr/>
        </p:nvGrpSpPr>
        <p:grpSpPr>
          <a:xfrm>
            <a:off x="1955962" y="2859677"/>
            <a:ext cx="960158" cy="289172"/>
            <a:chOff x="4411970" y="2726085"/>
            <a:chExt cx="643107" cy="193659"/>
          </a:xfrm>
        </p:grpSpPr>
        <p:sp>
          <p:nvSpPr>
            <p:cNvPr id="4980" name="Google Shape;4980;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52"/>
          <p:cNvGrpSpPr/>
          <p:nvPr/>
        </p:nvGrpSpPr>
        <p:grpSpPr>
          <a:xfrm>
            <a:off x="958854" y="3125787"/>
            <a:ext cx="833173" cy="259209"/>
            <a:chOff x="4411970" y="4340222"/>
            <a:chExt cx="779467" cy="242683"/>
          </a:xfrm>
        </p:grpSpPr>
        <p:sp>
          <p:nvSpPr>
            <p:cNvPr id="4984" name="Google Shape;4984;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52"/>
          <p:cNvGrpSpPr/>
          <p:nvPr/>
        </p:nvGrpSpPr>
        <p:grpSpPr>
          <a:xfrm>
            <a:off x="1955962" y="2521533"/>
            <a:ext cx="965160" cy="216230"/>
            <a:chOff x="4411970" y="2468674"/>
            <a:chExt cx="747317" cy="167425"/>
          </a:xfrm>
        </p:grpSpPr>
        <p:sp>
          <p:nvSpPr>
            <p:cNvPr id="4988" name="Google Shape;4988;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52"/>
          <p:cNvGrpSpPr/>
          <p:nvPr/>
        </p:nvGrpSpPr>
        <p:grpSpPr>
          <a:xfrm>
            <a:off x="954709" y="2426250"/>
            <a:ext cx="810451" cy="319148"/>
            <a:chOff x="4411970" y="3686602"/>
            <a:chExt cx="797845" cy="314215"/>
          </a:xfrm>
        </p:grpSpPr>
        <p:sp>
          <p:nvSpPr>
            <p:cNvPr id="4991" name="Google Shape;4991;p5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6" name="Google Shape;4996;p52"/>
          <p:cNvSpPr/>
          <p:nvPr/>
        </p:nvSpPr>
        <p:spPr>
          <a:xfrm>
            <a:off x="947558" y="28348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7" name="Google Shape;4997;p52"/>
          <p:cNvGrpSpPr/>
          <p:nvPr/>
        </p:nvGrpSpPr>
        <p:grpSpPr>
          <a:xfrm>
            <a:off x="954806" y="2180774"/>
            <a:ext cx="1970333" cy="208784"/>
            <a:chOff x="6336019" y="3733725"/>
            <a:chExt cx="2566206" cy="351310"/>
          </a:xfrm>
        </p:grpSpPr>
        <p:sp>
          <p:nvSpPr>
            <p:cNvPr id="4998" name="Google Shape;4998;p5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52"/>
          <p:cNvGrpSpPr/>
          <p:nvPr/>
        </p:nvGrpSpPr>
        <p:grpSpPr>
          <a:xfrm>
            <a:off x="1955962" y="3788329"/>
            <a:ext cx="946551" cy="153200"/>
            <a:chOff x="4404545" y="3301592"/>
            <a:chExt cx="782403" cy="129272"/>
          </a:xfrm>
        </p:grpSpPr>
        <p:sp>
          <p:nvSpPr>
            <p:cNvPr id="5003" name="Google Shape;5003;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2"/>
          <p:cNvGrpSpPr/>
          <p:nvPr/>
        </p:nvGrpSpPr>
        <p:grpSpPr>
          <a:xfrm>
            <a:off x="1955962" y="3527288"/>
            <a:ext cx="962257" cy="139127"/>
            <a:chOff x="4411970" y="3131459"/>
            <a:chExt cx="710520" cy="117397"/>
          </a:xfrm>
        </p:grpSpPr>
        <p:sp>
          <p:nvSpPr>
            <p:cNvPr id="5006" name="Google Shape;5006;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8" name="Google Shape;5008;p52" descr="Timeline background shape"/>
          <p:cNvSpPr/>
          <p:nvPr/>
        </p:nvSpPr>
        <p:spPr>
          <a:xfrm>
            <a:off x="1955962" y="40634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9" name="Google Shape;5009;p52"/>
          <p:cNvGrpSpPr/>
          <p:nvPr/>
        </p:nvGrpSpPr>
        <p:grpSpPr>
          <a:xfrm>
            <a:off x="956107" y="3462082"/>
            <a:ext cx="823838" cy="458988"/>
            <a:chOff x="4411970" y="1801825"/>
            <a:chExt cx="734586" cy="409262"/>
          </a:xfrm>
        </p:grpSpPr>
        <p:sp>
          <p:nvSpPr>
            <p:cNvPr id="5010" name="Google Shape;5010;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52"/>
          <p:cNvGrpSpPr/>
          <p:nvPr/>
        </p:nvGrpSpPr>
        <p:grpSpPr>
          <a:xfrm>
            <a:off x="956107" y="4010508"/>
            <a:ext cx="856348" cy="212039"/>
            <a:chOff x="4411970" y="2233974"/>
            <a:chExt cx="763574" cy="189068"/>
          </a:xfrm>
        </p:grpSpPr>
        <p:sp>
          <p:nvSpPr>
            <p:cNvPr id="5013" name="Google Shape;5013;p5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2"/>
          <p:cNvGrpSpPr/>
          <p:nvPr/>
        </p:nvGrpSpPr>
        <p:grpSpPr>
          <a:xfrm>
            <a:off x="3066303" y="2185844"/>
            <a:ext cx="511602" cy="511602"/>
            <a:chOff x="5681300" y="2527788"/>
            <a:chExt cx="805800" cy="805800"/>
          </a:xfrm>
        </p:grpSpPr>
        <p:sp>
          <p:nvSpPr>
            <p:cNvPr id="5016" name="Google Shape;5016;p5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52"/>
          <p:cNvGrpSpPr/>
          <p:nvPr/>
        </p:nvGrpSpPr>
        <p:grpSpPr>
          <a:xfrm>
            <a:off x="3063497" y="2952427"/>
            <a:ext cx="513021" cy="512935"/>
            <a:chOff x="4049800" y="640400"/>
            <a:chExt cx="858900" cy="858900"/>
          </a:xfrm>
        </p:grpSpPr>
        <p:sp>
          <p:nvSpPr>
            <p:cNvPr id="5019" name="Google Shape;5019;p5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52"/>
          <p:cNvGrpSpPr/>
          <p:nvPr/>
        </p:nvGrpSpPr>
        <p:grpSpPr>
          <a:xfrm>
            <a:off x="2980696" y="3604319"/>
            <a:ext cx="686489" cy="686585"/>
            <a:chOff x="5080188" y="927900"/>
            <a:chExt cx="961200" cy="961200"/>
          </a:xfrm>
        </p:grpSpPr>
        <p:sp>
          <p:nvSpPr>
            <p:cNvPr id="5022" name="Google Shape;5022;p5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52"/>
          <p:cNvGrpSpPr/>
          <p:nvPr/>
        </p:nvGrpSpPr>
        <p:grpSpPr>
          <a:xfrm>
            <a:off x="3763848" y="3697048"/>
            <a:ext cx="510373" cy="510937"/>
            <a:chOff x="7508249" y="1522825"/>
            <a:chExt cx="1326332" cy="1322987"/>
          </a:xfrm>
        </p:grpSpPr>
        <p:sp>
          <p:nvSpPr>
            <p:cNvPr id="5031" name="Google Shape;5031;p5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2"/>
          <p:cNvGrpSpPr/>
          <p:nvPr/>
        </p:nvGrpSpPr>
        <p:grpSpPr>
          <a:xfrm>
            <a:off x="4455441" y="3698453"/>
            <a:ext cx="492652" cy="503348"/>
            <a:chOff x="6039282" y="1042577"/>
            <a:chExt cx="734315" cy="731929"/>
          </a:xfrm>
        </p:grpSpPr>
        <p:sp>
          <p:nvSpPr>
            <p:cNvPr id="5042" name="Google Shape;5042;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2"/>
          <p:cNvGrpSpPr/>
          <p:nvPr/>
        </p:nvGrpSpPr>
        <p:grpSpPr>
          <a:xfrm>
            <a:off x="5095855" y="2194494"/>
            <a:ext cx="483304" cy="504902"/>
            <a:chOff x="1825800" y="1651625"/>
            <a:chExt cx="568125" cy="591775"/>
          </a:xfrm>
        </p:grpSpPr>
        <p:sp>
          <p:nvSpPr>
            <p:cNvPr id="5064" name="Google Shape;5064;p5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0" name="Google Shape;5070;p52"/>
          <p:cNvSpPr/>
          <p:nvPr/>
        </p:nvSpPr>
        <p:spPr>
          <a:xfrm>
            <a:off x="7713443" y="32736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2"/>
          <p:cNvSpPr/>
          <p:nvPr/>
        </p:nvSpPr>
        <p:spPr>
          <a:xfrm>
            <a:off x="8029700" y="33024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2"/>
          <p:cNvSpPr/>
          <p:nvPr/>
        </p:nvSpPr>
        <p:spPr>
          <a:xfrm>
            <a:off x="7131814"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2"/>
          <p:cNvSpPr/>
          <p:nvPr/>
        </p:nvSpPr>
        <p:spPr>
          <a:xfrm flipH="1">
            <a:off x="7439179"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077"/>
        <p:cNvGrpSpPr/>
        <p:nvPr/>
      </p:nvGrpSpPr>
      <p:grpSpPr>
        <a:xfrm>
          <a:off x="0" y="0"/>
          <a:ext cx="0" cy="0"/>
          <a:chOff x="0" y="0"/>
          <a:chExt cx="0" cy="0"/>
        </a:xfrm>
      </p:grpSpPr>
      <p:grpSp>
        <p:nvGrpSpPr>
          <p:cNvPr id="5078" name="Google Shape;5078;p53"/>
          <p:cNvGrpSpPr/>
          <p:nvPr/>
        </p:nvGrpSpPr>
        <p:grpSpPr>
          <a:xfrm>
            <a:off x="722059" y="974193"/>
            <a:ext cx="2492868" cy="1379876"/>
            <a:chOff x="2654821" y="2311071"/>
            <a:chExt cx="2279715" cy="1262120"/>
          </a:xfrm>
        </p:grpSpPr>
        <p:grpSp>
          <p:nvGrpSpPr>
            <p:cNvPr id="5079" name="Google Shape;5079;p53"/>
            <p:cNvGrpSpPr/>
            <p:nvPr/>
          </p:nvGrpSpPr>
          <p:grpSpPr>
            <a:xfrm>
              <a:off x="4034269" y="2840745"/>
              <a:ext cx="40212" cy="36437"/>
              <a:chOff x="4293400" y="2574725"/>
              <a:chExt cx="84425" cy="80100"/>
            </a:xfrm>
          </p:grpSpPr>
          <p:sp>
            <p:nvSpPr>
              <p:cNvPr id="5080" name="Google Shape;5080;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081" name="Google Shape;5081;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53"/>
            <p:cNvGrpSpPr/>
            <p:nvPr/>
          </p:nvGrpSpPr>
          <p:grpSpPr>
            <a:xfrm>
              <a:off x="3894606" y="2334874"/>
              <a:ext cx="913198" cy="518984"/>
              <a:chOff x="4000175" y="1462675"/>
              <a:chExt cx="1917275" cy="1140875"/>
            </a:xfrm>
          </p:grpSpPr>
          <p:sp>
            <p:nvSpPr>
              <p:cNvPr id="5083" name="Google Shape;5083;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084" name="Google Shape;5084;p53"/>
              <p:cNvGrpSpPr/>
              <p:nvPr/>
            </p:nvGrpSpPr>
            <p:grpSpPr>
              <a:xfrm>
                <a:off x="4000175" y="1462675"/>
                <a:ext cx="1917275" cy="1140875"/>
                <a:chOff x="4000175" y="1462675"/>
                <a:chExt cx="1917275" cy="1140875"/>
              </a:xfrm>
            </p:grpSpPr>
            <p:sp>
              <p:nvSpPr>
                <p:cNvPr id="5085" name="Google Shape;5085;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086" name="Google Shape;5086;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90" name="Google Shape;5090;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1" name="Google Shape;5091;p53"/>
            <p:cNvGrpSpPr/>
            <p:nvPr/>
          </p:nvGrpSpPr>
          <p:grpSpPr>
            <a:xfrm>
              <a:off x="3875768" y="2846704"/>
              <a:ext cx="44796" cy="47366"/>
              <a:chOff x="3960625" y="2587825"/>
              <a:chExt cx="94050" cy="104125"/>
            </a:xfrm>
          </p:grpSpPr>
          <p:sp>
            <p:nvSpPr>
              <p:cNvPr id="5092" name="Google Shape;5092;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093" name="Google Shape;5093;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53"/>
            <p:cNvGrpSpPr/>
            <p:nvPr/>
          </p:nvGrpSpPr>
          <p:grpSpPr>
            <a:xfrm>
              <a:off x="3782759" y="2807162"/>
              <a:ext cx="82686" cy="85487"/>
              <a:chOff x="3765350" y="2500900"/>
              <a:chExt cx="173600" cy="187925"/>
            </a:xfrm>
          </p:grpSpPr>
          <p:sp>
            <p:nvSpPr>
              <p:cNvPr id="5095" name="Google Shape;5095;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096" name="Google Shape;5096;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53"/>
            <p:cNvGrpSpPr/>
            <p:nvPr/>
          </p:nvGrpSpPr>
          <p:grpSpPr>
            <a:xfrm>
              <a:off x="3775674" y="2798496"/>
              <a:ext cx="40545" cy="23564"/>
              <a:chOff x="3750475" y="2481850"/>
              <a:chExt cx="85125" cy="51800"/>
            </a:xfrm>
          </p:grpSpPr>
          <p:sp>
            <p:nvSpPr>
              <p:cNvPr id="5102" name="Google Shape;5102;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104" name="Google Shape;5104;p53"/>
            <p:cNvGrpSpPr/>
            <p:nvPr/>
          </p:nvGrpSpPr>
          <p:grpSpPr>
            <a:xfrm>
              <a:off x="3716946" y="2776024"/>
              <a:ext cx="81971" cy="76912"/>
              <a:chOff x="3627175" y="2432450"/>
              <a:chExt cx="172100" cy="169075"/>
            </a:xfrm>
          </p:grpSpPr>
          <p:sp>
            <p:nvSpPr>
              <p:cNvPr id="5105" name="Google Shape;5105;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107" name="Google Shape;5107;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108" name="Google Shape;5108;p53"/>
            <p:cNvGrpSpPr/>
            <p:nvPr/>
          </p:nvGrpSpPr>
          <p:grpSpPr>
            <a:xfrm>
              <a:off x="3685682" y="2845624"/>
              <a:ext cx="29311" cy="45055"/>
              <a:chOff x="3561536" y="2585450"/>
              <a:chExt cx="61539" cy="99045"/>
            </a:xfrm>
          </p:grpSpPr>
          <p:sp>
            <p:nvSpPr>
              <p:cNvPr id="5109" name="Google Shape;5109;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111" name="Google Shape;5111;p53"/>
            <p:cNvGrpSpPr/>
            <p:nvPr/>
          </p:nvGrpSpPr>
          <p:grpSpPr>
            <a:xfrm>
              <a:off x="3849905" y="2572252"/>
              <a:ext cx="74339" cy="119559"/>
              <a:chOff x="3906325" y="1984500"/>
              <a:chExt cx="156075" cy="262825"/>
            </a:xfrm>
          </p:grpSpPr>
          <p:sp>
            <p:nvSpPr>
              <p:cNvPr id="5112" name="Google Shape;5112;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113" name="Google Shape;5113;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53"/>
            <p:cNvGrpSpPr/>
            <p:nvPr/>
          </p:nvGrpSpPr>
          <p:grpSpPr>
            <a:xfrm>
              <a:off x="2654821" y="2414345"/>
              <a:ext cx="667570" cy="558731"/>
              <a:chOff x="1397225" y="1637375"/>
              <a:chExt cx="1401575" cy="1228250"/>
            </a:xfrm>
          </p:grpSpPr>
          <p:sp>
            <p:nvSpPr>
              <p:cNvPr id="5115" name="Google Shape;5115;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116" name="Google Shape;5116;p53"/>
              <p:cNvGrpSpPr/>
              <p:nvPr/>
            </p:nvGrpSpPr>
            <p:grpSpPr>
              <a:xfrm>
                <a:off x="1397225" y="1637375"/>
                <a:ext cx="1398775" cy="1228250"/>
                <a:chOff x="1397225" y="1637375"/>
                <a:chExt cx="1398775" cy="1228250"/>
              </a:xfrm>
            </p:grpSpPr>
            <p:sp>
              <p:nvSpPr>
                <p:cNvPr id="5117" name="Google Shape;5117;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9" name="Google Shape;5119;p53"/>
            <p:cNvGrpSpPr/>
            <p:nvPr/>
          </p:nvGrpSpPr>
          <p:grpSpPr>
            <a:xfrm>
              <a:off x="3230417" y="3103734"/>
              <a:ext cx="282982" cy="280332"/>
              <a:chOff x="2605700" y="3152850"/>
              <a:chExt cx="594125" cy="616250"/>
            </a:xfrm>
          </p:grpSpPr>
          <p:sp>
            <p:nvSpPr>
              <p:cNvPr id="5120" name="Google Shape;5120;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21" name="Google Shape;5121;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122" name="Google Shape;5122;p53"/>
            <p:cNvGrpSpPr/>
            <p:nvPr/>
          </p:nvGrpSpPr>
          <p:grpSpPr>
            <a:xfrm>
              <a:off x="3265985" y="3226989"/>
              <a:ext cx="87151" cy="346202"/>
              <a:chOff x="2680375" y="3423800"/>
              <a:chExt cx="182975" cy="761050"/>
            </a:xfrm>
          </p:grpSpPr>
          <p:sp>
            <p:nvSpPr>
              <p:cNvPr id="5123" name="Google Shape;5123;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24" name="Google Shape;5124;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53"/>
            <p:cNvGrpSpPr/>
            <p:nvPr/>
          </p:nvGrpSpPr>
          <p:grpSpPr>
            <a:xfrm>
              <a:off x="3855466" y="3289811"/>
              <a:ext cx="112514" cy="94210"/>
              <a:chOff x="3918000" y="3561900"/>
              <a:chExt cx="236225" cy="207100"/>
            </a:xfrm>
          </p:grpSpPr>
          <p:sp>
            <p:nvSpPr>
              <p:cNvPr id="5126" name="Google Shape;5126;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27" name="Google Shape;5127;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8" name="Google Shape;5128;p5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131" name="Google Shape;5131;p53"/>
            <p:cNvGrpSpPr/>
            <p:nvPr/>
          </p:nvGrpSpPr>
          <p:grpSpPr>
            <a:xfrm>
              <a:off x="2905224" y="2311071"/>
              <a:ext cx="596721" cy="528992"/>
              <a:chOff x="1922950" y="1410350"/>
              <a:chExt cx="1252825" cy="1162875"/>
            </a:xfrm>
          </p:grpSpPr>
          <p:sp>
            <p:nvSpPr>
              <p:cNvPr id="5132" name="Google Shape;5132;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148" name="Google Shape;5148;p5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168" name="Google Shape;5168;p5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169" name="Google Shape;5169;p5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0" name="Google Shape;5170;p53"/>
            <p:cNvGrpSpPr/>
            <p:nvPr/>
          </p:nvGrpSpPr>
          <p:grpSpPr>
            <a:xfrm>
              <a:off x="3280929" y="3294542"/>
              <a:ext cx="109894" cy="272224"/>
              <a:chOff x="2711750" y="3572300"/>
              <a:chExt cx="230725" cy="598425"/>
            </a:xfrm>
          </p:grpSpPr>
          <p:sp>
            <p:nvSpPr>
              <p:cNvPr id="5171" name="Google Shape;5171;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3" name="Google Shape;5173;p5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4" name="Google Shape;5174;p53"/>
            <p:cNvGrpSpPr/>
            <p:nvPr/>
          </p:nvGrpSpPr>
          <p:grpSpPr>
            <a:xfrm>
              <a:off x="3790439" y="2408636"/>
              <a:ext cx="73017" cy="75684"/>
              <a:chOff x="3781475" y="1624825"/>
              <a:chExt cx="153300" cy="166375"/>
            </a:xfrm>
          </p:grpSpPr>
          <p:sp>
            <p:nvSpPr>
              <p:cNvPr id="5175" name="Google Shape;5175;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9" name="Google Shape;5179;p5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6" name="Google Shape;5186;p53"/>
            <p:cNvGrpSpPr/>
            <p:nvPr/>
          </p:nvGrpSpPr>
          <p:grpSpPr>
            <a:xfrm>
              <a:off x="4403342" y="3107749"/>
              <a:ext cx="316680" cy="101374"/>
              <a:chOff x="5068275" y="3161675"/>
              <a:chExt cx="664875" cy="222850"/>
            </a:xfrm>
          </p:grpSpPr>
          <p:sp>
            <p:nvSpPr>
              <p:cNvPr id="5187" name="Google Shape;5187;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1" name="Google Shape;5191;p5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0" name="Google Shape;5220;p53"/>
            <p:cNvGrpSpPr/>
            <p:nvPr/>
          </p:nvGrpSpPr>
          <p:grpSpPr>
            <a:xfrm>
              <a:off x="3697513" y="2707266"/>
              <a:ext cx="59549" cy="79733"/>
              <a:chOff x="3586375" y="2281300"/>
              <a:chExt cx="125025" cy="175275"/>
            </a:xfrm>
          </p:grpSpPr>
          <p:sp>
            <p:nvSpPr>
              <p:cNvPr id="5221" name="Google Shape;5221;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3" name="Google Shape;5223;p5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4" name="Google Shape;5224;p53"/>
            <p:cNvGrpSpPr/>
            <p:nvPr/>
          </p:nvGrpSpPr>
          <p:grpSpPr>
            <a:xfrm>
              <a:off x="4513224" y="3221724"/>
              <a:ext cx="274563" cy="280321"/>
              <a:chOff x="5298975" y="3412225"/>
              <a:chExt cx="576450" cy="616225"/>
            </a:xfrm>
          </p:grpSpPr>
          <p:sp>
            <p:nvSpPr>
              <p:cNvPr id="5225" name="Google Shape;5225;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26" name="Google Shape;5226;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53"/>
            <p:cNvGrpSpPr/>
            <p:nvPr/>
          </p:nvGrpSpPr>
          <p:grpSpPr>
            <a:xfrm>
              <a:off x="4824403" y="3421846"/>
              <a:ext cx="110132" cy="130647"/>
              <a:chOff x="5952300" y="3852150"/>
              <a:chExt cx="231225" cy="287200"/>
            </a:xfrm>
          </p:grpSpPr>
          <p:sp>
            <p:nvSpPr>
              <p:cNvPr id="5228" name="Google Shape;5228;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0" name="Google Shape;5230;p5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8" name="Google Shape;5238;p53"/>
            <p:cNvGrpSpPr/>
            <p:nvPr/>
          </p:nvGrpSpPr>
          <p:grpSpPr>
            <a:xfrm>
              <a:off x="4295710" y="3079670"/>
              <a:ext cx="14968" cy="27135"/>
              <a:chOff x="4842300" y="3099950"/>
              <a:chExt cx="31425" cy="59650"/>
            </a:xfrm>
          </p:grpSpPr>
          <p:sp>
            <p:nvSpPr>
              <p:cNvPr id="5239" name="Google Shape;5239;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3" name="Google Shape;5243;p5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1" name="Google Shape;5251;p53"/>
            <p:cNvGrpSpPr/>
            <p:nvPr/>
          </p:nvGrpSpPr>
          <p:grpSpPr>
            <a:xfrm>
              <a:off x="3831056" y="2816010"/>
              <a:ext cx="37378" cy="27612"/>
              <a:chOff x="3866750" y="2520350"/>
              <a:chExt cx="78475" cy="60700"/>
            </a:xfrm>
          </p:grpSpPr>
          <p:sp>
            <p:nvSpPr>
              <p:cNvPr id="5252" name="Google Shape;5252;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6" name="Google Shape;5256;p5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273" name="Google Shape;5273;p5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285" name="Google Shape;5285;p5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8" name="Google Shape;5298;p53"/>
            <p:cNvGrpSpPr/>
            <p:nvPr/>
          </p:nvGrpSpPr>
          <p:grpSpPr>
            <a:xfrm>
              <a:off x="3632736" y="3051591"/>
              <a:ext cx="63288" cy="45217"/>
              <a:chOff x="3450375" y="3038225"/>
              <a:chExt cx="132875" cy="99400"/>
            </a:xfrm>
          </p:grpSpPr>
          <p:sp>
            <p:nvSpPr>
              <p:cNvPr id="5299" name="Google Shape;5299;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5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10" name="Google Shape;5310;p5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20" name="Google Shape;5320;p5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326" name="Google Shape;5326;p5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53"/>
          <p:cNvGrpSpPr/>
          <p:nvPr/>
        </p:nvGrpSpPr>
        <p:grpSpPr>
          <a:xfrm>
            <a:off x="719116" y="2869970"/>
            <a:ext cx="2622876" cy="1333540"/>
            <a:chOff x="238125" y="1038125"/>
            <a:chExt cx="7146800" cy="3633625"/>
          </a:xfrm>
        </p:grpSpPr>
        <p:sp>
          <p:nvSpPr>
            <p:cNvPr id="5337" name="Google Shape;5337;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53"/>
          <p:cNvGrpSpPr/>
          <p:nvPr/>
        </p:nvGrpSpPr>
        <p:grpSpPr>
          <a:xfrm>
            <a:off x="5834044" y="1012080"/>
            <a:ext cx="2590840" cy="1380235"/>
            <a:chOff x="233350" y="949250"/>
            <a:chExt cx="7137300" cy="3802300"/>
          </a:xfrm>
        </p:grpSpPr>
        <p:sp>
          <p:nvSpPr>
            <p:cNvPr id="6910" name="Google Shape;6910;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53"/>
          <p:cNvGrpSpPr/>
          <p:nvPr/>
        </p:nvGrpSpPr>
        <p:grpSpPr>
          <a:xfrm>
            <a:off x="7648473" y="3056853"/>
            <a:ext cx="104231" cy="320340"/>
            <a:chOff x="7564426" y="3224343"/>
            <a:chExt cx="119985" cy="368801"/>
          </a:xfrm>
        </p:grpSpPr>
        <p:sp>
          <p:nvSpPr>
            <p:cNvPr id="6962" name="Google Shape;6962;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53"/>
          <p:cNvGrpSpPr/>
          <p:nvPr/>
        </p:nvGrpSpPr>
        <p:grpSpPr>
          <a:xfrm>
            <a:off x="7347962" y="3050954"/>
            <a:ext cx="189489" cy="332132"/>
            <a:chOff x="8370831" y="3202002"/>
            <a:chExt cx="218129" cy="382376"/>
          </a:xfrm>
        </p:grpSpPr>
        <p:sp>
          <p:nvSpPr>
            <p:cNvPr id="6965" name="Google Shape;6965;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53"/>
          <p:cNvGrpSpPr/>
          <p:nvPr/>
        </p:nvGrpSpPr>
        <p:grpSpPr>
          <a:xfrm>
            <a:off x="8071351" y="3462086"/>
            <a:ext cx="309429" cy="267000"/>
            <a:chOff x="6742064" y="3750480"/>
            <a:chExt cx="399315" cy="344560"/>
          </a:xfrm>
        </p:grpSpPr>
        <p:sp>
          <p:nvSpPr>
            <p:cNvPr id="6968" name="Google Shape;6968;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53"/>
          <p:cNvGrpSpPr/>
          <p:nvPr/>
        </p:nvGrpSpPr>
        <p:grpSpPr>
          <a:xfrm>
            <a:off x="7610370" y="3813134"/>
            <a:ext cx="180437" cy="281608"/>
            <a:chOff x="7248525" y="3739696"/>
            <a:chExt cx="230531" cy="359790"/>
          </a:xfrm>
        </p:grpSpPr>
        <p:sp>
          <p:nvSpPr>
            <p:cNvPr id="6971" name="Google Shape;6971;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53"/>
          <p:cNvGrpSpPr/>
          <p:nvPr/>
        </p:nvGrpSpPr>
        <p:grpSpPr>
          <a:xfrm>
            <a:off x="7856289" y="3456358"/>
            <a:ext cx="162896" cy="278710"/>
            <a:chOff x="7601242" y="3729267"/>
            <a:chExt cx="222566" cy="380803"/>
          </a:xfrm>
        </p:grpSpPr>
        <p:sp>
          <p:nvSpPr>
            <p:cNvPr id="6974" name="Google Shape;6974;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6" name="Google Shape;6976;p53"/>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7" name="Google Shape;6977;p53"/>
          <p:cNvGrpSpPr/>
          <p:nvPr/>
        </p:nvGrpSpPr>
        <p:grpSpPr>
          <a:xfrm>
            <a:off x="7345935" y="3457498"/>
            <a:ext cx="193543" cy="275990"/>
            <a:chOff x="8304647" y="3738687"/>
            <a:chExt cx="225076" cy="320956"/>
          </a:xfrm>
        </p:grpSpPr>
        <p:sp>
          <p:nvSpPr>
            <p:cNvPr id="6978" name="Google Shape;6978;p5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53"/>
          <p:cNvGrpSpPr/>
          <p:nvPr/>
        </p:nvGrpSpPr>
        <p:grpSpPr>
          <a:xfrm>
            <a:off x="7618427" y="3457498"/>
            <a:ext cx="178492" cy="275990"/>
            <a:chOff x="8615101" y="3738687"/>
            <a:chExt cx="207573" cy="320956"/>
          </a:xfrm>
        </p:grpSpPr>
        <p:sp>
          <p:nvSpPr>
            <p:cNvPr id="6982" name="Google Shape;6982;p5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5" name="Google Shape;6985;p53"/>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6" name="Google Shape;6986;p53"/>
          <p:cNvGrpSpPr/>
          <p:nvPr/>
        </p:nvGrpSpPr>
        <p:grpSpPr>
          <a:xfrm>
            <a:off x="6013132" y="3578986"/>
            <a:ext cx="557671" cy="511283"/>
            <a:chOff x="6015419" y="3716859"/>
            <a:chExt cx="557671" cy="511283"/>
          </a:xfrm>
        </p:grpSpPr>
        <p:sp>
          <p:nvSpPr>
            <p:cNvPr id="6987" name="Google Shape;6987;p5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8" name="Google Shape;6988;p53"/>
            <p:cNvGrpSpPr/>
            <p:nvPr/>
          </p:nvGrpSpPr>
          <p:grpSpPr>
            <a:xfrm>
              <a:off x="6036094" y="3716980"/>
              <a:ext cx="529860" cy="510468"/>
              <a:chOff x="6036094" y="3716980"/>
              <a:chExt cx="529860" cy="510468"/>
            </a:xfrm>
          </p:grpSpPr>
          <p:sp>
            <p:nvSpPr>
              <p:cNvPr id="6989" name="Google Shape;6989;p5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53"/>
          <p:cNvGrpSpPr/>
          <p:nvPr/>
        </p:nvGrpSpPr>
        <p:grpSpPr>
          <a:xfrm>
            <a:off x="6642017" y="2935755"/>
            <a:ext cx="576302" cy="511871"/>
            <a:chOff x="6644304" y="3073628"/>
            <a:chExt cx="576302" cy="511871"/>
          </a:xfrm>
        </p:grpSpPr>
        <p:sp>
          <p:nvSpPr>
            <p:cNvPr id="7000" name="Google Shape;7000;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1" name="Google Shape;7001;p53"/>
            <p:cNvGrpSpPr/>
            <p:nvPr/>
          </p:nvGrpSpPr>
          <p:grpSpPr>
            <a:xfrm>
              <a:off x="6712169" y="3085440"/>
              <a:ext cx="481622" cy="494913"/>
              <a:chOff x="6712169" y="3085440"/>
              <a:chExt cx="481622" cy="494913"/>
            </a:xfrm>
          </p:grpSpPr>
          <p:sp>
            <p:nvSpPr>
              <p:cNvPr id="7002" name="Google Shape;7002;p5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7" name="Google Shape;7007;p5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0" name="Google Shape;7010;p53"/>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1" name="Google Shape;7011;p53"/>
          <p:cNvGrpSpPr/>
          <p:nvPr/>
        </p:nvGrpSpPr>
        <p:grpSpPr>
          <a:xfrm>
            <a:off x="6649868" y="3578750"/>
            <a:ext cx="560631" cy="511352"/>
            <a:chOff x="6652154" y="3716623"/>
            <a:chExt cx="560631" cy="511352"/>
          </a:xfrm>
        </p:grpSpPr>
        <p:sp>
          <p:nvSpPr>
            <p:cNvPr id="7012" name="Google Shape;7012;p5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3" name="Google Shape;7013;p53"/>
            <p:cNvGrpSpPr/>
            <p:nvPr/>
          </p:nvGrpSpPr>
          <p:grpSpPr>
            <a:xfrm>
              <a:off x="6669657" y="3716715"/>
              <a:ext cx="466779" cy="464290"/>
              <a:chOff x="6669657" y="3716715"/>
              <a:chExt cx="466779" cy="464290"/>
            </a:xfrm>
          </p:grpSpPr>
          <p:sp>
            <p:nvSpPr>
              <p:cNvPr id="7014" name="Google Shape;7014;p5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7" name="Google Shape;7027;p53"/>
          <p:cNvGrpSpPr/>
          <p:nvPr/>
        </p:nvGrpSpPr>
        <p:grpSpPr>
          <a:xfrm>
            <a:off x="7843959" y="3860159"/>
            <a:ext cx="187557" cy="187557"/>
            <a:chOff x="8565775" y="671075"/>
            <a:chExt cx="441000" cy="441000"/>
          </a:xfrm>
        </p:grpSpPr>
        <p:sp>
          <p:nvSpPr>
            <p:cNvPr id="7028" name="Google Shape;7028;p5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0" name="Google Shape;7030;p53"/>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3"/>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2" name="Google Shape;7032;p53"/>
          <p:cNvGrpSpPr/>
          <p:nvPr/>
        </p:nvGrpSpPr>
        <p:grpSpPr>
          <a:xfrm>
            <a:off x="5997814" y="2938377"/>
            <a:ext cx="587871" cy="512373"/>
            <a:chOff x="6000100" y="3076250"/>
            <a:chExt cx="587871" cy="512373"/>
          </a:xfrm>
        </p:grpSpPr>
        <p:sp>
          <p:nvSpPr>
            <p:cNvPr id="7033" name="Google Shape;7033;p5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4" name="Google Shape;7034;p53"/>
            <p:cNvGrpSpPr/>
            <p:nvPr/>
          </p:nvGrpSpPr>
          <p:grpSpPr>
            <a:xfrm>
              <a:off x="6031360" y="3076713"/>
              <a:ext cx="539107" cy="480965"/>
              <a:chOff x="6031360" y="3076713"/>
              <a:chExt cx="539107" cy="480965"/>
            </a:xfrm>
          </p:grpSpPr>
          <p:sp>
            <p:nvSpPr>
              <p:cNvPr id="7035" name="Google Shape;7035;p5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2" name="Google Shape;7042;p53"/>
          <p:cNvGrpSpPr/>
          <p:nvPr/>
        </p:nvGrpSpPr>
        <p:grpSpPr>
          <a:xfrm>
            <a:off x="3416805" y="919691"/>
            <a:ext cx="2310381" cy="1488888"/>
            <a:chOff x="229225" y="549050"/>
            <a:chExt cx="7161750" cy="4615275"/>
          </a:xfrm>
        </p:grpSpPr>
        <p:sp>
          <p:nvSpPr>
            <p:cNvPr id="7043" name="Google Shape;7043;p5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3"/>
          <p:cNvGrpSpPr/>
          <p:nvPr/>
        </p:nvGrpSpPr>
        <p:grpSpPr>
          <a:xfrm>
            <a:off x="3514723" y="2849588"/>
            <a:ext cx="2310282" cy="1374222"/>
            <a:chOff x="3514722" y="2832485"/>
            <a:chExt cx="2310282" cy="1374222"/>
          </a:xfrm>
        </p:grpSpPr>
        <p:sp>
          <p:nvSpPr>
            <p:cNvPr id="7161" name="Google Shape;7161;p53"/>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162" name="Google Shape;7162;p53"/>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3"/>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3"/>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3"/>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3"/>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3"/>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3"/>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3"/>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3"/>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3"/>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3"/>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3"/>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3"/>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3"/>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3"/>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3"/>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3"/>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3"/>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3"/>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3"/>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3"/>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3"/>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3"/>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3"/>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3"/>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3"/>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3"/>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3"/>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3"/>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3"/>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3"/>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3"/>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3"/>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3"/>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3"/>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3"/>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3"/>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3"/>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3"/>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3"/>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3"/>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3"/>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3"/>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3"/>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3"/>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3"/>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3"/>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3"/>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3"/>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3"/>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3"/>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3"/>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3"/>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3"/>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3"/>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3"/>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3"/>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222"/>
        <p:cNvGrpSpPr/>
        <p:nvPr/>
      </p:nvGrpSpPr>
      <p:grpSpPr>
        <a:xfrm>
          <a:off x="0" y="0"/>
          <a:ext cx="0" cy="0"/>
          <a:chOff x="0" y="0"/>
          <a:chExt cx="0" cy="0"/>
        </a:xfrm>
      </p:grpSpPr>
      <p:grpSp>
        <p:nvGrpSpPr>
          <p:cNvPr id="7223" name="Google Shape;7223;p54"/>
          <p:cNvGrpSpPr/>
          <p:nvPr/>
        </p:nvGrpSpPr>
        <p:grpSpPr>
          <a:xfrm>
            <a:off x="725414" y="969763"/>
            <a:ext cx="2507799" cy="206239"/>
            <a:chOff x="106648" y="895722"/>
            <a:chExt cx="4481413" cy="374300"/>
          </a:xfrm>
        </p:grpSpPr>
        <p:grpSp>
          <p:nvGrpSpPr>
            <p:cNvPr id="7224" name="Google Shape;7224;p54"/>
            <p:cNvGrpSpPr/>
            <p:nvPr/>
          </p:nvGrpSpPr>
          <p:grpSpPr>
            <a:xfrm>
              <a:off x="2233276" y="895722"/>
              <a:ext cx="1082667" cy="223591"/>
              <a:chOff x="4808316" y="2800065"/>
              <a:chExt cx="1999386" cy="412910"/>
            </a:xfrm>
          </p:grpSpPr>
          <p:sp>
            <p:nvSpPr>
              <p:cNvPr id="7225" name="Google Shape;7225;p5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6" name="Google Shape;7226;p54"/>
              <p:cNvGrpSpPr/>
              <p:nvPr/>
            </p:nvGrpSpPr>
            <p:grpSpPr>
              <a:xfrm>
                <a:off x="4808316" y="2800065"/>
                <a:ext cx="92400" cy="411825"/>
                <a:chOff x="845575" y="2563700"/>
                <a:chExt cx="92400" cy="411825"/>
              </a:xfrm>
            </p:grpSpPr>
            <p:cxnSp>
              <p:nvCxnSpPr>
                <p:cNvPr id="7227" name="Google Shape;7227;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28" name="Google Shape;7228;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9" name="Google Shape;7229;p54"/>
            <p:cNvGrpSpPr/>
            <p:nvPr/>
          </p:nvGrpSpPr>
          <p:grpSpPr>
            <a:xfrm>
              <a:off x="106648" y="895722"/>
              <a:ext cx="1088401" cy="223591"/>
              <a:chOff x="881025" y="2800065"/>
              <a:chExt cx="2009975" cy="412910"/>
            </a:xfrm>
          </p:grpSpPr>
          <p:sp>
            <p:nvSpPr>
              <p:cNvPr id="7230" name="Google Shape;7230;p5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1" name="Google Shape;7231;p54"/>
              <p:cNvGrpSpPr/>
              <p:nvPr/>
            </p:nvGrpSpPr>
            <p:grpSpPr>
              <a:xfrm>
                <a:off x="881025" y="2800065"/>
                <a:ext cx="92400" cy="411825"/>
                <a:chOff x="845575" y="2563700"/>
                <a:chExt cx="92400" cy="411825"/>
              </a:xfrm>
            </p:grpSpPr>
            <p:cxnSp>
              <p:nvCxnSpPr>
                <p:cNvPr id="7232" name="Google Shape;7232;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33" name="Google Shape;7233;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4" name="Google Shape;7234;p54"/>
            <p:cNvGrpSpPr/>
            <p:nvPr/>
          </p:nvGrpSpPr>
          <p:grpSpPr>
            <a:xfrm>
              <a:off x="1172346" y="1047018"/>
              <a:ext cx="1083151" cy="223003"/>
              <a:chOff x="2849073" y="3079467"/>
              <a:chExt cx="2000279" cy="411825"/>
            </a:xfrm>
          </p:grpSpPr>
          <p:sp>
            <p:nvSpPr>
              <p:cNvPr id="7235" name="Google Shape;7235;p5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54"/>
              <p:cNvGrpSpPr/>
              <p:nvPr/>
            </p:nvGrpSpPr>
            <p:grpSpPr>
              <a:xfrm rot="10800000">
                <a:off x="2849073" y="3079467"/>
                <a:ext cx="92400" cy="411825"/>
                <a:chOff x="2070100" y="2563700"/>
                <a:chExt cx="92400" cy="411825"/>
              </a:xfrm>
            </p:grpSpPr>
            <p:cxnSp>
              <p:nvCxnSpPr>
                <p:cNvPr id="7237" name="Google Shape;7237;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38" name="Google Shape;7238;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9" name="Google Shape;7239;p54"/>
            <p:cNvGrpSpPr/>
            <p:nvPr/>
          </p:nvGrpSpPr>
          <p:grpSpPr>
            <a:xfrm>
              <a:off x="3290132" y="1047018"/>
              <a:ext cx="1297929" cy="223003"/>
              <a:chOff x="6760035" y="3079467"/>
              <a:chExt cx="2396914" cy="411825"/>
            </a:xfrm>
          </p:grpSpPr>
          <p:sp>
            <p:nvSpPr>
              <p:cNvPr id="7240" name="Google Shape;7240;p5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1" name="Google Shape;7241;p54"/>
              <p:cNvGrpSpPr/>
              <p:nvPr/>
            </p:nvGrpSpPr>
            <p:grpSpPr>
              <a:xfrm rot="10800000">
                <a:off x="6760035" y="3079467"/>
                <a:ext cx="92400" cy="411825"/>
                <a:chOff x="2070100" y="2563700"/>
                <a:chExt cx="92400" cy="411825"/>
              </a:xfrm>
            </p:grpSpPr>
            <p:cxnSp>
              <p:nvCxnSpPr>
                <p:cNvPr id="7242" name="Google Shape;7242;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43" name="Google Shape;7243;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4" name="Google Shape;7244;p54"/>
          <p:cNvGrpSpPr/>
          <p:nvPr/>
        </p:nvGrpSpPr>
        <p:grpSpPr>
          <a:xfrm>
            <a:off x="2143176" y="3369134"/>
            <a:ext cx="1086701" cy="799429"/>
            <a:chOff x="2183288" y="3555572"/>
            <a:chExt cx="1136241" cy="835873"/>
          </a:xfrm>
        </p:grpSpPr>
        <p:sp>
          <p:nvSpPr>
            <p:cNvPr id="7245" name="Google Shape;7245;p5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6" name="Google Shape;7246;p54"/>
            <p:cNvGrpSpPr/>
            <p:nvPr/>
          </p:nvGrpSpPr>
          <p:grpSpPr>
            <a:xfrm>
              <a:off x="2205895" y="3637269"/>
              <a:ext cx="1089848" cy="724993"/>
              <a:chOff x="2205895" y="3637269"/>
              <a:chExt cx="1089848" cy="724993"/>
            </a:xfrm>
          </p:grpSpPr>
          <p:sp>
            <p:nvSpPr>
              <p:cNvPr id="7247" name="Google Shape;7247;p5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3" name="Google Shape;7253;p5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54" name="Google Shape;7254;p5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55" name="Google Shape;7255;p54"/>
            <p:cNvGrpSpPr/>
            <p:nvPr/>
          </p:nvGrpSpPr>
          <p:grpSpPr>
            <a:xfrm>
              <a:off x="3173850" y="3779426"/>
              <a:ext cx="145679" cy="70048"/>
              <a:chOff x="3173850" y="3779426"/>
              <a:chExt cx="145679" cy="70048"/>
            </a:xfrm>
          </p:grpSpPr>
          <p:cxnSp>
            <p:nvCxnSpPr>
              <p:cNvPr id="7256" name="Google Shape;7256;p5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257" name="Google Shape;7257;p5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54"/>
            <p:cNvGrpSpPr/>
            <p:nvPr/>
          </p:nvGrpSpPr>
          <p:grpSpPr>
            <a:xfrm>
              <a:off x="2183288" y="4139483"/>
              <a:ext cx="145133" cy="70048"/>
              <a:chOff x="2183288" y="4139483"/>
              <a:chExt cx="145133" cy="70048"/>
            </a:xfrm>
          </p:grpSpPr>
          <p:cxnSp>
            <p:nvCxnSpPr>
              <p:cNvPr id="7259" name="Google Shape;7259;p5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260" name="Google Shape;7260;p5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1" name="Google Shape;7261;p5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2" name="Google Shape;7262;p5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63" name="Google Shape;7263;p54"/>
            <p:cNvGrpSpPr/>
            <p:nvPr/>
          </p:nvGrpSpPr>
          <p:grpSpPr>
            <a:xfrm>
              <a:off x="2943836" y="4268886"/>
              <a:ext cx="60717" cy="122559"/>
              <a:chOff x="2943836" y="4268886"/>
              <a:chExt cx="60717" cy="122559"/>
            </a:xfrm>
          </p:grpSpPr>
          <p:sp>
            <p:nvSpPr>
              <p:cNvPr id="7264" name="Google Shape;7264;p5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5" name="Google Shape;7265;p5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266" name="Google Shape;7266;p54"/>
          <p:cNvGrpSpPr/>
          <p:nvPr/>
        </p:nvGrpSpPr>
        <p:grpSpPr>
          <a:xfrm>
            <a:off x="3406121" y="1290134"/>
            <a:ext cx="1675870" cy="758251"/>
            <a:chOff x="3530532" y="1496185"/>
            <a:chExt cx="1562000" cy="706730"/>
          </a:xfrm>
        </p:grpSpPr>
        <p:cxnSp>
          <p:nvCxnSpPr>
            <p:cNvPr id="7267" name="Google Shape;7267;p5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268" name="Google Shape;7268;p54"/>
            <p:cNvGrpSpPr/>
            <p:nvPr/>
          </p:nvGrpSpPr>
          <p:grpSpPr>
            <a:xfrm>
              <a:off x="3530532" y="1496185"/>
              <a:ext cx="323430" cy="463587"/>
              <a:chOff x="3530532" y="1496185"/>
              <a:chExt cx="323430" cy="463587"/>
            </a:xfrm>
          </p:grpSpPr>
          <p:grpSp>
            <p:nvGrpSpPr>
              <p:cNvPr id="7269" name="Google Shape;7269;p54"/>
              <p:cNvGrpSpPr/>
              <p:nvPr/>
            </p:nvGrpSpPr>
            <p:grpSpPr>
              <a:xfrm>
                <a:off x="3567462" y="1496185"/>
                <a:ext cx="286500" cy="361376"/>
                <a:chOff x="3567462" y="1496185"/>
                <a:chExt cx="286500" cy="361376"/>
              </a:xfrm>
            </p:grpSpPr>
            <p:cxnSp>
              <p:nvCxnSpPr>
                <p:cNvPr id="7270" name="Google Shape;7270;p5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271" name="Google Shape;7271;p5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2" name="Google Shape;7272;p5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54"/>
            <p:cNvGrpSpPr/>
            <p:nvPr/>
          </p:nvGrpSpPr>
          <p:grpSpPr>
            <a:xfrm>
              <a:off x="3891569" y="1779209"/>
              <a:ext cx="323945" cy="423706"/>
              <a:chOff x="3891569" y="1779209"/>
              <a:chExt cx="323945" cy="423706"/>
            </a:xfrm>
          </p:grpSpPr>
          <p:grpSp>
            <p:nvGrpSpPr>
              <p:cNvPr id="7274" name="Google Shape;7274;p54"/>
              <p:cNvGrpSpPr/>
              <p:nvPr/>
            </p:nvGrpSpPr>
            <p:grpSpPr>
              <a:xfrm>
                <a:off x="3929014" y="1881638"/>
                <a:ext cx="286500" cy="321278"/>
                <a:chOff x="3929014" y="1881638"/>
                <a:chExt cx="286500" cy="321278"/>
              </a:xfrm>
            </p:grpSpPr>
            <p:cxnSp>
              <p:nvCxnSpPr>
                <p:cNvPr id="7275" name="Google Shape;7275;p5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276" name="Google Shape;7276;p5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7" name="Google Shape;7277;p5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54"/>
            <p:cNvGrpSpPr/>
            <p:nvPr/>
          </p:nvGrpSpPr>
          <p:grpSpPr>
            <a:xfrm>
              <a:off x="4252606" y="1496185"/>
              <a:ext cx="324721" cy="463587"/>
              <a:chOff x="4252606" y="1496185"/>
              <a:chExt cx="324721" cy="463587"/>
            </a:xfrm>
          </p:grpSpPr>
          <p:grpSp>
            <p:nvGrpSpPr>
              <p:cNvPr id="7279" name="Google Shape;7279;p54"/>
              <p:cNvGrpSpPr/>
              <p:nvPr/>
            </p:nvGrpSpPr>
            <p:grpSpPr>
              <a:xfrm>
                <a:off x="4290828" y="1496185"/>
                <a:ext cx="286500" cy="361376"/>
                <a:chOff x="4290828" y="1496185"/>
                <a:chExt cx="286500" cy="361376"/>
              </a:xfrm>
            </p:grpSpPr>
            <p:cxnSp>
              <p:nvCxnSpPr>
                <p:cNvPr id="7280" name="Google Shape;7280;p5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281" name="Google Shape;7281;p5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2" name="Google Shape;7282;p5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54"/>
            <p:cNvGrpSpPr/>
            <p:nvPr/>
          </p:nvGrpSpPr>
          <p:grpSpPr>
            <a:xfrm>
              <a:off x="4613643" y="1763716"/>
              <a:ext cx="325308" cy="439200"/>
              <a:chOff x="4613643" y="1763716"/>
              <a:chExt cx="325308" cy="439200"/>
            </a:xfrm>
          </p:grpSpPr>
          <p:grpSp>
            <p:nvGrpSpPr>
              <p:cNvPr id="7284" name="Google Shape;7284;p54"/>
              <p:cNvGrpSpPr/>
              <p:nvPr/>
            </p:nvGrpSpPr>
            <p:grpSpPr>
              <a:xfrm>
                <a:off x="4652451" y="1879538"/>
                <a:ext cx="286500" cy="323378"/>
                <a:chOff x="4652451" y="1879538"/>
                <a:chExt cx="286500" cy="323378"/>
              </a:xfrm>
            </p:grpSpPr>
            <p:cxnSp>
              <p:nvCxnSpPr>
                <p:cNvPr id="7285" name="Google Shape;7285;p5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286" name="Google Shape;7286;p5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7" name="Google Shape;7287;p5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8" name="Google Shape;7288;p54"/>
          <p:cNvGrpSpPr/>
          <p:nvPr/>
        </p:nvGrpSpPr>
        <p:grpSpPr>
          <a:xfrm>
            <a:off x="3417981" y="2143759"/>
            <a:ext cx="1652173" cy="391517"/>
            <a:chOff x="3512551" y="2358270"/>
            <a:chExt cx="1597383" cy="378533"/>
          </a:xfrm>
        </p:grpSpPr>
        <p:cxnSp>
          <p:nvCxnSpPr>
            <p:cNvPr id="7289" name="Google Shape;7289;p54"/>
            <p:cNvCxnSpPr>
              <a:stCxn id="7290" idx="6"/>
              <a:endCxn id="72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292" name="Google Shape;7292;p54"/>
            <p:cNvGrpSpPr/>
            <p:nvPr/>
          </p:nvGrpSpPr>
          <p:grpSpPr>
            <a:xfrm>
              <a:off x="3512551" y="2358270"/>
              <a:ext cx="225647" cy="307714"/>
              <a:chOff x="2182679" y="2004714"/>
              <a:chExt cx="792300" cy="1080458"/>
            </a:xfrm>
          </p:grpSpPr>
          <p:cxnSp>
            <p:nvCxnSpPr>
              <p:cNvPr id="7293" name="Google Shape;7293;p54"/>
              <p:cNvCxnSpPr>
                <a:stCxn id="72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290" name="Google Shape;7290;p5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54"/>
            <p:cNvGrpSpPr/>
            <p:nvPr/>
          </p:nvGrpSpPr>
          <p:grpSpPr>
            <a:xfrm>
              <a:off x="3969644" y="2440153"/>
              <a:ext cx="225853" cy="296651"/>
              <a:chOff x="3775710" y="1729289"/>
              <a:chExt cx="136500" cy="179289"/>
            </a:xfrm>
          </p:grpSpPr>
          <p:cxnSp>
            <p:nvCxnSpPr>
              <p:cNvPr id="7296" name="Google Shape;7296;p5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297" name="Google Shape;7297;p5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54"/>
            <p:cNvGrpSpPr/>
            <p:nvPr/>
          </p:nvGrpSpPr>
          <p:grpSpPr>
            <a:xfrm>
              <a:off x="4427051" y="2358270"/>
              <a:ext cx="225647" cy="307714"/>
              <a:chOff x="5393704" y="2004714"/>
              <a:chExt cx="792300" cy="1080458"/>
            </a:xfrm>
          </p:grpSpPr>
          <p:cxnSp>
            <p:nvCxnSpPr>
              <p:cNvPr id="7300" name="Google Shape;7300;p54"/>
              <p:cNvCxnSpPr>
                <a:stCxn id="73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302" name="Google Shape;7302;p5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54"/>
            <p:cNvGrpSpPr/>
            <p:nvPr/>
          </p:nvGrpSpPr>
          <p:grpSpPr>
            <a:xfrm>
              <a:off x="4884287" y="2440252"/>
              <a:ext cx="225647" cy="296532"/>
              <a:chOff x="6999166" y="2292572"/>
              <a:chExt cx="792300" cy="1041192"/>
            </a:xfrm>
          </p:grpSpPr>
          <p:cxnSp>
            <p:nvCxnSpPr>
              <p:cNvPr id="7304" name="Google Shape;7304;p5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291" name="Google Shape;7291;p5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6" name="Google Shape;7306;p54"/>
          <p:cNvGrpSpPr/>
          <p:nvPr/>
        </p:nvGrpSpPr>
        <p:grpSpPr>
          <a:xfrm>
            <a:off x="6838789" y="979959"/>
            <a:ext cx="1581844" cy="732818"/>
            <a:chOff x="634175" y="2986275"/>
            <a:chExt cx="3147949" cy="1458344"/>
          </a:xfrm>
        </p:grpSpPr>
        <p:cxnSp>
          <p:nvCxnSpPr>
            <p:cNvPr id="7307" name="Google Shape;7307;p54"/>
            <p:cNvCxnSpPr>
              <a:stCxn id="7308" idx="4"/>
              <a:endCxn id="73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310" name="Google Shape;7310;p54"/>
            <p:cNvCxnSpPr>
              <a:stCxn id="7309" idx="0"/>
              <a:endCxn id="73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12" name="Google Shape;7312;p54"/>
            <p:cNvCxnSpPr>
              <a:stCxn id="7311" idx="4"/>
              <a:endCxn id="73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14" name="Google Shape;7314;p54"/>
            <p:cNvCxnSpPr>
              <a:stCxn id="7313" idx="0"/>
              <a:endCxn id="73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315" name="Google Shape;7315;p5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11" name="Google Shape;7311;p5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08" name="Google Shape;7308;p5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13" name="Google Shape;7313;p5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09" name="Google Shape;7309;p5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316" name="Google Shape;7316;p54"/>
          <p:cNvGrpSpPr/>
          <p:nvPr/>
        </p:nvGrpSpPr>
        <p:grpSpPr>
          <a:xfrm>
            <a:off x="3406504" y="2674269"/>
            <a:ext cx="1675128" cy="313674"/>
            <a:chOff x="998425" y="1182125"/>
            <a:chExt cx="1065400" cy="199500"/>
          </a:xfrm>
        </p:grpSpPr>
        <p:sp>
          <p:nvSpPr>
            <p:cNvPr id="7317" name="Google Shape;7317;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54"/>
          <p:cNvGrpSpPr/>
          <p:nvPr/>
        </p:nvGrpSpPr>
        <p:grpSpPr>
          <a:xfrm>
            <a:off x="3406503" y="3630235"/>
            <a:ext cx="1675129" cy="525345"/>
            <a:chOff x="5194708" y="3484366"/>
            <a:chExt cx="3148148" cy="987304"/>
          </a:xfrm>
        </p:grpSpPr>
        <p:grpSp>
          <p:nvGrpSpPr>
            <p:cNvPr id="7323" name="Google Shape;7323;p54"/>
            <p:cNvGrpSpPr/>
            <p:nvPr/>
          </p:nvGrpSpPr>
          <p:grpSpPr>
            <a:xfrm>
              <a:off x="7531521" y="3484366"/>
              <a:ext cx="811335" cy="987304"/>
              <a:chOff x="3379425" y="1617275"/>
              <a:chExt cx="1090650" cy="1327200"/>
            </a:xfrm>
          </p:grpSpPr>
          <p:sp>
            <p:nvSpPr>
              <p:cNvPr id="7324" name="Google Shape;7324;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54"/>
            <p:cNvGrpSpPr/>
            <p:nvPr/>
          </p:nvGrpSpPr>
          <p:grpSpPr>
            <a:xfrm>
              <a:off x="6752546" y="3484366"/>
              <a:ext cx="811428" cy="987304"/>
              <a:chOff x="2332275" y="1617275"/>
              <a:chExt cx="1090775" cy="1327200"/>
            </a:xfrm>
          </p:grpSpPr>
          <p:sp>
            <p:nvSpPr>
              <p:cNvPr id="7328" name="Google Shape;7328;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54"/>
            <p:cNvGrpSpPr/>
            <p:nvPr/>
          </p:nvGrpSpPr>
          <p:grpSpPr>
            <a:xfrm>
              <a:off x="5973664" y="3484366"/>
              <a:ext cx="811335" cy="987304"/>
              <a:chOff x="1285250" y="1617275"/>
              <a:chExt cx="1090650" cy="1327200"/>
            </a:xfrm>
          </p:grpSpPr>
          <p:sp>
            <p:nvSpPr>
              <p:cNvPr id="7332" name="Google Shape;7332;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54"/>
            <p:cNvGrpSpPr/>
            <p:nvPr/>
          </p:nvGrpSpPr>
          <p:grpSpPr>
            <a:xfrm>
              <a:off x="5194708" y="3484366"/>
              <a:ext cx="811409" cy="987304"/>
              <a:chOff x="238125" y="1617275"/>
              <a:chExt cx="1090750" cy="1327200"/>
            </a:xfrm>
          </p:grpSpPr>
          <p:sp>
            <p:nvSpPr>
              <p:cNvPr id="7336" name="Google Shape;7336;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9" name="Google Shape;7339;p54"/>
          <p:cNvGrpSpPr/>
          <p:nvPr/>
        </p:nvGrpSpPr>
        <p:grpSpPr>
          <a:xfrm>
            <a:off x="6840188" y="2276124"/>
            <a:ext cx="1579046" cy="522230"/>
            <a:chOff x="6853641" y="2534077"/>
            <a:chExt cx="1515545" cy="501229"/>
          </a:xfrm>
        </p:grpSpPr>
        <p:grpSp>
          <p:nvGrpSpPr>
            <p:cNvPr id="7340" name="Google Shape;7340;p54"/>
            <p:cNvGrpSpPr/>
            <p:nvPr/>
          </p:nvGrpSpPr>
          <p:grpSpPr>
            <a:xfrm>
              <a:off x="6853641" y="2618923"/>
              <a:ext cx="1515545" cy="324556"/>
              <a:chOff x="6853641" y="2618923"/>
              <a:chExt cx="1515545" cy="324556"/>
            </a:xfrm>
          </p:grpSpPr>
          <p:sp>
            <p:nvSpPr>
              <p:cNvPr id="7341" name="Google Shape;7341;p5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6" name="Google Shape;7346;p5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54"/>
          <p:cNvGrpSpPr/>
          <p:nvPr/>
        </p:nvGrpSpPr>
        <p:grpSpPr>
          <a:xfrm>
            <a:off x="3435080" y="3151165"/>
            <a:ext cx="1617976" cy="346616"/>
            <a:chOff x="1808063" y="4294338"/>
            <a:chExt cx="3370782" cy="721817"/>
          </a:xfrm>
        </p:grpSpPr>
        <p:sp>
          <p:nvSpPr>
            <p:cNvPr id="7352" name="Google Shape;7352;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54"/>
          <p:cNvGrpSpPr/>
          <p:nvPr/>
        </p:nvGrpSpPr>
        <p:grpSpPr>
          <a:xfrm>
            <a:off x="5261076" y="3817915"/>
            <a:ext cx="1417067" cy="350605"/>
            <a:chOff x="4234950" y="2101012"/>
            <a:chExt cx="4219974" cy="1044090"/>
          </a:xfrm>
        </p:grpSpPr>
        <p:sp>
          <p:nvSpPr>
            <p:cNvPr id="7363" name="Google Shape;7363;p5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54"/>
          <p:cNvGrpSpPr/>
          <p:nvPr/>
        </p:nvGrpSpPr>
        <p:grpSpPr>
          <a:xfrm>
            <a:off x="6836548" y="1808672"/>
            <a:ext cx="1586327" cy="371557"/>
            <a:chOff x="1247650" y="2075423"/>
            <a:chExt cx="6648477" cy="1557238"/>
          </a:xfrm>
        </p:grpSpPr>
        <p:sp>
          <p:nvSpPr>
            <p:cNvPr id="7380" name="Google Shape;7380;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54"/>
          <p:cNvGrpSpPr/>
          <p:nvPr/>
        </p:nvGrpSpPr>
        <p:grpSpPr>
          <a:xfrm>
            <a:off x="5267818" y="961862"/>
            <a:ext cx="1415601" cy="1648533"/>
            <a:chOff x="1839112" y="2209163"/>
            <a:chExt cx="1918159" cy="2233784"/>
          </a:xfrm>
        </p:grpSpPr>
        <p:sp>
          <p:nvSpPr>
            <p:cNvPr id="7387" name="Google Shape;7387;p5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0" name="Google Shape;7390;p54"/>
            <p:cNvCxnSpPr>
              <a:stCxn id="7387" idx="6"/>
              <a:endCxn id="73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391" name="Google Shape;7391;p54"/>
            <p:cNvCxnSpPr>
              <a:stCxn id="7388" idx="4"/>
              <a:endCxn id="73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393" name="Google Shape;7393;p54"/>
            <p:cNvCxnSpPr>
              <a:stCxn id="7392" idx="6"/>
              <a:endCxn id="73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394" name="Google Shape;7394;p54"/>
            <p:cNvCxnSpPr>
              <a:stCxn id="7389" idx="4"/>
              <a:endCxn id="73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392" name="Google Shape;7392;p5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7" name="Google Shape;7397;p54"/>
            <p:cNvCxnSpPr>
              <a:endCxn id="73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398" name="Google Shape;7398;p54"/>
          <p:cNvGrpSpPr/>
          <p:nvPr/>
        </p:nvGrpSpPr>
        <p:grpSpPr>
          <a:xfrm>
            <a:off x="3425084" y="979946"/>
            <a:ext cx="1637968" cy="154942"/>
            <a:chOff x="238125" y="2506075"/>
            <a:chExt cx="7115411" cy="673075"/>
          </a:xfrm>
        </p:grpSpPr>
        <p:sp>
          <p:nvSpPr>
            <p:cNvPr id="7399" name="Google Shape;7399;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54"/>
          <p:cNvGrpSpPr/>
          <p:nvPr/>
        </p:nvGrpSpPr>
        <p:grpSpPr>
          <a:xfrm>
            <a:off x="1965820" y="1294664"/>
            <a:ext cx="1262932" cy="785408"/>
            <a:chOff x="548861" y="389676"/>
            <a:chExt cx="3843371" cy="2390163"/>
          </a:xfrm>
        </p:grpSpPr>
        <p:cxnSp>
          <p:nvCxnSpPr>
            <p:cNvPr id="7405" name="Google Shape;7405;p5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06" name="Google Shape;7406;p5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07" name="Google Shape;7407;p5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08" name="Google Shape;7408;p5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409" name="Google Shape;7409;p5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410" name="Google Shape;7410;p5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1" name="Google Shape;7411;p5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12" name="Google Shape;7412;p5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54"/>
          <p:cNvGrpSpPr/>
          <p:nvPr/>
        </p:nvGrpSpPr>
        <p:grpSpPr>
          <a:xfrm>
            <a:off x="753952" y="2401541"/>
            <a:ext cx="1412054" cy="633562"/>
            <a:chOff x="1187400" y="2529299"/>
            <a:chExt cx="6769193" cy="2241903"/>
          </a:xfrm>
        </p:grpSpPr>
        <p:sp>
          <p:nvSpPr>
            <p:cNvPr id="7419" name="Google Shape;7419;p5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420" name="Google Shape;7420;p5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21" name="Google Shape;7421;p5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22" name="Google Shape;7422;p5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23" name="Google Shape;7423;p5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24" name="Google Shape;7424;p5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25" name="Google Shape;7425;p5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426" name="Google Shape;7426;p54"/>
            <p:cNvCxnSpPr>
              <a:stCxn id="7419" idx="2"/>
              <a:endCxn id="74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27" name="Google Shape;7427;p54"/>
            <p:cNvCxnSpPr>
              <a:stCxn id="7421" idx="0"/>
              <a:endCxn id="74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28" name="Google Shape;7428;p54"/>
            <p:cNvCxnSpPr>
              <a:stCxn id="7421" idx="2"/>
              <a:endCxn id="74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29" name="Google Shape;7429;p54"/>
            <p:cNvCxnSpPr>
              <a:stCxn id="7422" idx="0"/>
              <a:endCxn id="74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30" name="Google Shape;7430;p54"/>
            <p:cNvCxnSpPr>
              <a:stCxn id="7420" idx="2"/>
              <a:endCxn id="74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31" name="Google Shape;7431;p54"/>
            <p:cNvCxnSpPr>
              <a:stCxn id="7424" idx="0"/>
              <a:endCxn id="74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432" name="Google Shape;7432;p54"/>
          <p:cNvGrpSpPr/>
          <p:nvPr/>
        </p:nvGrpSpPr>
        <p:grpSpPr>
          <a:xfrm>
            <a:off x="6840198" y="2894250"/>
            <a:ext cx="1579035" cy="540873"/>
            <a:chOff x="6895650" y="3126697"/>
            <a:chExt cx="1436662" cy="492105"/>
          </a:xfrm>
        </p:grpSpPr>
        <p:sp>
          <p:nvSpPr>
            <p:cNvPr id="7433" name="Google Shape;7433;p5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8" name="Google Shape;7438;p54"/>
            <p:cNvGrpSpPr/>
            <p:nvPr/>
          </p:nvGrpSpPr>
          <p:grpSpPr>
            <a:xfrm>
              <a:off x="6995957" y="3335810"/>
              <a:ext cx="1230393" cy="71754"/>
              <a:chOff x="6995957" y="3287964"/>
              <a:chExt cx="1230393" cy="71754"/>
            </a:xfrm>
          </p:grpSpPr>
          <p:sp>
            <p:nvSpPr>
              <p:cNvPr id="7439" name="Google Shape;7439;p5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4" name="Google Shape;7444;p54"/>
          <p:cNvGrpSpPr/>
          <p:nvPr/>
        </p:nvGrpSpPr>
        <p:grpSpPr>
          <a:xfrm>
            <a:off x="6838780" y="3531013"/>
            <a:ext cx="1581862" cy="650625"/>
            <a:chOff x="6777990" y="3710194"/>
            <a:chExt cx="1646915" cy="677382"/>
          </a:xfrm>
        </p:grpSpPr>
        <p:grpSp>
          <p:nvGrpSpPr>
            <p:cNvPr id="7445" name="Google Shape;7445;p54"/>
            <p:cNvGrpSpPr/>
            <p:nvPr/>
          </p:nvGrpSpPr>
          <p:grpSpPr>
            <a:xfrm>
              <a:off x="6777990" y="3874492"/>
              <a:ext cx="411129" cy="513083"/>
              <a:chOff x="6777990" y="3874492"/>
              <a:chExt cx="411129" cy="513083"/>
            </a:xfrm>
          </p:grpSpPr>
          <p:cxnSp>
            <p:nvCxnSpPr>
              <p:cNvPr id="7446" name="Google Shape;7446;p5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47" name="Google Shape;7447;p5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54"/>
            <p:cNvGrpSpPr/>
            <p:nvPr/>
          </p:nvGrpSpPr>
          <p:grpSpPr>
            <a:xfrm>
              <a:off x="7188425" y="3710194"/>
              <a:ext cx="411123" cy="520535"/>
              <a:chOff x="7188425" y="3710194"/>
              <a:chExt cx="411123" cy="520535"/>
            </a:xfrm>
          </p:grpSpPr>
          <p:cxnSp>
            <p:nvCxnSpPr>
              <p:cNvPr id="7449" name="Google Shape;7449;p5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50" name="Google Shape;7450;p5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54"/>
            <p:cNvGrpSpPr/>
            <p:nvPr/>
          </p:nvGrpSpPr>
          <p:grpSpPr>
            <a:xfrm>
              <a:off x="7603341" y="3874492"/>
              <a:ext cx="411474" cy="513083"/>
              <a:chOff x="7603341" y="3874492"/>
              <a:chExt cx="411474" cy="513083"/>
            </a:xfrm>
          </p:grpSpPr>
          <p:cxnSp>
            <p:nvCxnSpPr>
              <p:cNvPr id="7452" name="Google Shape;7452;p5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53" name="Google Shape;7453;p5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54"/>
            <p:cNvGrpSpPr/>
            <p:nvPr/>
          </p:nvGrpSpPr>
          <p:grpSpPr>
            <a:xfrm>
              <a:off x="8013776" y="3722847"/>
              <a:ext cx="411129" cy="507881"/>
              <a:chOff x="8013776" y="3722847"/>
              <a:chExt cx="411129" cy="507881"/>
            </a:xfrm>
          </p:grpSpPr>
          <p:cxnSp>
            <p:nvCxnSpPr>
              <p:cNvPr id="7455" name="Google Shape;7455;p5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456" name="Google Shape;7456;p5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54"/>
          <p:cNvGrpSpPr/>
          <p:nvPr/>
        </p:nvGrpSpPr>
        <p:grpSpPr>
          <a:xfrm>
            <a:off x="5258295" y="2703853"/>
            <a:ext cx="1421889" cy="1020603"/>
            <a:chOff x="5190863" y="2824811"/>
            <a:chExt cx="1544860" cy="1108869"/>
          </a:xfrm>
        </p:grpSpPr>
        <p:grpSp>
          <p:nvGrpSpPr>
            <p:cNvPr id="7458" name="Google Shape;7458;p54"/>
            <p:cNvGrpSpPr/>
            <p:nvPr/>
          </p:nvGrpSpPr>
          <p:grpSpPr>
            <a:xfrm>
              <a:off x="5938695" y="3176919"/>
              <a:ext cx="685761" cy="404739"/>
              <a:chOff x="5938695" y="3176919"/>
              <a:chExt cx="685761" cy="404739"/>
            </a:xfrm>
          </p:grpSpPr>
          <p:grpSp>
            <p:nvGrpSpPr>
              <p:cNvPr id="7459" name="Google Shape;7459;p54"/>
              <p:cNvGrpSpPr/>
              <p:nvPr/>
            </p:nvGrpSpPr>
            <p:grpSpPr>
              <a:xfrm>
                <a:off x="5938695" y="3176919"/>
                <a:ext cx="685761" cy="404739"/>
                <a:chOff x="5938695" y="3176919"/>
                <a:chExt cx="685761" cy="404739"/>
              </a:xfrm>
            </p:grpSpPr>
            <p:sp>
              <p:nvSpPr>
                <p:cNvPr id="7460" name="Google Shape;7460;p5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2" name="Google Shape;7462;p5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54"/>
            <p:cNvGrpSpPr/>
            <p:nvPr/>
          </p:nvGrpSpPr>
          <p:grpSpPr>
            <a:xfrm>
              <a:off x="5305233" y="3176835"/>
              <a:ext cx="685971" cy="404655"/>
              <a:chOff x="5305233" y="3176835"/>
              <a:chExt cx="685971" cy="404655"/>
            </a:xfrm>
          </p:grpSpPr>
          <p:grpSp>
            <p:nvGrpSpPr>
              <p:cNvPr id="7464" name="Google Shape;7464;p54"/>
              <p:cNvGrpSpPr/>
              <p:nvPr/>
            </p:nvGrpSpPr>
            <p:grpSpPr>
              <a:xfrm>
                <a:off x="5305233" y="3176835"/>
                <a:ext cx="685971" cy="404655"/>
                <a:chOff x="5305233" y="3176835"/>
                <a:chExt cx="685971" cy="404655"/>
              </a:xfrm>
            </p:grpSpPr>
            <p:sp>
              <p:nvSpPr>
                <p:cNvPr id="7465" name="Google Shape;7465;p5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7" name="Google Shape;7467;p5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8" name="Google Shape;7468;p5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9" name="Google Shape;7469;p54"/>
            <p:cNvGrpSpPr/>
            <p:nvPr/>
          </p:nvGrpSpPr>
          <p:grpSpPr>
            <a:xfrm>
              <a:off x="5657361" y="2824811"/>
              <a:ext cx="1078361" cy="404655"/>
              <a:chOff x="5657361" y="2824811"/>
              <a:chExt cx="1078361" cy="404655"/>
            </a:xfrm>
          </p:grpSpPr>
          <p:grpSp>
            <p:nvGrpSpPr>
              <p:cNvPr id="7470" name="Google Shape;7470;p54"/>
              <p:cNvGrpSpPr/>
              <p:nvPr/>
            </p:nvGrpSpPr>
            <p:grpSpPr>
              <a:xfrm>
                <a:off x="5657361" y="2824811"/>
                <a:ext cx="1078361" cy="404655"/>
                <a:chOff x="5657361" y="2824811"/>
                <a:chExt cx="1078361" cy="404655"/>
              </a:xfrm>
            </p:grpSpPr>
            <p:grpSp>
              <p:nvGrpSpPr>
                <p:cNvPr id="7471" name="Google Shape;7471;p54"/>
                <p:cNvGrpSpPr/>
                <p:nvPr/>
              </p:nvGrpSpPr>
              <p:grpSpPr>
                <a:xfrm>
                  <a:off x="5938485" y="2824811"/>
                  <a:ext cx="797237" cy="404655"/>
                  <a:chOff x="5938485" y="2824811"/>
                  <a:chExt cx="797237" cy="404655"/>
                </a:xfrm>
              </p:grpSpPr>
              <p:sp>
                <p:nvSpPr>
                  <p:cNvPr id="7472" name="Google Shape;7472;p5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4" name="Google Shape;7474;p5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5" name="Google Shape;7475;p5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54"/>
            <p:cNvGrpSpPr/>
            <p:nvPr/>
          </p:nvGrpSpPr>
          <p:grpSpPr>
            <a:xfrm>
              <a:off x="5190863" y="3528942"/>
              <a:ext cx="1078026" cy="404739"/>
              <a:chOff x="5190863" y="3528942"/>
              <a:chExt cx="1078026" cy="404739"/>
            </a:xfrm>
          </p:grpSpPr>
          <p:sp>
            <p:nvSpPr>
              <p:cNvPr id="7477" name="Google Shape;7477;p5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8" name="Google Shape;7478;p54"/>
              <p:cNvGrpSpPr/>
              <p:nvPr/>
            </p:nvGrpSpPr>
            <p:grpSpPr>
              <a:xfrm>
                <a:off x="5190863" y="3528942"/>
                <a:ext cx="1078026" cy="404739"/>
                <a:chOff x="5190863" y="3528942"/>
                <a:chExt cx="1078026" cy="404739"/>
              </a:xfrm>
            </p:grpSpPr>
            <p:sp>
              <p:nvSpPr>
                <p:cNvPr id="7479" name="Google Shape;7479;p5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81" name="Google Shape;7481;p54"/>
          <p:cNvGrpSpPr/>
          <p:nvPr/>
        </p:nvGrpSpPr>
        <p:grpSpPr>
          <a:xfrm>
            <a:off x="724302" y="1268321"/>
            <a:ext cx="1086719" cy="879487"/>
            <a:chOff x="803162" y="1474292"/>
            <a:chExt cx="1086719" cy="879487"/>
          </a:xfrm>
        </p:grpSpPr>
        <p:grpSp>
          <p:nvGrpSpPr>
            <p:cNvPr id="7482" name="Google Shape;7482;p54"/>
            <p:cNvGrpSpPr/>
            <p:nvPr/>
          </p:nvGrpSpPr>
          <p:grpSpPr>
            <a:xfrm>
              <a:off x="803162" y="1625948"/>
              <a:ext cx="445856" cy="576579"/>
              <a:chOff x="803162" y="1625948"/>
              <a:chExt cx="445856" cy="576579"/>
            </a:xfrm>
          </p:grpSpPr>
          <p:sp>
            <p:nvSpPr>
              <p:cNvPr id="7483" name="Google Shape;7483;p5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4" name="Google Shape;7484;p54"/>
              <p:cNvGrpSpPr/>
              <p:nvPr/>
            </p:nvGrpSpPr>
            <p:grpSpPr>
              <a:xfrm>
                <a:off x="1056023" y="1625948"/>
                <a:ext cx="192995" cy="576579"/>
                <a:chOff x="1056023" y="1625948"/>
                <a:chExt cx="192995" cy="576579"/>
              </a:xfrm>
            </p:grpSpPr>
            <p:sp>
              <p:nvSpPr>
                <p:cNvPr id="7485" name="Google Shape;7485;p5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0" name="Google Shape;7490;p54"/>
            <p:cNvGrpSpPr/>
            <p:nvPr/>
          </p:nvGrpSpPr>
          <p:grpSpPr>
            <a:xfrm>
              <a:off x="1371406" y="1474292"/>
              <a:ext cx="518475" cy="879487"/>
              <a:chOff x="1398231" y="1474292"/>
              <a:chExt cx="518475" cy="879487"/>
            </a:xfrm>
          </p:grpSpPr>
          <p:grpSp>
            <p:nvGrpSpPr>
              <p:cNvPr id="7491" name="Google Shape;7491;p54"/>
              <p:cNvGrpSpPr/>
              <p:nvPr/>
            </p:nvGrpSpPr>
            <p:grpSpPr>
              <a:xfrm>
                <a:off x="1398231" y="1474292"/>
                <a:ext cx="518475" cy="341643"/>
                <a:chOff x="1398231" y="1474292"/>
                <a:chExt cx="518475" cy="341643"/>
              </a:xfrm>
            </p:grpSpPr>
            <p:sp>
              <p:nvSpPr>
                <p:cNvPr id="7492" name="Google Shape;7492;p5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3" name="Google Shape;7493;p54"/>
                <p:cNvGrpSpPr/>
                <p:nvPr/>
              </p:nvGrpSpPr>
              <p:grpSpPr>
                <a:xfrm>
                  <a:off x="1616453" y="1474292"/>
                  <a:ext cx="300253" cy="341643"/>
                  <a:chOff x="1616453" y="1475379"/>
                  <a:chExt cx="300253" cy="341643"/>
                </a:xfrm>
              </p:grpSpPr>
              <p:sp>
                <p:nvSpPr>
                  <p:cNvPr id="7494" name="Google Shape;7494;p5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1" name="Google Shape;7501;p54"/>
                  <p:cNvGrpSpPr/>
                  <p:nvPr/>
                </p:nvGrpSpPr>
                <p:grpSpPr>
                  <a:xfrm>
                    <a:off x="1839639" y="1475379"/>
                    <a:ext cx="77067" cy="341643"/>
                    <a:chOff x="1839639" y="1475379"/>
                    <a:chExt cx="77067" cy="341643"/>
                  </a:xfrm>
                </p:grpSpPr>
                <p:sp>
                  <p:nvSpPr>
                    <p:cNvPr id="7502" name="Google Shape;7502;p5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04" name="Google Shape;7504;p54"/>
              <p:cNvGrpSpPr/>
              <p:nvPr/>
            </p:nvGrpSpPr>
            <p:grpSpPr>
              <a:xfrm>
                <a:off x="1398451" y="2012951"/>
                <a:ext cx="518255" cy="340828"/>
                <a:chOff x="1398451" y="2012951"/>
                <a:chExt cx="518255" cy="340828"/>
              </a:xfrm>
            </p:grpSpPr>
            <p:sp>
              <p:nvSpPr>
                <p:cNvPr id="7505" name="Google Shape;7505;p5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6" name="Google Shape;7506;p54"/>
                <p:cNvGrpSpPr/>
                <p:nvPr/>
              </p:nvGrpSpPr>
              <p:grpSpPr>
                <a:xfrm>
                  <a:off x="1616453" y="2012951"/>
                  <a:ext cx="300253" cy="340828"/>
                  <a:chOff x="1616453" y="2013538"/>
                  <a:chExt cx="300253" cy="340828"/>
                </a:xfrm>
              </p:grpSpPr>
              <p:sp>
                <p:nvSpPr>
                  <p:cNvPr id="7507" name="Google Shape;7507;p5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54"/>
                  <p:cNvGrpSpPr/>
                  <p:nvPr/>
                </p:nvGrpSpPr>
                <p:grpSpPr>
                  <a:xfrm>
                    <a:off x="1839639" y="2013538"/>
                    <a:ext cx="77067" cy="340828"/>
                    <a:chOff x="1839639" y="2013538"/>
                    <a:chExt cx="77067" cy="340828"/>
                  </a:xfrm>
                </p:grpSpPr>
                <p:sp>
                  <p:nvSpPr>
                    <p:cNvPr id="7515" name="Google Shape;7515;p5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517" name="Google Shape;7517;p54"/>
          <p:cNvGrpSpPr/>
          <p:nvPr/>
        </p:nvGrpSpPr>
        <p:grpSpPr>
          <a:xfrm>
            <a:off x="721126" y="3399508"/>
            <a:ext cx="1368681" cy="682918"/>
            <a:chOff x="724986" y="3605478"/>
            <a:chExt cx="1368681" cy="682918"/>
          </a:xfrm>
        </p:grpSpPr>
        <p:grpSp>
          <p:nvGrpSpPr>
            <p:cNvPr id="7518" name="Google Shape;7518;p54"/>
            <p:cNvGrpSpPr/>
            <p:nvPr/>
          </p:nvGrpSpPr>
          <p:grpSpPr>
            <a:xfrm>
              <a:off x="1289102" y="3823629"/>
              <a:ext cx="240442" cy="250435"/>
              <a:chOff x="-165066" y="3843615"/>
              <a:chExt cx="221259" cy="230455"/>
            </a:xfrm>
          </p:grpSpPr>
          <p:sp>
            <p:nvSpPr>
              <p:cNvPr id="7519" name="Google Shape;7519;p5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54"/>
            <p:cNvGrpSpPr/>
            <p:nvPr/>
          </p:nvGrpSpPr>
          <p:grpSpPr>
            <a:xfrm>
              <a:off x="724986" y="3605478"/>
              <a:ext cx="1368681" cy="682918"/>
              <a:chOff x="724986" y="3605478"/>
              <a:chExt cx="1368681" cy="682918"/>
            </a:xfrm>
          </p:grpSpPr>
          <p:grpSp>
            <p:nvGrpSpPr>
              <p:cNvPr id="7540" name="Google Shape;7540;p54"/>
              <p:cNvGrpSpPr/>
              <p:nvPr/>
            </p:nvGrpSpPr>
            <p:grpSpPr>
              <a:xfrm>
                <a:off x="1498221" y="4047614"/>
                <a:ext cx="529172" cy="240783"/>
                <a:chOff x="1498221" y="4047614"/>
                <a:chExt cx="529172" cy="240783"/>
              </a:xfrm>
            </p:grpSpPr>
            <p:grpSp>
              <p:nvGrpSpPr>
                <p:cNvPr id="7541" name="Google Shape;7541;p54"/>
                <p:cNvGrpSpPr/>
                <p:nvPr/>
              </p:nvGrpSpPr>
              <p:grpSpPr>
                <a:xfrm>
                  <a:off x="1826655" y="4224370"/>
                  <a:ext cx="200738" cy="25631"/>
                  <a:chOff x="1826655" y="4224370"/>
                  <a:chExt cx="200738" cy="25631"/>
                </a:xfrm>
              </p:grpSpPr>
              <p:sp>
                <p:nvSpPr>
                  <p:cNvPr id="7542" name="Google Shape;7542;p5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54"/>
                <p:cNvGrpSpPr/>
                <p:nvPr/>
              </p:nvGrpSpPr>
              <p:grpSpPr>
                <a:xfrm>
                  <a:off x="1498221" y="4047614"/>
                  <a:ext cx="328444" cy="240783"/>
                  <a:chOff x="1498221" y="4047614"/>
                  <a:chExt cx="328444" cy="240783"/>
                </a:xfrm>
              </p:grpSpPr>
              <p:sp>
                <p:nvSpPr>
                  <p:cNvPr id="7545" name="Google Shape;7545;p5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6" name="Google Shape;7546;p54"/>
                  <p:cNvGrpSpPr/>
                  <p:nvPr/>
                </p:nvGrpSpPr>
                <p:grpSpPr>
                  <a:xfrm>
                    <a:off x="1498221" y="4047614"/>
                    <a:ext cx="150566" cy="190416"/>
                    <a:chOff x="1498221" y="4047614"/>
                    <a:chExt cx="150566" cy="190416"/>
                  </a:xfrm>
                </p:grpSpPr>
                <p:sp>
                  <p:nvSpPr>
                    <p:cNvPr id="7547" name="Google Shape;7547;p5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49" name="Google Shape;7549;p54"/>
              <p:cNvGrpSpPr/>
              <p:nvPr/>
            </p:nvGrpSpPr>
            <p:grpSpPr>
              <a:xfrm>
                <a:off x="1560718" y="3800594"/>
                <a:ext cx="532948" cy="302090"/>
                <a:chOff x="1560718" y="3800594"/>
                <a:chExt cx="532948" cy="302090"/>
              </a:xfrm>
            </p:grpSpPr>
            <p:grpSp>
              <p:nvGrpSpPr>
                <p:cNvPr id="7550" name="Google Shape;7550;p54"/>
                <p:cNvGrpSpPr/>
                <p:nvPr/>
              </p:nvGrpSpPr>
              <p:grpSpPr>
                <a:xfrm>
                  <a:off x="1912179" y="3827344"/>
                  <a:ext cx="181487" cy="25631"/>
                  <a:chOff x="1912179" y="3827344"/>
                  <a:chExt cx="181487" cy="25631"/>
                </a:xfrm>
              </p:grpSpPr>
              <p:sp>
                <p:nvSpPr>
                  <p:cNvPr id="7551" name="Google Shape;7551;p5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54"/>
                <p:cNvGrpSpPr/>
                <p:nvPr/>
              </p:nvGrpSpPr>
              <p:grpSpPr>
                <a:xfrm>
                  <a:off x="1912179" y="4044505"/>
                  <a:ext cx="181487" cy="25622"/>
                  <a:chOff x="1912179" y="4044506"/>
                  <a:chExt cx="181487" cy="25622"/>
                </a:xfrm>
              </p:grpSpPr>
              <p:sp>
                <p:nvSpPr>
                  <p:cNvPr id="7554" name="Google Shape;7554;p5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54"/>
                <p:cNvGrpSpPr/>
                <p:nvPr/>
              </p:nvGrpSpPr>
              <p:grpSpPr>
                <a:xfrm>
                  <a:off x="1560718" y="3800594"/>
                  <a:ext cx="351472" cy="302090"/>
                  <a:chOff x="1560718" y="3800594"/>
                  <a:chExt cx="351472" cy="302090"/>
                </a:xfrm>
              </p:grpSpPr>
              <p:grpSp>
                <p:nvGrpSpPr>
                  <p:cNvPr id="7557" name="Google Shape;7557;p54"/>
                  <p:cNvGrpSpPr/>
                  <p:nvPr/>
                </p:nvGrpSpPr>
                <p:grpSpPr>
                  <a:xfrm>
                    <a:off x="1560718" y="3842857"/>
                    <a:ext cx="173586" cy="217131"/>
                    <a:chOff x="1560718" y="3842857"/>
                    <a:chExt cx="173586" cy="217131"/>
                  </a:xfrm>
                </p:grpSpPr>
                <p:sp>
                  <p:nvSpPr>
                    <p:cNvPr id="7558" name="Google Shape;7558;p5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1" name="Google Shape;7561;p5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63" name="Google Shape;7563;p5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4" name="Google Shape;7564;p54"/>
              <p:cNvGrpSpPr/>
              <p:nvPr/>
            </p:nvGrpSpPr>
            <p:grpSpPr>
              <a:xfrm>
                <a:off x="785350" y="3605478"/>
                <a:ext cx="535311" cy="249245"/>
                <a:chOff x="785350" y="3605478"/>
                <a:chExt cx="535311" cy="249245"/>
              </a:xfrm>
            </p:grpSpPr>
            <p:grpSp>
              <p:nvGrpSpPr>
                <p:cNvPr id="7565" name="Google Shape;7565;p54"/>
                <p:cNvGrpSpPr/>
                <p:nvPr/>
              </p:nvGrpSpPr>
              <p:grpSpPr>
                <a:xfrm>
                  <a:off x="785350" y="3605478"/>
                  <a:ext cx="376191" cy="102736"/>
                  <a:chOff x="785350" y="3605478"/>
                  <a:chExt cx="376191" cy="102736"/>
                </a:xfrm>
              </p:grpSpPr>
              <p:sp>
                <p:nvSpPr>
                  <p:cNvPr id="7566" name="Google Shape;7566;p5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54"/>
                <p:cNvGrpSpPr/>
                <p:nvPr/>
              </p:nvGrpSpPr>
              <p:grpSpPr>
                <a:xfrm>
                  <a:off x="1161530" y="3655851"/>
                  <a:ext cx="159131" cy="198872"/>
                  <a:chOff x="1161530" y="3655851"/>
                  <a:chExt cx="159131" cy="198872"/>
                </a:xfrm>
              </p:grpSpPr>
              <p:sp>
                <p:nvSpPr>
                  <p:cNvPr id="7570" name="Google Shape;7570;p5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2" name="Google Shape;7572;p54"/>
              <p:cNvGrpSpPr/>
              <p:nvPr/>
            </p:nvGrpSpPr>
            <p:grpSpPr>
              <a:xfrm>
                <a:off x="785350" y="4047614"/>
                <a:ext cx="535311" cy="240783"/>
                <a:chOff x="785350" y="4047614"/>
                <a:chExt cx="535311" cy="240783"/>
              </a:xfrm>
            </p:grpSpPr>
            <p:grpSp>
              <p:nvGrpSpPr>
                <p:cNvPr id="7573" name="Google Shape;7573;p54"/>
                <p:cNvGrpSpPr/>
                <p:nvPr/>
              </p:nvGrpSpPr>
              <p:grpSpPr>
                <a:xfrm>
                  <a:off x="1161636" y="4047614"/>
                  <a:ext cx="159025" cy="190415"/>
                  <a:chOff x="1161636" y="4047614"/>
                  <a:chExt cx="159025" cy="190415"/>
                </a:xfrm>
              </p:grpSpPr>
              <p:sp>
                <p:nvSpPr>
                  <p:cNvPr id="7574" name="Google Shape;7574;p5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54"/>
                <p:cNvGrpSpPr/>
                <p:nvPr/>
              </p:nvGrpSpPr>
              <p:grpSpPr>
                <a:xfrm>
                  <a:off x="785350" y="4185661"/>
                  <a:ext cx="376191" cy="102736"/>
                  <a:chOff x="785350" y="4185661"/>
                  <a:chExt cx="376191" cy="102736"/>
                </a:xfrm>
              </p:grpSpPr>
              <p:sp>
                <p:nvSpPr>
                  <p:cNvPr id="7577" name="Google Shape;7577;p5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0" name="Google Shape;7580;p54"/>
              <p:cNvGrpSpPr/>
              <p:nvPr/>
            </p:nvGrpSpPr>
            <p:grpSpPr>
              <a:xfrm>
                <a:off x="1501054" y="3605478"/>
                <a:ext cx="526340" cy="249240"/>
                <a:chOff x="1501054" y="3605478"/>
                <a:chExt cx="526340" cy="249240"/>
              </a:xfrm>
            </p:grpSpPr>
            <p:grpSp>
              <p:nvGrpSpPr>
                <p:cNvPr id="7581" name="Google Shape;7581;p54"/>
                <p:cNvGrpSpPr/>
                <p:nvPr/>
              </p:nvGrpSpPr>
              <p:grpSpPr>
                <a:xfrm>
                  <a:off x="1834208" y="3643867"/>
                  <a:ext cx="193185" cy="25622"/>
                  <a:chOff x="1834208" y="3643867"/>
                  <a:chExt cx="193185" cy="25622"/>
                </a:xfrm>
              </p:grpSpPr>
              <p:sp>
                <p:nvSpPr>
                  <p:cNvPr id="7582" name="Google Shape;7582;p5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54"/>
                <p:cNvGrpSpPr/>
                <p:nvPr/>
              </p:nvGrpSpPr>
              <p:grpSpPr>
                <a:xfrm>
                  <a:off x="1501054" y="3605478"/>
                  <a:ext cx="333165" cy="249240"/>
                  <a:chOff x="1501054" y="3605478"/>
                  <a:chExt cx="333165" cy="249240"/>
                </a:xfrm>
              </p:grpSpPr>
              <p:sp>
                <p:nvSpPr>
                  <p:cNvPr id="7585" name="Google Shape;7585;p5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6" name="Google Shape;7586;p54"/>
                  <p:cNvGrpSpPr/>
                  <p:nvPr/>
                </p:nvGrpSpPr>
                <p:grpSpPr>
                  <a:xfrm>
                    <a:off x="1501054" y="3655851"/>
                    <a:ext cx="155286" cy="198867"/>
                    <a:chOff x="1501054" y="3655851"/>
                    <a:chExt cx="155286" cy="198867"/>
                  </a:xfrm>
                </p:grpSpPr>
                <p:sp>
                  <p:nvSpPr>
                    <p:cNvPr id="7587" name="Google Shape;7587;p5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89" name="Google Shape;7589;p54"/>
              <p:cNvGrpSpPr/>
              <p:nvPr/>
            </p:nvGrpSpPr>
            <p:grpSpPr>
              <a:xfrm>
                <a:off x="724986" y="3800594"/>
                <a:ext cx="532950" cy="302090"/>
                <a:chOff x="724986" y="3800594"/>
                <a:chExt cx="532950" cy="302090"/>
              </a:xfrm>
            </p:grpSpPr>
            <p:grpSp>
              <p:nvGrpSpPr>
                <p:cNvPr id="7590" name="Google Shape;7590;p54"/>
                <p:cNvGrpSpPr/>
                <p:nvPr/>
              </p:nvGrpSpPr>
              <p:grpSpPr>
                <a:xfrm>
                  <a:off x="724986" y="4044367"/>
                  <a:ext cx="181314" cy="25626"/>
                  <a:chOff x="724986" y="4044367"/>
                  <a:chExt cx="181314" cy="25626"/>
                </a:xfrm>
              </p:grpSpPr>
              <p:sp>
                <p:nvSpPr>
                  <p:cNvPr id="7591" name="Google Shape;7591;p5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54"/>
                <p:cNvGrpSpPr/>
                <p:nvPr/>
              </p:nvGrpSpPr>
              <p:grpSpPr>
                <a:xfrm>
                  <a:off x="906290" y="3800594"/>
                  <a:ext cx="351646" cy="302090"/>
                  <a:chOff x="906290" y="3800594"/>
                  <a:chExt cx="351646" cy="302090"/>
                </a:xfrm>
              </p:grpSpPr>
              <p:grpSp>
                <p:nvGrpSpPr>
                  <p:cNvPr id="7594" name="Google Shape;7594;p54"/>
                  <p:cNvGrpSpPr/>
                  <p:nvPr/>
                </p:nvGrpSpPr>
                <p:grpSpPr>
                  <a:xfrm>
                    <a:off x="1084172" y="3842857"/>
                    <a:ext cx="173764" cy="217131"/>
                    <a:chOff x="1084172" y="3842857"/>
                    <a:chExt cx="173764" cy="217131"/>
                  </a:xfrm>
                </p:grpSpPr>
                <p:grpSp>
                  <p:nvGrpSpPr>
                    <p:cNvPr id="7595" name="Google Shape;7595;p54"/>
                    <p:cNvGrpSpPr/>
                    <p:nvPr/>
                  </p:nvGrpSpPr>
                  <p:grpSpPr>
                    <a:xfrm>
                      <a:off x="1156862" y="3936509"/>
                      <a:ext cx="101073" cy="25622"/>
                      <a:chOff x="1156862" y="3936509"/>
                      <a:chExt cx="101073" cy="25622"/>
                    </a:xfrm>
                  </p:grpSpPr>
                  <p:sp>
                    <p:nvSpPr>
                      <p:cNvPr id="7596" name="Google Shape;7596;p5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8" name="Google Shape;7598;p5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9" name="Google Shape;7599;p5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54"/>
                <p:cNvGrpSpPr/>
                <p:nvPr/>
              </p:nvGrpSpPr>
              <p:grpSpPr>
                <a:xfrm>
                  <a:off x="724986" y="3830189"/>
                  <a:ext cx="189533" cy="25626"/>
                  <a:chOff x="724986" y="3830189"/>
                  <a:chExt cx="189533" cy="25626"/>
                </a:xfrm>
              </p:grpSpPr>
              <p:sp>
                <p:nvSpPr>
                  <p:cNvPr id="7602" name="Google Shape;7602;p5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604" name="Google Shape;7604;p54"/>
          <p:cNvGrpSpPr/>
          <p:nvPr/>
        </p:nvGrpSpPr>
        <p:grpSpPr>
          <a:xfrm>
            <a:off x="2249438" y="2249669"/>
            <a:ext cx="948701" cy="935378"/>
            <a:chOff x="2253298" y="2428317"/>
            <a:chExt cx="948701" cy="935378"/>
          </a:xfrm>
        </p:grpSpPr>
        <p:sp>
          <p:nvSpPr>
            <p:cNvPr id="7605" name="Google Shape;7605;p5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641"/>
        <p:cNvGrpSpPr/>
        <p:nvPr/>
      </p:nvGrpSpPr>
      <p:grpSpPr>
        <a:xfrm>
          <a:off x="0" y="0"/>
          <a:ext cx="0" cy="0"/>
          <a:chOff x="0" y="0"/>
          <a:chExt cx="0" cy="0"/>
        </a:xfrm>
      </p:grpSpPr>
      <p:grpSp>
        <p:nvGrpSpPr>
          <p:cNvPr id="7642" name="Google Shape;7642;p55"/>
          <p:cNvGrpSpPr/>
          <p:nvPr/>
        </p:nvGrpSpPr>
        <p:grpSpPr>
          <a:xfrm>
            <a:off x="3339745" y="952988"/>
            <a:ext cx="2363393" cy="1017867"/>
            <a:chOff x="3292400" y="1219146"/>
            <a:chExt cx="2615240" cy="1110239"/>
          </a:xfrm>
        </p:grpSpPr>
        <p:sp>
          <p:nvSpPr>
            <p:cNvPr id="7643" name="Google Shape;7643;p5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7644" name="Google Shape;7644;p5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5" name="Google Shape;7645;p5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646" name="Google Shape;7646;p5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647" name="Google Shape;7647;p5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648" name="Google Shape;7648;p5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649" name="Google Shape;7649;p5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650" name="Google Shape;7650;p5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651" name="Google Shape;7651;p5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652" name="Google Shape;7652;p5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653" name="Google Shape;7653;p5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54" name="Google Shape;7654;p5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655" name="Google Shape;7655;p5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56" name="Google Shape;7656;p5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657" name="Google Shape;7657;p55"/>
            <p:cNvGrpSpPr/>
            <p:nvPr/>
          </p:nvGrpSpPr>
          <p:grpSpPr>
            <a:xfrm>
              <a:off x="3748438" y="1378608"/>
              <a:ext cx="2159202" cy="903971"/>
              <a:chOff x="1683525" y="2179850"/>
              <a:chExt cx="4519050" cy="2134525"/>
            </a:xfrm>
          </p:grpSpPr>
          <p:sp>
            <p:nvSpPr>
              <p:cNvPr id="7658" name="Google Shape;7658;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9" name="Google Shape;7659;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0" name="Google Shape;7660;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1" name="Google Shape;7661;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2" name="Google Shape;7662;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3" name="Google Shape;7663;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4" name="Google Shape;7664;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5" name="Google Shape;7665;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6" name="Google Shape;7666;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7" name="Google Shape;7667;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8" name="Google Shape;7668;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69" name="Google Shape;7669;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7670" name="Google Shape;7670;p55"/>
          <p:cNvGraphicFramePr/>
          <p:nvPr/>
        </p:nvGraphicFramePr>
        <p:xfrm>
          <a:off x="5935838" y="2130461"/>
          <a:ext cx="2491300" cy="868600"/>
        </p:xfrm>
        <a:graphic>
          <a:graphicData uri="http://schemas.openxmlformats.org/drawingml/2006/table">
            <a:tbl>
              <a:tblPr>
                <a:noFill/>
                <a:tableStyleId>{73DC7E91-8394-4BA1-A1DE-81FBDF704FA3}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671" name="Google Shape;7671;p55"/>
          <p:cNvGrpSpPr/>
          <p:nvPr/>
        </p:nvGrpSpPr>
        <p:grpSpPr>
          <a:xfrm>
            <a:off x="5910045" y="3189058"/>
            <a:ext cx="2522867" cy="1001454"/>
            <a:chOff x="1904318" y="789980"/>
            <a:chExt cx="1489472" cy="606868"/>
          </a:xfrm>
        </p:grpSpPr>
        <p:cxnSp>
          <p:nvCxnSpPr>
            <p:cNvPr id="7672" name="Google Shape;7672;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73" name="Google Shape;7673;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74" name="Google Shape;7674;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675" name="Google Shape;7675;p55"/>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676" name="Google Shape;7676;p55"/>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677" name="Google Shape;7677;p55"/>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678" name="Google Shape;7678;p55"/>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679" name="Google Shape;7679;p5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5"/>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686" name="Google Shape;7686;p55"/>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687" name="Google Shape;7687;p55"/>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688" name="Google Shape;7688;p5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55"/>
          <p:cNvGrpSpPr/>
          <p:nvPr/>
        </p:nvGrpSpPr>
        <p:grpSpPr>
          <a:xfrm>
            <a:off x="712562" y="998017"/>
            <a:ext cx="2394370" cy="976502"/>
            <a:chOff x="749309" y="1112739"/>
            <a:chExt cx="2371603" cy="976502"/>
          </a:xfrm>
        </p:grpSpPr>
        <p:sp>
          <p:nvSpPr>
            <p:cNvPr id="7690" name="Google Shape;7690;p5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722" name="Google Shape;7722;p55"/>
          <p:cNvGraphicFramePr/>
          <p:nvPr/>
        </p:nvGraphicFramePr>
        <p:xfrm>
          <a:off x="5935863" y="996311"/>
          <a:ext cx="2491300" cy="976425"/>
        </p:xfrm>
        <a:graphic>
          <a:graphicData uri="http://schemas.openxmlformats.org/drawingml/2006/table">
            <a:tbl>
              <a:tblPr>
                <a:noFill/>
                <a:tableStyleId>{73DC7E91-8394-4BA1-A1DE-81FBDF704FA3}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723" name="Google Shape;7723;p55"/>
          <p:cNvGraphicFramePr/>
          <p:nvPr/>
        </p:nvGraphicFramePr>
        <p:xfrm>
          <a:off x="3342575" y="2130461"/>
          <a:ext cx="2363400" cy="868575"/>
        </p:xfrm>
        <a:graphic>
          <a:graphicData uri="http://schemas.openxmlformats.org/drawingml/2006/table">
            <a:tbl>
              <a:tblPr>
                <a:noFill/>
                <a:tableStyleId>{73DC7E91-8394-4BA1-A1DE-81FBDF704FA3}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724" name="Google Shape;7724;p55"/>
          <p:cNvGrpSpPr/>
          <p:nvPr/>
        </p:nvGrpSpPr>
        <p:grpSpPr>
          <a:xfrm>
            <a:off x="4086505" y="2517104"/>
            <a:ext cx="1517436" cy="74460"/>
            <a:chOff x="3980086" y="2804397"/>
            <a:chExt cx="1227600" cy="66900"/>
          </a:xfrm>
        </p:grpSpPr>
        <p:sp>
          <p:nvSpPr>
            <p:cNvPr id="7725" name="Google Shape;7725;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55"/>
          <p:cNvGrpSpPr/>
          <p:nvPr/>
        </p:nvGrpSpPr>
        <p:grpSpPr>
          <a:xfrm>
            <a:off x="4711569" y="2809692"/>
            <a:ext cx="892956" cy="74460"/>
            <a:chOff x="3980086" y="2804397"/>
            <a:chExt cx="1227600" cy="66900"/>
          </a:xfrm>
        </p:grpSpPr>
        <p:sp>
          <p:nvSpPr>
            <p:cNvPr id="7728" name="Google Shape;7728;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55"/>
          <p:cNvGrpSpPr/>
          <p:nvPr/>
        </p:nvGrpSpPr>
        <p:grpSpPr>
          <a:xfrm>
            <a:off x="3344661" y="3168575"/>
            <a:ext cx="2363244" cy="1005943"/>
            <a:chOff x="3358415" y="3361302"/>
            <a:chExt cx="2363244" cy="1024695"/>
          </a:xfrm>
        </p:grpSpPr>
        <p:grpSp>
          <p:nvGrpSpPr>
            <p:cNvPr id="7731" name="Google Shape;7731;p55"/>
            <p:cNvGrpSpPr/>
            <p:nvPr/>
          </p:nvGrpSpPr>
          <p:grpSpPr>
            <a:xfrm>
              <a:off x="3358415" y="3361302"/>
              <a:ext cx="441300" cy="1024695"/>
              <a:chOff x="3358415" y="3361302"/>
              <a:chExt cx="441300" cy="1024695"/>
            </a:xfrm>
          </p:grpSpPr>
          <p:sp>
            <p:nvSpPr>
              <p:cNvPr id="7732" name="Google Shape;7732;p5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55"/>
            <p:cNvGrpSpPr/>
            <p:nvPr/>
          </p:nvGrpSpPr>
          <p:grpSpPr>
            <a:xfrm>
              <a:off x="3838901" y="3361302"/>
              <a:ext cx="441300" cy="1024695"/>
              <a:chOff x="3838901" y="3361302"/>
              <a:chExt cx="441300" cy="1024695"/>
            </a:xfrm>
          </p:grpSpPr>
          <p:sp>
            <p:nvSpPr>
              <p:cNvPr id="7739" name="Google Shape;7739;p5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55"/>
            <p:cNvGrpSpPr/>
            <p:nvPr/>
          </p:nvGrpSpPr>
          <p:grpSpPr>
            <a:xfrm>
              <a:off x="4319387" y="3361302"/>
              <a:ext cx="441300" cy="1024695"/>
              <a:chOff x="4319387" y="3361302"/>
              <a:chExt cx="441300" cy="1024695"/>
            </a:xfrm>
          </p:grpSpPr>
          <p:sp>
            <p:nvSpPr>
              <p:cNvPr id="7746" name="Google Shape;7746;p5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55"/>
            <p:cNvGrpSpPr/>
            <p:nvPr/>
          </p:nvGrpSpPr>
          <p:grpSpPr>
            <a:xfrm>
              <a:off x="4799873" y="3361302"/>
              <a:ext cx="441300" cy="1024695"/>
              <a:chOff x="4799873" y="3361302"/>
              <a:chExt cx="441300" cy="1024695"/>
            </a:xfrm>
          </p:grpSpPr>
          <p:sp>
            <p:nvSpPr>
              <p:cNvPr id="7753" name="Google Shape;7753;p5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55"/>
            <p:cNvGrpSpPr/>
            <p:nvPr/>
          </p:nvGrpSpPr>
          <p:grpSpPr>
            <a:xfrm>
              <a:off x="5280360" y="3361302"/>
              <a:ext cx="441300" cy="1024695"/>
              <a:chOff x="5280360" y="3361302"/>
              <a:chExt cx="441300" cy="1024695"/>
            </a:xfrm>
          </p:grpSpPr>
          <p:sp>
            <p:nvSpPr>
              <p:cNvPr id="7760" name="Google Shape;7760;p5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766" name="Google Shape;7766;p55"/>
          <p:cNvGraphicFramePr/>
          <p:nvPr/>
        </p:nvGraphicFramePr>
        <p:xfrm>
          <a:off x="711088" y="2130461"/>
          <a:ext cx="2403600" cy="881400"/>
        </p:xfrm>
        <a:graphic>
          <a:graphicData uri="http://schemas.openxmlformats.org/drawingml/2006/table">
            <a:tbl>
              <a:tblPr>
                <a:noFill/>
                <a:tableStyleId>{73DC7E91-8394-4BA1-A1DE-81FBDF704FA3}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767" name="Google Shape;7767;p55"/>
          <p:cNvGrpSpPr/>
          <p:nvPr/>
        </p:nvGrpSpPr>
        <p:grpSpPr>
          <a:xfrm>
            <a:off x="712613" y="3180186"/>
            <a:ext cx="2403614" cy="1005900"/>
            <a:chOff x="726450" y="3372825"/>
            <a:chExt cx="2403614" cy="1005900"/>
          </a:xfrm>
        </p:grpSpPr>
        <p:grpSp>
          <p:nvGrpSpPr>
            <p:cNvPr id="7768" name="Google Shape;7768;p55"/>
            <p:cNvGrpSpPr/>
            <p:nvPr/>
          </p:nvGrpSpPr>
          <p:grpSpPr>
            <a:xfrm>
              <a:off x="726450" y="3696000"/>
              <a:ext cx="2403614" cy="500898"/>
              <a:chOff x="726450" y="3696000"/>
              <a:chExt cx="2403614" cy="500898"/>
            </a:xfrm>
          </p:grpSpPr>
          <p:sp>
            <p:nvSpPr>
              <p:cNvPr id="7769" name="Google Shape;7769;p5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70" name="Google Shape;7770;p5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771" name="Google Shape;7771;p55"/>
            <p:cNvGrpSpPr/>
            <p:nvPr/>
          </p:nvGrpSpPr>
          <p:grpSpPr>
            <a:xfrm>
              <a:off x="1348050" y="3372825"/>
              <a:ext cx="1720425" cy="1005900"/>
              <a:chOff x="1348050" y="3372825"/>
              <a:chExt cx="1720425" cy="1005900"/>
            </a:xfrm>
          </p:grpSpPr>
          <p:sp>
            <p:nvSpPr>
              <p:cNvPr id="7772" name="Google Shape;7772;p5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73" name="Google Shape;7773;p5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74" name="Google Shape;7774;p5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75" name="Google Shape;7775;p5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76" name="Google Shape;7776;p5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777" name="Google Shape;7777;p55"/>
            <p:cNvGrpSpPr/>
            <p:nvPr/>
          </p:nvGrpSpPr>
          <p:grpSpPr>
            <a:xfrm>
              <a:off x="1455707" y="3731058"/>
              <a:ext cx="1491150" cy="417657"/>
              <a:chOff x="1455707" y="3731058"/>
              <a:chExt cx="1491150" cy="417657"/>
            </a:xfrm>
          </p:grpSpPr>
          <p:grpSp>
            <p:nvGrpSpPr>
              <p:cNvPr id="7778" name="Google Shape;7778;p55"/>
              <p:cNvGrpSpPr/>
              <p:nvPr/>
            </p:nvGrpSpPr>
            <p:grpSpPr>
              <a:xfrm>
                <a:off x="1472938" y="3745828"/>
                <a:ext cx="72126" cy="53788"/>
                <a:chOff x="1472938" y="3745828"/>
                <a:chExt cx="72126" cy="53788"/>
              </a:xfrm>
            </p:grpSpPr>
            <p:sp>
              <p:nvSpPr>
                <p:cNvPr id="7779" name="Google Shape;7779;p5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55"/>
              <p:cNvGrpSpPr/>
              <p:nvPr/>
            </p:nvGrpSpPr>
            <p:grpSpPr>
              <a:xfrm>
                <a:off x="1819181" y="4089633"/>
                <a:ext cx="72126" cy="53788"/>
                <a:chOff x="1819181" y="4089633"/>
                <a:chExt cx="72126" cy="53788"/>
              </a:xfrm>
            </p:grpSpPr>
            <p:sp>
              <p:nvSpPr>
                <p:cNvPr id="7782" name="Google Shape;7782;p5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5"/>
              <p:cNvGrpSpPr/>
              <p:nvPr/>
            </p:nvGrpSpPr>
            <p:grpSpPr>
              <a:xfrm>
                <a:off x="1455707" y="4084171"/>
                <a:ext cx="64321" cy="64544"/>
                <a:chOff x="1455707" y="4084171"/>
                <a:chExt cx="64321" cy="64544"/>
              </a:xfrm>
            </p:grpSpPr>
            <p:sp>
              <p:nvSpPr>
                <p:cNvPr id="7785" name="Google Shape;7785;p5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55"/>
              <p:cNvGrpSpPr/>
              <p:nvPr/>
            </p:nvGrpSpPr>
            <p:grpSpPr>
              <a:xfrm>
                <a:off x="1818610" y="3731058"/>
                <a:ext cx="64321" cy="64544"/>
                <a:chOff x="1818610" y="3731058"/>
                <a:chExt cx="64321" cy="64544"/>
              </a:xfrm>
            </p:grpSpPr>
            <p:sp>
              <p:nvSpPr>
                <p:cNvPr id="7788" name="Google Shape;7788;p5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55"/>
              <p:cNvGrpSpPr/>
              <p:nvPr/>
            </p:nvGrpSpPr>
            <p:grpSpPr>
              <a:xfrm>
                <a:off x="2172491" y="4089633"/>
                <a:ext cx="72126" cy="53788"/>
                <a:chOff x="2172491" y="4089633"/>
                <a:chExt cx="72126" cy="53788"/>
              </a:xfrm>
            </p:grpSpPr>
            <p:sp>
              <p:nvSpPr>
                <p:cNvPr id="7791" name="Google Shape;7791;p5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55"/>
              <p:cNvGrpSpPr/>
              <p:nvPr/>
            </p:nvGrpSpPr>
            <p:grpSpPr>
              <a:xfrm>
                <a:off x="2171920" y="3731058"/>
                <a:ext cx="64321" cy="64544"/>
                <a:chOff x="2171920" y="3731058"/>
                <a:chExt cx="64321" cy="64544"/>
              </a:xfrm>
            </p:grpSpPr>
            <p:sp>
              <p:nvSpPr>
                <p:cNvPr id="7794" name="Google Shape;7794;p5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55"/>
              <p:cNvGrpSpPr/>
              <p:nvPr/>
            </p:nvGrpSpPr>
            <p:grpSpPr>
              <a:xfrm>
                <a:off x="2874730" y="3745828"/>
                <a:ext cx="72126" cy="53788"/>
                <a:chOff x="2874730" y="3745828"/>
                <a:chExt cx="72126" cy="53788"/>
              </a:xfrm>
            </p:grpSpPr>
            <p:sp>
              <p:nvSpPr>
                <p:cNvPr id="7797" name="Google Shape;7797;p5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55"/>
              <p:cNvGrpSpPr/>
              <p:nvPr/>
            </p:nvGrpSpPr>
            <p:grpSpPr>
              <a:xfrm>
                <a:off x="2878589" y="4081481"/>
                <a:ext cx="64321" cy="64544"/>
                <a:chOff x="2878589" y="4081481"/>
                <a:chExt cx="64321" cy="64544"/>
              </a:xfrm>
            </p:grpSpPr>
            <p:sp>
              <p:nvSpPr>
                <p:cNvPr id="7800" name="Google Shape;7800;p5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55"/>
              <p:cNvGrpSpPr/>
              <p:nvPr/>
            </p:nvGrpSpPr>
            <p:grpSpPr>
              <a:xfrm>
                <a:off x="2525796" y="4089633"/>
                <a:ext cx="72126" cy="53788"/>
                <a:chOff x="2525796" y="4089633"/>
                <a:chExt cx="72126" cy="53788"/>
              </a:xfrm>
            </p:grpSpPr>
            <p:sp>
              <p:nvSpPr>
                <p:cNvPr id="7803" name="Google Shape;7803;p5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55"/>
              <p:cNvGrpSpPr/>
              <p:nvPr/>
            </p:nvGrpSpPr>
            <p:grpSpPr>
              <a:xfrm>
                <a:off x="2525225" y="3731058"/>
                <a:ext cx="64321" cy="64544"/>
                <a:chOff x="2525225" y="3731058"/>
                <a:chExt cx="64321" cy="64544"/>
              </a:xfrm>
            </p:grpSpPr>
            <p:sp>
              <p:nvSpPr>
                <p:cNvPr id="7806" name="Google Shape;7806;p5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811"/>
        <p:cNvGrpSpPr/>
        <p:nvPr/>
      </p:nvGrpSpPr>
      <p:grpSpPr>
        <a:xfrm>
          <a:off x="0" y="0"/>
          <a:ext cx="0" cy="0"/>
          <a:chOff x="0" y="0"/>
          <a:chExt cx="0" cy="0"/>
        </a:xfrm>
      </p:grpSpPr>
      <p:grpSp>
        <p:nvGrpSpPr>
          <p:cNvPr id="7812" name="Google Shape;7812;p56"/>
          <p:cNvGrpSpPr/>
          <p:nvPr/>
        </p:nvGrpSpPr>
        <p:grpSpPr>
          <a:xfrm>
            <a:off x="716996" y="971307"/>
            <a:ext cx="845921" cy="690752"/>
            <a:chOff x="732428" y="1198513"/>
            <a:chExt cx="845921" cy="690752"/>
          </a:xfrm>
        </p:grpSpPr>
        <p:grpSp>
          <p:nvGrpSpPr>
            <p:cNvPr id="7813" name="Google Shape;7813;p56"/>
            <p:cNvGrpSpPr/>
            <p:nvPr/>
          </p:nvGrpSpPr>
          <p:grpSpPr>
            <a:xfrm>
              <a:off x="823030" y="1198513"/>
              <a:ext cx="755319" cy="690752"/>
              <a:chOff x="823030" y="1198513"/>
              <a:chExt cx="755319" cy="690752"/>
            </a:xfrm>
          </p:grpSpPr>
          <p:sp>
            <p:nvSpPr>
              <p:cNvPr id="7814" name="Google Shape;7814;p5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56"/>
            <p:cNvGrpSpPr/>
            <p:nvPr/>
          </p:nvGrpSpPr>
          <p:grpSpPr>
            <a:xfrm>
              <a:off x="732428" y="1239937"/>
              <a:ext cx="739912" cy="607886"/>
              <a:chOff x="732428" y="1239937"/>
              <a:chExt cx="739912" cy="607886"/>
            </a:xfrm>
          </p:grpSpPr>
          <p:sp>
            <p:nvSpPr>
              <p:cNvPr id="7817" name="Google Shape;7817;p5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56"/>
            <p:cNvGrpSpPr/>
            <p:nvPr/>
          </p:nvGrpSpPr>
          <p:grpSpPr>
            <a:xfrm>
              <a:off x="732428" y="1277018"/>
              <a:ext cx="702832" cy="533758"/>
              <a:chOff x="732428" y="1277018"/>
              <a:chExt cx="702832" cy="533758"/>
            </a:xfrm>
          </p:grpSpPr>
          <p:sp>
            <p:nvSpPr>
              <p:cNvPr id="7820" name="Google Shape;7820;p5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56"/>
            <p:cNvGrpSpPr/>
            <p:nvPr/>
          </p:nvGrpSpPr>
          <p:grpSpPr>
            <a:xfrm>
              <a:off x="931170" y="1306653"/>
              <a:ext cx="647179" cy="474455"/>
              <a:chOff x="931170" y="1306653"/>
              <a:chExt cx="647179" cy="474455"/>
            </a:xfrm>
          </p:grpSpPr>
          <p:sp>
            <p:nvSpPr>
              <p:cNvPr id="7823" name="Google Shape;7823;p5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5" name="Google Shape;7825;p5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56"/>
          <p:cNvGrpSpPr/>
          <p:nvPr/>
        </p:nvGrpSpPr>
        <p:grpSpPr>
          <a:xfrm>
            <a:off x="3948605" y="971313"/>
            <a:ext cx="634656" cy="699982"/>
            <a:chOff x="5985650" y="2860025"/>
            <a:chExt cx="1396075" cy="1539775"/>
          </a:xfrm>
        </p:grpSpPr>
        <p:sp>
          <p:nvSpPr>
            <p:cNvPr id="7827" name="Google Shape;7827;p5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56"/>
          <p:cNvGrpSpPr/>
          <p:nvPr/>
        </p:nvGrpSpPr>
        <p:grpSpPr>
          <a:xfrm>
            <a:off x="4704254" y="971307"/>
            <a:ext cx="725845" cy="699975"/>
            <a:chOff x="4249973" y="1201875"/>
            <a:chExt cx="1958568" cy="1888762"/>
          </a:xfrm>
        </p:grpSpPr>
        <p:sp>
          <p:nvSpPr>
            <p:cNvPr id="7860" name="Google Shape;7860;p5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1" name="Google Shape;7861;p56"/>
            <p:cNvGrpSpPr/>
            <p:nvPr/>
          </p:nvGrpSpPr>
          <p:grpSpPr>
            <a:xfrm>
              <a:off x="5853086" y="1789142"/>
              <a:ext cx="355454" cy="1048099"/>
              <a:chOff x="5576108" y="2016725"/>
              <a:chExt cx="565200" cy="1666560"/>
            </a:xfrm>
          </p:grpSpPr>
          <p:sp>
            <p:nvSpPr>
              <p:cNvPr id="7862" name="Google Shape;7862;p5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63" name="Google Shape;7863;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56"/>
            <p:cNvGrpSpPr/>
            <p:nvPr/>
          </p:nvGrpSpPr>
          <p:grpSpPr>
            <a:xfrm>
              <a:off x="4869455" y="2691676"/>
              <a:ext cx="1013897" cy="398961"/>
              <a:chOff x="4012057" y="3451825"/>
              <a:chExt cx="1612175" cy="634379"/>
            </a:xfrm>
          </p:grpSpPr>
          <p:sp>
            <p:nvSpPr>
              <p:cNvPr id="7865" name="Google Shape;7865;p5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66" name="Google Shape;7866;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56"/>
            <p:cNvGrpSpPr/>
            <p:nvPr/>
          </p:nvGrpSpPr>
          <p:grpSpPr>
            <a:xfrm>
              <a:off x="4276937" y="2155961"/>
              <a:ext cx="651965" cy="891358"/>
              <a:chOff x="3069908" y="2599997"/>
              <a:chExt cx="1036675" cy="1417328"/>
            </a:xfrm>
          </p:grpSpPr>
          <p:sp>
            <p:nvSpPr>
              <p:cNvPr id="7868" name="Google Shape;7868;p5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69" name="Google Shape;7869;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56"/>
            <p:cNvGrpSpPr/>
            <p:nvPr/>
          </p:nvGrpSpPr>
          <p:grpSpPr>
            <a:xfrm>
              <a:off x="5054918" y="1201875"/>
              <a:ext cx="999548" cy="602711"/>
              <a:chOff x="4306958" y="1082925"/>
              <a:chExt cx="1589359" cy="958358"/>
            </a:xfrm>
          </p:grpSpPr>
          <p:sp>
            <p:nvSpPr>
              <p:cNvPr id="7871" name="Google Shape;7871;p5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72" name="Google Shape;7872;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56"/>
            <p:cNvGrpSpPr/>
            <p:nvPr/>
          </p:nvGrpSpPr>
          <p:grpSpPr>
            <a:xfrm>
              <a:off x="4249973" y="1303451"/>
              <a:ext cx="799317" cy="841334"/>
              <a:chOff x="3027033" y="1244439"/>
              <a:chExt cx="1270977" cy="1337786"/>
            </a:xfrm>
          </p:grpSpPr>
          <p:sp>
            <p:nvSpPr>
              <p:cNvPr id="7874" name="Google Shape;7874;p5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75" name="Google Shape;7875;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6" name="Google Shape;7876;p56"/>
          <p:cNvGrpSpPr/>
          <p:nvPr/>
        </p:nvGrpSpPr>
        <p:grpSpPr>
          <a:xfrm>
            <a:off x="4057119" y="1858087"/>
            <a:ext cx="750769" cy="683784"/>
            <a:chOff x="4204684" y="2104422"/>
            <a:chExt cx="699822" cy="637382"/>
          </a:xfrm>
        </p:grpSpPr>
        <p:grpSp>
          <p:nvGrpSpPr>
            <p:cNvPr id="7877" name="Google Shape;7877;p56"/>
            <p:cNvGrpSpPr/>
            <p:nvPr/>
          </p:nvGrpSpPr>
          <p:grpSpPr>
            <a:xfrm>
              <a:off x="4204684" y="2430067"/>
              <a:ext cx="342957" cy="311738"/>
              <a:chOff x="4204684" y="2430067"/>
              <a:chExt cx="342957" cy="311738"/>
            </a:xfrm>
          </p:grpSpPr>
          <p:sp>
            <p:nvSpPr>
              <p:cNvPr id="7878" name="Google Shape;7878;p5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56"/>
            <p:cNvGrpSpPr/>
            <p:nvPr/>
          </p:nvGrpSpPr>
          <p:grpSpPr>
            <a:xfrm>
              <a:off x="4561586" y="2430067"/>
              <a:ext cx="342920" cy="311738"/>
              <a:chOff x="4561586" y="2430067"/>
              <a:chExt cx="342920" cy="311738"/>
            </a:xfrm>
          </p:grpSpPr>
          <p:sp>
            <p:nvSpPr>
              <p:cNvPr id="7881" name="Google Shape;7881;p5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56"/>
            <p:cNvGrpSpPr/>
            <p:nvPr/>
          </p:nvGrpSpPr>
          <p:grpSpPr>
            <a:xfrm>
              <a:off x="4561586" y="2104422"/>
              <a:ext cx="342920" cy="311738"/>
              <a:chOff x="4561586" y="2104422"/>
              <a:chExt cx="342920" cy="311738"/>
            </a:xfrm>
          </p:grpSpPr>
          <p:sp>
            <p:nvSpPr>
              <p:cNvPr id="7884" name="Google Shape;7884;p5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56"/>
            <p:cNvGrpSpPr/>
            <p:nvPr/>
          </p:nvGrpSpPr>
          <p:grpSpPr>
            <a:xfrm>
              <a:off x="4204684" y="2104422"/>
              <a:ext cx="342957" cy="311664"/>
              <a:chOff x="4204684" y="2104422"/>
              <a:chExt cx="342957" cy="311664"/>
            </a:xfrm>
          </p:grpSpPr>
          <p:sp>
            <p:nvSpPr>
              <p:cNvPr id="7887" name="Google Shape;7887;p5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9" name="Google Shape;7889;p56"/>
          <p:cNvGrpSpPr/>
          <p:nvPr/>
        </p:nvGrpSpPr>
        <p:grpSpPr>
          <a:xfrm>
            <a:off x="5521552" y="971301"/>
            <a:ext cx="660591" cy="688867"/>
            <a:chOff x="5830645" y="1267368"/>
            <a:chExt cx="530340" cy="553040"/>
          </a:xfrm>
        </p:grpSpPr>
        <p:sp>
          <p:nvSpPr>
            <p:cNvPr id="7890" name="Google Shape;7890;p5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1" name="Google Shape;7891;p56"/>
            <p:cNvGrpSpPr/>
            <p:nvPr/>
          </p:nvGrpSpPr>
          <p:grpSpPr>
            <a:xfrm>
              <a:off x="5830645" y="1267368"/>
              <a:ext cx="259743" cy="269909"/>
              <a:chOff x="5830645" y="1267368"/>
              <a:chExt cx="259743" cy="269909"/>
            </a:xfrm>
          </p:grpSpPr>
          <p:sp>
            <p:nvSpPr>
              <p:cNvPr id="7892" name="Google Shape;7892;p5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56"/>
            <p:cNvGrpSpPr/>
            <p:nvPr/>
          </p:nvGrpSpPr>
          <p:grpSpPr>
            <a:xfrm>
              <a:off x="6101293" y="1267368"/>
              <a:ext cx="259692" cy="269909"/>
              <a:chOff x="6101293" y="1267368"/>
              <a:chExt cx="259692" cy="269909"/>
            </a:xfrm>
          </p:grpSpPr>
          <p:sp>
            <p:nvSpPr>
              <p:cNvPr id="7895" name="Google Shape;7895;p5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56"/>
            <p:cNvGrpSpPr/>
            <p:nvPr/>
          </p:nvGrpSpPr>
          <p:grpSpPr>
            <a:xfrm>
              <a:off x="5830645" y="1550500"/>
              <a:ext cx="259692" cy="269909"/>
              <a:chOff x="5830645" y="1550500"/>
              <a:chExt cx="259692" cy="269909"/>
            </a:xfrm>
          </p:grpSpPr>
          <p:sp>
            <p:nvSpPr>
              <p:cNvPr id="7898" name="Google Shape;7898;p5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6"/>
            <p:cNvGrpSpPr/>
            <p:nvPr/>
          </p:nvGrpSpPr>
          <p:grpSpPr>
            <a:xfrm>
              <a:off x="6101293" y="1550500"/>
              <a:ext cx="259692" cy="269909"/>
              <a:chOff x="6101293" y="1550500"/>
              <a:chExt cx="259692" cy="269909"/>
            </a:xfrm>
          </p:grpSpPr>
          <p:sp>
            <p:nvSpPr>
              <p:cNvPr id="7901" name="Google Shape;7901;p5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3" name="Google Shape;7903;p56"/>
          <p:cNvGrpSpPr/>
          <p:nvPr/>
        </p:nvGrpSpPr>
        <p:grpSpPr>
          <a:xfrm>
            <a:off x="723705" y="1861761"/>
            <a:ext cx="697154" cy="679574"/>
            <a:chOff x="2679875" y="2361475"/>
            <a:chExt cx="780425" cy="760575"/>
          </a:xfrm>
        </p:grpSpPr>
        <p:sp>
          <p:nvSpPr>
            <p:cNvPr id="7904" name="Google Shape;7904;p5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56"/>
          <p:cNvGrpSpPr/>
          <p:nvPr/>
        </p:nvGrpSpPr>
        <p:grpSpPr>
          <a:xfrm>
            <a:off x="3122864" y="971353"/>
            <a:ext cx="735829" cy="684547"/>
            <a:chOff x="3351965" y="1148808"/>
            <a:chExt cx="750770" cy="698375"/>
          </a:xfrm>
        </p:grpSpPr>
        <p:grpSp>
          <p:nvGrpSpPr>
            <p:cNvPr id="7911" name="Google Shape;7911;p56"/>
            <p:cNvGrpSpPr/>
            <p:nvPr/>
          </p:nvGrpSpPr>
          <p:grpSpPr>
            <a:xfrm>
              <a:off x="3586796" y="1148808"/>
              <a:ext cx="294857" cy="286830"/>
              <a:chOff x="3750225" y="1774000"/>
              <a:chExt cx="149575" cy="145525"/>
            </a:xfrm>
          </p:grpSpPr>
          <p:sp>
            <p:nvSpPr>
              <p:cNvPr id="7912" name="Google Shape;7912;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56"/>
            <p:cNvGrpSpPr/>
            <p:nvPr/>
          </p:nvGrpSpPr>
          <p:grpSpPr>
            <a:xfrm>
              <a:off x="3779245" y="1375768"/>
              <a:ext cx="323490" cy="286978"/>
              <a:chOff x="3847850" y="1889150"/>
              <a:chExt cx="164100" cy="145600"/>
            </a:xfrm>
          </p:grpSpPr>
          <p:sp>
            <p:nvSpPr>
              <p:cNvPr id="7915" name="Google Shape;7915;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56"/>
            <p:cNvGrpSpPr/>
            <p:nvPr/>
          </p:nvGrpSpPr>
          <p:grpSpPr>
            <a:xfrm>
              <a:off x="3351965" y="1330435"/>
              <a:ext cx="295449" cy="285401"/>
              <a:chOff x="3631100" y="1866150"/>
              <a:chExt cx="149875" cy="144800"/>
            </a:xfrm>
          </p:grpSpPr>
          <p:sp>
            <p:nvSpPr>
              <p:cNvPr id="7918" name="Google Shape;7918;p5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56"/>
            <p:cNvGrpSpPr/>
            <p:nvPr/>
          </p:nvGrpSpPr>
          <p:grpSpPr>
            <a:xfrm>
              <a:off x="3548208" y="1560352"/>
              <a:ext cx="294808" cy="286830"/>
              <a:chOff x="3730650" y="1982800"/>
              <a:chExt cx="149550" cy="145525"/>
            </a:xfrm>
          </p:grpSpPr>
          <p:sp>
            <p:nvSpPr>
              <p:cNvPr id="7921" name="Google Shape;7921;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3" name="Google Shape;7923;p56"/>
          <p:cNvGrpSpPr/>
          <p:nvPr/>
        </p:nvGrpSpPr>
        <p:grpSpPr>
          <a:xfrm>
            <a:off x="7624517" y="971307"/>
            <a:ext cx="804565" cy="677795"/>
            <a:chOff x="7636443" y="1204988"/>
            <a:chExt cx="804565" cy="677795"/>
          </a:xfrm>
        </p:grpSpPr>
        <p:grpSp>
          <p:nvGrpSpPr>
            <p:cNvPr id="7924" name="Google Shape;7924;p56"/>
            <p:cNvGrpSpPr/>
            <p:nvPr/>
          </p:nvGrpSpPr>
          <p:grpSpPr>
            <a:xfrm>
              <a:off x="7636443" y="1509705"/>
              <a:ext cx="804565" cy="373078"/>
              <a:chOff x="7636443" y="1509705"/>
              <a:chExt cx="804565" cy="373078"/>
            </a:xfrm>
          </p:grpSpPr>
          <p:sp>
            <p:nvSpPr>
              <p:cNvPr id="7925" name="Google Shape;7925;p5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56"/>
            <p:cNvGrpSpPr/>
            <p:nvPr/>
          </p:nvGrpSpPr>
          <p:grpSpPr>
            <a:xfrm>
              <a:off x="7636443" y="1408133"/>
              <a:ext cx="804565" cy="373078"/>
              <a:chOff x="7636443" y="1408133"/>
              <a:chExt cx="804565" cy="373078"/>
            </a:xfrm>
          </p:grpSpPr>
          <p:sp>
            <p:nvSpPr>
              <p:cNvPr id="7928" name="Google Shape;7928;p5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56"/>
            <p:cNvGrpSpPr/>
            <p:nvPr/>
          </p:nvGrpSpPr>
          <p:grpSpPr>
            <a:xfrm>
              <a:off x="7636443" y="1306560"/>
              <a:ext cx="804565" cy="373078"/>
              <a:chOff x="7636443" y="1306560"/>
              <a:chExt cx="804565" cy="373078"/>
            </a:xfrm>
          </p:grpSpPr>
          <p:sp>
            <p:nvSpPr>
              <p:cNvPr id="7931" name="Google Shape;7931;p5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56"/>
            <p:cNvGrpSpPr/>
            <p:nvPr/>
          </p:nvGrpSpPr>
          <p:grpSpPr>
            <a:xfrm>
              <a:off x="7636443" y="1204988"/>
              <a:ext cx="804565" cy="373078"/>
              <a:chOff x="7636443" y="1204988"/>
              <a:chExt cx="804565" cy="373078"/>
            </a:xfrm>
          </p:grpSpPr>
          <p:sp>
            <p:nvSpPr>
              <p:cNvPr id="7934" name="Google Shape;7934;p5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6" name="Google Shape;7936;p56"/>
          <p:cNvGrpSpPr/>
          <p:nvPr/>
        </p:nvGrpSpPr>
        <p:grpSpPr>
          <a:xfrm>
            <a:off x="4963363" y="1878721"/>
            <a:ext cx="661339" cy="661188"/>
            <a:chOff x="3990000" y="975400"/>
            <a:chExt cx="3934200" cy="3933300"/>
          </a:xfrm>
        </p:grpSpPr>
        <p:sp>
          <p:nvSpPr>
            <p:cNvPr id="7937" name="Google Shape;7937;p5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56"/>
          <p:cNvGrpSpPr/>
          <p:nvPr/>
        </p:nvGrpSpPr>
        <p:grpSpPr>
          <a:xfrm>
            <a:off x="6607011" y="1857359"/>
            <a:ext cx="868881" cy="684241"/>
            <a:chOff x="6598259" y="2078634"/>
            <a:chExt cx="868881" cy="684241"/>
          </a:xfrm>
        </p:grpSpPr>
        <p:sp>
          <p:nvSpPr>
            <p:cNvPr id="7942" name="Google Shape;7942;p5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8" name="Google Shape;7948;p56"/>
            <p:cNvGrpSpPr/>
            <p:nvPr/>
          </p:nvGrpSpPr>
          <p:grpSpPr>
            <a:xfrm>
              <a:off x="6808175" y="2078634"/>
              <a:ext cx="452229" cy="684241"/>
              <a:chOff x="6808175" y="2078634"/>
              <a:chExt cx="452229" cy="684241"/>
            </a:xfrm>
          </p:grpSpPr>
          <p:sp>
            <p:nvSpPr>
              <p:cNvPr id="7949" name="Google Shape;7949;p5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56"/>
              <p:cNvGrpSpPr/>
              <p:nvPr/>
            </p:nvGrpSpPr>
            <p:grpSpPr>
              <a:xfrm>
                <a:off x="6821586" y="2078634"/>
                <a:ext cx="426871" cy="684241"/>
                <a:chOff x="6821586" y="2078634"/>
                <a:chExt cx="426871" cy="684241"/>
              </a:xfrm>
            </p:grpSpPr>
            <p:grpSp>
              <p:nvGrpSpPr>
                <p:cNvPr id="7956" name="Google Shape;7956;p56"/>
                <p:cNvGrpSpPr/>
                <p:nvPr/>
              </p:nvGrpSpPr>
              <p:grpSpPr>
                <a:xfrm>
                  <a:off x="6821586" y="2078634"/>
                  <a:ext cx="426871" cy="684241"/>
                  <a:chOff x="6821586" y="2078634"/>
                  <a:chExt cx="426871" cy="684241"/>
                </a:xfrm>
              </p:grpSpPr>
              <p:sp>
                <p:nvSpPr>
                  <p:cNvPr id="7957" name="Google Shape;7957;p5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6" name="Google Shape;7976;p5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82" name="Google Shape;7982;p56"/>
          <p:cNvGrpSpPr/>
          <p:nvPr/>
        </p:nvGrpSpPr>
        <p:grpSpPr>
          <a:xfrm>
            <a:off x="5780178" y="1862968"/>
            <a:ext cx="671358" cy="671358"/>
            <a:chOff x="6535625" y="760425"/>
            <a:chExt cx="1665900" cy="1665900"/>
          </a:xfrm>
        </p:grpSpPr>
        <p:sp>
          <p:nvSpPr>
            <p:cNvPr id="7983" name="Google Shape;7983;p5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56"/>
          <p:cNvGrpSpPr/>
          <p:nvPr/>
        </p:nvGrpSpPr>
        <p:grpSpPr>
          <a:xfrm>
            <a:off x="716994" y="3531369"/>
            <a:ext cx="1340789" cy="640830"/>
            <a:chOff x="238125" y="1151100"/>
            <a:chExt cx="7139450" cy="3412300"/>
          </a:xfrm>
        </p:grpSpPr>
        <p:sp>
          <p:nvSpPr>
            <p:cNvPr id="7988" name="Google Shape;7988;p5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56"/>
          <p:cNvGrpSpPr/>
          <p:nvPr/>
        </p:nvGrpSpPr>
        <p:grpSpPr>
          <a:xfrm>
            <a:off x="5584217" y="2734650"/>
            <a:ext cx="985357" cy="585764"/>
            <a:chOff x="5145061" y="2881789"/>
            <a:chExt cx="1107641" cy="658458"/>
          </a:xfrm>
        </p:grpSpPr>
        <p:grpSp>
          <p:nvGrpSpPr>
            <p:cNvPr id="8001" name="Google Shape;8001;p56"/>
            <p:cNvGrpSpPr/>
            <p:nvPr/>
          </p:nvGrpSpPr>
          <p:grpSpPr>
            <a:xfrm>
              <a:off x="5722989" y="3244587"/>
              <a:ext cx="529713" cy="295659"/>
              <a:chOff x="5722989" y="3244587"/>
              <a:chExt cx="529713" cy="295659"/>
            </a:xfrm>
          </p:grpSpPr>
          <p:sp>
            <p:nvSpPr>
              <p:cNvPr id="8002" name="Google Shape;8002;p5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03" name="Google Shape;8003;p5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04" name="Google Shape;8004;p56"/>
            <p:cNvGrpSpPr/>
            <p:nvPr/>
          </p:nvGrpSpPr>
          <p:grpSpPr>
            <a:xfrm>
              <a:off x="5145061" y="3244587"/>
              <a:ext cx="536807" cy="295659"/>
              <a:chOff x="5145061" y="3244587"/>
              <a:chExt cx="536807" cy="295659"/>
            </a:xfrm>
          </p:grpSpPr>
          <p:sp>
            <p:nvSpPr>
              <p:cNvPr id="8005" name="Google Shape;8005;p5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06" name="Google Shape;8006;p5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07" name="Google Shape;8007;p56"/>
            <p:cNvGrpSpPr/>
            <p:nvPr/>
          </p:nvGrpSpPr>
          <p:grpSpPr>
            <a:xfrm>
              <a:off x="5341327" y="2898245"/>
              <a:ext cx="532309" cy="614891"/>
              <a:chOff x="5341327" y="2898245"/>
              <a:chExt cx="532309" cy="614891"/>
            </a:xfrm>
          </p:grpSpPr>
          <p:sp>
            <p:nvSpPr>
              <p:cNvPr id="8008" name="Google Shape;8008;p5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09" name="Google Shape;8009;p5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10" name="Google Shape;8010;p56"/>
            <p:cNvGrpSpPr/>
            <p:nvPr/>
          </p:nvGrpSpPr>
          <p:grpSpPr>
            <a:xfrm>
              <a:off x="5532290" y="2881789"/>
              <a:ext cx="620516" cy="305456"/>
              <a:chOff x="5532290" y="2881789"/>
              <a:chExt cx="620516" cy="305456"/>
            </a:xfrm>
          </p:grpSpPr>
          <p:sp>
            <p:nvSpPr>
              <p:cNvPr id="8011" name="Google Shape;8011;p5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12" name="Google Shape;8012;p5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013" name="Google Shape;8013;p56"/>
          <p:cNvGrpSpPr/>
          <p:nvPr/>
        </p:nvGrpSpPr>
        <p:grpSpPr>
          <a:xfrm>
            <a:off x="8163140" y="3526708"/>
            <a:ext cx="269068" cy="645491"/>
            <a:chOff x="7026852" y="3311869"/>
            <a:chExt cx="434331" cy="1041954"/>
          </a:xfrm>
        </p:grpSpPr>
        <p:sp>
          <p:nvSpPr>
            <p:cNvPr id="8014" name="Google Shape;8014;p5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56"/>
          <p:cNvGrpSpPr/>
          <p:nvPr/>
        </p:nvGrpSpPr>
        <p:grpSpPr>
          <a:xfrm>
            <a:off x="6179721" y="3565945"/>
            <a:ext cx="293882" cy="293836"/>
            <a:chOff x="4873519" y="3311869"/>
            <a:chExt cx="499374" cy="499296"/>
          </a:xfrm>
        </p:grpSpPr>
        <p:sp>
          <p:nvSpPr>
            <p:cNvPr id="8018" name="Google Shape;8018;p5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56"/>
          <p:cNvGrpSpPr/>
          <p:nvPr/>
        </p:nvGrpSpPr>
        <p:grpSpPr>
          <a:xfrm>
            <a:off x="6179721" y="3878317"/>
            <a:ext cx="293882" cy="293882"/>
            <a:chOff x="4873519" y="3875839"/>
            <a:chExt cx="499374" cy="499374"/>
          </a:xfrm>
        </p:grpSpPr>
        <p:sp>
          <p:nvSpPr>
            <p:cNvPr id="8021" name="Google Shape;8021;p5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56"/>
          <p:cNvGrpSpPr/>
          <p:nvPr/>
        </p:nvGrpSpPr>
        <p:grpSpPr>
          <a:xfrm>
            <a:off x="2410248" y="1850269"/>
            <a:ext cx="698104" cy="698208"/>
            <a:chOff x="2565073" y="2075876"/>
            <a:chExt cx="672482" cy="672518"/>
          </a:xfrm>
        </p:grpSpPr>
        <p:sp>
          <p:nvSpPr>
            <p:cNvPr id="8024" name="Google Shape;8024;p5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56"/>
          <p:cNvGrpSpPr/>
          <p:nvPr/>
        </p:nvGrpSpPr>
        <p:grpSpPr>
          <a:xfrm>
            <a:off x="5633660" y="3534870"/>
            <a:ext cx="438354" cy="637329"/>
            <a:chOff x="1697726" y="3244179"/>
            <a:chExt cx="788124" cy="1146069"/>
          </a:xfrm>
        </p:grpSpPr>
        <p:sp>
          <p:nvSpPr>
            <p:cNvPr id="8031" name="Google Shape;8031;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56"/>
          <p:cNvGrpSpPr/>
          <p:nvPr/>
        </p:nvGrpSpPr>
        <p:grpSpPr>
          <a:xfrm>
            <a:off x="7634874" y="1863232"/>
            <a:ext cx="799565" cy="670282"/>
            <a:chOff x="7617850" y="2063282"/>
            <a:chExt cx="799565" cy="670282"/>
          </a:xfrm>
        </p:grpSpPr>
        <p:cxnSp>
          <p:nvCxnSpPr>
            <p:cNvPr id="8034" name="Google Shape;8034;p5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35" name="Google Shape;8035;p5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36" name="Google Shape;8036;p5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37" name="Google Shape;8037;p5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38" name="Google Shape;8038;p5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039" name="Google Shape;8039;p5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040" name="Google Shape;8040;p56"/>
            <p:cNvGrpSpPr/>
            <p:nvPr/>
          </p:nvGrpSpPr>
          <p:grpSpPr>
            <a:xfrm>
              <a:off x="7734309" y="2063282"/>
              <a:ext cx="570957" cy="620095"/>
              <a:chOff x="7734309" y="2063282"/>
              <a:chExt cx="570957" cy="620095"/>
            </a:xfrm>
          </p:grpSpPr>
          <p:grpSp>
            <p:nvGrpSpPr>
              <p:cNvPr id="8041" name="Google Shape;8041;p56"/>
              <p:cNvGrpSpPr/>
              <p:nvPr/>
            </p:nvGrpSpPr>
            <p:grpSpPr>
              <a:xfrm>
                <a:off x="8031573" y="2063282"/>
                <a:ext cx="273693" cy="620095"/>
                <a:chOff x="8031573" y="2063282"/>
                <a:chExt cx="273693" cy="620095"/>
              </a:xfrm>
            </p:grpSpPr>
            <p:sp>
              <p:nvSpPr>
                <p:cNvPr id="8042" name="Google Shape;8042;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56"/>
              <p:cNvGrpSpPr/>
              <p:nvPr/>
            </p:nvGrpSpPr>
            <p:grpSpPr>
              <a:xfrm flipH="1">
                <a:off x="7734309" y="2063282"/>
                <a:ext cx="273693" cy="620095"/>
                <a:chOff x="8031573" y="2063282"/>
                <a:chExt cx="273693" cy="620095"/>
              </a:xfrm>
            </p:grpSpPr>
            <p:sp>
              <p:nvSpPr>
                <p:cNvPr id="8047" name="Google Shape;8047;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051" name="Google Shape;8051;p56"/>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3" name="Google Shape;8053;p56"/>
          <p:cNvGrpSpPr/>
          <p:nvPr/>
        </p:nvGrpSpPr>
        <p:grpSpPr>
          <a:xfrm>
            <a:off x="7821480" y="2716716"/>
            <a:ext cx="602567" cy="601884"/>
            <a:chOff x="1186975" y="238125"/>
            <a:chExt cx="5244275" cy="5238325"/>
          </a:xfrm>
        </p:grpSpPr>
        <p:sp>
          <p:nvSpPr>
            <p:cNvPr id="8054" name="Google Shape;8054;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56"/>
          <p:cNvGrpSpPr/>
          <p:nvPr/>
        </p:nvGrpSpPr>
        <p:grpSpPr>
          <a:xfrm>
            <a:off x="3264218" y="1856199"/>
            <a:ext cx="651848" cy="687338"/>
            <a:chOff x="3400515" y="2056248"/>
            <a:chExt cx="698134" cy="735987"/>
          </a:xfrm>
        </p:grpSpPr>
        <p:grpSp>
          <p:nvGrpSpPr>
            <p:cNvPr id="8059" name="Google Shape;8059;p56"/>
            <p:cNvGrpSpPr/>
            <p:nvPr/>
          </p:nvGrpSpPr>
          <p:grpSpPr>
            <a:xfrm>
              <a:off x="3400515" y="2283913"/>
              <a:ext cx="312919" cy="219900"/>
              <a:chOff x="3400515" y="2283913"/>
              <a:chExt cx="312919" cy="219900"/>
            </a:xfrm>
          </p:grpSpPr>
          <p:sp>
            <p:nvSpPr>
              <p:cNvPr id="8060" name="Google Shape;8060;p5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1" name="Google Shape;8061;p5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062" name="Google Shape;8062;p56"/>
            <p:cNvGrpSpPr/>
            <p:nvPr/>
          </p:nvGrpSpPr>
          <p:grpSpPr>
            <a:xfrm>
              <a:off x="3547823" y="2461089"/>
              <a:ext cx="219900" cy="331146"/>
              <a:chOff x="3547823" y="2461089"/>
              <a:chExt cx="219900" cy="331146"/>
            </a:xfrm>
          </p:grpSpPr>
          <p:sp>
            <p:nvSpPr>
              <p:cNvPr id="8063" name="Google Shape;8063;p5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4" name="Google Shape;8064;p5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065" name="Google Shape;8065;p56"/>
            <p:cNvGrpSpPr/>
            <p:nvPr/>
          </p:nvGrpSpPr>
          <p:grpSpPr>
            <a:xfrm>
              <a:off x="3734138" y="2461089"/>
              <a:ext cx="219900" cy="331146"/>
              <a:chOff x="3734138" y="2461089"/>
              <a:chExt cx="219900" cy="331146"/>
            </a:xfrm>
          </p:grpSpPr>
          <p:sp>
            <p:nvSpPr>
              <p:cNvPr id="8066" name="Google Shape;8066;p5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7" name="Google Shape;8067;p5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068" name="Google Shape;8068;p56"/>
            <p:cNvGrpSpPr/>
            <p:nvPr/>
          </p:nvGrpSpPr>
          <p:grpSpPr>
            <a:xfrm>
              <a:off x="3787560" y="2281742"/>
              <a:ext cx="311089" cy="219900"/>
              <a:chOff x="3787560" y="2281742"/>
              <a:chExt cx="311089" cy="219900"/>
            </a:xfrm>
          </p:grpSpPr>
          <p:sp>
            <p:nvSpPr>
              <p:cNvPr id="8069" name="Google Shape;8069;p5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0" name="Google Shape;8070;p5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071" name="Google Shape;8071;p56"/>
            <p:cNvGrpSpPr/>
            <p:nvPr/>
          </p:nvGrpSpPr>
          <p:grpSpPr>
            <a:xfrm>
              <a:off x="3637290" y="2056248"/>
              <a:ext cx="219900" cy="330736"/>
              <a:chOff x="3637290" y="2056248"/>
              <a:chExt cx="219900" cy="330736"/>
            </a:xfrm>
          </p:grpSpPr>
          <p:sp>
            <p:nvSpPr>
              <p:cNvPr id="8072" name="Google Shape;8072;p5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3" name="Google Shape;8073;p5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074" name="Google Shape;8074;p56"/>
          <p:cNvGrpSpPr/>
          <p:nvPr/>
        </p:nvGrpSpPr>
        <p:grpSpPr>
          <a:xfrm>
            <a:off x="2555923" y="2726206"/>
            <a:ext cx="1268144" cy="592394"/>
            <a:chOff x="238125" y="1188750"/>
            <a:chExt cx="7140450" cy="3335550"/>
          </a:xfrm>
        </p:grpSpPr>
        <p:sp>
          <p:nvSpPr>
            <p:cNvPr id="8075" name="Google Shape;8075;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56"/>
          <p:cNvGrpSpPr/>
          <p:nvPr/>
        </p:nvGrpSpPr>
        <p:grpSpPr>
          <a:xfrm>
            <a:off x="6663824" y="2728360"/>
            <a:ext cx="1053944" cy="590147"/>
            <a:chOff x="238125" y="1335475"/>
            <a:chExt cx="5418735" cy="3034175"/>
          </a:xfrm>
        </p:grpSpPr>
        <p:sp>
          <p:nvSpPr>
            <p:cNvPr id="8081" name="Google Shape;8081;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56"/>
          <p:cNvGrpSpPr/>
          <p:nvPr/>
        </p:nvGrpSpPr>
        <p:grpSpPr>
          <a:xfrm>
            <a:off x="4094633" y="3533260"/>
            <a:ext cx="1268207" cy="638939"/>
            <a:chOff x="3967651" y="3645904"/>
            <a:chExt cx="1479304" cy="745292"/>
          </a:xfrm>
        </p:grpSpPr>
        <p:grpSp>
          <p:nvGrpSpPr>
            <p:cNvPr id="8085" name="Google Shape;8085;p56"/>
            <p:cNvGrpSpPr/>
            <p:nvPr/>
          </p:nvGrpSpPr>
          <p:grpSpPr>
            <a:xfrm>
              <a:off x="3967651" y="4009026"/>
              <a:ext cx="1479304" cy="382170"/>
              <a:chOff x="3967651" y="4009026"/>
              <a:chExt cx="1479304" cy="382170"/>
            </a:xfrm>
          </p:grpSpPr>
          <p:grpSp>
            <p:nvGrpSpPr>
              <p:cNvPr id="8086" name="Google Shape;8086;p56"/>
              <p:cNvGrpSpPr/>
              <p:nvPr/>
            </p:nvGrpSpPr>
            <p:grpSpPr>
              <a:xfrm>
                <a:off x="4892216" y="4195630"/>
                <a:ext cx="554739" cy="195566"/>
                <a:chOff x="3604375" y="4892160"/>
                <a:chExt cx="1651500" cy="582215"/>
              </a:xfrm>
            </p:grpSpPr>
            <p:sp>
              <p:nvSpPr>
                <p:cNvPr id="8087" name="Google Shape;8087;p5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56"/>
              <p:cNvGrpSpPr/>
              <p:nvPr/>
            </p:nvGrpSpPr>
            <p:grpSpPr>
              <a:xfrm>
                <a:off x="3967651" y="4146303"/>
                <a:ext cx="579402" cy="244893"/>
                <a:chOff x="851875" y="4745310"/>
                <a:chExt cx="1724925" cy="729065"/>
              </a:xfrm>
            </p:grpSpPr>
            <p:sp>
              <p:nvSpPr>
                <p:cNvPr id="8090" name="Google Shape;8090;p5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56"/>
              <p:cNvGrpSpPr/>
              <p:nvPr/>
            </p:nvGrpSpPr>
            <p:grpSpPr>
              <a:xfrm>
                <a:off x="4460753" y="4009026"/>
                <a:ext cx="493110" cy="382170"/>
                <a:chOff x="2319875" y="4336625"/>
                <a:chExt cx="1468025" cy="1137750"/>
              </a:xfrm>
            </p:grpSpPr>
            <p:sp>
              <p:nvSpPr>
                <p:cNvPr id="8093" name="Google Shape;8093;p5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5" name="Google Shape;8095;p56"/>
            <p:cNvGrpSpPr/>
            <p:nvPr/>
          </p:nvGrpSpPr>
          <p:grpSpPr>
            <a:xfrm>
              <a:off x="4479443" y="3645904"/>
              <a:ext cx="455965" cy="388789"/>
              <a:chOff x="2957425" y="238100"/>
              <a:chExt cx="1910200" cy="1628775"/>
            </a:xfrm>
          </p:grpSpPr>
          <p:sp>
            <p:nvSpPr>
              <p:cNvPr id="8096" name="Google Shape;8096;p5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6" name="Google Shape;8106;p56"/>
          <p:cNvGrpSpPr/>
          <p:nvPr/>
        </p:nvGrpSpPr>
        <p:grpSpPr>
          <a:xfrm>
            <a:off x="2480746" y="3534460"/>
            <a:ext cx="1243128" cy="637739"/>
            <a:chOff x="2496310" y="3693351"/>
            <a:chExt cx="1342906" cy="688926"/>
          </a:xfrm>
        </p:grpSpPr>
        <p:grpSp>
          <p:nvGrpSpPr>
            <p:cNvPr id="8107" name="Google Shape;8107;p56"/>
            <p:cNvGrpSpPr/>
            <p:nvPr/>
          </p:nvGrpSpPr>
          <p:grpSpPr>
            <a:xfrm>
              <a:off x="2496310" y="3693351"/>
              <a:ext cx="1342906" cy="688875"/>
              <a:chOff x="2496310" y="3693351"/>
              <a:chExt cx="1342906" cy="688875"/>
            </a:xfrm>
          </p:grpSpPr>
          <p:sp>
            <p:nvSpPr>
              <p:cNvPr id="8108" name="Google Shape;8108;p5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14" name="Google Shape;8114;p56"/>
              <p:cNvCxnSpPr>
                <a:stCxn id="811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115" name="Google Shape;8115;p56"/>
              <p:cNvCxnSpPr>
                <a:stCxn id="810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116" name="Google Shape;8116;p56"/>
              <p:cNvCxnSpPr>
                <a:stCxn id="811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17" name="Google Shape;8117;p56"/>
              <p:cNvCxnSpPr>
                <a:stCxn id="811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18" name="Google Shape;8118;p56"/>
              <p:cNvCxnSpPr>
                <a:stCxn id="811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19" name="Google Shape;8119;p56"/>
            <p:cNvGrpSpPr/>
            <p:nvPr/>
          </p:nvGrpSpPr>
          <p:grpSpPr>
            <a:xfrm>
              <a:off x="2675275" y="3930557"/>
              <a:ext cx="1003306" cy="451719"/>
              <a:chOff x="2675275" y="4174282"/>
              <a:chExt cx="1003306" cy="451719"/>
            </a:xfrm>
          </p:grpSpPr>
          <p:sp>
            <p:nvSpPr>
              <p:cNvPr id="8120" name="Google Shape;8120;p5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3" name="Google Shape;8123;p56"/>
          <p:cNvGrpSpPr/>
          <p:nvPr/>
        </p:nvGrpSpPr>
        <p:grpSpPr>
          <a:xfrm>
            <a:off x="1654417" y="971307"/>
            <a:ext cx="574511" cy="874709"/>
            <a:chOff x="1715404" y="1112080"/>
            <a:chExt cx="642270" cy="977984"/>
          </a:xfrm>
        </p:grpSpPr>
        <p:grpSp>
          <p:nvGrpSpPr>
            <p:cNvPr id="8124" name="Google Shape;8124;p56"/>
            <p:cNvGrpSpPr/>
            <p:nvPr/>
          </p:nvGrpSpPr>
          <p:grpSpPr>
            <a:xfrm>
              <a:off x="1715404" y="1112080"/>
              <a:ext cx="642270" cy="977984"/>
              <a:chOff x="1715404" y="1112080"/>
              <a:chExt cx="642270" cy="977984"/>
            </a:xfrm>
          </p:grpSpPr>
          <p:sp>
            <p:nvSpPr>
              <p:cNvPr id="8125" name="Google Shape;8125;p5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56"/>
            <p:cNvGrpSpPr/>
            <p:nvPr/>
          </p:nvGrpSpPr>
          <p:grpSpPr>
            <a:xfrm>
              <a:off x="1768927" y="1165603"/>
              <a:ext cx="535225" cy="851367"/>
              <a:chOff x="1768927" y="1165603"/>
              <a:chExt cx="535225" cy="851367"/>
            </a:xfrm>
          </p:grpSpPr>
          <p:sp>
            <p:nvSpPr>
              <p:cNvPr id="8128" name="Google Shape;8128;p5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56"/>
            <p:cNvGrpSpPr/>
            <p:nvPr/>
          </p:nvGrpSpPr>
          <p:grpSpPr>
            <a:xfrm>
              <a:off x="1822449" y="1219125"/>
              <a:ext cx="428180" cy="718859"/>
              <a:chOff x="1822449" y="1219125"/>
              <a:chExt cx="428180" cy="718859"/>
            </a:xfrm>
          </p:grpSpPr>
          <p:sp>
            <p:nvSpPr>
              <p:cNvPr id="8131" name="Google Shape;8131;p5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56"/>
            <p:cNvGrpSpPr/>
            <p:nvPr/>
          </p:nvGrpSpPr>
          <p:grpSpPr>
            <a:xfrm>
              <a:off x="1875972" y="1272648"/>
              <a:ext cx="321135" cy="586939"/>
              <a:chOff x="1875972" y="1272648"/>
              <a:chExt cx="321135" cy="586939"/>
            </a:xfrm>
          </p:grpSpPr>
          <p:sp>
            <p:nvSpPr>
              <p:cNvPr id="8134" name="Google Shape;8134;p5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6" name="Google Shape;8136;p56"/>
          <p:cNvGrpSpPr/>
          <p:nvPr/>
        </p:nvGrpSpPr>
        <p:grpSpPr>
          <a:xfrm>
            <a:off x="7761578" y="3528028"/>
            <a:ext cx="293855" cy="644170"/>
            <a:chOff x="241025" y="3151575"/>
            <a:chExt cx="293855" cy="644170"/>
          </a:xfrm>
        </p:grpSpPr>
        <p:sp>
          <p:nvSpPr>
            <p:cNvPr id="8137" name="Google Shape;8137;p5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56"/>
          <p:cNvGrpSpPr/>
          <p:nvPr/>
        </p:nvGrpSpPr>
        <p:grpSpPr>
          <a:xfrm>
            <a:off x="709562" y="2728028"/>
            <a:ext cx="1779649" cy="591620"/>
            <a:chOff x="246070" y="1983375"/>
            <a:chExt cx="1855347" cy="616849"/>
          </a:xfrm>
        </p:grpSpPr>
        <p:sp>
          <p:nvSpPr>
            <p:cNvPr id="8140" name="Google Shape;8140;p5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56"/>
          <p:cNvGrpSpPr/>
          <p:nvPr/>
        </p:nvGrpSpPr>
        <p:grpSpPr>
          <a:xfrm>
            <a:off x="2320428" y="971307"/>
            <a:ext cx="711055" cy="745993"/>
            <a:chOff x="2496269" y="1171698"/>
            <a:chExt cx="761953" cy="799392"/>
          </a:xfrm>
        </p:grpSpPr>
        <p:grpSp>
          <p:nvGrpSpPr>
            <p:cNvPr id="8150" name="Google Shape;8150;p56"/>
            <p:cNvGrpSpPr/>
            <p:nvPr/>
          </p:nvGrpSpPr>
          <p:grpSpPr>
            <a:xfrm>
              <a:off x="2496269" y="1171698"/>
              <a:ext cx="761953" cy="723022"/>
              <a:chOff x="2496269" y="1171698"/>
              <a:chExt cx="761953" cy="723022"/>
            </a:xfrm>
          </p:grpSpPr>
          <p:sp>
            <p:nvSpPr>
              <p:cNvPr id="8151" name="Google Shape;8151;p5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3" name="Google Shape;8153;p56"/>
              <p:cNvGrpSpPr/>
              <p:nvPr/>
            </p:nvGrpSpPr>
            <p:grpSpPr>
              <a:xfrm>
                <a:off x="2496269" y="1171698"/>
                <a:ext cx="761953" cy="723022"/>
                <a:chOff x="2496269" y="1120652"/>
                <a:chExt cx="761953" cy="723022"/>
              </a:xfrm>
            </p:grpSpPr>
            <p:grpSp>
              <p:nvGrpSpPr>
                <p:cNvPr id="8154" name="Google Shape;8154;p56"/>
                <p:cNvGrpSpPr/>
                <p:nvPr/>
              </p:nvGrpSpPr>
              <p:grpSpPr>
                <a:xfrm>
                  <a:off x="2496269" y="1120652"/>
                  <a:ext cx="761953" cy="723022"/>
                  <a:chOff x="2496269" y="1120652"/>
                  <a:chExt cx="761953" cy="723022"/>
                </a:xfrm>
              </p:grpSpPr>
              <p:grpSp>
                <p:nvGrpSpPr>
                  <p:cNvPr id="8155" name="Google Shape;8155;p56"/>
                  <p:cNvGrpSpPr/>
                  <p:nvPr/>
                </p:nvGrpSpPr>
                <p:grpSpPr>
                  <a:xfrm>
                    <a:off x="2496269" y="1304589"/>
                    <a:ext cx="407089" cy="305057"/>
                    <a:chOff x="2496269" y="1304589"/>
                    <a:chExt cx="407089" cy="305057"/>
                  </a:xfrm>
                </p:grpSpPr>
                <p:sp>
                  <p:nvSpPr>
                    <p:cNvPr id="8156" name="Google Shape;8156;p5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56"/>
                  <p:cNvGrpSpPr/>
                  <p:nvPr/>
                </p:nvGrpSpPr>
                <p:grpSpPr>
                  <a:xfrm>
                    <a:off x="2586468" y="1493376"/>
                    <a:ext cx="358850" cy="349656"/>
                    <a:chOff x="2586468" y="1493376"/>
                    <a:chExt cx="358850" cy="349656"/>
                  </a:xfrm>
                </p:grpSpPr>
                <p:sp>
                  <p:nvSpPr>
                    <p:cNvPr id="8159" name="Google Shape;8159;p5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56"/>
                  <p:cNvGrpSpPr/>
                  <p:nvPr/>
                </p:nvGrpSpPr>
                <p:grpSpPr>
                  <a:xfrm>
                    <a:off x="2807939" y="1494024"/>
                    <a:ext cx="358857" cy="349650"/>
                    <a:chOff x="2807939" y="1494024"/>
                    <a:chExt cx="358857" cy="349650"/>
                  </a:xfrm>
                </p:grpSpPr>
                <p:sp>
                  <p:nvSpPr>
                    <p:cNvPr id="8162" name="Google Shape;8162;p5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56"/>
                  <p:cNvGrpSpPr/>
                  <p:nvPr/>
                </p:nvGrpSpPr>
                <p:grpSpPr>
                  <a:xfrm>
                    <a:off x="2851133" y="1305635"/>
                    <a:ext cx="407089" cy="305057"/>
                    <a:chOff x="2851133" y="1305635"/>
                    <a:chExt cx="407089" cy="305057"/>
                  </a:xfrm>
                </p:grpSpPr>
                <p:sp>
                  <p:nvSpPr>
                    <p:cNvPr id="8165" name="Google Shape;8165;p5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56"/>
                  <p:cNvGrpSpPr/>
                  <p:nvPr/>
                </p:nvGrpSpPr>
                <p:grpSpPr>
                  <a:xfrm>
                    <a:off x="2727495" y="1120652"/>
                    <a:ext cx="300271" cy="396358"/>
                    <a:chOff x="2727495" y="1120652"/>
                    <a:chExt cx="300271" cy="396358"/>
                  </a:xfrm>
                </p:grpSpPr>
                <p:sp>
                  <p:nvSpPr>
                    <p:cNvPr id="8168" name="Google Shape;8168;p5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0" name="Google Shape;8170;p56"/>
                <p:cNvGrpSpPr/>
                <p:nvPr/>
              </p:nvGrpSpPr>
              <p:grpSpPr>
                <a:xfrm>
                  <a:off x="2722305" y="1350460"/>
                  <a:ext cx="308357" cy="308344"/>
                  <a:chOff x="2722305" y="1350460"/>
                  <a:chExt cx="308357" cy="308344"/>
                </a:xfrm>
              </p:grpSpPr>
              <p:sp>
                <p:nvSpPr>
                  <p:cNvPr id="8171" name="Google Shape;8171;p5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2" name="Google Shape;8172;p56"/>
                  <p:cNvGrpSpPr/>
                  <p:nvPr/>
                </p:nvGrpSpPr>
                <p:grpSpPr>
                  <a:xfrm>
                    <a:off x="2725064" y="1364529"/>
                    <a:ext cx="297954" cy="280182"/>
                    <a:chOff x="2725064" y="1364529"/>
                    <a:chExt cx="297954" cy="280182"/>
                  </a:xfrm>
                </p:grpSpPr>
                <p:sp>
                  <p:nvSpPr>
                    <p:cNvPr id="8173" name="Google Shape;8173;p5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178" name="Google Shape;8178;p5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56"/>
          <p:cNvGrpSpPr/>
          <p:nvPr/>
        </p:nvGrpSpPr>
        <p:grpSpPr>
          <a:xfrm>
            <a:off x="3909129" y="2727412"/>
            <a:ext cx="1569144" cy="591015"/>
            <a:chOff x="3820100" y="3023049"/>
            <a:chExt cx="1303926" cy="491162"/>
          </a:xfrm>
        </p:grpSpPr>
        <p:grpSp>
          <p:nvGrpSpPr>
            <p:cNvPr id="8184" name="Google Shape;8184;p56"/>
            <p:cNvGrpSpPr/>
            <p:nvPr/>
          </p:nvGrpSpPr>
          <p:grpSpPr>
            <a:xfrm>
              <a:off x="3820100" y="3023072"/>
              <a:ext cx="1303926" cy="491139"/>
              <a:chOff x="3820100" y="3023072"/>
              <a:chExt cx="1303926" cy="491139"/>
            </a:xfrm>
          </p:grpSpPr>
          <p:sp>
            <p:nvSpPr>
              <p:cNvPr id="8185" name="Google Shape;8185;p5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56"/>
            <p:cNvGrpSpPr/>
            <p:nvPr/>
          </p:nvGrpSpPr>
          <p:grpSpPr>
            <a:xfrm>
              <a:off x="4132439" y="3023645"/>
              <a:ext cx="393633" cy="177096"/>
              <a:chOff x="4132439" y="3023645"/>
              <a:chExt cx="393633" cy="177096"/>
            </a:xfrm>
          </p:grpSpPr>
          <p:sp>
            <p:nvSpPr>
              <p:cNvPr id="8188" name="Google Shape;8188;p5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56"/>
            <p:cNvGrpSpPr/>
            <p:nvPr/>
          </p:nvGrpSpPr>
          <p:grpSpPr>
            <a:xfrm>
              <a:off x="3921811" y="3023049"/>
              <a:ext cx="1002397" cy="388943"/>
              <a:chOff x="3921811" y="3023049"/>
              <a:chExt cx="1002397" cy="388943"/>
            </a:xfrm>
          </p:grpSpPr>
          <p:sp>
            <p:nvSpPr>
              <p:cNvPr id="8191" name="Google Shape;8191;p5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56"/>
            <p:cNvGrpSpPr/>
            <p:nvPr/>
          </p:nvGrpSpPr>
          <p:grpSpPr>
            <a:xfrm>
              <a:off x="4023645" y="3023049"/>
              <a:ext cx="683032" cy="286722"/>
              <a:chOff x="4023645" y="3023049"/>
              <a:chExt cx="683032" cy="286722"/>
            </a:xfrm>
          </p:grpSpPr>
          <p:sp>
            <p:nvSpPr>
              <p:cNvPr id="8194" name="Google Shape;8194;p5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56"/>
          <p:cNvGrpSpPr/>
          <p:nvPr/>
        </p:nvGrpSpPr>
        <p:grpSpPr>
          <a:xfrm>
            <a:off x="1541251" y="1854258"/>
            <a:ext cx="713522" cy="688025"/>
            <a:chOff x="1706078" y="2092648"/>
            <a:chExt cx="660913" cy="637296"/>
          </a:xfrm>
        </p:grpSpPr>
        <p:sp>
          <p:nvSpPr>
            <p:cNvPr id="8197" name="Google Shape;8197;p5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8" name="Google Shape;8198;p56"/>
            <p:cNvGrpSpPr/>
            <p:nvPr/>
          </p:nvGrpSpPr>
          <p:grpSpPr>
            <a:xfrm>
              <a:off x="1706078" y="2092648"/>
              <a:ext cx="660913" cy="575241"/>
              <a:chOff x="1706078" y="2092648"/>
              <a:chExt cx="660913" cy="575241"/>
            </a:xfrm>
          </p:grpSpPr>
          <p:sp>
            <p:nvSpPr>
              <p:cNvPr id="8199" name="Google Shape;8199;p5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2" name="Google Shape;8202;p56"/>
          <p:cNvGrpSpPr/>
          <p:nvPr/>
        </p:nvGrpSpPr>
        <p:grpSpPr>
          <a:xfrm>
            <a:off x="6303109" y="971806"/>
            <a:ext cx="1317459" cy="684168"/>
            <a:chOff x="238125" y="999450"/>
            <a:chExt cx="7140700" cy="3708225"/>
          </a:xfrm>
        </p:grpSpPr>
        <p:sp>
          <p:nvSpPr>
            <p:cNvPr id="8203" name="Google Shape;8203;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215"/>
        <p:cNvGrpSpPr/>
        <p:nvPr/>
      </p:nvGrpSpPr>
      <p:grpSpPr>
        <a:xfrm>
          <a:off x="0" y="0"/>
          <a:ext cx="0" cy="0"/>
          <a:chOff x="0" y="0"/>
          <a:chExt cx="0" cy="0"/>
        </a:xfrm>
      </p:grpSpPr>
      <p:grpSp>
        <p:nvGrpSpPr>
          <p:cNvPr id="8216" name="Google Shape;8216;p57"/>
          <p:cNvGrpSpPr/>
          <p:nvPr/>
        </p:nvGrpSpPr>
        <p:grpSpPr>
          <a:xfrm>
            <a:off x="717027" y="967622"/>
            <a:ext cx="1636117" cy="1526144"/>
            <a:chOff x="729238" y="1179665"/>
            <a:chExt cx="1636117" cy="1526144"/>
          </a:xfrm>
        </p:grpSpPr>
        <p:grpSp>
          <p:nvGrpSpPr>
            <p:cNvPr id="8217" name="Google Shape;8217;p57"/>
            <p:cNvGrpSpPr/>
            <p:nvPr/>
          </p:nvGrpSpPr>
          <p:grpSpPr>
            <a:xfrm>
              <a:off x="729238" y="1179665"/>
              <a:ext cx="80700" cy="1526144"/>
              <a:chOff x="729238" y="1179665"/>
              <a:chExt cx="80700" cy="1526144"/>
            </a:xfrm>
          </p:grpSpPr>
          <p:sp>
            <p:nvSpPr>
              <p:cNvPr id="8218" name="Google Shape;8218;p5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57"/>
            <p:cNvGrpSpPr/>
            <p:nvPr/>
          </p:nvGrpSpPr>
          <p:grpSpPr>
            <a:xfrm>
              <a:off x="903098" y="1179665"/>
              <a:ext cx="80700" cy="1526144"/>
              <a:chOff x="903098" y="1179665"/>
              <a:chExt cx="80700" cy="1526144"/>
            </a:xfrm>
          </p:grpSpPr>
          <p:sp>
            <p:nvSpPr>
              <p:cNvPr id="8229" name="Google Shape;8229;p5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57"/>
            <p:cNvGrpSpPr/>
            <p:nvPr/>
          </p:nvGrpSpPr>
          <p:grpSpPr>
            <a:xfrm>
              <a:off x="1076958" y="1179665"/>
              <a:ext cx="80700" cy="1526144"/>
              <a:chOff x="1076958" y="1179665"/>
              <a:chExt cx="80700" cy="1526144"/>
            </a:xfrm>
          </p:grpSpPr>
          <p:sp>
            <p:nvSpPr>
              <p:cNvPr id="8240" name="Google Shape;8240;p5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57"/>
            <p:cNvGrpSpPr/>
            <p:nvPr/>
          </p:nvGrpSpPr>
          <p:grpSpPr>
            <a:xfrm>
              <a:off x="1247707" y="1179665"/>
              <a:ext cx="80700" cy="1526144"/>
              <a:chOff x="1247707" y="1179665"/>
              <a:chExt cx="80700" cy="1526144"/>
            </a:xfrm>
          </p:grpSpPr>
          <p:sp>
            <p:nvSpPr>
              <p:cNvPr id="8251" name="Google Shape;8251;p5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57"/>
            <p:cNvGrpSpPr/>
            <p:nvPr/>
          </p:nvGrpSpPr>
          <p:grpSpPr>
            <a:xfrm>
              <a:off x="1421567" y="1179665"/>
              <a:ext cx="80700" cy="1526144"/>
              <a:chOff x="1421567" y="1179665"/>
              <a:chExt cx="80700" cy="1526144"/>
            </a:xfrm>
          </p:grpSpPr>
          <p:sp>
            <p:nvSpPr>
              <p:cNvPr id="8262" name="Google Shape;8262;p5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57"/>
            <p:cNvGrpSpPr/>
            <p:nvPr/>
          </p:nvGrpSpPr>
          <p:grpSpPr>
            <a:xfrm>
              <a:off x="1592327" y="1179665"/>
              <a:ext cx="80700" cy="1526144"/>
              <a:chOff x="1592327" y="1179665"/>
              <a:chExt cx="80700" cy="1526144"/>
            </a:xfrm>
          </p:grpSpPr>
          <p:sp>
            <p:nvSpPr>
              <p:cNvPr id="8273" name="Google Shape;8273;p5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57"/>
            <p:cNvGrpSpPr/>
            <p:nvPr/>
          </p:nvGrpSpPr>
          <p:grpSpPr>
            <a:xfrm>
              <a:off x="1766187" y="1179665"/>
              <a:ext cx="80700" cy="1526144"/>
              <a:chOff x="1766187" y="1179665"/>
              <a:chExt cx="80700" cy="1526144"/>
            </a:xfrm>
          </p:grpSpPr>
          <p:sp>
            <p:nvSpPr>
              <p:cNvPr id="8284" name="Google Shape;8284;p5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57"/>
            <p:cNvGrpSpPr/>
            <p:nvPr/>
          </p:nvGrpSpPr>
          <p:grpSpPr>
            <a:xfrm>
              <a:off x="1936935" y="1179665"/>
              <a:ext cx="80700" cy="1526144"/>
              <a:chOff x="1936935" y="1179665"/>
              <a:chExt cx="80700" cy="1526144"/>
            </a:xfrm>
          </p:grpSpPr>
          <p:sp>
            <p:nvSpPr>
              <p:cNvPr id="8295" name="Google Shape;8295;p5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57"/>
            <p:cNvGrpSpPr/>
            <p:nvPr/>
          </p:nvGrpSpPr>
          <p:grpSpPr>
            <a:xfrm>
              <a:off x="2110795" y="1179665"/>
              <a:ext cx="80700" cy="1526144"/>
              <a:chOff x="2110795" y="1179665"/>
              <a:chExt cx="80700" cy="1526144"/>
            </a:xfrm>
          </p:grpSpPr>
          <p:sp>
            <p:nvSpPr>
              <p:cNvPr id="8306" name="Google Shape;8306;p5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57"/>
            <p:cNvGrpSpPr/>
            <p:nvPr/>
          </p:nvGrpSpPr>
          <p:grpSpPr>
            <a:xfrm>
              <a:off x="2284655" y="1179665"/>
              <a:ext cx="80700" cy="1526144"/>
              <a:chOff x="2284655" y="1179665"/>
              <a:chExt cx="80700" cy="1526144"/>
            </a:xfrm>
          </p:grpSpPr>
          <p:sp>
            <p:nvSpPr>
              <p:cNvPr id="8317" name="Google Shape;8317;p5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7" name="Google Shape;8327;p57"/>
          <p:cNvGrpSpPr/>
          <p:nvPr/>
        </p:nvGrpSpPr>
        <p:grpSpPr>
          <a:xfrm>
            <a:off x="2611693" y="986760"/>
            <a:ext cx="1364248" cy="1102133"/>
            <a:chOff x="2623904" y="1198803"/>
            <a:chExt cx="1364248" cy="1102133"/>
          </a:xfrm>
        </p:grpSpPr>
        <p:grpSp>
          <p:nvGrpSpPr>
            <p:cNvPr id="8328" name="Google Shape;8328;p57"/>
            <p:cNvGrpSpPr/>
            <p:nvPr/>
          </p:nvGrpSpPr>
          <p:grpSpPr>
            <a:xfrm>
              <a:off x="2623907" y="1198803"/>
              <a:ext cx="1364245" cy="273000"/>
              <a:chOff x="2623907" y="1198803"/>
              <a:chExt cx="1364245" cy="273000"/>
            </a:xfrm>
          </p:grpSpPr>
          <p:sp>
            <p:nvSpPr>
              <p:cNvPr id="8329" name="Google Shape;8329;p5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57"/>
            <p:cNvGrpSpPr/>
            <p:nvPr/>
          </p:nvGrpSpPr>
          <p:grpSpPr>
            <a:xfrm>
              <a:off x="2623904" y="1476964"/>
              <a:ext cx="1364245" cy="273000"/>
              <a:chOff x="2623904" y="1476964"/>
              <a:chExt cx="1364245" cy="273000"/>
            </a:xfrm>
          </p:grpSpPr>
          <p:sp>
            <p:nvSpPr>
              <p:cNvPr id="8335" name="Google Shape;8335;p5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57"/>
            <p:cNvGrpSpPr/>
            <p:nvPr/>
          </p:nvGrpSpPr>
          <p:grpSpPr>
            <a:xfrm>
              <a:off x="2623907" y="1749775"/>
              <a:ext cx="1364245" cy="273000"/>
              <a:chOff x="2623907" y="1749775"/>
              <a:chExt cx="1364245" cy="273000"/>
            </a:xfrm>
          </p:grpSpPr>
          <p:sp>
            <p:nvSpPr>
              <p:cNvPr id="8341" name="Google Shape;8341;p5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57"/>
            <p:cNvGrpSpPr/>
            <p:nvPr/>
          </p:nvGrpSpPr>
          <p:grpSpPr>
            <a:xfrm>
              <a:off x="2623904" y="2027936"/>
              <a:ext cx="1364245" cy="273000"/>
              <a:chOff x="2623904" y="2027936"/>
              <a:chExt cx="1364245" cy="273000"/>
            </a:xfrm>
          </p:grpSpPr>
          <p:sp>
            <p:nvSpPr>
              <p:cNvPr id="8347" name="Google Shape;8347;p5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2" name="Google Shape;8352;p57"/>
          <p:cNvGrpSpPr/>
          <p:nvPr/>
        </p:nvGrpSpPr>
        <p:grpSpPr>
          <a:xfrm>
            <a:off x="2601154" y="2445833"/>
            <a:ext cx="1387541" cy="159124"/>
            <a:chOff x="3200660" y="2180272"/>
            <a:chExt cx="2563824" cy="378237"/>
          </a:xfrm>
        </p:grpSpPr>
        <p:sp>
          <p:nvSpPr>
            <p:cNvPr id="8353" name="Google Shape;8353;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57"/>
          <p:cNvGrpSpPr/>
          <p:nvPr/>
        </p:nvGrpSpPr>
        <p:grpSpPr>
          <a:xfrm>
            <a:off x="2597679" y="2723597"/>
            <a:ext cx="1390502" cy="159625"/>
            <a:chOff x="3530150" y="2790075"/>
            <a:chExt cx="1962600" cy="225300"/>
          </a:xfrm>
        </p:grpSpPr>
        <p:sp>
          <p:nvSpPr>
            <p:cNvPr id="8372" name="Google Shape;8372;p5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57"/>
          <p:cNvGrpSpPr/>
          <p:nvPr/>
        </p:nvGrpSpPr>
        <p:grpSpPr>
          <a:xfrm>
            <a:off x="2597736" y="3001862"/>
            <a:ext cx="1411629" cy="154175"/>
            <a:chOff x="3558802" y="4011244"/>
            <a:chExt cx="1866000" cy="111600"/>
          </a:xfrm>
        </p:grpSpPr>
        <p:sp>
          <p:nvSpPr>
            <p:cNvPr id="8375" name="Google Shape;8375;p5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57"/>
          <p:cNvGrpSpPr/>
          <p:nvPr/>
        </p:nvGrpSpPr>
        <p:grpSpPr>
          <a:xfrm>
            <a:off x="2598024" y="2207432"/>
            <a:ext cx="1383503" cy="119761"/>
            <a:chOff x="3465975" y="2270258"/>
            <a:chExt cx="1986364" cy="171947"/>
          </a:xfrm>
        </p:grpSpPr>
        <p:sp>
          <p:nvSpPr>
            <p:cNvPr id="8378" name="Google Shape;8378;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57"/>
          <p:cNvGrpSpPr/>
          <p:nvPr/>
        </p:nvGrpSpPr>
        <p:grpSpPr>
          <a:xfrm>
            <a:off x="2609031" y="3571205"/>
            <a:ext cx="1369531" cy="195460"/>
            <a:chOff x="723300" y="4253549"/>
            <a:chExt cx="2276482" cy="324900"/>
          </a:xfrm>
        </p:grpSpPr>
        <p:sp>
          <p:nvSpPr>
            <p:cNvPr id="8387" name="Google Shape;8387;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57"/>
          <p:cNvGrpSpPr/>
          <p:nvPr/>
        </p:nvGrpSpPr>
        <p:grpSpPr>
          <a:xfrm>
            <a:off x="2598592" y="3272446"/>
            <a:ext cx="1389066" cy="180119"/>
            <a:chOff x="705948" y="3788465"/>
            <a:chExt cx="2308953" cy="299400"/>
          </a:xfrm>
        </p:grpSpPr>
        <p:sp>
          <p:nvSpPr>
            <p:cNvPr id="8393" name="Google Shape;8393;p5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57"/>
          <p:cNvGrpSpPr/>
          <p:nvPr/>
        </p:nvGrpSpPr>
        <p:grpSpPr>
          <a:xfrm>
            <a:off x="4195583" y="1876400"/>
            <a:ext cx="1433821" cy="191501"/>
            <a:chOff x="4273350" y="2088443"/>
            <a:chExt cx="1433821" cy="191501"/>
          </a:xfrm>
        </p:grpSpPr>
        <p:grpSp>
          <p:nvGrpSpPr>
            <p:cNvPr id="8399" name="Google Shape;8399;p57"/>
            <p:cNvGrpSpPr/>
            <p:nvPr/>
          </p:nvGrpSpPr>
          <p:grpSpPr>
            <a:xfrm>
              <a:off x="4273350" y="2088443"/>
              <a:ext cx="1433821" cy="0"/>
              <a:chOff x="5224975" y="2962250"/>
              <a:chExt cx="1544400" cy="0"/>
            </a:xfrm>
          </p:grpSpPr>
          <p:cxnSp>
            <p:nvCxnSpPr>
              <p:cNvPr id="8400" name="Google Shape;8400;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01" name="Google Shape;8401;p5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402" name="Google Shape;8402;p57"/>
            <p:cNvGrpSpPr/>
            <p:nvPr/>
          </p:nvGrpSpPr>
          <p:grpSpPr>
            <a:xfrm>
              <a:off x="4273350" y="2279944"/>
              <a:ext cx="1433821" cy="0"/>
              <a:chOff x="5224975" y="2962250"/>
              <a:chExt cx="1544400" cy="0"/>
            </a:xfrm>
          </p:grpSpPr>
          <p:cxnSp>
            <p:nvCxnSpPr>
              <p:cNvPr id="8403" name="Google Shape;8403;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04" name="Google Shape;8404;p5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405" name="Google Shape;8405;p57"/>
          <p:cNvGrpSpPr/>
          <p:nvPr/>
        </p:nvGrpSpPr>
        <p:grpSpPr>
          <a:xfrm>
            <a:off x="2646529" y="3885304"/>
            <a:ext cx="1304609" cy="294074"/>
            <a:chOff x="2658741" y="4097347"/>
            <a:chExt cx="1304609" cy="294074"/>
          </a:xfrm>
        </p:grpSpPr>
        <p:grpSp>
          <p:nvGrpSpPr>
            <p:cNvPr id="8406" name="Google Shape;8406;p57"/>
            <p:cNvGrpSpPr/>
            <p:nvPr/>
          </p:nvGrpSpPr>
          <p:grpSpPr>
            <a:xfrm>
              <a:off x="2658741" y="4097347"/>
              <a:ext cx="118572" cy="294074"/>
              <a:chOff x="3343310" y="4475555"/>
              <a:chExt cx="127717" cy="316753"/>
            </a:xfrm>
          </p:grpSpPr>
          <p:sp>
            <p:nvSpPr>
              <p:cNvPr id="8407" name="Google Shape;8407;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57"/>
            <p:cNvGrpSpPr/>
            <p:nvPr/>
          </p:nvGrpSpPr>
          <p:grpSpPr>
            <a:xfrm>
              <a:off x="3815519" y="4098388"/>
              <a:ext cx="147831" cy="291991"/>
              <a:chOff x="3527539" y="4476677"/>
              <a:chExt cx="159232" cy="314510"/>
            </a:xfrm>
          </p:grpSpPr>
          <p:sp>
            <p:nvSpPr>
              <p:cNvPr id="8410" name="Google Shape;8410;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57"/>
            <p:cNvGrpSpPr/>
            <p:nvPr/>
          </p:nvGrpSpPr>
          <p:grpSpPr>
            <a:xfrm>
              <a:off x="3511696" y="4098388"/>
              <a:ext cx="147831" cy="291991"/>
              <a:chOff x="3527539" y="4476677"/>
              <a:chExt cx="159232" cy="314510"/>
            </a:xfrm>
          </p:grpSpPr>
          <p:sp>
            <p:nvSpPr>
              <p:cNvPr id="8413" name="Google Shape;8413;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57"/>
            <p:cNvGrpSpPr/>
            <p:nvPr/>
          </p:nvGrpSpPr>
          <p:grpSpPr>
            <a:xfrm>
              <a:off x="3207874" y="4098388"/>
              <a:ext cx="147831" cy="291991"/>
              <a:chOff x="3527539" y="4476677"/>
              <a:chExt cx="159232" cy="314510"/>
            </a:xfrm>
          </p:grpSpPr>
          <p:sp>
            <p:nvSpPr>
              <p:cNvPr id="8416" name="Google Shape;8416;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57"/>
            <p:cNvGrpSpPr/>
            <p:nvPr/>
          </p:nvGrpSpPr>
          <p:grpSpPr>
            <a:xfrm>
              <a:off x="2933305" y="4097347"/>
              <a:ext cx="118572" cy="294074"/>
              <a:chOff x="3343310" y="4475555"/>
              <a:chExt cx="127717" cy="316753"/>
            </a:xfrm>
          </p:grpSpPr>
          <p:sp>
            <p:nvSpPr>
              <p:cNvPr id="8419" name="Google Shape;8419;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1" name="Google Shape;8421;p57"/>
          <p:cNvGrpSpPr/>
          <p:nvPr/>
        </p:nvGrpSpPr>
        <p:grpSpPr>
          <a:xfrm>
            <a:off x="4197138" y="963998"/>
            <a:ext cx="1430711" cy="751237"/>
            <a:chOff x="5159450" y="1919950"/>
            <a:chExt cx="1541050" cy="862500"/>
          </a:xfrm>
        </p:grpSpPr>
        <p:sp>
          <p:nvSpPr>
            <p:cNvPr id="8422" name="Google Shape;8422;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423" name="Google Shape;8423;p57"/>
            <p:cNvGrpSpPr/>
            <p:nvPr/>
          </p:nvGrpSpPr>
          <p:grpSpPr>
            <a:xfrm>
              <a:off x="5159450" y="1919950"/>
              <a:ext cx="1541050" cy="862500"/>
              <a:chOff x="5159450" y="1919950"/>
              <a:chExt cx="1541050" cy="862500"/>
            </a:xfrm>
          </p:grpSpPr>
          <p:cxnSp>
            <p:nvCxnSpPr>
              <p:cNvPr id="8424" name="Google Shape;8424;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425" name="Google Shape;8425;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426" name="Google Shape;8426;p57"/>
          <p:cNvGrpSpPr/>
          <p:nvPr/>
        </p:nvGrpSpPr>
        <p:grpSpPr>
          <a:xfrm>
            <a:off x="4245275" y="2227768"/>
            <a:ext cx="1334436" cy="967914"/>
            <a:chOff x="4294923" y="2439811"/>
            <a:chExt cx="1334436" cy="967914"/>
          </a:xfrm>
        </p:grpSpPr>
        <p:grpSp>
          <p:nvGrpSpPr>
            <p:cNvPr id="8427" name="Google Shape;8427;p57"/>
            <p:cNvGrpSpPr/>
            <p:nvPr/>
          </p:nvGrpSpPr>
          <p:grpSpPr>
            <a:xfrm>
              <a:off x="4960455" y="2469658"/>
              <a:ext cx="668904" cy="885524"/>
              <a:chOff x="4960455" y="2469658"/>
              <a:chExt cx="668904" cy="885524"/>
            </a:xfrm>
          </p:grpSpPr>
          <p:sp>
            <p:nvSpPr>
              <p:cNvPr id="8428" name="Google Shape;8428;p5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57"/>
            <p:cNvGrpSpPr/>
            <p:nvPr/>
          </p:nvGrpSpPr>
          <p:grpSpPr>
            <a:xfrm>
              <a:off x="4294923" y="2469658"/>
              <a:ext cx="668951" cy="885524"/>
              <a:chOff x="4294923" y="2469658"/>
              <a:chExt cx="668951" cy="885524"/>
            </a:xfrm>
          </p:grpSpPr>
          <p:sp>
            <p:nvSpPr>
              <p:cNvPr id="8435" name="Google Shape;8435;p5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1" name="Google Shape;8441;p5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57"/>
          <p:cNvGrpSpPr/>
          <p:nvPr/>
        </p:nvGrpSpPr>
        <p:grpSpPr>
          <a:xfrm>
            <a:off x="4231478" y="3282213"/>
            <a:ext cx="1430949" cy="897289"/>
            <a:chOff x="4351371" y="3547942"/>
            <a:chExt cx="1345130" cy="843475"/>
          </a:xfrm>
        </p:grpSpPr>
        <p:grpSp>
          <p:nvGrpSpPr>
            <p:cNvPr id="8443" name="Google Shape;8443;p57"/>
            <p:cNvGrpSpPr/>
            <p:nvPr/>
          </p:nvGrpSpPr>
          <p:grpSpPr>
            <a:xfrm>
              <a:off x="4351371" y="4209917"/>
              <a:ext cx="1345130" cy="181500"/>
              <a:chOff x="4351371" y="4209917"/>
              <a:chExt cx="1345130" cy="181500"/>
            </a:xfrm>
          </p:grpSpPr>
          <p:sp>
            <p:nvSpPr>
              <p:cNvPr id="8444" name="Google Shape;8444;p5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45" name="Google Shape;8445;p5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446" name="Google Shape;8446;p57"/>
            <p:cNvGrpSpPr/>
            <p:nvPr/>
          </p:nvGrpSpPr>
          <p:grpSpPr>
            <a:xfrm>
              <a:off x="4403010" y="3985221"/>
              <a:ext cx="1109518" cy="181500"/>
              <a:chOff x="4403010" y="3985221"/>
              <a:chExt cx="1109518" cy="181500"/>
            </a:xfrm>
          </p:grpSpPr>
          <p:sp>
            <p:nvSpPr>
              <p:cNvPr id="8447" name="Google Shape;8447;p5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48" name="Google Shape;8448;p5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449" name="Google Shape;8449;p57"/>
            <p:cNvGrpSpPr/>
            <p:nvPr/>
          </p:nvGrpSpPr>
          <p:grpSpPr>
            <a:xfrm>
              <a:off x="4618704" y="3766582"/>
              <a:ext cx="807858" cy="181500"/>
              <a:chOff x="4618704" y="3766582"/>
              <a:chExt cx="807858" cy="181500"/>
            </a:xfrm>
          </p:grpSpPr>
          <p:sp>
            <p:nvSpPr>
              <p:cNvPr id="8450" name="Google Shape;8450;p5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51" name="Google Shape;8451;p5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452" name="Google Shape;8452;p57"/>
            <p:cNvGrpSpPr/>
            <p:nvPr/>
          </p:nvGrpSpPr>
          <p:grpSpPr>
            <a:xfrm>
              <a:off x="4735238" y="3547942"/>
              <a:ext cx="462839" cy="181500"/>
              <a:chOff x="4735238" y="3547942"/>
              <a:chExt cx="462839" cy="181500"/>
            </a:xfrm>
          </p:grpSpPr>
          <p:sp>
            <p:nvSpPr>
              <p:cNvPr id="8453" name="Google Shape;8453;p5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54" name="Google Shape;8454;p5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455" name="Google Shape;8455;p57"/>
          <p:cNvGrpSpPr/>
          <p:nvPr/>
        </p:nvGrpSpPr>
        <p:grpSpPr>
          <a:xfrm>
            <a:off x="7407836" y="2217537"/>
            <a:ext cx="1020955" cy="928853"/>
            <a:chOff x="926675" y="238125"/>
            <a:chExt cx="5755100" cy="5232975"/>
          </a:xfrm>
        </p:grpSpPr>
        <p:sp>
          <p:nvSpPr>
            <p:cNvPr id="8456" name="Google Shape;8456;p5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7"/>
          <p:cNvGrpSpPr/>
          <p:nvPr/>
        </p:nvGrpSpPr>
        <p:grpSpPr>
          <a:xfrm>
            <a:off x="715210" y="2616272"/>
            <a:ext cx="1695374" cy="1560837"/>
            <a:chOff x="727421" y="2828315"/>
            <a:chExt cx="1695374" cy="1560837"/>
          </a:xfrm>
        </p:grpSpPr>
        <p:grpSp>
          <p:nvGrpSpPr>
            <p:cNvPr id="8461" name="Google Shape;8461;p57"/>
            <p:cNvGrpSpPr/>
            <p:nvPr/>
          </p:nvGrpSpPr>
          <p:grpSpPr>
            <a:xfrm>
              <a:off x="727421" y="2828315"/>
              <a:ext cx="1695374" cy="1560837"/>
              <a:chOff x="734799" y="2782450"/>
              <a:chExt cx="1571100" cy="1577400"/>
            </a:xfrm>
          </p:grpSpPr>
          <p:cxnSp>
            <p:nvCxnSpPr>
              <p:cNvPr id="8462" name="Google Shape;8462;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463" name="Google Shape;8463;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464" name="Google Shape;8464;p57"/>
            <p:cNvGrpSpPr/>
            <p:nvPr/>
          </p:nvGrpSpPr>
          <p:grpSpPr>
            <a:xfrm>
              <a:off x="819108" y="2882501"/>
              <a:ext cx="1556791" cy="1426186"/>
              <a:chOff x="819108" y="2882501"/>
              <a:chExt cx="1556791" cy="1426186"/>
            </a:xfrm>
          </p:grpSpPr>
          <p:grpSp>
            <p:nvGrpSpPr>
              <p:cNvPr id="8465" name="Google Shape;8465;p57"/>
              <p:cNvGrpSpPr/>
              <p:nvPr/>
            </p:nvGrpSpPr>
            <p:grpSpPr>
              <a:xfrm>
                <a:off x="819108" y="2882501"/>
                <a:ext cx="103104" cy="1426186"/>
                <a:chOff x="4674013" y="3100904"/>
                <a:chExt cx="122758" cy="1698043"/>
              </a:xfrm>
            </p:grpSpPr>
            <p:sp>
              <p:nvSpPr>
                <p:cNvPr id="8466" name="Google Shape;8466;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57"/>
              <p:cNvGrpSpPr/>
              <p:nvPr/>
            </p:nvGrpSpPr>
            <p:grpSpPr>
              <a:xfrm>
                <a:off x="1062475" y="2882501"/>
                <a:ext cx="103104" cy="1426186"/>
                <a:chOff x="4940438" y="3100904"/>
                <a:chExt cx="122758" cy="1698043"/>
              </a:xfrm>
            </p:grpSpPr>
            <p:sp>
              <p:nvSpPr>
                <p:cNvPr id="8474" name="Google Shape;8474;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57"/>
              <p:cNvGrpSpPr/>
              <p:nvPr/>
            </p:nvGrpSpPr>
            <p:grpSpPr>
              <a:xfrm>
                <a:off x="1299324" y="2882501"/>
                <a:ext cx="103104" cy="1426186"/>
                <a:chOff x="5206863" y="3100904"/>
                <a:chExt cx="122758" cy="1698043"/>
              </a:xfrm>
            </p:grpSpPr>
            <p:sp>
              <p:nvSpPr>
                <p:cNvPr id="8482" name="Google Shape;8482;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57"/>
              <p:cNvGrpSpPr/>
              <p:nvPr/>
            </p:nvGrpSpPr>
            <p:grpSpPr>
              <a:xfrm>
                <a:off x="1786057" y="2882501"/>
                <a:ext cx="103104" cy="1426186"/>
                <a:chOff x="6006138" y="3143629"/>
                <a:chExt cx="122758" cy="1698043"/>
              </a:xfrm>
            </p:grpSpPr>
            <p:sp>
              <p:nvSpPr>
                <p:cNvPr id="8490" name="Google Shape;8490;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57"/>
              <p:cNvGrpSpPr/>
              <p:nvPr/>
            </p:nvGrpSpPr>
            <p:grpSpPr>
              <a:xfrm>
                <a:off x="2029422" y="2882501"/>
                <a:ext cx="103104" cy="1426186"/>
                <a:chOff x="6805413" y="3100904"/>
                <a:chExt cx="122758" cy="1698043"/>
              </a:xfrm>
            </p:grpSpPr>
            <p:sp>
              <p:nvSpPr>
                <p:cNvPr id="8498" name="Google Shape;8498;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57"/>
              <p:cNvGrpSpPr/>
              <p:nvPr/>
            </p:nvGrpSpPr>
            <p:grpSpPr>
              <a:xfrm>
                <a:off x="2272795" y="2882501"/>
                <a:ext cx="103104" cy="1426186"/>
                <a:chOff x="5206863" y="3100904"/>
                <a:chExt cx="122758" cy="1698043"/>
              </a:xfrm>
            </p:grpSpPr>
            <p:sp>
              <p:nvSpPr>
                <p:cNvPr id="8506" name="Google Shape;8506;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57"/>
              <p:cNvGrpSpPr/>
              <p:nvPr/>
            </p:nvGrpSpPr>
            <p:grpSpPr>
              <a:xfrm>
                <a:off x="1542694" y="2882501"/>
                <a:ext cx="103104" cy="1426186"/>
                <a:chOff x="6006138" y="3143629"/>
                <a:chExt cx="122758" cy="1698043"/>
              </a:xfrm>
            </p:grpSpPr>
            <p:sp>
              <p:nvSpPr>
                <p:cNvPr id="8514" name="Google Shape;8514;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21" name="Google Shape;8521;p57"/>
          <p:cNvGrpSpPr/>
          <p:nvPr/>
        </p:nvGrpSpPr>
        <p:grpSpPr>
          <a:xfrm>
            <a:off x="5671260" y="3305994"/>
            <a:ext cx="2749952" cy="870677"/>
            <a:chOff x="238125" y="1725700"/>
            <a:chExt cx="7139025" cy="2260325"/>
          </a:xfrm>
        </p:grpSpPr>
        <p:sp>
          <p:nvSpPr>
            <p:cNvPr id="8522" name="Google Shape;8522;p5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57"/>
          <p:cNvGrpSpPr/>
          <p:nvPr/>
        </p:nvGrpSpPr>
        <p:grpSpPr>
          <a:xfrm>
            <a:off x="5941424" y="2247740"/>
            <a:ext cx="1105452" cy="916747"/>
            <a:chOff x="5249100" y="1210600"/>
            <a:chExt cx="3502700" cy="2904775"/>
          </a:xfrm>
        </p:grpSpPr>
        <p:sp>
          <p:nvSpPr>
            <p:cNvPr id="8533" name="Google Shape;8533;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7" name="Google Shape;8537;p5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538" name="Google Shape;8538;p5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539" name="Google Shape;8539;p5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540" name="Google Shape;8540;p5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541" name="Google Shape;8541;p5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57"/>
          <p:cNvGrpSpPr/>
          <p:nvPr/>
        </p:nvGrpSpPr>
        <p:grpSpPr>
          <a:xfrm>
            <a:off x="7123972" y="967158"/>
            <a:ext cx="1304650" cy="1124856"/>
            <a:chOff x="7287122" y="1165658"/>
            <a:chExt cx="1219413" cy="1051365"/>
          </a:xfrm>
        </p:grpSpPr>
        <p:grpSp>
          <p:nvGrpSpPr>
            <p:cNvPr id="8543" name="Google Shape;8543;p57"/>
            <p:cNvGrpSpPr/>
            <p:nvPr/>
          </p:nvGrpSpPr>
          <p:grpSpPr>
            <a:xfrm>
              <a:off x="7287122" y="1969723"/>
              <a:ext cx="1219413" cy="247300"/>
              <a:chOff x="7287122" y="1969723"/>
              <a:chExt cx="1219413" cy="247300"/>
            </a:xfrm>
          </p:grpSpPr>
          <p:sp>
            <p:nvSpPr>
              <p:cNvPr id="8544" name="Google Shape;8544;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5" name="Google Shape;8545;p57"/>
              <p:cNvGrpSpPr/>
              <p:nvPr/>
            </p:nvGrpSpPr>
            <p:grpSpPr>
              <a:xfrm>
                <a:off x="7287122" y="2063892"/>
                <a:ext cx="1151753" cy="73428"/>
                <a:chOff x="7287122" y="2063892"/>
                <a:chExt cx="1151753" cy="73428"/>
              </a:xfrm>
            </p:grpSpPr>
            <p:sp>
              <p:nvSpPr>
                <p:cNvPr id="8546" name="Google Shape;8546;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7" name="Google Shape;8547;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548" name="Google Shape;8548;p57"/>
            <p:cNvGrpSpPr/>
            <p:nvPr/>
          </p:nvGrpSpPr>
          <p:grpSpPr>
            <a:xfrm>
              <a:off x="7287122" y="1712201"/>
              <a:ext cx="1219403" cy="246767"/>
              <a:chOff x="7287122" y="1712201"/>
              <a:chExt cx="1219403" cy="246767"/>
            </a:xfrm>
          </p:grpSpPr>
          <p:sp>
            <p:nvSpPr>
              <p:cNvPr id="8549" name="Google Shape;8549;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57"/>
              <p:cNvGrpSpPr/>
              <p:nvPr/>
            </p:nvGrpSpPr>
            <p:grpSpPr>
              <a:xfrm>
                <a:off x="7287122" y="1842861"/>
                <a:ext cx="1005303" cy="73419"/>
                <a:chOff x="7287122" y="1842861"/>
                <a:chExt cx="1005303" cy="73419"/>
              </a:xfrm>
            </p:grpSpPr>
            <p:sp>
              <p:nvSpPr>
                <p:cNvPr id="8551" name="Google Shape;8551;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553" name="Google Shape;8553;p57"/>
            <p:cNvGrpSpPr/>
            <p:nvPr/>
          </p:nvGrpSpPr>
          <p:grpSpPr>
            <a:xfrm>
              <a:off x="7287122" y="1447520"/>
              <a:ext cx="1219403" cy="286667"/>
              <a:chOff x="7287122" y="1447520"/>
              <a:chExt cx="1219403" cy="286667"/>
            </a:xfrm>
          </p:grpSpPr>
          <p:sp>
            <p:nvSpPr>
              <p:cNvPr id="8554" name="Google Shape;8554;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5" name="Google Shape;8555;p57"/>
              <p:cNvGrpSpPr/>
              <p:nvPr/>
            </p:nvGrpSpPr>
            <p:grpSpPr>
              <a:xfrm>
                <a:off x="7287122" y="1581977"/>
                <a:ext cx="852803" cy="73428"/>
                <a:chOff x="7287122" y="1581977"/>
                <a:chExt cx="852803" cy="73428"/>
              </a:xfrm>
            </p:grpSpPr>
            <p:sp>
              <p:nvSpPr>
                <p:cNvPr id="8556" name="Google Shape;8556;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7" name="Google Shape;8557;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558" name="Google Shape;8558;p57"/>
            <p:cNvGrpSpPr/>
            <p:nvPr/>
          </p:nvGrpSpPr>
          <p:grpSpPr>
            <a:xfrm>
              <a:off x="7287122" y="1165658"/>
              <a:ext cx="1219403" cy="344253"/>
              <a:chOff x="7287122" y="1165658"/>
              <a:chExt cx="1219403" cy="344253"/>
            </a:xfrm>
          </p:grpSpPr>
          <p:sp>
            <p:nvSpPr>
              <p:cNvPr id="8559" name="Google Shape;8559;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0" name="Google Shape;8560;p57"/>
              <p:cNvGrpSpPr/>
              <p:nvPr/>
            </p:nvGrpSpPr>
            <p:grpSpPr>
              <a:xfrm>
                <a:off x="7287122" y="1341025"/>
                <a:ext cx="695703" cy="73419"/>
                <a:chOff x="7287122" y="1341025"/>
                <a:chExt cx="695703" cy="73419"/>
              </a:xfrm>
            </p:grpSpPr>
            <p:sp>
              <p:nvSpPr>
                <p:cNvPr id="8561" name="Google Shape;8561;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2" name="Google Shape;8562;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563" name="Google Shape;8563;p57"/>
          <p:cNvGrpSpPr/>
          <p:nvPr/>
        </p:nvGrpSpPr>
        <p:grpSpPr>
          <a:xfrm>
            <a:off x="5790464" y="973181"/>
            <a:ext cx="1397729" cy="1098540"/>
            <a:chOff x="5900602" y="1193063"/>
            <a:chExt cx="1299851" cy="1021707"/>
          </a:xfrm>
        </p:grpSpPr>
        <p:grpSp>
          <p:nvGrpSpPr>
            <p:cNvPr id="8564" name="Google Shape;8564;p57"/>
            <p:cNvGrpSpPr/>
            <p:nvPr/>
          </p:nvGrpSpPr>
          <p:grpSpPr>
            <a:xfrm>
              <a:off x="6520337" y="1193063"/>
              <a:ext cx="341815" cy="799959"/>
              <a:chOff x="6520337" y="1193063"/>
              <a:chExt cx="341815" cy="799959"/>
            </a:xfrm>
          </p:grpSpPr>
          <p:grpSp>
            <p:nvGrpSpPr>
              <p:cNvPr id="8565" name="Google Shape;8565;p57"/>
              <p:cNvGrpSpPr/>
              <p:nvPr/>
            </p:nvGrpSpPr>
            <p:grpSpPr>
              <a:xfrm>
                <a:off x="6520337" y="1589527"/>
                <a:ext cx="213950" cy="403494"/>
                <a:chOff x="6520337" y="1589527"/>
                <a:chExt cx="213950" cy="403494"/>
              </a:xfrm>
            </p:grpSpPr>
            <p:sp>
              <p:nvSpPr>
                <p:cNvPr id="8566" name="Google Shape;8566;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57"/>
              <p:cNvGrpSpPr/>
              <p:nvPr/>
            </p:nvGrpSpPr>
            <p:grpSpPr>
              <a:xfrm>
                <a:off x="6577204" y="1193063"/>
                <a:ext cx="284947" cy="464512"/>
                <a:chOff x="6577204" y="1193063"/>
                <a:chExt cx="284947" cy="464512"/>
              </a:xfrm>
            </p:grpSpPr>
            <p:sp>
              <p:nvSpPr>
                <p:cNvPr id="8569" name="Google Shape;8569;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0" name="Google Shape;8570;p5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571" name="Google Shape;8571;p57"/>
            <p:cNvGrpSpPr/>
            <p:nvPr/>
          </p:nvGrpSpPr>
          <p:grpSpPr>
            <a:xfrm>
              <a:off x="6238903" y="1193063"/>
              <a:ext cx="300475" cy="900152"/>
              <a:chOff x="6238903" y="1193063"/>
              <a:chExt cx="300475" cy="900152"/>
            </a:xfrm>
          </p:grpSpPr>
          <p:grpSp>
            <p:nvGrpSpPr>
              <p:cNvPr id="8572" name="Google Shape;8572;p57"/>
              <p:cNvGrpSpPr/>
              <p:nvPr/>
            </p:nvGrpSpPr>
            <p:grpSpPr>
              <a:xfrm>
                <a:off x="6290865" y="1489315"/>
                <a:ext cx="248514" cy="603900"/>
                <a:chOff x="6290865" y="1489315"/>
                <a:chExt cx="248514" cy="603900"/>
              </a:xfrm>
            </p:grpSpPr>
            <p:sp>
              <p:nvSpPr>
                <p:cNvPr id="8573" name="Google Shape;8573;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57"/>
              <p:cNvGrpSpPr/>
              <p:nvPr/>
            </p:nvGrpSpPr>
            <p:grpSpPr>
              <a:xfrm>
                <a:off x="6238903" y="1193063"/>
                <a:ext cx="284947" cy="333087"/>
                <a:chOff x="6238903" y="1193063"/>
                <a:chExt cx="284947" cy="333087"/>
              </a:xfrm>
            </p:grpSpPr>
            <p:sp>
              <p:nvSpPr>
                <p:cNvPr id="8576" name="Google Shape;8576;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7" name="Google Shape;8577;p5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578" name="Google Shape;8578;p57"/>
            <p:cNvGrpSpPr/>
            <p:nvPr/>
          </p:nvGrpSpPr>
          <p:grpSpPr>
            <a:xfrm>
              <a:off x="5900602" y="1193063"/>
              <a:ext cx="444345" cy="1021707"/>
              <a:chOff x="5900602" y="1193063"/>
              <a:chExt cx="444345" cy="1021707"/>
            </a:xfrm>
          </p:grpSpPr>
          <p:grpSp>
            <p:nvGrpSpPr>
              <p:cNvPr id="8579" name="Google Shape;8579;p57"/>
              <p:cNvGrpSpPr/>
              <p:nvPr/>
            </p:nvGrpSpPr>
            <p:grpSpPr>
              <a:xfrm>
                <a:off x="6046501" y="1367785"/>
                <a:ext cx="298446" cy="846986"/>
                <a:chOff x="6046501" y="1367785"/>
                <a:chExt cx="298446" cy="846986"/>
              </a:xfrm>
            </p:grpSpPr>
            <p:sp>
              <p:nvSpPr>
                <p:cNvPr id="8580" name="Google Shape;8580;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57"/>
              <p:cNvGrpSpPr/>
              <p:nvPr/>
            </p:nvGrpSpPr>
            <p:grpSpPr>
              <a:xfrm>
                <a:off x="5900602" y="1193063"/>
                <a:ext cx="284947" cy="182312"/>
                <a:chOff x="5900602" y="1193063"/>
                <a:chExt cx="284947" cy="182312"/>
              </a:xfrm>
            </p:grpSpPr>
            <p:sp>
              <p:nvSpPr>
                <p:cNvPr id="8583" name="Google Shape;8583;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4" name="Google Shape;8584;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585" name="Google Shape;8585;p57"/>
            <p:cNvGrpSpPr/>
            <p:nvPr/>
          </p:nvGrpSpPr>
          <p:grpSpPr>
            <a:xfrm>
              <a:off x="6738300" y="1193063"/>
              <a:ext cx="462153" cy="707634"/>
              <a:chOff x="6738300" y="1193063"/>
              <a:chExt cx="462153" cy="707634"/>
            </a:xfrm>
          </p:grpSpPr>
          <p:grpSp>
            <p:nvGrpSpPr>
              <p:cNvPr id="8586" name="Google Shape;8586;p57"/>
              <p:cNvGrpSpPr/>
              <p:nvPr/>
            </p:nvGrpSpPr>
            <p:grpSpPr>
              <a:xfrm>
                <a:off x="6915505" y="1193063"/>
                <a:ext cx="284947" cy="597387"/>
                <a:chOff x="6915505" y="1193063"/>
                <a:chExt cx="284947" cy="597387"/>
              </a:xfrm>
            </p:grpSpPr>
            <p:sp>
              <p:nvSpPr>
                <p:cNvPr id="8587" name="Google Shape;8587;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8" name="Google Shape;8588;p5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589" name="Google Shape;8589;p57"/>
              <p:cNvGrpSpPr/>
              <p:nvPr/>
            </p:nvGrpSpPr>
            <p:grpSpPr>
              <a:xfrm>
                <a:off x="6738300" y="1684725"/>
                <a:ext cx="230066" cy="215971"/>
                <a:chOff x="6738300" y="1684725"/>
                <a:chExt cx="230066" cy="215971"/>
              </a:xfrm>
            </p:grpSpPr>
            <p:sp>
              <p:nvSpPr>
                <p:cNvPr id="8590" name="Google Shape;8590;p5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95"/>
        <p:cNvGrpSpPr/>
        <p:nvPr/>
      </p:nvGrpSpPr>
      <p:grpSpPr>
        <a:xfrm>
          <a:off x="0" y="0"/>
          <a:ext cx="0" cy="0"/>
          <a:chOff x="0" y="0"/>
          <a:chExt cx="0" cy="0"/>
        </a:xfrm>
      </p:grpSpPr>
      <p:grpSp>
        <p:nvGrpSpPr>
          <p:cNvPr id="8596" name="Google Shape;8596;p58"/>
          <p:cNvGrpSpPr/>
          <p:nvPr/>
        </p:nvGrpSpPr>
        <p:grpSpPr>
          <a:xfrm>
            <a:off x="855151" y="2261787"/>
            <a:ext cx="421923" cy="360050"/>
            <a:chOff x="855151" y="2280157"/>
            <a:chExt cx="421923" cy="360050"/>
          </a:xfrm>
        </p:grpSpPr>
        <p:sp>
          <p:nvSpPr>
            <p:cNvPr id="8597" name="Google Shape;8597;p58"/>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8"/>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8"/>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8"/>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8"/>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8"/>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8"/>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8"/>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8"/>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8"/>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8"/>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8"/>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8"/>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8"/>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8"/>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58"/>
          <p:cNvGrpSpPr/>
          <p:nvPr/>
        </p:nvGrpSpPr>
        <p:grpSpPr>
          <a:xfrm>
            <a:off x="1417348" y="2265271"/>
            <a:ext cx="385276" cy="384123"/>
            <a:chOff x="1417348" y="2283640"/>
            <a:chExt cx="385276" cy="384123"/>
          </a:xfrm>
        </p:grpSpPr>
        <p:sp>
          <p:nvSpPr>
            <p:cNvPr id="8613" name="Google Shape;8613;p58"/>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8"/>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8"/>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8"/>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8"/>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8"/>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8"/>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8"/>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8"/>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8"/>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8"/>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8"/>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8"/>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8"/>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58"/>
          <p:cNvGrpSpPr/>
          <p:nvPr/>
        </p:nvGrpSpPr>
        <p:grpSpPr>
          <a:xfrm>
            <a:off x="2586876" y="2264747"/>
            <a:ext cx="205605" cy="356828"/>
            <a:chOff x="2586876" y="2283117"/>
            <a:chExt cx="205605" cy="356828"/>
          </a:xfrm>
        </p:grpSpPr>
        <p:sp>
          <p:nvSpPr>
            <p:cNvPr id="8628" name="Google Shape;8628;p58"/>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8"/>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8"/>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8"/>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8"/>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8"/>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8"/>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8"/>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8"/>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8"/>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8"/>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58"/>
          <p:cNvGrpSpPr/>
          <p:nvPr/>
        </p:nvGrpSpPr>
        <p:grpSpPr>
          <a:xfrm>
            <a:off x="1961313" y="2281066"/>
            <a:ext cx="385302" cy="352532"/>
            <a:chOff x="1961313" y="2299436"/>
            <a:chExt cx="385302" cy="352532"/>
          </a:xfrm>
        </p:grpSpPr>
        <p:sp>
          <p:nvSpPr>
            <p:cNvPr id="8640" name="Google Shape;8640;p58"/>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8"/>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58"/>
            <p:cNvGrpSpPr/>
            <p:nvPr/>
          </p:nvGrpSpPr>
          <p:grpSpPr>
            <a:xfrm>
              <a:off x="1961313" y="2299436"/>
              <a:ext cx="385302" cy="352532"/>
              <a:chOff x="1961313" y="2299436"/>
              <a:chExt cx="385302" cy="352532"/>
            </a:xfrm>
          </p:grpSpPr>
          <p:sp>
            <p:nvSpPr>
              <p:cNvPr id="8643" name="Google Shape;8643;p58"/>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8"/>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8"/>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8"/>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8"/>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8"/>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8"/>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8"/>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1" name="Google Shape;8651;p58"/>
          <p:cNvGrpSpPr/>
          <p:nvPr/>
        </p:nvGrpSpPr>
        <p:grpSpPr>
          <a:xfrm>
            <a:off x="3049165" y="2301708"/>
            <a:ext cx="401543" cy="311432"/>
            <a:chOff x="3049165" y="2320078"/>
            <a:chExt cx="401543" cy="311432"/>
          </a:xfrm>
        </p:grpSpPr>
        <p:sp>
          <p:nvSpPr>
            <p:cNvPr id="8652" name="Google Shape;8652;p58"/>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8"/>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8"/>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8"/>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8"/>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8"/>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8"/>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8"/>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8"/>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8"/>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58"/>
          <p:cNvGrpSpPr/>
          <p:nvPr/>
        </p:nvGrpSpPr>
        <p:grpSpPr>
          <a:xfrm>
            <a:off x="3593052" y="2295343"/>
            <a:ext cx="385381" cy="323980"/>
            <a:chOff x="3593052" y="2313712"/>
            <a:chExt cx="385381" cy="323980"/>
          </a:xfrm>
        </p:grpSpPr>
        <p:sp>
          <p:nvSpPr>
            <p:cNvPr id="8663" name="Google Shape;8663;p58"/>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8"/>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8"/>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8"/>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8"/>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8"/>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8"/>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8"/>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8"/>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8"/>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8"/>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8"/>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58"/>
          <p:cNvGrpSpPr/>
          <p:nvPr/>
        </p:nvGrpSpPr>
        <p:grpSpPr>
          <a:xfrm>
            <a:off x="4134162" y="2266240"/>
            <a:ext cx="387005" cy="382185"/>
            <a:chOff x="4134162" y="2284610"/>
            <a:chExt cx="387005" cy="382185"/>
          </a:xfrm>
        </p:grpSpPr>
        <p:sp>
          <p:nvSpPr>
            <p:cNvPr id="8676" name="Google Shape;8676;p58"/>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8"/>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8"/>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8"/>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8"/>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8"/>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8"/>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8"/>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8"/>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8"/>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8"/>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8"/>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58"/>
          <p:cNvGrpSpPr/>
          <p:nvPr/>
        </p:nvGrpSpPr>
        <p:grpSpPr>
          <a:xfrm>
            <a:off x="5224896" y="2264275"/>
            <a:ext cx="385486" cy="385748"/>
            <a:chOff x="5224896" y="2282645"/>
            <a:chExt cx="385486" cy="385748"/>
          </a:xfrm>
        </p:grpSpPr>
        <p:sp>
          <p:nvSpPr>
            <p:cNvPr id="8689" name="Google Shape;8689;p58"/>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8"/>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8"/>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8"/>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8"/>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8"/>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58"/>
          <p:cNvGrpSpPr/>
          <p:nvPr/>
        </p:nvGrpSpPr>
        <p:grpSpPr>
          <a:xfrm>
            <a:off x="4680930" y="2268571"/>
            <a:ext cx="385381" cy="377601"/>
            <a:chOff x="4680930" y="2286941"/>
            <a:chExt cx="385381" cy="377601"/>
          </a:xfrm>
        </p:grpSpPr>
        <p:sp>
          <p:nvSpPr>
            <p:cNvPr id="8696" name="Google Shape;8696;p58"/>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8"/>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8"/>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8"/>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8"/>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8"/>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8"/>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8"/>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8"/>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58"/>
          <p:cNvGrpSpPr/>
          <p:nvPr/>
        </p:nvGrpSpPr>
        <p:grpSpPr>
          <a:xfrm>
            <a:off x="5769778" y="2273732"/>
            <a:ext cx="374877" cy="367044"/>
            <a:chOff x="5769778" y="2292101"/>
            <a:chExt cx="374877" cy="367044"/>
          </a:xfrm>
        </p:grpSpPr>
        <p:sp>
          <p:nvSpPr>
            <p:cNvPr id="8706" name="Google Shape;8706;p58"/>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8"/>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8"/>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8"/>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8"/>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8"/>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8"/>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8"/>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8"/>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8"/>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8"/>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8"/>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8"/>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8"/>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8"/>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8"/>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8"/>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8"/>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8"/>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58"/>
          <p:cNvGrpSpPr/>
          <p:nvPr/>
        </p:nvGrpSpPr>
        <p:grpSpPr>
          <a:xfrm>
            <a:off x="6371739" y="2296233"/>
            <a:ext cx="267346" cy="322303"/>
            <a:chOff x="6371739" y="2314603"/>
            <a:chExt cx="267346" cy="322303"/>
          </a:xfrm>
        </p:grpSpPr>
        <p:sp>
          <p:nvSpPr>
            <p:cNvPr id="8726" name="Google Shape;8726;p58"/>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8"/>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8"/>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8"/>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8"/>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8"/>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8"/>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8"/>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8"/>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8"/>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8"/>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8"/>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8"/>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8"/>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8"/>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8"/>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58"/>
          <p:cNvGrpSpPr/>
          <p:nvPr/>
        </p:nvGrpSpPr>
        <p:grpSpPr>
          <a:xfrm>
            <a:off x="6856635" y="2273417"/>
            <a:ext cx="388079" cy="367909"/>
            <a:chOff x="6856635" y="2291787"/>
            <a:chExt cx="388079" cy="367909"/>
          </a:xfrm>
        </p:grpSpPr>
        <p:sp>
          <p:nvSpPr>
            <p:cNvPr id="8743" name="Google Shape;8743;p58"/>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8"/>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8"/>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8"/>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8"/>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8"/>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8"/>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8"/>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8"/>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8"/>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58"/>
          <p:cNvGrpSpPr/>
          <p:nvPr/>
        </p:nvGrpSpPr>
        <p:grpSpPr>
          <a:xfrm>
            <a:off x="7407254" y="2277975"/>
            <a:ext cx="373357" cy="357352"/>
            <a:chOff x="7407254" y="2296345"/>
            <a:chExt cx="373357" cy="357352"/>
          </a:xfrm>
        </p:grpSpPr>
        <p:sp>
          <p:nvSpPr>
            <p:cNvPr id="8754" name="Google Shape;8754;p58"/>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8"/>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8"/>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8"/>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8"/>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8"/>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8"/>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8"/>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8"/>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8"/>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58"/>
          <p:cNvGrpSpPr/>
          <p:nvPr/>
        </p:nvGrpSpPr>
        <p:grpSpPr>
          <a:xfrm>
            <a:off x="7943780" y="2323005"/>
            <a:ext cx="386900" cy="268682"/>
            <a:chOff x="7943780" y="2341374"/>
            <a:chExt cx="386900" cy="268682"/>
          </a:xfrm>
        </p:grpSpPr>
        <p:sp>
          <p:nvSpPr>
            <p:cNvPr id="8765" name="Google Shape;8765;p58"/>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8"/>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8"/>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8"/>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8"/>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8"/>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8"/>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8"/>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8"/>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8"/>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8"/>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8"/>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58"/>
          <p:cNvGrpSpPr/>
          <p:nvPr/>
        </p:nvGrpSpPr>
        <p:grpSpPr>
          <a:xfrm>
            <a:off x="2486628" y="2724784"/>
            <a:ext cx="389860" cy="389782"/>
            <a:chOff x="2486628" y="2743153"/>
            <a:chExt cx="389860" cy="389782"/>
          </a:xfrm>
        </p:grpSpPr>
        <p:sp>
          <p:nvSpPr>
            <p:cNvPr id="8778" name="Google Shape;8778;p58"/>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8"/>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8"/>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8"/>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8"/>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8"/>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8"/>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8"/>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8"/>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8"/>
          <p:cNvGrpSpPr/>
          <p:nvPr/>
        </p:nvGrpSpPr>
        <p:grpSpPr>
          <a:xfrm>
            <a:off x="1346280" y="4132188"/>
            <a:ext cx="322277" cy="321046"/>
            <a:chOff x="1448494" y="4150741"/>
            <a:chExt cx="322277" cy="321046"/>
          </a:xfrm>
        </p:grpSpPr>
        <p:sp>
          <p:nvSpPr>
            <p:cNvPr id="8788" name="Google Shape;8788;p58"/>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8"/>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8"/>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8"/>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8"/>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8"/>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8"/>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8"/>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8"/>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8"/>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8"/>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8"/>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8"/>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8"/>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8"/>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58"/>
          <p:cNvGrpSpPr/>
          <p:nvPr/>
        </p:nvGrpSpPr>
        <p:grpSpPr>
          <a:xfrm>
            <a:off x="1454676" y="2760147"/>
            <a:ext cx="271564" cy="327045"/>
            <a:chOff x="1454676" y="2778516"/>
            <a:chExt cx="271564" cy="327045"/>
          </a:xfrm>
        </p:grpSpPr>
        <p:sp>
          <p:nvSpPr>
            <p:cNvPr id="8804" name="Google Shape;8804;p58"/>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8"/>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8"/>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8"/>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8"/>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8"/>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8"/>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8"/>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8"/>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8"/>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8"/>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8"/>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8"/>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58"/>
          <p:cNvGrpSpPr/>
          <p:nvPr/>
        </p:nvGrpSpPr>
        <p:grpSpPr>
          <a:xfrm>
            <a:off x="1956729" y="2753153"/>
            <a:ext cx="362224" cy="332336"/>
            <a:chOff x="1956729" y="2771522"/>
            <a:chExt cx="362224" cy="332336"/>
          </a:xfrm>
        </p:grpSpPr>
        <p:sp>
          <p:nvSpPr>
            <p:cNvPr id="8818" name="Google Shape;8818;p58"/>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8"/>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8"/>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8"/>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8"/>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8"/>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8"/>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8"/>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8"/>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8"/>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8"/>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8"/>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8"/>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8"/>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58"/>
          <p:cNvGrpSpPr/>
          <p:nvPr/>
        </p:nvGrpSpPr>
        <p:grpSpPr>
          <a:xfrm>
            <a:off x="3050527" y="2727324"/>
            <a:ext cx="353502" cy="394156"/>
            <a:chOff x="3050527" y="2745694"/>
            <a:chExt cx="353502" cy="394156"/>
          </a:xfrm>
        </p:grpSpPr>
        <p:sp>
          <p:nvSpPr>
            <p:cNvPr id="8833" name="Google Shape;8833;p58"/>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8"/>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8"/>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8"/>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8"/>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8"/>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8"/>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8"/>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58"/>
          <p:cNvGrpSpPr/>
          <p:nvPr/>
        </p:nvGrpSpPr>
        <p:grpSpPr>
          <a:xfrm>
            <a:off x="3593785" y="2716323"/>
            <a:ext cx="357274" cy="375453"/>
            <a:chOff x="3593785" y="2734692"/>
            <a:chExt cx="357274" cy="375453"/>
          </a:xfrm>
        </p:grpSpPr>
        <p:sp>
          <p:nvSpPr>
            <p:cNvPr id="8842" name="Google Shape;8842;p58"/>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8"/>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8"/>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8"/>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8"/>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58"/>
          <p:cNvGrpSpPr/>
          <p:nvPr/>
        </p:nvGrpSpPr>
        <p:grpSpPr>
          <a:xfrm>
            <a:off x="4123213" y="2729446"/>
            <a:ext cx="384307" cy="370135"/>
            <a:chOff x="4123213" y="2747816"/>
            <a:chExt cx="384307" cy="370135"/>
          </a:xfrm>
        </p:grpSpPr>
        <p:sp>
          <p:nvSpPr>
            <p:cNvPr id="8848" name="Google Shape;8848;p58"/>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8"/>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8"/>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8"/>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8"/>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8"/>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8"/>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8"/>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8"/>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8"/>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8"/>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8"/>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58"/>
          <p:cNvGrpSpPr/>
          <p:nvPr/>
        </p:nvGrpSpPr>
        <p:grpSpPr>
          <a:xfrm>
            <a:off x="5178923" y="2725307"/>
            <a:ext cx="460980" cy="374353"/>
            <a:chOff x="5178923" y="2743677"/>
            <a:chExt cx="460980" cy="374353"/>
          </a:xfrm>
        </p:grpSpPr>
        <p:sp>
          <p:nvSpPr>
            <p:cNvPr id="8861" name="Google Shape;8861;p58"/>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8"/>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8"/>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8"/>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8"/>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8"/>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8"/>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8"/>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8"/>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8"/>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8"/>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8"/>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8"/>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8"/>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8"/>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8"/>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8"/>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8"/>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8"/>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8"/>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8"/>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8"/>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8"/>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8"/>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8"/>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8"/>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8"/>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58"/>
          <p:cNvGrpSpPr/>
          <p:nvPr/>
        </p:nvGrpSpPr>
        <p:grpSpPr>
          <a:xfrm>
            <a:off x="5798854" y="2740762"/>
            <a:ext cx="297130" cy="358898"/>
            <a:chOff x="5798854" y="2759132"/>
            <a:chExt cx="297130" cy="358898"/>
          </a:xfrm>
        </p:grpSpPr>
        <p:sp>
          <p:nvSpPr>
            <p:cNvPr id="8889" name="Google Shape;8889;p58"/>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8"/>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8"/>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8"/>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8"/>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8"/>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8"/>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8"/>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8"/>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8"/>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8"/>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8"/>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58"/>
          <p:cNvGrpSpPr/>
          <p:nvPr/>
        </p:nvGrpSpPr>
        <p:grpSpPr>
          <a:xfrm>
            <a:off x="6324614" y="2738326"/>
            <a:ext cx="351799" cy="351904"/>
            <a:chOff x="6324614" y="2756696"/>
            <a:chExt cx="351799" cy="351904"/>
          </a:xfrm>
        </p:grpSpPr>
        <p:sp>
          <p:nvSpPr>
            <p:cNvPr id="8902" name="Google Shape;8902;p58"/>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8"/>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8"/>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8"/>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8"/>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8"/>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8"/>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8"/>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8"/>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8"/>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8"/>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8"/>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8"/>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8"/>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8"/>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58"/>
          <p:cNvGrpSpPr/>
          <p:nvPr/>
        </p:nvGrpSpPr>
        <p:grpSpPr>
          <a:xfrm>
            <a:off x="1832963" y="4107696"/>
            <a:ext cx="390044" cy="370031"/>
            <a:chOff x="1953690" y="4126249"/>
            <a:chExt cx="390044" cy="370031"/>
          </a:xfrm>
        </p:grpSpPr>
        <p:sp>
          <p:nvSpPr>
            <p:cNvPr id="8918" name="Google Shape;8918;p58"/>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8"/>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8"/>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8"/>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8"/>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8"/>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8"/>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8"/>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8"/>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58"/>
          <p:cNvGrpSpPr/>
          <p:nvPr/>
        </p:nvGrpSpPr>
        <p:grpSpPr>
          <a:xfrm>
            <a:off x="6904755" y="2733926"/>
            <a:ext cx="282592" cy="361805"/>
            <a:chOff x="6904755" y="2752295"/>
            <a:chExt cx="282592" cy="361805"/>
          </a:xfrm>
        </p:grpSpPr>
        <p:sp>
          <p:nvSpPr>
            <p:cNvPr id="8928" name="Google Shape;8928;p58"/>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8"/>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8"/>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8"/>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8"/>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8"/>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8"/>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8"/>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8"/>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8"/>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8"/>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8"/>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8"/>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8"/>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8"/>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8"/>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58"/>
          <p:cNvGrpSpPr/>
          <p:nvPr/>
        </p:nvGrpSpPr>
        <p:grpSpPr>
          <a:xfrm>
            <a:off x="7455819" y="2735026"/>
            <a:ext cx="271380" cy="361308"/>
            <a:chOff x="7455819" y="2753395"/>
            <a:chExt cx="271380" cy="361308"/>
          </a:xfrm>
        </p:grpSpPr>
        <p:sp>
          <p:nvSpPr>
            <p:cNvPr id="8945" name="Google Shape;8945;p58"/>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8"/>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8"/>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8"/>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8"/>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8"/>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8"/>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8"/>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8"/>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8"/>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8"/>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8"/>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8"/>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8"/>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58"/>
          <p:cNvGrpSpPr/>
          <p:nvPr/>
        </p:nvGrpSpPr>
        <p:grpSpPr>
          <a:xfrm>
            <a:off x="7943229" y="2768320"/>
            <a:ext cx="387110" cy="331079"/>
            <a:chOff x="7943229" y="2786689"/>
            <a:chExt cx="387110" cy="331079"/>
          </a:xfrm>
        </p:grpSpPr>
        <p:sp>
          <p:nvSpPr>
            <p:cNvPr id="8960" name="Google Shape;8960;p58"/>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8"/>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8"/>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8"/>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8"/>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8"/>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8"/>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8"/>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8"/>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8"/>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8"/>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58"/>
          <p:cNvGrpSpPr/>
          <p:nvPr/>
        </p:nvGrpSpPr>
        <p:grpSpPr>
          <a:xfrm>
            <a:off x="853526" y="2724364"/>
            <a:ext cx="380535" cy="375270"/>
            <a:chOff x="853526" y="2742734"/>
            <a:chExt cx="380535" cy="375270"/>
          </a:xfrm>
        </p:grpSpPr>
        <p:sp>
          <p:nvSpPr>
            <p:cNvPr id="8972" name="Google Shape;8972;p58"/>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8"/>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8"/>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8"/>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8"/>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8"/>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8"/>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8"/>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8"/>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8"/>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8"/>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8"/>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8"/>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8"/>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8"/>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8"/>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8"/>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8"/>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8"/>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8"/>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8"/>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58"/>
          <p:cNvGrpSpPr/>
          <p:nvPr/>
        </p:nvGrpSpPr>
        <p:grpSpPr>
          <a:xfrm>
            <a:off x="4668540" y="2718811"/>
            <a:ext cx="396409" cy="382997"/>
            <a:chOff x="4668540" y="2737181"/>
            <a:chExt cx="396409" cy="382997"/>
          </a:xfrm>
        </p:grpSpPr>
        <p:sp>
          <p:nvSpPr>
            <p:cNvPr id="8996" name="Google Shape;8996;p58"/>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8"/>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8"/>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8"/>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8"/>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8"/>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8"/>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8"/>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58"/>
          <p:cNvGrpSpPr/>
          <p:nvPr/>
        </p:nvGrpSpPr>
        <p:grpSpPr>
          <a:xfrm>
            <a:off x="2387413" y="4100047"/>
            <a:ext cx="386900" cy="385328"/>
            <a:chOff x="2499358" y="4118495"/>
            <a:chExt cx="386900" cy="385328"/>
          </a:xfrm>
        </p:grpSpPr>
        <p:sp>
          <p:nvSpPr>
            <p:cNvPr id="9005" name="Google Shape;9005;p58"/>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8"/>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8"/>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8"/>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8"/>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8"/>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8"/>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8"/>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8"/>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8"/>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8"/>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8"/>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8"/>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58"/>
          <p:cNvGrpSpPr/>
          <p:nvPr/>
        </p:nvGrpSpPr>
        <p:grpSpPr>
          <a:xfrm>
            <a:off x="2938719" y="4119995"/>
            <a:ext cx="387005" cy="345433"/>
            <a:chOff x="3040547" y="4138456"/>
            <a:chExt cx="387005" cy="345433"/>
          </a:xfrm>
        </p:grpSpPr>
        <p:sp>
          <p:nvSpPr>
            <p:cNvPr id="9019" name="Google Shape;9019;p58"/>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8"/>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8"/>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8"/>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8"/>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8"/>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8"/>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8"/>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8"/>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8"/>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8"/>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8"/>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8"/>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8"/>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8"/>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8"/>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8"/>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8"/>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8"/>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8"/>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8"/>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8"/>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8"/>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8"/>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8"/>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8"/>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8"/>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8"/>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8"/>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8"/>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58"/>
          <p:cNvGrpSpPr/>
          <p:nvPr/>
        </p:nvGrpSpPr>
        <p:grpSpPr>
          <a:xfrm>
            <a:off x="3490130" y="4100021"/>
            <a:ext cx="271406" cy="385381"/>
            <a:chOff x="3635776" y="4118522"/>
            <a:chExt cx="271406" cy="385381"/>
          </a:xfrm>
        </p:grpSpPr>
        <p:sp>
          <p:nvSpPr>
            <p:cNvPr id="9050" name="Google Shape;9050;p58"/>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8"/>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8"/>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8"/>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8"/>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8"/>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8"/>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8"/>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58"/>
          <p:cNvGrpSpPr/>
          <p:nvPr/>
        </p:nvGrpSpPr>
        <p:grpSpPr>
          <a:xfrm>
            <a:off x="1358016" y="3177014"/>
            <a:ext cx="414641" cy="367699"/>
            <a:chOff x="1358016" y="3195384"/>
            <a:chExt cx="414641" cy="367699"/>
          </a:xfrm>
        </p:grpSpPr>
        <p:sp>
          <p:nvSpPr>
            <p:cNvPr id="9059" name="Google Shape;9059;p58"/>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8"/>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8"/>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8"/>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8"/>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8"/>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8"/>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8"/>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8"/>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8"/>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8"/>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8"/>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8"/>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8"/>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8"/>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58"/>
          <p:cNvGrpSpPr/>
          <p:nvPr/>
        </p:nvGrpSpPr>
        <p:grpSpPr>
          <a:xfrm>
            <a:off x="844096" y="3185134"/>
            <a:ext cx="361517" cy="359500"/>
            <a:chOff x="844096" y="3203504"/>
            <a:chExt cx="361517" cy="359500"/>
          </a:xfrm>
        </p:grpSpPr>
        <p:sp>
          <p:nvSpPr>
            <p:cNvPr id="9075" name="Google Shape;9075;p58"/>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8"/>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8"/>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8"/>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8"/>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8"/>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8"/>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8"/>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8"/>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8"/>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8"/>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8"/>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8"/>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8"/>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8"/>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8"/>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8"/>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8"/>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58"/>
          <p:cNvGrpSpPr/>
          <p:nvPr/>
        </p:nvGrpSpPr>
        <p:grpSpPr>
          <a:xfrm>
            <a:off x="1939493" y="3186916"/>
            <a:ext cx="368223" cy="355021"/>
            <a:chOff x="1939493" y="3205285"/>
            <a:chExt cx="368223" cy="355021"/>
          </a:xfrm>
        </p:grpSpPr>
        <p:sp>
          <p:nvSpPr>
            <p:cNvPr id="9094" name="Google Shape;9094;p58"/>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8"/>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8"/>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8"/>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8"/>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8"/>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8"/>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8"/>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8"/>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8"/>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8"/>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8"/>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58"/>
          <p:cNvGrpSpPr/>
          <p:nvPr/>
        </p:nvGrpSpPr>
        <p:grpSpPr>
          <a:xfrm>
            <a:off x="2476834" y="3226944"/>
            <a:ext cx="388891" cy="307320"/>
            <a:chOff x="2471434" y="3239339"/>
            <a:chExt cx="388891" cy="307320"/>
          </a:xfrm>
        </p:grpSpPr>
        <p:sp>
          <p:nvSpPr>
            <p:cNvPr id="9107" name="Google Shape;9107;p58"/>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8"/>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8"/>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8"/>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8"/>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8"/>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8"/>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58"/>
          <p:cNvGrpSpPr/>
          <p:nvPr/>
        </p:nvGrpSpPr>
        <p:grpSpPr>
          <a:xfrm>
            <a:off x="3015243" y="3190609"/>
            <a:ext cx="391301" cy="368040"/>
            <a:chOff x="3015243" y="3208979"/>
            <a:chExt cx="391301" cy="368040"/>
          </a:xfrm>
        </p:grpSpPr>
        <p:sp>
          <p:nvSpPr>
            <p:cNvPr id="9115" name="Google Shape;9115;p5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58"/>
          <p:cNvGrpSpPr/>
          <p:nvPr/>
        </p:nvGrpSpPr>
        <p:grpSpPr>
          <a:xfrm>
            <a:off x="3569896" y="3235979"/>
            <a:ext cx="385381" cy="277326"/>
            <a:chOff x="3569896" y="3254349"/>
            <a:chExt cx="385381" cy="277326"/>
          </a:xfrm>
        </p:grpSpPr>
        <p:sp>
          <p:nvSpPr>
            <p:cNvPr id="9120" name="Google Shape;9120;p58"/>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8"/>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8"/>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8"/>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8"/>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8"/>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8"/>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8"/>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8"/>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8"/>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8"/>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8"/>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8"/>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8"/>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8"/>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8"/>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8"/>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8"/>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8"/>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58"/>
          <p:cNvGrpSpPr/>
          <p:nvPr/>
        </p:nvGrpSpPr>
        <p:grpSpPr>
          <a:xfrm>
            <a:off x="4204810" y="3162083"/>
            <a:ext cx="210241" cy="386769"/>
            <a:chOff x="4204810" y="3180452"/>
            <a:chExt cx="210241" cy="386769"/>
          </a:xfrm>
        </p:grpSpPr>
        <p:sp>
          <p:nvSpPr>
            <p:cNvPr id="9140" name="Google Shape;9140;p58"/>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8"/>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8"/>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8"/>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8"/>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8"/>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8"/>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8"/>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8"/>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8"/>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8"/>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8"/>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58"/>
          <p:cNvGrpSpPr/>
          <p:nvPr/>
        </p:nvGrpSpPr>
        <p:grpSpPr>
          <a:xfrm>
            <a:off x="4803811" y="3162109"/>
            <a:ext cx="84584" cy="385617"/>
            <a:chOff x="4803811" y="3180479"/>
            <a:chExt cx="84584" cy="385617"/>
          </a:xfrm>
        </p:grpSpPr>
        <p:sp>
          <p:nvSpPr>
            <p:cNvPr id="9153" name="Google Shape;9153;p58"/>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8"/>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8"/>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8"/>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8"/>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8"/>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8"/>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8"/>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8"/>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58"/>
          <p:cNvGrpSpPr/>
          <p:nvPr/>
        </p:nvGrpSpPr>
        <p:grpSpPr>
          <a:xfrm>
            <a:off x="5232073" y="3195743"/>
            <a:ext cx="357824" cy="347581"/>
            <a:chOff x="5232073" y="3214113"/>
            <a:chExt cx="357824" cy="347581"/>
          </a:xfrm>
        </p:grpSpPr>
        <p:sp>
          <p:nvSpPr>
            <p:cNvPr id="9163" name="Google Shape;9163;p58"/>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8"/>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8"/>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8"/>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8"/>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8"/>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58"/>
          <p:cNvGrpSpPr/>
          <p:nvPr/>
        </p:nvGrpSpPr>
        <p:grpSpPr>
          <a:xfrm>
            <a:off x="5739863" y="3204388"/>
            <a:ext cx="385407" cy="343128"/>
            <a:chOff x="5739863" y="3222757"/>
            <a:chExt cx="385407" cy="343128"/>
          </a:xfrm>
        </p:grpSpPr>
        <p:sp>
          <p:nvSpPr>
            <p:cNvPr id="9170" name="Google Shape;9170;p58"/>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8"/>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8"/>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8"/>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8"/>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58"/>
          <p:cNvGrpSpPr/>
          <p:nvPr/>
        </p:nvGrpSpPr>
        <p:grpSpPr>
          <a:xfrm>
            <a:off x="6217870" y="3216830"/>
            <a:ext cx="455217" cy="308577"/>
            <a:chOff x="6217870" y="3235200"/>
            <a:chExt cx="455217" cy="308577"/>
          </a:xfrm>
        </p:grpSpPr>
        <p:sp>
          <p:nvSpPr>
            <p:cNvPr id="9176" name="Google Shape;9176;p58"/>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8"/>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8"/>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8"/>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8"/>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8"/>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8"/>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8"/>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8"/>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8"/>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8"/>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8"/>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8"/>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8"/>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8"/>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8"/>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8"/>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8"/>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8"/>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8"/>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8"/>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8"/>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8"/>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8"/>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8"/>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8"/>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8"/>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8"/>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8"/>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8"/>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8"/>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8"/>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8"/>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58"/>
          <p:cNvGrpSpPr/>
          <p:nvPr/>
        </p:nvGrpSpPr>
        <p:grpSpPr>
          <a:xfrm>
            <a:off x="6883746" y="3194329"/>
            <a:ext cx="331445" cy="356593"/>
            <a:chOff x="6883746" y="3212699"/>
            <a:chExt cx="331445" cy="356593"/>
          </a:xfrm>
        </p:grpSpPr>
        <p:sp>
          <p:nvSpPr>
            <p:cNvPr id="9210" name="Google Shape;9210;p58"/>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8"/>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8"/>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8"/>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8"/>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8"/>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8"/>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8"/>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8"/>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8"/>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8"/>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8"/>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8"/>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8"/>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8"/>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8"/>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58"/>
          <p:cNvGrpSpPr/>
          <p:nvPr/>
        </p:nvGrpSpPr>
        <p:grpSpPr>
          <a:xfrm>
            <a:off x="7418465" y="3200275"/>
            <a:ext cx="348053" cy="348184"/>
            <a:chOff x="7418465" y="3218645"/>
            <a:chExt cx="348053" cy="348184"/>
          </a:xfrm>
        </p:grpSpPr>
        <p:sp>
          <p:nvSpPr>
            <p:cNvPr id="9227" name="Google Shape;9227;p58"/>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8"/>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8"/>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8"/>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8"/>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8"/>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8"/>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8"/>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8"/>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8"/>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8"/>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8"/>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8"/>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58"/>
          <p:cNvGrpSpPr/>
          <p:nvPr/>
        </p:nvGrpSpPr>
        <p:grpSpPr>
          <a:xfrm>
            <a:off x="8074309" y="3182122"/>
            <a:ext cx="234209" cy="367254"/>
            <a:chOff x="8074309" y="3200492"/>
            <a:chExt cx="234209" cy="367254"/>
          </a:xfrm>
        </p:grpSpPr>
        <p:sp>
          <p:nvSpPr>
            <p:cNvPr id="9241" name="Google Shape;9241;p58"/>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8"/>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8"/>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8"/>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8"/>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8"/>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8"/>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58"/>
          <p:cNvGrpSpPr/>
          <p:nvPr/>
        </p:nvGrpSpPr>
        <p:grpSpPr>
          <a:xfrm>
            <a:off x="3925942" y="4079510"/>
            <a:ext cx="397692" cy="426402"/>
            <a:chOff x="4117738" y="4097880"/>
            <a:chExt cx="397692" cy="426402"/>
          </a:xfrm>
        </p:grpSpPr>
        <p:sp>
          <p:nvSpPr>
            <p:cNvPr id="9249" name="Google Shape;9249;p58"/>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8"/>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8"/>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8"/>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8"/>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8"/>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8"/>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8"/>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8"/>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8"/>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8"/>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8"/>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8"/>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8"/>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8"/>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8"/>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8"/>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8"/>
          <p:cNvGrpSpPr/>
          <p:nvPr/>
        </p:nvGrpSpPr>
        <p:grpSpPr>
          <a:xfrm>
            <a:off x="4488041" y="4100047"/>
            <a:ext cx="389520" cy="385328"/>
            <a:chOff x="4664768" y="4118574"/>
            <a:chExt cx="389520" cy="385328"/>
          </a:xfrm>
        </p:grpSpPr>
        <p:sp>
          <p:nvSpPr>
            <p:cNvPr id="9267" name="Google Shape;9267;p58"/>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8"/>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8"/>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8"/>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8"/>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8"/>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8"/>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58"/>
          <p:cNvGrpSpPr/>
          <p:nvPr/>
        </p:nvGrpSpPr>
        <p:grpSpPr>
          <a:xfrm>
            <a:off x="5041967" y="4118423"/>
            <a:ext cx="531261" cy="348577"/>
            <a:chOff x="5134130" y="4136937"/>
            <a:chExt cx="531261" cy="348577"/>
          </a:xfrm>
        </p:grpSpPr>
        <p:sp>
          <p:nvSpPr>
            <p:cNvPr id="9275" name="Google Shape;9275;p58"/>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8"/>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8"/>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8"/>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8"/>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8"/>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8"/>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8"/>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8"/>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8"/>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8"/>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8"/>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8"/>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8"/>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8"/>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8"/>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8"/>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8"/>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58"/>
          <p:cNvGrpSpPr/>
          <p:nvPr/>
        </p:nvGrpSpPr>
        <p:grpSpPr>
          <a:xfrm>
            <a:off x="5737633" y="4147735"/>
            <a:ext cx="444005" cy="289952"/>
            <a:chOff x="5716812" y="4199412"/>
            <a:chExt cx="444005" cy="289952"/>
          </a:xfrm>
        </p:grpSpPr>
        <p:sp>
          <p:nvSpPr>
            <p:cNvPr id="9294" name="Google Shape;9294;p58"/>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8"/>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8"/>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8"/>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8"/>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8"/>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58"/>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8"/>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8"/>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8"/>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8"/>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8"/>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58"/>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8"/>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8"/>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8"/>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8"/>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8"/>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8"/>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8"/>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58"/>
          <p:cNvGrpSpPr/>
          <p:nvPr/>
        </p:nvGrpSpPr>
        <p:grpSpPr>
          <a:xfrm>
            <a:off x="850462" y="3661857"/>
            <a:ext cx="385302" cy="355126"/>
            <a:chOff x="850462" y="3680227"/>
            <a:chExt cx="385302" cy="355126"/>
          </a:xfrm>
        </p:grpSpPr>
        <p:sp>
          <p:nvSpPr>
            <p:cNvPr id="9315" name="Google Shape;9315;p58"/>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8"/>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8"/>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8"/>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8"/>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8"/>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8"/>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8"/>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8"/>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8"/>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8"/>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8"/>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8"/>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58"/>
          <p:cNvGrpSpPr/>
          <p:nvPr/>
        </p:nvGrpSpPr>
        <p:grpSpPr>
          <a:xfrm>
            <a:off x="1374886" y="3646848"/>
            <a:ext cx="418151" cy="385197"/>
            <a:chOff x="1374886" y="3665217"/>
            <a:chExt cx="418151" cy="385197"/>
          </a:xfrm>
        </p:grpSpPr>
        <p:sp>
          <p:nvSpPr>
            <p:cNvPr id="9329" name="Google Shape;9329;p58"/>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8"/>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8"/>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8"/>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8"/>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8"/>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8"/>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8"/>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8"/>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8"/>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8"/>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58"/>
          <p:cNvGrpSpPr/>
          <p:nvPr/>
        </p:nvGrpSpPr>
        <p:grpSpPr>
          <a:xfrm>
            <a:off x="1918327" y="3646743"/>
            <a:ext cx="418151" cy="385407"/>
            <a:chOff x="1918327" y="3665112"/>
            <a:chExt cx="418151" cy="385407"/>
          </a:xfrm>
        </p:grpSpPr>
        <p:sp>
          <p:nvSpPr>
            <p:cNvPr id="9341" name="Google Shape;9341;p58"/>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8"/>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8"/>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8"/>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8"/>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8"/>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8"/>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8"/>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8"/>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8"/>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8"/>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58"/>
          <p:cNvGrpSpPr/>
          <p:nvPr/>
        </p:nvGrpSpPr>
        <p:grpSpPr>
          <a:xfrm>
            <a:off x="2461742" y="3646664"/>
            <a:ext cx="418334" cy="385381"/>
            <a:chOff x="2461742" y="3665034"/>
            <a:chExt cx="418334" cy="385381"/>
          </a:xfrm>
        </p:grpSpPr>
        <p:sp>
          <p:nvSpPr>
            <p:cNvPr id="9353" name="Google Shape;9353;p58"/>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8"/>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8"/>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8"/>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8"/>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8"/>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8"/>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8"/>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8"/>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8"/>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8"/>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8"/>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8"/>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8"/>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58"/>
          <p:cNvGrpSpPr/>
          <p:nvPr/>
        </p:nvGrpSpPr>
        <p:grpSpPr>
          <a:xfrm>
            <a:off x="3009951" y="3646769"/>
            <a:ext cx="414745" cy="385328"/>
            <a:chOff x="3009951" y="3665139"/>
            <a:chExt cx="414745" cy="385328"/>
          </a:xfrm>
        </p:grpSpPr>
        <p:sp>
          <p:nvSpPr>
            <p:cNvPr id="9368" name="Google Shape;9368;p58"/>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8"/>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8"/>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8"/>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8"/>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8"/>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58"/>
          <p:cNvGrpSpPr/>
          <p:nvPr/>
        </p:nvGrpSpPr>
        <p:grpSpPr>
          <a:xfrm>
            <a:off x="3557977" y="3667411"/>
            <a:ext cx="405368" cy="343993"/>
            <a:chOff x="3557977" y="3685780"/>
            <a:chExt cx="405368" cy="343993"/>
          </a:xfrm>
        </p:grpSpPr>
        <p:sp>
          <p:nvSpPr>
            <p:cNvPr id="9375" name="Google Shape;9375;p58"/>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8"/>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8"/>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8"/>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8"/>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8"/>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8"/>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8"/>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58"/>
          <p:cNvGrpSpPr/>
          <p:nvPr/>
        </p:nvGrpSpPr>
        <p:grpSpPr>
          <a:xfrm>
            <a:off x="4655076" y="3646743"/>
            <a:ext cx="385276" cy="385302"/>
            <a:chOff x="4655076" y="3665112"/>
            <a:chExt cx="385276" cy="385302"/>
          </a:xfrm>
        </p:grpSpPr>
        <p:sp>
          <p:nvSpPr>
            <p:cNvPr id="9384" name="Google Shape;9384;p58"/>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8"/>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8"/>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8"/>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8"/>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8"/>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8"/>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58"/>
          <p:cNvGrpSpPr/>
          <p:nvPr/>
        </p:nvGrpSpPr>
        <p:grpSpPr>
          <a:xfrm>
            <a:off x="5197967" y="3695649"/>
            <a:ext cx="386455" cy="287569"/>
            <a:chOff x="5197967" y="3714018"/>
            <a:chExt cx="386455" cy="287569"/>
          </a:xfrm>
        </p:grpSpPr>
        <p:sp>
          <p:nvSpPr>
            <p:cNvPr id="9392" name="Google Shape;9392;p58"/>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8"/>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8"/>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8"/>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58"/>
          <p:cNvGrpSpPr/>
          <p:nvPr/>
        </p:nvGrpSpPr>
        <p:grpSpPr>
          <a:xfrm>
            <a:off x="5778658" y="3685118"/>
            <a:ext cx="312140" cy="308603"/>
            <a:chOff x="5778658" y="3703488"/>
            <a:chExt cx="312140" cy="308603"/>
          </a:xfrm>
        </p:grpSpPr>
        <p:sp>
          <p:nvSpPr>
            <p:cNvPr id="9397" name="Google Shape;9397;p58"/>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8"/>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8"/>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58"/>
          <p:cNvGrpSpPr/>
          <p:nvPr/>
        </p:nvGrpSpPr>
        <p:grpSpPr>
          <a:xfrm>
            <a:off x="6282597" y="3661176"/>
            <a:ext cx="391406" cy="356514"/>
            <a:chOff x="6282597" y="3679546"/>
            <a:chExt cx="391406" cy="356514"/>
          </a:xfrm>
        </p:grpSpPr>
        <p:sp>
          <p:nvSpPr>
            <p:cNvPr id="9401" name="Google Shape;9401;p58"/>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8"/>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8"/>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8"/>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8"/>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8"/>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8"/>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8"/>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8"/>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8"/>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58"/>
          <p:cNvGrpSpPr/>
          <p:nvPr/>
        </p:nvGrpSpPr>
        <p:grpSpPr>
          <a:xfrm>
            <a:off x="6829077" y="3704660"/>
            <a:ext cx="385302" cy="269494"/>
            <a:chOff x="6829077" y="3723030"/>
            <a:chExt cx="385302" cy="269494"/>
          </a:xfrm>
        </p:grpSpPr>
        <p:sp>
          <p:nvSpPr>
            <p:cNvPr id="9412" name="Google Shape;9412;p58"/>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8"/>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8"/>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8"/>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8"/>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8"/>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8"/>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8"/>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8"/>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8"/>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8"/>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8"/>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8"/>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8"/>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8"/>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58"/>
          <p:cNvGrpSpPr/>
          <p:nvPr/>
        </p:nvGrpSpPr>
        <p:grpSpPr>
          <a:xfrm>
            <a:off x="7358871" y="3646795"/>
            <a:ext cx="414483" cy="385381"/>
            <a:chOff x="7358871" y="3665165"/>
            <a:chExt cx="414483" cy="385381"/>
          </a:xfrm>
        </p:grpSpPr>
        <p:sp>
          <p:nvSpPr>
            <p:cNvPr id="9428" name="Google Shape;9428;p58"/>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8"/>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8"/>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8"/>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8"/>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8"/>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8"/>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8"/>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8"/>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8"/>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8"/>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8"/>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8"/>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8"/>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8"/>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58"/>
          <p:cNvGrpSpPr/>
          <p:nvPr/>
        </p:nvGrpSpPr>
        <p:grpSpPr>
          <a:xfrm>
            <a:off x="4102650" y="3646952"/>
            <a:ext cx="408459" cy="384752"/>
            <a:chOff x="4102650" y="3665322"/>
            <a:chExt cx="408459" cy="384752"/>
          </a:xfrm>
        </p:grpSpPr>
        <p:sp>
          <p:nvSpPr>
            <p:cNvPr id="9444" name="Google Shape;9444;p58"/>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8"/>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8"/>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8"/>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8"/>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8"/>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58"/>
          <p:cNvGrpSpPr/>
          <p:nvPr/>
        </p:nvGrpSpPr>
        <p:grpSpPr>
          <a:xfrm>
            <a:off x="6346045" y="4100021"/>
            <a:ext cx="170346" cy="385381"/>
            <a:chOff x="6397489" y="4118522"/>
            <a:chExt cx="170346" cy="385381"/>
          </a:xfrm>
        </p:grpSpPr>
        <p:sp>
          <p:nvSpPr>
            <p:cNvPr id="9451" name="Google Shape;9451;p58"/>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8"/>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8"/>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8"/>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8"/>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8"/>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8"/>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8"/>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8"/>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8"/>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8"/>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58"/>
          <p:cNvGrpSpPr/>
          <p:nvPr/>
        </p:nvGrpSpPr>
        <p:grpSpPr>
          <a:xfrm>
            <a:off x="7909569" y="3702512"/>
            <a:ext cx="398426" cy="273974"/>
            <a:chOff x="7909569" y="3720882"/>
            <a:chExt cx="398426" cy="273974"/>
          </a:xfrm>
        </p:grpSpPr>
        <p:sp>
          <p:nvSpPr>
            <p:cNvPr id="9463" name="Google Shape;9463;p58"/>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8"/>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8"/>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8"/>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8"/>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8"/>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8"/>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8"/>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8"/>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8"/>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8"/>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8"/>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8"/>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8"/>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8"/>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8"/>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8"/>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8"/>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8"/>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58"/>
          <p:cNvGrpSpPr/>
          <p:nvPr/>
        </p:nvGrpSpPr>
        <p:grpSpPr>
          <a:xfrm>
            <a:off x="6680797" y="4100466"/>
            <a:ext cx="227032" cy="384490"/>
            <a:chOff x="6910596" y="4118967"/>
            <a:chExt cx="227032" cy="384490"/>
          </a:xfrm>
        </p:grpSpPr>
        <p:sp>
          <p:nvSpPr>
            <p:cNvPr id="9483" name="Google Shape;9483;p58"/>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8"/>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8"/>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8"/>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8"/>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8"/>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8"/>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8"/>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8"/>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8"/>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8"/>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8"/>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5" name="Google Shape;9495;p58"/>
          <p:cNvSpPr txBox="1"/>
          <p:nvPr/>
        </p:nvSpPr>
        <p:spPr>
          <a:xfrm>
            <a:off x="720000" y="1188000"/>
            <a:ext cx="77040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rPr>
              <a:t>Flaticon’s extension</a:t>
            </a:r>
            <a:r>
              <a:rPr lang="en" sz="1100" dirty="0">
                <a:solidFill>
                  <a:schemeClr val="lt1"/>
                </a:solidFill>
              </a:rPr>
              <a:t>, allowing you to customize and add even more icons.</a:t>
            </a:r>
            <a:endParaRPr sz="1100" dirty="0">
              <a:solidFill>
                <a:srgbClr val="435D74"/>
              </a:solidFill>
            </a:endParaRPr>
          </a:p>
        </p:txBody>
      </p:sp>
      <p:sp>
        <p:nvSpPr>
          <p:cNvPr id="9496" name="Google Shape;9496;p58"/>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497" name="Google Shape;9497;p58"/>
          <p:cNvGrpSpPr/>
          <p:nvPr/>
        </p:nvGrpSpPr>
        <p:grpSpPr>
          <a:xfrm>
            <a:off x="850453" y="4127187"/>
            <a:ext cx="331421" cy="331048"/>
            <a:chOff x="267825" y="4029775"/>
            <a:chExt cx="1090200" cy="1088975"/>
          </a:xfrm>
        </p:grpSpPr>
        <p:sp>
          <p:nvSpPr>
            <p:cNvPr id="9498" name="Google Shape;9498;p58"/>
            <p:cNvSpPr/>
            <p:nvPr/>
          </p:nvSpPr>
          <p:spPr>
            <a:xfrm>
              <a:off x="467450" y="4048050"/>
              <a:ext cx="872650" cy="420125"/>
            </a:xfrm>
            <a:custGeom>
              <a:avLst/>
              <a:gdLst/>
              <a:ahLst/>
              <a:cxnLst/>
              <a:rect l="l" t="t" r="r" b="b"/>
              <a:pathLst>
                <a:path w="34906" h="16805" extrusionOk="0">
                  <a:moveTo>
                    <a:pt x="34905" y="0"/>
                  </a:moveTo>
                  <a:lnTo>
                    <a:pt x="0" y="8159"/>
                  </a:lnTo>
                  <a:lnTo>
                    <a:pt x="8947" y="16804"/>
                  </a:lnTo>
                  <a:lnTo>
                    <a:pt x="3490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8"/>
            <p:cNvSpPr/>
            <p:nvPr/>
          </p:nvSpPr>
          <p:spPr>
            <a:xfrm>
              <a:off x="618125" y="4048050"/>
              <a:ext cx="721975" cy="721950"/>
            </a:xfrm>
            <a:custGeom>
              <a:avLst/>
              <a:gdLst/>
              <a:ahLst/>
              <a:cxnLst/>
              <a:rect l="l" t="t" r="r" b="b"/>
              <a:pathLst>
                <a:path w="28879" h="28878" extrusionOk="0">
                  <a:moveTo>
                    <a:pt x="28878" y="0"/>
                  </a:moveTo>
                  <a:lnTo>
                    <a:pt x="1" y="28878"/>
                  </a:lnTo>
                  <a:lnTo>
                    <a:pt x="12075" y="25959"/>
                  </a:lnTo>
                  <a:lnTo>
                    <a:pt x="28878"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8"/>
            <p:cNvSpPr/>
            <p:nvPr/>
          </p:nvSpPr>
          <p:spPr>
            <a:xfrm>
              <a:off x="618125" y="4048050"/>
              <a:ext cx="721975" cy="721950"/>
            </a:xfrm>
            <a:custGeom>
              <a:avLst/>
              <a:gdLst/>
              <a:ahLst/>
              <a:cxnLst/>
              <a:rect l="l" t="t" r="r" b="b"/>
              <a:pathLst>
                <a:path w="28879" h="28878" extrusionOk="0">
                  <a:moveTo>
                    <a:pt x="28878" y="0"/>
                  </a:moveTo>
                  <a:lnTo>
                    <a:pt x="2920" y="16804"/>
                  </a:lnTo>
                  <a:lnTo>
                    <a:pt x="1" y="28878"/>
                  </a:lnTo>
                  <a:lnTo>
                    <a:pt x="28878"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8"/>
            <p:cNvSpPr/>
            <p:nvPr/>
          </p:nvSpPr>
          <p:spPr>
            <a:xfrm>
              <a:off x="919975" y="4048050"/>
              <a:ext cx="420125" cy="872650"/>
            </a:xfrm>
            <a:custGeom>
              <a:avLst/>
              <a:gdLst/>
              <a:ahLst/>
              <a:cxnLst/>
              <a:rect l="l" t="t" r="r" b="b"/>
              <a:pathLst>
                <a:path w="16805" h="34906" extrusionOk="0">
                  <a:moveTo>
                    <a:pt x="16804" y="0"/>
                  </a:moveTo>
                  <a:lnTo>
                    <a:pt x="1" y="25959"/>
                  </a:lnTo>
                  <a:lnTo>
                    <a:pt x="8646" y="34905"/>
                  </a:lnTo>
                  <a:lnTo>
                    <a:pt x="1680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8"/>
            <p:cNvSpPr/>
            <p:nvPr/>
          </p:nvSpPr>
          <p:spPr>
            <a:xfrm>
              <a:off x="447325" y="4029775"/>
              <a:ext cx="910700" cy="906825"/>
            </a:xfrm>
            <a:custGeom>
              <a:avLst/>
              <a:gdLst/>
              <a:ahLst/>
              <a:cxnLst/>
              <a:rect l="l" t="t" r="r" b="b"/>
              <a:pathLst>
                <a:path w="36428" h="36273" extrusionOk="0">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8"/>
            <p:cNvSpPr/>
            <p:nvPr/>
          </p:nvSpPr>
          <p:spPr>
            <a:xfrm>
              <a:off x="267825" y="4870250"/>
              <a:ext cx="251625" cy="248500"/>
            </a:xfrm>
            <a:custGeom>
              <a:avLst/>
              <a:gdLst/>
              <a:ahLst/>
              <a:cxnLst/>
              <a:rect l="l" t="t" r="r" b="b"/>
              <a:pathLst>
                <a:path w="10065" h="9940" extrusionOk="0">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8"/>
            <p:cNvSpPr/>
            <p:nvPr/>
          </p:nvSpPr>
          <p:spPr>
            <a:xfrm>
              <a:off x="267825" y="4713275"/>
              <a:ext cx="175175" cy="172025"/>
            </a:xfrm>
            <a:custGeom>
              <a:avLst/>
              <a:gdLst/>
              <a:ahLst/>
              <a:cxnLst/>
              <a:rect l="l" t="t" r="r" b="b"/>
              <a:pathLst>
                <a:path w="7007" h="6881" extrusionOk="0">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8"/>
            <p:cNvSpPr/>
            <p:nvPr/>
          </p:nvSpPr>
          <p:spPr>
            <a:xfrm>
              <a:off x="501225" y="4946650"/>
              <a:ext cx="175175" cy="172075"/>
            </a:xfrm>
            <a:custGeom>
              <a:avLst/>
              <a:gdLst/>
              <a:ahLst/>
              <a:cxnLst/>
              <a:rect l="l" t="t" r="r" b="b"/>
              <a:pathLst>
                <a:path w="7007" h="6883" extrusionOk="0">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58"/>
          <p:cNvGrpSpPr/>
          <p:nvPr/>
        </p:nvGrpSpPr>
        <p:grpSpPr>
          <a:xfrm>
            <a:off x="7072235" y="4107659"/>
            <a:ext cx="210240" cy="370105"/>
            <a:chOff x="3999225" y="4364775"/>
            <a:chExt cx="195300" cy="343772"/>
          </a:xfrm>
        </p:grpSpPr>
        <p:grpSp>
          <p:nvGrpSpPr>
            <p:cNvPr id="9507" name="Google Shape;9507;p58"/>
            <p:cNvGrpSpPr/>
            <p:nvPr/>
          </p:nvGrpSpPr>
          <p:grpSpPr>
            <a:xfrm>
              <a:off x="4048568" y="4562577"/>
              <a:ext cx="97317" cy="145970"/>
              <a:chOff x="1529575" y="2222650"/>
              <a:chExt cx="203125" cy="304675"/>
            </a:xfrm>
          </p:grpSpPr>
          <p:sp>
            <p:nvSpPr>
              <p:cNvPr id="9508" name="Google Shape;9508;p58"/>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8"/>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58"/>
            <p:cNvGrpSpPr/>
            <p:nvPr/>
          </p:nvGrpSpPr>
          <p:grpSpPr>
            <a:xfrm>
              <a:off x="3999225" y="4364775"/>
              <a:ext cx="195300" cy="195300"/>
              <a:chOff x="3999225" y="4364775"/>
              <a:chExt cx="195300" cy="195300"/>
            </a:xfrm>
          </p:grpSpPr>
          <p:sp>
            <p:nvSpPr>
              <p:cNvPr id="9511" name="Google Shape;9511;p58"/>
              <p:cNvSpPr/>
              <p:nvPr/>
            </p:nvSpPr>
            <p:spPr>
              <a:xfrm>
                <a:off x="3999225" y="436477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8"/>
              <p:cNvSpPr/>
              <p:nvPr/>
            </p:nvSpPr>
            <p:spPr>
              <a:xfrm>
                <a:off x="4029725" y="439525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3" name="Google Shape;9513;p58"/>
          <p:cNvGrpSpPr/>
          <p:nvPr/>
        </p:nvGrpSpPr>
        <p:grpSpPr>
          <a:xfrm>
            <a:off x="7446881" y="4153508"/>
            <a:ext cx="297121" cy="278407"/>
            <a:chOff x="4335888" y="4398114"/>
            <a:chExt cx="277088" cy="259611"/>
          </a:xfrm>
        </p:grpSpPr>
        <p:grpSp>
          <p:nvGrpSpPr>
            <p:cNvPr id="9514" name="Google Shape;9514;p58"/>
            <p:cNvGrpSpPr/>
            <p:nvPr/>
          </p:nvGrpSpPr>
          <p:grpSpPr>
            <a:xfrm>
              <a:off x="4335888" y="4462425"/>
              <a:ext cx="195300" cy="195300"/>
              <a:chOff x="4335888" y="4462425"/>
              <a:chExt cx="195300" cy="195300"/>
            </a:xfrm>
          </p:grpSpPr>
          <p:sp>
            <p:nvSpPr>
              <p:cNvPr id="9515" name="Google Shape;9515;p58"/>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8"/>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58"/>
            <p:cNvGrpSpPr/>
            <p:nvPr/>
          </p:nvGrpSpPr>
          <p:grpSpPr>
            <a:xfrm>
              <a:off x="4509813" y="4398114"/>
              <a:ext cx="103162" cy="103198"/>
              <a:chOff x="2277975" y="2021700"/>
              <a:chExt cx="215325" cy="215400"/>
            </a:xfrm>
          </p:grpSpPr>
          <p:sp>
            <p:nvSpPr>
              <p:cNvPr id="9518" name="Google Shape;9518;p58"/>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8"/>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0" name="Google Shape;9520;p58"/>
          <p:cNvGrpSpPr/>
          <p:nvPr/>
        </p:nvGrpSpPr>
        <p:grpSpPr>
          <a:xfrm>
            <a:off x="7908408" y="4187679"/>
            <a:ext cx="421931" cy="210065"/>
            <a:chOff x="4752588" y="4440200"/>
            <a:chExt cx="392275" cy="195300"/>
          </a:xfrm>
        </p:grpSpPr>
        <p:grpSp>
          <p:nvGrpSpPr>
            <p:cNvPr id="9521" name="Google Shape;9521;p58"/>
            <p:cNvGrpSpPr/>
            <p:nvPr/>
          </p:nvGrpSpPr>
          <p:grpSpPr>
            <a:xfrm>
              <a:off x="4950384" y="4469728"/>
              <a:ext cx="194479" cy="136244"/>
              <a:chOff x="3163375" y="2175125"/>
              <a:chExt cx="405925" cy="284375"/>
            </a:xfrm>
          </p:grpSpPr>
          <p:sp>
            <p:nvSpPr>
              <p:cNvPr id="9522" name="Google Shape;9522;p58"/>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8"/>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8"/>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no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58"/>
            <p:cNvGrpSpPr/>
            <p:nvPr/>
          </p:nvGrpSpPr>
          <p:grpSpPr>
            <a:xfrm>
              <a:off x="4752588" y="4440200"/>
              <a:ext cx="195300" cy="195300"/>
              <a:chOff x="4335888" y="4462425"/>
              <a:chExt cx="195300" cy="195300"/>
            </a:xfrm>
          </p:grpSpPr>
          <p:sp>
            <p:nvSpPr>
              <p:cNvPr id="9526" name="Google Shape;9526;p58"/>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8"/>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531"/>
        <p:cNvGrpSpPr/>
        <p:nvPr/>
      </p:nvGrpSpPr>
      <p:grpSpPr>
        <a:xfrm>
          <a:off x="0" y="0"/>
          <a:ext cx="0" cy="0"/>
          <a:chOff x="0" y="0"/>
          <a:chExt cx="0" cy="0"/>
        </a:xfrm>
      </p:grpSpPr>
      <p:grpSp>
        <p:nvGrpSpPr>
          <p:cNvPr id="9532" name="Google Shape;9532;p59"/>
          <p:cNvGrpSpPr/>
          <p:nvPr/>
        </p:nvGrpSpPr>
        <p:grpSpPr>
          <a:xfrm>
            <a:off x="3045189" y="1771948"/>
            <a:ext cx="389401" cy="374453"/>
            <a:chOff x="3045189" y="1977348"/>
            <a:chExt cx="389401" cy="374453"/>
          </a:xfrm>
        </p:grpSpPr>
        <p:sp>
          <p:nvSpPr>
            <p:cNvPr id="9533" name="Google Shape;9533;p59"/>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9"/>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9"/>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59"/>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9"/>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9"/>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9"/>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59"/>
          <p:cNvGrpSpPr/>
          <p:nvPr/>
        </p:nvGrpSpPr>
        <p:grpSpPr>
          <a:xfrm>
            <a:off x="3028591" y="2238398"/>
            <a:ext cx="431158" cy="349817"/>
            <a:chOff x="3028591" y="2443798"/>
            <a:chExt cx="431158" cy="349817"/>
          </a:xfrm>
        </p:grpSpPr>
        <p:sp>
          <p:nvSpPr>
            <p:cNvPr id="9541" name="Google Shape;9541;p59"/>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9"/>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9"/>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9"/>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9"/>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9"/>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9"/>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9"/>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9"/>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9"/>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9"/>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9"/>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9"/>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59"/>
          <p:cNvGrpSpPr/>
          <p:nvPr/>
        </p:nvGrpSpPr>
        <p:grpSpPr>
          <a:xfrm>
            <a:off x="3966333" y="1778075"/>
            <a:ext cx="331805" cy="377961"/>
            <a:chOff x="3966333" y="1983475"/>
            <a:chExt cx="331805" cy="377961"/>
          </a:xfrm>
        </p:grpSpPr>
        <p:sp>
          <p:nvSpPr>
            <p:cNvPr id="9555" name="Google Shape;9555;p59"/>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9"/>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9"/>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9"/>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9"/>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9"/>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9"/>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9"/>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9"/>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9"/>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9"/>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9"/>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9"/>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59"/>
          <p:cNvGrpSpPr/>
          <p:nvPr/>
        </p:nvGrpSpPr>
        <p:grpSpPr>
          <a:xfrm>
            <a:off x="3085690" y="2689322"/>
            <a:ext cx="316333" cy="382699"/>
            <a:chOff x="3085690" y="2894722"/>
            <a:chExt cx="316333" cy="382699"/>
          </a:xfrm>
        </p:grpSpPr>
        <p:sp>
          <p:nvSpPr>
            <p:cNvPr id="9569" name="Google Shape;9569;p59"/>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9"/>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9"/>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9"/>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9"/>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9"/>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9"/>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9"/>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9"/>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9"/>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59"/>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9"/>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9"/>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59"/>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59"/>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9"/>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9"/>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9"/>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59"/>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9"/>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59"/>
          <p:cNvGrpSpPr/>
          <p:nvPr/>
        </p:nvGrpSpPr>
        <p:grpSpPr>
          <a:xfrm>
            <a:off x="1736294" y="1326077"/>
            <a:ext cx="336465" cy="336439"/>
            <a:chOff x="1736294" y="1531477"/>
            <a:chExt cx="336465" cy="336439"/>
          </a:xfrm>
        </p:grpSpPr>
        <p:sp>
          <p:nvSpPr>
            <p:cNvPr id="9590" name="Google Shape;9590;p59"/>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9"/>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9"/>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9"/>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9"/>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59"/>
          <p:cNvGrpSpPr/>
          <p:nvPr/>
        </p:nvGrpSpPr>
        <p:grpSpPr>
          <a:xfrm>
            <a:off x="2807344" y="4089585"/>
            <a:ext cx="344764" cy="353692"/>
            <a:chOff x="2807344" y="4294985"/>
            <a:chExt cx="344764" cy="353692"/>
          </a:xfrm>
        </p:grpSpPr>
        <p:sp>
          <p:nvSpPr>
            <p:cNvPr id="9596" name="Google Shape;9596;p59"/>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9"/>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9"/>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9"/>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9"/>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9"/>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9"/>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9"/>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9"/>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9"/>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9"/>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9"/>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9"/>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9"/>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9"/>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9"/>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9"/>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9"/>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9"/>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9"/>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9"/>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9"/>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59"/>
          <p:cNvGrpSpPr/>
          <p:nvPr/>
        </p:nvGrpSpPr>
        <p:grpSpPr>
          <a:xfrm>
            <a:off x="3966830" y="2244602"/>
            <a:ext cx="314945" cy="331753"/>
            <a:chOff x="3966830" y="2450002"/>
            <a:chExt cx="314945" cy="331753"/>
          </a:xfrm>
        </p:grpSpPr>
        <p:sp>
          <p:nvSpPr>
            <p:cNvPr id="9619" name="Google Shape;9619;p59"/>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9"/>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9"/>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9"/>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9"/>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59"/>
          <p:cNvGrpSpPr/>
          <p:nvPr/>
        </p:nvGrpSpPr>
        <p:grpSpPr>
          <a:xfrm>
            <a:off x="1774648" y="1771530"/>
            <a:ext cx="298373" cy="390920"/>
            <a:chOff x="1774648" y="1976930"/>
            <a:chExt cx="298373" cy="390920"/>
          </a:xfrm>
        </p:grpSpPr>
        <p:sp>
          <p:nvSpPr>
            <p:cNvPr id="9625" name="Google Shape;9625;p59"/>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9"/>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9"/>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9"/>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9"/>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9"/>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59"/>
          <p:cNvGrpSpPr/>
          <p:nvPr/>
        </p:nvGrpSpPr>
        <p:grpSpPr>
          <a:xfrm>
            <a:off x="855285" y="2220909"/>
            <a:ext cx="374950" cy="386129"/>
            <a:chOff x="855285" y="2426309"/>
            <a:chExt cx="374950" cy="386129"/>
          </a:xfrm>
        </p:grpSpPr>
        <p:sp>
          <p:nvSpPr>
            <p:cNvPr id="9632" name="Google Shape;9632;p59"/>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9"/>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9"/>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9"/>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9"/>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9"/>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9"/>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9"/>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9"/>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9"/>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9"/>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9"/>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9"/>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59"/>
          <p:cNvGrpSpPr/>
          <p:nvPr/>
        </p:nvGrpSpPr>
        <p:grpSpPr>
          <a:xfrm>
            <a:off x="1300502" y="2236748"/>
            <a:ext cx="364504" cy="370290"/>
            <a:chOff x="1300502" y="2442148"/>
            <a:chExt cx="364504" cy="370290"/>
          </a:xfrm>
        </p:grpSpPr>
        <p:sp>
          <p:nvSpPr>
            <p:cNvPr id="9646" name="Google Shape;9646;p59"/>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9"/>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9"/>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9"/>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9"/>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9"/>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9"/>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9"/>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9"/>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9"/>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9"/>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9"/>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9"/>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9"/>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9"/>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9"/>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9"/>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9"/>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9"/>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59"/>
          <p:cNvGrpSpPr/>
          <p:nvPr/>
        </p:nvGrpSpPr>
        <p:grpSpPr>
          <a:xfrm>
            <a:off x="1757683" y="2233371"/>
            <a:ext cx="330680" cy="356441"/>
            <a:chOff x="1757683" y="2438771"/>
            <a:chExt cx="330680" cy="356441"/>
          </a:xfrm>
        </p:grpSpPr>
        <p:sp>
          <p:nvSpPr>
            <p:cNvPr id="9666" name="Google Shape;9666;p59"/>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9"/>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9"/>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9"/>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9"/>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9"/>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9"/>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9"/>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9"/>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9"/>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59"/>
          <p:cNvGrpSpPr/>
          <p:nvPr/>
        </p:nvGrpSpPr>
        <p:grpSpPr>
          <a:xfrm>
            <a:off x="3943687" y="3619707"/>
            <a:ext cx="367908" cy="354477"/>
            <a:chOff x="3943687" y="3825107"/>
            <a:chExt cx="367908" cy="354477"/>
          </a:xfrm>
        </p:grpSpPr>
        <p:sp>
          <p:nvSpPr>
            <p:cNvPr id="9677" name="Google Shape;9677;p59"/>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9"/>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9"/>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9"/>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9"/>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9"/>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9"/>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9"/>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9"/>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9"/>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9"/>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9"/>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59"/>
          <p:cNvGrpSpPr/>
          <p:nvPr/>
        </p:nvGrpSpPr>
        <p:grpSpPr>
          <a:xfrm>
            <a:off x="2195360" y="1771530"/>
            <a:ext cx="340235" cy="390763"/>
            <a:chOff x="2195360" y="1976930"/>
            <a:chExt cx="340235" cy="390763"/>
          </a:xfrm>
        </p:grpSpPr>
        <p:sp>
          <p:nvSpPr>
            <p:cNvPr id="9690" name="Google Shape;9690;p59"/>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9"/>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9"/>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9"/>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9"/>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9"/>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9"/>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9"/>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9"/>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9"/>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9"/>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59"/>
          <p:cNvGrpSpPr/>
          <p:nvPr/>
        </p:nvGrpSpPr>
        <p:grpSpPr>
          <a:xfrm>
            <a:off x="2567509" y="1796819"/>
            <a:ext cx="432179" cy="332172"/>
            <a:chOff x="2567509" y="2002219"/>
            <a:chExt cx="432179" cy="332172"/>
          </a:xfrm>
        </p:grpSpPr>
        <p:sp>
          <p:nvSpPr>
            <p:cNvPr id="9702" name="Google Shape;9702;p59"/>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9"/>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9"/>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9"/>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9"/>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9"/>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9"/>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9"/>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9"/>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9"/>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9"/>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9"/>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59"/>
          <p:cNvGrpSpPr/>
          <p:nvPr/>
        </p:nvGrpSpPr>
        <p:grpSpPr>
          <a:xfrm>
            <a:off x="1323907" y="3154488"/>
            <a:ext cx="281854" cy="359242"/>
            <a:chOff x="1323907" y="3359888"/>
            <a:chExt cx="281854" cy="359242"/>
          </a:xfrm>
        </p:grpSpPr>
        <p:sp>
          <p:nvSpPr>
            <p:cNvPr id="9715" name="Google Shape;9715;p59"/>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9"/>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9"/>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9"/>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9"/>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9"/>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9"/>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9"/>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9"/>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9"/>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9"/>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9"/>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9"/>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9"/>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9"/>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9"/>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9"/>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9"/>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9"/>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59"/>
          <p:cNvGrpSpPr/>
          <p:nvPr/>
        </p:nvGrpSpPr>
        <p:grpSpPr>
          <a:xfrm>
            <a:off x="2184548" y="3654055"/>
            <a:ext cx="354948" cy="286776"/>
            <a:chOff x="2184548" y="3859455"/>
            <a:chExt cx="354948" cy="286776"/>
          </a:xfrm>
        </p:grpSpPr>
        <p:sp>
          <p:nvSpPr>
            <p:cNvPr id="9735" name="Google Shape;9735;p59"/>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9"/>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9"/>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9"/>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9"/>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9"/>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9"/>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9"/>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9"/>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9"/>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9"/>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9"/>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9"/>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9"/>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9"/>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9"/>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9"/>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59"/>
          <p:cNvGrpSpPr/>
          <p:nvPr/>
        </p:nvGrpSpPr>
        <p:grpSpPr>
          <a:xfrm>
            <a:off x="3140511" y="3634708"/>
            <a:ext cx="216823" cy="334162"/>
            <a:chOff x="3140511" y="3840108"/>
            <a:chExt cx="216823" cy="334162"/>
          </a:xfrm>
        </p:grpSpPr>
        <p:sp>
          <p:nvSpPr>
            <p:cNvPr id="9753" name="Google Shape;9753;p59"/>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9"/>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9"/>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9"/>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9"/>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9"/>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9"/>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9"/>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9"/>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59"/>
          <p:cNvGrpSpPr/>
          <p:nvPr/>
        </p:nvGrpSpPr>
        <p:grpSpPr>
          <a:xfrm>
            <a:off x="883193" y="3157394"/>
            <a:ext cx="275099" cy="363876"/>
            <a:chOff x="883193" y="3362794"/>
            <a:chExt cx="275099" cy="363876"/>
          </a:xfrm>
        </p:grpSpPr>
        <p:sp>
          <p:nvSpPr>
            <p:cNvPr id="9763" name="Google Shape;9763;p59"/>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9"/>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9"/>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9"/>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9"/>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9"/>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9"/>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9"/>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9"/>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9"/>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9"/>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9"/>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9"/>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9"/>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9"/>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9"/>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9"/>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9"/>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9"/>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9"/>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9"/>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59"/>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9"/>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9"/>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9"/>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9"/>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59"/>
          <p:cNvGrpSpPr/>
          <p:nvPr/>
        </p:nvGrpSpPr>
        <p:grpSpPr>
          <a:xfrm>
            <a:off x="2633404" y="2691364"/>
            <a:ext cx="368798" cy="365420"/>
            <a:chOff x="2633404" y="2896764"/>
            <a:chExt cx="368798" cy="365420"/>
          </a:xfrm>
        </p:grpSpPr>
        <p:sp>
          <p:nvSpPr>
            <p:cNvPr id="9790" name="Google Shape;9790;p59"/>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9"/>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9"/>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9"/>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9"/>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9"/>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9"/>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9"/>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9"/>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59"/>
          <p:cNvGrpSpPr/>
          <p:nvPr/>
        </p:nvGrpSpPr>
        <p:grpSpPr>
          <a:xfrm>
            <a:off x="2593035" y="1333355"/>
            <a:ext cx="382621" cy="308688"/>
            <a:chOff x="2593035" y="1538755"/>
            <a:chExt cx="382621" cy="308688"/>
          </a:xfrm>
        </p:grpSpPr>
        <p:sp>
          <p:nvSpPr>
            <p:cNvPr id="9802" name="Google Shape;9802;p59"/>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9"/>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9"/>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9"/>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9"/>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9"/>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9"/>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9"/>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59"/>
          <p:cNvGrpSpPr/>
          <p:nvPr/>
        </p:nvGrpSpPr>
        <p:grpSpPr>
          <a:xfrm>
            <a:off x="3011234" y="1346681"/>
            <a:ext cx="429012" cy="329292"/>
            <a:chOff x="3011234" y="1552081"/>
            <a:chExt cx="429012" cy="329292"/>
          </a:xfrm>
        </p:grpSpPr>
        <p:sp>
          <p:nvSpPr>
            <p:cNvPr id="9811" name="Google Shape;9811;p59"/>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9"/>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9"/>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9"/>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9"/>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9"/>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9"/>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9"/>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9"/>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9"/>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9"/>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9"/>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9"/>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9"/>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9"/>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9"/>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9"/>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9"/>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59"/>
          <p:cNvGrpSpPr/>
          <p:nvPr/>
        </p:nvGrpSpPr>
        <p:grpSpPr>
          <a:xfrm>
            <a:off x="3500721" y="1788259"/>
            <a:ext cx="381626" cy="360237"/>
            <a:chOff x="3500721" y="1993659"/>
            <a:chExt cx="381626" cy="360237"/>
          </a:xfrm>
        </p:grpSpPr>
        <p:sp>
          <p:nvSpPr>
            <p:cNvPr id="9830" name="Google Shape;9830;p59"/>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9"/>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9"/>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9"/>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9"/>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9"/>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9"/>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9"/>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9"/>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9"/>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9"/>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9"/>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9"/>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9"/>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9"/>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59"/>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9"/>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9"/>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59"/>
          <p:cNvGrpSpPr/>
          <p:nvPr/>
        </p:nvGrpSpPr>
        <p:grpSpPr>
          <a:xfrm>
            <a:off x="3479228" y="1305526"/>
            <a:ext cx="373798" cy="370368"/>
            <a:chOff x="3479228" y="1510926"/>
            <a:chExt cx="373798" cy="370368"/>
          </a:xfrm>
        </p:grpSpPr>
        <p:sp>
          <p:nvSpPr>
            <p:cNvPr id="9849" name="Google Shape;9849;p59"/>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9"/>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9"/>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9"/>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9"/>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9"/>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9"/>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9"/>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9"/>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59"/>
          <p:cNvGrpSpPr/>
          <p:nvPr/>
        </p:nvGrpSpPr>
        <p:grpSpPr>
          <a:xfrm>
            <a:off x="862432" y="2691809"/>
            <a:ext cx="339240" cy="378196"/>
            <a:chOff x="862432" y="2897209"/>
            <a:chExt cx="339240" cy="378196"/>
          </a:xfrm>
        </p:grpSpPr>
        <p:sp>
          <p:nvSpPr>
            <p:cNvPr id="9859" name="Google Shape;9859;p59"/>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9"/>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9"/>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9"/>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9"/>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9"/>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9"/>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9"/>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59"/>
          <p:cNvGrpSpPr/>
          <p:nvPr/>
        </p:nvGrpSpPr>
        <p:grpSpPr>
          <a:xfrm>
            <a:off x="850625" y="1321417"/>
            <a:ext cx="346021" cy="345131"/>
            <a:chOff x="850625" y="1526817"/>
            <a:chExt cx="346021" cy="345131"/>
          </a:xfrm>
        </p:grpSpPr>
        <p:sp>
          <p:nvSpPr>
            <p:cNvPr id="9868" name="Google Shape;9868;p59"/>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9"/>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9"/>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9"/>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9"/>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9"/>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9"/>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9"/>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9"/>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9"/>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9"/>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9"/>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9"/>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9"/>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9"/>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9"/>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9"/>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9"/>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9"/>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9"/>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59"/>
          <p:cNvGrpSpPr/>
          <p:nvPr/>
        </p:nvGrpSpPr>
        <p:grpSpPr>
          <a:xfrm>
            <a:off x="3046943" y="3162447"/>
            <a:ext cx="379479" cy="370395"/>
            <a:chOff x="3046943" y="3367847"/>
            <a:chExt cx="379479" cy="370395"/>
          </a:xfrm>
        </p:grpSpPr>
        <p:sp>
          <p:nvSpPr>
            <p:cNvPr id="9889" name="Google Shape;9889;p59"/>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9"/>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9"/>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9"/>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9"/>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9"/>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9"/>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59"/>
          <p:cNvGrpSpPr/>
          <p:nvPr/>
        </p:nvGrpSpPr>
        <p:grpSpPr>
          <a:xfrm>
            <a:off x="1289506" y="1778258"/>
            <a:ext cx="391103" cy="377777"/>
            <a:chOff x="1289506" y="1983658"/>
            <a:chExt cx="391103" cy="377777"/>
          </a:xfrm>
        </p:grpSpPr>
        <p:sp>
          <p:nvSpPr>
            <p:cNvPr id="9897" name="Google Shape;9897;p59"/>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9"/>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9"/>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9"/>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9"/>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9"/>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9"/>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9"/>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59"/>
          <p:cNvGrpSpPr/>
          <p:nvPr/>
        </p:nvGrpSpPr>
        <p:grpSpPr>
          <a:xfrm>
            <a:off x="1287935" y="1305578"/>
            <a:ext cx="350288" cy="362357"/>
            <a:chOff x="1287935" y="1510978"/>
            <a:chExt cx="350288" cy="362357"/>
          </a:xfrm>
        </p:grpSpPr>
        <p:sp>
          <p:nvSpPr>
            <p:cNvPr id="9906" name="Google Shape;9906;p59"/>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9"/>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9"/>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9"/>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9"/>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9"/>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9"/>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9"/>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9"/>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9"/>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9"/>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9"/>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9"/>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9"/>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9"/>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9"/>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9"/>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9"/>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9"/>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59"/>
          <p:cNvGrpSpPr/>
          <p:nvPr/>
        </p:nvGrpSpPr>
        <p:grpSpPr>
          <a:xfrm>
            <a:off x="2477973" y="4084559"/>
            <a:ext cx="210042" cy="361991"/>
            <a:chOff x="2477973" y="4289959"/>
            <a:chExt cx="210042" cy="361991"/>
          </a:xfrm>
        </p:grpSpPr>
        <p:sp>
          <p:nvSpPr>
            <p:cNvPr id="9926" name="Google Shape;9926;p59"/>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9"/>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9"/>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59"/>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9"/>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9"/>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59"/>
          <p:cNvGrpSpPr/>
          <p:nvPr/>
        </p:nvGrpSpPr>
        <p:grpSpPr>
          <a:xfrm>
            <a:off x="3518969" y="2704349"/>
            <a:ext cx="347827" cy="345602"/>
            <a:chOff x="3518969" y="2909749"/>
            <a:chExt cx="347827" cy="345602"/>
          </a:xfrm>
        </p:grpSpPr>
        <p:sp>
          <p:nvSpPr>
            <p:cNvPr id="9933" name="Google Shape;9933;p59"/>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9"/>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9"/>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9"/>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9"/>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9"/>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9"/>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9"/>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9"/>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9"/>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9"/>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9"/>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9"/>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59"/>
          <p:cNvGrpSpPr/>
          <p:nvPr/>
        </p:nvGrpSpPr>
        <p:grpSpPr>
          <a:xfrm>
            <a:off x="2137005" y="1317856"/>
            <a:ext cx="415817" cy="355734"/>
            <a:chOff x="2137005" y="1523256"/>
            <a:chExt cx="415817" cy="355734"/>
          </a:xfrm>
        </p:grpSpPr>
        <p:sp>
          <p:nvSpPr>
            <p:cNvPr id="9947" name="Google Shape;9947;p59"/>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9"/>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9"/>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9"/>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9"/>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9"/>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9"/>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9"/>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9"/>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9"/>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59"/>
          <p:cNvGrpSpPr/>
          <p:nvPr/>
        </p:nvGrpSpPr>
        <p:grpSpPr>
          <a:xfrm>
            <a:off x="1713413" y="3154148"/>
            <a:ext cx="397700" cy="389637"/>
            <a:chOff x="1713413" y="3359548"/>
            <a:chExt cx="397700" cy="389637"/>
          </a:xfrm>
        </p:grpSpPr>
        <p:sp>
          <p:nvSpPr>
            <p:cNvPr id="9958" name="Google Shape;9958;p59"/>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9"/>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9"/>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9"/>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9"/>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9"/>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9"/>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9"/>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9"/>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9"/>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9"/>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9"/>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9"/>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9"/>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9"/>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9"/>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9"/>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9"/>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9"/>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9"/>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59"/>
          <p:cNvGrpSpPr/>
          <p:nvPr/>
        </p:nvGrpSpPr>
        <p:grpSpPr>
          <a:xfrm>
            <a:off x="1976129" y="4078773"/>
            <a:ext cx="401496" cy="371154"/>
            <a:chOff x="1976129" y="4284173"/>
            <a:chExt cx="401496" cy="371154"/>
          </a:xfrm>
        </p:grpSpPr>
        <p:sp>
          <p:nvSpPr>
            <p:cNvPr id="9979" name="Google Shape;9979;p59"/>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9"/>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9"/>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9"/>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9"/>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9"/>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9"/>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9"/>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9"/>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9"/>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9"/>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9"/>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9"/>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9"/>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9"/>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59"/>
          <p:cNvGrpSpPr/>
          <p:nvPr/>
        </p:nvGrpSpPr>
        <p:grpSpPr>
          <a:xfrm>
            <a:off x="1830123" y="2699584"/>
            <a:ext cx="184412" cy="367541"/>
            <a:chOff x="1830123" y="2904984"/>
            <a:chExt cx="184412" cy="367541"/>
          </a:xfrm>
        </p:grpSpPr>
        <p:sp>
          <p:nvSpPr>
            <p:cNvPr id="9995" name="Google Shape;9995;p59"/>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9"/>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9"/>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9"/>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9"/>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59"/>
          <p:cNvGrpSpPr/>
          <p:nvPr/>
        </p:nvGrpSpPr>
        <p:grpSpPr>
          <a:xfrm>
            <a:off x="2602224" y="3620518"/>
            <a:ext cx="376966" cy="349765"/>
            <a:chOff x="2602224" y="3825918"/>
            <a:chExt cx="376966" cy="349765"/>
          </a:xfrm>
        </p:grpSpPr>
        <p:sp>
          <p:nvSpPr>
            <p:cNvPr id="10001" name="Google Shape;10001;p59"/>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9"/>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9"/>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9"/>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9"/>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9"/>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9"/>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9"/>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9"/>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9"/>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9"/>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9"/>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59"/>
          <p:cNvGrpSpPr/>
          <p:nvPr/>
        </p:nvGrpSpPr>
        <p:grpSpPr>
          <a:xfrm>
            <a:off x="3479725" y="3215723"/>
            <a:ext cx="411419" cy="256616"/>
            <a:chOff x="3479725" y="3421123"/>
            <a:chExt cx="411419" cy="256616"/>
          </a:xfrm>
        </p:grpSpPr>
        <p:sp>
          <p:nvSpPr>
            <p:cNvPr id="10014" name="Google Shape;10014;p59"/>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9"/>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9"/>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9"/>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9"/>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9"/>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9"/>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9"/>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9"/>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9"/>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9"/>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9"/>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9"/>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9"/>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9"/>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9"/>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9"/>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9"/>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9"/>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59"/>
          <p:cNvGrpSpPr/>
          <p:nvPr/>
        </p:nvGrpSpPr>
        <p:grpSpPr>
          <a:xfrm>
            <a:off x="1283275" y="3614078"/>
            <a:ext cx="373824" cy="362881"/>
            <a:chOff x="1283275" y="3819478"/>
            <a:chExt cx="373824" cy="362881"/>
          </a:xfrm>
        </p:grpSpPr>
        <p:sp>
          <p:nvSpPr>
            <p:cNvPr id="10034" name="Google Shape;10034;p59"/>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9"/>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9"/>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9"/>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9"/>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9"/>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9"/>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9"/>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9"/>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9"/>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9"/>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9"/>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59"/>
          <p:cNvGrpSpPr/>
          <p:nvPr/>
        </p:nvGrpSpPr>
        <p:grpSpPr>
          <a:xfrm>
            <a:off x="3462865" y="2253896"/>
            <a:ext cx="442730" cy="362331"/>
            <a:chOff x="3462865" y="2459296"/>
            <a:chExt cx="442730" cy="362331"/>
          </a:xfrm>
        </p:grpSpPr>
        <p:sp>
          <p:nvSpPr>
            <p:cNvPr id="10049" name="Google Shape;10049;p59"/>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9"/>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9"/>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9"/>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9"/>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9"/>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9"/>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59"/>
          <p:cNvGrpSpPr/>
          <p:nvPr/>
        </p:nvGrpSpPr>
        <p:grpSpPr>
          <a:xfrm>
            <a:off x="3988847" y="3152734"/>
            <a:ext cx="281121" cy="367279"/>
            <a:chOff x="3988847" y="3358134"/>
            <a:chExt cx="281121" cy="367279"/>
          </a:xfrm>
        </p:grpSpPr>
        <p:sp>
          <p:nvSpPr>
            <p:cNvPr id="10057" name="Google Shape;10057;p59"/>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9"/>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9"/>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9"/>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9"/>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9"/>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9"/>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9"/>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9"/>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9"/>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9"/>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9"/>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9"/>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9"/>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9"/>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9"/>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9"/>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9"/>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59"/>
          <p:cNvGrpSpPr/>
          <p:nvPr/>
        </p:nvGrpSpPr>
        <p:grpSpPr>
          <a:xfrm>
            <a:off x="3951620" y="2700632"/>
            <a:ext cx="370290" cy="366729"/>
            <a:chOff x="3951620" y="2906032"/>
            <a:chExt cx="370290" cy="366729"/>
          </a:xfrm>
        </p:grpSpPr>
        <p:sp>
          <p:nvSpPr>
            <p:cNvPr id="10076" name="Google Shape;10076;p59"/>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9"/>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59"/>
          <p:cNvGrpSpPr/>
          <p:nvPr/>
        </p:nvGrpSpPr>
        <p:grpSpPr>
          <a:xfrm>
            <a:off x="2145304" y="3153205"/>
            <a:ext cx="404245" cy="388433"/>
            <a:chOff x="2145304" y="3358605"/>
            <a:chExt cx="404245" cy="388433"/>
          </a:xfrm>
        </p:grpSpPr>
        <p:sp>
          <p:nvSpPr>
            <p:cNvPr id="10079" name="Google Shape;10079;p59"/>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9"/>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9"/>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9"/>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9"/>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9"/>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9"/>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9"/>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59"/>
          <p:cNvGrpSpPr/>
          <p:nvPr/>
        </p:nvGrpSpPr>
        <p:grpSpPr>
          <a:xfrm>
            <a:off x="2593925" y="3165196"/>
            <a:ext cx="406392" cy="365263"/>
            <a:chOff x="2593925" y="3370596"/>
            <a:chExt cx="406392" cy="365263"/>
          </a:xfrm>
        </p:grpSpPr>
        <p:sp>
          <p:nvSpPr>
            <p:cNvPr id="10088" name="Google Shape;10088;p59"/>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9"/>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9"/>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9"/>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9"/>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59"/>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9"/>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9"/>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9"/>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9"/>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9"/>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59"/>
          <p:cNvGrpSpPr/>
          <p:nvPr/>
        </p:nvGrpSpPr>
        <p:grpSpPr>
          <a:xfrm>
            <a:off x="848975" y="1782316"/>
            <a:ext cx="384898" cy="358221"/>
            <a:chOff x="848975" y="1987716"/>
            <a:chExt cx="384898" cy="358221"/>
          </a:xfrm>
        </p:grpSpPr>
        <p:sp>
          <p:nvSpPr>
            <p:cNvPr id="10100" name="Google Shape;10100;p59"/>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9"/>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9"/>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9"/>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9"/>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9"/>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9"/>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9"/>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9"/>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59"/>
          <p:cNvGrpSpPr/>
          <p:nvPr/>
        </p:nvGrpSpPr>
        <p:grpSpPr>
          <a:xfrm>
            <a:off x="2255731" y="2722492"/>
            <a:ext cx="226405" cy="386260"/>
            <a:chOff x="2255731" y="2927892"/>
            <a:chExt cx="226405" cy="386260"/>
          </a:xfrm>
        </p:grpSpPr>
        <p:sp>
          <p:nvSpPr>
            <p:cNvPr id="10110" name="Google Shape;10110;p59"/>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9"/>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9"/>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9"/>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9"/>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9"/>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9"/>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9"/>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9"/>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9"/>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9"/>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59"/>
          <p:cNvGrpSpPr/>
          <p:nvPr/>
        </p:nvGrpSpPr>
        <p:grpSpPr>
          <a:xfrm>
            <a:off x="2209576" y="2236748"/>
            <a:ext cx="307641" cy="346571"/>
            <a:chOff x="2209576" y="2442148"/>
            <a:chExt cx="307641" cy="346571"/>
          </a:xfrm>
        </p:grpSpPr>
        <p:sp>
          <p:nvSpPr>
            <p:cNvPr id="10122" name="Google Shape;10122;p59"/>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9"/>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9"/>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9"/>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9"/>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59"/>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9"/>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9"/>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9"/>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9"/>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9"/>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59"/>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9"/>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9"/>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9"/>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59"/>
          <p:cNvGrpSpPr/>
          <p:nvPr/>
        </p:nvGrpSpPr>
        <p:grpSpPr>
          <a:xfrm>
            <a:off x="1334850" y="2704742"/>
            <a:ext cx="280231" cy="357854"/>
            <a:chOff x="1334850" y="2910142"/>
            <a:chExt cx="280231" cy="357854"/>
          </a:xfrm>
        </p:grpSpPr>
        <p:sp>
          <p:nvSpPr>
            <p:cNvPr id="10138" name="Google Shape;10138;p59"/>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59"/>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9"/>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9"/>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9"/>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9"/>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9"/>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9"/>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9"/>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59"/>
          <p:cNvGrpSpPr/>
          <p:nvPr/>
        </p:nvGrpSpPr>
        <p:grpSpPr>
          <a:xfrm>
            <a:off x="920682" y="3606250"/>
            <a:ext cx="220357" cy="378353"/>
            <a:chOff x="920682" y="3811650"/>
            <a:chExt cx="220357" cy="378353"/>
          </a:xfrm>
        </p:grpSpPr>
        <p:sp>
          <p:nvSpPr>
            <p:cNvPr id="10148" name="Google Shape;10148;p59"/>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9"/>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9"/>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9"/>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9"/>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9"/>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9"/>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9"/>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9"/>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9"/>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9"/>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9"/>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9"/>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9"/>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9"/>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59"/>
          <p:cNvGrpSpPr/>
          <p:nvPr/>
        </p:nvGrpSpPr>
        <p:grpSpPr>
          <a:xfrm>
            <a:off x="3900804" y="1342518"/>
            <a:ext cx="411550" cy="337748"/>
            <a:chOff x="3900804" y="1547918"/>
            <a:chExt cx="411550" cy="337748"/>
          </a:xfrm>
        </p:grpSpPr>
        <p:sp>
          <p:nvSpPr>
            <p:cNvPr id="10164" name="Google Shape;10164;p59"/>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9"/>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9"/>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9"/>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9"/>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9"/>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9"/>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59"/>
          <p:cNvGrpSpPr/>
          <p:nvPr/>
        </p:nvGrpSpPr>
        <p:grpSpPr>
          <a:xfrm>
            <a:off x="3508654" y="3606381"/>
            <a:ext cx="363876" cy="364007"/>
            <a:chOff x="3508654" y="3811781"/>
            <a:chExt cx="363876" cy="364007"/>
          </a:xfrm>
        </p:grpSpPr>
        <p:sp>
          <p:nvSpPr>
            <p:cNvPr id="10172" name="Google Shape;10172;p59"/>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9"/>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9"/>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9"/>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9"/>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9"/>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9"/>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9"/>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9"/>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9"/>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9"/>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9"/>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9"/>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9"/>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59"/>
          <p:cNvGrpSpPr/>
          <p:nvPr/>
        </p:nvGrpSpPr>
        <p:grpSpPr>
          <a:xfrm>
            <a:off x="1761322" y="3609523"/>
            <a:ext cx="310050" cy="374688"/>
            <a:chOff x="1761322" y="3814923"/>
            <a:chExt cx="310050" cy="374688"/>
          </a:xfrm>
        </p:grpSpPr>
        <p:sp>
          <p:nvSpPr>
            <p:cNvPr id="10187" name="Google Shape;10187;p59"/>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9"/>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9"/>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9"/>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9"/>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9"/>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9"/>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9"/>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9"/>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9"/>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9"/>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9"/>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9"/>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9"/>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9"/>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9"/>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9"/>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9"/>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9"/>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9"/>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9"/>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9"/>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9"/>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9"/>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9"/>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9"/>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9"/>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9"/>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59"/>
          <p:cNvGrpSpPr/>
          <p:nvPr/>
        </p:nvGrpSpPr>
        <p:grpSpPr>
          <a:xfrm>
            <a:off x="2604109" y="2233895"/>
            <a:ext cx="399088" cy="373144"/>
            <a:chOff x="2604109" y="2439295"/>
            <a:chExt cx="399088" cy="373144"/>
          </a:xfrm>
        </p:grpSpPr>
        <p:sp>
          <p:nvSpPr>
            <p:cNvPr id="10216" name="Google Shape;10216;p59"/>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9"/>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9"/>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9"/>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9"/>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9"/>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9"/>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9"/>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9"/>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9"/>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9"/>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9"/>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9"/>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9"/>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9"/>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9"/>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9"/>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9"/>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9"/>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59"/>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9"/>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9"/>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9"/>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9"/>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9"/>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9"/>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9"/>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9"/>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9"/>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9"/>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9"/>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9"/>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9"/>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9"/>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9"/>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9"/>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9"/>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9"/>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9"/>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9"/>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9"/>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9"/>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9"/>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59"/>
          <p:cNvGrpSpPr/>
          <p:nvPr/>
        </p:nvGrpSpPr>
        <p:grpSpPr>
          <a:xfrm>
            <a:off x="7086308" y="2256121"/>
            <a:ext cx="368536" cy="353692"/>
            <a:chOff x="7086308" y="2461521"/>
            <a:chExt cx="368536" cy="353692"/>
          </a:xfrm>
        </p:grpSpPr>
        <p:sp>
          <p:nvSpPr>
            <p:cNvPr id="10260" name="Google Shape;10260;p59"/>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9"/>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59"/>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9"/>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9"/>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9"/>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9"/>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9"/>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9"/>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9"/>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9"/>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59"/>
          <p:cNvGrpSpPr/>
          <p:nvPr/>
        </p:nvGrpSpPr>
        <p:grpSpPr>
          <a:xfrm>
            <a:off x="6644992" y="2248843"/>
            <a:ext cx="375552" cy="368405"/>
            <a:chOff x="6644992" y="2454243"/>
            <a:chExt cx="375552" cy="368405"/>
          </a:xfrm>
        </p:grpSpPr>
        <p:sp>
          <p:nvSpPr>
            <p:cNvPr id="10272" name="Google Shape;10272;p59"/>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9"/>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9"/>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9"/>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9"/>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9"/>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9"/>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9"/>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9"/>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9"/>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9"/>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59"/>
          <p:cNvGrpSpPr/>
          <p:nvPr/>
        </p:nvGrpSpPr>
        <p:grpSpPr>
          <a:xfrm>
            <a:off x="6186789" y="2251933"/>
            <a:ext cx="371049" cy="362096"/>
            <a:chOff x="6186789" y="2457333"/>
            <a:chExt cx="371049" cy="362096"/>
          </a:xfrm>
        </p:grpSpPr>
        <p:sp>
          <p:nvSpPr>
            <p:cNvPr id="10284" name="Google Shape;10284;p59"/>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9"/>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9"/>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9"/>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9"/>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9"/>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9"/>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9"/>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9"/>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9"/>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9"/>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9"/>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59"/>
          <p:cNvGrpSpPr/>
          <p:nvPr/>
        </p:nvGrpSpPr>
        <p:grpSpPr>
          <a:xfrm>
            <a:off x="7957893" y="2249079"/>
            <a:ext cx="375081" cy="368169"/>
            <a:chOff x="7957893" y="2454479"/>
            <a:chExt cx="375081" cy="368169"/>
          </a:xfrm>
        </p:grpSpPr>
        <p:sp>
          <p:nvSpPr>
            <p:cNvPr id="10297" name="Google Shape;10297;p59"/>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9"/>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9"/>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9"/>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9"/>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9"/>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9"/>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9"/>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9"/>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9"/>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59"/>
          <p:cNvGrpSpPr/>
          <p:nvPr/>
        </p:nvGrpSpPr>
        <p:grpSpPr>
          <a:xfrm>
            <a:off x="5738562" y="2248948"/>
            <a:ext cx="368536" cy="368300"/>
            <a:chOff x="5738562" y="2454348"/>
            <a:chExt cx="368536" cy="368300"/>
          </a:xfrm>
        </p:grpSpPr>
        <p:sp>
          <p:nvSpPr>
            <p:cNvPr id="10308" name="Google Shape;10308;p59"/>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9"/>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9"/>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9"/>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9"/>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9"/>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9"/>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9"/>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9"/>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9"/>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9"/>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9"/>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9"/>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9"/>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9"/>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9"/>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9"/>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9"/>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9"/>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9"/>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9"/>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9"/>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9"/>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9"/>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9"/>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9"/>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9"/>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9"/>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59"/>
          <p:cNvGrpSpPr/>
          <p:nvPr/>
        </p:nvGrpSpPr>
        <p:grpSpPr>
          <a:xfrm>
            <a:off x="4870747" y="2288820"/>
            <a:ext cx="368536" cy="288687"/>
            <a:chOff x="4870747" y="2494220"/>
            <a:chExt cx="368536" cy="288687"/>
          </a:xfrm>
        </p:grpSpPr>
        <p:sp>
          <p:nvSpPr>
            <p:cNvPr id="10341" name="Google Shape;10341;p59"/>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9"/>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9"/>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9"/>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9"/>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9"/>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9"/>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9"/>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9"/>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9"/>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9"/>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9"/>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9"/>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9"/>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9"/>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9"/>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9"/>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9"/>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9"/>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9"/>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9"/>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9"/>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9"/>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9"/>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59"/>
          <p:cNvGrpSpPr/>
          <p:nvPr/>
        </p:nvGrpSpPr>
        <p:grpSpPr>
          <a:xfrm>
            <a:off x="5300308" y="2249105"/>
            <a:ext cx="370604" cy="367960"/>
            <a:chOff x="5300308" y="2454505"/>
            <a:chExt cx="370604" cy="367960"/>
          </a:xfrm>
        </p:grpSpPr>
        <p:sp>
          <p:nvSpPr>
            <p:cNvPr id="10366" name="Google Shape;10366;p59"/>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9"/>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9"/>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9"/>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9"/>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9"/>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9"/>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9"/>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9"/>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9"/>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9"/>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59"/>
          <p:cNvGrpSpPr/>
          <p:nvPr/>
        </p:nvGrpSpPr>
        <p:grpSpPr>
          <a:xfrm>
            <a:off x="4929600" y="3620335"/>
            <a:ext cx="230803" cy="340235"/>
            <a:chOff x="4929600" y="3825735"/>
            <a:chExt cx="230803" cy="340235"/>
          </a:xfrm>
        </p:grpSpPr>
        <p:sp>
          <p:nvSpPr>
            <p:cNvPr id="10378" name="Google Shape;10378;p59"/>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9"/>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9"/>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9"/>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9"/>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9"/>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9"/>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9"/>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9"/>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9"/>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9"/>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9"/>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9"/>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9"/>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9"/>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9"/>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9"/>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9"/>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9"/>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9"/>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9"/>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59"/>
          <p:cNvGrpSpPr/>
          <p:nvPr/>
        </p:nvGrpSpPr>
        <p:grpSpPr>
          <a:xfrm>
            <a:off x="6264518" y="3619995"/>
            <a:ext cx="249810" cy="340968"/>
            <a:chOff x="6264518" y="3825395"/>
            <a:chExt cx="249810" cy="340968"/>
          </a:xfrm>
        </p:grpSpPr>
        <p:sp>
          <p:nvSpPr>
            <p:cNvPr id="10400" name="Google Shape;10400;p59"/>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9"/>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9"/>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9"/>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9"/>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9"/>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9"/>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9"/>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59"/>
          <p:cNvGrpSpPr/>
          <p:nvPr/>
        </p:nvGrpSpPr>
        <p:grpSpPr>
          <a:xfrm>
            <a:off x="5376073" y="3619968"/>
            <a:ext cx="223158" cy="340994"/>
            <a:chOff x="5376073" y="3825368"/>
            <a:chExt cx="223158" cy="340994"/>
          </a:xfrm>
        </p:grpSpPr>
        <p:sp>
          <p:nvSpPr>
            <p:cNvPr id="10409" name="Google Shape;10409;p59"/>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9"/>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9"/>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9"/>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9"/>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9"/>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9"/>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9"/>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9"/>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9"/>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9"/>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9"/>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9"/>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9"/>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9"/>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9"/>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9"/>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9"/>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9"/>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9"/>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9"/>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9"/>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59"/>
          <p:cNvGrpSpPr/>
          <p:nvPr/>
        </p:nvGrpSpPr>
        <p:grpSpPr>
          <a:xfrm>
            <a:off x="6716044" y="3619995"/>
            <a:ext cx="197973" cy="340314"/>
            <a:chOff x="6716044" y="3825395"/>
            <a:chExt cx="197973" cy="340314"/>
          </a:xfrm>
        </p:grpSpPr>
        <p:sp>
          <p:nvSpPr>
            <p:cNvPr id="10434" name="Google Shape;10434;p59"/>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9"/>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9"/>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9"/>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9"/>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9"/>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9"/>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9"/>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9"/>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9"/>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9"/>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9"/>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9"/>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59"/>
          <p:cNvGrpSpPr/>
          <p:nvPr/>
        </p:nvGrpSpPr>
        <p:grpSpPr>
          <a:xfrm>
            <a:off x="7517833" y="2260415"/>
            <a:ext cx="370656" cy="345157"/>
            <a:chOff x="7517833" y="2465815"/>
            <a:chExt cx="370656" cy="345157"/>
          </a:xfrm>
        </p:grpSpPr>
        <p:sp>
          <p:nvSpPr>
            <p:cNvPr id="10448" name="Google Shape;10448;p59"/>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9"/>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9"/>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9"/>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9"/>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9"/>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9"/>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59"/>
          <p:cNvGrpSpPr/>
          <p:nvPr/>
        </p:nvGrpSpPr>
        <p:grpSpPr>
          <a:xfrm>
            <a:off x="5804954" y="3620309"/>
            <a:ext cx="251197" cy="340392"/>
            <a:chOff x="5804954" y="3825709"/>
            <a:chExt cx="251197" cy="340392"/>
          </a:xfrm>
        </p:grpSpPr>
        <p:sp>
          <p:nvSpPr>
            <p:cNvPr id="10456" name="Google Shape;10456;p59"/>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9"/>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9"/>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9"/>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9"/>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9"/>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59"/>
          <p:cNvGrpSpPr/>
          <p:nvPr/>
        </p:nvGrpSpPr>
        <p:grpSpPr>
          <a:xfrm>
            <a:off x="4872134" y="3154593"/>
            <a:ext cx="374819" cy="368562"/>
            <a:chOff x="4872134" y="3359993"/>
            <a:chExt cx="374819" cy="368562"/>
          </a:xfrm>
        </p:grpSpPr>
        <p:sp>
          <p:nvSpPr>
            <p:cNvPr id="10463" name="Google Shape;10463;p59"/>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9"/>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9"/>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9"/>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9"/>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9"/>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9"/>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9"/>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59"/>
          <p:cNvGrpSpPr/>
          <p:nvPr/>
        </p:nvGrpSpPr>
        <p:grpSpPr>
          <a:xfrm>
            <a:off x="6614911" y="1310762"/>
            <a:ext cx="391810" cy="368484"/>
            <a:chOff x="6614911" y="1516162"/>
            <a:chExt cx="391810" cy="368484"/>
          </a:xfrm>
        </p:grpSpPr>
        <p:sp>
          <p:nvSpPr>
            <p:cNvPr id="10472" name="Google Shape;10472;p59"/>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9"/>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9"/>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9"/>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9"/>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9"/>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9"/>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9"/>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9"/>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9"/>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9"/>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9"/>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9"/>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9"/>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9"/>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9"/>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9"/>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9"/>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59"/>
          <p:cNvGrpSpPr/>
          <p:nvPr/>
        </p:nvGrpSpPr>
        <p:grpSpPr>
          <a:xfrm>
            <a:off x="5822573" y="3154619"/>
            <a:ext cx="231065" cy="368405"/>
            <a:chOff x="5822573" y="3360019"/>
            <a:chExt cx="231065" cy="368405"/>
          </a:xfrm>
        </p:grpSpPr>
        <p:sp>
          <p:nvSpPr>
            <p:cNvPr id="10491" name="Google Shape;10491;p59"/>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9"/>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9"/>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9"/>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9"/>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9"/>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9"/>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9"/>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9"/>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9"/>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9"/>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9"/>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9"/>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59"/>
          <p:cNvGrpSpPr/>
          <p:nvPr/>
        </p:nvGrpSpPr>
        <p:grpSpPr>
          <a:xfrm>
            <a:off x="7494690" y="1310788"/>
            <a:ext cx="374557" cy="368614"/>
            <a:chOff x="7494690" y="1516188"/>
            <a:chExt cx="374557" cy="368614"/>
          </a:xfrm>
        </p:grpSpPr>
        <p:sp>
          <p:nvSpPr>
            <p:cNvPr id="10507" name="Google Shape;10507;p59"/>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9"/>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9"/>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9"/>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9"/>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9"/>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9"/>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9"/>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59"/>
          <p:cNvGrpSpPr/>
          <p:nvPr/>
        </p:nvGrpSpPr>
        <p:grpSpPr>
          <a:xfrm>
            <a:off x="5314707" y="3154619"/>
            <a:ext cx="381731" cy="368405"/>
            <a:chOff x="5314707" y="3360019"/>
            <a:chExt cx="381731" cy="368405"/>
          </a:xfrm>
        </p:grpSpPr>
        <p:sp>
          <p:nvSpPr>
            <p:cNvPr id="10516" name="Google Shape;10516;p59"/>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9"/>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9"/>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9"/>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9"/>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9"/>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9"/>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9"/>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9"/>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9"/>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9"/>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9"/>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9"/>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9"/>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9"/>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59"/>
          <p:cNvGrpSpPr/>
          <p:nvPr/>
        </p:nvGrpSpPr>
        <p:grpSpPr>
          <a:xfrm>
            <a:off x="5308058" y="1311756"/>
            <a:ext cx="374295" cy="366599"/>
            <a:chOff x="5308058" y="1517156"/>
            <a:chExt cx="374295" cy="366599"/>
          </a:xfrm>
        </p:grpSpPr>
        <p:sp>
          <p:nvSpPr>
            <p:cNvPr id="10532" name="Google Shape;10532;p59"/>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9"/>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9"/>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9"/>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59"/>
          <p:cNvGrpSpPr/>
          <p:nvPr/>
        </p:nvGrpSpPr>
        <p:grpSpPr>
          <a:xfrm>
            <a:off x="6184800" y="1335502"/>
            <a:ext cx="370761" cy="319108"/>
            <a:chOff x="6184800" y="1540902"/>
            <a:chExt cx="370761" cy="319108"/>
          </a:xfrm>
        </p:grpSpPr>
        <p:sp>
          <p:nvSpPr>
            <p:cNvPr id="10537" name="Google Shape;10537;p59"/>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9"/>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9"/>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9"/>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9"/>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9"/>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9"/>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9"/>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9"/>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9"/>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59"/>
          <p:cNvGrpSpPr/>
          <p:nvPr/>
        </p:nvGrpSpPr>
        <p:grpSpPr>
          <a:xfrm>
            <a:off x="7060102" y="1310971"/>
            <a:ext cx="370709" cy="367829"/>
            <a:chOff x="7060102" y="1516371"/>
            <a:chExt cx="370709" cy="367829"/>
          </a:xfrm>
        </p:grpSpPr>
        <p:sp>
          <p:nvSpPr>
            <p:cNvPr id="10548" name="Google Shape;10548;p59"/>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9"/>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9"/>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9"/>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9"/>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9"/>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9"/>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9"/>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9"/>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9"/>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9"/>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9"/>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9"/>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9"/>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9"/>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9"/>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9"/>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9"/>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9"/>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9"/>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9"/>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9"/>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9"/>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9"/>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9"/>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59"/>
          <p:cNvGrpSpPr/>
          <p:nvPr/>
        </p:nvGrpSpPr>
        <p:grpSpPr>
          <a:xfrm>
            <a:off x="7935247" y="1310762"/>
            <a:ext cx="381704" cy="368588"/>
            <a:chOff x="7935247" y="1516162"/>
            <a:chExt cx="381704" cy="368588"/>
          </a:xfrm>
        </p:grpSpPr>
        <p:sp>
          <p:nvSpPr>
            <p:cNvPr id="10574" name="Google Shape;10574;p59"/>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9"/>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9"/>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9"/>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9"/>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9"/>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9"/>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9"/>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9"/>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9"/>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9"/>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9"/>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9"/>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9"/>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9"/>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9"/>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9"/>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9"/>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59"/>
          <p:cNvGrpSpPr/>
          <p:nvPr/>
        </p:nvGrpSpPr>
        <p:grpSpPr>
          <a:xfrm>
            <a:off x="5738169" y="1354430"/>
            <a:ext cx="389035" cy="281147"/>
            <a:chOff x="5738169" y="1559830"/>
            <a:chExt cx="389035" cy="281147"/>
          </a:xfrm>
        </p:grpSpPr>
        <p:sp>
          <p:nvSpPr>
            <p:cNvPr id="10593" name="Google Shape;10593;p59"/>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9"/>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9"/>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9"/>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9"/>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9"/>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59"/>
          <p:cNvGrpSpPr/>
          <p:nvPr/>
        </p:nvGrpSpPr>
        <p:grpSpPr>
          <a:xfrm>
            <a:off x="6192470" y="3155116"/>
            <a:ext cx="368510" cy="367750"/>
            <a:chOff x="6192470" y="3360516"/>
            <a:chExt cx="368510" cy="367750"/>
          </a:xfrm>
        </p:grpSpPr>
        <p:sp>
          <p:nvSpPr>
            <p:cNvPr id="10600" name="Google Shape;10600;p59"/>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9"/>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9"/>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9"/>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9"/>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9"/>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9"/>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9"/>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9"/>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9"/>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9"/>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9"/>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59"/>
          <p:cNvGrpSpPr/>
          <p:nvPr/>
        </p:nvGrpSpPr>
        <p:grpSpPr>
          <a:xfrm>
            <a:off x="4935019" y="1310709"/>
            <a:ext cx="246642" cy="368667"/>
            <a:chOff x="4935019" y="1516109"/>
            <a:chExt cx="246642" cy="368667"/>
          </a:xfrm>
        </p:grpSpPr>
        <p:sp>
          <p:nvSpPr>
            <p:cNvPr id="10613" name="Google Shape;10613;p59"/>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9"/>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9"/>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9"/>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9"/>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9"/>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9"/>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9"/>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9"/>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9"/>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59"/>
          <p:cNvGrpSpPr/>
          <p:nvPr/>
        </p:nvGrpSpPr>
        <p:grpSpPr>
          <a:xfrm>
            <a:off x="7989335" y="3154619"/>
            <a:ext cx="291698" cy="368405"/>
            <a:chOff x="7989335" y="3360019"/>
            <a:chExt cx="291698" cy="368405"/>
          </a:xfrm>
        </p:grpSpPr>
        <p:sp>
          <p:nvSpPr>
            <p:cNvPr id="10624" name="Google Shape;10624;p59"/>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9"/>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9"/>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9"/>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9"/>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9"/>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9"/>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9"/>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9"/>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9"/>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59"/>
          <p:cNvGrpSpPr/>
          <p:nvPr/>
        </p:nvGrpSpPr>
        <p:grpSpPr>
          <a:xfrm>
            <a:off x="6633158" y="3154383"/>
            <a:ext cx="368143" cy="368771"/>
            <a:chOff x="6633158" y="3359783"/>
            <a:chExt cx="368143" cy="368771"/>
          </a:xfrm>
        </p:grpSpPr>
        <p:sp>
          <p:nvSpPr>
            <p:cNvPr id="10635" name="Google Shape;10635;p59"/>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9"/>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9"/>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9"/>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9"/>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9"/>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9"/>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9"/>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9"/>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9"/>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9"/>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9"/>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9"/>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9"/>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9"/>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9"/>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9"/>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9"/>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59"/>
          <p:cNvGrpSpPr/>
          <p:nvPr/>
        </p:nvGrpSpPr>
        <p:grpSpPr>
          <a:xfrm>
            <a:off x="7940666" y="1814805"/>
            <a:ext cx="383249" cy="286488"/>
            <a:chOff x="7940666" y="2020205"/>
            <a:chExt cx="383249" cy="286488"/>
          </a:xfrm>
        </p:grpSpPr>
        <p:sp>
          <p:nvSpPr>
            <p:cNvPr id="10654" name="Google Shape;10654;p59"/>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9"/>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9"/>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9"/>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9"/>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59"/>
          <p:cNvGrpSpPr/>
          <p:nvPr/>
        </p:nvGrpSpPr>
        <p:grpSpPr>
          <a:xfrm>
            <a:off x="7508513" y="1818078"/>
            <a:ext cx="372175" cy="279995"/>
            <a:chOff x="7508513" y="2023478"/>
            <a:chExt cx="372175" cy="279995"/>
          </a:xfrm>
        </p:grpSpPr>
        <p:sp>
          <p:nvSpPr>
            <p:cNvPr id="10660" name="Google Shape;10660;p59"/>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9"/>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9"/>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9"/>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9"/>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9"/>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9"/>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9"/>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9"/>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9"/>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9"/>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9"/>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9"/>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9"/>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9"/>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9"/>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59"/>
          <p:cNvGrpSpPr/>
          <p:nvPr/>
        </p:nvGrpSpPr>
        <p:grpSpPr>
          <a:xfrm>
            <a:off x="7070705" y="1790903"/>
            <a:ext cx="368405" cy="334449"/>
            <a:chOff x="7070705" y="1996303"/>
            <a:chExt cx="368405" cy="334449"/>
          </a:xfrm>
        </p:grpSpPr>
        <p:sp>
          <p:nvSpPr>
            <p:cNvPr id="10677" name="Google Shape;10677;p59"/>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9"/>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9"/>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9"/>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9"/>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9"/>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9"/>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9"/>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9"/>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9"/>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9"/>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9"/>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9"/>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9"/>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9"/>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59"/>
          <p:cNvGrpSpPr/>
          <p:nvPr/>
        </p:nvGrpSpPr>
        <p:grpSpPr>
          <a:xfrm>
            <a:off x="6630645" y="1834938"/>
            <a:ext cx="368536" cy="246275"/>
            <a:chOff x="6630645" y="2040338"/>
            <a:chExt cx="368536" cy="246275"/>
          </a:xfrm>
        </p:grpSpPr>
        <p:sp>
          <p:nvSpPr>
            <p:cNvPr id="10693" name="Google Shape;10693;p59"/>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9"/>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9"/>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9"/>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9"/>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9"/>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9"/>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9"/>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9"/>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9"/>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9"/>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9"/>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9"/>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9"/>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9"/>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9"/>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9"/>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9"/>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9"/>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9"/>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9"/>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9"/>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9"/>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9"/>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9"/>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9"/>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59"/>
          <p:cNvGrpSpPr/>
          <p:nvPr/>
        </p:nvGrpSpPr>
        <p:grpSpPr>
          <a:xfrm>
            <a:off x="6190455" y="1789646"/>
            <a:ext cx="368771" cy="336858"/>
            <a:chOff x="6190455" y="1995046"/>
            <a:chExt cx="368771" cy="336858"/>
          </a:xfrm>
        </p:grpSpPr>
        <p:sp>
          <p:nvSpPr>
            <p:cNvPr id="10720" name="Google Shape;10720;p59"/>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9"/>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9"/>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9"/>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9"/>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9"/>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9"/>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9"/>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9"/>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9"/>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9"/>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9"/>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9"/>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9"/>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9"/>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9"/>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9"/>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9"/>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59"/>
          <p:cNvGrpSpPr/>
          <p:nvPr/>
        </p:nvGrpSpPr>
        <p:grpSpPr>
          <a:xfrm>
            <a:off x="5750631" y="1810983"/>
            <a:ext cx="371677" cy="293740"/>
            <a:chOff x="5750631" y="2016383"/>
            <a:chExt cx="371677" cy="293740"/>
          </a:xfrm>
        </p:grpSpPr>
        <p:sp>
          <p:nvSpPr>
            <p:cNvPr id="10739" name="Google Shape;10739;p59"/>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9"/>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9"/>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9"/>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9"/>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9"/>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9"/>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9"/>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9"/>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9"/>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9"/>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9"/>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59"/>
          <p:cNvGrpSpPr/>
          <p:nvPr/>
        </p:nvGrpSpPr>
        <p:grpSpPr>
          <a:xfrm>
            <a:off x="5310807" y="1817449"/>
            <a:ext cx="368274" cy="281226"/>
            <a:chOff x="5310807" y="2022849"/>
            <a:chExt cx="368274" cy="281226"/>
          </a:xfrm>
        </p:grpSpPr>
        <p:sp>
          <p:nvSpPr>
            <p:cNvPr id="10752" name="Google Shape;10752;p59"/>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9"/>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9"/>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9"/>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9"/>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9"/>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9"/>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9"/>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9"/>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9"/>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9"/>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9"/>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9"/>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9"/>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9"/>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9"/>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9"/>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9"/>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9"/>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59"/>
          <p:cNvGrpSpPr/>
          <p:nvPr/>
        </p:nvGrpSpPr>
        <p:grpSpPr>
          <a:xfrm>
            <a:off x="4865589" y="1817030"/>
            <a:ext cx="375788" cy="281828"/>
            <a:chOff x="4865589" y="2022430"/>
            <a:chExt cx="375788" cy="281828"/>
          </a:xfrm>
        </p:grpSpPr>
        <p:sp>
          <p:nvSpPr>
            <p:cNvPr id="10772" name="Google Shape;10772;p59"/>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9"/>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9"/>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9"/>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9"/>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9"/>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59"/>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9"/>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9"/>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9"/>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9"/>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59"/>
          <p:cNvGrpSpPr/>
          <p:nvPr/>
        </p:nvGrpSpPr>
        <p:grpSpPr>
          <a:xfrm>
            <a:off x="7107069" y="3154855"/>
            <a:ext cx="293818" cy="368012"/>
            <a:chOff x="7107069" y="3360255"/>
            <a:chExt cx="293818" cy="368012"/>
          </a:xfrm>
        </p:grpSpPr>
        <p:sp>
          <p:nvSpPr>
            <p:cNvPr id="10784" name="Google Shape;10784;p59"/>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9"/>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9"/>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9"/>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9"/>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9"/>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9"/>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59"/>
          <p:cNvGrpSpPr/>
          <p:nvPr/>
        </p:nvGrpSpPr>
        <p:grpSpPr>
          <a:xfrm>
            <a:off x="7578597" y="3154933"/>
            <a:ext cx="234285" cy="367855"/>
            <a:chOff x="7578597" y="3360333"/>
            <a:chExt cx="234285" cy="367855"/>
          </a:xfrm>
        </p:grpSpPr>
        <p:sp>
          <p:nvSpPr>
            <p:cNvPr id="10792" name="Google Shape;10792;p59"/>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9"/>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9"/>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9"/>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9"/>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9"/>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9"/>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9"/>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9"/>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59"/>
          <p:cNvGrpSpPr/>
          <p:nvPr/>
        </p:nvGrpSpPr>
        <p:grpSpPr>
          <a:xfrm>
            <a:off x="6697352" y="4083983"/>
            <a:ext cx="269130" cy="354530"/>
            <a:chOff x="6697352" y="4289383"/>
            <a:chExt cx="269130" cy="354530"/>
          </a:xfrm>
        </p:grpSpPr>
        <p:sp>
          <p:nvSpPr>
            <p:cNvPr id="10802" name="Google Shape;10802;p59"/>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9"/>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9"/>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9"/>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9"/>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9"/>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9"/>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9"/>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9"/>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59"/>
          <p:cNvGrpSpPr/>
          <p:nvPr/>
        </p:nvGrpSpPr>
        <p:grpSpPr>
          <a:xfrm>
            <a:off x="5768616" y="2703485"/>
            <a:ext cx="334816" cy="368536"/>
            <a:chOff x="5768616" y="2908885"/>
            <a:chExt cx="334816" cy="368536"/>
          </a:xfrm>
        </p:grpSpPr>
        <p:sp>
          <p:nvSpPr>
            <p:cNvPr id="10812" name="Google Shape;10812;p59"/>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9"/>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9"/>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9"/>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9"/>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9"/>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9"/>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9"/>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9"/>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59"/>
          <p:cNvGrpSpPr/>
          <p:nvPr/>
        </p:nvGrpSpPr>
        <p:grpSpPr>
          <a:xfrm>
            <a:off x="6657061" y="2703485"/>
            <a:ext cx="323114" cy="368667"/>
            <a:chOff x="6657061" y="2908885"/>
            <a:chExt cx="323114" cy="368667"/>
          </a:xfrm>
        </p:grpSpPr>
        <p:sp>
          <p:nvSpPr>
            <p:cNvPr id="10822" name="Google Shape;10822;p59"/>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9"/>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9"/>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9"/>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9"/>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9"/>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9"/>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59"/>
          <p:cNvGrpSpPr/>
          <p:nvPr/>
        </p:nvGrpSpPr>
        <p:grpSpPr>
          <a:xfrm>
            <a:off x="6211084" y="2703773"/>
            <a:ext cx="330915" cy="368457"/>
            <a:chOff x="6211084" y="2909173"/>
            <a:chExt cx="330915" cy="368457"/>
          </a:xfrm>
        </p:grpSpPr>
        <p:sp>
          <p:nvSpPr>
            <p:cNvPr id="10830" name="Google Shape;10830;p59"/>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9"/>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9"/>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9"/>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9"/>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9"/>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9"/>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9"/>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59"/>
          <p:cNvGrpSpPr/>
          <p:nvPr/>
        </p:nvGrpSpPr>
        <p:grpSpPr>
          <a:xfrm>
            <a:off x="7543097" y="2703354"/>
            <a:ext cx="314945" cy="368300"/>
            <a:chOff x="7543097" y="2908754"/>
            <a:chExt cx="314945" cy="368300"/>
          </a:xfrm>
        </p:grpSpPr>
        <p:sp>
          <p:nvSpPr>
            <p:cNvPr id="10839" name="Google Shape;10839;p59"/>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9"/>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9"/>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9"/>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9"/>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9"/>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9"/>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9"/>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9"/>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9"/>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9"/>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9"/>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9"/>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59"/>
          <p:cNvGrpSpPr/>
          <p:nvPr/>
        </p:nvGrpSpPr>
        <p:grpSpPr>
          <a:xfrm>
            <a:off x="7090471" y="2703564"/>
            <a:ext cx="331282" cy="368588"/>
            <a:chOff x="7090471" y="2908964"/>
            <a:chExt cx="331282" cy="368588"/>
          </a:xfrm>
        </p:grpSpPr>
        <p:sp>
          <p:nvSpPr>
            <p:cNvPr id="10853" name="Google Shape;10853;p59"/>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9"/>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9"/>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59"/>
          <p:cNvGrpSpPr/>
          <p:nvPr/>
        </p:nvGrpSpPr>
        <p:grpSpPr>
          <a:xfrm>
            <a:off x="7159769" y="3621199"/>
            <a:ext cx="195722" cy="339816"/>
            <a:chOff x="7159769" y="3826599"/>
            <a:chExt cx="195722" cy="339816"/>
          </a:xfrm>
        </p:grpSpPr>
        <p:sp>
          <p:nvSpPr>
            <p:cNvPr id="10857" name="Google Shape;10857;p59"/>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9"/>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9"/>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9"/>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9"/>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9"/>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9"/>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9"/>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9"/>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9"/>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9"/>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9"/>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9"/>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59"/>
          <p:cNvGrpSpPr/>
          <p:nvPr/>
        </p:nvGrpSpPr>
        <p:grpSpPr>
          <a:xfrm>
            <a:off x="4959157" y="2703485"/>
            <a:ext cx="191454" cy="369531"/>
            <a:chOff x="4959157" y="2908885"/>
            <a:chExt cx="191454" cy="369531"/>
          </a:xfrm>
        </p:grpSpPr>
        <p:sp>
          <p:nvSpPr>
            <p:cNvPr id="10871" name="Google Shape;10871;p59"/>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9"/>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9"/>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9"/>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9"/>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9"/>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9"/>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9"/>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9"/>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9"/>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9"/>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9"/>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59"/>
          <p:cNvGrpSpPr/>
          <p:nvPr/>
        </p:nvGrpSpPr>
        <p:grpSpPr>
          <a:xfrm>
            <a:off x="7994230" y="2703511"/>
            <a:ext cx="295729" cy="368379"/>
            <a:chOff x="7994230" y="2908911"/>
            <a:chExt cx="295729" cy="368379"/>
          </a:xfrm>
        </p:grpSpPr>
        <p:sp>
          <p:nvSpPr>
            <p:cNvPr id="10884" name="Google Shape;10884;p59"/>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9"/>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9"/>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9"/>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9"/>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9"/>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9"/>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9"/>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9"/>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9"/>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9"/>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9"/>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9"/>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9"/>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9"/>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9"/>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9"/>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9"/>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9"/>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9"/>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9"/>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9"/>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59"/>
          <p:cNvGrpSpPr/>
          <p:nvPr/>
        </p:nvGrpSpPr>
        <p:grpSpPr>
          <a:xfrm>
            <a:off x="7552024" y="3620728"/>
            <a:ext cx="281880" cy="340733"/>
            <a:chOff x="7552024" y="3826128"/>
            <a:chExt cx="281880" cy="340733"/>
          </a:xfrm>
        </p:grpSpPr>
        <p:sp>
          <p:nvSpPr>
            <p:cNvPr id="10907" name="Google Shape;10907;p59"/>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9"/>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9"/>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9"/>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9"/>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9"/>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9"/>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9"/>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9"/>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9"/>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9"/>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9"/>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59"/>
          <p:cNvGrpSpPr/>
          <p:nvPr/>
        </p:nvGrpSpPr>
        <p:grpSpPr>
          <a:xfrm>
            <a:off x="6264910" y="4084428"/>
            <a:ext cx="202895" cy="354268"/>
            <a:chOff x="6264910" y="4289828"/>
            <a:chExt cx="202895" cy="354268"/>
          </a:xfrm>
        </p:grpSpPr>
        <p:sp>
          <p:nvSpPr>
            <p:cNvPr id="10920" name="Google Shape;10920;p59"/>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9"/>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9"/>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9"/>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9"/>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9"/>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9"/>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9"/>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59"/>
          <p:cNvGrpSpPr/>
          <p:nvPr/>
        </p:nvGrpSpPr>
        <p:grpSpPr>
          <a:xfrm>
            <a:off x="7972606" y="3621147"/>
            <a:ext cx="335863" cy="339685"/>
            <a:chOff x="7972606" y="3826547"/>
            <a:chExt cx="335863" cy="339685"/>
          </a:xfrm>
        </p:grpSpPr>
        <p:sp>
          <p:nvSpPr>
            <p:cNvPr id="10929" name="Google Shape;10929;p59"/>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9"/>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9"/>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9"/>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9"/>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9"/>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9"/>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9"/>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9"/>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9"/>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9"/>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9"/>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9"/>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59"/>
          <p:cNvGrpSpPr/>
          <p:nvPr/>
        </p:nvGrpSpPr>
        <p:grpSpPr>
          <a:xfrm>
            <a:off x="5309550" y="2703930"/>
            <a:ext cx="371939" cy="367201"/>
            <a:chOff x="5309550" y="2909330"/>
            <a:chExt cx="371939" cy="367201"/>
          </a:xfrm>
        </p:grpSpPr>
        <p:sp>
          <p:nvSpPr>
            <p:cNvPr id="10943" name="Google Shape;10943;p59"/>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9"/>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9"/>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9"/>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9"/>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9"/>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9"/>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9"/>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9"/>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9"/>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9"/>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9"/>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9"/>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9"/>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9"/>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9"/>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9"/>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0" name="Google Shape;10960;p59"/>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10961" name="Google Shape;10961;p59"/>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29"/>
          <p:cNvSpPr txBox="1">
            <a:spLocks noGrp="1"/>
          </p:cNvSpPr>
          <p:nvPr>
            <p:ph type="subTitle" idx="1"/>
          </p:nvPr>
        </p:nvSpPr>
        <p:spPr>
          <a:xfrm>
            <a:off x="720064" y="1656325"/>
            <a:ext cx="3597000" cy="238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dirty="0"/>
          </a:p>
        </p:txBody>
      </p:sp>
      <p:sp>
        <p:nvSpPr>
          <p:cNvPr id="1157" name="Google Shape;1157;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1158" name="Google Shape;1158;p29"/>
          <p:cNvSpPr txBox="1">
            <a:spLocks noGrp="1"/>
          </p:cNvSpPr>
          <p:nvPr>
            <p:ph type="subTitle" idx="2"/>
          </p:nvPr>
        </p:nvSpPr>
        <p:spPr>
          <a:xfrm>
            <a:off x="4826936" y="1656325"/>
            <a:ext cx="3597000" cy="238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dirty="0"/>
          </a:p>
        </p:txBody>
      </p:sp>
      <p:sp>
        <p:nvSpPr>
          <p:cNvPr id="1159" name="Google Shape;1159;p29"/>
          <p:cNvSpPr/>
          <p:nvPr/>
        </p:nvSpPr>
        <p:spPr>
          <a:xfrm>
            <a:off x="4432445" y="41040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65"/>
        <p:cNvGrpSpPr/>
        <p:nvPr/>
      </p:nvGrpSpPr>
      <p:grpSpPr>
        <a:xfrm>
          <a:off x="0" y="0"/>
          <a:ext cx="0" cy="0"/>
          <a:chOff x="0" y="0"/>
          <a:chExt cx="0" cy="0"/>
        </a:xfrm>
      </p:grpSpPr>
      <p:grpSp>
        <p:nvGrpSpPr>
          <p:cNvPr id="10966" name="Google Shape;10966;p60"/>
          <p:cNvGrpSpPr/>
          <p:nvPr/>
        </p:nvGrpSpPr>
        <p:grpSpPr>
          <a:xfrm>
            <a:off x="910401" y="1327128"/>
            <a:ext cx="248243" cy="345731"/>
            <a:chOff x="910401" y="1511703"/>
            <a:chExt cx="248243" cy="345731"/>
          </a:xfrm>
        </p:grpSpPr>
        <p:sp>
          <p:nvSpPr>
            <p:cNvPr id="10967" name="Google Shape;10967;p60"/>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0"/>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0"/>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0"/>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0"/>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0"/>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0"/>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0"/>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0"/>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0"/>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0"/>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0"/>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0"/>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0"/>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0"/>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0"/>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0"/>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0"/>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0"/>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0"/>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0"/>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0"/>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0"/>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0"/>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60"/>
          <p:cNvGrpSpPr/>
          <p:nvPr/>
        </p:nvGrpSpPr>
        <p:grpSpPr>
          <a:xfrm>
            <a:off x="1311970" y="1327312"/>
            <a:ext cx="345810" cy="345547"/>
            <a:chOff x="1311970" y="1511887"/>
            <a:chExt cx="345810" cy="345547"/>
          </a:xfrm>
        </p:grpSpPr>
        <p:sp>
          <p:nvSpPr>
            <p:cNvPr id="10992" name="Google Shape;10992;p60"/>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0"/>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0"/>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0"/>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0"/>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0"/>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0"/>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0"/>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0"/>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0"/>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0"/>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0"/>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0"/>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0"/>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0"/>
          <p:cNvGrpSpPr/>
          <p:nvPr/>
        </p:nvGrpSpPr>
        <p:grpSpPr>
          <a:xfrm>
            <a:off x="1754297" y="1326735"/>
            <a:ext cx="353757" cy="346413"/>
            <a:chOff x="1754297" y="1511310"/>
            <a:chExt cx="353757" cy="346413"/>
          </a:xfrm>
        </p:grpSpPr>
        <p:sp>
          <p:nvSpPr>
            <p:cNvPr id="11007" name="Google Shape;11007;p60"/>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0"/>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0"/>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0"/>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0"/>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0"/>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0"/>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0"/>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0"/>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0"/>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0"/>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0"/>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0"/>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0"/>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0"/>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0"/>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0"/>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0"/>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0"/>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0"/>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60"/>
          <p:cNvGrpSpPr/>
          <p:nvPr/>
        </p:nvGrpSpPr>
        <p:grpSpPr>
          <a:xfrm>
            <a:off x="3115872" y="1327233"/>
            <a:ext cx="316277" cy="345600"/>
            <a:chOff x="3115872" y="1511808"/>
            <a:chExt cx="316277" cy="345600"/>
          </a:xfrm>
        </p:grpSpPr>
        <p:sp>
          <p:nvSpPr>
            <p:cNvPr id="11028" name="Google Shape;11028;p60"/>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0"/>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0"/>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0"/>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0"/>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0"/>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0"/>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0"/>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0"/>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0"/>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0"/>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0"/>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0"/>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0"/>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0"/>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0"/>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0"/>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0"/>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60"/>
          <p:cNvGrpSpPr/>
          <p:nvPr/>
        </p:nvGrpSpPr>
        <p:grpSpPr>
          <a:xfrm>
            <a:off x="3561975" y="1327207"/>
            <a:ext cx="349088" cy="345652"/>
            <a:chOff x="3561975" y="1511782"/>
            <a:chExt cx="349088" cy="345652"/>
          </a:xfrm>
        </p:grpSpPr>
        <p:sp>
          <p:nvSpPr>
            <p:cNvPr id="11047" name="Google Shape;11047;p60"/>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0"/>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0"/>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0"/>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0"/>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0"/>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0"/>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0"/>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0"/>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0"/>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0"/>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0"/>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0"/>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0"/>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0"/>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0"/>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0"/>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0"/>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0"/>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0"/>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0"/>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0"/>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0"/>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0"/>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60"/>
          <p:cNvGrpSpPr/>
          <p:nvPr/>
        </p:nvGrpSpPr>
        <p:grpSpPr>
          <a:xfrm>
            <a:off x="1747347" y="3178265"/>
            <a:ext cx="382161" cy="356537"/>
            <a:chOff x="1747347" y="3362840"/>
            <a:chExt cx="382161" cy="356537"/>
          </a:xfrm>
        </p:grpSpPr>
        <p:sp>
          <p:nvSpPr>
            <p:cNvPr id="11072" name="Google Shape;11072;p60"/>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0"/>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0"/>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0"/>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0"/>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0"/>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0"/>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0"/>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0"/>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0"/>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0"/>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0"/>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0"/>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0"/>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0"/>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0"/>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60"/>
          <p:cNvGrpSpPr/>
          <p:nvPr/>
        </p:nvGrpSpPr>
        <p:grpSpPr>
          <a:xfrm>
            <a:off x="2181989" y="3194421"/>
            <a:ext cx="404874" cy="341535"/>
            <a:chOff x="2181989" y="3378996"/>
            <a:chExt cx="404874" cy="341535"/>
          </a:xfrm>
        </p:grpSpPr>
        <p:sp>
          <p:nvSpPr>
            <p:cNvPr id="11089" name="Google Shape;11089;p60"/>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0"/>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0"/>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0"/>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0"/>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0"/>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0"/>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0"/>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0"/>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0"/>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0"/>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0"/>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0"/>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0"/>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0"/>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0"/>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0"/>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0"/>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60"/>
          <p:cNvGrpSpPr/>
          <p:nvPr/>
        </p:nvGrpSpPr>
        <p:grpSpPr>
          <a:xfrm>
            <a:off x="3097565" y="3197333"/>
            <a:ext cx="361336" cy="338623"/>
            <a:chOff x="3097565" y="3381908"/>
            <a:chExt cx="361336" cy="338623"/>
          </a:xfrm>
        </p:grpSpPr>
        <p:sp>
          <p:nvSpPr>
            <p:cNvPr id="11108" name="Google Shape;11108;p60"/>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0"/>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0"/>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0"/>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0"/>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0"/>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0"/>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0"/>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0"/>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0"/>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0"/>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0"/>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0"/>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0"/>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60"/>
          <p:cNvGrpSpPr/>
          <p:nvPr/>
        </p:nvGrpSpPr>
        <p:grpSpPr>
          <a:xfrm>
            <a:off x="871401" y="1813806"/>
            <a:ext cx="324224" cy="338466"/>
            <a:chOff x="871401" y="1998381"/>
            <a:chExt cx="324224" cy="338466"/>
          </a:xfrm>
        </p:grpSpPr>
        <p:sp>
          <p:nvSpPr>
            <p:cNvPr id="11123" name="Google Shape;11123;p60"/>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0"/>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0"/>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0"/>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0"/>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0"/>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0"/>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0"/>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0"/>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0"/>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0"/>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0"/>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0"/>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0"/>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0"/>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0"/>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0"/>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60"/>
          <p:cNvGrpSpPr/>
          <p:nvPr/>
        </p:nvGrpSpPr>
        <p:grpSpPr>
          <a:xfrm>
            <a:off x="1751884" y="1804705"/>
            <a:ext cx="360602" cy="360471"/>
            <a:chOff x="1751884" y="1989280"/>
            <a:chExt cx="360602" cy="360471"/>
          </a:xfrm>
        </p:grpSpPr>
        <p:sp>
          <p:nvSpPr>
            <p:cNvPr id="11141" name="Google Shape;11141;p60"/>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0"/>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0"/>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0"/>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0"/>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0"/>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0"/>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0"/>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0"/>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0"/>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0"/>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0"/>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0"/>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0"/>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0"/>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60"/>
          <p:cNvGrpSpPr/>
          <p:nvPr/>
        </p:nvGrpSpPr>
        <p:grpSpPr>
          <a:xfrm>
            <a:off x="2188048" y="1798987"/>
            <a:ext cx="389347" cy="353284"/>
            <a:chOff x="2188048" y="1983562"/>
            <a:chExt cx="389347" cy="353284"/>
          </a:xfrm>
        </p:grpSpPr>
        <p:sp>
          <p:nvSpPr>
            <p:cNvPr id="11157" name="Google Shape;11157;p60"/>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0"/>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0"/>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0"/>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0"/>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0"/>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0"/>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0"/>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60"/>
          <p:cNvGrpSpPr/>
          <p:nvPr/>
        </p:nvGrpSpPr>
        <p:grpSpPr>
          <a:xfrm>
            <a:off x="2654399" y="1839141"/>
            <a:ext cx="342977" cy="287663"/>
            <a:chOff x="2654399" y="2023716"/>
            <a:chExt cx="342977" cy="287663"/>
          </a:xfrm>
        </p:grpSpPr>
        <p:sp>
          <p:nvSpPr>
            <p:cNvPr id="11166" name="Google Shape;11166;p60"/>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0"/>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0"/>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0"/>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0"/>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0"/>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0"/>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0"/>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0"/>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0"/>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0"/>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0"/>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0"/>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0"/>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0"/>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0"/>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0"/>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0"/>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0"/>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0"/>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0"/>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0"/>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0"/>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0"/>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0"/>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0"/>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0"/>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0"/>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60"/>
          <p:cNvGrpSpPr/>
          <p:nvPr/>
        </p:nvGrpSpPr>
        <p:grpSpPr>
          <a:xfrm>
            <a:off x="3104515" y="1813806"/>
            <a:ext cx="338492" cy="338597"/>
            <a:chOff x="3104515" y="1998381"/>
            <a:chExt cx="338492" cy="338597"/>
          </a:xfrm>
        </p:grpSpPr>
        <p:sp>
          <p:nvSpPr>
            <p:cNvPr id="11195" name="Google Shape;11195;p60"/>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0"/>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0"/>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0"/>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0"/>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0"/>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0"/>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0"/>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0"/>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0"/>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0"/>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0"/>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0"/>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0"/>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0"/>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0"/>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0"/>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0"/>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0"/>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0"/>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0"/>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0"/>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0"/>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0"/>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0"/>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0"/>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0"/>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0"/>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0"/>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0"/>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0"/>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0"/>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0"/>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60"/>
          <p:cNvGrpSpPr/>
          <p:nvPr/>
        </p:nvGrpSpPr>
        <p:grpSpPr>
          <a:xfrm>
            <a:off x="4006321" y="1790830"/>
            <a:ext cx="320605" cy="384469"/>
            <a:chOff x="4006321" y="1975405"/>
            <a:chExt cx="320605" cy="384469"/>
          </a:xfrm>
        </p:grpSpPr>
        <p:sp>
          <p:nvSpPr>
            <p:cNvPr id="11229" name="Google Shape;11229;p60"/>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0"/>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0"/>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0"/>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0"/>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0"/>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0"/>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0"/>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0"/>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0"/>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0"/>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0"/>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0"/>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0"/>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0"/>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0"/>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0"/>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0"/>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0"/>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0"/>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0"/>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0"/>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60"/>
          <p:cNvGrpSpPr/>
          <p:nvPr/>
        </p:nvGrpSpPr>
        <p:grpSpPr>
          <a:xfrm>
            <a:off x="3554290" y="3195942"/>
            <a:ext cx="340092" cy="338623"/>
            <a:chOff x="3554290" y="3380517"/>
            <a:chExt cx="340092" cy="338623"/>
          </a:xfrm>
        </p:grpSpPr>
        <p:sp>
          <p:nvSpPr>
            <p:cNvPr id="11252" name="Google Shape;11252;p60"/>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0"/>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0"/>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0"/>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0"/>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0"/>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0"/>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0"/>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0"/>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0"/>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0"/>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0"/>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0"/>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0"/>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0"/>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0"/>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0"/>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0"/>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60"/>
          <p:cNvGrpSpPr/>
          <p:nvPr/>
        </p:nvGrpSpPr>
        <p:grpSpPr>
          <a:xfrm>
            <a:off x="4001155" y="3207456"/>
            <a:ext cx="345810" cy="311058"/>
            <a:chOff x="4001155" y="3392031"/>
            <a:chExt cx="345810" cy="311058"/>
          </a:xfrm>
        </p:grpSpPr>
        <p:sp>
          <p:nvSpPr>
            <p:cNvPr id="11271" name="Google Shape;11271;p60"/>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0"/>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0"/>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0"/>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0"/>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0"/>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0"/>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0"/>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0"/>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0"/>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0"/>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0"/>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0"/>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0"/>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0"/>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0"/>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0"/>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0"/>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0"/>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0"/>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0"/>
          <p:cNvGrpSpPr/>
          <p:nvPr/>
        </p:nvGrpSpPr>
        <p:grpSpPr>
          <a:xfrm>
            <a:off x="912027" y="3641810"/>
            <a:ext cx="253699" cy="338571"/>
            <a:chOff x="912027" y="3826385"/>
            <a:chExt cx="253699" cy="338571"/>
          </a:xfrm>
        </p:grpSpPr>
        <p:sp>
          <p:nvSpPr>
            <p:cNvPr id="11294" name="Google Shape;11294;p60"/>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0"/>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0"/>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0"/>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0"/>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0"/>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0"/>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0"/>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0"/>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0"/>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0"/>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0"/>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0"/>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60"/>
          <p:cNvGrpSpPr/>
          <p:nvPr/>
        </p:nvGrpSpPr>
        <p:grpSpPr>
          <a:xfrm>
            <a:off x="1311446" y="3641889"/>
            <a:ext cx="353652" cy="338440"/>
            <a:chOff x="1311446" y="3826464"/>
            <a:chExt cx="353652" cy="338440"/>
          </a:xfrm>
        </p:grpSpPr>
        <p:sp>
          <p:nvSpPr>
            <p:cNvPr id="11308" name="Google Shape;11308;p60"/>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0"/>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0"/>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0"/>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0"/>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0"/>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0"/>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0"/>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0"/>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0"/>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60"/>
          <p:cNvGrpSpPr/>
          <p:nvPr/>
        </p:nvGrpSpPr>
        <p:grpSpPr>
          <a:xfrm>
            <a:off x="1768434" y="3641810"/>
            <a:ext cx="345154" cy="338728"/>
            <a:chOff x="1768434" y="3826385"/>
            <a:chExt cx="345154" cy="338728"/>
          </a:xfrm>
        </p:grpSpPr>
        <p:sp>
          <p:nvSpPr>
            <p:cNvPr id="11319" name="Google Shape;11319;p60"/>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0"/>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0"/>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0"/>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0"/>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0"/>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0"/>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0"/>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0"/>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0"/>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0"/>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0"/>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0"/>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0"/>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0"/>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0"/>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0"/>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0"/>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0"/>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0"/>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0"/>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0"/>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0"/>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0"/>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0"/>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0"/>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0"/>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0"/>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60"/>
          <p:cNvGrpSpPr/>
          <p:nvPr/>
        </p:nvGrpSpPr>
        <p:grpSpPr>
          <a:xfrm>
            <a:off x="2175039" y="3632211"/>
            <a:ext cx="424571" cy="344813"/>
            <a:chOff x="2175039" y="3816786"/>
            <a:chExt cx="424571" cy="344813"/>
          </a:xfrm>
        </p:grpSpPr>
        <p:sp>
          <p:nvSpPr>
            <p:cNvPr id="11348" name="Google Shape;11348;p60"/>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0"/>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0"/>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0"/>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0"/>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0"/>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0"/>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0"/>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0"/>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0"/>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0"/>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0"/>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0"/>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0"/>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0"/>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0"/>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0"/>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0"/>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0"/>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0"/>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0"/>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0"/>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0"/>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0"/>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0"/>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0"/>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0"/>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0"/>
          <p:cNvGrpSpPr/>
          <p:nvPr/>
        </p:nvGrpSpPr>
        <p:grpSpPr>
          <a:xfrm>
            <a:off x="1277770" y="1795997"/>
            <a:ext cx="409149" cy="373978"/>
            <a:chOff x="1277770" y="1980572"/>
            <a:chExt cx="409149" cy="373978"/>
          </a:xfrm>
        </p:grpSpPr>
        <p:sp>
          <p:nvSpPr>
            <p:cNvPr id="11376" name="Google Shape;11376;p60"/>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0"/>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0"/>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0"/>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0"/>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0"/>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0"/>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0"/>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0"/>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0"/>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0"/>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0"/>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0"/>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0"/>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0"/>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0"/>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0"/>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0"/>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0"/>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0"/>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0"/>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60"/>
          <p:cNvGrpSpPr/>
          <p:nvPr/>
        </p:nvGrpSpPr>
        <p:grpSpPr>
          <a:xfrm>
            <a:off x="870273" y="4109236"/>
            <a:ext cx="411300" cy="353258"/>
            <a:chOff x="870273" y="4293811"/>
            <a:chExt cx="411300" cy="353258"/>
          </a:xfrm>
        </p:grpSpPr>
        <p:sp>
          <p:nvSpPr>
            <p:cNvPr id="11398" name="Google Shape;11398;p6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0"/>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0"/>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0"/>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0"/>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0"/>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0"/>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0"/>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0"/>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0"/>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0"/>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0"/>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0"/>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0"/>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0"/>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0"/>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0"/>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0"/>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7" name="Google Shape;11417;p60"/>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0"/>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9" name="Google Shape;11419;p60"/>
          <p:cNvGrpSpPr/>
          <p:nvPr/>
        </p:nvGrpSpPr>
        <p:grpSpPr>
          <a:xfrm>
            <a:off x="2189674" y="2255241"/>
            <a:ext cx="376627" cy="351501"/>
            <a:chOff x="2189674" y="2439816"/>
            <a:chExt cx="376627" cy="351501"/>
          </a:xfrm>
        </p:grpSpPr>
        <p:sp>
          <p:nvSpPr>
            <p:cNvPr id="11420" name="Google Shape;11420;p60"/>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0"/>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0"/>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0"/>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0"/>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0"/>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0"/>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0"/>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0"/>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0"/>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0"/>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0"/>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0"/>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0"/>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0"/>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0"/>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0"/>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0"/>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0"/>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0"/>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0"/>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0"/>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0"/>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0"/>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0"/>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0"/>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0"/>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0"/>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0"/>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60"/>
          <p:cNvGrpSpPr/>
          <p:nvPr/>
        </p:nvGrpSpPr>
        <p:grpSpPr>
          <a:xfrm>
            <a:off x="2660798" y="2267751"/>
            <a:ext cx="329653" cy="326926"/>
            <a:chOff x="2660798" y="2452326"/>
            <a:chExt cx="329653" cy="326926"/>
          </a:xfrm>
        </p:grpSpPr>
        <p:sp>
          <p:nvSpPr>
            <p:cNvPr id="11450" name="Google Shape;11450;p60"/>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0"/>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0"/>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0"/>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0"/>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0"/>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0"/>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0"/>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0"/>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0"/>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0"/>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0"/>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0"/>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0"/>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0"/>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0"/>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0"/>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0"/>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0"/>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60"/>
          <p:cNvGrpSpPr/>
          <p:nvPr/>
        </p:nvGrpSpPr>
        <p:grpSpPr>
          <a:xfrm>
            <a:off x="4059458" y="2255319"/>
            <a:ext cx="218973" cy="351265"/>
            <a:chOff x="4059458" y="2439894"/>
            <a:chExt cx="218973" cy="351265"/>
          </a:xfrm>
        </p:grpSpPr>
        <p:sp>
          <p:nvSpPr>
            <p:cNvPr id="11470" name="Google Shape;11470;p60"/>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0"/>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0"/>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0"/>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0"/>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5" name="Google Shape;11475;p60"/>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0"/>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7" name="Google Shape;11477;p60"/>
          <p:cNvGrpSpPr/>
          <p:nvPr/>
        </p:nvGrpSpPr>
        <p:grpSpPr>
          <a:xfrm>
            <a:off x="2612199" y="3640158"/>
            <a:ext cx="449041" cy="351108"/>
            <a:chOff x="2612199" y="3824733"/>
            <a:chExt cx="449041" cy="351108"/>
          </a:xfrm>
        </p:grpSpPr>
        <p:sp>
          <p:nvSpPr>
            <p:cNvPr id="11478" name="Google Shape;11478;p60"/>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0"/>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0"/>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0"/>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0"/>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0"/>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0"/>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0"/>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0"/>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0"/>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0"/>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0"/>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0"/>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0"/>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0"/>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0"/>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0"/>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0"/>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0"/>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0"/>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60"/>
          <p:cNvGrpSpPr/>
          <p:nvPr/>
        </p:nvGrpSpPr>
        <p:grpSpPr>
          <a:xfrm>
            <a:off x="3547471" y="2257759"/>
            <a:ext cx="347567" cy="346334"/>
            <a:chOff x="3547471" y="2442334"/>
            <a:chExt cx="347567" cy="346334"/>
          </a:xfrm>
        </p:grpSpPr>
        <p:sp>
          <p:nvSpPr>
            <p:cNvPr id="11499" name="Google Shape;11499;p60"/>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0"/>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0"/>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0"/>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0"/>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0"/>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0"/>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0"/>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0"/>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0"/>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0"/>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0"/>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0"/>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0"/>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0"/>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60"/>
          <p:cNvGrpSpPr/>
          <p:nvPr/>
        </p:nvGrpSpPr>
        <p:grpSpPr>
          <a:xfrm>
            <a:off x="3527093" y="3625995"/>
            <a:ext cx="403300" cy="357927"/>
            <a:chOff x="3527093" y="3810570"/>
            <a:chExt cx="403300" cy="357927"/>
          </a:xfrm>
        </p:grpSpPr>
        <p:sp>
          <p:nvSpPr>
            <p:cNvPr id="11515" name="Google Shape;11515;p60"/>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0"/>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0"/>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0"/>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0"/>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0"/>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0"/>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0"/>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0"/>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0"/>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0"/>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60"/>
          <p:cNvGrpSpPr/>
          <p:nvPr/>
        </p:nvGrpSpPr>
        <p:grpSpPr>
          <a:xfrm>
            <a:off x="4038634" y="3638532"/>
            <a:ext cx="292935" cy="352734"/>
            <a:chOff x="4038634" y="3823107"/>
            <a:chExt cx="292935" cy="352734"/>
          </a:xfrm>
        </p:grpSpPr>
        <p:sp>
          <p:nvSpPr>
            <p:cNvPr id="11527" name="Google Shape;11527;p60"/>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0"/>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0"/>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0"/>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0"/>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0"/>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0"/>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0"/>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0"/>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0"/>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0"/>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0"/>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0"/>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0"/>
          <p:cNvGrpSpPr/>
          <p:nvPr/>
        </p:nvGrpSpPr>
        <p:grpSpPr>
          <a:xfrm>
            <a:off x="854248" y="2736069"/>
            <a:ext cx="360445" cy="321077"/>
            <a:chOff x="854248" y="2920644"/>
            <a:chExt cx="360445" cy="321077"/>
          </a:xfrm>
        </p:grpSpPr>
        <p:sp>
          <p:nvSpPr>
            <p:cNvPr id="11541" name="Google Shape;11541;p60"/>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0"/>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0"/>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0"/>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0"/>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0"/>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0"/>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0"/>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0"/>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0"/>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0"/>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0"/>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0"/>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0"/>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0"/>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60"/>
          <p:cNvGrpSpPr/>
          <p:nvPr/>
        </p:nvGrpSpPr>
        <p:grpSpPr>
          <a:xfrm>
            <a:off x="1274858" y="2745275"/>
            <a:ext cx="412191" cy="302665"/>
            <a:chOff x="1274858" y="2929850"/>
            <a:chExt cx="412191" cy="302665"/>
          </a:xfrm>
        </p:grpSpPr>
        <p:sp>
          <p:nvSpPr>
            <p:cNvPr id="11557" name="Google Shape;11557;p60"/>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0"/>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0"/>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0"/>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0"/>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0"/>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0"/>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0"/>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0"/>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0"/>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0"/>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0"/>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0"/>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0"/>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0"/>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0"/>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0"/>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0"/>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0"/>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0"/>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0"/>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0"/>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0"/>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0"/>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0"/>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0"/>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0"/>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0"/>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60"/>
          <p:cNvGrpSpPr/>
          <p:nvPr/>
        </p:nvGrpSpPr>
        <p:grpSpPr>
          <a:xfrm>
            <a:off x="1728542" y="2710078"/>
            <a:ext cx="397819" cy="373034"/>
            <a:chOff x="1728542" y="2894653"/>
            <a:chExt cx="397819" cy="373034"/>
          </a:xfrm>
        </p:grpSpPr>
        <p:sp>
          <p:nvSpPr>
            <p:cNvPr id="11586" name="Google Shape;11586;p60"/>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0"/>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0"/>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0"/>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0"/>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0"/>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0"/>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0"/>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0"/>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0"/>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0"/>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0"/>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0"/>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0"/>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0"/>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0"/>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0"/>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0"/>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0"/>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0"/>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0"/>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0"/>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60"/>
          <p:cNvGrpSpPr/>
          <p:nvPr/>
        </p:nvGrpSpPr>
        <p:grpSpPr>
          <a:xfrm>
            <a:off x="2178842" y="2716294"/>
            <a:ext cx="375709" cy="360890"/>
            <a:chOff x="2178842" y="2900869"/>
            <a:chExt cx="375709" cy="360890"/>
          </a:xfrm>
        </p:grpSpPr>
        <p:sp>
          <p:nvSpPr>
            <p:cNvPr id="11609" name="Google Shape;11609;p60"/>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0"/>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0"/>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0"/>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0"/>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0"/>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0"/>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0"/>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0"/>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0"/>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0"/>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0"/>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0"/>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0"/>
          <p:cNvGrpSpPr/>
          <p:nvPr/>
        </p:nvGrpSpPr>
        <p:grpSpPr>
          <a:xfrm>
            <a:off x="2704703" y="2716346"/>
            <a:ext cx="230986" cy="360497"/>
            <a:chOff x="2704703" y="2900921"/>
            <a:chExt cx="230986" cy="360497"/>
          </a:xfrm>
        </p:grpSpPr>
        <p:sp>
          <p:nvSpPr>
            <p:cNvPr id="11623" name="Google Shape;11623;p60"/>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0"/>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0"/>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0"/>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0"/>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0"/>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0"/>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0"/>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0"/>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0"/>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0"/>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0"/>
          <p:cNvGrpSpPr/>
          <p:nvPr/>
        </p:nvGrpSpPr>
        <p:grpSpPr>
          <a:xfrm>
            <a:off x="3072963" y="2719100"/>
            <a:ext cx="387197" cy="355094"/>
            <a:chOff x="3072963" y="2903675"/>
            <a:chExt cx="387197" cy="355094"/>
          </a:xfrm>
        </p:grpSpPr>
        <p:sp>
          <p:nvSpPr>
            <p:cNvPr id="11635" name="Google Shape;11635;p60"/>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0"/>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0"/>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0"/>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0"/>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0"/>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0"/>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0"/>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0"/>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0"/>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0"/>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0"/>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0"/>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0"/>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0"/>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0"/>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0"/>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0"/>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0"/>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0"/>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0"/>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0"/>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0"/>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0"/>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0"/>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0"/>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0"/>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0"/>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0"/>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0"/>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0"/>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0"/>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0"/>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0"/>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60"/>
          <p:cNvGrpSpPr/>
          <p:nvPr/>
        </p:nvGrpSpPr>
        <p:grpSpPr>
          <a:xfrm>
            <a:off x="3977314" y="2769772"/>
            <a:ext cx="364851" cy="253567"/>
            <a:chOff x="3977314" y="2954347"/>
            <a:chExt cx="364851" cy="253567"/>
          </a:xfrm>
        </p:grpSpPr>
        <p:sp>
          <p:nvSpPr>
            <p:cNvPr id="11670" name="Google Shape;11670;p60"/>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0"/>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0"/>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0"/>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0"/>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0"/>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0"/>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0"/>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0"/>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0"/>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0"/>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0"/>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60"/>
          <p:cNvGrpSpPr/>
          <p:nvPr/>
        </p:nvGrpSpPr>
        <p:grpSpPr>
          <a:xfrm>
            <a:off x="3107400" y="3625916"/>
            <a:ext cx="365139" cy="365244"/>
            <a:chOff x="3107400" y="3810491"/>
            <a:chExt cx="365139" cy="365244"/>
          </a:xfrm>
        </p:grpSpPr>
        <p:sp>
          <p:nvSpPr>
            <p:cNvPr id="11683" name="Google Shape;11683;p60"/>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0"/>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0"/>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0"/>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0"/>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0"/>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0"/>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0"/>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0"/>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60"/>
          <p:cNvGrpSpPr/>
          <p:nvPr/>
        </p:nvGrpSpPr>
        <p:grpSpPr>
          <a:xfrm>
            <a:off x="3982979" y="4112803"/>
            <a:ext cx="355540" cy="338230"/>
            <a:chOff x="3982979" y="4297378"/>
            <a:chExt cx="355540" cy="338230"/>
          </a:xfrm>
        </p:grpSpPr>
        <p:sp>
          <p:nvSpPr>
            <p:cNvPr id="11693" name="Google Shape;11693;p60"/>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0"/>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0"/>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0"/>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0"/>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0"/>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0"/>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0"/>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0"/>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0"/>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0"/>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4" name="Google Shape;11704;p60"/>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0"/>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60"/>
          <p:cNvGrpSpPr/>
          <p:nvPr/>
        </p:nvGrpSpPr>
        <p:grpSpPr>
          <a:xfrm>
            <a:off x="3575220" y="1802711"/>
            <a:ext cx="292830" cy="360602"/>
            <a:chOff x="3575220" y="1987286"/>
            <a:chExt cx="292830" cy="360602"/>
          </a:xfrm>
        </p:grpSpPr>
        <p:sp>
          <p:nvSpPr>
            <p:cNvPr id="11707" name="Google Shape;11707;p60"/>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0"/>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0"/>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0"/>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0"/>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0"/>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0"/>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0"/>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0"/>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0"/>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0"/>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0"/>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0"/>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0"/>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0"/>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0"/>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0"/>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0"/>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0"/>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0"/>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0"/>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0"/>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0"/>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0"/>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0"/>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0"/>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0"/>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0"/>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0"/>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0"/>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0"/>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0"/>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0"/>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0"/>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0"/>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0"/>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0"/>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0"/>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0"/>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0"/>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0"/>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60"/>
          <p:cNvGrpSpPr/>
          <p:nvPr/>
        </p:nvGrpSpPr>
        <p:grpSpPr>
          <a:xfrm>
            <a:off x="2224399" y="1325607"/>
            <a:ext cx="328237" cy="348904"/>
            <a:chOff x="2224399" y="1510182"/>
            <a:chExt cx="328237" cy="348904"/>
          </a:xfrm>
        </p:grpSpPr>
        <p:sp>
          <p:nvSpPr>
            <p:cNvPr id="11757" name="Google Shape;11757;p60"/>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0"/>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0"/>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0"/>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0"/>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0"/>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0"/>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0"/>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0"/>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0"/>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0"/>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0"/>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0"/>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0"/>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0"/>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60"/>
          <p:cNvGrpSpPr/>
          <p:nvPr/>
        </p:nvGrpSpPr>
        <p:grpSpPr>
          <a:xfrm>
            <a:off x="1331903" y="4119255"/>
            <a:ext cx="343292" cy="340354"/>
            <a:chOff x="1331903" y="4303830"/>
            <a:chExt cx="343292" cy="340354"/>
          </a:xfrm>
        </p:grpSpPr>
        <p:sp>
          <p:nvSpPr>
            <p:cNvPr id="11773" name="Google Shape;11773;p60"/>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0"/>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0"/>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0"/>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0"/>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0"/>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0"/>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0"/>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0"/>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0"/>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0"/>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0"/>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0"/>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0"/>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60"/>
          <p:cNvGrpSpPr/>
          <p:nvPr/>
        </p:nvGrpSpPr>
        <p:grpSpPr>
          <a:xfrm>
            <a:off x="3527014" y="2724949"/>
            <a:ext cx="362228" cy="343187"/>
            <a:chOff x="3527014" y="2909524"/>
            <a:chExt cx="362228" cy="343187"/>
          </a:xfrm>
        </p:grpSpPr>
        <p:sp>
          <p:nvSpPr>
            <p:cNvPr id="11788" name="Google Shape;11788;p60"/>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0"/>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0"/>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0"/>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0"/>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0"/>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0"/>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0"/>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0"/>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0"/>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0"/>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0"/>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0"/>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0"/>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0"/>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0"/>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0"/>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0"/>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0"/>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60"/>
          <p:cNvGrpSpPr/>
          <p:nvPr/>
        </p:nvGrpSpPr>
        <p:grpSpPr>
          <a:xfrm>
            <a:off x="2257297" y="4104909"/>
            <a:ext cx="408546" cy="353494"/>
            <a:chOff x="2181097" y="4289484"/>
            <a:chExt cx="408546" cy="353494"/>
          </a:xfrm>
        </p:grpSpPr>
        <p:sp>
          <p:nvSpPr>
            <p:cNvPr id="11808" name="Google Shape;11808;p60"/>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0"/>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0"/>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0"/>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0"/>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0"/>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0"/>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0"/>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0"/>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0"/>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0"/>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0"/>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0"/>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0"/>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0"/>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0"/>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0"/>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0"/>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60"/>
          <p:cNvGrpSpPr/>
          <p:nvPr/>
        </p:nvGrpSpPr>
        <p:grpSpPr>
          <a:xfrm>
            <a:off x="1735230" y="2250835"/>
            <a:ext cx="393281" cy="360313"/>
            <a:chOff x="1735230" y="2435410"/>
            <a:chExt cx="393281" cy="360313"/>
          </a:xfrm>
        </p:grpSpPr>
        <p:sp>
          <p:nvSpPr>
            <p:cNvPr id="11827" name="Google Shape;11827;p60"/>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0"/>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0"/>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0"/>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0"/>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0"/>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0"/>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0"/>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0"/>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0"/>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0"/>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0"/>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0"/>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0"/>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60"/>
          <p:cNvGrpSpPr/>
          <p:nvPr/>
        </p:nvGrpSpPr>
        <p:grpSpPr>
          <a:xfrm>
            <a:off x="3603362" y="4147397"/>
            <a:ext cx="247011" cy="304029"/>
            <a:chOff x="3603362" y="4331973"/>
            <a:chExt cx="247011" cy="304029"/>
          </a:xfrm>
        </p:grpSpPr>
        <p:sp>
          <p:nvSpPr>
            <p:cNvPr id="11842" name="Google Shape;11842;p60"/>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0"/>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0"/>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0"/>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0"/>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0"/>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0"/>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0"/>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0"/>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60"/>
          <p:cNvGrpSpPr/>
          <p:nvPr/>
        </p:nvGrpSpPr>
        <p:grpSpPr>
          <a:xfrm>
            <a:off x="1752015" y="4104909"/>
            <a:ext cx="365611" cy="360628"/>
            <a:chOff x="1752015" y="4289484"/>
            <a:chExt cx="365611" cy="360628"/>
          </a:xfrm>
        </p:grpSpPr>
        <p:sp>
          <p:nvSpPr>
            <p:cNvPr id="11852" name="Google Shape;11852;p60"/>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0"/>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4" name="Google Shape;11854;p60"/>
            <p:cNvGrpSpPr/>
            <p:nvPr/>
          </p:nvGrpSpPr>
          <p:grpSpPr>
            <a:xfrm>
              <a:off x="1752015" y="4289484"/>
              <a:ext cx="365611" cy="360628"/>
              <a:chOff x="1752015" y="4289484"/>
              <a:chExt cx="365611" cy="360628"/>
            </a:xfrm>
          </p:grpSpPr>
          <p:sp>
            <p:nvSpPr>
              <p:cNvPr id="11855" name="Google Shape;11855;p60"/>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0"/>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0"/>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0"/>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0"/>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0"/>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0"/>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0"/>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0"/>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0"/>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0"/>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0"/>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0"/>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0"/>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0"/>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0"/>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0"/>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0"/>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0"/>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76" name="Google Shape;11876;p60"/>
          <p:cNvGrpSpPr/>
          <p:nvPr/>
        </p:nvGrpSpPr>
        <p:grpSpPr>
          <a:xfrm>
            <a:off x="2775417" y="4046462"/>
            <a:ext cx="181002" cy="405184"/>
            <a:chOff x="2775386" y="4332051"/>
            <a:chExt cx="135806" cy="304055"/>
          </a:xfrm>
        </p:grpSpPr>
        <p:sp>
          <p:nvSpPr>
            <p:cNvPr id="11877" name="Google Shape;11877;p60"/>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0"/>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0"/>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0"/>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0"/>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0"/>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0"/>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0"/>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0"/>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0"/>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0"/>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0"/>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0"/>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0"/>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0"/>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60"/>
          <p:cNvGrpSpPr/>
          <p:nvPr/>
        </p:nvGrpSpPr>
        <p:grpSpPr>
          <a:xfrm>
            <a:off x="3097827" y="2255634"/>
            <a:ext cx="351239" cy="350609"/>
            <a:chOff x="3097827" y="2440209"/>
            <a:chExt cx="351239" cy="350609"/>
          </a:xfrm>
        </p:grpSpPr>
        <p:sp>
          <p:nvSpPr>
            <p:cNvPr id="11893" name="Google Shape;11893;p60"/>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0"/>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0"/>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0"/>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0"/>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0"/>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0"/>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0"/>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0"/>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0"/>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0"/>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0"/>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0"/>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60"/>
          <p:cNvGrpSpPr/>
          <p:nvPr/>
        </p:nvGrpSpPr>
        <p:grpSpPr>
          <a:xfrm>
            <a:off x="3975965" y="1400338"/>
            <a:ext cx="362711" cy="237959"/>
            <a:chOff x="4034726" y="1584852"/>
            <a:chExt cx="304160" cy="199513"/>
          </a:xfrm>
        </p:grpSpPr>
        <p:sp>
          <p:nvSpPr>
            <p:cNvPr id="11907" name="Google Shape;11907;p60"/>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0"/>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0"/>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0"/>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0"/>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0"/>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0"/>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0"/>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0"/>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0"/>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0"/>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0"/>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0"/>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0"/>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0"/>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0"/>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0"/>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0"/>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60"/>
          <p:cNvGrpSpPr/>
          <p:nvPr/>
        </p:nvGrpSpPr>
        <p:grpSpPr>
          <a:xfrm>
            <a:off x="2666332" y="1353749"/>
            <a:ext cx="322861" cy="292227"/>
            <a:chOff x="2666332" y="1538324"/>
            <a:chExt cx="322861" cy="292227"/>
          </a:xfrm>
        </p:grpSpPr>
        <p:sp>
          <p:nvSpPr>
            <p:cNvPr id="11926" name="Google Shape;11926;p60"/>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0"/>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0"/>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0"/>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0"/>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0"/>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0"/>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0"/>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0"/>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0"/>
          <p:cNvGrpSpPr/>
          <p:nvPr/>
        </p:nvGrpSpPr>
        <p:grpSpPr>
          <a:xfrm>
            <a:off x="865841" y="3188546"/>
            <a:ext cx="355776" cy="361599"/>
            <a:chOff x="865841" y="3373121"/>
            <a:chExt cx="355776" cy="361599"/>
          </a:xfrm>
        </p:grpSpPr>
        <p:sp>
          <p:nvSpPr>
            <p:cNvPr id="11936" name="Google Shape;11936;p60"/>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0"/>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0"/>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0"/>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0"/>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0"/>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0"/>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0"/>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0"/>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0"/>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60"/>
          <p:cNvGrpSpPr/>
          <p:nvPr/>
        </p:nvGrpSpPr>
        <p:grpSpPr>
          <a:xfrm>
            <a:off x="1319524" y="3170580"/>
            <a:ext cx="342793" cy="375709"/>
            <a:chOff x="1319524" y="3355155"/>
            <a:chExt cx="342793" cy="375709"/>
          </a:xfrm>
        </p:grpSpPr>
        <p:sp>
          <p:nvSpPr>
            <p:cNvPr id="11947" name="Google Shape;11947;p60"/>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0"/>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0"/>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0"/>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0"/>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0"/>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0"/>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0"/>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0"/>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0"/>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0"/>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0"/>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0"/>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0"/>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60"/>
          <p:cNvGrpSpPr/>
          <p:nvPr/>
        </p:nvGrpSpPr>
        <p:grpSpPr>
          <a:xfrm>
            <a:off x="2645009" y="3175433"/>
            <a:ext cx="382161" cy="369991"/>
            <a:chOff x="2645009" y="3360008"/>
            <a:chExt cx="382161" cy="369991"/>
          </a:xfrm>
        </p:grpSpPr>
        <p:sp>
          <p:nvSpPr>
            <p:cNvPr id="11970" name="Google Shape;11970;p60"/>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0"/>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0"/>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0"/>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0"/>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0"/>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0"/>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0"/>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0"/>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0"/>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0"/>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0"/>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0"/>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0"/>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0"/>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0"/>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0"/>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0"/>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0"/>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0"/>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0"/>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0"/>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0"/>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0"/>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0"/>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0"/>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60"/>
          <p:cNvGrpSpPr/>
          <p:nvPr/>
        </p:nvGrpSpPr>
        <p:grpSpPr>
          <a:xfrm>
            <a:off x="1277639" y="2264971"/>
            <a:ext cx="409411" cy="332066"/>
            <a:chOff x="1277639" y="2449546"/>
            <a:chExt cx="409411" cy="332066"/>
          </a:xfrm>
        </p:grpSpPr>
        <p:sp>
          <p:nvSpPr>
            <p:cNvPr id="11997" name="Google Shape;11997;p60"/>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0"/>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0"/>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0"/>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0"/>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0"/>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0"/>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0"/>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0"/>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0"/>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0"/>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0"/>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0"/>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0"/>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0"/>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0"/>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0"/>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0"/>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0"/>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0"/>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60"/>
          <p:cNvGrpSpPr/>
          <p:nvPr/>
        </p:nvGrpSpPr>
        <p:grpSpPr>
          <a:xfrm>
            <a:off x="868254" y="2264578"/>
            <a:ext cx="332670" cy="332696"/>
            <a:chOff x="868254" y="2449153"/>
            <a:chExt cx="332670" cy="332696"/>
          </a:xfrm>
        </p:grpSpPr>
        <p:sp>
          <p:nvSpPr>
            <p:cNvPr id="12018" name="Google Shape;12018;p60"/>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0"/>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0"/>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0"/>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0"/>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0"/>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0"/>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0"/>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0"/>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0"/>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0"/>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0"/>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0"/>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0"/>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0"/>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0"/>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0"/>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0"/>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0"/>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0"/>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0"/>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0"/>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0"/>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0"/>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0"/>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0"/>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0"/>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0"/>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0"/>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0"/>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0"/>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60"/>
          <p:cNvGrpSpPr/>
          <p:nvPr/>
        </p:nvGrpSpPr>
        <p:grpSpPr>
          <a:xfrm>
            <a:off x="3140473" y="4172969"/>
            <a:ext cx="289158" cy="252938"/>
            <a:chOff x="3140473" y="4357544"/>
            <a:chExt cx="289158" cy="252938"/>
          </a:xfrm>
        </p:grpSpPr>
        <p:sp>
          <p:nvSpPr>
            <p:cNvPr id="12050" name="Google Shape;12050;p60"/>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0"/>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0"/>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0"/>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0"/>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0"/>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0"/>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0"/>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0"/>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0"/>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0"/>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0"/>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0"/>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0"/>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0"/>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0"/>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0"/>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0"/>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0"/>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0"/>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0"/>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0"/>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0"/>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0"/>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0"/>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60"/>
          <p:cNvGrpSpPr/>
          <p:nvPr/>
        </p:nvGrpSpPr>
        <p:grpSpPr>
          <a:xfrm>
            <a:off x="4889349" y="1360621"/>
            <a:ext cx="348327" cy="310298"/>
            <a:chOff x="4889349" y="1545196"/>
            <a:chExt cx="348327" cy="310298"/>
          </a:xfrm>
        </p:grpSpPr>
        <p:sp>
          <p:nvSpPr>
            <p:cNvPr id="12076" name="Google Shape;12076;p60"/>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0"/>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0"/>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0"/>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0"/>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0"/>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0"/>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0"/>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0"/>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0"/>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0"/>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0"/>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0"/>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0"/>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0"/>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0"/>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0"/>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0"/>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0"/>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0"/>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0"/>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0"/>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60"/>
          <p:cNvGrpSpPr/>
          <p:nvPr/>
        </p:nvGrpSpPr>
        <p:grpSpPr>
          <a:xfrm>
            <a:off x="5393651" y="1314093"/>
            <a:ext cx="263403" cy="366713"/>
            <a:chOff x="5393651" y="1498668"/>
            <a:chExt cx="263403" cy="366713"/>
          </a:xfrm>
        </p:grpSpPr>
        <p:sp>
          <p:nvSpPr>
            <p:cNvPr id="12099" name="Google Shape;12099;p60"/>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0"/>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0"/>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0"/>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0"/>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0"/>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0"/>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0"/>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0"/>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0"/>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0"/>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0"/>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0"/>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0"/>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0"/>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0"/>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0"/>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0"/>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0"/>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0"/>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0"/>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0"/>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0"/>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0"/>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60"/>
          <p:cNvGrpSpPr/>
          <p:nvPr/>
        </p:nvGrpSpPr>
        <p:grpSpPr>
          <a:xfrm>
            <a:off x="5775393" y="1326053"/>
            <a:ext cx="366634" cy="366634"/>
            <a:chOff x="5775393" y="1510628"/>
            <a:chExt cx="366634" cy="366634"/>
          </a:xfrm>
        </p:grpSpPr>
        <p:sp>
          <p:nvSpPr>
            <p:cNvPr id="12124" name="Google Shape;12124;p60"/>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0"/>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0"/>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0"/>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0"/>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0"/>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0"/>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0"/>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0"/>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0"/>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0"/>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0"/>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0"/>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0"/>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60"/>
          <p:cNvGrpSpPr/>
          <p:nvPr/>
        </p:nvGrpSpPr>
        <p:grpSpPr>
          <a:xfrm>
            <a:off x="6226322" y="1325397"/>
            <a:ext cx="375342" cy="367447"/>
            <a:chOff x="6226322" y="1509972"/>
            <a:chExt cx="375342" cy="367447"/>
          </a:xfrm>
        </p:grpSpPr>
        <p:sp>
          <p:nvSpPr>
            <p:cNvPr id="12139" name="Google Shape;12139;p60"/>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0"/>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0"/>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0"/>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0"/>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0"/>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0"/>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0"/>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0"/>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0"/>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0"/>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0"/>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0"/>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0"/>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0"/>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0"/>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0"/>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0"/>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0"/>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0"/>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60"/>
          <p:cNvGrpSpPr/>
          <p:nvPr/>
        </p:nvGrpSpPr>
        <p:grpSpPr>
          <a:xfrm>
            <a:off x="6689473" y="1325922"/>
            <a:ext cx="338545" cy="367054"/>
            <a:chOff x="6689473" y="1510497"/>
            <a:chExt cx="338545" cy="367054"/>
          </a:xfrm>
        </p:grpSpPr>
        <p:sp>
          <p:nvSpPr>
            <p:cNvPr id="12160" name="Google Shape;12160;p60"/>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0"/>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0"/>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0"/>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0"/>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0"/>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0"/>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0"/>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0"/>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0"/>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0"/>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0"/>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0"/>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0"/>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0"/>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0"/>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0"/>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0"/>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0"/>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0"/>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0"/>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0"/>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0"/>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0"/>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0"/>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0"/>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0"/>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0"/>
          <p:cNvGrpSpPr/>
          <p:nvPr/>
        </p:nvGrpSpPr>
        <p:grpSpPr>
          <a:xfrm>
            <a:off x="7115906" y="1326027"/>
            <a:ext cx="366765" cy="366660"/>
            <a:chOff x="7115906" y="1510602"/>
            <a:chExt cx="366765" cy="366660"/>
          </a:xfrm>
        </p:grpSpPr>
        <p:sp>
          <p:nvSpPr>
            <p:cNvPr id="12188" name="Google Shape;12188;p60"/>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0"/>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0"/>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0"/>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0"/>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0"/>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0"/>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0"/>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0"/>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0"/>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0"/>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0"/>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0"/>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0"/>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0"/>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0"/>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0"/>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0"/>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0"/>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0"/>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0"/>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0"/>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0"/>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0"/>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0"/>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0"/>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0"/>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0"/>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0"/>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0"/>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0"/>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0"/>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0"/>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0"/>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0"/>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0"/>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0"/>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0"/>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0"/>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0"/>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0"/>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0"/>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60"/>
          <p:cNvGrpSpPr/>
          <p:nvPr/>
        </p:nvGrpSpPr>
        <p:grpSpPr>
          <a:xfrm>
            <a:off x="7550155" y="1325922"/>
            <a:ext cx="379381" cy="366792"/>
            <a:chOff x="7550155" y="1510497"/>
            <a:chExt cx="379381" cy="366792"/>
          </a:xfrm>
        </p:grpSpPr>
        <p:sp>
          <p:nvSpPr>
            <p:cNvPr id="12231" name="Google Shape;12231;p60"/>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0"/>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0"/>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0"/>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0"/>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0"/>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0"/>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0"/>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0"/>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0"/>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0"/>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0"/>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0"/>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0"/>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0"/>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8" name="Google Shape;12248;p60"/>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0"/>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60"/>
          <p:cNvGrpSpPr/>
          <p:nvPr/>
        </p:nvGrpSpPr>
        <p:grpSpPr>
          <a:xfrm>
            <a:off x="7999537" y="1325974"/>
            <a:ext cx="335476" cy="367001"/>
            <a:chOff x="7999537" y="1510549"/>
            <a:chExt cx="335476" cy="367001"/>
          </a:xfrm>
        </p:grpSpPr>
        <p:sp>
          <p:nvSpPr>
            <p:cNvPr id="12251" name="Google Shape;12251;p60"/>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0"/>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0"/>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0"/>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0"/>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0"/>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0"/>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0"/>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0"/>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0"/>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0"/>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0"/>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0"/>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0"/>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0"/>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0"/>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60"/>
          <p:cNvGrpSpPr/>
          <p:nvPr/>
        </p:nvGrpSpPr>
        <p:grpSpPr>
          <a:xfrm>
            <a:off x="4890346" y="3197962"/>
            <a:ext cx="370306" cy="367001"/>
            <a:chOff x="4890346" y="3382537"/>
            <a:chExt cx="370306" cy="367001"/>
          </a:xfrm>
        </p:grpSpPr>
        <p:sp>
          <p:nvSpPr>
            <p:cNvPr id="12268" name="Google Shape;12268;p60"/>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0"/>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0"/>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0"/>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0"/>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0"/>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0"/>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0"/>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0"/>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0"/>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0"/>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0"/>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0"/>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0"/>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0"/>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0"/>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0"/>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0"/>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0"/>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0"/>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0"/>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0"/>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0"/>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0"/>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60"/>
          <p:cNvGrpSpPr/>
          <p:nvPr/>
        </p:nvGrpSpPr>
        <p:grpSpPr>
          <a:xfrm>
            <a:off x="5332122" y="3247060"/>
            <a:ext cx="367526" cy="269592"/>
            <a:chOff x="5332122" y="3431635"/>
            <a:chExt cx="367526" cy="269592"/>
          </a:xfrm>
        </p:grpSpPr>
        <p:sp>
          <p:nvSpPr>
            <p:cNvPr id="12293" name="Google Shape;12293;p60"/>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0"/>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0"/>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0"/>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0"/>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0"/>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0"/>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0"/>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0"/>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0"/>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0"/>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0"/>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0"/>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0"/>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0"/>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0"/>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0"/>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0"/>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0"/>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0"/>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0"/>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0"/>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0"/>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0"/>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0"/>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0"/>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0"/>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0"/>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0"/>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0"/>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0"/>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0"/>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0"/>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60"/>
          <p:cNvGrpSpPr/>
          <p:nvPr/>
        </p:nvGrpSpPr>
        <p:grpSpPr>
          <a:xfrm>
            <a:off x="5772612" y="3241237"/>
            <a:ext cx="366896" cy="281080"/>
            <a:chOff x="5772612" y="3425812"/>
            <a:chExt cx="366896" cy="281080"/>
          </a:xfrm>
        </p:grpSpPr>
        <p:sp>
          <p:nvSpPr>
            <p:cNvPr id="12327" name="Google Shape;12327;p60"/>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0"/>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0"/>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0"/>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0"/>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0"/>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0"/>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0"/>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0"/>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0"/>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0"/>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0"/>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0"/>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0"/>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0"/>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0"/>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0"/>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0"/>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0"/>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0"/>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0"/>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0"/>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0"/>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0"/>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0"/>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0"/>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0"/>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0"/>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0"/>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0"/>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0"/>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60"/>
          <p:cNvGrpSpPr/>
          <p:nvPr/>
        </p:nvGrpSpPr>
        <p:grpSpPr>
          <a:xfrm>
            <a:off x="6212684" y="3227861"/>
            <a:ext cx="366765" cy="307832"/>
            <a:chOff x="6212684" y="3412436"/>
            <a:chExt cx="366765" cy="307832"/>
          </a:xfrm>
        </p:grpSpPr>
        <p:sp>
          <p:nvSpPr>
            <p:cNvPr id="12359" name="Google Shape;12359;p60"/>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0"/>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0"/>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0"/>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0"/>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0"/>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0"/>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0"/>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0"/>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0"/>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0"/>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0"/>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0"/>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0"/>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0"/>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0"/>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0"/>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0"/>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0"/>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0"/>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0"/>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0"/>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0"/>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0"/>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0"/>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0"/>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0"/>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0"/>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0"/>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0"/>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0"/>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0"/>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0"/>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0"/>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0"/>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0"/>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0"/>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0"/>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0"/>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0"/>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0"/>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0"/>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0"/>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0"/>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0"/>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0"/>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0"/>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0"/>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0"/>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0"/>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0"/>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0"/>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0"/>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0"/>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0"/>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0"/>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0"/>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0"/>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0"/>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0"/>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0"/>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0"/>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0"/>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0"/>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0"/>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0"/>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0"/>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0"/>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0"/>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0"/>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0"/>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0"/>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0"/>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0"/>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0"/>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60"/>
          <p:cNvGrpSpPr/>
          <p:nvPr/>
        </p:nvGrpSpPr>
        <p:grpSpPr>
          <a:xfrm>
            <a:off x="7092669" y="3226996"/>
            <a:ext cx="366896" cy="309327"/>
            <a:chOff x="7092669" y="3411571"/>
            <a:chExt cx="366896" cy="309327"/>
          </a:xfrm>
        </p:grpSpPr>
        <p:sp>
          <p:nvSpPr>
            <p:cNvPr id="12435" name="Google Shape;12435;p60"/>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0"/>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0"/>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0"/>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0"/>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0"/>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0"/>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0"/>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0"/>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0"/>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0"/>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0"/>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0"/>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0"/>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0"/>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0"/>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0"/>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0"/>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60"/>
          <p:cNvGrpSpPr/>
          <p:nvPr/>
        </p:nvGrpSpPr>
        <p:grpSpPr>
          <a:xfrm>
            <a:off x="7532740" y="3221173"/>
            <a:ext cx="366896" cy="320841"/>
            <a:chOff x="7532740" y="3405748"/>
            <a:chExt cx="366896" cy="320841"/>
          </a:xfrm>
        </p:grpSpPr>
        <p:sp>
          <p:nvSpPr>
            <p:cNvPr id="12454" name="Google Shape;12454;p60"/>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0"/>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0"/>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0"/>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0"/>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0"/>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0"/>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0"/>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0"/>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0"/>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0"/>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0"/>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0"/>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0"/>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0"/>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0"/>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0"/>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0"/>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0"/>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0"/>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0"/>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0"/>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0"/>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0"/>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0"/>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60"/>
          <p:cNvGrpSpPr/>
          <p:nvPr/>
        </p:nvGrpSpPr>
        <p:grpSpPr>
          <a:xfrm>
            <a:off x="7972785" y="3209817"/>
            <a:ext cx="366896" cy="343685"/>
            <a:chOff x="7972785" y="3394392"/>
            <a:chExt cx="366896" cy="343685"/>
          </a:xfrm>
        </p:grpSpPr>
        <p:sp>
          <p:nvSpPr>
            <p:cNvPr id="12480" name="Google Shape;12480;p60"/>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0"/>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0"/>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0"/>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0"/>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0"/>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0"/>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0"/>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0"/>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0"/>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0"/>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0"/>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0"/>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0"/>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60"/>
          <p:cNvGrpSpPr/>
          <p:nvPr/>
        </p:nvGrpSpPr>
        <p:grpSpPr>
          <a:xfrm>
            <a:off x="5359818" y="1811891"/>
            <a:ext cx="361835" cy="356432"/>
            <a:chOff x="5359818" y="1996466"/>
            <a:chExt cx="361835" cy="356432"/>
          </a:xfrm>
        </p:grpSpPr>
        <p:sp>
          <p:nvSpPr>
            <p:cNvPr id="12495" name="Google Shape;12495;p60"/>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0"/>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0"/>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0"/>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0"/>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0"/>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0"/>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0"/>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0"/>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0"/>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0"/>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0"/>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0"/>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0"/>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0"/>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0"/>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0"/>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0"/>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0"/>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0"/>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0"/>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0"/>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0"/>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0"/>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0"/>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0"/>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0"/>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0"/>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0"/>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0"/>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0"/>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0"/>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0"/>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0"/>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0"/>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0"/>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0"/>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0"/>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0"/>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0"/>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0"/>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0"/>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0"/>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0"/>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0"/>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0"/>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60"/>
          <p:cNvGrpSpPr/>
          <p:nvPr/>
        </p:nvGrpSpPr>
        <p:grpSpPr>
          <a:xfrm>
            <a:off x="5775393" y="1790463"/>
            <a:ext cx="379145" cy="379250"/>
            <a:chOff x="5775393" y="1975038"/>
            <a:chExt cx="379145" cy="379250"/>
          </a:xfrm>
        </p:grpSpPr>
        <p:sp>
          <p:nvSpPr>
            <p:cNvPr id="12542" name="Google Shape;12542;p60"/>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0"/>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0"/>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0"/>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0"/>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0"/>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0"/>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0"/>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0"/>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0"/>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0"/>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0"/>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0"/>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0"/>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0"/>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60"/>
          <p:cNvGrpSpPr/>
          <p:nvPr/>
        </p:nvGrpSpPr>
        <p:grpSpPr>
          <a:xfrm>
            <a:off x="6200960" y="1790699"/>
            <a:ext cx="417725" cy="378961"/>
            <a:chOff x="6200960" y="1975274"/>
            <a:chExt cx="417725" cy="378961"/>
          </a:xfrm>
        </p:grpSpPr>
        <p:sp>
          <p:nvSpPr>
            <p:cNvPr id="12558" name="Google Shape;12558;p60"/>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0"/>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0"/>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0"/>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0"/>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0"/>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0"/>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0"/>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0"/>
          <p:cNvGrpSpPr/>
          <p:nvPr/>
        </p:nvGrpSpPr>
        <p:grpSpPr>
          <a:xfrm>
            <a:off x="6666052" y="1807196"/>
            <a:ext cx="391341" cy="328447"/>
            <a:chOff x="6666052" y="1991771"/>
            <a:chExt cx="391341" cy="328447"/>
          </a:xfrm>
        </p:grpSpPr>
        <p:sp>
          <p:nvSpPr>
            <p:cNvPr id="12567" name="Google Shape;12567;p60"/>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0"/>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0"/>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0"/>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0"/>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0"/>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0"/>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0"/>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0"/>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0"/>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0"/>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0"/>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0"/>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0"/>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0"/>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0"/>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0"/>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0"/>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0"/>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0"/>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0"/>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0"/>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0"/>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0"/>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0"/>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0"/>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0"/>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0"/>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60"/>
          <p:cNvGrpSpPr/>
          <p:nvPr/>
        </p:nvGrpSpPr>
        <p:grpSpPr>
          <a:xfrm>
            <a:off x="7099619" y="1795263"/>
            <a:ext cx="374712" cy="374476"/>
            <a:chOff x="7099619" y="1979838"/>
            <a:chExt cx="374712" cy="374476"/>
          </a:xfrm>
        </p:grpSpPr>
        <p:sp>
          <p:nvSpPr>
            <p:cNvPr id="12596" name="Google Shape;12596;p60"/>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0"/>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0"/>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0"/>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0"/>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0"/>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0"/>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0"/>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0"/>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0"/>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0"/>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0"/>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0"/>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0"/>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0"/>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0"/>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0"/>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0"/>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0"/>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0"/>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0"/>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0"/>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0"/>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0"/>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0"/>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0"/>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0"/>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0"/>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0"/>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0"/>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0"/>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0"/>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0"/>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60"/>
          <p:cNvGrpSpPr/>
          <p:nvPr/>
        </p:nvGrpSpPr>
        <p:grpSpPr>
          <a:xfrm>
            <a:off x="7547375" y="1790594"/>
            <a:ext cx="379014" cy="379119"/>
            <a:chOff x="7547375" y="1975169"/>
            <a:chExt cx="379014" cy="379119"/>
          </a:xfrm>
        </p:grpSpPr>
        <p:sp>
          <p:nvSpPr>
            <p:cNvPr id="12630" name="Google Shape;12630;p60"/>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0"/>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0"/>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0"/>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0"/>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0"/>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0"/>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0"/>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0"/>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0"/>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0"/>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0"/>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0"/>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0"/>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0"/>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0"/>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0"/>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0"/>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0"/>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0"/>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60"/>
          <p:cNvGrpSpPr/>
          <p:nvPr/>
        </p:nvGrpSpPr>
        <p:grpSpPr>
          <a:xfrm>
            <a:off x="7978083" y="1806698"/>
            <a:ext cx="370306" cy="362962"/>
            <a:chOff x="7978083" y="1991273"/>
            <a:chExt cx="370306" cy="362962"/>
          </a:xfrm>
        </p:grpSpPr>
        <p:sp>
          <p:nvSpPr>
            <p:cNvPr id="12651" name="Google Shape;12651;p60"/>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0"/>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0"/>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0"/>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0"/>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0"/>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0"/>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0"/>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0"/>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0"/>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0"/>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0"/>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0"/>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0"/>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0"/>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0"/>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0"/>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0"/>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0"/>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0"/>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0"/>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60"/>
          <p:cNvGrpSpPr/>
          <p:nvPr/>
        </p:nvGrpSpPr>
        <p:grpSpPr>
          <a:xfrm>
            <a:off x="4917884" y="3641548"/>
            <a:ext cx="298941" cy="357822"/>
            <a:chOff x="4917884" y="3826123"/>
            <a:chExt cx="298941" cy="357822"/>
          </a:xfrm>
        </p:grpSpPr>
        <p:sp>
          <p:nvSpPr>
            <p:cNvPr id="12673" name="Google Shape;12673;p60"/>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0"/>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0"/>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0"/>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0"/>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0"/>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0"/>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0"/>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0"/>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0"/>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0"/>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0"/>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0"/>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0"/>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0"/>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0"/>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0"/>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0"/>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0"/>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0"/>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0"/>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0"/>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60"/>
          <p:cNvGrpSpPr/>
          <p:nvPr/>
        </p:nvGrpSpPr>
        <p:grpSpPr>
          <a:xfrm>
            <a:off x="5332567" y="3641181"/>
            <a:ext cx="360995" cy="359212"/>
            <a:chOff x="5332567" y="3825756"/>
            <a:chExt cx="360995" cy="359212"/>
          </a:xfrm>
        </p:grpSpPr>
        <p:sp>
          <p:nvSpPr>
            <p:cNvPr id="12696" name="Google Shape;12696;p60"/>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0"/>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0"/>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0"/>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0"/>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0"/>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0"/>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0"/>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0"/>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0"/>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0"/>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0"/>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0"/>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0"/>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0"/>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0"/>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0"/>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0"/>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60"/>
          <p:cNvGrpSpPr/>
          <p:nvPr/>
        </p:nvGrpSpPr>
        <p:grpSpPr>
          <a:xfrm>
            <a:off x="5776153" y="3655815"/>
            <a:ext cx="367028" cy="329942"/>
            <a:chOff x="5776153" y="3840390"/>
            <a:chExt cx="367028" cy="329942"/>
          </a:xfrm>
        </p:grpSpPr>
        <p:sp>
          <p:nvSpPr>
            <p:cNvPr id="12715" name="Google Shape;12715;p60"/>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0"/>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0"/>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0"/>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0"/>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0"/>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0"/>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0"/>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0"/>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0"/>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0"/>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0"/>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0"/>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0"/>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0"/>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0"/>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0"/>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0"/>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0"/>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0"/>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60"/>
          <p:cNvGrpSpPr/>
          <p:nvPr/>
        </p:nvGrpSpPr>
        <p:grpSpPr>
          <a:xfrm>
            <a:off x="6657161" y="3641233"/>
            <a:ext cx="375211" cy="359186"/>
            <a:chOff x="6657161" y="3825808"/>
            <a:chExt cx="375211" cy="359186"/>
          </a:xfrm>
        </p:grpSpPr>
        <p:sp>
          <p:nvSpPr>
            <p:cNvPr id="12738" name="Google Shape;12738;p60"/>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0"/>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0"/>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0"/>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0"/>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0"/>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0"/>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0"/>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0"/>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0"/>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60"/>
          <p:cNvGrpSpPr/>
          <p:nvPr/>
        </p:nvGrpSpPr>
        <p:grpSpPr>
          <a:xfrm>
            <a:off x="6266450" y="3641181"/>
            <a:ext cx="269330" cy="359186"/>
            <a:chOff x="6266450" y="3825756"/>
            <a:chExt cx="269330" cy="359186"/>
          </a:xfrm>
        </p:grpSpPr>
        <p:sp>
          <p:nvSpPr>
            <p:cNvPr id="12749" name="Google Shape;12749;p60"/>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0"/>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0"/>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0"/>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0"/>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0"/>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0"/>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0"/>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0"/>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0"/>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0"/>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0"/>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0"/>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60"/>
          <p:cNvGrpSpPr/>
          <p:nvPr/>
        </p:nvGrpSpPr>
        <p:grpSpPr>
          <a:xfrm>
            <a:off x="7108825" y="3641181"/>
            <a:ext cx="366136" cy="359317"/>
            <a:chOff x="7108825" y="3825756"/>
            <a:chExt cx="366136" cy="359317"/>
          </a:xfrm>
        </p:grpSpPr>
        <p:sp>
          <p:nvSpPr>
            <p:cNvPr id="12763" name="Google Shape;12763;p60"/>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0"/>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0"/>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0"/>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0"/>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0"/>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0"/>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0"/>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0"/>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0"/>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0"/>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0"/>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0"/>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0"/>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0"/>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0"/>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0"/>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0"/>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0"/>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0"/>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0"/>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0"/>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0"/>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0"/>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0"/>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0"/>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0"/>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0"/>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60"/>
          <p:cNvGrpSpPr/>
          <p:nvPr/>
        </p:nvGrpSpPr>
        <p:grpSpPr>
          <a:xfrm>
            <a:off x="7552673" y="3674988"/>
            <a:ext cx="359186" cy="291545"/>
            <a:chOff x="7552673" y="3859563"/>
            <a:chExt cx="359186" cy="291545"/>
          </a:xfrm>
        </p:grpSpPr>
        <p:sp>
          <p:nvSpPr>
            <p:cNvPr id="12792" name="Google Shape;12792;p60"/>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0"/>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0"/>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0"/>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0"/>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0"/>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0"/>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0"/>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0"/>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0"/>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0"/>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0"/>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0"/>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0"/>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0"/>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0"/>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0"/>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0"/>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0"/>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0"/>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0"/>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0"/>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0"/>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0"/>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0"/>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0"/>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0"/>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60"/>
          <p:cNvGrpSpPr/>
          <p:nvPr/>
        </p:nvGrpSpPr>
        <p:grpSpPr>
          <a:xfrm>
            <a:off x="5310720" y="2773654"/>
            <a:ext cx="429370" cy="261672"/>
            <a:chOff x="5310720" y="2958229"/>
            <a:chExt cx="429370" cy="261672"/>
          </a:xfrm>
        </p:grpSpPr>
        <p:sp>
          <p:nvSpPr>
            <p:cNvPr id="12820" name="Google Shape;12820;p60"/>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0"/>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0"/>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0"/>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0"/>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0"/>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0"/>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0"/>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0"/>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0"/>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0"/>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0"/>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0"/>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0"/>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0"/>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0"/>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0"/>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0"/>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0"/>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0"/>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0"/>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0"/>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0"/>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0"/>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0"/>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0"/>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0"/>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0"/>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0"/>
          <p:cNvGrpSpPr/>
          <p:nvPr/>
        </p:nvGrpSpPr>
        <p:grpSpPr>
          <a:xfrm>
            <a:off x="4890477" y="2245773"/>
            <a:ext cx="389872" cy="338151"/>
            <a:chOff x="4890477" y="2430348"/>
            <a:chExt cx="389872" cy="338151"/>
          </a:xfrm>
        </p:grpSpPr>
        <p:sp>
          <p:nvSpPr>
            <p:cNvPr id="12849" name="Google Shape;12849;p60"/>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0"/>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0"/>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0"/>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0"/>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0"/>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0"/>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0"/>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0"/>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0"/>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0"/>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0"/>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0"/>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0"/>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0"/>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0"/>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0"/>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0"/>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0"/>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0"/>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60"/>
          <p:cNvGrpSpPr/>
          <p:nvPr/>
        </p:nvGrpSpPr>
        <p:grpSpPr>
          <a:xfrm>
            <a:off x="5747880" y="2258021"/>
            <a:ext cx="433645" cy="315176"/>
            <a:chOff x="5747880" y="2442596"/>
            <a:chExt cx="433645" cy="315176"/>
          </a:xfrm>
        </p:grpSpPr>
        <p:sp>
          <p:nvSpPr>
            <p:cNvPr id="12870" name="Google Shape;12870;p60"/>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0"/>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0"/>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0"/>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0"/>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0"/>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0"/>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0"/>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0"/>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0"/>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0"/>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0"/>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0"/>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0"/>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0"/>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0"/>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0"/>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0"/>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0"/>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60"/>
          <p:cNvGrpSpPr/>
          <p:nvPr/>
        </p:nvGrpSpPr>
        <p:grpSpPr>
          <a:xfrm>
            <a:off x="6226558" y="2248815"/>
            <a:ext cx="342793" cy="353389"/>
            <a:chOff x="6226558" y="2433390"/>
            <a:chExt cx="342793" cy="353389"/>
          </a:xfrm>
        </p:grpSpPr>
        <p:sp>
          <p:nvSpPr>
            <p:cNvPr id="12890" name="Google Shape;12890;p60"/>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0"/>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0"/>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0"/>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0"/>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0"/>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0"/>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0"/>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0"/>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0"/>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0"/>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0"/>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0"/>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0"/>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0"/>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0"/>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0"/>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0"/>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0"/>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0"/>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0"/>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60"/>
          <p:cNvGrpSpPr/>
          <p:nvPr/>
        </p:nvGrpSpPr>
        <p:grpSpPr>
          <a:xfrm>
            <a:off x="6627996" y="2265181"/>
            <a:ext cx="427980" cy="320369"/>
            <a:chOff x="6627996" y="2449756"/>
            <a:chExt cx="427980" cy="320369"/>
          </a:xfrm>
        </p:grpSpPr>
        <p:sp>
          <p:nvSpPr>
            <p:cNvPr id="12912" name="Google Shape;12912;p60"/>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0"/>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0"/>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0"/>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0"/>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0"/>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0"/>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0"/>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0"/>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1" name="Google Shape;12921;p60"/>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0"/>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60"/>
          <p:cNvGrpSpPr/>
          <p:nvPr/>
        </p:nvGrpSpPr>
        <p:grpSpPr>
          <a:xfrm>
            <a:off x="7073496" y="2236331"/>
            <a:ext cx="396534" cy="370096"/>
            <a:chOff x="7073496" y="2420906"/>
            <a:chExt cx="396534" cy="370096"/>
          </a:xfrm>
        </p:grpSpPr>
        <p:sp>
          <p:nvSpPr>
            <p:cNvPr id="12924" name="Google Shape;12924;p60"/>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0"/>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0"/>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0"/>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0"/>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0"/>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0"/>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0"/>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0"/>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0"/>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0"/>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0"/>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0"/>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0"/>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0"/>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0"/>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0"/>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0"/>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0"/>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0"/>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0"/>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0"/>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0"/>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0"/>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0"/>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0"/>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0"/>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0"/>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0"/>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60"/>
          <p:cNvGrpSpPr/>
          <p:nvPr/>
        </p:nvGrpSpPr>
        <p:grpSpPr>
          <a:xfrm>
            <a:off x="7975067" y="2236331"/>
            <a:ext cx="359946" cy="366031"/>
            <a:chOff x="7975067" y="2420906"/>
            <a:chExt cx="359946" cy="366031"/>
          </a:xfrm>
        </p:grpSpPr>
        <p:sp>
          <p:nvSpPr>
            <p:cNvPr id="12954" name="Google Shape;12954;p60"/>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0"/>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0"/>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0"/>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0"/>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0"/>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0"/>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0"/>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0"/>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0"/>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0"/>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0"/>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0"/>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0"/>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0"/>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0"/>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0"/>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0"/>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0"/>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0"/>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0"/>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0"/>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0"/>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0"/>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0"/>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0"/>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0"/>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0"/>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0"/>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0"/>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0"/>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0"/>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0"/>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0"/>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0"/>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0"/>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0"/>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60"/>
          <p:cNvGrpSpPr/>
          <p:nvPr/>
        </p:nvGrpSpPr>
        <p:grpSpPr>
          <a:xfrm>
            <a:off x="5390373" y="2241078"/>
            <a:ext cx="257344" cy="358215"/>
            <a:chOff x="5390373" y="2425653"/>
            <a:chExt cx="257344" cy="358215"/>
          </a:xfrm>
        </p:grpSpPr>
        <p:sp>
          <p:nvSpPr>
            <p:cNvPr id="12992" name="Google Shape;12992;p60"/>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0"/>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0"/>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0"/>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0"/>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0"/>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0"/>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0"/>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0"/>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0"/>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0"/>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0"/>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0"/>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0"/>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0"/>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0"/>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0"/>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0"/>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0"/>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0"/>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0"/>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0"/>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0"/>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0"/>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0"/>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0"/>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0"/>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0"/>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0"/>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0"/>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0"/>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0"/>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60"/>
          <p:cNvGrpSpPr/>
          <p:nvPr/>
        </p:nvGrpSpPr>
        <p:grpSpPr>
          <a:xfrm>
            <a:off x="5364617" y="4123268"/>
            <a:ext cx="285985" cy="322572"/>
            <a:chOff x="5364617" y="4307843"/>
            <a:chExt cx="285985" cy="322572"/>
          </a:xfrm>
        </p:grpSpPr>
        <p:sp>
          <p:nvSpPr>
            <p:cNvPr id="13025" name="Google Shape;13025;p60"/>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0"/>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0"/>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0"/>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0"/>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0"/>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0"/>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0"/>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0"/>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0"/>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0"/>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0"/>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0"/>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0"/>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60"/>
          <p:cNvGrpSpPr/>
          <p:nvPr/>
        </p:nvGrpSpPr>
        <p:grpSpPr>
          <a:xfrm>
            <a:off x="7539428" y="2250572"/>
            <a:ext cx="349980" cy="355697"/>
            <a:chOff x="7539428" y="2435147"/>
            <a:chExt cx="349980" cy="355697"/>
          </a:xfrm>
        </p:grpSpPr>
        <p:sp>
          <p:nvSpPr>
            <p:cNvPr id="13040" name="Google Shape;13040;p60"/>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0"/>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0"/>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0"/>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0"/>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0"/>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0"/>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0"/>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0"/>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0"/>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0"/>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0"/>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0"/>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0"/>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0"/>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0"/>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0"/>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0"/>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0"/>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0"/>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0"/>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0"/>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0"/>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0"/>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0"/>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0"/>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0"/>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0"/>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0"/>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0"/>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0"/>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0"/>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0"/>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0"/>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0"/>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0"/>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0"/>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0"/>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60"/>
          <p:cNvGrpSpPr/>
          <p:nvPr/>
        </p:nvGrpSpPr>
        <p:grpSpPr>
          <a:xfrm>
            <a:off x="6276285" y="4105355"/>
            <a:ext cx="224927" cy="360785"/>
            <a:chOff x="6276285" y="4289930"/>
            <a:chExt cx="224927" cy="360785"/>
          </a:xfrm>
        </p:grpSpPr>
        <p:sp>
          <p:nvSpPr>
            <p:cNvPr id="13079" name="Google Shape;13079;p60"/>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0"/>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0"/>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0"/>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0"/>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60"/>
          <p:cNvGrpSpPr/>
          <p:nvPr/>
        </p:nvGrpSpPr>
        <p:grpSpPr>
          <a:xfrm>
            <a:off x="6650604" y="4158466"/>
            <a:ext cx="356405" cy="278431"/>
            <a:chOff x="6650604" y="4343041"/>
            <a:chExt cx="356405" cy="278431"/>
          </a:xfrm>
        </p:grpSpPr>
        <p:sp>
          <p:nvSpPr>
            <p:cNvPr id="13085" name="Google Shape;13085;p60"/>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0"/>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0"/>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0"/>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0"/>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0"/>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0"/>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0"/>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0"/>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0"/>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0"/>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0"/>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0"/>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0"/>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0"/>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0"/>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0"/>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0"/>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0"/>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0"/>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0"/>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0"/>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60"/>
          <p:cNvGrpSpPr/>
          <p:nvPr/>
        </p:nvGrpSpPr>
        <p:grpSpPr>
          <a:xfrm>
            <a:off x="5787274" y="4124003"/>
            <a:ext cx="322572" cy="321208"/>
            <a:chOff x="5787274" y="4308578"/>
            <a:chExt cx="322572" cy="321208"/>
          </a:xfrm>
        </p:grpSpPr>
        <p:sp>
          <p:nvSpPr>
            <p:cNvPr id="13108" name="Google Shape;13108;p60"/>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0"/>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0"/>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0"/>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0"/>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0"/>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0"/>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0"/>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0"/>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0"/>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0"/>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0"/>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0"/>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0"/>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0"/>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60"/>
          <p:cNvGrpSpPr/>
          <p:nvPr/>
        </p:nvGrpSpPr>
        <p:grpSpPr>
          <a:xfrm>
            <a:off x="7139485" y="4105093"/>
            <a:ext cx="253200" cy="360418"/>
            <a:chOff x="7139485" y="4289668"/>
            <a:chExt cx="253200" cy="360418"/>
          </a:xfrm>
        </p:grpSpPr>
        <p:sp>
          <p:nvSpPr>
            <p:cNvPr id="13124" name="Google Shape;13124;p60"/>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0"/>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0"/>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0"/>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0"/>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0"/>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0"/>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0"/>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0"/>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0"/>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0"/>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0"/>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0"/>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0"/>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0"/>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0"/>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0"/>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0"/>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0"/>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0"/>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0"/>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60"/>
          <p:cNvGrpSpPr/>
          <p:nvPr/>
        </p:nvGrpSpPr>
        <p:grpSpPr>
          <a:xfrm>
            <a:off x="7579687" y="4104961"/>
            <a:ext cx="253174" cy="360549"/>
            <a:chOff x="7579687" y="4289536"/>
            <a:chExt cx="253174" cy="360549"/>
          </a:xfrm>
        </p:grpSpPr>
        <p:sp>
          <p:nvSpPr>
            <p:cNvPr id="13146" name="Google Shape;13146;p60"/>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0"/>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0"/>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0"/>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0"/>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0"/>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0"/>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0"/>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0"/>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0"/>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0"/>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0"/>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0"/>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0"/>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0"/>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0"/>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0"/>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0"/>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0"/>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0"/>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0"/>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0"/>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60"/>
          <p:cNvGrpSpPr/>
          <p:nvPr/>
        </p:nvGrpSpPr>
        <p:grpSpPr>
          <a:xfrm>
            <a:off x="4905872" y="2723192"/>
            <a:ext cx="362857" cy="362726"/>
            <a:chOff x="4905872" y="2907767"/>
            <a:chExt cx="362857" cy="362726"/>
          </a:xfrm>
        </p:grpSpPr>
        <p:sp>
          <p:nvSpPr>
            <p:cNvPr id="13169" name="Google Shape;13169;p60"/>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0"/>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0"/>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0"/>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0"/>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0"/>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0"/>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0"/>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0"/>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0"/>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0"/>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0"/>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0"/>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0"/>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0"/>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0"/>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0"/>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0"/>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0"/>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0"/>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0"/>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0"/>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0"/>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0"/>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0"/>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0"/>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0"/>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0"/>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0"/>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0"/>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0"/>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0"/>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0"/>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0"/>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0"/>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0"/>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0"/>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0"/>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0"/>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0"/>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0"/>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0"/>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0"/>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0"/>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60"/>
          <p:cNvGrpSpPr/>
          <p:nvPr/>
        </p:nvGrpSpPr>
        <p:grpSpPr>
          <a:xfrm>
            <a:off x="5816176" y="2723061"/>
            <a:ext cx="294823" cy="362831"/>
            <a:chOff x="5816176" y="2907636"/>
            <a:chExt cx="294823" cy="362831"/>
          </a:xfrm>
        </p:grpSpPr>
        <p:sp>
          <p:nvSpPr>
            <p:cNvPr id="13214" name="Google Shape;13214;p60"/>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0"/>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0"/>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0"/>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0"/>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0"/>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0"/>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0"/>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0"/>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0"/>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0"/>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0"/>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0"/>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0"/>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0"/>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0"/>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0"/>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0"/>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0"/>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0"/>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0"/>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0"/>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0"/>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0"/>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0"/>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0"/>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0"/>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0"/>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0"/>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0"/>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0"/>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0"/>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0"/>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0"/>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0"/>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0"/>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0"/>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0"/>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0"/>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0"/>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0"/>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60"/>
          <p:cNvGrpSpPr/>
          <p:nvPr/>
        </p:nvGrpSpPr>
        <p:grpSpPr>
          <a:xfrm>
            <a:off x="6220132" y="2771398"/>
            <a:ext cx="362726" cy="266183"/>
            <a:chOff x="6220132" y="2955973"/>
            <a:chExt cx="362726" cy="266183"/>
          </a:xfrm>
        </p:grpSpPr>
        <p:sp>
          <p:nvSpPr>
            <p:cNvPr id="13266" name="Google Shape;13266;p60"/>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0"/>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0"/>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0"/>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0"/>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0"/>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0"/>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0"/>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0"/>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0"/>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0"/>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0"/>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0"/>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0"/>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0"/>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0"/>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0"/>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0"/>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0"/>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0"/>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0"/>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0"/>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0"/>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0"/>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0"/>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0"/>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0"/>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0"/>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4" name="Google Shape;13294;p60"/>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0"/>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6" name="Google Shape;13296;p60"/>
          <p:cNvGrpSpPr/>
          <p:nvPr/>
        </p:nvGrpSpPr>
        <p:grpSpPr>
          <a:xfrm>
            <a:off x="6658158" y="2734417"/>
            <a:ext cx="362857" cy="340276"/>
            <a:chOff x="6658158" y="2918992"/>
            <a:chExt cx="362857" cy="340276"/>
          </a:xfrm>
        </p:grpSpPr>
        <p:sp>
          <p:nvSpPr>
            <p:cNvPr id="13297" name="Google Shape;13297;p60"/>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0"/>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0"/>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0"/>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0"/>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0"/>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0"/>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0"/>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0"/>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0"/>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0"/>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0"/>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0"/>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0"/>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0"/>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0"/>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0"/>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0"/>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0"/>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0"/>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60"/>
          <p:cNvGrpSpPr/>
          <p:nvPr/>
        </p:nvGrpSpPr>
        <p:grpSpPr>
          <a:xfrm>
            <a:off x="7972418" y="2723061"/>
            <a:ext cx="362726" cy="362857"/>
            <a:chOff x="7972418" y="2907636"/>
            <a:chExt cx="362726" cy="362857"/>
          </a:xfrm>
        </p:grpSpPr>
        <p:sp>
          <p:nvSpPr>
            <p:cNvPr id="13318" name="Google Shape;13318;p60"/>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0"/>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0"/>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0"/>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0"/>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0"/>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0"/>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0"/>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0"/>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0"/>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0"/>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0"/>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0"/>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0"/>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0"/>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0"/>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0"/>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0"/>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0"/>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0"/>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0"/>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0"/>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0"/>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0"/>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0"/>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0"/>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0"/>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0"/>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0"/>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0"/>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0"/>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0"/>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0"/>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0"/>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0"/>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0"/>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0"/>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0"/>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0"/>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0"/>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0"/>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0"/>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0"/>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0"/>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0"/>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0"/>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0"/>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60"/>
          <p:cNvGrpSpPr/>
          <p:nvPr/>
        </p:nvGrpSpPr>
        <p:grpSpPr>
          <a:xfrm>
            <a:off x="8040058" y="3621746"/>
            <a:ext cx="301275" cy="365480"/>
            <a:chOff x="8040058" y="3806321"/>
            <a:chExt cx="301275" cy="365480"/>
          </a:xfrm>
        </p:grpSpPr>
        <p:sp>
          <p:nvSpPr>
            <p:cNvPr id="13366" name="Google Shape;13366;p60"/>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0"/>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0"/>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0"/>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0"/>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0"/>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0"/>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0"/>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0"/>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0"/>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0"/>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60"/>
          <p:cNvGrpSpPr/>
          <p:nvPr/>
        </p:nvGrpSpPr>
        <p:grpSpPr>
          <a:xfrm>
            <a:off x="4895276" y="4113826"/>
            <a:ext cx="345941" cy="342190"/>
            <a:chOff x="4895276" y="4298401"/>
            <a:chExt cx="345941" cy="342190"/>
          </a:xfrm>
        </p:grpSpPr>
        <p:sp>
          <p:nvSpPr>
            <p:cNvPr id="13378" name="Google Shape;13378;p60"/>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0"/>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0"/>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0"/>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0"/>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0"/>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0"/>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0"/>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0"/>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0"/>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0"/>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0"/>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0"/>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0"/>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0"/>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0"/>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0"/>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0"/>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0"/>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60"/>
          <p:cNvGrpSpPr/>
          <p:nvPr/>
        </p:nvGrpSpPr>
        <p:grpSpPr>
          <a:xfrm>
            <a:off x="7949705" y="4128435"/>
            <a:ext cx="382528" cy="340669"/>
            <a:chOff x="7949705" y="4313010"/>
            <a:chExt cx="382528" cy="340669"/>
          </a:xfrm>
        </p:grpSpPr>
        <p:sp>
          <p:nvSpPr>
            <p:cNvPr id="13398" name="Google Shape;13398;p60"/>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0"/>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0"/>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0"/>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0"/>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0"/>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0"/>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0"/>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0"/>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0"/>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0"/>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0"/>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0"/>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0"/>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0"/>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60"/>
          <p:cNvGrpSpPr/>
          <p:nvPr/>
        </p:nvGrpSpPr>
        <p:grpSpPr>
          <a:xfrm>
            <a:off x="4884418" y="1795001"/>
            <a:ext cx="404008" cy="365664"/>
            <a:chOff x="4884418" y="1979576"/>
            <a:chExt cx="404008" cy="365664"/>
          </a:xfrm>
        </p:grpSpPr>
        <p:sp>
          <p:nvSpPr>
            <p:cNvPr id="13414" name="Google Shape;13414;p60"/>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0"/>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0"/>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0"/>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0"/>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0"/>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0"/>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0"/>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0"/>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0"/>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60"/>
          <p:cNvGrpSpPr/>
          <p:nvPr/>
        </p:nvGrpSpPr>
        <p:grpSpPr>
          <a:xfrm>
            <a:off x="6678877" y="3220387"/>
            <a:ext cx="304029" cy="322572"/>
            <a:chOff x="6678877" y="3404962"/>
            <a:chExt cx="304029" cy="322572"/>
          </a:xfrm>
        </p:grpSpPr>
        <p:sp>
          <p:nvSpPr>
            <p:cNvPr id="13425" name="Google Shape;13425;p60"/>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0"/>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0"/>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0"/>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0"/>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0"/>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0"/>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0"/>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0"/>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0"/>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0"/>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0"/>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0"/>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0"/>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0"/>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0"/>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0"/>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0"/>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0"/>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0"/>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0"/>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0"/>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0"/>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0"/>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0"/>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0"/>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0"/>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0"/>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0"/>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0"/>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0"/>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0"/>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0"/>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0"/>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0"/>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0"/>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60"/>
          <p:cNvGrpSpPr/>
          <p:nvPr/>
        </p:nvGrpSpPr>
        <p:grpSpPr>
          <a:xfrm>
            <a:off x="7083725" y="2713094"/>
            <a:ext cx="387721" cy="382790"/>
            <a:chOff x="7083725" y="2897669"/>
            <a:chExt cx="387721" cy="382790"/>
          </a:xfrm>
        </p:grpSpPr>
        <p:sp>
          <p:nvSpPr>
            <p:cNvPr id="13462" name="Google Shape;13462;p60"/>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0"/>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0"/>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0"/>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0"/>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0"/>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0"/>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0"/>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0"/>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0"/>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0"/>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0"/>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0"/>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0"/>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0"/>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0"/>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60"/>
          <p:cNvGrpSpPr/>
          <p:nvPr/>
        </p:nvGrpSpPr>
        <p:grpSpPr>
          <a:xfrm>
            <a:off x="7539926" y="2723166"/>
            <a:ext cx="351501" cy="362726"/>
            <a:chOff x="7539926" y="2907741"/>
            <a:chExt cx="351501" cy="362726"/>
          </a:xfrm>
        </p:grpSpPr>
        <p:sp>
          <p:nvSpPr>
            <p:cNvPr id="13479" name="Google Shape;13479;p60"/>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0"/>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0"/>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0"/>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0"/>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0"/>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0"/>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0"/>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0"/>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0"/>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0"/>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0"/>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0"/>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0"/>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0"/>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0"/>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0"/>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0"/>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0"/>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0"/>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0"/>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0"/>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0"/>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0"/>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0"/>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0"/>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0"/>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0"/>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0"/>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0"/>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0"/>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0"/>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0"/>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0"/>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0"/>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0"/>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0"/>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6" name="Google Shape;13516;p6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3517" name="Google Shape;13517;p6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21"/>
        <p:cNvGrpSpPr/>
        <p:nvPr/>
      </p:nvGrpSpPr>
      <p:grpSpPr>
        <a:xfrm>
          <a:off x="0" y="0"/>
          <a:ext cx="0" cy="0"/>
          <a:chOff x="0" y="0"/>
          <a:chExt cx="0" cy="0"/>
        </a:xfrm>
      </p:grpSpPr>
      <p:grpSp>
        <p:nvGrpSpPr>
          <p:cNvPr id="13522" name="Google Shape;13522;p61"/>
          <p:cNvGrpSpPr/>
          <p:nvPr/>
        </p:nvGrpSpPr>
        <p:grpSpPr>
          <a:xfrm>
            <a:off x="1770285" y="3182228"/>
            <a:ext cx="294160" cy="358367"/>
            <a:chOff x="1770285" y="3381478"/>
            <a:chExt cx="294160" cy="358367"/>
          </a:xfrm>
        </p:grpSpPr>
        <p:sp>
          <p:nvSpPr>
            <p:cNvPr id="13523" name="Google Shape;13523;p61"/>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1"/>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1"/>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1"/>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1"/>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1"/>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1"/>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1"/>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1"/>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1"/>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1"/>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1"/>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1"/>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1"/>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1"/>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1"/>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61"/>
          <p:cNvGrpSpPr/>
          <p:nvPr/>
        </p:nvGrpSpPr>
        <p:grpSpPr>
          <a:xfrm>
            <a:off x="3563273" y="1339872"/>
            <a:ext cx="333198" cy="312146"/>
            <a:chOff x="3563273" y="1539122"/>
            <a:chExt cx="333198" cy="312146"/>
          </a:xfrm>
        </p:grpSpPr>
        <p:sp>
          <p:nvSpPr>
            <p:cNvPr id="13540" name="Google Shape;13540;p61"/>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1"/>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1"/>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1"/>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1"/>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1"/>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1"/>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1"/>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1"/>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1"/>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1"/>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1"/>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1"/>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1"/>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1"/>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1"/>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61"/>
          <p:cNvGrpSpPr/>
          <p:nvPr/>
        </p:nvGrpSpPr>
        <p:grpSpPr>
          <a:xfrm>
            <a:off x="2642986" y="2256540"/>
            <a:ext cx="358813" cy="323996"/>
            <a:chOff x="2642986" y="2455790"/>
            <a:chExt cx="358813" cy="323996"/>
          </a:xfrm>
        </p:grpSpPr>
        <p:sp>
          <p:nvSpPr>
            <p:cNvPr id="13557" name="Google Shape;13557;p61"/>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1"/>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1"/>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1"/>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1"/>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1"/>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1"/>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1"/>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1"/>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1"/>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1"/>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1"/>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1"/>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1"/>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1"/>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1"/>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1"/>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1"/>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1"/>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61"/>
          <p:cNvGrpSpPr/>
          <p:nvPr/>
        </p:nvGrpSpPr>
        <p:grpSpPr>
          <a:xfrm>
            <a:off x="4023495" y="3590172"/>
            <a:ext cx="346517" cy="358393"/>
            <a:chOff x="4023495" y="3789422"/>
            <a:chExt cx="346517" cy="358393"/>
          </a:xfrm>
        </p:grpSpPr>
        <p:sp>
          <p:nvSpPr>
            <p:cNvPr id="13579" name="Google Shape;13579;p61"/>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1"/>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1"/>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1"/>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1"/>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1"/>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1"/>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1"/>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1"/>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1"/>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1"/>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61"/>
          <p:cNvGrpSpPr/>
          <p:nvPr/>
        </p:nvGrpSpPr>
        <p:grpSpPr>
          <a:xfrm>
            <a:off x="2189266" y="1788558"/>
            <a:ext cx="365341" cy="358813"/>
            <a:chOff x="2189266" y="1987808"/>
            <a:chExt cx="365341" cy="358813"/>
          </a:xfrm>
        </p:grpSpPr>
        <p:sp>
          <p:nvSpPr>
            <p:cNvPr id="13591" name="Google Shape;13591;p61"/>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1"/>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1"/>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1"/>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1"/>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1"/>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1"/>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1"/>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1"/>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1"/>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1"/>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1"/>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1"/>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1"/>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1"/>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61"/>
          <p:cNvGrpSpPr/>
          <p:nvPr/>
        </p:nvGrpSpPr>
        <p:grpSpPr>
          <a:xfrm>
            <a:off x="863290" y="2701556"/>
            <a:ext cx="273029" cy="358393"/>
            <a:chOff x="863290" y="2900806"/>
            <a:chExt cx="273029" cy="358393"/>
          </a:xfrm>
        </p:grpSpPr>
        <p:sp>
          <p:nvSpPr>
            <p:cNvPr id="13607" name="Google Shape;13607;p61"/>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1"/>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1"/>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1"/>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1"/>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1"/>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1"/>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1"/>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1"/>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1"/>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1"/>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1"/>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1"/>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1"/>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1"/>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61"/>
          <p:cNvGrpSpPr/>
          <p:nvPr/>
        </p:nvGrpSpPr>
        <p:grpSpPr>
          <a:xfrm>
            <a:off x="3087268" y="2269964"/>
            <a:ext cx="358367" cy="297097"/>
            <a:chOff x="3087268" y="2469214"/>
            <a:chExt cx="358367" cy="297097"/>
          </a:xfrm>
        </p:grpSpPr>
        <p:sp>
          <p:nvSpPr>
            <p:cNvPr id="13623" name="Google Shape;13623;p61"/>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1"/>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1"/>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1"/>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1"/>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1"/>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1"/>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1"/>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1"/>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1"/>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1"/>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1"/>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1"/>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1"/>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1"/>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1"/>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1"/>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1"/>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1"/>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1"/>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1"/>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1"/>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1"/>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1"/>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1"/>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1"/>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1"/>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61"/>
          <p:cNvGrpSpPr/>
          <p:nvPr/>
        </p:nvGrpSpPr>
        <p:grpSpPr>
          <a:xfrm>
            <a:off x="2198600" y="2245555"/>
            <a:ext cx="363506" cy="345914"/>
            <a:chOff x="2198600" y="2444805"/>
            <a:chExt cx="363506" cy="345914"/>
          </a:xfrm>
        </p:grpSpPr>
        <p:sp>
          <p:nvSpPr>
            <p:cNvPr id="13653" name="Google Shape;13653;p61"/>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1"/>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1"/>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1"/>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1"/>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1"/>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1"/>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1"/>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1"/>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1"/>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1"/>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1"/>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1"/>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1"/>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1"/>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1"/>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1"/>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1"/>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1"/>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1"/>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1"/>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1"/>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1"/>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1"/>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61"/>
          <p:cNvGrpSpPr/>
          <p:nvPr/>
        </p:nvGrpSpPr>
        <p:grpSpPr>
          <a:xfrm>
            <a:off x="3982779" y="2701583"/>
            <a:ext cx="361251" cy="358341"/>
            <a:chOff x="3982779" y="2900833"/>
            <a:chExt cx="361251" cy="358341"/>
          </a:xfrm>
        </p:grpSpPr>
        <p:sp>
          <p:nvSpPr>
            <p:cNvPr id="13678" name="Google Shape;13678;p61"/>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1"/>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1"/>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1"/>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1"/>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1"/>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1"/>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1"/>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1"/>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1"/>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1"/>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1"/>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1"/>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1"/>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1"/>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1"/>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1"/>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1"/>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1"/>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1"/>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1"/>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1"/>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1"/>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1"/>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1"/>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61"/>
          <p:cNvGrpSpPr/>
          <p:nvPr/>
        </p:nvGrpSpPr>
        <p:grpSpPr>
          <a:xfrm>
            <a:off x="3531550" y="2701687"/>
            <a:ext cx="358288" cy="358262"/>
            <a:chOff x="3531550" y="2900937"/>
            <a:chExt cx="358288" cy="358262"/>
          </a:xfrm>
        </p:grpSpPr>
        <p:sp>
          <p:nvSpPr>
            <p:cNvPr id="13704" name="Google Shape;13704;p61"/>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1"/>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1"/>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1"/>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1"/>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1"/>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1"/>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1"/>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1"/>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1"/>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1"/>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1"/>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1"/>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1"/>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1"/>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1"/>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1"/>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1"/>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1"/>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1"/>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1"/>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1"/>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1"/>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1"/>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1"/>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1"/>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1"/>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1"/>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61"/>
          <p:cNvGrpSpPr/>
          <p:nvPr/>
        </p:nvGrpSpPr>
        <p:grpSpPr>
          <a:xfrm>
            <a:off x="877343" y="1316696"/>
            <a:ext cx="334824" cy="358393"/>
            <a:chOff x="877343" y="1515946"/>
            <a:chExt cx="334824" cy="358393"/>
          </a:xfrm>
        </p:grpSpPr>
        <p:sp>
          <p:nvSpPr>
            <p:cNvPr id="13733" name="Google Shape;13733;p61"/>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1"/>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1"/>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1"/>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1"/>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1"/>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1"/>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1"/>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1"/>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1"/>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1"/>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1"/>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61"/>
          <p:cNvGrpSpPr/>
          <p:nvPr/>
        </p:nvGrpSpPr>
        <p:grpSpPr>
          <a:xfrm>
            <a:off x="2198521" y="3182228"/>
            <a:ext cx="333959" cy="358341"/>
            <a:chOff x="2198521" y="3381478"/>
            <a:chExt cx="333959" cy="358341"/>
          </a:xfrm>
        </p:grpSpPr>
        <p:sp>
          <p:nvSpPr>
            <p:cNvPr id="13746" name="Google Shape;13746;p61"/>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1"/>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1"/>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1"/>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1"/>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1"/>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1"/>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1"/>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1"/>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1"/>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1"/>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61"/>
          <p:cNvGrpSpPr/>
          <p:nvPr/>
        </p:nvGrpSpPr>
        <p:grpSpPr>
          <a:xfrm>
            <a:off x="2224450" y="3640982"/>
            <a:ext cx="358367" cy="303966"/>
            <a:chOff x="2224450" y="3840232"/>
            <a:chExt cx="358367" cy="303966"/>
          </a:xfrm>
        </p:grpSpPr>
        <p:sp>
          <p:nvSpPr>
            <p:cNvPr id="13758" name="Google Shape;13758;p61"/>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1"/>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1"/>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1"/>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1"/>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1"/>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1"/>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1"/>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1"/>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61"/>
          <p:cNvGrpSpPr/>
          <p:nvPr/>
        </p:nvGrpSpPr>
        <p:grpSpPr>
          <a:xfrm>
            <a:off x="1741498" y="1817922"/>
            <a:ext cx="361723" cy="299587"/>
            <a:chOff x="1741498" y="2017172"/>
            <a:chExt cx="361723" cy="299587"/>
          </a:xfrm>
        </p:grpSpPr>
        <p:sp>
          <p:nvSpPr>
            <p:cNvPr id="13768" name="Google Shape;13768;p61"/>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1"/>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1"/>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1"/>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1"/>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1"/>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1"/>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1"/>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1"/>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1"/>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1"/>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1"/>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1"/>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61"/>
          <p:cNvGrpSpPr/>
          <p:nvPr/>
        </p:nvGrpSpPr>
        <p:grpSpPr>
          <a:xfrm>
            <a:off x="1767715" y="3613820"/>
            <a:ext cx="366258" cy="357371"/>
            <a:chOff x="1767715" y="3813070"/>
            <a:chExt cx="366258" cy="357371"/>
          </a:xfrm>
        </p:grpSpPr>
        <p:sp>
          <p:nvSpPr>
            <p:cNvPr id="13782" name="Google Shape;13782;p61"/>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1"/>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1"/>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1"/>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1"/>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1"/>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1"/>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1"/>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1"/>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1"/>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1"/>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1"/>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1"/>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1"/>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1"/>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61"/>
          <p:cNvGrpSpPr/>
          <p:nvPr/>
        </p:nvGrpSpPr>
        <p:grpSpPr>
          <a:xfrm>
            <a:off x="2672770" y="3613820"/>
            <a:ext cx="358315" cy="358393"/>
            <a:chOff x="2672770" y="3813070"/>
            <a:chExt cx="358315" cy="358393"/>
          </a:xfrm>
        </p:grpSpPr>
        <p:sp>
          <p:nvSpPr>
            <p:cNvPr id="13798" name="Google Shape;13798;p61"/>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1"/>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1"/>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1"/>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1"/>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1"/>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1"/>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1"/>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1"/>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1"/>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1"/>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1"/>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1"/>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1"/>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1"/>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1"/>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1"/>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1"/>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61"/>
          <p:cNvGrpSpPr/>
          <p:nvPr/>
        </p:nvGrpSpPr>
        <p:grpSpPr>
          <a:xfrm>
            <a:off x="3577902" y="3613768"/>
            <a:ext cx="346962" cy="358393"/>
            <a:chOff x="3577903" y="3813018"/>
            <a:chExt cx="346962" cy="358393"/>
          </a:xfrm>
        </p:grpSpPr>
        <p:sp>
          <p:nvSpPr>
            <p:cNvPr id="13817" name="Google Shape;13817;p61"/>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1"/>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1"/>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1"/>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1"/>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1"/>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1"/>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1"/>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1"/>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1"/>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1"/>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1"/>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61"/>
          <p:cNvGrpSpPr/>
          <p:nvPr/>
        </p:nvGrpSpPr>
        <p:grpSpPr>
          <a:xfrm>
            <a:off x="1783865" y="1317272"/>
            <a:ext cx="337000" cy="357816"/>
            <a:chOff x="1783865" y="1516522"/>
            <a:chExt cx="337000" cy="357816"/>
          </a:xfrm>
        </p:grpSpPr>
        <p:sp>
          <p:nvSpPr>
            <p:cNvPr id="13830" name="Google Shape;13830;p61"/>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1"/>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1"/>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1"/>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1"/>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1"/>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1"/>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1"/>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1"/>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1"/>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1"/>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1"/>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1"/>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1"/>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1"/>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1"/>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1"/>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1"/>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1"/>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61"/>
          <p:cNvGrpSpPr/>
          <p:nvPr/>
        </p:nvGrpSpPr>
        <p:grpSpPr>
          <a:xfrm>
            <a:off x="848975" y="1819469"/>
            <a:ext cx="361487" cy="296389"/>
            <a:chOff x="848975" y="2018719"/>
            <a:chExt cx="361487" cy="296389"/>
          </a:xfrm>
        </p:grpSpPr>
        <p:sp>
          <p:nvSpPr>
            <p:cNvPr id="13850" name="Google Shape;13850;p61"/>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1"/>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1"/>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1"/>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1"/>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1"/>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1"/>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1"/>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1"/>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1"/>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1"/>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1"/>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1"/>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3" name="Google Shape;13863;p61"/>
          <p:cNvGrpSpPr/>
          <p:nvPr/>
        </p:nvGrpSpPr>
        <p:grpSpPr>
          <a:xfrm>
            <a:off x="3078826" y="1815064"/>
            <a:ext cx="374884" cy="305381"/>
            <a:chOff x="3078826" y="2014314"/>
            <a:chExt cx="374884" cy="305381"/>
          </a:xfrm>
        </p:grpSpPr>
        <p:sp>
          <p:nvSpPr>
            <p:cNvPr id="13864" name="Google Shape;13864;p61"/>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1"/>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1"/>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1"/>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1"/>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1"/>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1"/>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1"/>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1"/>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1"/>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1"/>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1"/>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1"/>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61"/>
          <p:cNvGrpSpPr/>
          <p:nvPr/>
        </p:nvGrpSpPr>
        <p:grpSpPr>
          <a:xfrm>
            <a:off x="3531183" y="2239368"/>
            <a:ext cx="359416" cy="358315"/>
            <a:chOff x="3531183" y="2438618"/>
            <a:chExt cx="359416" cy="358315"/>
          </a:xfrm>
        </p:grpSpPr>
        <p:sp>
          <p:nvSpPr>
            <p:cNvPr id="13878" name="Google Shape;13878;p61"/>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1"/>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1"/>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1"/>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1"/>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1"/>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1"/>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1"/>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1"/>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1"/>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1"/>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1"/>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1"/>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1"/>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1"/>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1"/>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1"/>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1"/>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1"/>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1"/>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1"/>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61"/>
          <p:cNvGrpSpPr/>
          <p:nvPr/>
        </p:nvGrpSpPr>
        <p:grpSpPr>
          <a:xfrm>
            <a:off x="1325898" y="3666229"/>
            <a:ext cx="358288" cy="253418"/>
            <a:chOff x="1325898" y="3865479"/>
            <a:chExt cx="358288" cy="253418"/>
          </a:xfrm>
        </p:grpSpPr>
        <p:sp>
          <p:nvSpPr>
            <p:cNvPr id="13900" name="Google Shape;13900;p61"/>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1"/>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1"/>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1"/>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1"/>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1"/>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1"/>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1"/>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61"/>
          <p:cNvGrpSpPr/>
          <p:nvPr/>
        </p:nvGrpSpPr>
        <p:grpSpPr>
          <a:xfrm>
            <a:off x="3121823" y="3613742"/>
            <a:ext cx="354933" cy="358524"/>
            <a:chOff x="3121823" y="3812992"/>
            <a:chExt cx="354933" cy="358524"/>
          </a:xfrm>
        </p:grpSpPr>
        <p:sp>
          <p:nvSpPr>
            <p:cNvPr id="13909" name="Google Shape;13909;p61"/>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1"/>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1"/>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1"/>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1"/>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1"/>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1"/>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1"/>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1"/>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1"/>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1"/>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1"/>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1"/>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1"/>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61"/>
          <p:cNvGrpSpPr/>
          <p:nvPr/>
        </p:nvGrpSpPr>
        <p:grpSpPr>
          <a:xfrm>
            <a:off x="876687" y="3614817"/>
            <a:ext cx="362457" cy="356296"/>
            <a:chOff x="876687" y="3814067"/>
            <a:chExt cx="362457" cy="356296"/>
          </a:xfrm>
        </p:grpSpPr>
        <p:sp>
          <p:nvSpPr>
            <p:cNvPr id="13924" name="Google Shape;13924;p61"/>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1"/>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1"/>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1"/>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1"/>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1"/>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1"/>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1"/>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1"/>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1"/>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1"/>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1"/>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1"/>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1"/>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1"/>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1"/>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1"/>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1"/>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1"/>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1"/>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1"/>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1"/>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1"/>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1"/>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0" name="Google Shape;13950;p61"/>
          <p:cNvGrpSpPr/>
          <p:nvPr/>
        </p:nvGrpSpPr>
        <p:grpSpPr>
          <a:xfrm>
            <a:off x="4008787" y="1316696"/>
            <a:ext cx="330734" cy="358367"/>
            <a:chOff x="4008787" y="1515946"/>
            <a:chExt cx="330734" cy="358367"/>
          </a:xfrm>
        </p:grpSpPr>
        <p:sp>
          <p:nvSpPr>
            <p:cNvPr id="13951" name="Google Shape;13951;p61"/>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1"/>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1"/>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1"/>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1"/>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1"/>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1"/>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1"/>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1"/>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1"/>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1"/>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1"/>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1"/>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1"/>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1"/>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61"/>
          <p:cNvGrpSpPr/>
          <p:nvPr/>
        </p:nvGrpSpPr>
        <p:grpSpPr>
          <a:xfrm>
            <a:off x="3962539" y="2309185"/>
            <a:ext cx="378502" cy="218470"/>
            <a:chOff x="3962539" y="2508435"/>
            <a:chExt cx="378502" cy="218470"/>
          </a:xfrm>
        </p:grpSpPr>
        <p:sp>
          <p:nvSpPr>
            <p:cNvPr id="13967" name="Google Shape;13967;p61"/>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1"/>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1"/>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1"/>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1"/>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1"/>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1"/>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61"/>
          <p:cNvGrpSpPr/>
          <p:nvPr/>
        </p:nvGrpSpPr>
        <p:grpSpPr>
          <a:xfrm>
            <a:off x="2241439" y="2701687"/>
            <a:ext cx="225811" cy="358262"/>
            <a:chOff x="2241439" y="2900937"/>
            <a:chExt cx="225811" cy="358262"/>
          </a:xfrm>
        </p:grpSpPr>
        <p:sp>
          <p:nvSpPr>
            <p:cNvPr id="13975" name="Google Shape;13975;p61"/>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1"/>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1"/>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1"/>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1"/>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1"/>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1"/>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1"/>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1"/>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1"/>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1"/>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1"/>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1"/>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1"/>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1"/>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1"/>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1"/>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1"/>
          <p:cNvGrpSpPr/>
          <p:nvPr/>
        </p:nvGrpSpPr>
        <p:grpSpPr>
          <a:xfrm>
            <a:off x="3533936" y="3237888"/>
            <a:ext cx="361775" cy="246969"/>
            <a:chOff x="3533936" y="3437138"/>
            <a:chExt cx="361775" cy="246969"/>
          </a:xfrm>
        </p:grpSpPr>
        <p:sp>
          <p:nvSpPr>
            <p:cNvPr id="13993" name="Google Shape;13993;p61"/>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1"/>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1"/>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1"/>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1"/>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1"/>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1"/>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1"/>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1"/>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1"/>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1"/>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4" name="Google Shape;14004;p61"/>
          <p:cNvGrpSpPr/>
          <p:nvPr/>
        </p:nvGrpSpPr>
        <p:grpSpPr>
          <a:xfrm>
            <a:off x="3531838" y="1806202"/>
            <a:ext cx="358288" cy="323209"/>
            <a:chOff x="3531838" y="2005452"/>
            <a:chExt cx="358288" cy="323209"/>
          </a:xfrm>
        </p:grpSpPr>
        <p:sp>
          <p:nvSpPr>
            <p:cNvPr id="14005" name="Google Shape;14005;p61"/>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1"/>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1"/>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1"/>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1"/>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1"/>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1"/>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1"/>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1"/>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1"/>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1"/>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1"/>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1"/>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61"/>
          <p:cNvGrpSpPr/>
          <p:nvPr/>
        </p:nvGrpSpPr>
        <p:grpSpPr>
          <a:xfrm>
            <a:off x="3136452" y="1316696"/>
            <a:ext cx="297988" cy="358393"/>
            <a:chOff x="3136452" y="1515946"/>
            <a:chExt cx="297988" cy="358393"/>
          </a:xfrm>
        </p:grpSpPr>
        <p:sp>
          <p:nvSpPr>
            <p:cNvPr id="14019" name="Google Shape;14019;p61"/>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1"/>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1"/>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1"/>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1"/>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1"/>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1"/>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1"/>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1"/>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1"/>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1"/>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1"/>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61"/>
          <p:cNvGrpSpPr/>
          <p:nvPr/>
        </p:nvGrpSpPr>
        <p:grpSpPr>
          <a:xfrm>
            <a:off x="2674893" y="1316696"/>
            <a:ext cx="332254" cy="358393"/>
            <a:chOff x="2674893" y="1515946"/>
            <a:chExt cx="332254" cy="358393"/>
          </a:xfrm>
        </p:grpSpPr>
        <p:sp>
          <p:nvSpPr>
            <p:cNvPr id="14032" name="Google Shape;14032;p61"/>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1"/>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1"/>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1"/>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1"/>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1"/>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1"/>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1"/>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1"/>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1"/>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1"/>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1"/>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1"/>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1"/>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1"/>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1"/>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1"/>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1"/>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1"/>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1"/>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1"/>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1"/>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61"/>
          <p:cNvGrpSpPr/>
          <p:nvPr/>
        </p:nvGrpSpPr>
        <p:grpSpPr>
          <a:xfrm>
            <a:off x="1753768" y="2239263"/>
            <a:ext cx="358839" cy="358419"/>
            <a:chOff x="1753768" y="2438513"/>
            <a:chExt cx="358839" cy="358419"/>
          </a:xfrm>
        </p:grpSpPr>
        <p:sp>
          <p:nvSpPr>
            <p:cNvPr id="14055" name="Google Shape;14055;p61"/>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1"/>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1"/>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1"/>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1"/>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1"/>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1"/>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1"/>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1"/>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61"/>
          <p:cNvGrpSpPr/>
          <p:nvPr/>
        </p:nvGrpSpPr>
        <p:grpSpPr>
          <a:xfrm>
            <a:off x="2246840" y="1316722"/>
            <a:ext cx="301423" cy="358367"/>
            <a:chOff x="2246840" y="1515972"/>
            <a:chExt cx="301423" cy="358367"/>
          </a:xfrm>
        </p:grpSpPr>
        <p:sp>
          <p:nvSpPr>
            <p:cNvPr id="14065" name="Google Shape;14065;p61"/>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1"/>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1"/>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1"/>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1"/>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1"/>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1"/>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1"/>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1"/>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1"/>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1"/>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1"/>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1"/>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1"/>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1"/>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1"/>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1"/>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1"/>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1"/>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1"/>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61"/>
          <p:cNvGrpSpPr/>
          <p:nvPr/>
        </p:nvGrpSpPr>
        <p:grpSpPr>
          <a:xfrm>
            <a:off x="2703575" y="4087256"/>
            <a:ext cx="339097" cy="358446"/>
            <a:chOff x="2703575" y="4286506"/>
            <a:chExt cx="339097" cy="358446"/>
          </a:xfrm>
        </p:grpSpPr>
        <p:sp>
          <p:nvSpPr>
            <p:cNvPr id="14086" name="Google Shape;14086;p61"/>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1"/>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1"/>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1"/>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1"/>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1"/>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1"/>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1"/>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1"/>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1"/>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1"/>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61"/>
          <p:cNvGrpSpPr/>
          <p:nvPr/>
        </p:nvGrpSpPr>
        <p:grpSpPr>
          <a:xfrm>
            <a:off x="2638346" y="1806281"/>
            <a:ext cx="358551" cy="322869"/>
            <a:chOff x="2638346" y="2005531"/>
            <a:chExt cx="358551" cy="322869"/>
          </a:xfrm>
        </p:grpSpPr>
        <p:sp>
          <p:nvSpPr>
            <p:cNvPr id="14098" name="Google Shape;14098;p61"/>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1"/>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1"/>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1"/>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1"/>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1"/>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1"/>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1"/>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1"/>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1"/>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1"/>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1"/>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1"/>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1"/>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1"/>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1"/>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61"/>
          <p:cNvGrpSpPr/>
          <p:nvPr/>
        </p:nvGrpSpPr>
        <p:grpSpPr>
          <a:xfrm>
            <a:off x="2695605" y="2701583"/>
            <a:ext cx="221826" cy="358419"/>
            <a:chOff x="2695605" y="2900833"/>
            <a:chExt cx="221826" cy="358419"/>
          </a:xfrm>
        </p:grpSpPr>
        <p:sp>
          <p:nvSpPr>
            <p:cNvPr id="14115" name="Google Shape;14115;p61"/>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1"/>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1"/>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1"/>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1"/>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1"/>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1"/>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1"/>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1"/>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1"/>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61"/>
          <p:cNvGrpSpPr/>
          <p:nvPr/>
        </p:nvGrpSpPr>
        <p:grpSpPr>
          <a:xfrm>
            <a:off x="1309564" y="3182254"/>
            <a:ext cx="320509" cy="358341"/>
            <a:chOff x="1309564" y="3381504"/>
            <a:chExt cx="320509" cy="358341"/>
          </a:xfrm>
        </p:grpSpPr>
        <p:sp>
          <p:nvSpPr>
            <p:cNvPr id="14126" name="Google Shape;14126;p61"/>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1"/>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1"/>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1"/>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1"/>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1"/>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1"/>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1"/>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1"/>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1"/>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1"/>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61"/>
          <p:cNvGrpSpPr/>
          <p:nvPr/>
        </p:nvGrpSpPr>
        <p:grpSpPr>
          <a:xfrm>
            <a:off x="1309486" y="2243170"/>
            <a:ext cx="359311" cy="350554"/>
            <a:chOff x="1309486" y="2442420"/>
            <a:chExt cx="359311" cy="350554"/>
          </a:xfrm>
        </p:grpSpPr>
        <p:sp>
          <p:nvSpPr>
            <p:cNvPr id="14138" name="Google Shape;14138;p61"/>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1"/>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1"/>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1"/>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1"/>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1"/>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1"/>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1"/>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1"/>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1"/>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1"/>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1"/>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1"/>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1"/>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1"/>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1"/>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1"/>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1"/>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1"/>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1"/>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1"/>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1"/>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1"/>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1"/>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61"/>
          <p:cNvGrpSpPr/>
          <p:nvPr/>
        </p:nvGrpSpPr>
        <p:grpSpPr>
          <a:xfrm>
            <a:off x="3125755" y="3182254"/>
            <a:ext cx="278115" cy="358341"/>
            <a:chOff x="3125755" y="3381504"/>
            <a:chExt cx="278115" cy="358341"/>
          </a:xfrm>
        </p:grpSpPr>
        <p:sp>
          <p:nvSpPr>
            <p:cNvPr id="14163" name="Google Shape;14163;p61"/>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1"/>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1"/>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1"/>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1"/>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1"/>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1"/>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1"/>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1"/>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1"/>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1"/>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1"/>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1"/>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1"/>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1"/>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61"/>
          <p:cNvGrpSpPr/>
          <p:nvPr/>
        </p:nvGrpSpPr>
        <p:grpSpPr>
          <a:xfrm>
            <a:off x="1298081" y="1797341"/>
            <a:ext cx="358577" cy="341011"/>
            <a:chOff x="1298081" y="1996591"/>
            <a:chExt cx="358577" cy="341011"/>
          </a:xfrm>
        </p:grpSpPr>
        <p:sp>
          <p:nvSpPr>
            <p:cNvPr id="14179" name="Google Shape;14179;p61"/>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1"/>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1"/>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1"/>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1"/>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1"/>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1"/>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1"/>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1"/>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1"/>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1"/>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1"/>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1"/>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1"/>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1"/>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1"/>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1"/>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1"/>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1"/>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1"/>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1"/>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61"/>
          <p:cNvGrpSpPr/>
          <p:nvPr/>
        </p:nvGrpSpPr>
        <p:grpSpPr>
          <a:xfrm>
            <a:off x="3985322" y="3188153"/>
            <a:ext cx="358682" cy="346386"/>
            <a:chOff x="3985322" y="3387403"/>
            <a:chExt cx="358682" cy="346386"/>
          </a:xfrm>
        </p:grpSpPr>
        <p:sp>
          <p:nvSpPr>
            <p:cNvPr id="14201" name="Google Shape;14201;p61"/>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1"/>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1"/>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1"/>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1"/>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1"/>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1"/>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1"/>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1"/>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1"/>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1"/>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1"/>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1"/>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1"/>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1"/>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1"/>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1"/>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1"/>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1"/>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1"/>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1" name="Google Shape;14221;p61"/>
          <p:cNvGrpSpPr/>
          <p:nvPr/>
        </p:nvGrpSpPr>
        <p:grpSpPr>
          <a:xfrm>
            <a:off x="2162341" y="4087361"/>
            <a:ext cx="351341" cy="358262"/>
            <a:chOff x="2162341" y="4286611"/>
            <a:chExt cx="351341" cy="358262"/>
          </a:xfrm>
        </p:grpSpPr>
        <p:sp>
          <p:nvSpPr>
            <p:cNvPr id="14222" name="Google Shape;14222;p61"/>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1"/>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1"/>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1"/>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1"/>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1"/>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1"/>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1"/>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1"/>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1"/>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1"/>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61"/>
          <p:cNvGrpSpPr/>
          <p:nvPr/>
        </p:nvGrpSpPr>
        <p:grpSpPr>
          <a:xfrm>
            <a:off x="869949" y="3182228"/>
            <a:ext cx="303389" cy="358472"/>
            <a:chOff x="869949" y="3381478"/>
            <a:chExt cx="303389" cy="358472"/>
          </a:xfrm>
        </p:grpSpPr>
        <p:sp>
          <p:nvSpPr>
            <p:cNvPr id="14234" name="Google Shape;14234;p61"/>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1"/>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1"/>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1"/>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1"/>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1"/>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1"/>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1"/>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2" name="Google Shape;14242;p61"/>
          <p:cNvGrpSpPr/>
          <p:nvPr/>
        </p:nvGrpSpPr>
        <p:grpSpPr>
          <a:xfrm>
            <a:off x="1772461" y="2701583"/>
            <a:ext cx="261729" cy="358393"/>
            <a:chOff x="1772461" y="2900833"/>
            <a:chExt cx="261729" cy="358393"/>
          </a:xfrm>
        </p:grpSpPr>
        <p:sp>
          <p:nvSpPr>
            <p:cNvPr id="14243" name="Google Shape;14243;p61"/>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1"/>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1"/>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1"/>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1"/>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1"/>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1"/>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1"/>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1"/>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1"/>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1"/>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1"/>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1"/>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1"/>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1"/>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1"/>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1"/>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61"/>
          <p:cNvGrpSpPr/>
          <p:nvPr/>
        </p:nvGrpSpPr>
        <p:grpSpPr>
          <a:xfrm>
            <a:off x="1352587" y="1316827"/>
            <a:ext cx="310992" cy="358262"/>
            <a:chOff x="1352587" y="1516077"/>
            <a:chExt cx="310992" cy="358262"/>
          </a:xfrm>
        </p:grpSpPr>
        <p:sp>
          <p:nvSpPr>
            <p:cNvPr id="14263" name="Google Shape;14263;p61"/>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1"/>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1"/>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1"/>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1"/>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1"/>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1"/>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1"/>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1"/>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1"/>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1"/>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1"/>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1"/>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1"/>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1"/>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1"/>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1"/>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1"/>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1"/>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1"/>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3" name="Google Shape;14283;p61"/>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4" name="Google Shape;14284;p61"/>
          <p:cNvGrpSpPr/>
          <p:nvPr/>
        </p:nvGrpSpPr>
        <p:grpSpPr>
          <a:xfrm>
            <a:off x="1319160" y="2701687"/>
            <a:ext cx="265295" cy="358262"/>
            <a:chOff x="1319160" y="2900937"/>
            <a:chExt cx="265295" cy="358262"/>
          </a:xfrm>
        </p:grpSpPr>
        <p:sp>
          <p:nvSpPr>
            <p:cNvPr id="14285" name="Google Shape;14285;p61"/>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1"/>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1"/>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1"/>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1"/>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1"/>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1"/>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1"/>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1"/>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1"/>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1"/>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1"/>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1"/>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1"/>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1"/>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1"/>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1"/>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1"/>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1"/>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1"/>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1"/>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61"/>
          <p:cNvGrpSpPr/>
          <p:nvPr/>
        </p:nvGrpSpPr>
        <p:grpSpPr>
          <a:xfrm>
            <a:off x="3978401" y="1805966"/>
            <a:ext cx="358839" cy="323472"/>
            <a:chOff x="3978401" y="2005216"/>
            <a:chExt cx="358839" cy="323472"/>
          </a:xfrm>
        </p:grpSpPr>
        <p:sp>
          <p:nvSpPr>
            <p:cNvPr id="14307" name="Google Shape;14307;p61"/>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1"/>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1"/>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1"/>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1"/>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1"/>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1"/>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1"/>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1"/>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1"/>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61"/>
          <p:cNvGrpSpPr/>
          <p:nvPr/>
        </p:nvGrpSpPr>
        <p:grpSpPr>
          <a:xfrm>
            <a:off x="865099" y="2239394"/>
            <a:ext cx="360569" cy="358210"/>
            <a:chOff x="865099" y="2438644"/>
            <a:chExt cx="360569" cy="358210"/>
          </a:xfrm>
        </p:grpSpPr>
        <p:sp>
          <p:nvSpPr>
            <p:cNvPr id="14318" name="Google Shape;14318;p61"/>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1"/>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1"/>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1"/>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1"/>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1"/>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1"/>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1"/>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1"/>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1"/>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1"/>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1"/>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1"/>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1"/>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1"/>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61"/>
          <p:cNvGrpSpPr/>
          <p:nvPr/>
        </p:nvGrpSpPr>
        <p:grpSpPr>
          <a:xfrm>
            <a:off x="3126490" y="2701766"/>
            <a:ext cx="265242" cy="358288"/>
            <a:chOff x="3126490" y="2901016"/>
            <a:chExt cx="265242" cy="358288"/>
          </a:xfrm>
        </p:grpSpPr>
        <p:sp>
          <p:nvSpPr>
            <p:cNvPr id="14334" name="Google Shape;14334;p61"/>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1"/>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1"/>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1"/>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1"/>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1"/>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1"/>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1"/>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1"/>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1"/>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1"/>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1"/>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1"/>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1"/>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1"/>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1"/>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1"/>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61"/>
          <p:cNvGrpSpPr/>
          <p:nvPr/>
        </p:nvGrpSpPr>
        <p:grpSpPr>
          <a:xfrm>
            <a:off x="2671485" y="3182202"/>
            <a:ext cx="289336" cy="358393"/>
            <a:chOff x="2671485" y="3381452"/>
            <a:chExt cx="289336" cy="358393"/>
          </a:xfrm>
        </p:grpSpPr>
        <p:sp>
          <p:nvSpPr>
            <p:cNvPr id="14352" name="Google Shape;14352;p61"/>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1"/>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1"/>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1"/>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1"/>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1"/>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1"/>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1"/>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1"/>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1"/>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1"/>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1"/>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1"/>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1"/>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1"/>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61"/>
          <p:cNvGrpSpPr/>
          <p:nvPr/>
        </p:nvGrpSpPr>
        <p:grpSpPr>
          <a:xfrm>
            <a:off x="7153891" y="1314152"/>
            <a:ext cx="289546" cy="364974"/>
            <a:chOff x="7153891" y="1513402"/>
            <a:chExt cx="289546" cy="364974"/>
          </a:xfrm>
        </p:grpSpPr>
        <p:sp>
          <p:nvSpPr>
            <p:cNvPr id="14368" name="Google Shape;14368;p61"/>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1"/>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1"/>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1"/>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1"/>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1"/>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1"/>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1"/>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1"/>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1"/>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1"/>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1"/>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1"/>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1"/>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1"/>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1"/>
          <p:cNvGrpSpPr/>
          <p:nvPr/>
        </p:nvGrpSpPr>
        <p:grpSpPr>
          <a:xfrm>
            <a:off x="6255941" y="3598300"/>
            <a:ext cx="284958" cy="364974"/>
            <a:chOff x="6255941" y="3797550"/>
            <a:chExt cx="284958" cy="364974"/>
          </a:xfrm>
        </p:grpSpPr>
        <p:sp>
          <p:nvSpPr>
            <p:cNvPr id="14384" name="Google Shape;14384;p61"/>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1"/>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1"/>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1"/>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1"/>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1"/>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1"/>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1"/>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1"/>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1"/>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1"/>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1"/>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1"/>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1"/>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1"/>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61"/>
          <p:cNvGrpSpPr/>
          <p:nvPr/>
        </p:nvGrpSpPr>
        <p:grpSpPr>
          <a:xfrm>
            <a:off x="6698309" y="1314152"/>
            <a:ext cx="300557" cy="364974"/>
            <a:chOff x="6698309" y="1513402"/>
            <a:chExt cx="300557" cy="364974"/>
          </a:xfrm>
        </p:grpSpPr>
        <p:sp>
          <p:nvSpPr>
            <p:cNvPr id="14400" name="Google Shape;14400;p61"/>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1"/>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1"/>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1"/>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1"/>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1"/>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1"/>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1"/>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1"/>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1"/>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1"/>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1"/>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1"/>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1"/>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1"/>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1"/>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1"/>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1"/>
          <p:cNvGrpSpPr/>
          <p:nvPr/>
        </p:nvGrpSpPr>
        <p:grpSpPr>
          <a:xfrm>
            <a:off x="5327187" y="1314152"/>
            <a:ext cx="342243" cy="364974"/>
            <a:chOff x="5327187" y="1513402"/>
            <a:chExt cx="342243" cy="364974"/>
          </a:xfrm>
        </p:grpSpPr>
        <p:sp>
          <p:nvSpPr>
            <p:cNvPr id="14418" name="Google Shape;14418;p61"/>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1"/>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1"/>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1"/>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1"/>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1"/>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1"/>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1"/>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1"/>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1"/>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1"/>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1"/>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1"/>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1"/>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1"/>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3" name="Google Shape;14433;p61"/>
          <p:cNvGrpSpPr/>
          <p:nvPr/>
        </p:nvGrpSpPr>
        <p:grpSpPr>
          <a:xfrm>
            <a:off x="5782978" y="1314152"/>
            <a:ext cx="330839" cy="364974"/>
            <a:chOff x="5782978" y="1513402"/>
            <a:chExt cx="330839" cy="364974"/>
          </a:xfrm>
        </p:grpSpPr>
        <p:sp>
          <p:nvSpPr>
            <p:cNvPr id="14434" name="Google Shape;14434;p61"/>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1"/>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1"/>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1"/>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1"/>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1"/>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1"/>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1"/>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1"/>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1"/>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1"/>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1"/>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1"/>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1"/>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1"/>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1"/>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61"/>
          <p:cNvGrpSpPr/>
          <p:nvPr/>
        </p:nvGrpSpPr>
        <p:grpSpPr>
          <a:xfrm>
            <a:off x="4905609" y="3598300"/>
            <a:ext cx="285063" cy="364974"/>
            <a:chOff x="4905609" y="3797550"/>
            <a:chExt cx="285063" cy="364974"/>
          </a:xfrm>
        </p:grpSpPr>
        <p:sp>
          <p:nvSpPr>
            <p:cNvPr id="14451" name="Google Shape;14451;p61"/>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1"/>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1"/>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1"/>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1"/>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1"/>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1"/>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1"/>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1"/>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1"/>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1"/>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1"/>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1"/>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1"/>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1"/>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1"/>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61"/>
          <p:cNvGrpSpPr/>
          <p:nvPr/>
        </p:nvGrpSpPr>
        <p:grpSpPr>
          <a:xfrm>
            <a:off x="8056219" y="1314100"/>
            <a:ext cx="285168" cy="365026"/>
            <a:chOff x="8056219" y="1513350"/>
            <a:chExt cx="285168" cy="365026"/>
          </a:xfrm>
        </p:grpSpPr>
        <p:sp>
          <p:nvSpPr>
            <p:cNvPr id="14468" name="Google Shape;14468;p61"/>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1"/>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1"/>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1"/>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1"/>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1"/>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1"/>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1"/>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1"/>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1"/>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1"/>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1"/>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1"/>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1"/>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1"/>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1"/>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61"/>
          <p:cNvGrpSpPr/>
          <p:nvPr/>
        </p:nvGrpSpPr>
        <p:grpSpPr>
          <a:xfrm>
            <a:off x="6233054" y="1314152"/>
            <a:ext cx="330839" cy="364974"/>
            <a:chOff x="6233054" y="1513402"/>
            <a:chExt cx="330839" cy="364974"/>
          </a:xfrm>
        </p:grpSpPr>
        <p:sp>
          <p:nvSpPr>
            <p:cNvPr id="14485" name="Google Shape;14485;p61"/>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1"/>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1"/>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1"/>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1"/>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1"/>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1"/>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1"/>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1"/>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1"/>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1"/>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1"/>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1"/>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1"/>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1"/>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1"/>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1"/>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1"/>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1"/>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1"/>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1"/>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1"/>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61"/>
          <p:cNvGrpSpPr/>
          <p:nvPr/>
        </p:nvGrpSpPr>
        <p:grpSpPr>
          <a:xfrm>
            <a:off x="5805866" y="3598221"/>
            <a:ext cx="285168" cy="365288"/>
            <a:chOff x="5805866" y="3797471"/>
            <a:chExt cx="285168" cy="365288"/>
          </a:xfrm>
        </p:grpSpPr>
        <p:sp>
          <p:nvSpPr>
            <p:cNvPr id="14508" name="Google Shape;14508;p61"/>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1"/>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1"/>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1"/>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1"/>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1"/>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1"/>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1"/>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1"/>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1"/>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1"/>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1"/>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1"/>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1"/>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1"/>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1"/>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1"/>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1"/>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1"/>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1"/>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61"/>
          <p:cNvGrpSpPr/>
          <p:nvPr/>
        </p:nvGrpSpPr>
        <p:grpSpPr>
          <a:xfrm>
            <a:off x="5355790" y="3598221"/>
            <a:ext cx="284958" cy="365052"/>
            <a:chOff x="5355790" y="3797471"/>
            <a:chExt cx="284958" cy="365052"/>
          </a:xfrm>
        </p:grpSpPr>
        <p:sp>
          <p:nvSpPr>
            <p:cNvPr id="14529" name="Google Shape;14529;p61"/>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1"/>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1"/>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1"/>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1"/>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1"/>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1"/>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1"/>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1"/>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1"/>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1"/>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1"/>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1"/>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1"/>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1"/>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1"/>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1"/>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1"/>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1"/>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1"/>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1"/>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1"/>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1"/>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1"/>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3" name="Google Shape;14553;p61"/>
          <p:cNvGrpSpPr/>
          <p:nvPr/>
        </p:nvGrpSpPr>
        <p:grpSpPr>
          <a:xfrm>
            <a:off x="7156067" y="3598300"/>
            <a:ext cx="285089" cy="364974"/>
            <a:chOff x="7156067" y="3797550"/>
            <a:chExt cx="285089" cy="364974"/>
          </a:xfrm>
        </p:grpSpPr>
        <p:sp>
          <p:nvSpPr>
            <p:cNvPr id="14554" name="Google Shape;14554;p61"/>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1"/>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1"/>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1"/>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1"/>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1"/>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1"/>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1"/>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1"/>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1"/>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1"/>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1"/>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1"/>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1"/>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1"/>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1"/>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1"/>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1"/>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61"/>
          <p:cNvGrpSpPr/>
          <p:nvPr/>
        </p:nvGrpSpPr>
        <p:grpSpPr>
          <a:xfrm>
            <a:off x="6255941" y="4086837"/>
            <a:ext cx="284958" cy="364948"/>
            <a:chOff x="6255941" y="4286087"/>
            <a:chExt cx="284958" cy="364948"/>
          </a:xfrm>
        </p:grpSpPr>
        <p:sp>
          <p:nvSpPr>
            <p:cNvPr id="14573" name="Google Shape;14573;p61"/>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1"/>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1"/>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1"/>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1"/>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1"/>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1"/>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1"/>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1"/>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1"/>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1"/>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1"/>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1"/>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1"/>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1"/>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1"/>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1"/>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1"/>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1"/>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1"/>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1"/>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61"/>
          <p:cNvGrpSpPr/>
          <p:nvPr/>
        </p:nvGrpSpPr>
        <p:grpSpPr>
          <a:xfrm>
            <a:off x="7606143" y="3598352"/>
            <a:ext cx="285089" cy="364948"/>
            <a:chOff x="7606143" y="3797602"/>
            <a:chExt cx="285089" cy="364948"/>
          </a:xfrm>
        </p:grpSpPr>
        <p:sp>
          <p:nvSpPr>
            <p:cNvPr id="14595" name="Google Shape;14595;p61"/>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1"/>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1"/>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1"/>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1"/>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1"/>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1"/>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1"/>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1"/>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1"/>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1"/>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1"/>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1"/>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1"/>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1"/>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1"/>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1"/>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1"/>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1"/>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1"/>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1"/>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1"/>
          <p:cNvGrpSpPr/>
          <p:nvPr/>
        </p:nvGrpSpPr>
        <p:grpSpPr>
          <a:xfrm>
            <a:off x="7606143" y="3157269"/>
            <a:ext cx="285089" cy="365052"/>
            <a:chOff x="7606143" y="3356519"/>
            <a:chExt cx="285089" cy="365052"/>
          </a:xfrm>
        </p:grpSpPr>
        <p:sp>
          <p:nvSpPr>
            <p:cNvPr id="14617" name="Google Shape;14617;p61"/>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1"/>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1"/>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1"/>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1"/>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1"/>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1"/>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1"/>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1"/>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1"/>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1"/>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1"/>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1"/>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1"/>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1"/>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1"/>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1"/>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61"/>
          <p:cNvGrpSpPr/>
          <p:nvPr/>
        </p:nvGrpSpPr>
        <p:grpSpPr>
          <a:xfrm>
            <a:off x="4905557" y="4086260"/>
            <a:ext cx="285797" cy="366390"/>
            <a:chOff x="4905557" y="4285510"/>
            <a:chExt cx="285797" cy="366390"/>
          </a:xfrm>
        </p:grpSpPr>
        <p:sp>
          <p:nvSpPr>
            <p:cNvPr id="14635" name="Google Shape;14635;p61"/>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1"/>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1"/>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1"/>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1"/>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1"/>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1"/>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1"/>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1"/>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1"/>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1"/>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1"/>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1"/>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1"/>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1"/>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1"/>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61"/>
          <p:cNvGrpSpPr/>
          <p:nvPr/>
        </p:nvGrpSpPr>
        <p:grpSpPr>
          <a:xfrm>
            <a:off x="7606248" y="2232053"/>
            <a:ext cx="284984" cy="364843"/>
            <a:chOff x="7606248" y="2431303"/>
            <a:chExt cx="284984" cy="364843"/>
          </a:xfrm>
        </p:grpSpPr>
        <p:sp>
          <p:nvSpPr>
            <p:cNvPr id="14652" name="Google Shape;14652;p61"/>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1"/>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1"/>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1"/>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1"/>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1"/>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1"/>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1"/>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1"/>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1"/>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1"/>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1"/>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1"/>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1"/>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1"/>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1"/>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61"/>
          <p:cNvGrpSpPr/>
          <p:nvPr/>
        </p:nvGrpSpPr>
        <p:grpSpPr>
          <a:xfrm>
            <a:off x="5805866" y="4086837"/>
            <a:ext cx="284879" cy="364948"/>
            <a:chOff x="5805866" y="4286087"/>
            <a:chExt cx="284879" cy="364948"/>
          </a:xfrm>
        </p:grpSpPr>
        <p:sp>
          <p:nvSpPr>
            <p:cNvPr id="14669" name="Google Shape;14669;p61"/>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1"/>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1"/>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1"/>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1"/>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1"/>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1"/>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1"/>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1"/>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1"/>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1"/>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1"/>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1"/>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1"/>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1"/>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1"/>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1"/>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1"/>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1"/>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1"/>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1"/>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1"/>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1" name="Google Shape;14691;p61"/>
          <p:cNvGrpSpPr/>
          <p:nvPr/>
        </p:nvGrpSpPr>
        <p:grpSpPr>
          <a:xfrm>
            <a:off x="5355790" y="4086837"/>
            <a:ext cx="284958" cy="364948"/>
            <a:chOff x="5355790" y="4286087"/>
            <a:chExt cx="284958" cy="364948"/>
          </a:xfrm>
        </p:grpSpPr>
        <p:sp>
          <p:nvSpPr>
            <p:cNvPr id="14692" name="Google Shape;14692;p61"/>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1"/>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1"/>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1"/>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1"/>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1"/>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1"/>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1"/>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1"/>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1"/>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1"/>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1"/>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1"/>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1"/>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1"/>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1"/>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1"/>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1"/>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1"/>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1"/>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1"/>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1"/>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1"/>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61"/>
          <p:cNvGrpSpPr/>
          <p:nvPr/>
        </p:nvGrpSpPr>
        <p:grpSpPr>
          <a:xfrm>
            <a:off x="8056219" y="1784258"/>
            <a:ext cx="284984" cy="364869"/>
            <a:chOff x="8056219" y="1983508"/>
            <a:chExt cx="284984" cy="364869"/>
          </a:xfrm>
        </p:grpSpPr>
        <p:sp>
          <p:nvSpPr>
            <p:cNvPr id="14716" name="Google Shape;14716;p61"/>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1"/>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1"/>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1"/>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1"/>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1"/>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1"/>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1"/>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1"/>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1"/>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1"/>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1"/>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1"/>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1"/>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61"/>
          <p:cNvGrpSpPr/>
          <p:nvPr/>
        </p:nvGrpSpPr>
        <p:grpSpPr>
          <a:xfrm>
            <a:off x="7161782" y="4086732"/>
            <a:ext cx="273580" cy="365131"/>
            <a:chOff x="7161782" y="4285982"/>
            <a:chExt cx="273580" cy="365131"/>
          </a:xfrm>
        </p:grpSpPr>
        <p:sp>
          <p:nvSpPr>
            <p:cNvPr id="14731" name="Google Shape;14731;p61"/>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1"/>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1"/>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1"/>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1"/>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1"/>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1"/>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1"/>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1"/>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1"/>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1"/>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1"/>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1"/>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1"/>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1"/>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6" name="Google Shape;14746;p61"/>
          <p:cNvGrpSpPr/>
          <p:nvPr/>
        </p:nvGrpSpPr>
        <p:grpSpPr>
          <a:xfrm>
            <a:off x="7606352" y="1784258"/>
            <a:ext cx="285063" cy="364869"/>
            <a:chOff x="7606352" y="1983508"/>
            <a:chExt cx="285063" cy="364869"/>
          </a:xfrm>
        </p:grpSpPr>
        <p:sp>
          <p:nvSpPr>
            <p:cNvPr id="14747" name="Google Shape;14747;p61"/>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1"/>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1"/>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1"/>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1"/>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1"/>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1"/>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1"/>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1"/>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1"/>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1"/>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1"/>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1"/>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1"/>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1"/>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61"/>
          <p:cNvGrpSpPr/>
          <p:nvPr/>
        </p:nvGrpSpPr>
        <p:grpSpPr>
          <a:xfrm>
            <a:off x="7611937" y="4086837"/>
            <a:ext cx="273580" cy="365052"/>
            <a:chOff x="7611937" y="4286087"/>
            <a:chExt cx="273580" cy="365052"/>
          </a:xfrm>
        </p:grpSpPr>
        <p:sp>
          <p:nvSpPr>
            <p:cNvPr id="14763" name="Google Shape;14763;p61"/>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1"/>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1"/>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1"/>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1"/>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1"/>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1"/>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1"/>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1"/>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1"/>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1"/>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1"/>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1"/>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1"/>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1"/>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1"/>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1"/>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1"/>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1"/>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1"/>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1"/>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61"/>
          <p:cNvGrpSpPr/>
          <p:nvPr/>
        </p:nvGrpSpPr>
        <p:grpSpPr>
          <a:xfrm>
            <a:off x="8061934" y="2231948"/>
            <a:ext cx="273658" cy="365052"/>
            <a:chOff x="8061934" y="2431198"/>
            <a:chExt cx="273658" cy="365052"/>
          </a:xfrm>
        </p:grpSpPr>
        <p:sp>
          <p:nvSpPr>
            <p:cNvPr id="14785" name="Google Shape;14785;p61"/>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1"/>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1"/>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1"/>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1"/>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1"/>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1"/>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1"/>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1"/>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1"/>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1"/>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1"/>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1"/>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1"/>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1"/>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1"/>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61"/>
          <p:cNvGrpSpPr/>
          <p:nvPr/>
        </p:nvGrpSpPr>
        <p:grpSpPr>
          <a:xfrm>
            <a:off x="7161861" y="3157269"/>
            <a:ext cx="273501" cy="365131"/>
            <a:chOff x="7161861" y="3356519"/>
            <a:chExt cx="273501" cy="365131"/>
          </a:xfrm>
        </p:grpSpPr>
        <p:sp>
          <p:nvSpPr>
            <p:cNvPr id="14802" name="Google Shape;14802;p61"/>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1"/>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1"/>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1"/>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1"/>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1"/>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1"/>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1"/>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1"/>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1"/>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1"/>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1"/>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1"/>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1"/>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1"/>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1"/>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1"/>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1"/>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1"/>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1"/>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2" name="Google Shape;14822;p61"/>
          <p:cNvGrpSpPr/>
          <p:nvPr/>
        </p:nvGrpSpPr>
        <p:grpSpPr>
          <a:xfrm>
            <a:off x="7156067" y="1784258"/>
            <a:ext cx="285089" cy="365131"/>
            <a:chOff x="7156067" y="1983508"/>
            <a:chExt cx="285089" cy="365131"/>
          </a:xfrm>
        </p:grpSpPr>
        <p:sp>
          <p:nvSpPr>
            <p:cNvPr id="14823" name="Google Shape;14823;p61"/>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1"/>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1"/>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1"/>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1"/>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1"/>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1"/>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1"/>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1"/>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1"/>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1"/>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1"/>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1"/>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1"/>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1"/>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1"/>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1"/>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1"/>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61"/>
          <p:cNvGrpSpPr/>
          <p:nvPr/>
        </p:nvGrpSpPr>
        <p:grpSpPr>
          <a:xfrm>
            <a:off x="5355790" y="1784258"/>
            <a:ext cx="284879" cy="364974"/>
            <a:chOff x="5355790" y="1983508"/>
            <a:chExt cx="284879" cy="364974"/>
          </a:xfrm>
        </p:grpSpPr>
        <p:sp>
          <p:nvSpPr>
            <p:cNvPr id="14842" name="Google Shape;14842;p61"/>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1"/>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1"/>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1"/>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1"/>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1"/>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1"/>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1"/>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1"/>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1"/>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1"/>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1"/>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1"/>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1"/>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1"/>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1"/>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1"/>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61"/>
          <p:cNvGrpSpPr/>
          <p:nvPr/>
        </p:nvGrpSpPr>
        <p:grpSpPr>
          <a:xfrm>
            <a:off x="7161573" y="2695500"/>
            <a:ext cx="273868" cy="365131"/>
            <a:chOff x="7161573" y="2894750"/>
            <a:chExt cx="273868" cy="365131"/>
          </a:xfrm>
        </p:grpSpPr>
        <p:sp>
          <p:nvSpPr>
            <p:cNvPr id="14860" name="Google Shape;14860;p61"/>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1"/>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1"/>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1"/>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1"/>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1"/>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1"/>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1"/>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1"/>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1"/>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1"/>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1"/>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61"/>
          <p:cNvGrpSpPr/>
          <p:nvPr/>
        </p:nvGrpSpPr>
        <p:grpSpPr>
          <a:xfrm>
            <a:off x="4911692" y="1314152"/>
            <a:ext cx="273108" cy="364974"/>
            <a:chOff x="4911692" y="1513402"/>
            <a:chExt cx="273108" cy="364974"/>
          </a:xfrm>
        </p:grpSpPr>
        <p:sp>
          <p:nvSpPr>
            <p:cNvPr id="14873" name="Google Shape;14873;p61"/>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1"/>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1"/>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1"/>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1"/>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1"/>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1"/>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1"/>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1"/>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1"/>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1"/>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1"/>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1"/>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1"/>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1"/>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1"/>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1"/>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1"/>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1"/>
          <p:cNvGrpSpPr/>
          <p:nvPr/>
        </p:nvGrpSpPr>
        <p:grpSpPr>
          <a:xfrm>
            <a:off x="8062013" y="3598378"/>
            <a:ext cx="273580" cy="364921"/>
            <a:chOff x="8062013" y="3797628"/>
            <a:chExt cx="273580" cy="364921"/>
          </a:xfrm>
        </p:grpSpPr>
        <p:sp>
          <p:nvSpPr>
            <p:cNvPr id="14892" name="Google Shape;14892;p61"/>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1"/>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1"/>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1"/>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1"/>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1"/>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1"/>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1"/>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1"/>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1"/>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1"/>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1"/>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1"/>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1"/>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1"/>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1"/>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1"/>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1"/>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1"/>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1"/>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1"/>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1"/>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61"/>
          <p:cNvGrpSpPr/>
          <p:nvPr/>
        </p:nvGrpSpPr>
        <p:grpSpPr>
          <a:xfrm>
            <a:off x="6711785" y="3157348"/>
            <a:ext cx="273501" cy="365052"/>
            <a:chOff x="6711785" y="3356598"/>
            <a:chExt cx="273501" cy="365052"/>
          </a:xfrm>
        </p:grpSpPr>
        <p:sp>
          <p:nvSpPr>
            <p:cNvPr id="14915" name="Google Shape;14915;p61"/>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1"/>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1"/>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1"/>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1"/>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1"/>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1"/>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1"/>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1"/>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1"/>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1"/>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1"/>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1"/>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1"/>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1"/>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1"/>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1"/>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61"/>
          <p:cNvGrpSpPr/>
          <p:nvPr/>
        </p:nvGrpSpPr>
        <p:grpSpPr>
          <a:xfrm>
            <a:off x="6261814" y="3157348"/>
            <a:ext cx="273501" cy="364948"/>
            <a:chOff x="6261814" y="3356598"/>
            <a:chExt cx="273501" cy="364948"/>
          </a:xfrm>
        </p:grpSpPr>
        <p:sp>
          <p:nvSpPr>
            <p:cNvPr id="14933" name="Google Shape;14933;p61"/>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1"/>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1"/>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1"/>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1"/>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1"/>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1"/>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1"/>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1"/>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1"/>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1"/>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1"/>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1"/>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1"/>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1"/>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1"/>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1"/>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1"/>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1"/>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61"/>
          <p:cNvGrpSpPr/>
          <p:nvPr/>
        </p:nvGrpSpPr>
        <p:grpSpPr>
          <a:xfrm>
            <a:off x="7611753" y="2695421"/>
            <a:ext cx="273868" cy="365131"/>
            <a:chOff x="7611753" y="2894671"/>
            <a:chExt cx="273868" cy="365131"/>
          </a:xfrm>
        </p:grpSpPr>
        <p:sp>
          <p:nvSpPr>
            <p:cNvPr id="14953" name="Google Shape;14953;p61"/>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1"/>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1"/>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1"/>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1"/>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1"/>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1"/>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1"/>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1"/>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1"/>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1"/>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1"/>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1"/>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1"/>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1"/>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1"/>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1"/>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1"/>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61"/>
          <p:cNvGrpSpPr/>
          <p:nvPr/>
        </p:nvGrpSpPr>
        <p:grpSpPr>
          <a:xfrm>
            <a:off x="6706096" y="1784232"/>
            <a:ext cx="284984" cy="364895"/>
            <a:chOff x="6706096" y="1983482"/>
            <a:chExt cx="284984" cy="364895"/>
          </a:xfrm>
        </p:grpSpPr>
        <p:sp>
          <p:nvSpPr>
            <p:cNvPr id="14972" name="Google Shape;14972;p61"/>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1"/>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1"/>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1"/>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1"/>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1"/>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1"/>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1"/>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1"/>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1"/>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1"/>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1"/>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1"/>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1"/>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1"/>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1"/>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1"/>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1"/>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1"/>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1"/>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1"/>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1"/>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1"/>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1"/>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1"/>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61"/>
          <p:cNvGrpSpPr/>
          <p:nvPr/>
        </p:nvGrpSpPr>
        <p:grpSpPr>
          <a:xfrm>
            <a:off x="6261526" y="2695421"/>
            <a:ext cx="273868" cy="365026"/>
            <a:chOff x="6261526" y="2894671"/>
            <a:chExt cx="273868" cy="365026"/>
          </a:xfrm>
        </p:grpSpPr>
        <p:sp>
          <p:nvSpPr>
            <p:cNvPr id="14998" name="Google Shape;14998;p61"/>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1"/>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1"/>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1"/>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1"/>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1"/>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1"/>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1"/>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1"/>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1"/>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1"/>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1"/>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1"/>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1"/>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1"/>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1"/>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1"/>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61"/>
          <p:cNvGrpSpPr/>
          <p:nvPr/>
        </p:nvGrpSpPr>
        <p:grpSpPr>
          <a:xfrm>
            <a:off x="4905609" y="1784258"/>
            <a:ext cx="285063" cy="364869"/>
            <a:chOff x="4905609" y="1983508"/>
            <a:chExt cx="285063" cy="364869"/>
          </a:xfrm>
        </p:grpSpPr>
        <p:sp>
          <p:nvSpPr>
            <p:cNvPr id="15016" name="Google Shape;15016;p61"/>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1"/>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1"/>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1"/>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1"/>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1"/>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1"/>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1"/>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1"/>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1"/>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1"/>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1"/>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1"/>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1"/>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1"/>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1"/>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1"/>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1"/>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1"/>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1"/>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1"/>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1"/>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1"/>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1"/>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1"/>
          <p:cNvGrpSpPr/>
          <p:nvPr/>
        </p:nvGrpSpPr>
        <p:grpSpPr>
          <a:xfrm>
            <a:off x="5811555" y="2695500"/>
            <a:ext cx="273684" cy="365052"/>
            <a:chOff x="5811555" y="2894750"/>
            <a:chExt cx="273684" cy="365052"/>
          </a:xfrm>
        </p:grpSpPr>
        <p:sp>
          <p:nvSpPr>
            <p:cNvPr id="15041" name="Google Shape;15041;p61"/>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1"/>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1"/>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1"/>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1"/>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1"/>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1"/>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1"/>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1"/>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1"/>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1"/>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1"/>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1"/>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1"/>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1"/>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1"/>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1"/>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8" name="Google Shape;15058;p61"/>
          <p:cNvGrpSpPr/>
          <p:nvPr/>
        </p:nvGrpSpPr>
        <p:grpSpPr>
          <a:xfrm>
            <a:off x="5361296" y="2695500"/>
            <a:ext cx="274052" cy="365157"/>
            <a:chOff x="5361296" y="2894750"/>
            <a:chExt cx="274052" cy="365157"/>
          </a:xfrm>
        </p:grpSpPr>
        <p:sp>
          <p:nvSpPr>
            <p:cNvPr id="15059" name="Google Shape;15059;p61"/>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1"/>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1"/>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1"/>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1"/>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1"/>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1"/>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1"/>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1"/>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1"/>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1"/>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1"/>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1"/>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1"/>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1"/>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1"/>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1"/>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61"/>
          <p:cNvGrpSpPr/>
          <p:nvPr/>
        </p:nvGrpSpPr>
        <p:grpSpPr>
          <a:xfrm>
            <a:off x="5805866" y="1784180"/>
            <a:ext cx="284958" cy="365079"/>
            <a:chOff x="5805866" y="1983430"/>
            <a:chExt cx="284958" cy="365079"/>
          </a:xfrm>
        </p:grpSpPr>
        <p:sp>
          <p:nvSpPr>
            <p:cNvPr id="15077" name="Google Shape;15077;p61"/>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1"/>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1"/>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1"/>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1"/>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1"/>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1"/>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1"/>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1"/>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1"/>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1"/>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1"/>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1"/>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1"/>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1"/>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1"/>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1"/>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1"/>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1"/>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1"/>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1"/>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1"/>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1"/>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1"/>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1"/>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1"/>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1"/>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61"/>
          <p:cNvGrpSpPr/>
          <p:nvPr/>
        </p:nvGrpSpPr>
        <p:grpSpPr>
          <a:xfrm>
            <a:off x="6255941" y="1784258"/>
            <a:ext cx="284958" cy="364948"/>
            <a:chOff x="6255941" y="1983508"/>
            <a:chExt cx="284958" cy="364948"/>
          </a:xfrm>
        </p:grpSpPr>
        <p:sp>
          <p:nvSpPr>
            <p:cNvPr id="15105" name="Google Shape;15105;p61"/>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1"/>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1"/>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1"/>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1"/>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1"/>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1"/>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1"/>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1"/>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1"/>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1"/>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1"/>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1"/>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1"/>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1"/>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1"/>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1"/>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1"/>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1"/>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1"/>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1"/>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1"/>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1"/>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1"/>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1"/>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1"/>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1"/>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1"/>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61"/>
          <p:cNvGrpSpPr/>
          <p:nvPr/>
        </p:nvGrpSpPr>
        <p:grpSpPr>
          <a:xfrm>
            <a:off x="6711706" y="2695605"/>
            <a:ext cx="273763" cy="364948"/>
            <a:chOff x="6711706" y="2894855"/>
            <a:chExt cx="273763" cy="364948"/>
          </a:xfrm>
        </p:grpSpPr>
        <p:sp>
          <p:nvSpPr>
            <p:cNvPr id="15134" name="Google Shape;15134;p61"/>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1"/>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1"/>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1"/>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1"/>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1"/>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1"/>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1"/>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1"/>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1"/>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1"/>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1"/>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1"/>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1"/>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1"/>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1"/>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1"/>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1"/>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61"/>
          <p:cNvGrpSpPr/>
          <p:nvPr/>
        </p:nvGrpSpPr>
        <p:grpSpPr>
          <a:xfrm>
            <a:off x="7611753" y="1314152"/>
            <a:ext cx="273501" cy="364974"/>
            <a:chOff x="7611753" y="1513402"/>
            <a:chExt cx="273501" cy="364974"/>
          </a:xfrm>
        </p:grpSpPr>
        <p:sp>
          <p:nvSpPr>
            <p:cNvPr id="15153" name="Google Shape;15153;p61"/>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1"/>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1"/>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1"/>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1"/>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1"/>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1"/>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1"/>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1"/>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1"/>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1"/>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1"/>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1"/>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1"/>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1"/>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1"/>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1"/>
          <p:cNvGrpSpPr/>
          <p:nvPr/>
        </p:nvGrpSpPr>
        <p:grpSpPr>
          <a:xfrm>
            <a:off x="6711706" y="4086837"/>
            <a:ext cx="273580" cy="365052"/>
            <a:chOff x="6711706" y="4286087"/>
            <a:chExt cx="273580" cy="365052"/>
          </a:xfrm>
        </p:grpSpPr>
        <p:sp>
          <p:nvSpPr>
            <p:cNvPr id="15170" name="Google Shape;15170;p61"/>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1"/>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1"/>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1"/>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1"/>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1"/>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1"/>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1"/>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1"/>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1"/>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1"/>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1"/>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1"/>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1"/>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1"/>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1"/>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1"/>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1"/>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61"/>
          <p:cNvGrpSpPr/>
          <p:nvPr/>
        </p:nvGrpSpPr>
        <p:grpSpPr>
          <a:xfrm>
            <a:off x="8058499" y="4086837"/>
            <a:ext cx="280606" cy="365052"/>
            <a:chOff x="8058499" y="4286087"/>
            <a:chExt cx="280606" cy="365052"/>
          </a:xfrm>
        </p:grpSpPr>
        <p:sp>
          <p:nvSpPr>
            <p:cNvPr id="15189" name="Google Shape;15189;p61"/>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1"/>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1"/>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1"/>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1"/>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1"/>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1"/>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1"/>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1"/>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1"/>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1"/>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1"/>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1"/>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1"/>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1"/>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1"/>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1"/>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61"/>
          <p:cNvGrpSpPr/>
          <p:nvPr/>
        </p:nvGrpSpPr>
        <p:grpSpPr>
          <a:xfrm>
            <a:off x="6711785" y="3598300"/>
            <a:ext cx="273606" cy="365052"/>
            <a:chOff x="6711785" y="3797550"/>
            <a:chExt cx="273606" cy="365052"/>
          </a:xfrm>
        </p:grpSpPr>
        <p:sp>
          <p:nvSpPr>
            <p:cNvPr id="15207" name="Google Shape;15207;p61"/>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1"/>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1"/>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1"/>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1"/>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1"/>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1"/>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1"/>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1"/>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1"/>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1"/>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1"/>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1"/>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1"/>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1"/>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61"/>
          <p:cNvGrpSpPr/>
          <p:nvPr/>
        </p:nvGrpSpPr>
        <p:grpSpPr>
          <a:xfrm>
            <a:off x="7156067" y="2231948"/>
            <a:ext cx="285089" cy="364948"/>
            <a:chOff x="7156067" y="2431198"/>
            <a:chExt cx="285089" cy="364948"/>
          </a:xfrm>
        </p:grpSpPr>
        <p:sp>
          <p:nvSpPr>
            <p:cNvPr id="15223" name="Google Shape;15223;p61"/>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1"/>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1"/>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1"/>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1"/>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1"/>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1"/>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1"/>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1"/>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1"/>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1"/>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1"/>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1"/>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1"/>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1"/>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1"/>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1"/>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1"/>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1"/>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61"/>
          <p:cNvGrpSpPr/>
          <p:nvPr/>
        </p:nvGrpSpPr>
        <p:grpSpPr>
          <a:xfrm>
            <a:off x="8061252" y="2694373"/>
            <a:ext cx="274864" cy="367517"/>
            <a:chOff x="8061252" y="2893623"/>
            <a:chExt cx="274864" cy="367517"/>
          </a:xfrm>
        </p:grpSpPr>
        <p:sp>
          <p:nvSpPr>
            <p:cNvPr id="15243" name="Google Shape;15243;p61"/>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1"/>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1"/>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1"/>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1"/>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1"/>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1"/>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1"/>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1"/>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1"/>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1"/>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1"/>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61"/>
          <p:cNvGrpSpPr/>
          <p:nvPr/>
        </p:nvGrpSpPr>
        <p:grpSpPr>
          <a:xfrm>
            <a:off x="4905714" y="2231948"/>
            <a:ext cx="284958" cy="365052"/>
            <a:chOff x="4905714" y="2431198"/>
            <a:chExt cx="284958" cy="365052"/>
          </a:xfrm>
        </p:grpSpPr>
        <p:sp>
          <p:nvSpPr>
            <p:cNvPr id="15256" name="Google Shape;15256;p61"/>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1"/>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1"/>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1"/>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1"/>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1"/>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1"/>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1"/>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1"/>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1"/>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1"/>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1"/>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1"/>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1"/>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1"/>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1"/>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1"/>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1"/>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1"/>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1"/>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1"/>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1"/>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1"/>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61"/>
          <p:cNvGrpSpPr/>
          <p:nvPr/>
        </p:nvGrpSpPr>
        <p:grpSpPr>
          <a:xfrm>
            <a:off x="4911403" y="3157295"/>
            <a:ext cx="273475" cy="365052"/>
            <a:chOff x="4911403" y="3356545"/>
            <a:chExt cx="273475" cy="365052"/>
          </a:xfrm>
        </p:grpSpPr>
        <p:sp>
          <p:nvSpPr>
            <p:cNvPr id="15280" name="Google Shape;15280;p61"/>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1"/>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1"/>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1"/>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1"/>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1"/>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1"/>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1"/>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1"/>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1"/>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1"/>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1"/>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1"/>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1"/>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1"/>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1"/>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1"/>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1"/>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1"/>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61"/>
          <p:cNvGrpSpPr/>
          <p:nvPr/>
        </p:nvGrpSpPr>
        <p:grpSpPr>
          <a:xfrm>
            <a:off x="5361479" y="3157348"/>
            <a:ext cx="273580" cy="364948"/>
            <a:chOff x="5361479" y="3356598"/>
            <a:chExt cx="273580" cy="364948"/>
          </a:xfrm>
        </p:grpSpPr>
        <p:sp>
          <p:nvSpPr>
            <p:cNvPr id="15300" name="Google Shape;15300;p61"/>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1"/>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1"/>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1"/>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1"/>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1"/>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1"/>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1"/>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1"/>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1"/>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1"/>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1"/>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1"/>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1"/>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1"/>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1"/>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1"/>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1"/>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1"/>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1"/>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61"/>
          <p:cNvGrpSpPr/>
          <p:nvPr/>
        </p:nvGrpSpPr>
        <p:grpSpPr>
          <a:xfrm>
            <a:off x="5808042" y="2231975"/>
            <a:ext cx="280711" cy="365026"/>
            <a:chOff x="5808042" y="2431225"/>
            <a:chExt cx="280711" cy="365026"/>
          </a:xfrm>
        </p:grpSpPr>
        <p:sp>
          <p:nvSpPr>
            <p:cNvPr id="15321" name="Google Shape;15321;p61"/>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1"/>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1"/>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1"/>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1"/>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1"/>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1"/>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1"/>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1"/>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1"/>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1"/>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1"/>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1"/>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1"/>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1"/>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1"/>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1"/>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1"/>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1"/>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61"/>
          <p:cNvGrpSpPr/>
          <p:nvPr/>
        </p:nvGrpSpPr>
        <p:grpSpPr>
          <a:xfrm>
            <a:off x="6705912" y="2231975"/>
            <a:ext cx="285063" cy="365026"/>
            <a:chOff x="6705912" y="2431225"/>
            <a:chExt cx="285063" cy="365026"/>
          </a:xfrm>
        </p:grpSpPr>
        <p:sp>
          <p:nvSpPr>
            <p:cNvPr id="15341" name="Google Shape;15341;p61"/>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1"/>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1"/>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1"/>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1"/>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1"/>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1"/>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1"/>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1"/>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1"/>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1"/>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1"/>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1"/>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1"/>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1"/>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1"/>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1"/>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1"/>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1"/>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1"/>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1"/>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1"/>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1"/>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1"/>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61"/>
          <p:cNvGrpSpPr/>
          <p:nvPr/>
        </p:nvGrpSpPr>
        <p:grpSpPr>
          <a:xfrm>
            <a:off x="5811634" y="3157452"/>
            <a:ext cx="273501" cy="364948"/>
            <a:chOff x="5811634" y="3356702"/>
            <a:chExt cx="273501" cy="364948"/>
          </a:xfrm>
        </p:grpSpPr>
        <p:sp>
          <p:nvSpPr>
            <p:cNvPr id="15366" name="Google Shape;15366;p61"/>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1"/>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1"/>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1"/>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1"/>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1"/>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1"/>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1"/>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1"/>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1"/>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1"/>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1"/>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1"/>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1"/>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1"/>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1"/>
          <p:cNvGrpSpPr/>
          <p:nvPr/>
        </p:nvGrpSpPr>
        <p:grpSpPr>
          <a:xfrm>
            <a:off x="4905793" y="2695552"/>
            <a:ext cx="284879" cy="365105"/>
            <a:chOff x="4905793" y="2894802"/>
            <a:chExt cx="284879" cy="365105"/>
          </a:xfrm>
        </p:grpSpPr>
        <p:sp>
          <p:nvSpPr>
            <p:cNvPr id="15382" name="Google Shape;15382;p61"/>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1"/>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1"/>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1"/>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1"/>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1"/>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1"/>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1"/>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1"/>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1"/>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1"/>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1"/>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1"/>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1"/>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1"/>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1"/>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1"/>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1"/>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1"/>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1"/>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1"/>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1"/>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1"/>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1"/>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1"/>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1"/>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8" name="Google Shape;15408;p61"/>
          <p:cNvGrpSpPr/>
          <p:nvPr/>
        </p:nvGrpSpPr>
        <p:grpSpPr>
          <a:xfrm>
            <a:off x="8062013" y="3157348"/>
            <a:ext cx="273501" cy="364948"/>
            <a:chOff x="8062013" y="3356598"/>
            <a:chExt cx="273501" cy="364948"/>
          </a:xfrm>
        </p:grpSpPr>
        <p:sp>
          <p:nvSpPr>
            <p:cNvPr id="15409" name="Google Shape;15409;p61"/>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1"/>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1"/>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1"/>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1"/>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1"/>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1"/>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1"/>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1"/>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1"/>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1"/>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1"/>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1"/>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1"/>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1"/>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1"/>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1"/>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1"/>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7" name="Google Shape;15427;p61"/>
          <p:cNvGrpSpPr/>
          <p:nvPr/>
        </p:nvGrpSpPr>
        <p:grpSpPr>
          <a:xfrm>
            <a:off x="6261709" y="2231948"/>
            <a:ext cx="273606" cy="365052"/>
            <a:chOff x="6261709" y="2431198"/>
            <a:chExt cx="273606" cy="365052"/>
          </a:xfrm>
        </p:grpSpPr>
        <p:sp>
          <p:nvSpPr>
            <p:cNvPr id="15428" name="Google Shape;15428;p61"/>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1"/>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1"/>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1"/>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1"/>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1"/>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1"/>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1"/>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1"/>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1"/>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1"/>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1"/>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1"/>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1"/>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1"/>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1"/>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1"/>
          <p:cNvGrpSpPr/>
          <p:nvPr/>
        </p:nvGrpSpPr>
        <p:grpSpPr>
          <a:xfrm>
            <a:off x="5361296" y="2231948"/>
            <a:ext cx="273947" cy="365052"/>
            <a:chOff x="5361296" y="2431198"/>
            <a:chExt cx="273947" cy="365052"/>
          </a:xfrm>
        </p:grpSpPr>
        <p:sp>
          <p:nvSpPr>
            <p:cNvPr id="15445" name="Google Shape;15445;p61"/>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1"/>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1"/>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1"/>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1"/>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1"/>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1"/>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1"/>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1"/>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1"/>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1"/>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1"/>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1"/>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1"/>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1"/>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1"/>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1"/>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1"/>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1"/>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1"/>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1"/>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6" name="Google Shape;15466;p61"/>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5467" name="Google Shape;15467;p61"/>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71"/>
        <p:cNvGrpSpPr/>
        <p:nvPr/>
      </p:nvGrpSpPr>
      <p:grpSpPr>
        <a:xfrm>
          <a:off x="0" y="0"/>
          <a:ext cx="0" cy="0"/>
          <a:chOff x="0" y="0"/>
          <a:chExt cx="0" cy="0"/>
        </a:xfrm>
      </p:grpSpPr>
      <p:grpSp>
        <p:nvGrpSpPr>
          <p:cNvPr id="15472" name="Google Shape;15472;p62"/>
          <p:cNvGrpSpPr/>
          <p:nvPr/>
        </p:nvGrpSpPr>
        <p:grpSpPr>
          <a:xfrm>
            <a:off x="3516462" y="3178478"/>
            <a:ext cx="367569" cy="365289"/>
            <a:chOff x="3516462" y="3365328"/>
            <a:chExt cx="367569" cy="365289"/>
          </a:xfrm>
        </p:grpSpPr>
        <p:sp>
          <p:nvSpPr>
            <p:cNvPr id="15473" name="Google Shape;15473;p62"/>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2"/>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2"/>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2"/>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2"/>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2"/>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2"/>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2"/>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2"/>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2"/>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2"/>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2"/>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2"/>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2"/>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2"/>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2"/>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2"/>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2" name="Google Shape;15492;p62"/>
          <p:cNvGrpSpPr/>
          <p:nvPr/>
        </p:nvGrpSpPr>
        <p:grpSpPr>
          <a:xfrm>
            <a:off x="2758162" y="1778583"/>
            <a:ext cx="112330" cy="366285"/>
            <a:chOff x="2758162" y="1965433"/>
            <a:chExt cx="112330" cy="366285"/>
          </a:xfrm>
        </p:grpSpPr>
        <p:sp>
          <p:nvSpPr>
            <p:cNvPr id="15493" name="Google Shape;15493;p62"/>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2"/>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2"/>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2"/>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2"/>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2"/>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2"/>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2"/>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2"/>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2"/>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62"/>
          <p:cNvGrpSpPr/>
          <p:nvPr/>
        </p:nvGrpSpPr>
        <p:grpSpPr>
          <a:xfrm>
            <a:off x="1840734" y="3622479"/>
            <a:ext cx="169818" cy="365525"/>
            <a:chOff x="1840734" y="3809329"/>
            <a:chExt cx="169818" cy="365525"/>
          </a:xfrm>
        </p:grpSpPr>
        <p:sp>
          <p:nvSpPr>
            <p:cNvPr id="15504" name="Google Shape;15504;p62"/>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2"/>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2"/>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2"/>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2"/>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2"/>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2"/>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2"/>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2"/>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2"/>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4" name="Google Shape;15514;p62"/>
          <p:cNvGrpSpPr/>
          <p:nvPr/>
        </p:nvGrpSpPr>
        <p:grpSpPr>
          <a:xfrm>
            <a:off x="3964761" y="1823232"/>
            <a:ext cx="365394" cy="276856"/>
            <a:chOff x="3964761" y="2010082"/>
            <a:chExt cx="365394" cy="276856"/>
          </a:xfrm>
        </p:grpSpPr>
        <p:sp>
          <p:nvSpPr>
            <p:cNvPr id="15515" name="Google Shape;15515;p62"/>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2"/>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2"/>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2"/>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2"/>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2"/>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62"/>
          <p:cNvGrpSpPr/>
          <p:nvPr/>
        </p:nvGrpSpPr>
        <p:grpSpPr>
          <a:xfrm>
            <a:off x="1769017" y="1830490"/>
            <a:ext cx="365420" cy="248216"/>
            <a:chOff x="1769017" y="2017340"/>
            <a:chExt cx="365420" cy="248216"/>
          </a:xfrm>
        </p:grpSpPr>
        <p:sp>
          <p:nvSpPr>
            <p:cNvPr id="15522" name="Google Shape;15522;p62"/>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2"/>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2"/>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2"/>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2"/>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2"/>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2"/>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2"/>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2"/>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2"/>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2"/>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2"/>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62"/>
          <p:cNvGrpSpPr/>
          <p:nvPr/>
        </p:nvGrpSpPr>
        <p:grpSpPr>
          <a:xfrm>
            <a:off x="1298499" y="1879436"/>
            <a:ext cx="365525" cy="164421"/>
            <a:chOff x="1298499" y="2066286"/>
            <a:chExt cx="365525" cy="164421"/>
          </a:xfrm>
        </p:grpSpPr>
        <p:sp>
          <p:nvSpPr>
            <p:cNvPr id="15535" name="Google Shape;15535;p62"/>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2"/>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2"/>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2"/>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2"/>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2"/>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2"/>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2"/>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2"/>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2"/>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2"/>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2"/>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2"/>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2"/>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2"/>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2"/>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2"/>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2"/>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7" name="Google Shape;15557;p62"/>
          <p:cNvGrpSpPr/>
          <p:nvPr/>
        </p:nvGrpSpPr>
        <p:grpSpPr>
          <a:xfrm>
            <a:off x="854105" y="1898328"/>
            <a:ext cx="365551" cy="126663"/>
            <a:chOff x="854105" y="2085178"/>
            <a:chExt cx="365551" cy="126663"/>
          </a:xfrm>
        </p:grpSpPr>
        <p:sp>
          <p:nvSpPr>
            <p:cNvPr id="15558" name="Google Shape;15558;p62"/>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2"/>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2"/>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2"/>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2" name="Google Shape;15562;p62"/>
          <p:cNvGrpSpPr/>
          <p:nvPr/>
        </p:nvGrpSpPr>
        <p:grpSpPr>
          <a:xfrm>
            <a:off x="2315916" y="1778950"/>
            <a:ext cx="110706" cy="365472"/>
            <a:chOff x="2315916" y="1965800"/>
            <a:chExt cx="110706" cy="365472"/>
          </a:xfrm>
        </p:grpSpPr>
        <p:sp>
          <p:nvSpPr>
            <p:cNvPr id="15563" name="Google Shape;15563;p62"/>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2"/>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2"/>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2"/>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62"/>
          <p:cNvGrpSpPr/>
          <p:nvPr/>
        </p:nvGrpSpPr>
        <p:grpSpPr>
          <a:xfrm>
            <a:off x="936878" y="3622558"/>
            <a:ext cx="198615" cy="365446"/>
            <a:chOff x="936878" y="3809408"/>
            <a:chExt cx="198615" cy="365446"/>
          </a:xfrm>
        </p:grpSpPr>
        <p:sp>
          <p:nvSpPr>
            <p:cNvPr id="15568" name="Google Shape;15568;p62"/>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2"/>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2"/>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2"/>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2"/>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2"/>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2"/>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2"/>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2"/>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2"/>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2"/>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2"/>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62"/>
          <p:cNvGrpSpPr/>
          <p:nvPr/>
        </p:nvGrpSpPr>
        <p:grpSpPr>
          <a:xfrm>
            <a:off x="2270140" y="3622610"/>
            <a:ext cx="202021" cy="365394"/>
            <a:chOff x="2270140" y="3809460"/>
            <a:chExt cx="202021" cy="365394"/>
          </a:xfrm>
        </p:grpSpPr>
        <p:sp>
          <p:nvSpPr>
            <p:cNvPr id="15581" name="Google Shape;15581;p62"/>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2"/>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2"/>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2"/>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2"/>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2"/>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2"/>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2"/>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2"/>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2"/>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2"/>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2"/>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2"/>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2"/>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5" name="Google Shape;15595;p62"/>
          <p:cNvGrpSpPr/>
          <p:nvPr/>
        </p:nvGrpSpPr>
        <p:grpSpPr>
          <a:xfrm>
            <a:off x="3201010" y="1778976"/>
            <a:ext cx="115370" cy="365420"/>
            <a:chOff x="3201010" y="1965826"/>
            <a:chExt cx="115370" cy="365420"/>
          </a:xfrm>
        </p:grpSpPr>
        <p:sp>
          <p:nvSpPr>
            <p:cNvPr id="15596" name="Google Shape;15596;p62"/>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2"/>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2"/>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2"/>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2"/>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2"/>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2"/>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3" name="Google Shape;15603;p62"/>
          <p:cNvGrpSpPr/>
          <p:nvPr/>
        </p:nvGrpSpPr>
        <p:grpSpPr>
          <a:xfrm>
            <a:off x="3520366" y="1823232"/>
            <a:ext cx="365551" cy="276856"/>
            <a:chOff x="3520366" y="2010082"/>
            <a:chExt cx="365551" cy="276856"/>
          </a:xfrm>
        </p:grpSpPr>
        <p:sp>
          <p:nvSpPr>
            <p:cNvPr id="15604" name="Google Shape;15604;p62"/>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2"/>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2"/>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2"/>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2"/>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2"/>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2"/>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2"/>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2"/>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2"/>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4" name="Google Shape;15614;p62"/>
          <p:cNvGrpSpPr/>
          <p:nvPr/>
        </p:nvGrpSpPr>
        <p:grpSpPr>
          <a:xfrm>
            <a:off x="1298368" y="3622610"/>
            <a:ext cx="365420" cy="365394"/>
            <a:chOff x="1298368" y="3809460"/>
            <a:chExt cx="365420" cy="365394"/>
          </a:xfrm>
        </p:grpSpPr>
        <p:sp>
          <p:nvSpPr>
            <p:cNvPr id="15615" name="Google Shape;15615;p62"/>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2"/>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2"/>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2"/>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2"/>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2"/>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2"/>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2"/>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2"/>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2"/>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2"/>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2"/>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2"/>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2"/>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2"/>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2"/>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2"/>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2"/>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2"/>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2"/>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2"/>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2"/>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2"/>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2"/>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2"/>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2"/>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2"/>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2"/>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2"/>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2"/>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2"/>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2"/>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2"/>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2"/>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2"/>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2"/>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2"/>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2"/>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2"/>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2"/>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2"/>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2"/>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2"/>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2"/>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9" name="Google Shape;15659;p62"/>
          <p:cNvGrpSpPr/>
          <p:nvPr/>
        </p:nvGrpSpPr>
        <p:grpSpPr>
          <a:xfrm>
            <a:off x="3963503" y="3164093"/>
            <a:ext cx="365394" cy="365472"/>
            <a:chOff x="3963503" y="3350943"/>
            <a:chExt cx="365394" cy="365472"/>
          </a:xfrm>
        </p:grpSpPr>
        <p:sp>
          <p:nvSpPr>
            <p:cNvPr id="15660" name="Google Shape;15660;p62"/>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2"/>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2"/>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2"/>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2"/>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2"/>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2"/>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2"/>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2"/>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2"/>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2"/>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2"/>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2" name="Google Shape;15672;p62"/>
          <p:cNvGrpSpPr/>
          <p:nvPr/>
        </p:nvGrpSpPr>
        <p:grpSpPr>
          <a:xfrm>
            <a:off x="858140" y="3178111"/>
            <a:ext cx="319880" cy="365918"/>
            <a:chOff x="858140" y="3364961"/>
            <a:chExt cx="319880" cy="365918"/>
          </a:xfrm>
        </p:grpSpPr>
        <p:sp>
          <p:nvSpPr>
            <p:cNvPr id="15673" name="Google Shape;15673;p62"/>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2"/>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2"/>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2"/>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2"/>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2"/>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2"/>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2"/>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2"/>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2"/>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2"/>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2"/>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2"/>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6" name="Google Shape;15686;p62"/>
          <p:cNvGrpSpPr/>
          <p:nvPr/>
        </p:nvGrpSpPr>
        <p:grpSpPr>
          <a:xfrm>
            <a:off x="4014938" y="1317445"/>
            <a:ext cx="318125" cy="362931"/>
            <a:chOff x="4014938" y="1504295"/>
            <a:chExt cx="318125" cy="362931"/>
          </a:xfrm>
        </p:grpSpPr>
        <p:sp>
          <p:nvSpPr>
            <p:cNvPr id="15687" name="Google Shape;15687;p62"/>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2"/>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2"/>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2"/>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2"/>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2"/>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2"/>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4" name="Google Shape;15694;p62"/>
          <p:cNvGrpSpPr/>
          <p:nvPr/>
        </p:nvGrpSpPr>
        <p:grpSpPr>
          <a:xfrm>
            <a:off x="1308797" y="3178268"/>
            <a:ext cx="311705" cy="365499"/>
            <a:chOff x="1308797" y="3365118"/>
            <a:chExt cx="311705" cy="365499"/>
          </a:xfrm>
        </p:grpSpPr>
        <p:sp>
          <p:nvSpPr>
            <p:cNvPr id="15695" name="Google Shape;15695;p62"/>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2"/>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2"/>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2"/>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2"/>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2"/>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2"/>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2"/>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2"/>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2"/>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2"/>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2"/>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2"/>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2"/>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2"/>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2"/>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2"/>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2"/>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2"/>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2"/>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2"/>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2"/>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2"/>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2"/>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2"/>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62"/>
          <p:cNvGrpSpPr/>
          <p:nvPr/>
        </p:nvGrpSpPr>
        <p:grpSpPr>
          <a:xfrm>
            <a:off x="2661291" y="1316083"/>
            <a:ext cx="336624" cy="365551"/>
            <a:chOff x="2661291" y="1502933"/>
            <a:chExt cx="336624" cy="365551"/>
          </a:xfrm>
        </p:grpSpPr>
        <p:sp>
          <p:nvSpPr>
            <p:cNvPr id="15721" name="Google Shape;15721;p62"/>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2"/>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2"/>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2"/>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2"/>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2"/>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2"/>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2"/>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2"/>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2"/>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2"/>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2"/>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2"/>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2"/>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2"/>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2"/>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2"/>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2"/>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2"/>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2"/>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2"/>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2"/>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2"/>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2"/>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2"/>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2"/>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2"/>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2"/>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62"/>
          <p:cNvGrpSpPr/>
          <p:nvPr/>
        </p:nvGrpSpPr>
        <p:grpSpPr>
          <a:xfrm>
            <a:off x="854000" y="1404700"/>
            <a:ext cx="365787" cy="188501"/>
            <a:chOff x="854000" y="1591550"/>
            <a:chExt cx="365787" cy="188501"/>
          </a:xfrm>
        </p:grpSpPr>
        <p:sp>
          <p:nvSpPr>
            <p:cNvPr id="15759" name="Google Shape;15759;p62"/>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2"/>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2"/>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62"/>
          <p:cNvGrpSpPr/>
          <p:nvPr/>
        </p:nvGrpSpPr>
        <p:grpSpPr>
          <a:xfrm>
            <a:off x="3562762" y="1316083"/>
            <a:ext cx="326536" cy="365551"/>
            <a:chOff x="3562762" y="1502933"/>
            <a:chExt cx="326536" cy="365551"/>
          </a:xfrm>
        </p:grpSpPr>
        <p:sp>
          <p:nvSpPr>
            <p:cNvPr id="15763" name="Google Shape;15763;p62"/>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2"/>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2"/>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2"/>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2"/>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2"/>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2"/>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2"/>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2"/>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2"/>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2"/>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62"/>
          <p:cNvGrpSpPr/>
          <p:nvPr/>
        </p:nvGrpSpPr>
        <p:grpSpPr>
          <a:xfrm>
            <a:off x="1302508" y="1316083"/>
            <a:ext cx="364162" cy="365551"/>
            <a:chOff x="1302508" y="1502933"/>
            <a:chExt cx="364162" cy="365551"/>
          </a:xfrm>
        </p:grpSpPr>
        <p:sp>
          <p:nvSpPr>
            <p:cNvPr id="15775" name="Google Shape;15775;p62"/>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2"/>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2"/>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2"/>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2"/>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2"/>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2"/>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2"/>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2"/>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2"/>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2"/>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2"/>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2"/>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2"/>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2"/>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2"/>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2"/>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2"/>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2"/>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4" name="Google Shape;15794;p62"/>
          <p:cNvGrpSpPr/>
          <p:nvPr/>
        </p:nvGrpSpPr>
        <p:grpSpPr>
          <a:xfrm>
            <a:off x="2213019" y="1316083"/>
            <a:ext cx="336755" cy="365551"/>
            <a:chOff x="2213019" y="1502933"/>
            <a:chExt cx="336755" cy="365551"/>
          </a:xfrm>
        </p:grpSpPr>
        <p:sp>
          <p:nvSpPr>
            <p:cNvPr id="15795" name="Google Shape;15795;p62"/>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2"/>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2"/>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2"/>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2"/>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2"/>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2"/>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2"/>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2"/>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2"/>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2"/>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2"/>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62"/>
          <p:cNvGrpSpPr/>
          <p:nvPr/>
        </p:nvGrpSpPr>
        <p:grpSpPr>
          <a:xfrm>
            <a:off x="2202380" y="3178347"/>
            <a:ext cx="306255" cy="365499"/>
            <a:chOff x="2202380" y="3365197"/>
            <a:chExt cx="306255" cy="365499"/>
          </a:xfrm>
        </p:grpSpPr>
        <p:sp>
          <p:nvSpPr>
            <p:cNvPr id="15808" name="Google Shape;15808;p62"/>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2"/>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2"/>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2"/>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2"/>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2"/>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2"/>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2"/>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2"/>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2"/>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2"/>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2"/>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2"/>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62"/>
          <p:cNvGrpSpPr/>
          <p:nvPr/>
        </p:nvGrpSpPr>
        <p:grpSpPr>
          <a:xfrm>
            <a:off x="1759349" y="3178294"/>
            <a:ext cx="304525" cy="365394"/>
            <a:chOff x="1759349" y="3365144"/>
            <a:chExt cx="304525" cy="365394"/>
          </a:xfrm>
        </p:grpSpPr>
        <p:sp>
          <p:nvSpPr>
            <p:cNvPr id="15822" name="Google Shape;15822;p62"/>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2"/>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2"/>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2"/>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2"/>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2"/>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2"/>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2"/>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2"/>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2"/>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2"/>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2"/>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2"/>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2"/>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2"/>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2"/>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2"/>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2"/>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2"/>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62"/>
          <p:cNvGrpSpPr/>
          <p:nvPr/>
        </p:nvGrpSpPr>
        <p:grpSpPr>
          <a:xfrm>
            <a:off x="4110892" y="2234952"/>
            <a:ext cx="95115" cy="365368"/>
            <a:chOff x="4110892" y="2421802"/>
            <a:chExt cx="95115" cy="365368"/>
          </a:xfrm>
        </p:grpSpPr>
        <p:sp>
          <p:nvSpPr>
            <p:cNvPr id="15842" name="Google Shape;15842;p62"/>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2"/>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2"/>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2"/>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2"/>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2"/>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2"/>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62"/>
          <p:cNvGrpSpPr/>
          <p:nvPr/>
        </p:nvGrpSpPr>
        <p:grpSpPr>
          <a:xfrm>
            <a:off x="2769848" y="3618785"/>
            <a:ext cx="91473" cy="365525"/>
            <a:chOff x="2769848" y="3805635"/>
            <a:chExt cx="91473" cy="365525"/>
          </a:xfrm>
        </p:grpSpPr>
        <p:sp>
          <p:nvSpPr>
            <p:cNvPr id="15850" name="Google Shape;15850;p62"/>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2"/>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2"/>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2"/>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2"/>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2"/>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2"/>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2"/>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8" name="Google Shape;15858;p62"/>
          <p:cNvGrpSpPr/>
          <p:nvPr/>
        </p:nvGrpSpPr>
        <p:grpSpPr>
          <a:xfrm>
            <a:off x="1794067" y="2234900"/>
            <a:ext cx="269807" cy="365525"/>
            <a:chOff x="1794067" y="2421750"/>
            <a:chExt cx="269807" cy="365525"/>
          </a:xfrm>
        </p:grpSpPr>
        <p:sp>
          <p:nvSpPr>
            <p:cNvPr id="15859" name="Google Shape;15859;p62"/>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2"/>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2"/>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2"/>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2"/>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2"/>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2"/>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2"/>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2"/>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2"/>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2"/>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2"/>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2"/>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2"/>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2"/>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2"/>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2"/>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2"/>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2"/>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2"/>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2"/>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2"/>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2"/>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2"/>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2"/>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2"/>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2"/>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6" name="Google Shape;15886;p62"/>
          <p:cNvGrpSpPr/>
          <p:nvPr/>
        </p:nvGrpSpPr>
        <p:grpSpPr>
          <a:xfrm>
            <a:off x="3606782" y="2234900"/>
            <a:ext cx="211585" cy="365525"/>
            <a:chOff x="3606782" y="2421750"/>
            <a:chExt cx="211585" cy="365525"/>
          </a:xfrm>
        </p:grpSpPr>
        <p:sp>
          <p:nvSpPr>
            <p:cNvPr id="15887" name="Google Shape;15887;p62"/>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2"/>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2"/>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2"/>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2"/>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2"/>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2"/>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2"/>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62"/>
          <p:cNvGrpSpPr/>
          <p:nvPr/>
        </p:nvGrpSpPr>
        <p:grpSpPr>
          <a:xfrm>
            <a:off x="3104664" y="1316187"/>
            <a:ext cx="336755" cy="365341"/>
            <a:chOff x="3104664" y="1503037"/>
            <a:chExt cx="336755" cy="365341"/>
          </a:xfrm>
        </p:grpSpPr>
        <p:sp>
          <p:nvSpPr>
            <p:cNvPr id="15896" name="Google Shape;15896;p62"/>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2"/>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2"/>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2"/>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2"/>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2"/>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2"/>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2"/>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2"/>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2"/>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2"/>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2"/>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2"/>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2"/>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62"/>
          <p:cNvGrpSpPr/>
          <p:nvPr/>
        </p:nvGrpSpPr>
        <p:grpSpPr>
          <a:xfrm>
            <a:off x="2241946" y="2234900"/>
            <a:ext cx="265562" cy="365525"/>
            <a:chOff x="2241946" y="2421750"/>
            <a:chExt cx="265562" cy="365525"/>
          </a:xfrm>
        </p:grpSpPr>
        <p:sp>
          <p:nvSpPr>
            <p:cNvPr id="15911" name="Google Shape;15911;p62"/>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2"/>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2"/>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2"/>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2"/>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2"/>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2"/>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2"/>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2"/>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2"/>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1" name="Google Shape;15921;p62"/>
          <p:cNvGrpSpPr/>
          <p:nvPr/>
        </p:nvGrpSpPr>
        <p:grpSpPr>
          <a:xfrm>
            <a:off x="2694018" y="2235031"/>
            <a:ext cx="254583" cy="365394"/>
            <a:chOff x="2694018" y="2421881"/>
            <a:chExt cx="254583" cy="365394"/>
          </a:xfrm>
        </p:grpSpPr>
        <p:sp>
          <p:nvSpPr>
            <p:cNvPr id="15922" name="Google Shape;15922;p62"/>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2"/>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2"/>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2"/>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2"/>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2"/>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2"/>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9" name="Google Shape;15929;p62"/>
          <p:cNvGrpSpPr/>
          <p:nvPr/>
        </p:nvGrpSpPr>
        <p:grpSpPr>
          <a:xfrm>
            <a:off x="3947519" y="4139297"/>
            <a:ext cx="365420" cy="263021"/>
            <a:chOff x="3947519" y="4326147"/>
            <a:chExt cx="365420" cy="263021"/>
          </a:xfrm>
        </p:grpSpPr>
        <p:sp>
          <p:nvSpPr>
            <p:cNvPr id="15930" name="Google Shape;15930;p62"/>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2"/>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2"/>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2"/>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2"/>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2"/>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2"/>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2"/>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2"/>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2"/>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2"/>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2"/>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2"/>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2"/>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2"/>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2"/>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2"/>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2"/>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2"/>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62"/>
          <p:cNvGrpSpPr/>
          <p:nvPr/>
        </p:nvGrpSpPr>
        <p:grpSpPr>
          <a:xfrm>
            <a:off x="3430072" y="4105024"/>
            <a:ext cx="368931" cy="331488"/>
            <a:chOff x="3430072" y="4291874"/>
            <a:chExt cx="368931" cy="331488"/>
          </a:xfrm>
        </p:grpSpPr>
        <p:sp>
          <p:nvSpPr>
            <p:cNvPr id="15950" name="Google Shape;15950;p62"/>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2"/>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2"/>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2"/>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2"/>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2"/>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2"/>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2"/>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2"/>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2"/>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2"/>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2"/>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2"/>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2"/>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2"/>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2"/>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2"/>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2"/>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2"/>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9" name="Google Shape;15969;p62"/>
          <p:cNvGrpSpPr/>
          <p:nvPr/>
        </p:nvGrpSpPr>
        <p:grpSpPr>
          <a:xfrm>
            <a:off x="3153479" y="2235031"/>
            <a:ext cx="225158" cy="364267"/>
            <a:chOff x="3153479" y="2421881"/>
            <a:chExt cx="225158" cy="364267"/>
          </a:xfrm>
        </p:grpSpPr>
        <p:sp>
          <p:nvSpPr>
            <p:cNvPr id="15970" name="Google Shape;15970;p62"/>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2"/>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2"/>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2"/>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2"/>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2"/>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2"/>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2"/>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2"/>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2"/>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2"/>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2"/>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2"/>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62"/>
          <p:cNvGrpSpPr/>
          <p:nvPr/>
        </p:nvGrpSpPr>
        <p:grpSpPr>
          <a:xfrm>
            <a:off x="3967643" y="3653031"/>
            <a:ext cx="365551" cy="297503"/>
            <a:chOff x="3967643" y="3839881"/>
            <a:chExt cx="365551" cy="297503"/>
          </a:xfrm>
        </p:grpSpPr>
        <p:sp>
          <p:nvSpPr>
            <p:cNvPr id="15984" name="Google Shape;15984;p62"/>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2"/>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2"/>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2"/>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2"/>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2"/>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2"/>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2"/>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2"/>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2"/>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2"/>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2"/>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2"/>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2"/>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2"/>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2"/>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2"/>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2"/>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2"/>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2"/>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2"/>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2"/>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2"/>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62"/>
          <p:cNvGrpSpPr/>
          <p:nvPr/>
        </p:nvGrpSpPr>
        <p:grpSpPr>
          <a:xfrm>
            <a:off x="3220505" y="3618837"/>
            <a:ext cx="80153" cy="365472"/>
            <a:chOff x="3220505" y="3805687"/>
            <a:chExt cx="80153" cy="365472"/>
          </a:xfrm>
        </p:grpSpPr>
        <p:sp>
          <p:nvSpPr>
            <p:cNvPr id="16010" name="Google Shape;16010;p62"/>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2"/>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2"/>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2"/>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2"/>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2"/>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2"/>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2"/>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2"/>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62"/>
          <p:cNvGrpSpPr/>
          <p:nvPr/>
        </p:nvGrpSpPr>
        <p:grpSpPr>
          <a:xfrm>
            <a:off x="1347157" y="2234873"/>
            <a:ext cx="280655" cy="365551"/>
            <a:chOff x="1347157" y="2421723"/>
            <a:chExt cx="280655" cy="365551"/>
          </a:xfrm>
        </p:grpSpPr>
        <p:sp>
          <p:nvSpPr>
            <p:cNvPr id="16020" name="Google Shape;16020;p62"/>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2"/>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2"/>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2"/>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2"/>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2"/>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2"/>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2"/>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2"/>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2"/>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2"/>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2"/>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2"/>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2"/>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2"/>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2"/>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2"/>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2"/>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2"/>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2"/>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2"/>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2"/>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2"/>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62"/>
          <p:cNvGrpSpPr/>
          <p:nvPr/>
        </p:nvGrpSpPr>
        <p:grpSpPr>
          <a:xfrm>
            <a:off x="3507658" y="3645406"/>
            <a:ext cx="395474" cy="312491"/>
            <a:chOff x="3507658" y="3832256"/>
            <a:chExt cx="395474" cy="312491"/>
          </a:xfrm>
        </p:grpSpPr>
        <p:sp>
          <p:nvSpPr>
            <p:cNvPr id="16044" name="Google Shape;16044;p62"/>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2"/>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2"/>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7" name="Google Shape;16047;p62"/>
          <p:cNvGrpSpPr/>
          <p:nvPr/>
        </p:nvGrpSpPr>
        <p:grpSpPr>
          <a:xfrm>
            <a:off x="3962481" y="2714405"/>
            <a:ext cx="365158" cy="365368"/>
            <a:chOff x="3962481" y="2901255"/>
            <a:chExt cx="365158" cy="365368"/>
          </a:xfrm>
        </p:grpSpPr>
        <p:sp>
          <p:nvSpPr>
            <p:cNvPr id="16048" name="Google Shape;16048;p62"/>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2"/>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2"/>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2"/>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2"/>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2"/>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2"/>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2"/>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2"/>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2"/>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2"/>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2"/>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2"/>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2"/>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2"/>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2"/>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2"/>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7" name="Google Shape;16067;p62"/>
          <p:cNvGrpSpPr/>
          <p:nvPr/>
        </p:nvGrpSpPr>
        <p:grpSpPr>
          <a:xfrm>
            <a:off x="3520995" y="2738878"/>
            <a:ext cx="365551" cy="316238"/>
            <a:chOff x="3520995" y="2925728"/>
            <a:chExt cx="365551" cy="316238"/>
          </a:xfrm>
        </p:grpSpPr>
        <p:sp>
          <p:nvSpPr>
            <p:cNvPr id="16068" name="Google Shape;16068;p62"/>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2"/>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2"/>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2"/>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2"/>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2"/>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2"/>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2"/>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2"/>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2"/>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2"/>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2"/>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2"/>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2"/>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2"/>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2"/>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2"/>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2"/>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2"/>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2"/>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2"/>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2"/>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2"/>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2"/>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2"/>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2"/>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2"/>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2"/>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2"/>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2"/>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2"/>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2"/>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2"/>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2"/>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2"/>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2"/>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2"/>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2"/>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2"/>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2"/>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62"/>
          <p:cNvGrpSpPr/>
          <p:nvPr/>
        </p:nvGrpSpPr>
        <p:grpSpPr>
          <a:xfrm>
            <a:off x="894378" y="2235188"/>
            <a:ext cx="284926" cy="365237"/>
            <a:chOff x="894378" y="2422038"/>
            <a:chExt cx="284926" cy="365237"/>
          </a:xfrm>
        </p:grpSpPr>
        <p:sp>
          <p:nvSpPr>
            <p:cNvPr id="16109" name="Google Shape;16109;p62"/>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2"/>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2"/>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2"/>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2"/>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2"/>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2"/>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2"/>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2"/>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2"/>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2"/>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2"/>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2"/>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2"/>
          <p:cNvGrpSpPr/>
          <p:nvPr/>
        </p:nvGrpSpPr>
        <p:grpSpPr>
          <a:xfrm>
            <a:off x="3077518" y="2741787"/>
            <a:ext cx="376844" cy="310369"/>
            <a:chOff x="3077518" y="2928637"/>
            <a:chExt cx="376844" cy="310369"/>
          </a:xfrm>
        </p:grpSpPr>
        <p:sp>
          <p:nvSpPr>
            <p:cNvPr id="16123" name="Google Shape;16123;p62"/>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2"/>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2"/>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2"/>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2"/>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2"/>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2"/>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2"/>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2"/>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2"/>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2"/>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2"/>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2"/>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6" name="Google Shape;16136;p62"/>
          <p:cNvGrpSpPr/>
          <p:nvPr/>
        </p:nvGrpSpPr>
        <p:grpSpPr>
          <a:xfrm>
            <a:off x="2637656" y="2714248"/>
            <a:ext cx="365289" cy="365525"/>
            <a:chOff x="2637656" y="2901098"/>
            <a:chExt cx="365289" cy="365525"/>
          </a:xfrm>
        </p:grpSpPr>
        <p:sp>
          <p:nvSpPr>
            <p:cNvPr id="16137" name="Google Shape;16137;p62"/>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2"/>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2"/>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2"/>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2"/>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2"/>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3" name="Google Shape;16143;p62"/>
          <p:cNvGrpSpPr/>
          <p:nvPr/>
        </p:nvGrpSpPr>
        <p:grpSpPr>
          <a:xfrm>
            <a:off x="2195804" y="2759526"/>
            <a:ext cx="365394" cy="274969"/>
            <a:chOff x="2195804" y="2946376"/>
            <a:chExt cx="365394" cy="274969"/>
          </a:xfrm>
        </p:grpSpPr>
        <p:sp>
          <p:nvSpPr>
            <p:cNvPr id="16144" name="Google Shape;16144;p62"/>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2"/>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2"/>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2"/>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2"/>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2"/>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2"/>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2"/>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2"/>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2"/>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2"/>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2"/>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2"/>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2"/>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2"/>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2"/>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2"/>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2"/>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2"/>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2"/>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2"/>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2"/>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2"/>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2"/>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2"/>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2"/>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2"/>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62"/>
          <p:cNvGrpSpPr/>
          <p:nvPr/>
        </p:nvGrpSpPr>
        <p:grpSpPr>
          <a:xfrm>
            <a:off x="1312334" y="2714248"/>
            <a:ext cx="377342" cy="365525"/>
            <a:chOff x="1312334" y="2901098"/>
            <a:chExt cx="377342" cy="365525"/>
          </a:xfrm>
        </p:grpSpPr>
        <p:sp>
          <p:nvSpPr>
            <p:cNvPr id="16174" name="Google Shape;16174;p62"/>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2"/>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2"/>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2"/>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2"/>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2"/>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2"/>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62"/>
          <p:cNvGrpSpPr/>
          <p:nvPr/>
        </p:nvGrpSpPr>
        <p:grpSpPr>
          <a:xfrm>
            <a:off x="859660" y="2714379"/>
            <a:ext cx="377133" cy="365341"/>
            <a:chOff x="859660" y="2901229"/>
            <a:chExt cx="377133" cy="365341"/>
          </a:xfrm>
        </p:grpSpPr>
        <p:sp>
          <p:nvSpPr>
            <p:cNvPr id="16182" name="Google Shape;16182;p62"/>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2"/>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2"/>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2"/>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2"/>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2"/>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2"/>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2"/>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2"/>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2"/>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2"/>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2"/>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2"/>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2"/>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2"/>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2"/>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2"/>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2"/>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2"/>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62"/>
          <p:cNvGrpSpPr/>
          <p:nvPr/>
        </p:nvGrpSpPr>
        <p:grpSpPr>
          <a:xfrm>
            <a:off x="3090671" y="3178425"/>
            <a:ext cx="323365" cy="365420"/>
            <a:chOff x="3090671" y="3365275"/>
            <a:chExt cx="323365" cy="365420"/>
          </a:xfrm>
        </p:grpSpPr>
        <p:sp>
          <p:nvSpPr>
            <p:cNvPr id="16202" name="Google Shape;16202;p62"/>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2"/>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2"/>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2"/>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2"/>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2"/>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2"/>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2"/>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2"/>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2"/>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2"/>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2"/>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2"/>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2"/>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2"/>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2"/>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2"/>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2"/>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2"/>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2"/>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2"/>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2"/>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2"/>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2"/>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2"/>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9" name="Google Shape;16229;p62"/>
          <p:cNvGrpSpPr/>
          <p:nvPr/>
        </p:nvGrpSpPr>
        <p:grpSpPr>
          <a:xfrm>
            <a:off x="861651" y="4093731"/>
            <a:ext cx="346554" cy="364844"/>
            <a:chOff x="861651" y="4280581"/>
            <a:chExt cx="346554" cy="364844"/>
          </a:xfrm>
        </p:grpSpPr>
        <p:sp>
          <p:nvSpPr>
            <p:cNvPr id="16230" name="Google Shape;16230;p62"/>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2"/>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2"/>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2"/>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2"/>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2"/>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2"/>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2"/>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2"/>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2"/>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2"/>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2"/>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62"/>
          <p:cNvGrpSpPr/>
          <p:nvPr/>
        </p:nvGrpSpPr>
        <p:grpSpPr>
          <a:xfrm>
            <a:off x="1385020" y="4093757"/>
            <a:ext cx="330440" cy="364791"/>
            <a:chOff x="1385020" y="4280607"/>
            <a:chExt cx="330440" cy="364791"/>
          </a:xfrm>
        </p:grpSpPr>
        <p:sp>
          <p:nvSpPr>
            <p:cNvPr id="16243" name="Google Shape;16243;p62"/>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2"/>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2"/>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2"/>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2"/>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2"/>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2"/>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2"/>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2"/>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2"/>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2"/>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2"/>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2"/>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2"/>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2"/>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2"/>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2"/>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2"/>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2"/>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2"/>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2"/>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2"/>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2"/>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2"/>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2"/>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2"/>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9" name="Google Shape;16269;p62"/>
          <p:cNvGrpSpPr/>
          <p:nvPr/>
        </p:nvGrpSpPr>
        <p:grpSpPr>
          <a:xfrm>
            <a:off x="1737836" y="1314091"/>
            <a:ext cx="392016" cy="369560"/>
            <a:chOff x="1737836" y="1500941"/>
            <a:chExt cx="392016" cy="369560"/>
          </a:xfrm>
        </p:grpSpPr>
        <p:sp>
          <p:nvSpPr>
            <p:cNvPr id="16270" name="Google Shape;16270;p62"/>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2"/>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2"/>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2"/>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2"/>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2"/>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2"/>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2"/>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2"/>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2"/>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2"/>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2"/>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2"/>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2"/>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2"/>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2"/>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2"/>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2"/>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2"/>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2"/>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2"/>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2"/>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2"/>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2"/>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2"/>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2"/>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2"/>
          <p:cNvGrpSpPr/>
          <p:nvPr/>
        </p:nvGrpSpPr>
        <p:grpSpPr>
          <a:xfrm>
            <a:off x="1879330" y="4111496"/>
            <a:ext cx="379884" cy="329182"/>
            <a:chOff x="1879330" y="4298346"/>
            <a:chExt cx="379884" cy="329182"/>
          </a:xfrm>
        </p:grpSpPr>
        <p:sp>
          <p:nvSpPr>
            <p:cNvPr id="16308" name="Google Shape;16308;p62"/>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2"/>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2"/>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2"/>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2"/>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2"/>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2"/>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2"/>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2"/>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2"/>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2"/>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2"/>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2"/>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2"/>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2"/>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2"/>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2"/>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2"/>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2"/>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2"/>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2"/>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2"/>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0" name="Google Shape;16330;p62"/>
          <p:cNvGrpSpPr/>
          <p:nvPr/>
        </p:nvGrpSpPr>
        <p:grpSpPr>
          <a:xfrm>
            <a:off x="2399816" y="4111365"/>
            <a:ext cx="365394" cy="329706"/>
            <a:chOff x="2399816" y="4298215"/>
            <a:chExt cx="365394" cy="329706"/>
          </a:xfrm>
        </p:grpSpPr>
        <p:sp>
          <p:nvSpPr>
            <p:cNvPr id="16331" name="Google Shape;16331;p62"/>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2"/>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2"/>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2"/>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2"/>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2"/>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2"/>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2"/>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2"/>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2"/>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2"/>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2"/>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2"/>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2"/>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2"/>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2"/>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62"/>
          <p:cNvGrpSpPr/>
          <p:nvPr/>
        </p:nvGrpSpPr>
        <p:grpSpPr>
          <a:xfrm>
            <a:off x="2915743" y="4108221"/>
            <a:ext cx="366547" cy="335968"/>
            <a:chOff x="2915743" y="4295071"/>
            <a:chExt cx="366547" cy="335968"/>
          </a:xfrm>
        </p:grpSpPr>
        <p:sp>
          <p:nvSpPr>
            <p:cNvPr id="16348" name="Google Shape;16348;p62"/>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2"/>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2"/>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2"/>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2"/>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2"/>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2"/>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2"/>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2"/>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2"/>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2"/>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2"/>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2"/>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2"/>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2"/>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2"/>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2"/>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2"/>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2"/>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2"/>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2"/>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2"/>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2"/>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2"/>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2"/>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2"/>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2"/>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2"/>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2"/>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7" name="Google Shape;16377;p62"/>
          <p:cNvGrpSpPr/>
          <p:nvPr/>
        </p:nvGrpSpPr>
        <p:grpSpPr>
          <a:xfrm>
            <a:off x="5712834" y="3626121"/>
            <a:ext cx="347550" cy="324046"/>
            <a:chOff x="5712834" y="3812971"/>
            <a:chExt cx="347550" cy="324046"/>
          </a:xfrm>
        </p:grpSpPr>
        <p:sp>
          <p:nvSpPr>
            <p:cNvPr id="16378" name="Google Shape;16378;p62"/>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2"/>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2"/>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2"/>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2"/>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2"/>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2"/>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2"/>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2"/>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2"/>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2"/>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2"/>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2"/>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2"/>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2"/>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2"/>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62"/>
          <p:cNvGrpSpPr/>
          <p:nvPr/>
        </p:nvGrpSpPr>
        <p:grpSpPr>
          <a:xfrm>
            <a:off x="6181466" y="3672290"/>
            <a:ext cx="347943" cy="231709"/>
            <a:chOff x="6181466" y="3859140"/>
            <a:chExt cx="347943" cy="231709"/>
          </a:xfrm>
        </p:grpSpPr>
        <p:sp>
          <p:nvSpPr>
            <p:cNvPr id="16395" name="Google Shape;16395;p62"/>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2"/>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2"/>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2"/>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2"/>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2"/>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2"/>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2"/>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2"/>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2"/>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2"/>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2"/>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2"/>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2"/>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62"/>
          <p:cNvGrpSpPr/>
          <p:nvPr/>
        </p:nvGrpSpPr>
        <p:grpSpPr>
          <a:xfrm>
            <a:off x="2656024" y="3178294"/>
            <a:ext cx="298735" cy="365472"/>
            <a:chOff x="2656024" y="3365144"/>
            <a:chExt cx="298735" cy="365472"/>
          </a:xfrm>
        </p:grpSpPr>
        <p:sp>
          <p:nvSpPr>
            <p:cNvPr id="16410" name="Google Shape;16410;p62"/>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2"/>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2"/>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2"/>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2"/>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2"/>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2"/>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2"/>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2"/>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2"/>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2"/>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2"/>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2"/>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2"/>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2"/>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2"/>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2"/>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2"/>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2"/>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2"/>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2"/>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2"/>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2"/>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3" name="Google Shape;16433;p62"/>
          <p:cNvGrpSpPr/>
          <p:nvPr/>
        </p:nvGrpSpPr>
        <p:grpSpPr>
          <a:xfrm>
            <a:off x="7172235" y="3616505"/>
            <a:ext cx="387561" cy="384312"/>
            <a:chOff x="7172235" y="3803355"/>
            <a:chExt cx="387561" cy="384312"/>
          </a:xfrm>
        </p:grpSpPr>
        <p:sp>
          <p:nvSpPr>
            <p:cNvPr id="16434" name="Google Shape;16434;p62"/>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2"/>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2"/>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2"/>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2"/>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2"/>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2"/>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2"/>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2"/>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2"/>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2"/>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2"/>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2"/>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2"/>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2"/>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2"/>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2"/>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2"/>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2"/>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2"/>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2"/>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2"/>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2"/>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2"/>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2"/>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2"/>
          <p:cNvGrpSpPr/>
          <p:nvPr/>
        </p:nvGrpSpPr>
        <p:grpSpPr>
          <a:xfrm>
            <a:off x="6655443" y="3612365"/>
            <a:ext cx="428280" cy="351638"/>
            <a:chOff x="6655443" y="3799215"/>
            <a:chExt cx="428280" cy="351638"/>
          </a:xfrm>
        </p:grpSpPr>
        <p:sp>
          <p:nvSpPr>
            <p:cNvPr id="16460" name="Google Shape;16460;p62"/>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2"/>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2"/>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2"/>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2"/>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2"/>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2"/>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2"/>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2"/>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2"/>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2"/>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2"/>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2"/>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62"/>
          <p:cNvGrpSpPr/>
          <p:nvPr/>
        </p:nvGrpSpPr>
        <p:grpSpPr>
          <a:xfrm>
            <a:off x="5224551" y="3606417"/>
            <a:ext cx="366547" cy="363507"/>
            <a:chOff x="5224551" y="3793267"/>
            <a:chExt cx="366547" cy="363507"/>
          </a:xfrm>
        </p:grpSpPr>
        <p:sp>
          <p:nvSpPr>
            <p:cNvPr id="16474" name="Google Shape;16474;p62"/>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2"/>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2"/>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2"/>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2"/>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2"/>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2"/>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2"/>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2"/>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2"/>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2"/>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2"/>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2"/>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2"/>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8" name="Google Shape;16488;p62"/>
          <p:cNvGrpSpPr/>
          <p:nvPr/>
        </p:nvGrpSpPr>
        <p:grpSpPr>
          <a:xfrm>
            <a:off x="7075390" y="3162704"/>
            <a:ext cx="375429" cy="363822"/>
            <a:chOff x="7075390" y="3349554"/>
            <a:chExt cx="375429" cy="363822"/>
          </a:xfrm>
        </p:grpSpPr>
        <p:sp>
          <p:nvSpPr>
            <p:cNvPr id="16489" name="Google Shape;16489;p62"/>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2"/>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2"/>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2"/>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2"/>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2"/>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2"/>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2"/>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2"/>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2"/>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2"/>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2"/>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2"/>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2"/>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2"/>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2"/>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2"/>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2"/>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2"/>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62"/>
          <p:cNvGrpSpPr/>
          <p:nvPr/>
        </p:nvGrpSpPr>
        <p:grpSpPr>
          <a:xfrm>
            <a:off x="6641451" y="3213694"/>
            <a:ext cx="363402" cy="261527"/>
            <a:chOff x="6641451" y="3400544"/>
            <a:chExt cx="363402" cy="261527"/>
          </a:xfrm>
        </p:grpSpPr>
        <p:sp>
          <p:nvSpPr>
            <p:cNvPr id="16509" name="Google Shape;16509;p62"/>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2"/>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2"/>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2"/>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2"/>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2"/>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2"/>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2"/>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2"/>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2"/>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2"/>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2"/>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2"/>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2"/>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2"/>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2"/>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2"/>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2"/>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2"/>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62"/>
          <p:cNvGrpSpPr/>
          <p:nvPr/>
        </p:nvGrpSpPr>
        <p:grpSpPr>
          <a:xfrm>
            <a:off x="7658737" y="3162756"/>
            <a:ext cx="110208" cy="363219"/>
            <a:chOff x="7658737" y="3349606"/>
            <a:chExt cx="110208" cy="363219"/>
          </a:xfrm>
        </p:grpSpPr>
        <p:sp>
          <p:nvSpPr>
            <p:cNvPr id="16529" name="Google Shape;16529;p62"/>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2"/>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2"/>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2"/>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2"/>
          <p:cNvGrpSpPr/>
          <p:nvPr/>
        </p:nvGrpSpPr>
        <p:grpSpPr>
          <a:xfrm>
            <a:off x="7975263" y="3196846"/>
            <a:ext cx="363717" cy="295355"/>
            <a:chOff x="7975263" y="3383696"/>
            <a:chExt cx="363717" cy="295355"/>
          </a:xfrm>
        </p:grpSpPr>
        <p:sp>
          <p:nvSpPr>
            <p:cNvPr id="16534" name="Google Shape;16534;p62"/>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2"/>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2"/>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2"/>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2"/>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2"/>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2"/>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2"/>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2"/>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2"/>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2"/>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2"/>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2"/>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2"/>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2"/>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2"/>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2"/>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2"/>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2"/>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2"/>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4" name="Google Shape;16554;p62"/>
          <p:cNvGrpSpPr/>
          <p:nvPr/>
        </p:nvGrpSpPr>
        <p:grpSpPr>
          <a:xfrm>
            <a:off x="4891988" y="2241450"/>
            <a:ext cx="285424" cy="363507"/>
            <a:chOff x="4891988" y="2428300"/>
            <a:chExt cx="285424" cy="363507"/>
          </a:xfrm>
        </p:grpSpPr>
        <p:sp>
          <p:nvSpPr>
            <p:cNvPr id="16555" name="Google Shape;16555;p62"/>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2"/>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2"/>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2"/>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2"/>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2"/>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2"/>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2"/>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2"/>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2"/>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5" name="Google Shape;16565;p62"/>
          <p:cNvGrpSpPr/>
          <p:nvPr/>
        </p:nvGrpSpPr>
        <p:grpSpPr>
          <a:xfrm>
            <a:off x="6632909" y="2260971"/>
            <a:ext cx="368302" cy="324361"/>
            <a:chOff x="6632909" y="2447821"/>
            <a:chExt cx="368302" cy="324361"/>
          </a:xfrm>
        </p:grpSpPr>
        <p:sp>
          <p:nvSpPr>
            <p:cNvPr id="16566" name="Google Shape;16566;p62"/>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2"/>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2"/>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2"/>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2"/>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2"/>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2"/>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2"/>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2"/>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2"/>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2"/>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2"/>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2"/>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2"/>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2"/>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1" name="Google Shape;16581;p62"/>
          <p:cNvGrpSpPr/>
          <p:nvPr/>
        </p:nvGrpSpPr>
        <p:grpSpPr>
          <a:xfrm>
            <a:off x="1754187" y="2714248"/>
            <a:ext cx="365289" cy="365525"/>
            <a:chOff x="1754187" y="2901098"/>
            <a:chExt cx="365289" cy="365525"/>
          </a:xfrm>
        </p:grpSpPr>
        <p:sp>
          <p:nvSpPr>
            <p:cNvPr id="16582" name="Google Shape;16582;p62"/>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2"/>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2"/>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2"/>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2"/>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2"/>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2"/>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2"/>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2"/>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2"/>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2"/>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2"/>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2"/>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2"/>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2"/>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2"/>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2"/>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2"/>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2"/>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62"/>
          <p:cNvGrpSpPr/>
          <p:nvPr/>
        </p:nvGrpSpPr>
        <p:grpSpPr>
          <a:xfrm>
            <a:off x="5770820" y="1828499"/>
            <a:ext cx="363507" cy="303032"/>
            <a:chOff x="5770820" y="2015349"/>
            <a:chExt cx="363507" cy="303032"/>
          </a:xfrm>
        </p:grpSpPr>
        <p:sp>
          <p:nvSpPr>
            <p:cNvPr id="16602" name="Google Shape;16602;p62"/>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2"/>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2"/>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2"/>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2"/>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2"/>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2"/>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2"/>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2"/>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2"/>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2"/>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2"/>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2"/>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2"/>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2"/>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2"/>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2"/>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2"/>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2"/>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2"/>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2"/>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2"/>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2"/>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2"/>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2"/>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2"/>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8" name="Google Shape;16628;p62"/>
          <p:cNvGrpSpPr/>
          <p:nvPr/>
        </p:nvGrpSpPr>
        <p:grpSpPr>
          <a:xfrm>
            <a:off x="5322417" y="1799886"/>
            <a:ext cx="368931" cy="359944"/>
            <a:chOff x="5322417" y="1986736"/>
            <a:chExt cx="368931" cy="359944"/>
          </a:xfrm>
        </p:grpSpPr>
        <p:sp>
          <p:nvSpPr>
            <p:cNvPr id="16629" name="Google Shape;16629;p62"/>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2"/>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2"/>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2"/>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2"/>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2"/>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2"/>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2"/>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2"/>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2"/>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2"/>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2"/>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2"/>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2"/>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2"/>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2"/>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2"/>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2"/>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2"/>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62"/>
          <p:cNvGrpSpPr/>
          <p:nvPr/>
        </p:nvGrpSpPr>
        <p:grpSpPr>
          <a:xfrm>
            <a:off x="6189641" y="2279418"/>
            <a:ext cx="363298" cy="287572"/>
            <a:chOff x="6189641" y="2466268"/>
            <a:chExt cx="363298" cy="287572"/>
          </a:xfrm>
        </p:grpSpPr>
        <p:sp>
          <p:nvSpPr>
            <p:cNvPr id="16653" name="Google Shape;16653;p62"/>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2"/>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2"/>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2"/>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2"/>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2"/>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2"/>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2"/>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2"/>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2"/>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2"/>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2"/>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2"/>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62"/>
          <p:cNvGrpSpPr/>
          <p:nvPr/>
        </p:nvGrpSpPr>
        <p:grpSpPr>
          <a:xfrm>
            <a:off x="7076255" y="2241398"/>
            <a:ext cx="369455" cy="363638"/>
            <a:chOff x="7076255" y="2428248"/>
            <a:chExt cx="369455" cy="363638"/>
          </a:xfrm>
        </p:grpSpPr>
        <p:sp>
          <p:nvSpPr>
            <p:cNvPr id="16667" name="Google Shape;16667;p62"/>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2"/>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2"/>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2"/>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2"/>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2"/>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2"/>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2"/>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2"/>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2"/>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2"/>
          <p:cNvGrpSpPr/>
          <p:nvPr/>
        </p:nvGrpSpPr>
        <p:grpSpPr>
          <a:xfrm>
            <a:off x="5331090" y="3150179"/>
            <a:ext cx="316238" cy="388688"/>
            <a:chOff x="5331090" y="3337029"/>
            <a:chExt cx="316238" cy="388688"/>
          </a:xfrm>
        </p:grpSpPr>
        <p:sp>
          <p:nvSpPr>
            <p:cNvPr id="16678" name="Google Shape;16678;p62"/>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2"/>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2"/>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2"/>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2"/>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2"/>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2"/>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2"/>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2"/>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2"/>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2"/>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2"/>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2"/>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2"/>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2"/>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2"/>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2"/>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2"/>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2"/>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2"/>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2"/>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2"/>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2"/>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2"/>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2"/>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2"/>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4" name="Google Shape;16704;p62"/>
          <p:cNvGrpSpPr/>
          <p:nvPr/>
        </p:nvGrpSpPr>
        <p:grpSpPr>
          <a:xfrm>
            <a:off x="7995963" y="1798313"/>
            <a:ext cx="343279" cy="363402"/>
            <a:chOff x="7995963" y="1985163"/>
            <a:chExt cx="343279" cy="363402"/>
          </a:xfrm>
        </p:grpSpPr>
        <p:sp>
          <p:nvSpPr>
            <p:cNvPr id="16705" name="Google Shape;16705;p62"/>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2"/>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2"/>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2"/>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2"/>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2"/>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2"/>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2"/>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2"/>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2"/>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2"/>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2"/>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2"/>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2"/>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2"/>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2"/>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2"/>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2"/>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2"/>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2"/>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62"/>
          <p:cNvGrpSpPr/>
          <p:nvPr/>
        </p:nvGrpSpPr>
        <p:grpSpPr>
          <a:xfrm>
            <a:off x="5743255" y="2246560"/>
            <a:ext cx="364162" cy="353236"/>
            <a:chOff x="5743255" y="2433410"/>
            <a:chExt cx="364162" cy="353236"/>
          </a:xfrm>
        </p:grpSpPr>
        <p:sp>
          <p:nvSpPr>
            <p:cNvPr id="16726" name="Google Shape;16726;p62"/>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2"/>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2"/>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2"/>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2"/>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2"/>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2"/>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2"/>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2"/>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2"/>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2"/>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2"/>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2"/>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2"/>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2"/>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2"/>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2"/>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2"/>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2"/>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2"/>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2"/>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7" name="Google Shape;16747;p62"/>
          <p:cNvGrpSpPr/>
          <p:nvPr/>
        </p:nvGrpSpPr>
        <p:grpSpPr>
          <a:xfrm>
            <a:off x="4885202" y="1812410"/>
            <a:ext cx="363271" cy="335104"/>
            <a:chOff x="4885202" y="1999260"/>
            <a:chExt cx="363271" cy="335104"/>
          </a:xfrm>
        </p:grpSpPr>
        <p:sp>
          <p:nvSpPr>
            <p:cNvPr id="16748" name="Google Shape;16748;p62"/>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2"/>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2"/>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2"/>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2"/>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2"/>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2"/>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2"/>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2"/>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2"/>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2"/>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2"/>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2"/>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2"/>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2"/>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2"/>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2"/>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2"/>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2"/>
          <p:cNvGrpSpPr/>
          <p:nvPr/>
        </p:nvGrpSpPr>
        <p:grpSpPr>
          <a:xfrm>
            <a:off x="7062315" y="2715113"/>
            <a:ext cx="363507" cy="346423"/>
            <a:chOff x="7062315" y="2901963"/>
            <a:chExt cx="363507" cy="346423"/>
          </a:xfrm>
        </p:grpSpPr>
        <p:sp>
          <p:nvSpPr>
            <p:cNvPr id="16767" name="Google Shape;16767;p62"/>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2"/>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2"/>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2"/>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2"/>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2"/>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2"/>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2"/>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2"/>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2"/>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2"/>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2"/>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9" name="Google Shape;16779;p62"/>
          <p:cNvGrpSpPr/>
          <p:nvPr/>
        </p:nvGrpSpPr>
        <p:grpSpPr>
          <a:xfrm>
            <a:off x="7541533" y="1798313"/>
            <a:ext cx="359865" cy="363402"/>
            <a:chOff x="7541533" y="1985163"/>
            <a:chExt cx="359865" cy="363402"/>
          </a:xfrm>
        </p:grpSpPr>
        <p:sp>
          <p:nvSpPr>
            <p:cNvPr id="16780" name="Google Shape;16780;p62"/>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2"/>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2"/>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2"/>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2"/>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2"/>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2"/>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2"/>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2"/>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2"/>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2"/>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2"/>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2"/>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2"/>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2"/>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2"/>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2"/>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2"/>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2"/>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2"/>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2"/>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2"/>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2"/>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3" name="Google Shape;16803;p62"/>
          <p:cNvGrpSpPr/>
          <p:nvPr/>
        </p:nvGrpSpPr>
        <p:grpSpPr>
          <a:xfrm>
            <a:off x="6602959" y="2721663"/>
            <a:ext cx="363402" cy="333322"/>
            <a:chOff x="6602959" y="2908513"/>
            <a:chExt cx="363402" cy="333322"/>
          </a:xfrm>
        </p:grpSpPr>
        <p:sp>
          <p:nvSpPr>
            <p:cNvPr id="16804" name="Google Shape;16804;p62"/>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2"/>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2"/>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2"/>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2"/>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2"/>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2"/>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2"/>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2"/>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2"/>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2"/>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2"/>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2"/>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2"/>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2"/>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2"/>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2"/>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2"/>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2"/>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2"/>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2"/>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2"/>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2"/>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2"/>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2"/>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2"/>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0" name="Google Shape;16830;p62"/>
          <p:cNvGrpSpPr/>
          <p:nvPr/>
        </p:nvGrpSpPr>
        <p:grpSpPr>
          <a:xfrm>
            <a:off x="5289454" y="2297288"/>
            <a:ext cx="371840" cy="252068"/>
            <a:chOff x="5289454" y="2484138"/>
            <a:chExt cx="371840" cy="252068"/>
          </a:xfrm>
        </p:grpSpPr>
        <p:sp>
          <p:nvSpPr>
            <p:cNvPr id="16831" name="Google Shape;16831;p62"/>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2"/>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2"/>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2"/>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2"/>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2"/>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2"/>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2"/>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2"/>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2"/>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2"/>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2"/>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2"/>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2"/>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2"/>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2"/>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2"/>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2"/>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2"/>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2"/>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2"/>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2"/>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2"/>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2"/>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2"/>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2"/>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2"/>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2"/>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2"/>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2"/>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2"/>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2"/>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2"/>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62"/>
          <p:cNvGrpSpPr/>
          <p:nvPr/>
        </p:nvGrpSpPr>
        <p:grpSpPr>
          <a:xfrm>
            <a:off x="6215319" y="1798235"/>
            <a:ext cx="360258" cy="363455"/>
            <a:chOff x="6215319" y="1985085"/>
            <a:chExt cx="360258" cy="363455"/>
          </a:xfrm>
        </p:grpSpPr>
        <p:sp>
          <p:nvSpPr>
            <p:cNvPr id="16865" name="Google Shape;16865;p62"/>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2"/>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2"/>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2"/>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2"/>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2"/>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2"/>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2"/>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2"/>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62"/>
          <p:cNvGrpSpPr/>
          <p:nvPr/>
        </p:nvGrpSpPr>
        <p:grpSpPr>
          <a:xfrm>
            <a:off x="5354856" y="1315847"/>
            <a:ext cx="251334" cy="363402"/>
            <a:chOff x="5354856" y="1502697"/>
            <a:chExt cx="251334" cy="363402"/>
          </a:xfrm>
        </p:grpSpPr>
        <p:sp>
          <p:nvSpPr>
            <p:cNvPr id="16875" name="Google Shape;16875;p62"/>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2"/>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2"/>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2"/>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2"/>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2"/>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2"/>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2"/>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2"/>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2"/>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2"/>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8" name="Google Shape;16888;p62"/>
          <p:cNvGrpSpPr/>
          <p:nvPr/>
        </p:nvGrpSpPr>
        <p:grpSpPr>
          <a:xfrm>
            <a:off x="7967402" y="2288693"/>
            <a:ext cx="374093" cy="267082"/>
            <a:chOff x="7967402" y="2475543"/>
            <a:chExt cx="374093" cy="267082"/>
          </a:xfrm>
        </p:grpSpPr>
        <p:sp>
          <p:nvSpPr>
            <p:cNvPr id="16889" name="Google Shape;16889;p62"/>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2"/>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2"/>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2"/>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2"/>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2"/>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2"/>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2"/>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2"/>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2"/>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2"/>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2"/>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2"/>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2"/>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2"/>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2"/>
          <p:cNvGrpSpPr/>
          <p:nvPr/>
        </p:nvGrpSpPr>
        <p:grpSpPr>
          <a:xfrm>
            <a:off x="7526624" y="2273836"/>
            <a:ext cx="363979" cy="298604"/>
            <a:chOff x="7526624" y="2460686"/>
            <a:chExt cx="363979" cy="298604"/>
          </a:xfrm>
        </p:grpSpPr>
        <p:sp>
          <p:nvSpPr>
            <p:cNvPr id="16905" name="Google Shape;16905;p62"/>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2"/>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2"/>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2"/>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2"/>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2"/>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2"/>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2"/>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2"/>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2"/>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2"/>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2"/>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2"/>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2"/>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2"/>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2"/>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2"/>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2"/>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2"/>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2"/>
          <p:cNvGrpSpPr/>
          <p:nvPr/>
        </p:nvGrpSpPr>
        <p:grpSpPr>
          <a:xfrm>
            <a:off x="7108353" y="1798235"/>
            <a:ext cx="346161" cy="363481"/>
            <a:chOff x="7108353" y="1985085"/>
            <a:chExt cx="346161" cy="363481"/>
          </a:xfrm>
        </p:grpSpPr>
        <p:sp>
          <p:nvSpPr>
            <p:cNvPr id="16925" name="Google Shape;16925;p62"/>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2"/>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2"/>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2"/>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2"/>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2"/>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2"/>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2"/>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2"/>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2"/>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2"/>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2"/>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2"/>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2"/>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2"/>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2"/>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2"/>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2" name="Google Shape;16942;p62"/>
          <p:cNvGrpSpPr/>
          <p:nvPr/>
        </p:nvGrpSpPr>
        <p:grpSpPr>
          <a:xfrm>
            <a:off x="6139594" y="2730598"/>
            <a:ext cx="371578" cy="315347"/>
            <a:chOff x="6139594" y="2917448"/>
            <a:chExt cx="371578" cy="315347"/>
          </a:xfrm>
        </p:grpSpPr>
        <p:sp>
          <p:nvSpPr>
            <p:cNvPr id="16943" name="Google Shape;16943;p62"/>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2"/>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2"/>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2"/>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2"/>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2"/>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2"/>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2"/>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62"/>
          <p:cNvGrpSpPr/>
          <p:nvPr/>
        </p:nvGrpSpPr>
        <p:grpSpPr>
          <a:xfrm>
            <a:off x="7539253" y="2706545"/>
            <a:ext cx="328186" cy="363429"/>
            <a:chOff x="7539253" y="2893395"/>
            <a:chExt cx="328186" cy="363429"/>
          </a:xfrm>
        </p:grpSpPr>
        <p:sp>
          <p:nvSpPr>
            <p:cNvPr id="16952" name="Google Shape;16952;p62"/>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2"/>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2"/>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2"/>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2"/>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2"/>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2"/>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2"/>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2"/>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2"/>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2"/>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2"/>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2"/>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2"/>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2"/>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62"/>
          <p:cNvGrpSpPr/>
          <p:nvPr/>
        </p:nvGrpSpPr>
        <p:grpSpPr>
          <a:xfrm>
            <a:off x="8004138" y="2706571"/>
            <a:ext cx="317365" cy="363402"/>
            <a:chOff x="8004138" y="2893421"/>
            <a:chExt cx="317365" cy="363402"/>
          </a:xfrm>
        </p:grpSpPr>
        <p:sp>
          <p:nvSpPr>
            <p:cNvPr id="16968" name="Google Shape;16968;p62"/>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2"/>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2"/>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2"/>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2"/>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2"/>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2"/>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2"/>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2"/>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2"/>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2"/>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2"/>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2"/>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2"/>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2"/>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2"/>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2"/>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2"/>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2"/>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2"/>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2"/>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2"/>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2"/>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1" name="Google Shape;16991;p62"/>
          <p:cNvGrpSpPr/>
          <p:nvPr/>
        </p:nvGrpSpPr>
        <p:grpSpPr>
          <a:xfrm>
            <a:off x="5683016" y="2706649"/>
            <a:ext cx="365551" cy="363376"/>
            <a:chOff x="5683016" y="2893499"/>
            <a:chExt cx="365551" cy="363376"/>
          </a:xfrm>
        </p:grpSpPr>
        <p:sp>
          <p:nvSpPr>
            <p:cNvPr id="16992" name="Google Shape;16992;p62"/>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2"/>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2"/>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2"/>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2"/>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2"/>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2"/>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2"/>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2"/>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2"/>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2"/>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2"/>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2"/>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2"/>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2"/>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7" name="Google Shape;17007;p62"/>
          <p:cNvGrpSpPr/>
          <p:nvPr/>
        </p:nvGrpSpPr>
        <p:grpSpPr>
          <a:xfrm>
            <a:off x="4891622" y="1315847"/>
            <a:ext cx="255841" cy="363402"/>
            <a:chOff x="4891622" y="1502697"/>
            <a:chExt cx="255841" cy="363402"/>
          </a:xfrm>
        </p:grpSpPr>
        <p:sp>
          <p:nvSpPr>
            <p:cNvPr id="17008" name="Google Shape;17008;p62"/>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2"/>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2"/>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2"/>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2"/>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2"/>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2"/>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2"/>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2"/>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2"/>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2"/>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2"/>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62"/>
          <p:cNvGrpSpPr/>
          <p:nvPr/>
        </p:nvGrpSpPr>
        <p:grpSpPr>
          <a:xfrm>
            <a:off x="6281219" y="1315847"/>
            <a:ext cx="243919" cy="363402"/>
            <a:chOff x="6281219" y="1502697"/>
            <a:chExt cx="243919" cy="363402"/>
          </a:xfrm>
        </p:grpSpPr>
        <p:sp>
          <p:nvSpPr>
            <p:cNvPr id="17025" name="Google Shape;17025;p62"/>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2"/>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2"/>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2"/>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2"/>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2"/>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2"/>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2"/>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2"/>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2"/>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2"/>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2"/>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9" name="Google Shape;17039;p62"/>
          <p:cNvGrpSpPr/>
          <p:nvPr/>
        </p:nvGrpSpPr>
        <p:grpSpPr>
          <a:xfrm>
            <a:off x="4888713" y="3163018"/>
            <a:ext cx="311469" cy="363167"/>
            <a:chOff x="4888713" y="3349868"/>
            <a:chExt cx="311469" cy="363167"/>
          </a:xfrm>
        </p:grpSpPr>
        <p:sp>
          <p:nvSpPr>
            <p:cNvPr id="17040" name="Google Shape;17040;p62"/>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2"/>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2"/>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2"/>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2"/>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2"/>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2"/>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2"/>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2"/>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2"/>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2"/>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2"/>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2"/>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5" name="Google Shape;17055;p62"/>
          <p:cNvGrpSpPr/>
          <p:nvPr/>
        </p:nvGrpSpPr>
        <p:grpSpPr>
          <a:xfrm>
            <a:off x="6196821" y="3222446"/>
            <a:ext cx="363402" cy="243971"/>
            <a:chOff x="6196821" y="3409296"/>
            <a:chExt cx="363402" cy="243971"/>
          </a:xfrm>
        </p:grpSpPr>
        <p:sp>
          <p:nvSpPr>
            <p:cNvPr id="17056" name="Google Shape;17056;p62"/>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2"/>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2"/>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2"/>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2"/>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2"/>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2"/>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2"/>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2"/>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2"/>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2"/>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2"/>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2"/>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2"/>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2"/>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2"/>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2" name="Google Shape;17072;p62"/>
          <p:cNvGrpSpPr/>
          <p:nvPr/>
        </p:nvGrpSpPr>
        <p:grpSpPr>
          <a:xfrm>
            <a:off x="5818221" y="1315847"/>
            <a:ext cx="252723" cy="363402"/>
            <a:chOff x="5818221" y="1502697"/>
            <a:chExt cx="252723" cy="363402"/>
          </a:xfrm>
        </p:grpSpPr>
        <p:sp>
          <p:nvSpPr>
            <p:cNvPr id="17073" name="Google Shape;17073;p62"/>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2"/>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2"/>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2"/>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2"/>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2"/>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2"/>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2"/>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2"/>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2"/>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2"/>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2"/>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2"/>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2"/>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2"/>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62"/>
          <p:cNvGrpSpPr/>
          <p:nvPr/>
        </p:nvGrpSpPr>
        <p:grpSpPr>
          <a:xfrm>
            <a:off x="6660814" y="1798235"/>
            <a:ext cx="355096" cy="363481"/>
            <a:chOff x="6660814" y="1985085"/>
            <a:chExt cx="355096" cy="363481"/>
          </a:xfrm>
        </p:grpSpPr>
        <p:sp>
          <p:nvSpPr>
            <p:cNvPr id="17089" name="Google Shape;17089;p62"/>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2"/>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2"/>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2"/>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2"/>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2"/>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2"/>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2"/>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2"/>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2"/>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2"/>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2"/>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2"/>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2"/>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2"/>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2"/>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2"/>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2"/>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2"/>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2"/>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2"/>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2"/>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2"/>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2"/>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2"/>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2"/>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2"/>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2"/>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2"/>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8" name="Google Shape;17118;p62"/>
          <p:cNvGrpSpPr/>
          <p:nvPr/>
        </p:nvGrpSpPr>
        <p:grpSpPr>
          <a:xfrm>
            <a:off x="7226448" y="1315847"/>
            <a:ext cx="198379" cy="363402"/>
            <a:chOff x="7226448" y="1502697"/>
            <a:chExt cx="198379" cy="363402"/>
          </a:xfrm>
        </p:grpSpPr>
        <p:sp>
          <p:nvSpPr>
            <p:cNvPr id="17119" name="Google Shape;17119;p62"/>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2"/>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2"/>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2"/>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2"/>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2"/>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2"/>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2"/>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2"/>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2"/>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2"/>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2"/>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2"/>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2"/>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3" name="Google Shape;17133;p62"/>
          <p:cNvGrpSpPr/>
          <p:nvPr/>
        </p:nvGrpSpPr>
        <p:grpSpPr>
          <a:xfrm>
            <a:off x="8169030" y="1315716"/>
            <a:ext cx="158001" cy="363533"/>
            <a:chOff x="8169030" y="1502566"/>
            <a:chExt cx="158001" cy="363533"/>
          </a:xfrm>
        </p:grpSpPr>
        <p:sp>
          <p:nvSpPr>
            <p:cNvPr id="17134" name="Google Shape;17134;p62"/>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2"/>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2"/>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2"/>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2"/>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2"/>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2"/>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2"/>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2"/>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2"/>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2"/>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2"/>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2"/>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7" name="Google Shape;17147;p62"/>
          <p:cNvGrpSpPr/>
          <p:nvPr/>
        </p:nvGrpSpPr>
        <p:grpSpPr>
          <a:xfrm>
            <a:off x="7706661" y="1315847"/>
            <a:ext cx="160281" cy="363402"/>
            <a:chOff x="7706661" y="1502697"/>
            <a:chExt cx="160281" cy="363402"/>
          </a:xfrm>
        </p:grpSpPr>
        <p:sp>
          <p:nvSpPr>
            <p:cNvPr id="17148" name="Google Shape;17148;p62"/>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2"/>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2"/>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2"/>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2"/>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2"/>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2"/>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2"/>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2"/>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2"/>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2"/>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2"/>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2"/>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2"/>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62"/>
          <p:cNvGrpSpPr/>
          <p:nvPr/>
        </p:nvGrpSpPr>
        <p:grpSpPr>
          <a:xfrm>
            <a:off x="6753519" y="1315821"/>
            <a:ext cx="225158" cy="365184"/>
            <a:chOff x="6753519" y="1502671"/>
            <a:chExt cx="225158" cy="365184"/>
          </a:xfrm>
        </p:grpSpPr>
        <p:sp>
          <p:nvSpPr>
            <p:cNvPr id="17163" name="Google Shape;17163;p62"/>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2"/>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2"/>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2"/>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2"/>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2"/>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2"/>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2"/>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2"/>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2"/>
          <p:cNvGrpSpPr/>
          <p:nvPr/>
        </p:nvGrpSpPr>
        <p:grpSpPr>
          <a:xfrm>
            <a:off x="5751876" y="3250561"/>
            <a:ext cx="363769" cy="187924"/>
            <a:chOff x="5751876" y="3437411"/>
            <a:chExt cx="363769" cy="187924"/>
          </a:xfrm>
        </p:grpSpPr>
        <p:sp>
          <p:nvSpPr>
            <p:cNvPr id="17173" name="Google Shape;17173;p62"/>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2"/>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2"/>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2"/>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2"/>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2"/>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2"/>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2"/>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2"/>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2"/>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2"/>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2"/>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2"/>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2"/>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2"/>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2"/>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2"/>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2"/>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2"/>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2"/>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2"/>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2"/>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2"/>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2"/>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2"/>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2"/>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2"/>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2"/>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62"/>
          <p:cNvGrpSpPr/>
          <p:nvPr/>
        </p:nvGrpSpPr>
        <p:grpSpPr>
          <a:xfrm>
            <a:off x="7660518" y="3613439"/>
            <a:ext cx="304263" cy="363664"/>
            <a:chOff x="7660518" y="3800289"/>
            <a:chExt cx="304263" cy="363664"/>
          </a:xfrm>
        </p:grpSpPr>
        <p:sp>
          <p:nvSpPr>
            <p:cNvPr id="17202" name="Google Shape;17202;p62"/>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2"/>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2"/>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2"/>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2"/>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2"/>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2"/>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2"/>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2"/>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2"/>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2" name="Google Shape;17212;p62"/>
          <p:cNvGrpSpPr/>
          <p:nvPr/>
        </p:nvGrpSpPr>
        <p:grpSpPr>
          <a:xfrm>
            <a:off x="5223660" y="2706623"/>
            <a:ext cx="365551" cy="363271"/>
            <a:chOff x="5223660" y="2893473"/>
            <a:chExt cx="365551" cy="363271"/>
          </a:xfrm>
        </p:grpSpPr>
        <p:sp>
          <p:nvSpPr>
            <p:cNvPr id="17213" name="Google Shape;17213;p62"/>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2"/>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2"/>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2"/>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2"/>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2"/>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2"/>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2"/>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2"/>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2"/>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2"/>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2"/>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2"/>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2"/>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7" name="Google Shape;17227;p62"/>
          <p:cNvGrpSpPr/>
          <p:nvPr/>
        </p:nvGrpSpPr>
        <p:grpSpPr>
          <a:xfrm>
            <a:off x="4864057" y="2706571"/>
            <a:ext cx="166700" cy="363271"/>
            <a:chOff x="4864057" y="2893421"/>
            <a:chExt cx="166700" cy="363271"/>
          </a:xfrm>
        </p:grpSpPr>
        <p:sp>
          <p:nvSpPr>
            <p:cNvPr id="17228" name="Google Shape;17228;p62"/>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2"/>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2"/>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2"/>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2"/>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2"/>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2"/>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2"/>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2"/>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2"/>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2"/>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2"/>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2"/>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1" name="Google Shape;17241;p6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7242" name="Google Shape;17242;p6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46"/>
        <p:cNvGrpSpPr/>
        <p:nvPr/>
      </p:nvGrpSpPr>
      <p:grpSpPr>
        <a:xfrm>
          <a:off x="0" y="0"/>
          <a:ext cx="0" cy="0"/>
          <a:chOff x="0" y="0"/>
          <a:chExt cx="0" cy="0"/>
        </a:xfrm>
      </p:grpSpPr>
      <p:grpSp>
        <p:nvGrpSpPr>
          <p:cNvPr id="17247" name="Google Shape;17247;p63"/>
          <p:cNvGrpSpPr/>
          <p:nvPr/>
        </p:nvGrpSpPr>
        <p:grpSpPr>
          <a:xfrm>
            <a:off x="4110083" y="3048528"/>
            <a:ext cx="361261" cy="357748"/>
            <a:chOff x="4132674" y="2896128"/>
            <a:chExt cx="361261" cy="357748"/>
          </a:xfrm>
        </p:grpSpPr>
        <p:sp>
          <p:nvSpPr>
            <p:cNvPr id="17248" name="Google Shape;17248;p63"/>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3"/>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3"/>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63"/>
          <p:cNvGrpSpPr/>
          <p:nvPr/>
        </p:nvGrpSpPr>
        <p:grpSpPr>
          <a:xfrm>
            <a:off x="7995693" y="3048475"/>
            <a:ext cx="248363" cy="357801"/>
            <a:chOff x="8018284" y="2896075"/>
            <a:chExt cx="248363" cy="357801"/>
          </a:xfrm>
        </p:grpSpPr>
        <p:sp>
          <p:nvSpPr>
            <p:cNvPr id="17252" name="Google Shape;17252;p63"/>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3"/>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3"/>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3"/>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3"/>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3"/>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3"/>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9" name="Google Shape;17259;p63"/>
          <p:cNvGrpSpPr/>
          <p:nvPr/>
        </p:nvGrpSpPr>
        <p:grpSpPr>
          <a:xfrm>
            <a:off x="4657558" y="3048528"/>
            <a:ext cx="360448" cy="357748"/>
            <a:chOff x="4680149" y="2896128"/>
            <a:chExt cx="360448" cy="357748"/>
          </a:xfrm>
        </p:grpSpPr>
        <p:sp>
          <p:nvSpPr>
            <p:cNvPr id="17260" name="Google Shape;17260;p63"/>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3"/>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3"/>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3"/>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3"/>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63"/>
          <p:cNvGrpSpPr/>
          <p:nvPr/>
        </p:nvGrpSpPr>
        <p:grpSpPr>
          <a:xfrm>
            <a:off x="7482112" y="3048449"/>
            <a:ext cx="181259" cy="357827"/>
            <a:chOff x="7504703" y="2896049"/>
            <a:chExt cx="181259" cy="357827"/>
          </a:xfrm>
        </p:grpSpPr>
        <p:sp>
          <p:nvSpPr>
            <p:cNvPr id="17266" name="Google Shape;17266;p63"/>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3"/>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3"/>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3"/>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3"/>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3"/>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3"/>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3"/>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3"/>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3"/>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3"/>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63"/>
          <p:cNvGrpSpPr/>
          <p:nvPr/>
        </p:nvGrpSpPr>
        <p:grpSpPr>
          <a:xfrm>
            <a:off x="4658160" y="1652371"/>
            <a:ext cx="374341" cy="364590"/>
            <a:chOff x="4680751" y="1499971"/>
            <a:chExt cx="374341" cy="364590"/>
          </a:xfrm>
        </p:grpSpPr>
        <p:sp>
          <p:nvSpPr>
            <p:cNvPr id="17278" name="Google Shape;17278;p63"/>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3"/>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3"/>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3"/>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3"/>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3"/>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3"/>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3"/>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3"/>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3"/>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3"/>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3"/>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3"/>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3"/>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3"/>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3"/>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3"/>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3"/>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3"/>
          <p:cNvGrpSpPr/>
          <p:nvPr/>
        </p:nvGrpSpPr>
        <p:grpSpPr>
          <a:xfrm>
            <a:off x="830690" y="1652267"/>
            <a:ext cx="374917" cy="364668"/>
            <a:chOff x="853281" y="1499867"/>
            <a:chExt cx="374917" cy="364668"/>
          </a:xfrm>
        </p:grpSpPr>
        <p:sp>
          <p:nvSpPr>
            <p:cNvPr id="17297" name="Google Shape;17297;p63"/>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3"/>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3"/>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3"/>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3"/>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3"/>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3"/>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3"/>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3"/>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3"/>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3"/>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3"/>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3"/>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3"/>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3"/>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3"/>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3"/>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3"/>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3"/>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3"/>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3"/>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3"/>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3"/>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0" name="Google Shape;17320;p63"/>
          <p:cNvGrpSpPr/>
          <p:nvPr/>
        </p:nvGrpSpPr>
        <p:grpSpPr>
          <a:xfrm>
            <a:off x="6308080" y="1703643"/>
            <a:ext cx="365245" cy="261968"/>
            <a:chOff x="6330671" y="1551243"/>
            <a:chExt cx="365245" cy="261968"/>
          </a:xfrm>
        </p:grpSpPr>
        <p:sp>
          <p:nvSpPr>
            <p:cNvPr id="17321" name="Google Shape;17321;p63"/>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3"/>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3"/>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3"/>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3"/>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3"/>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3"/>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3"/>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3"/>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3"/>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3"/>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3"/>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3"/>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3"/>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3"/>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3"/>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3"/>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3"/>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3"/>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0" name="Google Shape;17340;p63"/>
          <p:cNvGrpSpPr/>
          <p:nvPr/>
        </p:nvGrpSpPr>
        <p:grpSpPr>
          <a:xfrm>
            <a:off x="3573540" y="1661048"/>
            <a:ext cx="367630" cy="347289"/>
            <a:chOff x="3596131" y="1508648"/>
            <a:chExt cx="367630" cy="347289"/>
          </a:xfrm>
        </p:grpSpPr>
        <p:sp>
          <p:nvSpPr>
            <p:cNvPr id="17341" name="Google Shape;17341;p63"/>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3"/>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3"/>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3"/>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3"/>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3"/>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3"/>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3"/>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3"/>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3"/>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3"/>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3"/>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3"/>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3"/>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3"/>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3"/>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3"/>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8" name="Google Shape;17358;p63"/>
          <p:cNvGrpSpPr/>
          <p:nvPr/>
        </p:nvGrpSpPr>
        <p:grpSpPr>
          <a:xfrm>
            <a:off x="6299902" y="2574815"/>
            <a:ext cx="375809" cy="349019"/>
            <a:chOff x="6322493" y="2422415"/>
            <a:chExt cx="375809" cy="349019"/>
          </a:xfrm>
        </p:grpSpPr>
        <p:sp>
          <p:nvSpPr>
            <p:cNvPr id="17359" name="Google Shape;17359;p63"/>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3"/>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3"/>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3"/>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3"/>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4" name="Google Shape;17364;p63"/>
          <p:cNvGrpSpPr/>
          <p:nvPr/>
        </p:nvGrpSpPr>
        <p:grpSpPr>
          <a:xfrm>
            <a:off x="2470858" y="3068082"/>
            <a:ext cx="357853" cy="318665"/>
            <a:chOff x="2493449" y="2915682"/>
            <a:chExt cx="357853" cy="318665"/>
          </a:xfrm>
        </p:grpSpPr>
        <p:sp>
          <p:nvSpPr>
            <p:cNvPr id="17365" name="Google Shape;17365;p63"/>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3"/>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3"/>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3"/>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3"/>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3"/>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3"/>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3"/>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3"/>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4" name="Google Shape;17374;p63"/>
          <p:cNvGrpSpPr/>
          <p:nvPr/>
        </p:nvGrpSpPr>
        <p:grpSpPr>
          <a:xfrm>
            <a:off x="1376932" y="3118541"/>
            <a:ext cx="359583" cy="217695"/>
            <a:chOff x="1399523" y="2966141"/>
            <a:chExt cx="359583" cy="217695"/>
          </a:xfrm>
        </p:grpSpPr>
        <p:sp>
          <p:nvSpPr>
            <p:cNvPr id="17375" name="Google Shape;17375;p63"/>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3"/>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3"/>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3"/>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3"/>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3"/>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3"/>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3"/>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3"/>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3"/>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3"/>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6" name="Google Shape;17386;p63"/>
          <p:cNvGrpSpPr/>
          <p:nvPr/>
        </p:nvGrpSpPr>
        <p:grpSpPr>
          <a:xfrm>
            <a:off x="849642" y="3041110"/>
            <a:ext cx="328810" cy="369911"/>
            <a:chOff x="872232" y="2888710"/>
            <a:chExt cx="328810" cy="369911"/>
          </a:xfrm>
        </p:grpSpPr>
        <p:sp>
          <p:nvSpPr>
            <p:cNvPr id="17387" name="Google Shape;17387;p63"/>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3"/>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3"/>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3"/>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3"/>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3"/>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3"/>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3"/>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3"/>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3"/>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3"/>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8" name="Google Shape;17398;p63"/>
          <p:cNvGrpSpPr/>
          <p:nvPr/>
        </p:nvGrpSpPr>
        <p:grpSpPr>
          <a:xfrm>
            <a:off x="5792454" y="3048528"/>
            <a:ext cx="281181" cy="357958"/>
            <a:chOff x="5815045" y="2896128"/>
            <a:chExt cx="281181" cy="357958"/>
          </a:xfrm>
        </p:grpSpPr>
        <p:sp>
          <p:nvSpPr>
            <p:cNvPr id="17399" name="Google Shape;17399;p63"/>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3"/>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3"/>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3"/>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3"/>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3"/>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63"/>
          <p:cNvGrpSpPr/>
          <p:nvPr/>
        </p:nvGrpSpPr>
        <p:grpSpPr>
          <a:xfrm>
            <a:off x="5216303" y="3048502"/>
            <a:ext cx="336437" cy="357774"/>
            <a:chOff x="5238894" y="2896102"/>
            <a:chExt cx="336437" cy="357774"/>
          </a:xfrm>
        </p:grpSpPr>
        <p:sp>
          <p:nvSpPr>
            <p:cNvPr id="17406" name="Google Shape;17406;p63"/>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3"/>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3"/>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3"/>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3"/>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3"/>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3"/>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3" name="Google Shape;17413;p63"/>
          <p:cNvGrpSpPr/>
          <p:nvPr/>
        </p:nvGrpSpPr>
        <p:grpSpPr>
          <a:xfrm>
            <a:off x="5204403" y="1652319"/>
            <a:ext cx="374786" cy="364616"/>
            <a:chOff x="5226994" y="1499919"/>
            <a:chExt cx="374786" cy="364616"/>
          </a:xfrm>
        </p:grpSpPr>
        <p:sp>
          <p:nvSpPr>
            <p:cNvPr id="17414" name="Google Shape;17414;p63"/>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3"/>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3"/>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3"/>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3"/>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3"/>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3"/>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3"/>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3"/>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3"/>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3"/>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3"/>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3"/>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3"/>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3"/>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3"/>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3"/>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3"/>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3"/>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3"/>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4" name="Google Shape;17434;p63"/>
          <p:cNvGrpSpPr/>
          <p:nvPr/>
        </p:nvGrpSpPr>
        <p:grpSpPr>
          <a:xfrm>
            <a:off x="5763332" y="2562207"/>
            <a:ext cx="352794" cy="374262"/>
            <a:chOff x="5785923" y="2409807"/>
            <a:chExt cx="352794" cy="374262"/>
          </a:xfrm>
        </p:grpSpPr>
        <p:sp>
          <p:nvSpPr>
            <p:cNvPr id="17435" name="Google Shape;17435;p63"/>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3"/>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3"/>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3"/>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3"/>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3"/>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1" name="Google Shape;17441;p63"/>
          <p:cNvGrpSpPr/>
          <p:nvPr/>
        </p:nvGrpSpPr>
        <p:grpSpPr>
          <a:xfrm>
            <a:off x="3564785" y="3090284"/>
            <a:ext cx="357853" cy="274235"/>
            <a:chOff x="3587376" y="2937884"/>
            <a:chExt cx="357853" cy="274235"/>
          </a:xfrm>
        </p:grpSpPr>
        <p:sp>
          <p:nvSpPr>
            <p:cNvPr id="17442" name="Google Shape;17442;p63"/>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3"/>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3"/>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3"/>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3"/>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3"/>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3"/>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3"/>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3"/>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3"/>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3"/>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3"/>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3"/>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5" name="Google Shape;17455;p63"/>
          <p:cNvGrpSpPr/>
          <p:nvPr/>
        </p:nvGrpSpPr>
        <p:grpSpPr>
          <a:xfrm>
            <a:off x="1921444" y="3048528"/>
            <a:ext cx="362650" cy="357748"/>
            <a:chOff x="1944035" y="2896128"/>
            <a:chExt cx="362650" cy="357748"/>
          </a:xfrm>
        </p:grpSpPr>
        <p:sp>
          <p:nvSpPr>
            <p:cNvPr id="17456" name="Google Shape;17456;p63"/>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3"/>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3"/>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3"/>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3"/>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3"/>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3"/>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3"/>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3"/>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3"/>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3"/>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3"/>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3"/>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3"/>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3"/>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63"/>
          <p:cNvGrpSpPr/>
          <p:nvPr/>
        </p:nvGrpSpPr>
        <p:grpSpPr>
          <a:xfrm>
            <a:off x="3008241" y="3055448"/>
            <a:ext cx="378115" cy="344118"/>
            <a:chOff x="3030832" y="2903048"/>
            <a:chExt cx="378115" cy="344118"/>
          </a:xfrm>
        </p:grpSpPr>
        <p:sp>
          <p:nvSpPr>
            <p:cNvPr id="17472" name="Google Shape;17472;p63"/>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3"/>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3"/>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3"/>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3"/>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3"/>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3"/>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3"/>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3"/>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3"/>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3"/>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3" name="Google Shape;17483;p63"/>
          <p:cNvGrpSpPr/>
          <p:nvPr/>
        </p:nvGrpSpPr>
        <p:grpSpPr>
          <a:xfrm>
            <a:off x="3013955" y="2582522"/>
            <a:ext cx="379400" cy="333528"/>
            <a:chOff x="3036546" y="2430122"/>
            <a:chExt cx="379400" cy="333528"/>
          </a:xfrm>
        </p:grpSpPr>
        <p:sp>
          <p:nvSpPr>
            <p:cNvPr id="17484" name="Google Shape;17484;p63"/>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3"/>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3"/>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3"/>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3"/>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3"/>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3"/>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1" name="Google Shape;17491;p63"/>
          <p:cNvGrpSpPr/>
          <p:nvPr/>
        </p:nvGrpSpPr>
        <p:grpSpPr>
          <a:xfrm>
            <a:off x="1921759" y="2629364"/>
            <a:ext cx="375546" cy="240106"/>
            <a:chOff x="1944350" y="2476964"/>
            <a:chExt cx="375546" cy="240106"/>
          </a:xfrm>
        </p:grpSpPr>
        <p:sp>
          <p:nvSpPr>
            <p:cNvPr id="17492" name="Google Shape;17492;p63"/>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3"/>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3"/>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3"/>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3"/>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3"/>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3"/>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3"/>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63"/>
          <p:cNvGrpSpPr/>
          <p:nvPr/>
        </p:nvGrpSpPr>
        <p:grpSpPr>
          <a:xfrm>
            <a:off x="7940044" y="2564095"/>
            <a:ext cx="376752" cy="370540"/>
            <a:chOff x="7962635" y="2411695"/>
            <a:chExt cx="376752" cy="370540"/>
          </a:xfrm>
        </p:grpSpPr>
        <p:sp>
          <p:nvSpPr>
            <p:cNvPr id="17501" name="Google Shape;17501;p63"/>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3"/>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3"/>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3"/>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3"/>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3"/>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3"/>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3"/>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3"/>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0" name="Google Shape;17510;p63"/>
          <p:cNvGrpSpPr/>
          <p:nvPr/>
        </p:nvGrpSpPr>
        <p:grpSpPr>
          <a:xfrm>
            <a:off x="6847035" y="2603597"/>
            <a:ext cx="374341" cy="291535"/>
            <a:chOff x="6869626" y="2451197"/>
            <a:chExt cx="374341" cy="291535"/>
          </a:xfrm>
        </p:grpSpPr>
        <p:sp>
          <p:nvSpPr>
            <p:cNvPr id="17511" name="Google Shape;17511;p63"/>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3"/>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3"/>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3"/>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3"/>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3"/>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3"/>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3"/>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3"/>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3"/>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63"/>
          <p:cNvGrpSpPr/>
          <p:nvPr/>
        </p:nvGrpSpPr>
        <p:grpSpPr>
          <a:xfrm>
            <a:off x="6298670" y="3048554"/>
            <a:ext cx="359426" cy="357722"/>
            <a:chOff x="6321261" y="2896154"/>
            <a:chExt cx="359426" cy="357722"/>
          </a:xfrm>
        </p:grpSpPr>
        <p:sp>
          <p:nvSpPr>
            <p:cNvPr id="17522" name="Google Shape;17522;p63"/>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3"/>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3"/>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3"/>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3"/>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3"/>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3"/>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3"/>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3"/>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3"/>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3"/>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63"/>
          <p:cNvGrpSpPr/>
          <p:nvPr/>
        </p:nvGrpSpPr>
        <p:grpSpPr>
          <a:xfrm>
            <a:off x="5223276" y="2562181"/>
            <a:ext cx="347447" cy="374341"/>
            <a:chOff x="5245867" y="2409781"/>
            <a:chExt cx="347447" cy="374341"/>
          </a:xfrm>
        </p:grpSpPr>
        <p:sp>
          <p:nvSpPr>
            <p:cNvPr id="17534" name="Google Shape;17534;p63"/>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3"/>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3"/>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3"/>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3"/>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3"/>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3"/>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3"/>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3"/>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3" name="Google Shape;17543;p63"/>
          <p:cNvGrpSpPr/>
          <p:nvPr/>
        </p:nvGrpSpPr>
        <p:grpSpPr>
          <a:xfrm>
            <a:off x="5760108" y="1652450"/>
            <a:ext cx="367158" cy="364301"/>
            <a:chOff x="5782699" y="1500050"/>
            <a:chExt cx="367158" cy="364301"/>
          </a:xfrm>
        </p:grpSpPr>
        <p:sp>
          <p:nvSpPr>
            <p:cNvPr id="17544" name="Google Shape;17544;p63"/>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3"/>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3"/>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3"/>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3"/>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3"/>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3"/>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3"/>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3"/>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63"/>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3"/>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3"/>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3"/>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3"/>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3"/>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3"/>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3"/>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3"/>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3"/>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63"/>
          <p:cNvGrpSpPr/>
          <p:nvPr/>
        </p:nvGrpSpPr>
        <p:grpSpPr>
          <a:xfrm>
            <a:off x="3026118" y="1675727"/>
            <a:ext cx="366241" cy="317800"/>
            <a:chOff x="3048709" y="1523327"/>
            <a:chExt cx="366241" cy="317800"/>
          </a:xfrm>
        </p:grpSpPr>
        <p:sp>
          <p:nvSpPr>
            <p:cNvPr id="17564" name="Google Shape;17564;p63"/>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3"/>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3"/>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3"/>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3"/>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3"/>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3"/>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3"/>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3"/>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3"/>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3"/>
          <p:cNvGrpSpPr/>
          <p:nvPr/>
        </p:nvGrpSpPr>
        <p:grpSpPr>
          <a:xfrm>
            <a:off x="7401115" y="1659160"/>
            <a:ext cx="365297" cy="351038"/>
            <a:chOff x="7423706" y="1506760"/>
            <a:chExt cx="365297" cy="351038"/>
          </a:xfrm>
        </p:grpSpPr>
        <p:sp>
          <p:nvSpPr>
            <p:cNvPr id="17575" name="Google Shape;17575;p63"/>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3"/>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3"/>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3"/>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3"/>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3"/>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3"/>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3"/>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3"/>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3"/>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3"/>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3"/>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3"/>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3"/>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3"/>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3"/>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3"/>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3"/>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3"/>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3"/>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63"/>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3"/>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3"/>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3"/>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63"/>
          <p:cNvGrpSpPr/>
          <p:nvPr/>
        </p:nvGrpSpPr>
        <p:grpSpPr>
          <a:xfrm>
            <a:off x="4657505" y="2562207"/>
            <a:ext cx="375782" cy="374262"/>
            <a:chOff x="4680096" y="2409807"/>
            <a:chExt cx="375782" cy="374262"/>
          </a:xfrm>
        </p:grpSpPr>
        <p:sp>
          <p:nvSpPr>
            <p:cNvPr id="17600" name="Google Shape;17600;p63"/>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3"/>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3"/>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3"/>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3"/>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3"/>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3"/>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3"/>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3"/>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3"/>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3"/>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3"/>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3"/>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3" name="Google Shape;17613;p63"/>
          <p:cNvGrpSpPr/>
          <p:nvPr/>
        </p:nvGrpSpPr>
        <p:grpSpPr>
          <a:xfrm>
            <a:off x="4110739" y="2612063"/>
            <a:ext cx="374944" cy="274550"/>
            <a:chOff x="4133330" y="2459663"/>
            <a:chExt cx="374944" cy="274550"/>
          </a:xfrm>
        </p:grpSpPr>
        <p:sp>
          <p:nvSpPr>
            <p:cNvPr id="17614" name="Google Shape;17614;p63"/>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3"/>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3"/>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3"/>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3"/>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3"/>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3"/>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3"/>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3"/>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3"/>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3"/>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3"/>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3"/>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3"/>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8" name="Google Shape;17628;p63"/>
          <p:cNvGrpSpPr/>
          <p:nvPr/>
        </p:nvGrpSpPr>
        <p:grpSpPr>
          <a:xfrm>
            <a:off x="7392675" y="2592325"/>
            <a:ext cx="376228" cy="313816"/>
            <a:chOff x="7415266" y="2439925"/>
            <a:chExt cx="376228" cy="313816"/>
          </a:xfrm>
        </p:grpSpPr>
        <p:sp>
          <p:nvSpPr>
            <p:cNvPr id="17629" name="Google Shape;17629;p63"/>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3"/>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3"/>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63"/>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3"/>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3"/>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3"/>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3"/>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3"/>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3"/>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3"/>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3"/>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3"/>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3"/>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3"/>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3"/>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3"/>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3"/>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7" name="Google Shape;17647;p63"/>
          <p:cNvGrpSpPr/>
          <p:nvPr/>
        </p:nvGrpSpPr>
        <p:grpSpPr>
          <a:xfrm>
            <a:off x="6880797" y="3048502"/>
            <a:ext cx="289255" cy="357774"/>
            <a:chOff x="6903388" y="2896102"/>
            <a:chExt cx="289255" cy="357774"/>
          </a:xfrm>
        </p:grpSpPr>
        <p:sp>
          <p:nvSpPr>
            <p:cNvPr id="17648" name="Google Shape;17648;p63"/>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3"/>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3"/>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3"/>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3"/>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3"/>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3"/>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3"/>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3"/>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3"/>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3"/>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3"/>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3"/>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3"/>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3"/>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3"/>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3"/>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3"/>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3"/>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3"/>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3"/>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3"/>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3"/>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1" name="Google Shape;17671;p63"/>
          <p:cNvGrpSpPr/>
          <p:nvPr/>
        </p:nvGrpSpPr>
        <p:grpSpPr>
          <a:xfrm>
            <a:off x="3556869" y="2562286"/>
            <a:ext cx="385717" cy="374288"/>
            <a:chOff x="3579459" y="2409886"/>
            <a:chExt cx="385717" cy="374288"/>
          </a:xfrm>
        </p:grpSpPr>
        <p:sp>
          <p:nvSpPr>
            <p:cNvPr id="17672" name="Google Shape;17672;p63"/>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3"/>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3"/>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3"/>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3"/>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3"/>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3"/>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3"/>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3"/>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3"/>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3"/>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3" name="Google Shape;17683;p63"/>
          <p:cNvGrpSpPr/>
          <p:nvPr/>
        </p:nvGrpSpPr>
        <p:grpSpPr>
          <a:xfrm>
            <a:off x="6854510" y="1659831"/>
            <a:ext cx="365402" cy="360343"/>
            <a:chOff x="6876913" y="1502068"/>
            <a:chExt cx="365402" cy="360343"/>
          </a:xfrm>
        </p:grpSpPr>
        <p:sp>
          <p:nvSpPr>
            <p:cNvPr id="17684" name="Google Shape;17684;p63"/>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3"/>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3"/>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3"/>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3"/>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3"/>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3"/>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3"/>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3"/>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3"/>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3"/>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3"/>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3"/>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3"/>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3"/>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3"/>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3"/>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3"/>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3"/>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3"/>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3"/>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5" name="Google Shape;17705;p63"/>
          <p:cNvGrpSpPr/>
          <p:nvPr/>
        </p:nvGrpSpPr>
        <p:grpSpPr>
          <a:xfrm>
            <a:off x="1404298" y="1652267"/>
            <a:ext cx="331405" cy="364563"/>
            <a:chOff x="1426889" y="1499867"/>
            <a:chExt cx="331405" cy="364563"/>
          </a:xfrm>
        </p:grpSpPr>
        <p:sp>
          <p:nvSpPr>
            <p:cNvPr id="17706" name="Google Shape;17706;p63"/>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3"/>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3"/>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3"/>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3"/>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3"/>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3"/>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3"/>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3"/>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3"/>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3"/>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3"/>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3"/>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3"/>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3"/>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3"/>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3"/>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3"/>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3"/>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3"/>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3"/>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7" name="Google Shape;17727;p63"/>
          <p:cNvGrpSpPr/>
          <p:nvPr/>
        </p:nvGrpSpPr>
        <p:grpSpPr>
          <a:xfrm>
            <a:off x="4115247" y="1658059"/>
            <a:ext cx="370566" cy="353056"/>
            <a:chOff x="4137838" y="1505659"/>
            <a:chExt cx="370566" cy="353056"/>
          </a:xfrm>
        </p:grpSpPr>
        <p:sp>
          <p:nvSpPr>
            <p:cNvPr id="17728" name="Google Shape;17728;p63"/>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3"/>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3"/>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3"/>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3"/>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3"/>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3"/>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3"/>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3"/>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3"/>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3"/>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3"/>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3"/>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3"/>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3"/>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3"/>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3"/>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3"/>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3"/>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3"/>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3"/>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3"/>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3"/>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1" name="Google Shape;17751;p63"/>
          <p:cNvGrpSpPr/>
          <p:nvPr/>
        </p:nvGrpSpPr>
        <p:grpSpPr>
          <a:xfrm>
            <a:off x="7948170" y="1659239"/>
            <a:ext cx="364668" cy="350776"/>
            <a:chOff x="7970761" y="1506839"/>
            <a:chExt cx="364668" cy="350776"/>
          </a:xfrm>
        </p:grpSpPr>
        <p:sp>
          <p:nvSpPr>
            <p:cNvPr id="17752" name="Google Shape;17752;p63"/>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3"/>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3"/>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3"/>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3"/>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3"/>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3"/>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3"/>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63"/>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3"/>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3"/>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3"/>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3"/>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3"/>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3"/>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3"/>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3"/>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3"/>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3"/>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3"/>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3"/>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3"/>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4" name="Google Shape;17774;p63"/>
          <p:cNvGrpSpPr/>
          <p:nvPr/>
        </p:nvGrpSpPr>
        <p:grpSpPr>
          <a:xfrm>
            <a:off x="1374442" y="2562181"/>
            <a:ext cx="374341" cy="374839"/>
            <a:chOff x="1397033" y="2409781"/>
            <a:chExt cx="374341" cy="374839"/>
          </a:xfrm>
        </p:grpSpPr>
        <p:sp>
          <p:nvSpPr>
            <p:cNvPr id="17775" name="Google Shape;17775;p63"/>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3"/>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3"/>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3"/>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3"/>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3"/>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3"/>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3"/>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3"/>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3"/>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3"/>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3"/>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3"/>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3"/>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9" name="Google Shape;17789;p63"/>
          <p:cNvGrpSpPr/>
          <p:nvPr/>
        </p:nvGrpSpPr>
        <p:grpSpPr>
          <a:xfrm>
            <a:off x="827204" y="2564095"/>
            <a:ext cx="374524" cy="370540"/>
            <a:chOff x="849795" y="2411695"/>
            <a:chExt cx="374524" cy="370540"/>
          </a:xfrm>
        </p:grpSpPr>
        <p:sp>
          <p:nvSpPr>
            <p:cNvPr id="17790" name="Google Shape;17790;p63"/>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3"/>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3"/>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3"/>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3"/>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3"/>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3"/>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3"/>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3"/>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3"/>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3"/>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3"/>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3"/>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3"/>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4" name="Google Shape;17804;p63"/>
          <p:cNvGrpSpPr/>
          <p:nvPr/>
        </p:nvGrpSpPr>
        <p:grpSpPr>
          <a:xfrm>
            <a:off x="2481081" y="1652371"/>
            <a:ext cx="364668" cy="364459"/>
            <a:chOff x="2503672" y="1499971"/>
            <a:chExt cx="364668" cy="364459"/>
          </a:xfrm>
        </p:grpSpPr>
        <p:sp>
          <p:nvSpPr>
            <p:cNvPr id="17805" name="Google Shape;17805;p63"/>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3"/>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3"/>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3"/>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3"/>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3"/>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3"/>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3"/>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3"/>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3"/>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3"/>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3"/>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3"/>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3"/>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3"/>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3"/>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3"/>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3"/>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3"/>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3"/>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3"/>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3"/>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3"/>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3"/>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3"/>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0" name="Google Shape;17830;p63"/>
          <p:cNvGrpSpPr/>
          <p:nvPr/>
        </p:nvGrpSpPr>
        <p:grpSpPr>
          <a:xfrm>
            <a:off x="1928391" y="1652371"/>
            <a:ext cx="376674" cy="364563"/>
            <a:chOff x="1950982" y="1499971"/>
            <a:chExt cx="376674" cy="364563"/>
          </a:xfrm>
        </p:grpSpPr>
        <p:sp>
          <p:nvSpPr>
            <p:cNvPr id="17831" name="Google Shape;17831;p63"/>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3"/>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3"/>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3"/>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3"/>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3"/>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3"/>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3"/>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3"/>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3"/>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3"/>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3"/>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3"/>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3"/>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3"/>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3"/>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3"/>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3"/>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3"/>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3"/>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3"/>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3"/>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3"/>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3"/>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3"/>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3"/>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3"/>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3"/>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3"/>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3"/>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3"/>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2" name="Google Shape;17862;p63"/>
          <p:cNvGrpSpPr/>
          <p:nvPr/>
        </p:nvGrpSpPr>
        <p:grpSpPr>
          <a:xfrm>
            <a:off x="2468997" y="2616520"/>
            <a:ext cx="374367" cy="265742"/>
            <a:chOff x="2491588" y="2464120"/>
            <a:chExt cx="374367" cy="265742"/>
          </a:xfrm>
        </p:grpSpPr>
        <p:sp>
          <p:nvSpPr>
            <p:cNvPr id="17863" name="Google Shape;17863;p63"/>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3"/>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3"/>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3"/>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3"/>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3"/>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3"/>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3"/>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3"/>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3"/>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3"/>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3"/>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3"/>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3"/>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3"/>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3"/>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3"/>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3"/>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3"/>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3"/>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3" name="Google Shape;17883;p63"/>
          <p:cNvGrpSpPr/>
          <p:nvPr/>
        </p:nvGrpSpPr>
        <p:grpSpPr>
          <a:xfrm>
            <a:off x="3874669" y="3500536"/>
            <a:ext cx="271850" cy="360999"/>
            <a:chOff x="3897260" y="3348136"/>
            <a:chExt cx="271850" cy="360999"/>
          </a:xfrm>
        </p:grpSpPr>
        <p:sp>
          <p:nvSpPr>
            <p:cNvPr id="17884" name="Google Shape;17884;p63"/>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3"/>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3"/>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3"/>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3"/>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3"/>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3"/>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1" name="Google Shape;17891;p63"/>
          <p:cNvGrpSpPr/>
          <p:nvPr/>
        </p:nvGrpSpPr>
        <p:grpSpPr>
          <a:xfrm>
            <a:off x="3561823" y="2111719"/>
            <a:ext cx="384328" cy="378430"/>
            <a:chOff x="3584414" y="1959319"/>
            <a:chExt cx="384328" cy="378430"/>
          </a:xfrm>
        </p:grpSpPr>
        <p:sp>
          <p:nvSpPr>
            <p:cNvPr id="17892" name="Google Shape;17892;p63"/>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3"/>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3"/>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3"/>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3"/>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3"/>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3"/>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3"/>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3"/>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3"/>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3"/>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3"/>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4" name="Google Shape;17904;p63"/>
          <p:cNvGrpSpPr/>
          <p:nvPr/>
        </p:nvGrpSpPr>
        <p:grpSpPr>
          <a:xfrm>
            <a:off x="6018668" y="3500484"/>
            <a:ext cx="362729" cy="361051"/>
            <a:chOff x="6041259" y="3348084"/>
            <a:chExt cx="362729" cy="361051"/>
          </a:xfrm>
        </p:grpSpPr>
        <p:sp>
          <p:nvSpPr>
            <p:cNvPr id="17905" name="Google Shape;17905;p63"/>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3"/>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3"/>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3"/>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3"/>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0" name="Google Shape;17910;p63"/>
          <p:cNvGrpSpPr/>
          <p:nvPr/>
        </p:nvGrpSpPr>
        <p:grpSpPr>
          <a:xfrm>
            <a:off x="5199422" y="2120815"/>
            <a:ext cx="378849" cy="360317"/>
            <a:chOff x="5222013" y="1968415"/>
            <a:chExt cx="378849" cy="360317"/>
          </a:xfrm>
        </p:grpSpPr>
        <p:sp>
          <p:nvSpPr>
            <p:cNvPr id="17911" name="Google Shape;17911;p63"/>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3"/>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3"/>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3"/>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3"/>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3"/>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3"/>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3"/>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3"/>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3"/>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3"/>
          <p:cNvGrpSpPr/>
          <p:nvPr/>
        </p:nvGrpSpPr>
        <p:grpSpPr>
          <a:xfrm>
            <a:off x="4105391" y="2185455"/>
            <a:ext cx="381444" cy="231063"/>
            <a:chOff x="4127982" y="2033055"/>
            <a:chExt cx="381444" cy="231063"/>
          </a:xfrm>
        </p:grpSpPr>
        <p:sp>
          <p:nvSpPr>
            <p:cNvPr id="17922" name="Google Shape;17922;p63"/>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3"/>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3"/>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3"/>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3"/>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7" name="Google Shape;17927;p63"/>
          <p:cNvGrpSpPr/>
          <p:nvPr/>
        </p:nvGrpSpPr>
        <p:grpSpPr>
          <a:xfrm>
            <a:off x="5745455" y="2131457"/>
            <a:ext cx="381549" cy="339059"/>
            <a:chOff x="5768046" y="1979057"/>
            <a:chExt cx="381549" cy="339059"/>
          </a:xfrm>
        </p:grpSpPr>
        <p:sp>
          <p:nvSpPr>
            <p:cNvPr id="17928" name="Google Shape;17928;p63"/>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3"/>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3"/>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3"/>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3"/>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3"/>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3"/>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3"/>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3"/>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7" name="Google Shape;17937;p63"/>
          <p:cNvGrpSpPr/>
          <p:nvPr/>
        </p:nvGrpSpPr>
        <p:grpSpPr>
          <a:xfrm>
            <a:off x="7643345" y="3502397"/>
            <a:ext cx="386058" cy="360972"/>
            <a:chOff x="7665936" y="3349997"/>
            <a:chExt cx="386058" cy="360972"/>
          </a:xfrm>
        </p:grpSpPr>
        <p:sp>
          <p:nvSpPr>
            <p:cNvPr id="17938" name="Google Shape;17938;p63"/>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3"/>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3"/>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3"/>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3"/>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3"/>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4" name="Google Shape;17944;p63"/>
          <p:cNvGrpSpPr/>
          <p:nvPr/>
        </p:nvGrpSpPr>
        <p:grpSpPr>
          <a:xfrm>
            <a:off x="6293532" y="2147054"/>
            <a:ext cx="380579" cy="307709"/>
            <a:chOff x="6316123" y="1994654"/>
            <a:chExt cx="380579" cy="307709"/>
          </a:xfrm>
        </p:grpSpPr>
        <p:sp>
          <p:nvSpPr>
            <p:cNvPr id="17945" name="Google Shape;17945;p63"/>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3"/>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3"/>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3"/>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3"/>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3"/>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3"/>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3"/>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3"/>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4" name="Google Shape;17954;p63"/>
          <p:cNvGrpSpPr/>
          <p:nvPr/>
        </p:nvGrpSpPr>
        <p:grpSpPr>
          <a:xfrm>
            <a:off x="7095923" y="3500536"/>
            <a:ext cx="380317" cy="360972"/>
            <a:chOff x="7118514" y="3348136"/>
            <a:chExt cx="380317" cy="360972"/>
          </a:xfrm>
        </p:grpSpPr>
        <p:sp>
          <p:nvSpPr>
            <p:cNvPr id="17955" name="Google Shape;17955;p63"/>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3"/>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3"/>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3"/>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3"/>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3"/>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3"/>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3"/>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3" name="Google Shape;17963;p63"/>
          <p:cNvGrpSpPr/>
          <p:nvPr/>
        </p:nvGrpSpPr>
        <p:grpSpPr>
          <a:xfrm>
            <a:off x="4651791" y="2150147"/>
            <a:ext cx="381706" cy="301391"/>
            <a:chOff x="4674382" y="1997747"/>
            <a:chExt cx="381706" cy="301391"/>
          </a:xfrm>
        </p:grpSpPr>
        <p:sp>
          <p:nvSpPr>
            <p:cNvPr id="17964" name="Google Shape;17964;p63"/>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3"/>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3"/>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3"/>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3"/>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3"/>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3"/>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3"/>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3"/>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3"/>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4" name="Google Shape;17974;p63"/>
          <p:cNvGrpSpPr/>
          <p:nvPr/>
        </p:nvGrpSpPr>
        <p:grpSpPr>
          <a:xfrm>
            <a:off x="1913554" y="2111719"/>
            <a:ext cx="387526" cy="378351"/>
            <a:chOff x="1936145" y="1959319"/>
            <a:chExt cx="387526" cy="378351"/>
          </a:xfrm>
        </p:grpSpPr>
        <p:sp>
          <p:nvSpPr>
            <p:cNvPr id="17975" name="Google Shape;17975;p63"/>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3"/>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3"/>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3"/>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3"/>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3"/>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3"/>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3"/>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3"/>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3"/>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3"/>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3"/>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3"/>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3"/>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3"/>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3"/>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3"/>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3"/>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3"/>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63"/>
          <p:cNvGrpSpPr/>
          <p:nvPr/>
        </p:nvGrpSpPr>
        <p:grpSpPr>
          <a:xfrm>
            <a:off x="6842527" y="2111745"/>
            <a:ext cx="374262" cy="378404"/>
            <a:chOff x="6865118" y="1959345"/>
            <a:chExt cx="374262" cy="378404"/>
          </a:xfrm>
        </p:grpSpPr>
        <p:sp>
          <p:nvSpPr>
            <p:cNvPr id="17995" name="Google Shape;17995;p63"/>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3"/>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3"/>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3"/>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3"/>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3"/>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3"/>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3"/>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3"/>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3"/>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3"/>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3"/>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3"/>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8" name="Google Shape;18008;p63"/>
          <p:cNvGrpSpPr/>
          <p:nvPr/>
        </p:nvGrpSpPr>
        <p:grpSpPr>
          <a:xfrm>
            <a:off x="1687550" y="3500562"/>
            <a:ext cx="269019" cy="360972"/>
            <a:chOff x="1710141" y="3348162"/>
            <a:chExt cx="269019" cy="360972"/>
          </a:xfrm>
        </p:grpSpPr>
        <p:sp>
          <p:nvSpPr>
            <p:cNvPr id="18009" name="Google Shape;18009;p63"/>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3"/>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3"/>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3"/>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3"/>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3"/>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3"/>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3"/>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3"/>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3"/>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3"/>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0" name="Google Shape;18020;p63"/>
          <p:cNvGrpSpPr/>
          <p:nvPr/>
        </p:nvGrpSpPr>
        <p:grpSpPr>
          <a:xfrm>
            <a:off x="4925659" y="3517522"/>
            <a:ext cx="360972" cy="327053"/>
            <a:chOff x="4948250" y="3365122"/>
            <a:chExt cx="360972" cy="327053"/>
          </a:xfrm>
        </p:grpSpPr>
        <p:sp>
          <p:nvSpPr>
            <p:cNvPr id="18021" name="Google Shape;18021;p63"/>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3"/>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3"/>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3"/>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3"/>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3"/>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3"/>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3"/>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3"/>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3"/>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3"/>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2" name="Google Shape;18032;p63"/>
          <p:cNvGrpSpPr/>
          <p:nvPr/>
        </p:nvGrpSpPr>
        <p:grpSpPr>
          <a:xfrm>
            <a:off x="3289553" y="3500641"/>
            <a:ext cx="348154" cy="360789"/>
            <a:chOff x="3312144" y="3348241"/>
            <a:chExt cx="348154" cy="360789"/>
          </a:xfrm>
        </p:grpSpPr>
        <p:sp>
          <p:nvSpPr>
            <p:cNvPr id="18033" name="Google Shape;18033;p63"/>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3"/>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3"/>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3"/>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3"/>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3"/>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3"/>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3"/>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3"/>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3"/>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3"/>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3"/>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3"/>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63"/>
          <p:cNvGrpSpPr/>
          <p:nvPr/>
        </p:nvGrpSpPr>
        <p:grpSpPr>
          <a:xfrm>
            <a:off x="1114964" y="3500562"/>
            <a:ext cx="317564" cy="360972"/>
            <a:chOff x="1137555" y="3348162"/>
            <a:chExt cx="317564" cy="360972"/>
          </a:xfrm>
        </p:grpSpPr>
        <p:sp>
          <p:nvSpPr>
            <p:cNvPr id="18047" name="Google Shape;18047;p63"/>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3"/>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3"/>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3"/>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3"/>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3"/>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3"/>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3"/>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63"/>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3"/>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3"/>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3"/>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3"/>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3"/>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3"/>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3"/>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3"/>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3"/>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3"/>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3"/>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7" name="Google Shape;18067;p63"/>
          <p:cNvGrpSpPr/>
          <p:nvPr/>
        </p:nvGrpSpPr>
        <p:grpSpPr>
          <a:xfrm>
            <a:off x="7375217" y="2111745"/>
            <a:ext cx="403463" cy="378325"/>
            <a:chOff x="7397808" y="1959345"/>
            <a:chExt cx="403463" cy="378325"/>
          </a:xfrm>
        </p:grpSpPr>
        <p:sp>
          <p:nvSpPr>
            <p:cNvPr id="18068" name="Google Shape;18068;p63"/>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3"/>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3"/>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3"/>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3"/>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3"/>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3"/>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3"/>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3"/>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3"/>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3"/>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63"/>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3"/>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3"/>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3"/>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3"/>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3"/>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5" name="Google Shape;18085;p63"/>
          <p:cNvGrpSpPr/>
          <p:nvPr/>
        </p:nvGrpSpPr>
        <p:grpSpPr>
          <a:xfrm>
            <a:off x="6546745" y="3500536"/>
            <a:ext cx="387893" cy="360972"/>
            <a:chOff x="6569336" y="3348136"/>
            <a:chExt cx="387893" cy="360972"/>
          </a:xfrm>
        </p:grpSpPr>
        <p:sp>
          <p:nvSpPr>
            <p:cNvPr id="18086" name="Google Shape;18086;p63"/>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3"/>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3"/>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3"/>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3"/>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3"/>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3"/>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3"/>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3"/>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3"/>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3"/>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3"/>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3"/>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3"/>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3"/>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1" name="Google Shape;18101;p63"/>
          <p:cNvGrpSpPr/>
          <p:nvPr/>
        </p:nvGrpSpPr>
        <p:grpSpPr>
          <a:xfrm>
            <a:off x="7933124" y="2138404"/>
            <a:ext cx="380081" cy="325114"/>
            <a:chOff x="7955715" y="1986004"/>
            <a:chExt cx="380081" cy="325114"/>
          </a:xfrm>
        </p:grpSpPr>
        <p:sp>
          <p:nvSpPr>
            <p:cNvPr id="18102" name="Google Shape;18102;p63"/>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3"/>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3"/>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3"/>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3"/>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3"/>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3"/>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3"/>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3"/>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3"/>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3"/>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3" name="Google Shape;18113;p63"/>
          <p:cNvGrpSpPr/>
          <p:nvPr/>
        </p:nvGrpSpPr>
        <p:grpSpPr>
          <a:xfrm>
            <a:off x="2215627" y="3500562"/>
            <a:ext cx="306765" cy="360999"/>
            <a:chOff x="2238218" y="3348162"/>
            <a:chExt cx="306765" cy="360999"/>
          </a:xfrm>
        </p:grpSpPr>
        <p:sp>
          <p:nvSpPr>
            <p:cNvPr id="18114" name="Google Shape;18114;p63"/>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3"/>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3"/>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3"/>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3"/>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3"/>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3"/>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3"/>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3"/>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3"/>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3"/>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3"/>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3"/>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3"/>
          <p:cNvGrpSpPr/>
          <p:nvPr/>
        </p:nvGrpSpPr>
        <p:grpSpPr>
          <a:xfrm>
            <a:off x="2771437" y="3500510"/>
            <a:ext cx="290461" cy="360658"/>
            <a:chOff x="2794028" y="3348110"/>
            <a:chExt cx="290461" cy="360658"/>
          </a:xfrm>
        </p:grpSpPr>
        <p:sp>
          <p:nvSpPr>
            <p:cNvPr id="18128" name="Google Shape;18128;p63"/>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3"/>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3"/>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3"/>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3"/>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3"/>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3"/>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3"/>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3"/>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3"/>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3"/>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3"/>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3"/>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3"/>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2" name="Google Shape;18142;p63"/>
          <p:cNvGrpSpPr/>
          <p:nvPr/>
        </p:nvGrpSpPr>
        <p:grpSpPr>
          <a:xfrm>
            <a:off x="2473925" y="2111719"/>
            <a:ext cx="358823" cy="378430"/>
            <a:chOff x="2496516" y="1959319"/>
            <a:chExt cx="358823" cy="378430"/>
          </a:xfrm>
        </p:grpSpPr>
        <p:sp>
          <p:nvSpPr>
            <p:cNvPr id="18143" name="Google Shape;18143;p63"/>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3"/>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3"/>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3"/>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3"/>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3"/>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3"/>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3"/>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3"/>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3"/>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3"/>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3"/>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3"/>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3"/>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3"/>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3"/>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3"/>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3"/>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3"/>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3"/>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3"/>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4" name="Google Shape;18164;p63"/>
          <p:cNvGrpSpPr/>
          <p:nvPr/>
        </p:nvGrpSpPr>
        <p:grpSpPr>
          <a:xfrm>
            <a:off x="4390583" y="3500641"/>
            <a:ext cx="336726" cy="360972"/>
            <a:chOff x="4413174" y="3348241"/>
            <a:chExt cx="336726" cy="360972"/>
          </a:xfrm>
        </p:grpSpPr>
        <p:sp>
          <p:nvSpPr>
            <p:cNvPr id="18165" name="Google Shape;18165;p63"/>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63"/>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3"/>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3"/>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3"/>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3"/>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3"/>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3"/>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3"/>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3"/>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3"/>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3"/>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3"/>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3"/>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3"/>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3"/>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3"/>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3"/>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3"/>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4" name="Google Shape;18184;p63"/>
          <p:cNvGrpSpPr/>
          <p:nvPr/>
        </p:nvGrpSpPr>
        <p:grpSpPr>
          <a:xfrm>
            <a:off x="1364665" y="2120579"/>
            <a:ext cx="391484" cy="360553"/>
            <a:chOff x="1387256" y="1968179"/>
            <a:chExt cx="391484" cy="360553"/>
          </a:xfrm>
        </p:grpSpPr>
        <p:sp>
          <p:nvSpPr>
            <p:cNvPr id="18185" name="Google Shape;18185;p63"/>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3"/>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3"/>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3"/>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3"/>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3"/>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3"/>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3"/>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3"/>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3"/>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3"/>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3"/>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3"/>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3"/>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3"/>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3"/>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3"/>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3"/>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3"/>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3"/>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3"/>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3"/>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3"/>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3"/>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3"/>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3"/>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1" name="Google Shape;18211;p63"/>
          <p:cNvGrpSpPr/>
          <p:nvPr/>
        </p:nvGrpSpPr>
        <p:grpSpPr>
          <a:xfrm>
            <a:off x="3011649" y="2132506"/>
            <a:ext cx="379033" cy="336752"/>
            <a:chOff x="3034239" y="1980106"/>
            <a:chExt cx="379033" cy="336752"/>
          </a:xfrm>
        </p:grpSpPr>
        <p:sp>
          <p:nvSpPr>
            <p:cNvPr id="18212" name="Google Shape;18212;p63"/>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3"/>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3"/>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3"/>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3"/>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3"/>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3"/>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3"/>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3"/>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3"/>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3"/>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3"/>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3"/>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3"/>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3"/>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3"/>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63"/>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3"/>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3"/>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3"/>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3"/>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3" name="Google Shape;18233;p63"/>
          <p:cNvGrpSpPr/>
          <p:nvPr/>
        </p:nvGrpSpPr>
        <p:grpSpPr>
          <a:xfrm>
            <a:off x="852263" y="2117722"/>
            <a:ext cx="322361" cy="368653"/>
            <a:chOff x="874854" y="1965322"/>
            <a:chExt cx="322361" cy="368653"/>
          </a:xfrm>
        </p:grpSpPr>
        <p:sp>
          <p:nvSpPr>
            <p:cNvPr id="18234" name="Google Shape;18234;p63"/>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3"/>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3"/>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3"/>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3"/>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3"/>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3"/>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3"/>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3"/>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3"/>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3"/>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3"/>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3"/>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3"/>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3"/>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3"/>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3"/>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3"/>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3"/>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3" name="Google Shape;18253;p63"/>
          <p:cNvGrpSpPr/>
          <p:nvPr/>
        </p:nvGrpSpPr>
        <p:grpSpPr>
          <a:xfrm>
            <a:off x="5472347" y="3519226"/>
            <a:ext cx="362545" cy="323593"/>
            <a:chOff x="5494938" y="3366826"/>
            <a:chExt cx="362545" cy="323593"/>
          </a:xfrm>
        </p:grpSpPr>
        <p:sp>
          <p:nvSpPr>
            <p:cNvPr id="18254" name="Google Shape;18254;p63"/>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3"/>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3"/>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3"/>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3"/>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3"/>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3"/>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3"/>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3"/>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3"/>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3"/>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63"/>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63"/>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3"/>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3"/>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3"/>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3"/>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3"/>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3"/>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3"/>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3"/>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3"/>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3"/>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3"/>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3"/>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3"/>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3"/>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3"/>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3"/>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3"/>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84" name="Google Shape;18284;p63"/>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288"/>
        <p:cNvGrpSpPr/>
        <p:nvPr/>
      </p:nvGrpSpPr>
      <p:grpSpPr>
        <a:xfrm>
          <a:off x="0" y="0"/>
          <a:ext cx="0" cy="0"/>
          <a:chOff x="0" y="0"/>
          <a:chExt cx="0" cy="0"/>
        </a:xfrm>
      </p:grpSpPr>
      <p:grpSp>
        <p:nvGrpSpPr>
          <p:cNvPr id="18289" name="Google Shape;18289;p64"/>
          <p:cNvGrpSpPr/>
          <p:nvPr/>
        </p:nvGrpSpPr>
        <p:grpSpPr>
          <a:xfrm>
            <a:off x="1781397" y="3398339"/>
            <a:ext cx="363604" cy="278156"/>
            <a:chOff x="1807567" y="3398339"/>
            <a:chExt cx="363604" cy="278156"/>
          </a:xfrm>
        </p:grpSpPr>
        <p:sp>
          <p:nvSpPr>
            <p:cNvPr id="18290" name="Google Shape;18290;p64"/>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4"/>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64"/>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4"/>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4"/>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4"/>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4"/>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4"/>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4"/>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4"/>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4"/>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4"/>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4"/>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4"/>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4"/>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4"/>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4"/>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4"/>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4"/>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4"/>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4"/>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64"/>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64"/>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4"/>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4"/>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4"/>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4"/>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4"/>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4"/>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4"/>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4"/>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4"/>
          <p:cNvGrpSpPr/>
          <p:nvPr/>
        </p:nvGrpSpPr>
        <p:grpSpPr>
          <a:xfrm>
            <a:off x="2247081" y="3385065"/>
            <a:ext cx="363760" cy="304600"/>
            <a:chOff x="2273251" y="3385065"/>
            <a:chExt cx="363760" cy="304600"/>
          </a:xfrm>
        </p:grpSpPr>
        <p:sp>
          <p:nvSpPr>
            <p:cNvPr id="18322" name="Google Shape;18322;p64"/>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4"/>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4"/>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4"/>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4"/>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4"/>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4"/>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4"/>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4"/>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4"/>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4"/>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4"/>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4"/>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4"/>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4"/>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4"/>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4"/>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64"/>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4"/>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4"/>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4"/>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4"/>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4"/>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4"/>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4"/>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4"/>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4"/>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4"/>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4"/>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4"/>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4"/>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4"/>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4"/>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4"/>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4"/>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64"/>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4"/>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4"/>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4"/>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4"/>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4"/>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4"/>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4"/>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4"/>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4"/>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4"/>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4"/>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64"/>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4"/>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4"/>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4"/>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4"/>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4"/>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4"/>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4"/>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4"/>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4"/>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4"/>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4"/>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4"/>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4"/>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4"/>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4"/>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4"/>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4"/>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4"/>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4"/>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4"/>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4"/>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4"/>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4"/>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4"/>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4"/>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4"/>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4"/>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7" name="Google Shape;18397;p64"/>
          <p:cNvGrpSpPr/>
          <p:nvPr/>
        </p:nvGrpSpPr>
        <p:grpSpPr>
          <a:xfrm>
            <a:off x="2712374" y="3367028"/>
            <a:ext cx="363500" cy="340674"/>
            <a:chOff x="2738545" y="3367028"/>
            <a:chExt cx="363500" cy="340674"/>
          </a:xfrm>
        </p:grpSpPr>
        <p:sp>
          <p:nvSpPr>
            <p:cNvPr id="18398" name="Google Shape;18398;p64"/>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4"/>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4"/>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4"/>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4"/>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4"/>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4"/>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4"/>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4"/>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4"/>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4"/>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4"/>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4"/>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4"/>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4"/>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4"/>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4" name="Google Shape;18414;p64"/>
          <p:cNvGrpSpPr/>
          <p:nvPr/>
        </p:nvGrpSpPr>
        <p:grpSpPr>
          <a:xfrm>
            <a:off x="3643274" y="3378376"/>
            <a:ext cx="363474" cy="317978"/>
            <a:chOff x="3669445" y="3378376"/>
            <a:chExt cx="363474" cy="317978"/>
          </a:xfrm>
        </p:grpSpPr>
        <p:sp>
          <p:nvSpPr>
            <p:cNvPr id="18415" name="Google Shape;18415;p64"/>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4"/>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4"/>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4"/>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4"/>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4"/>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4"/>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4"/>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64"/>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64"/>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4"/>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4"/>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4"/>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4"/>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64"/>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64"/>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4"/>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4"/>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4"/>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4"/>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4"/>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4"/>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4"/>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4"/>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4"/>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0" name="Google Shape;18440;p64"/>
          <p:cNvGrpSpPr/>
          <p:nvPr/>
        </p:nvGrpSpPr>
        <p:grpSpPr>
          <a:xfrm>
            <a:off x="1809324" y="1506921"/>
            <a:ext cx="356629" cy="356525"/>
            <a:chOff x="1835495" y="1506921"/>
            <a:chExt cx="356629" cy="356525"/>
          </a:xfrm>
        </p:grpSpPr>
        <p:sp>
          <p:nvSpPr>
            <p:cNvPr id="18441" name="Google Shape;18441;p64"/>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4"/>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4"/>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4"/>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4"/>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4"/>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4"/>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64"/>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64"/>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4"/>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4"/>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4"/>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4"/>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4"/>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5" name="Google Shape;18455;p64"/>
          <p:cNvGrpSpPr/>
          <p:nvPr/>
        </p:nvGrpSpPr>
        <p:grpSpPr>
          <a:xfrm>
            <a:off x="4160857" y="1499946"/>
            <a:ext cx="375941" cy="363500"/>
            <a:chOff x="4187027" y="1499946"/>
            <a:chExt cx="375941" cy="363500"/>
          </a:xfrm>
        </p:grpSpPr>
        <p:sp>
          <p:nvSpPr>
            <p:cNvPr id="18456" name="Google Shape;18456;p64"/>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4"/>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4"/>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4"/>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4"/>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4"/>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4"/>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4"/>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4"/>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4"/>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4"/>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4"/>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4"/>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4"/>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4"/>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3" name="Google Shape;18473;p64"/>
          <p:cNvGrpSpPr/>
          <p:nvPr/>
        </p:nvGrpSpPr>
        <p:grpSpPr>
          <a:xfrm>
            <a:off x="2274357" y="1508404"/>
            <a:ext cx="362771" cy="355223"/>
            <a:chOff x="2300528" y="1508404"/>
            <a:chExt cx="362771" cy="355223"/>
          </a:xfrm>
        </p:grpSpPr>
        <p:sp>
          <p:nvSpPr>
            <p:cNvPr id="18474" name="Google Shape;18474;p64"/>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4"/>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4"/>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4"/>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4"/>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4"/>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4"/>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4"/>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4"/>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4"/>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4"/>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4"/>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4"/>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4"/>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4"/>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4"/>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4"/>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4"/>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4"/>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4"/>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4" name="Google Shape;18494;p64"/>
          <p:cNvGrpSpPr/>
          <p:nvPr/>
        </p:nvGrpSpPr>
        <p:grpSpPr>
          <a:xfrm>
            <a:off x="854635" y="1528081"/>
            <a:ext cx="376956" cy="335651"/>
            <a:chOff x="880806" y="1528081"/>
            <a:chExt cx="376956" cy="335651"/>
          </a:xfrm>
        </p:grpSpPr>
        <p:sp>
          <p:nvSpPr>
            <p:cNvPr id="18495" name="Google Shape;18495;p64"/>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4"/>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4"/>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64"/>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64"/>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4"/>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4"/>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4"/>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4"/>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4"/>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4"/>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4"/>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4"/>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4"/>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4"/>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64"/>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64"/>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4"/>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4"/>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4"/>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4"/>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4"/>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7" name="Google Shape;18517;p64"/>
          <p:cNvGrpSpPr/>
          <p:nvPr/>
        </p:nvGrpSpPr>
        <p:grpSpPr>
          <a:xfrm>
            <a:off x="1384789" y="1509341"/>
            <a:ext cx="261108" cy="363552"/>
            <a:chOff x="1410960" y="1509341"/>
            <a:chExt cx="261108" cy="363552"/>
          </a:xfrm>
        </p:grpSpPr>
        <p:sp>
          <p:nvSpPr>
            <p:cNvPr id="18518" name="Google Shape;18518;p64"/>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4"/>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4"/>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4"/>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4"/>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4"/>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4"/>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4"/>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4"/>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64"/>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64"/>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4"/>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4"/>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4"/>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4"/>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64"/>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64"/>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4"/>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4"/>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4"/>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4"/>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4"/>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4"/>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64"/>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64"/>
          <p:cNvGrpSpPr/>
          <p:nvPr/>
        </p:nvGrpSpPr>
        <p:grpSpPr>
          <a:xfrm>
            <a:off x="2243228" y="1990746"/>
            <a:ext cx="392260" cy="356160"/>
            <a:chOff x="2269399" y="1990746"/>
            <a:chExt cx="392260" cy="356160"/>
          </a:xfrm>
        </p:grpSpPr>
        <p:sp>
          <p:nvSpPr>
            <p:cNvPr id="18543" name="Google Shape;18543;p64"/>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4"/>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4"/>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4"/>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4"/>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4"/>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4"/>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4"/>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64"/>
          <p:cNvGrpSpPr/>
          <p:nvPr/>
        </p:nvGrpSpPr>
        <p:grpSpPr>
          <a:xfrm>
            <a:off x="5579564" y="1525687"/>
            <a:ext cx="371829" cy="355978"/>
            <a:chOff x="5605734" y="1525687"/>
            <a:chExt cx="371829" cy="355978"/>
          </a:xfrm>
        </p:grpSpPr>
        <p:sp>
          <p:nvSpPr>
            <p:cNvPr id="18552" name="Google Shape;18552;p64"/>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4"/>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64"/>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64"/>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4"/>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4"/>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4"/>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4"/>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4"/>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4"/>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2" name="Google Shape;18562;p64"/>
          <p:cNvGrpSpPr/>
          <p:nvPr/>
        </p:nvGrpSpPr>
        <p:grpSpPr>
          <a:xfrm>
            <a:off x="5159870" y="1525609"/>
            <a:ext cx="266964" cy="356056"/>
            <a:chOff x="5186041" y="1525609"/>
            <a:chExt cx="266964" cy="356056"/>
          </a:xfrm>
        </p:grpSpPr>
        <p:sp>
          <p:nvSpPr>
            <p:cNvPr id="18563" name="Google Shape;18563;p64"/>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4"/>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4"/>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4"/>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4"/>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4"/>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64"/>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64"/>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4"/>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4"/>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4"/>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4"/>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4"/>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4"/>
          <p:cNvGrpSpPr/>
          <p:nvPr/>
        </p:nvGrpSpPr>
        <p:grpSpPr>
          <a:xfrm>
            <a:off x="1330028" y="2907591"/>
            <a:ext cx="379143" cy="337655"/>
            <a:chOff x="1356198" y="2907591"/>
            <a:chExt cx="379143" cy="337655"/>
          </a:xfrm>
        </p:grpSpPr>
        <p:sp>
          <p:nvSpPr>
            <p:cNvPr id="18577" name="Google Shape;18577;p64"/>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4"/>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4"/>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4"/>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4"/>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64"/>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64"/>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4"/>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4"/>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4"/>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64"/>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64"/>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4"/>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4"/>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4"/>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4"/>
          <p:cNvGrpSpPr/>
          <p:nvPr/>
        </p:nvGrpSpPr>
        <p:grpSpPr>
          <a:xfrm>
            <a:off x="1834519" y="2886795"/>
            <a:ext cx="307905" cy="379143"/>
            <a:chOff x="1860689" y="2886795"/>
            <a:chExt cx="307905" cy="379143"/>
          </a:xfrm>
        </p:grpSpPr>
        <p:sp>
          <p:nvSpPr>
            <p:cNvPr id="18593" name="Google Shape;18593;p64"/>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4"/>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4"/>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64"/>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64"/>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4"/>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4"/>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64"/>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64"/>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4"/>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4"/>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4"/>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4"/>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6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6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64"/>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6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6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4"/>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4"/>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4"/>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4"/>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4"/>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4"/>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4"/>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4"/>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4"/>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4"/>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4"/>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64"/>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64"/>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64"/>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4"/>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64"/>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64"/>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4"/>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64"/>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64"/>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64"/>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4"/>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4"/>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64"/>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64"/>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64"/>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4"/>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4" name="Google Shape;18644;p64"/>
          <p:cNvGrpSpPr/>
          <p:nvPr/>
        </p:nvGrpSpPr>
        <p:grpSpPr>
          <a:xfrm>
            <a:off x="1790923" y="1990798"/>
            <a:ext cx="356004" cy="355900"/>
            <a:chOff x="1817093" y="1990798"/>
            <a:chExt cx="356004" cy="355900"/>
          </a:xfrm>
        </p:grpSpPr>
        <p:sp>
          <p:nvSpPr>
            <p:cNvPr id="18645" name="Google Shape;18645;p64"/>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64"/>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64"/>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4"/>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64"/>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64"/>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4"/>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64"/>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64"/>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64"/>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4"/>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64"/>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64"/>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64"/>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64"/>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64"/>
          <p:cNvGrpSpPr/>
          <p:nvPr/>
        </p:nvGrpSpPr>
        <p:grpSpPr>
          <a:xfrm>
            <a:off x="6532066" y="1550777"/>
            <a:ext cx="355978" cy="305797"/>
            <a:chOff x="6558237" y="1550777"/>
            <a:chExt cx="355978" cy="305797"/>
          </a:xfrm>
        </p:grpSpPr>
        <p:sp>
          <p:nvSpPr>
            <p:cNvPr id="18661" name="Google Shape;18661;p6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6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64"/>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64"/>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64"/>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64"/>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64"/>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64"/>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64"/>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64"/>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64"/>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64"/>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64"/>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64"/>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64"/>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64"/>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64"/>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64"/>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64"/>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0" name="Google Shape;18680;p64"/>
          <p:cNvGrpSpPr/>
          <p:nvPr/>
        </p:nvGrpSpPr>
        <p:grpSpPr>
          <a:xfrm>
            <a:off x="1783687" y="2454296"/>
            <a:ext cx="417065" cy="312018"/>
            <a:chOff x="1809858" y="2454296"/>
            <a:chExt cx="417065" cy="312018"/>
          </a:xfrm>
        </p:grpSpPr>
        <p:sp>
          <p:nvSpPr>
            <p:cNvPr id="18681" name="Google Shape;18681;p64"/>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64"/>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64"/>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64"/>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64"/>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64"/>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64"/>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64"/>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64"/>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0" name="Google Shape;18690;p64"/>
          <p:cNvGrpSpPr/>
          <p:nvPr/>
        </p:nvGrpSpPr>
        <p:grpSpPr>
          <a:xfrm>
            <a:off x="851096" y="1990798"/>
            <a:ext cx="340934" cy="355952"/>
            <a:chOff x="877266" y="1990798"/>
            <a:chExt cx="340934" cy="355952"/>
          </a:xfrm>
        </p:grpSpPr>
        <p:sp>
          <p:nvSpPr>
            <p:cNvPr id="18691" name="Google Shape;18691;p64"/>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64"/>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64"/>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64"/>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64"/>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64"/>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64"/>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64"/>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64"/>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64"/>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64"/>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64"/>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64"/>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64"/>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64"/>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64"/>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64"/>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8" name="Google Shape;18708;p64"/>
          <p:cNvGrpSpPr/>
          <p:nvPr/>
        </p:nvGrpSpPr>
        <p:grpSpPr>
          <a:xfrm>
            <a:off x="6497736" y="2422490"/>
            <a:ext cx="400928" cy="375603"/>
            <a:chOff x="6523907" y="2422490"/>
            <a:chExt cx="400928" cy="375603"/>
          </a:xfrm>
        </p:grpSpPr>
        <p:sp>
          <p:nvSpPr>
            <p:cNvPr id="18709" name="Google Shape;18709;p64"/>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64"/>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64"/>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64"/>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64"/>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64"/>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64"/>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64"/>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64"/>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64"/>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64"/>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64"/>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64"/>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64"/>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64"/>
          <p:cNvGrpSpPr/>
          <p:nvPr/>
        </p:nvGrpSpPr>
        <p:grpSpPr>
          <a:xfrm>
            <a:off x="5165466" y="1972006"/>
            <a:ext cx="231332" cy="370580"/>
            <a:chOff x="5191637" y="1972006"/>
            <a:chExt cx="231332" cy="370580"/>
          </a:xfrm>
        </p:grpSpPr>
        <p:sp>
          <p:nvSpPr>
            <p:cNvPr id="18724" name="Google Shape;18724;p64"/>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64"/>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64"/>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64"/>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64"/>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9" name="Google Shape;18729;p64"/>
          <p:cNvGrpSpPr/>
          <p:nvPr/>
        </p:nvGrpSpPr>
        <p:grpSpPr>
          <a:xfrm>
            <a:off x="4641350" y="1540132"/>
            <a:ext cx="363786" cy="326983"/>
            <a:chOff x="4667521" y="1540132"/>
            <a:chExt cx="363786" cy="326983"/>
          </a:xfrm>
        </p:grpSpPr>
        <p:sp>
          <p:nvSpPr>
            <p:cNvPr id="18730" name="Google Shape;18730;p64"/>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6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6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64"/>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64"/>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64"/>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64"/>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64"/>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64"/>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64"/>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64"/>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64"/>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64"/>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64"/>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64"/>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64"/>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64"/>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64"/>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64"/>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64"/>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64"/>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64"/>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2" name="Google Shape;18752;p64"/>
          <p:cNvGrpSpPr/>
          <p:nvPr/>
        </p:nvGrpSpPr>
        <p:grpSpPr>
          <a:xfrm>
            <a:off x="2267772" y="2937262"/>
            <a:ext cx="379065" cy="278130"/>
            <a:chOff x="2293943" y="2937262"/>
            <a:chExt cx="379065" cy="278130"/>
          </a:xfrm>
        </p:grpSpPr>
        <p:sp>
          <p:nvSpPr>
            <p:cNvPr id="18753" name="Google Shape;18753;p64"/>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64"/>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64"/>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64"/>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64"/>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64"/>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64"/>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64"/>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64"/>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64"/>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64"/>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64"/>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64"/>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64"/>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64"/>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64"/>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64"/>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64"/>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64"/>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64"/>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64"/>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64"/>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64"/>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64"/>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64"/>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64"/>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64"/>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64"/>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1" name="Google Shape;18781;p64"/>
          <p:cNvGrpSpPr/>
          <p:nvPr/>
        </p:nvGrpSpPr>
        <p:grpSpPr>
          <a:xfrm>
            <a:off x="2736658" y="2898611"/>
            <a:ext cx="378960" cy="355536"/>
            <a:chOff x="2762829" y="2898611"/>
            <a:chExt cx="378960" cy="355536"/>
          </a:xfrm>
        </p:grpSpPr>
        <p:sp>
          <p:nvSpPr>
            <p:cNvPr id="18782" name="Google Shape;18782;p64"/>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64"/>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64"/>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64"/>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64"/>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64"/>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64"/>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64"/>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64"/>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64"/>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64"/>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64"/>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64"/>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64"/>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64"/>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64"/>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64"/>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64"/>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64"/>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64"/>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64"/>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64"/>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4" name="Google Shape;18804;p64"/>
          <p:cNvGrpSpPr/>
          <p:nvPr/>
        </p:nvGrpSpPr>
        <p:grpSpPr>
          <a:xfrm>
            <a:off x="4155261" y="1990720"/>
            <a:ext cx="357436" cy="356056"/>
            <a:chOff x="4181432" y="1990720"/>
            <a:chExt cx="357436" cy="356056"/>
          </a:xfrm>
        </p:grpSpPr>
        <p:sp>
          <p:nvSpPr>
            <p:cNvPr id="18805" name="Google Shape;18805;p64"/>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64"/>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64"/>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64"/>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64"/>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64"/>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64"/>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64"/>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64"/>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64"/>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64"/>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64"/>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64"/>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64"/>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64"/>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64"/>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64"/>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64"/>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3" name="Google Shape;18823;p64"/>
          <p:cNvGrpSpPr/>
          <p:nvPr/>
        </p:nvGrpSpPr>
        <p:grpSpPr>
          <a:xfrm>
            <a:off x="3200936" y="2886821"/>
            <a:ext cx="383932" cy="379117"/>
            <a:chOff x="3227107" y="2886821"/>
            <a:chExt cx="383932" cy="379117"/>
          </a:xfrm>
        </p:grpSpPr>
        <p:sp>
          <p:nvSpPr>
            <p:cNvPr id="18824" name="Google Shape;18824;p64"/>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64"/>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64"/>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64"/>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64"/>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64"/>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64"/>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64"/>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64"/>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64"/>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64"/>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64"/>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64"/>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7" name="Google Shape;18837;p64"/>
          <p:cNvGrpSpPr/>
          <p:nvPr/>
        </p:nvGrpSpPr>
        <p:grpSpPr>
          <a:xfrm>
            <a:off x="3676225" y="1990746"/>
            <a:ext cx="363396" cy="356030"/>
            <a:chOff x="3702395" y="1990746"/>
            <a:chExt cx="363396" cy="356030"/>
          </a:xfrm>
        </p:grpSpPr>
        <p:sp>
          <p:nvSpPr>
            <p:cNvPr id="18838" name="Google Shape;18838;p64"/>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64"/>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64"/>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64"/>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64"/>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64"/>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64"/>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64"/>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64"/>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64"/>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64"/>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64"/>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64"/>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64"/>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64"/>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64"/>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64"/>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64"/>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64"/>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64"/>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64"/>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9" name="Google Shape;18859;p64"/>
          <p:cNvGrpSpPr/>
          <p:nvPr/>
        </p:nvGrpSpPr>
        <p:grpSpPr>
          <a:xfrm>
            <a:off x="1293485" y="2442662"/>
            <a:ext cx="457173" cy="335364"/>
            <a:chOff x="1319656" y="2442662"/>
            <a:chExt cx="457173" cy="335364"/>
          </a:xfrm>
        </p:grpSpPr>
        <p:sp>
          <p:nvSpPr>
            <p:cNvPr id="18860" name="Google Shape;18860;p64"/>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64"/>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64"/>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64"/>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64"/>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64"/>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64"/>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64"/>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64"/>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64"/>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64"/>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64"/>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64"/>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64"/>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64"/>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64"/>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64"/>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64"/>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64"/>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9" name="Google Shape;18879;p64"/>
          <p:cNvGrpSpPr/>
          <p:nvPr/>
        </p:nvGrpSpPr>
        <p:grpSpPr>
          <a:xfrm>
            <a:off x="4188342" y="2453905"/>
            <a:ext cx="314126" cy="312955"/>
            <a:chOff x="4214512" y="2453905"/>
            <a:chExt cx="314126" cy="312955"/>
          </a:xfrm>
        </p:grpSpPr>
        <p:sp>
          <p:nvSpPr>
            <p:cNvPr id="18880" name="Google Shape;18880;p64"/>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64"/>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64"/>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64"/>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64"/>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64"/>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64"/>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64"/>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64"/>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64"/>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64"/>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64"/>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64"/>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64"/>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64"/>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64"/>
          <p:cNvGrpSpPr/>
          <p:nvPr/>
        </p:nvGrpSpPr>
        <p:grpSpPr>
          <a:xfrm>
            <a:off x="869653" y="2452812"/>
            <a:ext cx="361938" cy="315063"/>
            <a:chOff x="895824" y="2452812"/>
            <a:chExt cx="361938" cy="315063"/>
          </a:xfrm>
        </p:grpSpPr>
        <p:sp>
          <p:nvSpPr>
            <p:cNvPr id="18896" name="Google Shape;18896;p64"/>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64"/>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64"/>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64"/>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64"/>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64"/>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64"/>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64"/>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64"/>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64"/>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64"/>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64"/>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64"/>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64"/>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64"/>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64"/>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64"/>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64"/>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64"/>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64"/>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6" name="Google Shape;18916;p64"/>
          <p:cNvGrpSpPr/>
          <p:nvPr/>
        </p:nvGrpSpPr>
        <p:grpSpPr>
          <a:xfrm>
            <a:off x="3742152" y="2886769"/>
            <a:ext cx="242811" cy="379091"/>
            <a:chOff x="3768323" y="2886769"/>
            <a:chExt cx="242811" cy="379091"/>
          </a:xfrm>
        </p:grpSpPr>
        <p:sp>
          <p:nvSpPr>
            <p:cNvPr id="18917" name="Google Shape;18917;p64"/>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64"/>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64"/>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64"/>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64"/>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64"/>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64"/>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64"/>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64"/>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64"/>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64"/>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8" name="Google Shape;18928;p64"/>
          <p:cNvGrpSpPr/>
          <p:nvPr/>
        </p:nvGrpSpPr>
        <p:grpSpPr>
          <a:xfrm>
            <a:off x="3701419" y="2438549"/>
            <a:ext cx="346921" cy="343953"/>
            <a:chOff x="3727590" y="2438549"/>
            <a:chExt cx="346921" cy="343953"/>
          </a:xfrm>
        </p:grpSpPr>
        <p:sp>
          <p:nvSpPr>
            <p:cNvPr id="18929" name="Google Shape;18929;p64"/>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64"/>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64"/>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64"/>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64"/>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64"/>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64"/>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64"/>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64"/>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64"/>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64"/>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64"/>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64"/>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64"/>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64"/>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64"/>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64"/>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64"/>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64"/>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8" name="Google Shape;18948;p64"/>
          <p:cNvGrpSpPr/>
          <p:nvPr/>
        </p:nvGrpSpPr>
        <p:grpSpPr>
          <a:xfrm>
            <a:off x="6059797" y="1559106"/>
            <a:ext cx="356004" cy="289061"/>
            <a:chOff x="6085968" y="1559106"/>
            <a:chExt cx="356004" cy="289061"/>
          </a:xfrm>
        </p:grpSpPr>
        <p:sp>
          <p:nvSpPr>
            <p:cNvPr id="18949" name="Google Shape;18949;p64"/>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64"/>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64"/>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64"/>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64"/>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64"/>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64"/>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64"/>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64"/>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64"/>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64"/>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64"/>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64"/>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64"/>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64"/>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64"/>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64"/>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64"/>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64"/>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64"/>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64"/>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64"/>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64"/>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64"/>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64"/>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64"/>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64"/>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6" name="Google Shape;18976;p64"/>
          <p:cNvGrpSpPr/>
          <p:nvPr/>
        </p:nvGrpSpPr>
        <p:grpSpPr>
          <a:xfrm>
            <a:off x="7000223" y="1998398"/>
            <a:ext cx="347363" cy="317223"/>
            <a:chOff x="7026393" y="1998398"/>
            <a:chExt cx="347363" cy="317223"/>
          </a:xfrm>
        </p:grpSpPr>
        <p:sp>
          <p:nvSpPr>
            <p:cNvPr id="18977" name="Google Shape;18977;p64"/>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64"/>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64"/>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64"/>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64"/>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64"/>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64"/>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64"/>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64"/>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64"/>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64"/>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8" name="Google Shape;18988;p64"/>
          <p:cNvGrpSpPr/>
          <p:nvPr/>
        </p:nvGrpSpPr>
        <p:grpSpPr>
          <a:xfrm>
            <a:off x="2734836" y="2017372"/>
            <a:ext cx="360845" cy="302674"/>
            <a:chOff x="2761007" y="2017372"/>
            <a:chExt cx="360845" cy="302674"/>
          </a:xfrm>
        </p:grpSpPr>
        <p:sp>
          <p:nvSpPr>
            <p:cNvPr id="18989" name="Google Shape;18989;p64"/>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64"/>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64"/>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64"/>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64"/>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64"/>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64"/>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64"/>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64"/>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64"/>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64"/>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64"/>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64"/>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64"/>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64"/>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64"/>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64"/>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64"/>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64"/>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64"/>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64"/>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64"/>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64"/>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64"/>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64"/>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64"/>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64"/>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64"/>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7" name="Google Shape;19017;p64"/>
          <p:cNvGrpSpPr/>
          <p:nvPr/>
        </p:nvGrpSpPr>
        <p:grpSpPr>
          <a:xfrm>
            <a:off x="5549450" y="2902906"/>
            <a:ext cx="379143" cy="337499"/>
            <a:chOff x="5575621" y="2902906"/>
            <a:chExt cx="379143" cy="337499"/>
          </a:xfrm>
        </p:grpSpPr>
        <p:sp>
          <p:nvSpPr>
            <p:cNvPr id="19018" name="Google Shape;19018;p64"/>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64"/>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64"/>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64"/>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64"/>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64"/>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64"/>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64"/>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64"/>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64"/>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64"/>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64"/>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64"/>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64"/>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64"/>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3" name="Google Shape;19033;p64"/>
          <p:cNvGrpSpPr/>
          <p:nvPr/>
        </p:nvGrpSpPr>
        <p:grpSpPr>
          <a:xfrm>
            <a:off x="7514136" y="1997409"/>
            <a:ext cx="265611" cy="319800"/>
            <a:chOff x="7540306" y="1997409"/>
            <a:chExt cx="265611" cy="319800"/>
          </a:xfrm>
        </p:grpSpPr>
        <p:sp>
          <p:nvSpPr>
            <p:cNvPr id="19034" name="Google Shape;19034;p64"/>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64"/>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64"/>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64"/>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64"/>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64"/>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64"/>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64"/>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64"/>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64"/>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64"/>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64"/>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64"/>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7" name="Google Shape;19047;p64"/>
          <p:cNvGrpSpPr/>
          <p:nvPr/>
        </p:nvGrpSpPr>
        <p:grpSpPr>
          <a:xfrm>
            <a:off x="890918" y="2925706"/>
            <a:ext cx="319722" cy="301320"/>
            <a:chOff x="917089" y="2925706"/>
            <a:chExt cx="319722" cy="301320"/>
          </a:xfrm>
        </p:grpSpPr>
        <p:sp>
          <p:nvSpPr>
            <p:cNvPr id="19048" name="Google Shape;19048;p64"/>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64"/>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64"/>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64"/>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64"/>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64"/>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64"/>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64"/>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64"/>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64"/>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64"/>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64"/>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64"/>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64"/>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64"/>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64"/>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64"/>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64"/>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64"/>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64"/>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64"/>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64"/>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64"/>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64"/>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64"/>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64"/>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64"/>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5" name="Google Shape;19075;p64"/>
          <p:cNvGrpSpPr/>
          <p:nvPr/>
        </p:nvGrpSpPr>
        <p:grpSpPr>
          <a:xfrm>
            <a:off x="4572950" y="3415570"/>
            <a:ext cx="365973" cy="243695"/>
            <a:chOff x="4599121" y="3415570"/>
            <a:chExt cx="365973" cy="243695"/>
          </a:xfrm>
        </p:grpSpPr>
        <p:sp>
          <p:nvSpPr>
            <p:cNvPr id="19076" name="Google Shape;19076;p64"/>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64"/>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64"/>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64"/>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64"/>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64"/>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64"/>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64"/>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64"/>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64"/>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64"/>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64"/>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64"/>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64"/>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0" name="Google Shape;19090;p64"/>
          <p:cNvGrpSpPr/>
          <p:nvPr/>
        </p:nvGrpSpPr>
        <p:grpSpPr>
          <a:xfrm>
            <a:off x="3210280" y="1990798"/>
            <a:ext cx="356160" cy="356186"/>
            <a:chOff x="3236451" y="1990798"/>
            <a:chExt cx="356160" cy="356186"/>
          </a:xfrm>
        </p:grpSpPr>
        <p:sp>
          <p:nvSpPr>
            <p:cNvPr id="19091" name="Google Shape;19091;p64"/>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64"/>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64"/>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64"/>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64"/>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64"/>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64"/>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64"/>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64"/>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64"/>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64"/>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64"/>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64"/>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64"/>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64"/>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64"/>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64"/>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64"/>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64"/>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64"/>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64"/>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64"/>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64"/>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64"/>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64"/>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64"/>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64"/>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64"/>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64"/>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64"/>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64"/>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64"/>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64"/>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4" name="Google Shape;19124;p64"/>
          <p:cNvGrpSpPr/>
          <p:nvPr/>
        </p:nvGrpSpPr>
        <p:grpSpPr>
          <a:xfrm>
            <a:off x="4172673" y="2918392"/>
            <a:ext cx="319982" cy="315974"/>
            <a:chOff x="4198844" y="2918392"/>
            <a:chExt cx="319982" cy="315974"/>
          </a:xfrm>
        </p:grpSpPr>
        <p:sp>
          <p:nvSpPr>
            <p:cNvPr id="19125" name="Google Shape;19125;p64"/>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64"/>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64"/>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64"/>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64"/>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64"/>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64"/>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64"/>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64"/>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64"/>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64"/>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64"/>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64"/>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64"/>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64"/>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64"/>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64"/>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64"/>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64"/>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64"/>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5" name="Google Shape;19145;p64"/>
          <p:cNvGrpSpPr/>
          <p:nvPr/>
        </p:nvGrpSpPr>
        <p:grpSpPr>
          <a:xfrm>
            <a:off x="4630913" y="2911911"/>
            <a:ext cx="332007" cy="319592"/>
            <a:chOff x="4657084" y="2911911"/>
            <a:chExt cx="332007" cy="319592"/>
          </a:xfrm>
        </p:grpSpPr>
        <p:sp>
          <p:nvSpPr>
            <p:cNvPr id="19146" name="Google Shape;19146;p64"/>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64"/>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64"/>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64"/>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64"/>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64"/>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64"/>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64"/>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64"/>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64"/>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64"/>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64"/>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8" name="Google Shape;19158;p64"/>
          <p:cNvGrpSpPr/>
          <p:nvPr/>
        </p:nvGrpSpPr>
        <p:grpSpPr>
          <a:xfrm>
            <a:off x="6976850" y="2476992"/>
            <a:ext cx="383749" cy="266600"/>
            <a:chOff x="7003021" y="2476992"/>
            <a:chExt cx="383749" cy="266600"/>
          </a:xfrm>
        </p:grpSpPr>
        <p:sp>
          <p:nvSpPr>
            <p:cNvPr id="19159" name="Google Shape;19159;p64"/>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64"/>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64"/>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64"/>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64"/>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64"/>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64"/>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64"/>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64"/>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64"/>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64"/>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64"/>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1" name="Google Shape;19171;p64"/>
          <p:cNvGrpSpPr/>
          <p:nvPr/>
        </p:nvGrpSpPr>
        <p:grpSpPr>
          <a:xfrm>
            <a:off x="5570870" y="2013989"/>
            <a:ext cx="366884" cy="286563"/>
            <a:chOff x="5597041" y="2013989"/>
            <a:chExt cx="366884" cy="286563"/>
          </a:xfrm>
        </p:grpSpPr>
        <p:sp>
          <p:nvSpPr>
            <p:cNvPr id="19172" name="Google Shape;19172;p64"/>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64"/>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64"/>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64"/>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64"/>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64"/>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64"/>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64"/>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64"/>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64"/>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64"/>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64"/>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64"/>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64"/>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64"/>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64"/>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64"/>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64"/>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64"/>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64"/>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64"/>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64"/>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4" name="Google Shape;19194;p64"/>
          <p:cNvGrpSpPr/>
          <p:nvPr/>
        </p:nvGrpSpPr>
        <p:grpSpPr>
          <a:xfrm>
            <a:off x="5121584" y="2911807"/>
            <a:ext cx="297286" cy="319696"/>
            <a:chOff x="5147755" y="2911807"/>
            <a:chExt cx="297286" cy="319696"/>
          </a:xfrm>
        </p:grpSpPr>
        <p:sp>
          <p:nvSpPr>
            <p:cNvPr id="19195" name="Google Shape;19195;p64"/>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64"/>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64"/>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64"/>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64"/>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64"/>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64"/>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64"/>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64"/>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64"/>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64"/>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64"/>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64"/>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64"/>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64"/>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64"/>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1" name="Google Shape;19211;p64"/>
          <p:cNvGrpSpPr/>
          <p:nvPr/>
        </p:nvGrpSpPr>
        <p:grpSpPr>
          <a:xfrm>
            <a:off x="6112633" y="1997409"/>
            <a:ext cx="224669" cy="319748"/>
            <a:chOff x="6138804" y="1997409"/>
            <a:chExt cx="224669" cy="319748"/>
          </a:xfrm>
        </p:grpSpPr>
        <p:sp>
          <p:nvSpPr>
            <p:cNvPr id="19212" name="Google Shape;19212;p64"/>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64"/>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64"/>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64"/>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64"/>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64"/>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64"/>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64"/>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64"/>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64"/>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64"/>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64"/>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64"/>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64"/>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64"/>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64"/>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64"/>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64"/>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64"/>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64"/>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64"/>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3" name="Google Shape;19233;p64"/>
          <p:cNvGrpSpPr/>
          <p:nvPr/>
        </p:nvGrpSpPr>
        <p:grpSpPr>
          <a:xfrm>
            <a:off x="6585917" y="1997409"/>
            <a:ext cx="224565" cy="319748"/>
            <a:chOff x="6612088" y="1997409"/>
            <a:chExt cx="224565" cy="319748"/>
          </a:xfrm>
        </p:grpSpPr>
        <p:sp>
          <p:nvSpPr>
            <p:cNvPr id="19234" name="Google Shape;19234;p64"/>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64"/>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64"/>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64"/>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64"/>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64"/>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64"/>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64"/>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64"/>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64"/>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64"/>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64"/>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64"/>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64"/>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64"/>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64"/>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64"/>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64"/>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64"/>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64"/>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64"/>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64"/>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6" name="Google Shape;19256;p64"/>
          <p:cNvGrpSpPr/>
          <p:nvPr/>
        </p:nvGrpSpPr>
        <p:grpSpPr>
          <a:xfrm>
            <a:off x="6034446" y="2898247"/>
            <a:ext cx="346738" cy="346816"/>
            <a:chOff x="6060617" y="2898247"/>
            <a:chExt cx="346738" cy="346816"/>
          </a:xfrm>
        </p:grpSpPr>
        <p:sp>
          <p:nvSpPr>
            <p:cNvPr id="19257" name="Google Shape;19257;p64"/>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64"/>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64"/>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64"/>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64"/>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64"/>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64"/>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64"/>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64"/>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6" name="Google Shape;19266;p64"/>
          <p:cNvGrpSpPr/>
          <p:nvPr/>
        </p:nvGrpSpPr>
        <p:grpSpPr>
          <a:xfrm>
            <a:off x="1316649" y="1992178"/>
            <a:ext cx="358737" cy="353245"/>
            <a:chOff x="1342820" y="1992178"/>
            <a:chExt cx="358737" cy="353245"/>
          </a:xfrm>
        </p:grpSpPr>
        <p:sp>
          <p:nvSpPr>
            <p:cNvPr id="19267" name="Google Shape;19267;p64"/>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64"/>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64"/>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64"/>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64"/>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64"/>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64"/>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64"/>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64"/>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64"/>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64"/>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64"/>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64"/>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64"/>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64"/>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64"/>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64"/>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64"/>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64"/>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64"/>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64"/>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64"/>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64"/>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64"/>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64"/>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64"/>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64"/>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64"/>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64"/>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64"/>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64"/>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64"/>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64"/>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64"/>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64"/>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64"/>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64"/>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64"/>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64"/>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64"/>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64"/>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64"/>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64"/>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64"/>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64"/>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64"/>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3" name="Google Shape;19313;p64"/>
          <p:cNvGrpSpPr/>
          <p:nvPr/>
        </p:nvGrpSpPr>
        <p:grpSpPr>
          <a:xfrm>
            <a:off x="7933491" y="2436857"/>
            <a:ext cx="352829" cy="347467"/>
            <a:chOff x="7959662" y="2436857"/>
            <a:chExt cx="352829" cy="347467"/>
          </a:xfrm>
        </p:grpSpPr>
        <p:sp>
          <p:nvSpPr>
            <p:cNvPr id="19314" name="Google Shape;19314;p64"/>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64"/>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64"/>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64"/>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64"/>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64"/>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64"/>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64"/>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64"/>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64"/>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64"/>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64"/>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64"/>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64"/>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64"/>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64"/>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0" name="Google Shape;19330;p64"/>
          <p:cNvGrpSpPr/>
          <p:nvPr/>
        </p:nvGrpSpPr>
        <p:grpSpPr>
          <a:xfrm>
            <a:off x="6983357" y="2897961"/>
            <a:ext cx="325578" cy="347207"/>
            <a:chOff x="7009528" y="2897961"/>
            <a:chExt cx="325578" cy="347207"/>
          </a:xfrm>
        </p:grpSpPr>
        <p:sp>
          <p:nvSpPr>
            <p:cNvPr id="19331" name="Google Shape;19331;p64"/>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64"/>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64"/>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64"/>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64"/>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64"/>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64"/>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64"/>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64"/>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64"/>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64"/>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64"/>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64"/>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64"/>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64"/>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64"/>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64"/>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64"/>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64"/>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64"/>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64"/>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2" name="Google Shape;19352;p64"/>
          <p:cNvGrpSpPr/>
          <p:nvPr/>
        </p:nvGrpSpPr>
        <p:grpSpPr>
          <a:xfrm>
            <a:off x="6953972" y="1563869"/>
            <a:ext cx="456522" cy="279535"/>
            <a:chOff x="6980143" y="1563869"/>
            <a:chExt cx="456522" cy="279535"/>
          </a:xfrm>
        </p:grpSpPr>
        <p:sp>
          <p:nvSpPr>
            <p:cNvPr id="19353" name="Google Shape;19353;p64"/>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64"/>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64"/>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64"/>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64"/>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64"/>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64"/>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64"/>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64"/>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64"/>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64"/>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64"/>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64"/>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64"/>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64"/>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8" name="Google Shape;19368;p64"/>
          <p:cNvGrpSpPr/>
          <p:nvPr/>
        </p:nvGrpSpPr>
        <p:grpSpPr>
          <a:xfrm>
            <a:off x="2801388" y="2428451"/>
            <a:ext cx="264778" cy="363864"/>
            <a:chOff x="2827559" y="2428451"/>
            <a:chExt cx="264778" cy="363864"/>
          </a:xfrm>
        </p:grpSpPr>
        <p:sp>
          <p:nvSpPr>
            <p:cNvPr id="19369" name="Google Shape;19369;p64"/>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64"/>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64"/>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64"/>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64"/>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64"/>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64"/>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64"/>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64"/>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64"/>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64"/>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64"/>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64"/>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64"/>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64"/>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64"/>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64"/>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6" name="Google Shape;19386;p64"/>
          <p:cNvGrpSpPr/>
          <p:nvPr/>
        </p:nvGrpSpPr>
        <p:grpSpPr>
          <a:xfrm>
            <a:off x="7462133" y="2436571"/>
            <a:ext cx="352490" cy="347493"/>
            <a:chOff x="7488303" y="2436571"/>
            <a:chExt cx="352490" cy="347493"/>
          </a:xfrm>
        </p:grpSpPr>
        <p:sp>
          <p:nvSpPr>
            <p:cNvPr id="19387" name="Google Shape;19387;p64"/>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64"/>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64"/>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64"/>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64"/>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64"/>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64"/>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64"/>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64"/>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64"/>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64"/>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64"/>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64"/>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64"/>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6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6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64"/>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64"/>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64"/>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64"/>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64"/>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64"/>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64"/>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0" name="Google Shape;19410;p64"/>
          <p:cNvGrpSpPr/>
          <p:nvPr/>
        </p:nvGrpSpPr>
        <p:grpSpPr>
          <a:xfrm>
            <a:off x="4120019" y="3339908"/>
            <a:ext cx="341975" cy="394915"/>
            <a:chOff x="4146190" y="3339908"/>
            <a:chExt cx="341975" cy="394915"/>
          </a:xfrm>
        </p:grpSpPr>
        <p:sp>
          <p:nvSpPr>
            <p:cNvPr id="19411" name="Google Shape;19411;p64"/>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64"/>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64"/>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64"/>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64"/>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64"/>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64"/>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64"/>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64"/>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64"/>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64"/>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64"/>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64"/>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64"/>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64"/>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64"/>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64"/>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64"/>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9" name="Google Shape;19429;p64"/>
          <p:cNvGrpSpPr/>
          <p:nvPr/>
        </p:nvGrpSpPr>
        <p:grpSpPr>
          <a:xfrm>
            <a:off x="6503227" y="2898143"/>
            <a:ext cx="346999" cy="347025"/>
            <a:chOff x="6529398" y="2898143"/>
            <a:chExt cx="346999" cy="347025"/>
          </a:xfrm>
        </p:grpSpPr>
        <p:sp>
          <p:nvSpPr>
            <p:cNvPr id="19430" name="Google Shape;19430;p64"/>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64"/>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64"/>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64"/>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64"/>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64"/>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64"/>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64"/>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64"/>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64"/>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64"/>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64"/>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64"/>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64"/>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64"/>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64"/>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64"/>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64"/>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64"/>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64"/>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64"/>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64"/>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64"/>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64"/>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64"/>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64"/>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6" name="Google Shape;19456;p64"/>
          <p:cNvGrpSpPr/>
          <p:nvPr/>
        </p:nvGrpSpPr>
        <p:grpSpPr>
          <a:xfrm>
            <a:off x="5985358" y="3354899"/>
            <a:ext cx="403582" cy="382344"/>
            <a:chOff x="6011529" y="3354899"/>
            <a:chExt cx="403582" cy="382344"/>
          </a:xfrm>
        </p:grpSpPr>
        <p:sp>
          <p:nvSpPr>
            <p:cNvPr id="19457" name="Google Shape;19457;p64"/>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64"/>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64"/>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64"/>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6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64"/>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6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4" name="Google Shape;19464;p64"/>
          <p:cNvGrpSpPr/>
          <p:nvPr/>
        </p:nvGrpSpPr>
        <p:grpSpPr>
          <a:xfrm>
            <a:off x="5562177" y="2418482"/>
            <a:ext cx="386847" cy="383723"/>
            <a:chOff x="5588348" y="2418482"/>
            <a:chExt cx="386847" cy="383723"/>
          </a:xfrm>
        </p:grpSpPr>
        <p:sp>
          <p:nvSpPr>
            <p:cNvPr id="19465" name="Google Shape;19465;p64"/>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64"/>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64"/>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64"/>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64"/>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64"/>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64"/>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2" name="Google Shape;19472;p64"/>
          <p:cNvGrpSpPr/>
          <p:nvPr/>
        </p:nvGrpSpPr>
        <p:grpSpPr>
          <a:xfrm>
            <a:off x="6039287" y="2434229"/>
            <a:ext cx="378154" cy="352230"/>
            <a:chOff x="6065458" y="2434229"/>
            <a:chExt cx="378154" cy="352230"/>
          </a:xfrm>
        </p:grpSpPr>
        <p:sp>
          <p:nvSpPr>
            <p:cNvPr id="19473" name="Google Shape;19473;p64"/>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64"/>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64"/>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64"/>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64"/>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64"/>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64"/>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64"/>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64"/>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64"/>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64"/>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64"/>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5" name="Google Shape;19485;p64"/>
          <p:cNvGrpSpPr/>
          <p:nvPr/>
        </p:nvGrpSpPr>
        <p:grpSpPr>
          <a:xfrm>
            <a:off x="2608537" y="3844133"/>
            <a:ext cx="375421" cy="353610"/>
            <a:chOff x="2870687" y="3796508"/>
            <a:chExt cx="375421" cy="353610"/>
          </a:xfrm>
        </p:grpSpPr>
        <p:sp>
          <p:nvSpPr>
            <p:cNvPr id="19486" name="Google Shape;19486;p64"/>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64"/>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64"/>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64"/>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0" name="Google Shape;19490;p64"/>
          <p:cNvGrpSpPr/>
          <p:nvPr/>
        </p:nvGrpSpPr>
        <p:grpSpPr>
          <a:xfrm>
            <a:off x="7994551" y="1543724"/>
            <a:ext cx="264309" cy="319826"/>
            <a:chOff x="8020722" y="1543724"/>
            <a:chExt cx="264309" cy="319826"/>
          </a:xfrm>
        </p:grpSpPr>
        <p:sp>
          <p:nvSpPr>
            <p:cNvPr id="19491" name="Google Shape;19491;p64"/>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64"/>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64"/>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64"/>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64"/>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64"/>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64"/>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64"/>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64"/>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64"/>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64"/>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64"/>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64"/>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64"/>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64"/>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64"/>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7" name="Google Shape;19507;p64"/>
          <p:cNvGrpSpPr/>
          <p:nvPr/>
        </p:nvGrpSpPr>
        <p:grpSpPr>
          <a:xfrm>
            <a:off x="2293045" y="2452526"/>
            <a:ext cx="343875" cy="315609"/>
            <a:chOff x="2319216" y="2452526"/>
            <a:chExt cx="343875" cy="315609"/>
          </a:xfrm>
        </p:grpSpPr>
        <p:sp>
          <p:nvSpPr>
            <p:cNvPr id="19508" name="Google Shape;19508;p64"/>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64"/>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64"/>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64"/>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64"/>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64"/>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64"/>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64"/>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64"/>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64"/>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64"/>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64"/>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64"/>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64"/>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2" name="Google Shape;19522;p64"/>
          <p:cNvGrpSpPr/>
          <p:nvPr/>
        </p:nvGrpSpPr>
        <p:grpSpPr>
          <a:xfrm>
            <a:off x="7964333" y="1997539"/>
            <a:ext cx="301320" cy="319592"/>
            <a:chOff x="7990504" y="1997539"/>
            <a:chExt cx="301320" cy="319592"/>
          </a:xfrm>
        </p:grpSpPr>
        <p:sp>
          <p:nvSpPr>
            <p:cNvPr id="19523" name="Google Shape;19523;p64"/>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64"/>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64"/>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64"/>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64"/>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64"/>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64"/>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64"/>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64"/>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64"/>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64"/>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64"/>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64"/>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64"/>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64"/>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64"/>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64"/>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64"/>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64"/>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64"/>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64"/>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64"/>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64"/>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64"/>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64"/>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64"/>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64"/>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64"/>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64"/>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64"/>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64"/>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64"/>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64"/>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64"/>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64"/>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64"/>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9" name="Google Shape;19559;p64"/>
          <p:cNvGrpSpPr/>
          <p:nvPr/>
        </p:nvGrpSpPr>
        <p:grpSpPr>
          <a:xfrm>
            <a:off x="3039969" y="3844159"/>
            <a:ext cx="372844" cy="353610"/>
            <a:chOff x="3302118" y="3796534"/>
            <a:chExt cx="372844" cy="353610"/>
          </a:xfrm>
        </p:grpSpPr>
        <p:sp>
          <p:nvSpPr>
            <p:cNvPr id="19560" name="Google Shape;19560;p64"/>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64"/>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6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6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64"/>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6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64"/>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6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8" name="Google Shape;19568;p64"/>
          <p:cNvGrpSpPr/>
          <p:nvPr/>
        </p:nvGrpSpPr>
        <p:grpSpPr>
          <a:xfrm>
            <a:off x="6936481" y="3354899"/>
            <a:ext cx="404051" cy="382344"/>
            <a:chOff x="6962652" y="3354899"/>
            <a:chExt cx="404051" cy="382344"/>
          </a:xfrm>
        </p:grpSpPr>
        <p:sp>
          <p:nvSpPr>
            <p:cNvPr id="19569" name="Google Shape;19569;p64"/>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64"/>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64"/>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64"/>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64"/>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64"/>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64"/>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64"/>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64"/>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64"/>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64"/>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0" name="Google Shape;19580;p64"/>
          <p:cNvGrpSpPr/>
          <p:nvPr/>
        </p:nvGrpSpPr>
        <p:grpSpPr>
          <a:xfrm>
            <a:off x="3482281" y="3844159"/>
            <a:ext cx="372740" cy="353610"/>
            <a:chOff x="3744430" y="3796534"/>
            <a:chExt cx="372740" cy="353610"/>
          </a:xfrm>
        </p:grpSpPr>
        <p:sp>
          <p:nvSpPr>
            <p:cNvPr id="19581" name="Google Shape;19581;p64"/>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64"/>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64"/>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64"/>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64"/>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64"/>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64"/>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64"/>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64"/>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0" name="Google Shape;19590;p64"/>
          <p:cNvGrpSpPr/>
          <p:nvPr/>
        </p:nvGrpSpPr>
        <p:grpSpPr>
          <a:xfrm>
            <a:off x="4808954" y="3844159"/>
            <a:ext cx="372844" cy="353610"/>
            <a:chOff x="5071104" y="3796534"/>
            <a:chExt cx="372844" cy="353610"/>
          </a:xfrm>
        </p:grpSpPr>
        <p:sp>
          <p:nvSpPr>
            <p:cNvPr id="19591" name="Google Shape;19591;p64"/>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64"/>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64"/>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64"/>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64"/>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64"/>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64"/>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8" name="Google Shape;19598;p64"/>
          <p:cNvGrpSpPr/>
          <p:nvPr/>
        </p:nvGrpSpPr>
        <p:grpSpPr>
          <a:xfrm>
            <a:off x="7412030" y="3354899"/>
            <a:ext cx="403504" cy="382318"/>
            <a:chOff x="7438201" y="3354899"/>
            <a:chExt cx="403504" cy="382318"/>
          </a:xfrm>
        </p:grpSpPr>
        <p:sp>
          <p:nvSpPr>
            <p:cNvPr id="19599" name="Google Shape;19599;p64"/>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64"/>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64"/>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64"/>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64"/>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64"/>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64"/>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64"/>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6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64"/>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64"/>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6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64"/>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64"/>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64"/>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4" name="Google Shape;19614;p64"/>
          <p:cNvGrpSpPr/>
          <p:nvPr/>
        </p:nvGrpSpPr>
        <p:grpSpPr>
          <a:xfrm>
            <a:off x="5134129" y="2435035"/>
            <a:ext cx="288515" cy="350512"/>
            <a:chOff x="5160300" y="2435035"/>
            <a:chExt cx="288515" cy="350512"/>
          </a:xfrm>
        </p:grpSpPr>
        <p:sp>
          <p:nvSpPr>
            <p:cNvPr id="19615" name="Google Shape;19615;p64"/>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64"/>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64"/>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64"/>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64"/>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64"/>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64"/>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64"/>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64"/>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64"/>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64"/>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64"/>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64"/>
          <p:cNvGrpSpPr/>
          <p:nvPr/>
        </p:nvGrpSpPr>
        <p:grpSpPr>
          <a:xfrm>
            <a:off x="5693499" y="3844159"/>
            <a:ext cx="372766" cy="353610"/>
            <a:chOff x="5955648" y="3796534"/>
            <a:chExt cx="372766" cy="353610"/>
          </a:xfrm>
        </p:grpSpPr>
        <p:sp>
          <p:nvSpPr>
            <p:cNvPr id="19628" name="Google Shape;19628;p64"/>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64"/>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64"/>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64"/>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64"/>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64"/>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64"/>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5" name="Google Shape;19635;p64"/>
          <p:cNvGrpSpPr/>
          <p:nvPr/>
        </p:nvGrpSpPr>
        <p:grpSpPr>
          <a:xfrm>
            <a:off x="4629560" y="2446592"/>
            <a:ext cx="372818" cy="327504"/>
            <a:chOff x="4655731" y="2446592"/>
            <a:chExt cx="372818" cy="327504"/>
          </a:xfrm>
        </p:grpSpPr>
        <p:sp>
          <p:nvSpPr>
            <p:cNvPr id="19636" name="Google Shape;19636;p64"/>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64"/>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64"/>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64"/>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64"/>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64"/>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64"/>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64"/>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64"/>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64"/>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64"/>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64"/>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64"/>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64"/>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0" name="Google Shape;19650;p64"/>
          <p:cNvGrpSpPr/>
          <p:nvPr/>
        </p:nvGrpSpPr>
        <p:grpSpPr>
          <a:xfrm>
            <a:off x="7432904" y="2926643"/>
            <a:ext cx="365062" cy="290024"/>
            <a:chOff x="7459075" y="2926643"/>
            <a:chExt cx="365062" cy="290024"/>
          </a:xfrm>
        </p:grpSpPr>
        <p:sp>
          <p:nvSpPr>
            <p:cNvPr id="19651" name="Google Shape;19651;p64"/>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64"/>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64"/>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64"/>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64"/>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64"/>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64"/>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64"/>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64"/>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64"/>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64"/>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64"/>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64"/>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64"/>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64"/>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64"/>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64"/>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64"/>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64"/>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64"/>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64"/>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64"/>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64"/>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4" name="Google Shape;19674;p64"/>
          <p:cNvGrpSpPr/>
          <p:nvPr/>
        </p:nvGrpSpPr>
        <p:grpSpPr>
          <a:xfrm>
            <a:off x="5034235" y="3354899"/>
            <a:ext cx="403582" cy="382344"/>
            <a:chOff x="5060406" y="3354899"/>
            <a:chExt cx="403582" cy="382344"/>
          </a:xfrm>
        </p:grpSpPr>
        <p:sp>
          <p:nvSpPr>
            <p:cNvPr id="19675" name="Google Shape;19675;p64"/>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64"/>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64"/>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64"/>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64"/>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0" name="Google Shape;19680;p64"/>
          <p:cNvGrpSpPr/>
          <p:nvPr/>
        </p:nvGrpSpPr>
        <p:grpSpPr>
          <a:xfrm>
            <a:off x="5509784" y="3354899"/>
            <a:ext cx="403608" cy="382344"/>
            <a:chOff x="5535955" y="3354899"/>
            <a:chExt cx="403608" cy="382344"/>
          </a:xfrm>
        </p:grpSpPr>
        <p:sp>
          <p:nvSpPr>
            <p:cNvPr id="19681" name="Google Shape;19681;p64"/>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64"/>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64"/>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64"/>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64"/>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6" name="Google Shape;19686;p64"/>
          <p:cNvGrpSpPr/>
          <p:nvPr/>
        </p:nvGrpSpPr>
        <p:grpSpPr>
          <a:xfrm>
            <a:off x="7887604" y="3354795"/>
            <a:ext cx="423285" cy="382422"/>
            <a:chOff x="7913775" y="3354795"/>
            <a:chExt cx="423285" cy="382422"/>
          </a:xfrm>
        </p:grpSpPr>
        <p:sp>
          <p:nvSpPr>
            <p:cNvPr id="19687" name="Google Shape;19687;p64"/>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64"/>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64"/>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64"/>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64"/>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64"/>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64"/>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64"/>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64"/>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64"/>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64"/>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64"/>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64"/>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64"/>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1" name="Google Shape;19701;p64"/>
          <p:cNvGrpSpPr/>
          <p:nvPr/>
        </p:nvGrpSpPr>
        <p:grpSpPr>
          <a:xfrm>
            <a:off x="7473194" y="1534536"/>
            <a:ext cx="354807" cy="338357"/>
            <a:chOff x="7499365" y="1534536"/>
            <a:chExt cx="354807" cy="338357"/>
          </a:xfrm>
        </p:grpSpPr>
        <p:sp>
          <p:nvSpPr>
            <p:cNvPr id="19702" name="Google Shape;19702;p64"/>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64"/>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64"/>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64"/>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64"/>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64"/>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64"/>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64"/>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64"/>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64"/>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64"/>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64"/>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64"/>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64"/>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64"/>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64"/>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64"/>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64"/>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64"/>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1" name="Google Shape;19721;p64"/>
          <p:cNvGrpSpPr/>
          <p:nvPr/>
        </p:nvGrpSpPr>
        <p:grpSpPr>
          <a:xfrm>
            <a:off x="3924514" y="3844159"/>
            <a:ext cx="372844" cy="353610"/>
            <a:chOff x="4186663" y="3796534"/>
            <a:chExt cx="372844" cy="353610"/>
          </a:xfrm>
        </p:grpSpPr>
        <p:sp>
          <p:nvSpPr>
            <p:cNvPr id="19722" name="Google Shape;19722;p64"/>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64"/>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64"/>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64"/>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64"/>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7" name="Google Shape;19727;p64"/>
          <p:cNvGrpSpPr/>
          <p:nvPr/>
        </p:nvGrpSpPr>
        <p:grpSpPr>
          <a:xfrm>
            <a:off x="4366747" y="3844159"/>
            <a:ext cx="372740" cy="353610"/>
            <a:chOff x="4628896" y="3796534"/>
            <a:chExt cx="372740" cy="353610"/>
          </a:xfrm>
        </p:grpSpPr>
        <p:sp>
          <p:nvSpPr>
            <p:cNvPr id="19728" name="Google Shape;19728;p64"/>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64"/>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64"/>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64"/>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64"/>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64"/>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64"/>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64"/>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6" name="Google Shape;19736;p64"/>
          <p:cNvGrpSpPr/>
          <p:nvPr/>
        </p:nvGrpSpPr>
        <p:grpSpPr>
          <a:xfrm>
            <a:off x="5251292" y="3844159"/>
            <a:ext cx="372818" cy="353610"/>
            <a:chOff x="5513441" y="3796534"/>
            <a:chExt cx="372818" cy="353610"/>
          </a:xfrm>
        </p:grpSpPr>
        <p:sp>
          <p:nvSpPr>
            <p:cNvPr id="19737" name="Google Shape;19737;p64"/>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64"/>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64"/>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64"/>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64"/>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64"/>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64"/>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4" name="Google Shape;19744;p64"/>
          <p:cNvGrpSpPr/>
          <p:nvPr/>
        </p:nvGrpSpPr>
        <p:grpSpPr>
          <a:xfrm>
            <a:off x="6460907" y="3354899"/>
            <a:ext cx="403608" cy="382344"/>
            <a:chOff x="6487078" y="3354899"/>
            <a:chExt cx="403608" cy="382344"/>
          </a:xfrm>
        </p:grpSpPr>
        <p:sp>
          <p:nvSpPr>
            <p:cNvPr id="19745" name="Google Shape;19745;p64"/>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64"/>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64"/>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64"/>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64"/>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64"/>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64"/>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64"/>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64"/>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64"/>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5" name="Google Shape;19755;p64"/>
          <p:cNvGrpSpPr/>
          <p:nvPr/>
        </p:nvGrpSpPr>
        <p:grpSpPr>
          <a:xfrm>
            <a:off x="3164680" y="3342484"/>
            <a:ext cx="389684" cy="389684"/>
            <a:chOff x="3190851" y="3342484"/>
            <a:chExt cx="389684" cy="389684"/>
          </a:xfrm>
        </p:grpSpPr>
        <p:sp>
          <p:nvSpPr>
            <p:cNvPr id="19756" name="Google Shape;19756;p64"/>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64"/>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64"/>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64"/>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64"/>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64"/>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64"/>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64"/>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64"/>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64"/>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64"/>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64"/>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64"/>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64"/>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64"/>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64"/>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64"/>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64"/>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64"/>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64"/>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64"/>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64"/>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64"/>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64"/>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64"/>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64"/>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64"/>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64"/>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4" name="Google Shape;19784;p64"/>
          <p:cNvGrpSpPr/>
          <p:nvPr/>
        </p:nvGrpSpPr>
        <p:grpSpPr>
          <a:xfrm>
            <a:off x="7900956" y="2879845"/>
            <a:ext cx="364515" cy="383619"/>
            <a:chOff x="7927127" y="2879845"/>
            <a:chExt cx="364515" cy="383619"/>
          </a:xfrm>
        </p:grpSpPr>
        <p:sp>
          <p:nvSpPr>
            <p:cNvPr id="19785" name="Google Shape;19785;p64"/>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64"/>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64"/>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64"/>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64"/>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64"/>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64"/>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64"/>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64"/>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64"/>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64"/>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64"/>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64"/>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64"/>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64"/>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64"/>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64"/>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64"/>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64"/>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64"/>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64"/>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64"/>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64"/>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64"/>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64"/>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64"/>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64"/>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64"/>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64"/>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4" name="Google Shape;19814;p64"/>
          <p:cNvGrpSpPr/>
          <p:nvPr/>
        </p:nvGrpSpPr>
        <p:grpSpPr>
          <a:xfrm>
            <a:off x="833111" y="3352531"/>
            <a:ext cx="327426" cy="357826"/>
            <a:chOff x="859281" y="3352531"/>
            <a:chExt cx="327426" cy="357826"/>
          </a:xfrm>
        </p:grpSpPr>
        <p:sp>
          <p:nvSpPr>
            <p:cNvPr id="19815" name="Google Shape;19815;p64"/>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64"/>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64"/>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64"/>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64"/>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64"/>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64"/>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64"/>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64"/>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64"/>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64"/>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64"/>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64"/>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64"/>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64"/>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64"/>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64"/>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64"/>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3" name="Google Shape;19833;p64"/>
          <p:cNvGrpSpPr/>
          <p:nvPr/>
        </p:nvGrpSpPr>
        <p:grpSpPr>
          <a:xfrm>
            <a:off x="1291741" y="3388371"/>
            <a:ext cx="372115" cy="273185"/>
            <a:chOff x="1317912" y="3388371"/>
            <a:chExt cx="372115" cy="273185"/>
          </a:xfrm>
        </p:grpSpPr>
        <p:sp>
          <p:nvSpPr>
            <p:cNvPr id="19834" name="Google Shape;19834;p64"/>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64"/>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64"/>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64"/>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64"/>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64"/>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64"/>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64"/>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64"/>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64"/>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64"/>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64"/>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64"/>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64"/>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64"/>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64"/>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64"/>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64"/>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64"/>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64"/>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64"/>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64"/>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64"/>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64"/>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64"/>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64"/>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64"/>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64"/>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64"/>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64"/>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64"/>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64"/>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64"/>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7" name="Google Shape;19867;p64"/>
          <p:cNvGrpSpPr/>
          <p:nvPr/>
        </p:nvGrpSpPr>
        <p:grpSpPr>
          <a:xfrm>
            <a:off x="2753576" y="1525426"/>
            <a:ext cx="356993" cy="344214"/>
            <a:chOff x="2779747" y="1525426"/>
            <a:chExt cx="356993" cy="344214"/>
          </a:xfrm>
        </p:grpSpPr>
        <p:sp>
          <p:nvSpPr>
            <p:cNvPr id="19868" name="Google Shape;19868;p64"/>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64"/>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64"/>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64"/>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64"/>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64"/>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64"/>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64"/>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64"/>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64"/>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64"/>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64"/>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64"/>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64"/>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64"/>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64"/>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64"/>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64"/>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64"/>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64"/>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64"/>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64"/>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64"/>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64"/>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2" name="Google Shape;19892;p64"/>
          <p:cNvGrpSpPr/>
          <p:nvPr/>
        </p:nvGrpSpPr>
        <p:grpSpPr>
          <a:xfrm>
            <a:off x="3291798" y="1515432"/>
            <a:ext cx="225112" cy="360663"/>
            <a:chOff x="3317969" y="1515432"/>
            <a:chExt cx="225112" cy="360663"/>
          </a:xfrm>
        </p:grpSpPr>
        <p:sp>
          <p:nvSpPr>
            <p:cNvPr id="19893" name="Google Shape;19893;p64"/>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64"/>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64"/>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64"/>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64"/>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64"/>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64"/>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64"/>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64"/>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64"/>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64"/>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64"/>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64"/>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64"/>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64"/>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64"/>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64"/>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64"/>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64"/>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64"/>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64"/>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64"/>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64"/>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64"/>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7" name="Google Shape;19917;p64"/>
          <p:cNvGrpSpPr/>
          <p:nvPr/>
        </p:nvGrpSpPr>
        <p:grpSpPr>
          <a:xfrm>
            <a:off x="3681716" y="1526233"/>
            <a:ext cx="389684" cy="339164"/>
            <a:chOff x="3707887" y="1526233"/>
            <a:chExt cx="389684" cy="339164"/>
          </a:xfrm>
        </p:grpSpPr>
        <p:sp>
          <p:nvSpPr>
            <p:cNvPr id="19918" name="Google Shape;19918;p64"/>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64"/>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64"/>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64"/>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64"/>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64"/>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64"/>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64"/>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64"/>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64"/>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64"/>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64"/>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64"/>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1" name="Google Shape;19931;p64"/>
          <p:cNvGrpSpPr/>
          <p:nvPr/>
        </p:nvGrpSpPr>
        <p:grpSpPr>
          <a:xfrm>
            <a:off x="4634505" y="1985853"/>
            <a:ext cx="346921" cy="346921"/>
            <a:chOff x="4660676" y="1985853"/>
            <a:chExt cx="346921" cy="346921"/>
          </a:xfrm>
        </p:grpSpPr>
        <p:sp>
          <p:nvSpPr>
            <p:cNvPr id="19932" name="Google Shape;19932;p64"/>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64"/>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64"/>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64"/>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64"/>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64"/>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64"/>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64"/>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64"/>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64"/>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64"/>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64"/>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64"/>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64"/>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64"/>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64"/>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64"/>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64"/>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64"/>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64"/>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64"/>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64"/>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64"/>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64"/>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64"/>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64"/>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64"/>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64"/>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64"/>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64"/>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64"/>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64"/>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64"/>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64"/>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64"/>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64"/>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64"/>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64"/>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64"/>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64"/>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64"/>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64"/>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64"/>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5" name="Google Shape;19975;p64"/>
          <p:cNvGrpSpPr/>
          <p:nvPr/>
        </p:nvGrpSpPr>
        <p:grpSpPr>
          <a:xfrm>
            <a:off x="3212675" y="2464342"/>
            <a:ext cx="383177" cy="291976"/>
            <a:chOff x="3238846" y="2464342"/>
            <a:chExt cx="383177" cy="291976"/>
          </a:xfrm>
        </p:grpSpPr>
        <p:sp>
          <p:nvSpPr>
            <p:cNvPr id="19976" name="Google Shape;19976;p64"/>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64"/>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64"/>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64"/>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64"/>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64"/>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64"/>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64"/>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64"/>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64"/>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64"/>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64"/>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64"/>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64"/>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64"/>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64"/>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64"/>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64"/>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4" name="Google Shape;19994;p64"/>
          <p:cNvGrpSpPr/>
          <p:nvPr/>
        </p:nvGrpSpPr>
        <p:grpSpPr>
          <a:xfrm>
            <a:off x="6135687" y="3847218"/>
            <a:ext cx="347434" cy="347434"/>
            <a:chOff x="2775123" y="1408261"/>
            <a:chExt cx="3847554" cy="3847554"/>
          </a:xfrm>
        </p:grpSpPr>
        <p:sp>
          <p:nvSpPr>
            <p:cNvPr id="19995" name="Google Shape;19995;p64"/>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64"/>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97" name="Google Shape;19997;p64"/>
            <p:cNvGrpSpPr/>
            <p:nvPr/>
          </p:nvGrpSpPr>
          <p:grpSpPr>
            <a:xfrm>
              <a:off x="3503656" y="1972170"/>
              <a:ext cx="2391038" cy="2719924"/>
              <a:chOff x="1512725" y="258500"/>
              <a:chExt cx="4570900" cy="5199625"/>
            </a:xfrm>
          </p:grpSpPr>
          <p:sp>
            <p:nvSpPr>
              <p:cNvPr id="19998" name="Google Shape;19998;p64"/>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64"/>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6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64"/>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6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03" name="Google Shape;20003;p64"/>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04" name="Google Shape;20004;p64"/>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63"/>
        <p:cNvGrpSpPr/>
        <p:nvPr/>
      </p:nvGrpSpPr>
      <p:grpSpPr>
        <a:xfrm>
          <a:off x="0" y="0"/>
          <a:ext cx="0" cy="0"/>
          <a:chOff x="0" y="0"/>
          <a:chExt cx="0" cy="0"/>
        </a:xfrm>
      </p:grpSpPr>
      <p:grpSp>
        <p:nvGrpSpPr>
          <p:cNvPr id="1164" name="Google Shape;1164;p30"/>
          <p:cNvGrpSpPr/>
          <p:nvPr/>
        </p:nvGrpSpPr>
        <p:grpSpPr>
          <a:xfrm>
            <a:off x="3812062" y="-211478"/>
            <a:ext cx="668775" cy="2055628"/>
            <a:chOff x="3242922" y="2030750"/>
            <a:chExt cx="275375" cy="846425"/>
          </a:xfrm>
        </p:grpSpPr>
        <p:sp>
          <p:nvSpPr>
            <p:cNvPr id="1165" name="Google Shape;1165;p30"/>
            <p:cNvSpPr/>
            <p:nvPr/>
          </p:nvSpPr>
          <p:spPr>
            <a:xfrm>
              <a:off x="3307375" y="2782675"/>
              <a:ext cx="28800" cy="82550"/>
            </a:xfrm>
            <a:custGeom>
              <a:avLst/>
              <a:gdLst/>
              <a:ahLst/>
              <a:cxnLst/>
              <a:rect l="l" t="t" r="r" b="b"/>
              <a:pathLst>
                <a:path w="1152" h="3302" extrusionOk="0">
                  <a:moveTo>
                    <a:pt x="558" y="1"/>
                  </a:moveTo>
                  <a:lnTo>
                    <a:pt x="558" y="1"/>
                  </a:lnTo>
                  <a:cubicBezTo>
                    <a:pt x="688" y="728"/>
                    <a:pt x="1" y="1383"/>
                    <a:pt x="13" y="2127"/>
                  </a:cubicBezTo>
                  <a:cubicBezTo>
                    <a:pt x="25" y="2558"/>
                    <a:pt x="269" y="2944"/>
                    <a:pt x="509" y="3302"/>
                  </a:cubicBezTo>
                  <a:cubicBezTo>
                    <a:pt x="619" y="3245"/>
                    <a:pt x="724" y="3188"/>
                    <a:pt x="834" y="3127"/>
                  </a:cubicBezTo>
                  <a:cubicBezTo>
                    <a:pt x="862" y="3115"/>
                    <a:pt x="895" y="3095"/>
                    <a:pt x="903" y="3062"/>
                  </a:cubicBezTo>
                  <a:cubicBezTo>
                    <a:pt x="911" y="3038"/>
                    <a:pt x="903" y="3005"/>
                    <a:pt x="891" y="2981"/>
                  </a:cubicBezTo>
                  <a:cubicBezTo>
                    <a:pt x="814" y="2778"/>
                    <a:pt x="700" y="2586"/>
                    <a:pt x="667" y="2371"/>
                  </a:cubicBezTo>
                  <a:cubicBezTo>
                    <a:pt x="639" y="2216"/>
                    <a:pt x="655" y="2054"/>
                    <a:pt x="688" y="1895"/>
                  </a:cubicBezTo>
                  <a:cubicBezTo>
                    <a:pt x="814" y="1281"/>
                    <a:pt x="1151" y="688"/>
                    <a:pt x="1054" y="70"/>
                  </a:cubicBezTo>
                  <a:lnTo>
                    <a:pt x="558" y="1"/>
                  </a:lnTo>
                  <a:close/>
                </a:path>
              </a:pathLst>
            </a:custGeom>
            <a:solidFill>
              <a:srgbClr val="F94B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0"/>
            <p:cNvSpPr/>
            <p:nvPr/>
          </p:nvSpPr>
          <p:spPr>
            <a:xfrm>
              <a:off x="3306250" y="2781675"/>
              <a:ext cx="29400" cy="84525"/>
            </a:xfrm>
            <a:custGeom>
              <a:avLst/>
              <a:gdLst/>
              <a:ahLst/>
              <a:cxnLst/>
              <a:rect l="l" t="t" r="r" b="b"/>
              <a:pathLst>
                <a:path w="1176" h="3381" extrusionOk="0">
                  <a:moveTo>
                    <a:pt x="608" y="1"/>
                  </a:moveTo>
                  <a:cubicBezTo>
                    <a:pt x="585" y="1"/>
                    <a:pt x="561" y="20"/>
                    <a:pt x="566" y="49"/>
                  </a:cubicBezTo>
                  <a:cubicBezTo>
                    <a:pt x="643" y="484"/>
                    <a:pt x="420" y="894"/>
                    <a:pt x="253" y="1281"/>
                  </a:cubicBezTo>
                  <a:cubicBezTo>
                    <a:pt x="168" y="1480"/>
                    <a:pt x="82" y="1683"/>
                    <a:pt x="46" y="1899"/>
                  </a:cubicBezTo>
                  <a:cubicBezTo>
                    <a:pt x="1" y="2135"/>
                    <a:pt x="25" y="2374"/>
                    <a:pt x="102" y="2602"/>
                  </a:cubicBezTo>
                  <a:cubicBezTo>
                    <a:pt x="200" y="2874"/>
                    <a:pt x="363" y="3122"/>
                    <a:pt x="521" y="3362"/>
                  </a:cubicBezTo>
                  <a:cubicBezTo>
                    <a:pt x="529" y="3373"/>
                    <a:pt x="541" y="3380"/>
                    <a:pt x="554" y="3380"/>
                  </a:cubicBezTo>
                  <a:cubicBezTo>
                    <a:pt x="561" y="3380"/>
                    <a:pt x="567" y="3379"/>
                    <a:pt x="574" y="3375"/>
                  </a:cubicBezTo>
                  <a:cubicBezTo>
                    <a:pt x="688" y="3314"/>
                    <a:pt x="802" y="3257"/>
                    <a:pt x="912" y="3192"/>
                  </a:cubicBezTo>
                  <a:cubicBezTo>
                    <a:pt x="956" y="3167"/>
                    <a:pt x="993" y="3131"/>
                    <a:pt x="989" y="3078"/>
                  </a:cubicBezTo>
                  <a:cubicBezTo>
                    <a:pt x="989" y="3025"/>
                    <a:pt x="956" y="2968"/>
                    <a:pt x="936" y="2915"/>
                  </a:cubicBezTo>
                  <a:cubicBezTo>
                    <a:pt x="891" y="2809"/>
                    <a:pt x="838" y="2704"/>
                    <a:pt x="798" y="2594"/>
                  </a:cubicBezTo>
                  <a:cubicBezTo>
                    <a:pt x="761" y="2484"/>
                    <a:pt x="733" y="2362"/>
                    <a:pt x="737" y="2240"/>
                  </a:cubicBezTo>
                  <a:cubicBezTo>
                    <a:pt x="737" y="2000"/>
                    <a:pt x="806" y="1760"/>
                    <a:pt x="879" y="1533"/>
                  </a:cubicBezTo>
                  <a:cubicBezTo>
                    <a:pt x="948" y="1305"/>
                    <a:pt x="1025" y="1094"/>
                    <a:pt x="1082" y="866"/>
                  </a:cubicBezTo>
                  <a:cubicBezTo>
                    <a:pt x="1143" y="614"/>
                    <a:pt x="1176" y="358"/>
                    <a:pt x="1135" y="98"/>
                  </a:cubicBezTo>
                  <a:cubicBezTo>
                    <a:pt x="1132" y="79"/>
                    <a:pt x="1119" y="71"/>
                    <a:pt x="1105" y="71"/>
                  </a:cubicBezTo>
                  <a:cubicBezTo>
                    <a:pt x="1083" y="71"/>
                    <a:pt x="1057" y="91"/>
                    <a:pt x="1062" y="118"/>
                  </a:cubicBezTo>
                  <a:cubicBezTo>
                    <a:pt x="1131" y="569"/>
                    <a:pt x="964" y="1012"/>
                    <a:pt x="830" y="1431"/>
                  </a:cubicBezTo>
                  <a:cubicBezTo>
                    <a:pt x="761" y="1651"/>
                    <a:pt x="692" y="1870"/>
                    <a:pt x="668" y="2098"/>
                  </a:cubicBezTo>
                  <a:cubicBezTo>
                    <a:pt x="655" y="2220"/>
                    <a:pt x="655" y="2342"/>
                    <a:pt x="680" y="2460"/>
                  </a:cubicBezTo>
                  <a:cubicBezTo>
                    <a:pt x="704" y="2570"/>
                    <a:pt x="745" y="2671"/>
                    <a:pt x="790" y="2773"/>
                  </a:cubicBezTo>
                  <a:cubicBezTo>
                    <a:pt x="814" y="2830"/>
                    <a:pt x="842" y="2887"/>
                    <a:pt x="867" y="2944"/>
                  </a:cubicBezTo>
                  <a:cubicBezTo>
                    <a:pt x="879" y="2972"/>
                    <a:pt x="891" y="3005"/>
                    <a:pt x="903" y="3033"/>
                  </a:cubicBezTo>
                  <a:cubicBezTo>
                    <a:pt x="912" y="3061"/>
                    <a:pt x="924" y="3090"/>
                    <a:pt x="895" y="3110"/>
                  </a:cubicBezTo>
                  <a:cubicBezTo>
                    <a:pt x="875" y="3131"/>
                    <a:pt x="846" y="3143"/>
                    <a:pt x="818" y="3155"/>
                  </a:cubicBezTo>
                  <a:cubicBezTo>
                    <a:pt x="790" y="3175"/>
                    <a:pt x="757" y="3192"/>
                    <a:pt x="725" y="3208"/>
                  </a:cubicBezTo>
                  <a:lnTo>
                    <a:pt x="570" y="3292"/>
                  </a:lnTo>
                  <a:lnTo>
                    <a:pt x="570" y="3292"/>
                  </a:lnTo>
                  <a:cubicBezTo>
                    <a:pt x="304" y="2893"/>
                    <a:pt x="35" y="2451"/>
                    <a:pt x="115" y="1952"/>
                  </a:cubicBezTo>
                  <a:cubicBezTo>
                    <a:pt x="180" y="1517"/>
                    <a:pt x="428" y="1138"/>
                    <a:pt x="566" y="728"/>
                  </a:cubicBezTo>
                  <a:cubicBezTo>
                    <a:pt x="643" y="504"/>
                    <a:pt x="680" y="268"/>
                    <a:pt x="639" y="29"/>
                  </a:cubicBezTo>
                  <a:cubicBezTo>
                    <a:pt x="636" y="9"/>
                    <a:pt x="622" y="1"/>
                    <a:pt x="60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0"/>
            <p:cNvSpPr/>
            <p:nvPr/>
          </p:nvSpPr>
          <p:spPr>
            <a:xfrm>
              <a:off x="3333600" y="2790700"/>
              <a:ext cx="28900" cy="85525"/>
            </a:xfrm>
            <a:custGeom>
              <a:avLst/>
              <a:gdLst/>
              <a:ahLst/>
              <a:cxnLst/>
              <a:rect l="l" t="t" r="r" b="b"/>
              <a:pathLst>
                <a:path w="1156" h="3421" extrusionOk="0">
                  <a:moveTo>
                    <a:pt x="1033" y="1"/>
                  </a:moveTo>
                  <a:lnTo>
                    <a:pt x="537" y="17"/>
                  </a:lnTo>
                  <a:cubicBezTo>
                    <a:pt x="545" y="192"/>
                    <a:pt x="464" y="351"/>
                    <a:pt x="399" y="509"/>
                  </a:cubicBezTo>
                  <a:cubicBezTo>
                    <a:pt x="0" y="1440"/>
                    <a:pt x="94" y="2566"/>
                    <a:pt x="643" y="3420"/>
                  </a:cubicBezTo>
                  <a:cubicBezTo>
                    <a:pt x="814" y="3335"/>
                    <a:pt x="984" y="3245"/>
                    <a:pt x="1155" y="3160"/>
                  </a:cubicBezTo>
                  <a:cubicBezTo>
                    <a:pt x="988" y="2843"/>
                    <a:pt x="822" y="2522"/>
                    <a:pt x="773" y="2168"/>
                  </a:cubicBezTo>
                  <a:cubicBezTo>
                    <a:pt x="671" y="1444"/>
                    <a:pt x="1082" y="733"/>
                    <a:pt x="1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3335725" y="2789800"/>
              <a:ext cx="27775" cy="87375"/>
            </a:xfrm>
            <a:custGeom>
              <a:avLst/>
              <a:gdLst/>
              <a:ahLst/>
              <a:cxnLst/>
              <a:rect l="l" t="t" r="r" b="b"/>
              <a:pathLst>
                <a:path w="1111" h="3495" extrusionOk="0">
                  <a:moveTo>
                    <a:pt x="947" y="0"/>
                  </a:moveTo>
                  <a:cubicBezTo>
                    <a:pt x="928" y="0"/>
                    <a:pt x="910" y="13"/>
                    <a:pt x="912" y="37"/>
                  </a:cubicBezTo>
                  <a:cubicBezTo>
                    <a:pt x="936" y="464"/>
                    <a:pt x="810" y="878"/>
                    <a:pt x="720" y="1289"/>
                  </a:cubicBezTo>
                  <a:cubicBezTo>
                    <a:pt x="676" y="1496"/>
                    <a:pt x="639" y="1704"/>
                    <a:pt x="631" y="1911"/>
                  </a:cubicBezTo>
                  <a:cubicBezTo>
                    <a:pt x="627" y="2123"/>
                    <a:pt x="659" y="2338"/>
                    <a:pt x="729" y="2541"/>
                  </a:cubicBezTo>
                  <a:cubicBezTo>
                    <a:pt x="805" y="2760"/>
                    <a:pt x="911" y="2968"/>
                    <a:pt x="1019" y="3176"/>
                  </a:cubicBezTo>
                  <a:lnTo>
                    <a:pt x="1019" y="3176"/>
                  </a:lnTo>
                  <a:cubicBezTo>
                    <a:pt x="870" y="3253"/>
                    <a:pt x="720" y="3328"/>
                    <a:pt x="571" y="3406"/>
                  </a:cubicBezTo>
                  <a:lnTo>
                    <a:pt x="571" y="3406"/>
                  </a:lnTo>
                  <a:cubicBezTo>
                    <a:pt x="338" y="3035"/>
                    <a:pt x="190" y="2607"/>
                    <a:pt x="135" y="2171"/>
                  </a:cubicBezTo>
                  <a:cubicBezTo>
                    <a:pt x="74" y="1724"/>
                    <a:pt x="111" y="1261"/>
                    <a:pt x="249" y="826"/>
                  </a:cubicBezTo>
                  <a:cubicBezTo>
                    <a:pt x="285" y="704"/>
                    <a:pt x="338" y="582"/>
                    <a:pt x="391" y="464"/>
                  </a:cubicBezTo>
                  <a:cubicBezTo>
                    <a:pt x="444" y="334"/>
                    <a:pt x="497" y="200"/>
                    <a:pt x="493" y="53"/>
                  </a:cubicBezTo>
                  <a:cubicBezTo>
                    <a:pt x="491" y="29"/>
                    <a:pt x="471" y="17"/>
                    <a:pt x="453" y="17"/>
                  </a:cubicBezTo>
                  <a:cubicBezTo>
                    <a:pt x="434" y="17"/>
                    <a:pt x="416" y="29"/>
                    <a:pt x="416" y="53"/>
                  </a:cubicBezTo>
                  <a:cubicBezTo>
                    <a:pt x="420" y="183"/>
                    <a:pt x="375" y="309"/>
                    <a:pt x="322" y="423"/>
                  </a:cubicBezTo>
                  <a:cubicBezTo>
                    <a:pt x="277" y="533"/>
                    <a:pt x="229" y="643"/>
                    <a:pt x="192" y="757"/>
                  </a:cubicBezTo>
                  <a:cubicBezTo>
                    <a:pt x="119" y="972"/>
                    <a:pt x="70" y="1196"/>
                    <a:pt x="46" y="1427"/>
                  </a:cubicBezTo>
                  <a:cubicBezTo>
                    <a:pt x="1" y="1879"/>
                    <a:pt x="50" y="2346"/>
                    <a:pt x="192" y="2777"/>
                  </a:cubicBezTo>
                  <a:cubicBezTo>
                    <a:pt x="273" y="3025"/>
                    <a:pt x="383" y="3257"/>
                    <a:pt x="525" y="3476"/>
                  </a:cubicBezTo>
                  <a:cubicBezTo>
                    <a:pt x="531" y="3487"/>
                    <a:pt x="543" y="3494"/>
                    <a:pt x="556" y="3494"/>
                  </a:cubicBezTo>
                  <a:cubicBezTo>
                    <a:pt x="562" y="3494"/>
                    <a:pt x="569" y="3493"/>
                    <a:pt x="574" y="3489"/>
                  </a:cubicBezTo>
                  <a:cubicBezTo>
                    <a:pt x="745" y="3403"/>
                    <a:pt x="920" y="3314"/>
                    <a:pt x="1090" y="3228"/>
                  </a:cubicBezTo>
                  <a:cubicBezTo>
                    <a:pt x="1107" y="3216"/>
                    <a:pt x="1111" y="3192"/>
                    <a:pt x="1103" y="3176"/>
                  </a:cubicBezTo>
                  <a:cubicBezTo>
                    <a:pt x="1001" y="2980"/>
                    <a:pt x="899" y="2789"/>
                    <a:pt x="826" y="2586"/>
                  </a:cubicBezTo>
                  <a:cubicBezTo>
                    <a:pt x="749" y="2379"/>
                    <a:pt x="708" y="2175"/>
                    <a:pt x="708" y="1960"/>
                  </a:cubicBezTo>
                  <a:cubicBezTo>
                    <a:pt x="708" y="1541"/>
                    <a:pt x="842" y="1139"/>
                    <a:pt x="924" y="732"/>
                  </a:cubicBezTo>
                  <a:cubicBezTo>
                    <a:pt x="973" y="504"/>
                    <a:pt x="1001" y="269"/>
                    <a:pt x="989" y="37"/>
                  </a:cubicBezTo>
                  <a:cubicBezTo>
                    <a:pt x="987" y="13"/>
                    <a:pt x="966" y="0"/>
                    <a:pt x="9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3366125" y="2794375"/>
              <a:ext cx="26950" cy="79700"/>
            </a:xfrm>
            <a:custGeom>
              <a:avLst/>
              <a:gdLst/>
              <a:ahLst/>
              <a:cxnLst/>
              <a:rect l="l" t="t" r="r" b="b"/>
              <a:pathLst>
                <a:path w="1078" h="3188" extrusionOk="0">
                  <a:moveTo>
                    <a:pt x="923" y="0"/>
                  </a:moveTo>
                  <a:lnTo>
                    <a:pt x="342" y="61"/>
                  </a:lnTo>
                  <a:cubicBezTo>
                    <a:pt x="253" y="334"/>
                    <a:pt x="118" y="594"/>
                    <a:pt x="90" y="878"/>
                  </a:cubicBezTo>
                  <a:cubicBezTo>
                    <a:pt x="0" y="1671"/>
                    <a:pt x="720" y="2399"/>
                    <a:pt x="594" y="3188"/>
                  </a:cubicBezTo>
                  <a:cubicBezTo>
                    <a:pt x="761" y="3151"/>
                    <a:pt x="944" y="3098"/>
                    <a:pt x="1029" y="2952"/>
                  </a:cubicBezTo>
                  <a:cubicBezTo>
                    <a:pt x="1074" y="2867"/>
                    <a:pt x="1078" y="2765"/>
                    <a:pt x="1066" y="2667"/>
                  </a:cubicBezTo>
                  <a:cubicBezTo>
                    <a:pt x="1013" y="2285"/>
                    <a:pt x="744" y="1960"/>
                    <a:pt x="688" y="1578"/>
                  </a:cubicBezTo>
                  <a:cubicBezTo>
                    <a:pt x="651" y="1350"/>
                    <a:pt x="700" y="1114"/>
                    <a:pt x="744" y="887"/>
                  </a:cubicBezTo>
                  <a:cubicBezTo>
                    <a:pt x="805" y="590"/>
                    <a:pt x="862" y="293"/>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3366825" y="2793375"/>
              <a:ext cx="27275" cy="81650"/>
            </a:xfrm>
            <a:custGeom>
              <a:avLst/>
              <a:gdLst/>
              <a:ahLst/>
              <a:cxnLst/>
              <a:rect l="l" t="t" r="r" b="b"/>
              <a:pathLst>
                <a:path w="1091" h="3266" extrusionOk="0">
                  <a:moveTo>
                    <a:pt x="890" y="0"/>
                  </a:moveTo>
                  <a:cubicBezTo>
                    <a:pt x="876" y="0"/>
                    <a:pt x="862" y="9"/>
                    <a:pt x="859" y="28"/>
                  </a:cubicBezTo>
                  <a:cubicBezTo>
                    <a:pt x="806" y="284"/>
                    <a:pt x="753" y="540"/>
                    <a:pt x="700" y="796"/>
                  </a:cubicBezTo>
                  <a:cubicBezTo>
                    <a:pt x="651" y="1057"/>
                    <a:pt x="590" y="1301"/>
                    <a:pt x="611" y="1557"/>
                  </a:cubicBezTo>
                  <a:cubicBezTo>
                    <a:pt x="631" y="1776"/>
                    <a:pt x="725" y="1980"/>
                    <a:pt x="814" y="2179"/>
                  </a:cubicBezTo>
                  <a:cubicBezTo>
                    <a:pt x="904" y="2374"/>
                    <a:pt x="1005" y="2581"/>
                    <a:pt x="1005" y="2797"/>
                  </a:cubicBezTo>
                  <a:cubicBezTo>
                    <a:pt x="1005" y="2919"/>
                    <a:pt x="956" y="3020"/>
                    <a:pt x="855" y="3085"/>
                  </a:cubicBezTo>
                  <a:cubicBezTo>
                    <a:pt x="781" y="3132"/>
                    <a:pt x="697" y="3157"/>
                    <a:pt x="610" y="3178"/>
                  </a:cubicBezTo>
                  <a:lnTo>
                    <a:pt x="610" y="3178"/>
                  </a:lnTo>
                  <a:cubicBezTo>
                    <a:pt x="648" y="2790"/>
                    <a:pt x="506" y="2424"/>
                    <a:pt x="363" y="2069"/>
                  </a:cubicBezTo>
                  <a:cubicBezTo>
                    <a:pt x="216" y="1699"/>
                    <a:pt x="46" y="1305"/>
                    <a:pt x="103" y="894"/>
                  </a:cubicBezTo>
                  <a:cubicBezTo>
                    <a:pt x="139" y="622"/>
                    <a:pt x="265" y="374"/>
                    <a:pt x="351" y="113"/>
                  </a:cubicBezTo>
                  <a:cubicBezTo>
                    <a:pt x="358" y="84"/>
                    <a:pt x="334" y="65"/>
                    <a:pt x="312" y="65"/>
                  </a:cubicBezTo>
                  <a:cubicBezTo>
                    <a:pt x="297" y="65"/>
                    <a:pt x="282" y="74"/>
                    <a:pt x="277" y="93"/>
                  </a:cubicBezTo>
                  <a:cubicBezTo>
                    <a:pt x="200" y="325"/>
                    <a:pt x="94" y="544"/>
                    <a:pt x="42" y="784"/>
                  </a:cubicBezTo>
                  <a:cubicBezTo>
                    <a:pt x="1" y="992"/>
                    <a:pt x="9" y="1199"/>
                    <a:pt x="54" y="1402"/>
                  </a:cubicBezTo>
                  <a:cubicBezTo>
                    <a:pt x="143" y="1805"/>
                    <a:pt x="347" y="2167"/>
                    <a:pt x="464" y="2561"/>
                  </a:cubicBezTo>
                  <a:cubicBezTo>
                    <a:pt x="525" y="2772"/>
                    <a:pt x="562" y="2996"/>
                    <a:pt x="529" y="3220"/>
                  </a:cubicBezTo>
                  <a:cubicBezTo>
                    <a:pt x="526" y="3244"/>
                    <a:pt x="541" y="3266"/>
                    <a:pt x="563" y="3266"/>
                  </a:cubicBezTo>
                  <a:cubicBezTo>
                    <a:pt x="567" y="3266"/>
                    <a:pt x="570" y="3265"/>
                    <a:pt x="574" y="3264"/>
                  </a:cubicBezTo>
                  <a:cubicBezTo>
                    <a:pt x="757" y="3224"/>
                    <a:pt x="973" y="3163"/>
                    <a:pt x="1050" y="2972"/>
                  </a:cubicBezTo>
                  <a:cubicBezTo>
                    <a:pt x="1091" y="2866"/>
                    <a:pt x="1082" y="2744"/>
                    <a:pt x="1062" y="2634"/>
                  </a:cubicBezTo>
                  <a:cubicBezTo>
                    <a:pt x="1042" y="2524"/>
                    <a:pt x="1001" y="2423"/>
                    <a:pt x="960" y="2321"/>
                  </a:cubicBezTo>
                  <a:cubicBezTo>
                    <a:pt x="875" y="2114"/>
                    <a:pt x="765" y="1919"/>
                    <a:pt x="712" y="1699"/>
                  </a:cubicBezTo>
                  <a:cubicBezTo>
                    <a:pt x="651" y="1447"/>
                    <a:pt x="700" y="1187"/>
                    <a:pt x="753" y="935"/>
                  </a:cubicBezTo>
                  <a:cubicBezTo>
                    <a:pt x="810" y="638"/>
                    <a:pt x="871" y="345"/>
                    <a:pt x="932" y="48"/>
                  </a:cubicBezTo>
                  <a:cubicBezTo>
                    <a:pt x="937" y="19"/>
                    <a:pt x="912" y="0"/>
                    <a:pt x="89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3398150" y="2797000"/>
              <a:ext cx="24300" cy="75550"/>
            </a:xfrm>
            <a:custGeom>
              <a:avLst/>
              <a:gdLst/>
              <a:ahLst/>
              <a:cxnLst/>
              <a:rect l="l" t="t" r="r" b="b"/>
              <a:pathLst>
                <a:path w="972" h="3022" extrusionOk="0">
                  <a:moveTo>
                    <a:pt x="199" y="1"/>
                  </a:moveTo>
                  <a:cubicBezTo>
                    <a:pt x="29" y="253"/>
                    <a:pt x="0" y="574"/>
                    <a:pt x="41" y="875"/>
                  </a:cubicBezTo>
                  <a:cubicBezTo>
                    <a:pt x="81" y="1176"/>
                    <a:pt x="183" y="1465"/>
                    <a:pt x="252" y="1757"/>
                  </a:cubicBezTo>
                  <a:cubicBezTo>
                    <a:pt x="354" y="2172"/>
                    <a:pt x="390" y="2599"/>
                    <a:pt x="366" y="3022"/>
                  </a:cubicBezTo>
                  <a:cubicBezTo>
                    <a:pt x="586" y="3001"/>
                    <a:pt x="846" y="2944"/>
                    <a:pt x="935" y="2741"/>
                  </a:cubicBezTo>
                  <a:cubicBezTo>
                    <a:pt x="972" y="2660"/>
                    <a:pt x="972" y="2566"/>
                    <a:pt x="964" y="2477"/>
                  </a:cubicBezTo>
                  <a:cubicBezTo>
                    <a:pt x="931" y="2184"/>
                    <a:pt x="793" y="1916"/>
                    <a:pt x="695" y="1639"/>
                  </a:cubicBezTo>
                  <a:cubicBezTo>
                    <a:pt x="525" y="1135"/>
                    <a:pt x="496" y="582"/>
                    <a:pt x="618" y="62"/>
                  </a:cubicBez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3397025" y="2796075"/>
              <a:ext cx="27250" cy="77500"/>
            </a:xfrm>
            <a:custGeom>
              <a:avLst/>
              <a:gdLst/>
              <a:ahLst/>
              <a:cxnLst/>
              <a:rect l="l" t="t" r="r" b="b"/>
              <a:pathLst>
                <a:path w="1090" h="3100" extrusionOk="0">
                  <a:moveTo>
                    <a:pt x="240" y="1"/>
                  </a:moveTo>
                  <a:cubicBezTo>
                    <a:pt x="230" y="1"/>
                    <a:pt x="219" y="6"/>
                    <a:pt x="212" y="18"/>
                  </a:cubicBezTo>
                  <a:lnTo>
                    <a:pt x="212" y="22"/>
                  </a:lnTo>
                  <a:cubicBezTo>
                    <a:pt x="0" y="335"/>
                    <a:pt x="4" y="737"/>
                    <a:pt x="78" y="1095"/>
                  </a:cubicBezTo>
                  <a:cubicBezTo>
                    <a:pt x="122" y="1302"/>
                    <a:pt x="183" y="1506"/>
                    <a:pt x="236" y="1713"/>
                  </a:cubicBezTo>
                  <a:cubicBezTo>
                    <a:pt x="293" y="1916"/>
                    <a:pt x="330" y="2128"/>
                    <a:pt x="354" y="2339"/>
                  </a:cubicBezTo>
                  <a:cubicBezTo>
                    <a:pt x="383" y="2579"/>
                    <a:pt x="387" y="2819"/>
                    <a:pt x="374" y="3059"/>
                  </a:cubicBezTo>
                  <a:cubicBezTo>
                    <a:pt x="370" y="3079"/>
                    <a:pt x="391" y="3099"/>
                    <a:pt x="411" y="3099"/>
                  </a:cubicBezTo>
                  <a:cubicBezTo>
                    <a:pt x="590" y="3083"/>
                    <a:pt x="785" y="3051"/>
                    <a:pt x="919" y="2925"/>
                  </a:cubicBezTo>
                  <a:cubicBezTo>
                    <a:pt x="1090" y="2770"/>
                    <a:pt x="1062" y="2526"/>
                    <a:pt x="1013" y="2323"/>
                  </a:cubicBezTo>
                  <a:cubicBezTo>
                    <a:pt x="956" y="2091"/>
                    <a:pt x="846" y="1872"/>
                    <a:pt x="769" y="1644"/>
                  </a:cubicBezTo>
                  <a:cubicBezTo>
                    <a:pt x="696" y="1416"/>
                    <a:pt x="647" y="1172"/>
                    <a:pt x="631" y="928"/>
                  </a:cubicBezTo>
                  <a:cubicBezTo>
                    <a:pt x="614" y="652"/>
                    <a:pt x="635" y="379"/>
                    <a:pt x="700" y="111"/>
                  </a:cubicBezTo>
                  <a:cubicBezTo>
                    <a:pt x="705" y="82"/>
                    <a:pt x="680" y="63"/>
                    <a:pt x="657" y="63"/>
                  </a:cubicBezTo>
                  <a:cubicBezTo>
                    <a:pt x="642" y="63"/>
                    <a:pt x="627" y="71"/>
                    <a:pt x="622" y="91"/>
                  </a:cubicBezTo>
                  <a:cubicBezTo>
                    <a:pt x="517" y="550"/>
                    <a:pt x="525" y="1034"/>
                    <a:pt x="643" y="1489"/>
                  </a:cubicBezTo>
                  <a:cubicBezTo>
                    <a:pt x="704" y="1717"/>
                    <a:pt x="801" y="1928"/>
                    <a:pt x="879" y="2148"/>
                  </a:cubicBezTo>
                  <a:cubicBezTo>
                    <a:pt x="915" y="2254"/>
                    <a:pt x="948" y="2363"/>
                    <a:pt x="964" y="2477"/>
                  </a:cubicBezTo>
                  <a:cubicBezTo>
                    <a:pt x="980" y="2591"/>
                    <a:pt x="984" y="2705"/>
                    <a:pt x="923" y="2803"/>
                  </a:cubicBezTo>
                  <a:cubicBezTo>
                    <a:pt x="829" y="2957"/>
                    <a:pt x="622" y="3000"/>
                    <a:pt x="450" y="3018"/>
                  </a:cubicBezTo>
                  <a:lnTo>
                    <a:pt x="450" y="3018"/>
                  </a:lnTo>
                  <a:cubicBezTo>
                    <a:pt x="470" y="2613"/>
                    <a:pt x="432" y="2204"/>
                    <a:pt x="338" y="1811"/>
                  </a:cubicBezTo>
                  <a:cubicBezTo>
                    <a:pt x="244" y="1400"/>
                    <a:pt x="94" y="1034"/>
                    <a:pt x="106" y="627"/>
                  </a:cubicBezTo>
                  <a:cubicBezTo>
                    <a:pt x="114" y="428"/>
                    <a:pt x="163" y="225"/>
                    <a:pt x="277" y="58"/>
                  </a:cubicBezTo>
                  <a:cubicBezTo>
                    <a:pt x="294" y="30"/>
                    <a:pt x="267" y="1"/>
                    <a:pt x="24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3420000" y="2795275"/>
              <a:ext cx="27775" cy="73525"/>
            </a:xfrm>
            <a:custGeom>
              <a:avLst/>
              <a:gdLst/>
              <a:ahLst/>
              <a:cxnLst/>
              <a:rect l="l" t="t" r="r" b="b"/>
              <a:pathLst>
                <a:path w="1111" h="2941" extrusionOk="0">
                  <a:moveTo>
                    <a:pt x="533" y="1"/>
                  </a:moveTo>
                  <a:lnTo>
                    <a:pt x="167" y="58"/>
                  </a:lnTo>
                  <a:cubicBezTo>
                    <a:pt x="86" y="456"/>
                    <a:pt x="0" y="879"/>
                    <a:pt x="138" y="1265"/>
                  </a:cubicBezTo>
                  <a:cubicBezTo>
                    <a:pt x="228" y="1505"/>
                    <a:pt x="391" y="1708"/>
                    <a:pt x="500" y="1940"/>
                  </a:cubicBezTo>
                  <a:cubicBezTo>
                    <a:pt x="643" y="2249"/>
                    <a:pt x="679" y="2611"/>
                    <a:pt x="590" y="2940"/>
                  </a:cubicBezTo>
                  <a:cubicBezTo>
                    <a:pt x="704" y="2932"/>
                    <a:pt x="817" y="2920"/>
                    <a:pt x="927" y="2908"/>
                  </a:cubicBezTo>
                  <a:cubicBezTo>
                    <a:pt x="976" y="2904"/>
                    <a:pt x="1029" y="2896"/>
                    <a:pt x="1057" y="2859"/>
                  </a:cubicBezTo>
                  <a:cubicBezTo>
                    <a:pt x="1078" y="2831"/>
                    <a:pt x="1082" y="2794"/>
                    <a:pt x="1082" y="2761"/>
                  </a:cubicBezTo>
                  <a:cubicBezTo>
                    <a:pt x="1110" y="2294"/>
                    <a:pt x="1013" y="1822"/>
                    <a:pt x="809" y="1403"/>
                  </a:cubicBezTo>
                  <a:cubicBezTo>
                    <a:pt x="724" y="1225"/>
                    <a:pt x="618" y="1058"/>
                    <a:pt x="549" y="871"/>
                  </a:cubicBezTo>
                  <a:cubicBezTo>
                    <a:pt x="452" y="594"/>
                    <a:pt x="443" y="28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3419175" y="2794350"/>
              <a:ext cx="29200" cy="75450"/>
            </a:xfrm>
            <a:custGeom>
              <a:avLst/>
              <a:gdLst/>
              <a:ahLst/>
              <a:cxnLst/>
              <a:rect l="l" t="t" r="r" b="b"/>
              <a:pathLst>
                <a:path w="1168" h="3018" extrusionOk="0">
                  <a:moveTo>
                    <a:pt x="566" y="1"/>
                  </a:moveTo>
                  <a:cubicBezTo>
                    <a:pt x="551" y="1"/>
                    <a:pt x="536" y="8"/>
                    <a:pt x="529" y="26"/>
                  </a:cubicBezTo>
                  <a:cubicBezTo>
                    <a:pt x="464" y="237"/>
                    <a:pt x="452" y="465"/>
                    <a:pt x="485" y="680"/>
                  </a:cubicBezTo>
                  <a:cubicBezTo>
                    <a:pt x="521" y="900"/>
                    <a:pt x="623" y="1107"/>
                    <a:pt x="733" y="1302"/>
                  </a:cubicBezTo>
                  <a:cubicBezTo>
                    <a:pt x="838" y="1501"/>
                    <a:pt x="928" y="1709"/>
                    <a:pt x="985" y="1928"/>
                  </a:cubicBezTo>
                  <a:cubicBezTo>
                    <a:pt x="1046" y="2148"/>
                    <a:pt x="1078" y="2367"/>
                    <a:pt x="1082" y="2591"/>
                  </a:cubicBezTo>
                  <a:cubicBezTo>
                    <a:pt x="1086" y="2652"/>
                    <a:pt x="1082" y="2717"/>
                    <a:pt x="1082" y="2778"/>
                  </a:cubicBezTo>
                  <a:cubicBezTo>
                    <a:pt x="1078" y="2835"/>
                    <a:pt x="1074" y="2884"/>
                    <a:pt x="1013" y="2900"/>
                  </a:cubicBezTo>
                  <a:cubicBezTo>
                    <a:pt x="956" y="2912"/>
                    <a:pt x="895" y="2912"/>
                    <a:pt x="838" y="2920"/>
                  </a:cubicBezTo>
                  <a:cubicBezTo>
                    <a:pt x="782" y="2923"/>
                    <a:pt x="729" y="2929"/>
                    <a:pt x="676" y="2935"/>
                  </a:cubicBezTo>
                  <a:lnTo>
                    <a:pt x="676" y="2935"/>
                  </a:lnTo>
                  <a:cubicBezTo>
                    <a:pt x="752" y="2573"/>
                    <a:pt x="695" y="2193"/>
                    <a:pt x="521" y="1867"/>
                  </a:cubicBezTo>
                  <a:cubicBezTo>
                    <a:pt x="432" y="1697"/>
                    <a:pt x="318" y="1542"/>
                    <a:pt x="241" y="1363"/>
                  </a:cubicBezTo>
                  <a:cubicBezTo>
                    <a:pt x="159" y="1188"/>
                    <a:pt x="131" y="981"/>
                    <a:pt x="139" y="782"/>
                  </a:cubicBezTo>
                  <a:cubicBezTo>
                    <a:pt x="147" y="554"/>
                    <a:pt x="192" y="327"/>
                    <a:pt x="241" y="103"/>
                  </a:cubicBezTo>
                  <a:cubicBezTo>
                    <a:pt x="245" y="74"/>
                    <a:pt x="221" y="55"/>
                    <a:pt x="198" y="55"/>
                  </a:cubicBezTo>
                  <a:cubicBezTo>
                    <a:pt x="183" y="55"/>
                    <a:pt x="168" y="63"/>
                    <a:pt x="163" y="83"/>
                  </a:cubicBezTo>
                  <a:cubicBezTo>
                    <a:pt x="86" y="469"/>
                    <a:pt x="1" y="883"/>
                    <a:pt x="123" y="1270"/>
                  </a:cubicBezTo>
                  <a:cubicBezTo>
                    <a:pt x="180" y="1453"/>
                    <a:pt x="285" y="1615"/>
                    <a:pt x="383" y="1782"/>
                  </a:cubicBezTo>
                  <a:cubicBezTo>
                    <a:pt x="480" y="1945"/>
                    <a:pt x="566" y="2124"/>
                    <a:pt x="602" y="2315"/>
                  </a:cubicBezTo>
                  <a:cubicBezTo>
                    <a:pt x="647" y="2530"/>
                    <a:pt x="643" y="2754"/>
                    <a:pt x="590" y="2969"/>
                  </a:cubicBezTo>
                  <a:cubicBezTo>
                    <a:pt x="582" y="2989"/>
                    <a:pt x="598" y="3018"/>
                    <a:pt x="627" y="3018"/>
                  </a:cubicBezTo>
                  <a:cubicBezTo>
                    <a:pt x="749" y="3006"/>
                    <a:pt x="871" y="2998"/>
                    <a:pt x="993" y="2981"/>
                  </a:cubicBezTo>
                  <a:cubicBezTo>
                    <a:pt x="1037" y="2973"/>
                    <a:pt x="1082" y="2961"/>
                    <a:pt x="1115" y="2924"/>
                  </a:cubicBezTo>
                  <a:cubicBezTo>
                    <a:pt x="1147" y="2888"/>
                    <a:pt x="1155" y="2839"/>
                    <a:pt x="1155" y="2790"/>
                  </a:cubicBezTo>
                  <a:cubicBezTo>
                    <a:pt x="1168" y="2563"/>
                    <a:pt x="1151" y="2331"/>
                    <a:pt x="1107" y="2103"/>
                  </a:cubicBezTo>
                  <a:cubicBezTo>
                    <a:pt x="1062" y="1876"/>
                    <a:pt x="989" y="1656"/>
                    <a:pt x="891" y="1449"/>
                  </a:cubicBezTo>
                  <a:cubicBezTo>
                    <a:pt x="789" y="1237"/>
                    <a:pt x="659" y="1038"/>
                    <a:pt x="594" y="810"/>
                  </a:cubicBezTo>
                  <a:cubicBezTo>
                    <a:pt x="521" y="562"/>
                    <a:pt x="529" y="294"/>
                    <a:pt x="607" y="46"/>
                  </a:cubicBezTo>
                  <a:cubicBezTo>
                    <a:pt x="614" y="19"/>
                    <a:pt x="590" y="1"/>
                    <a:pt x="5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3304325" y="2747000"/>
              <a:ext cx="141400" cy="36725"/>
            </a:xfrm>
            <a:custGeom>
              <a:avLst/>
              <a:gdLst/>
              <a:ahLst/>
              <a:cxnLst/>
              <a:rect l="l" t="t" r="r" b="b"/>
              <a:pathLst>
                <a:path w="5656" h="1469" extrusionOk="0">
                  <a:moveTo>
                    <a:pt x="2899" y="1"/>
                  </a:moveTo>
                  <a:cubicBezTo>
                    <a:pt x="1436" y="1"/>
                    <a:pt x="1" y="476"/>
                    <a:pt x="1" y="476"/>
                  </a:cubicBezTo>
                  <a:cubicBezTo>
                    <a:pt x="1" y="476"/>
                    <a:pt x="1574" y="1468"/>
                    <a:pt x="3095" y="1468"/>
                  </a:cubicBezTo>
                  <a:cubicBezTo>
                    <a:pt x="4619" y="1468"/>
                    <a:pt x="5656" y="476"/>
                    <a:pt x="5656" y="476"/>
                  </a:cubicBezTo>
                  <a:cubicBezTo>
                    <a:pt x="5656" y="476"/>
                    <a:pt x="4363" y="1"/>
                    <a:pt x="2899" y="1"/>
                  </a:cubicBezTo>
                  <a:close/>
                </a:path>
              </a:pathLst>
            </a:custGeom>
            <a:solidFill>
              <a:srgbClr val="FFC05A"/>
            </a:solidFill>
            <a:ln w="19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3300375" y="2758900"/>
              <a:ext cx="155825" cy="54100"/>
            </a:xfrm>
            <a:custGeom>
              <a:avLst/>
              <a:gdLst/>
              <a:ahLst/>
              <a:cxnLst/>
              <a:rect l="l" t="t" r="r" b="b"/>
              <a:pathLst>
                <a:path w="6233" h="2164" extrusionOk="0">
                  <a:moveTo>
                    <a:pt x="159" y="0"/>
                  </a:moveTo>
                  <a:cubicBezTo>
                    <a:pt x="41" y="513"/>
                    <a:pt x="0" y="1037"/>
                    <a:pt x="41" y="1562"/>
                  </a:cubicBezTo>
                  <a:cubicBezTo>
                    <a:pt x="41" y="1562"/>
                    <a:pt x="1691" y="2163"/>
                    <a:pt x="3126" y="2163"/>
                  </a:cubicBezTo>
                  <a:cubicBezTo>
                    <a:pt x="4562" y="2163"/>
                    <a:pt x="6054" y="1679"/>
                    <a:pt x="6054" y="1679"/>
                  </a:cubicBezTo>
                  <a:cubicBezTo>
                    <a:pt x="6054" y="1679"/>
                    <a:pt x="6233" y="533"/>
                    <a:pt x="5814" y="0"/>
                  </a:cubicBezTo>
                  <a:cubicBezTo>
                    <a:pt x="5814" y="0"/>
                    <a:pt x="4822" y="521"/>
                    <a:pt x="3057" y="521"/>
                  </a:cubicBezTo>
                  <a:cubicBezTo>
                    <a:pt x="1293" y="521"/>
                    <a:pt x="159"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3299950" y="2757950"/>
              <a:ext cx="153825" cy="56000"/>
            </a:xfrm>
            <a:custGeom>
              <a:avLst/>
              <a:gdLst/>
              <a:ahLst/>
              <a:cxnLst/>
              <a:rect l="l" t="t" r="r" b="b"/>
              <a:pathLst>
                <a:path w="6153" h="2240" extrusionOk="0">
                  <a:moveTo>
                    <a:pt x="5818" y="87"/>
                  </a:moveTo>
                  <a:lnTo>
                    <a:pt x="5818" y="87"/>
                  </a:lnTo>
                  <a:cubicBezTo>
                    <a:pt x="5977" y="301"/>
                    <a:pt x="6031" y="587"/>
                    <a:pt x="6054" y="847"/>
                  </a:cubicBezTo>
                  <a:cubicBezTo>
                    <a:pt x="6075" y="1087"/>
                    <a:pt x="6071" y="1327"/>
                    <a:pt x="6046" y="1567"/>
                  </a:cubicBezTo>
                  <a:cubicBezTo>
                    <a:pt x="6042" y="1604"/>
                    <a:pt x="6038" y="1636"/>
                    <a:pt x="6034" y="1673"/>
                  </a:cubicBezTo>
                  <a:cubicBezTo>
                    <a:pt x="6034" y="1677"/>
                    <a:pt x="6034" y="1681"/>
                    <a:pt x="6034" y="1681"/>
                  </a:cubicBezTo>
                  <a:cubicBezTo>
                    <a:pt x="6034" y="1682"/>
                    <a:pt x="6034" y="1684"/>
                    <a:pt x="6034" y="1685"/>
                  </a:cubicBezTo>
                  <a:lnTo>
                    <a:pt x="6034" y="1685"/>
                  </a:lnTo>
                  <a:cubicBezTo>
                    <a:pt x="5826" y="1754"/>
                    <a:pt x="5611" y="1809"/>
                    <a:pt x="5400" y="1860"/>
                  </a:cubicBezTo>
                  <a:cubicBezTo>
                    <a:pt x="4900" y="1982"/>
                    <a:pt x="4392" y="2075"/>
                    <a:pt x="3875" y="2124"/>
                  </a:cubicBezTo>
                  <a:cubicBezTo>
                    <a:pt x="3637" y="2148"/>
                    <a:pt x="3399" y="2163"/>
                    <a:pt x="3160" y="2163"/>
                  </a:cubicBezTo>
                  <a:cubicBezTo>
                    <a:pt x="3110" y="2163"/>
                    <a:pt x="3060" y="2162"/>
                    <a:pt x="3009" y="2161"/>
                  </a:cubicBezTo>
                  <a:cubicBezTo>
                    <a:pt x="2737" y="2157"/>
                    <a:pt x="2469" y="2128"/>
                    <a:pt x="2200" y="2091"/>
                  </a:cubicBezTo>
                  <a:cubicBezTo>
                    <a:pt x="1721" y="2022"/>
                    <a:pt x="1245" y="1917"/>
                    <a:pt x="781" y="1787"/>
                  </a:cubicBezTo>
                  <a:cubicBezTo>
                    <a:pt x="623" y="1742"/>
                    <a:pt x="464" y="1693"/>
                    <a:pt x="306" y="1640"/>
                  </a:cubicBezTo>
                  <a:cubicBezTo>
                    <a:pt x="235" y="1618"/>
                    <a:pt x="163" y="1592"/>
                    <a:pt x="92" y="1569"/>
                  </a:cubicBezTo>
                  <a:lnTo>
                    <a:pt x="92" y="1569"/>
                  </a:lnTo>
                  <a:cubicBezTo>
                    <a:pt x="60" y="1074"/>
                    <a:pt x="94" y="576"/>
                    <a:pt x="202" y="91"/>
                  </a:cubicBezTo>
                  <a:lnTo>
                    <a:pt x="202" y="91"/>
                  </a:lnTo>
                  <a:cubicBezTo>
                    <a:pt x="350" y="155"/>
                    <a:pt x="501" y="206"/>
                    <a:pt x="655" y="250"/>
                  </a:cubicBezTo>
                  <a:cubicBezTo>
                    <a:pt x="1094" y="384"/>
                    <a:pt x="1546" y="473"/>
                    <a:pt x="2005" y="530"/>
                  </a:cubicBezTo>
                  <a:cubicBezTo>
                    <a:pt x="2357" y="573"/>
                    <a:pt x="2715" y="595"/>
                    <a:pt x="3072" y="595"/>
                  </a:cubicBezTo>
                  <a:cubicBezTo>
                    <a:pt x="3354" y="595"/>
                    <a:pt x="3636" y="582"/>
                    <a:pt x="3916" y="555"/>
                  </a:cubicBezTo>
                  <a:cubicBezTo>
                    <a:pt x="4379" y="506"/>
                    <a:pt x="4839" y="425"/>
                    <a:pt x="5286" y="286"/>
                  </a:cubicBezTo>
                  <a:cubicBezTo>
                    <a:pt x="5416" y="246"/>
                    <a:pt x="5542" y="201"/>
                    <a:pt x="5668" y="152"/>
                  </a:cubicBezTo>
                  <a:cubicBezTo>
                    <a:pt x="5718" y="131"/>
                    <a:pt x="5770" y="113"/>
                    <a:pt x="5818" y="87"/>
                  </a:cubicBezTo>
                  <a:close/>
                  <a:moveTo>
                    <a:pt x="5828" y="0"/>
                  </a:moveTo>
                  <a:cubicBezTo>
                    <a:pt x="5821" y="0"/>
                    <a:pt x="5813" y="2"/>
                    <a:pt x="5806" y="6"/>
                  </a:cubicBezTo>
                  <a:cubicBezTo>
                    <a:pt x="5770" y="26"/>
                    <a:pt x="5733" y="42"/>
                    <a:pt x="5697" y="59"/>
                  </a:cubicBezTo>
                  <a:cubicBezTo>
                    <a:pt x="5693" y="59"/>
                    <a:pt x="5689" y="63"/>
                    <a:pt x="5684" y="63"/>
                  </a:cubicBezTo>
                  <a:cubicBezTo>
                    <a:pt x="5680" y="63"/>
                    <a:pt x="5676" y="67"/>
                    <a:pt x="5676" y="67"/>
                  </a:cubicBezTo>
                  <a:cubicBezTo>
                    <a:pt x="5664" y="71"/>
                    <a:pt x="5652" y="75"/>
                    <a:pt x="5640" y="79"/>
                  </a:cubicBezTo>
                  <a:cubicBezTo>
                    <a:pt x="5615" y="91"/>
                    <a:pt x="5591" y="99"/>
                    <a:pt x="5567" y="112"/>
                  </a:cubicBezTo>
                  <a:cubicBezTo>
                    <a:pt x="5506" y="132"/>
                    <a:pt x="5441" y="156"/>
                    <a:pt x="5376" y="177"/>
                  </a:cubicBezTo>
                  <a:cubicBezTo>
                    <a:pt x="4969" y="315"/>
                    <a:pt x="4542" y="400"/>
                    <a:pt x="4115" y="457"/>
                  </a:cubicBezTo>
                  <a:cubicBezTo>
                    <a:pt x="3777" y="499"/>
                    <a:pt x="3434" y="520"/>
                    <a:pt x="3092" y="520"/>
                  </a:cubicBezTo>
                  <a:cubicBezTo>
                    <a:pt x="2805" y="520"/>
                    <a:pt x="2518" y="505"/>
                    <a:pt x="2233" y="477"/>
                  </a:cubicBezTo>
                  <a:cubicBezTo>
                    <a:pt x="1749" y="433"/>
                    <a:pt x="1265" y="347"/>
                    <a:pt x="798" y="213"/>
                  </a:cubicBezTo>
                  <a:cubicBezTo>
                    <a:pt x="659" y="173"/>
                    <a:pt x="517" y="128"/>
                    <a:pt x="379" y="79"/>
                  </a:cubicBezTo>
                  <a:cubicBezTo>
                    <a:pt x="338" y="63"/>
                    <a:pt x="298" y="46"/>
                    <a:pt x="257" y="30"/>
                  </a:cubicBezTo>
                  <a:cubicBezTo>
                    <a:pt x="245" y="26"/>
                    <a:pt x="233" y="22"/>
                    <a:pt x="216" y="14"/>
                  </a:cubicBezTo>
                  <a:lnTo>
                    <a:pt x="216" y="14"/>
                  </a:lnTo>
                  <a:cubicBezTo>
                    <a:pt x="220" y="16"/>
                    <a:pt x="221" y="17"/>
                    <a:pt x="220" y="17"/>
                  </a:cubicBezTo>
                  <a:cubicBezTo>
                    <a:pt x="219" y="17"/>
                    <a:pt x="216" y="16"/>
                    <a:pt x="212" y="14"/>
                  </a:cubicBezTo>
                  <a:cubicBezTo>
                    <a:pt x="208" y="10"/>
                    <a:pt x="204" y="10"/>
                    <a:pt x="204" y="10"/>
                  </a:cubicBezTo>
                  <a:cubicBezTo>
                    <a:pt x="200" y="6"/>
                    <a:pt x="196" y="6"/>
                    <a:pt x="196" y="6"/>
                  </a:cubicBezTo>
                  <a:cubicBezTo>
                    <a:pt x="190" y="3"/>
                    <a:pt x="184" y="2"/>
                    <a:pt x="179" y="2"/>
                  </a:cubicBezTo>
                  <a:cubicBezTo>
                    <a:pt x="178" y="2"/>
                    <a:pt x="178" y="2"/>
                    <a:pt x="178" y="2"/>
                  </a:cubicBezTo>
                  <a:lnTo>
                    <a:pt x="178" y="2"/>
                  </a:lnTo>
                  <a:cubicBezTo>
                    <a:pt x="175" y="1"/>
                    <a:pt x="173" y="1"/>
                    <a:pt x="170" y="1"/>
                  </a:cubicBezTo>
                  <a:cubicBezTo>
                    <a:pt x="155" y="1"/>
                    <a:pt x="142" y="9"/>
                    <a:pt x="139" y="26"/>
                  </a:cubicBezTo>
                  <a:lnTo>
                    <a:pt x="139" y="29"/>
                  </a:lnTo>
                  <a:lnTo>
                    <a:pt x="139" y="29"/>
                  </a:lnTo>
                  <a:cubicBezTo>
                    <a:pt x="137" y="34"/>
                    <a:pt x="136" y="39"/>
                    <a:pt x="136" y="44"/>
                  </a:cubicBezTo>
                  <a:lnTo>
                    <a:pt x="136" y="44"/>
                  </a:lnTo>
                  <a:cubicBezTo>
                    <a:pt x="48" y="438"/>
                    <a:pt x="1" y="844"/>
                    <a:pt x="5" y="1250"/>
                  </a:cubicBezTo>
                  <a:cubicBezTo>
                    <a:pt x="5" y="1364"/>
                    <a:pt x="9" y="1482"/>
                    <a:pt x="17" y="1600"/>
                  </a:cubicBezTo>
                  <a:cubicBezTo>
                    <a:pt x="21" y="1616"/>
                    <a:pt x="29" y="1628"/>
                    <a:pt x="45" y="1636"/>
                  </a:cubicBezTo>
                  <a:cubicBezTo>
                    <a:pt x="237" y="1705"/>
                    <a:pt x="436" y="1766"/>
                    <a:pt x="631" y="1823"/>
                  </a:cubicBezTo>
                  <a:cubicBezTo>
                    <a:pt x="1082" y="1953"/>
                    <a:pt x="1542" y="2063"/>
                    <a:pt x="2005" y="2136"/>
                  </a:cubicBezTo>
                  <a:cubicBezTo>
                    <a:pt x="2269" y="2181"/>
                    <a:pt x="2538" y="2213"/>
                    <a:pt x="2810" y="2230"/>
                  </a:cubicBezTo>
                  <a:cubicBezTo>
                    <a:pt x="2929" y="2237"/>
                    <a:pt x="3048" y="2240"/>
                    <a:pt x="3166" y="2240"/>
                  </a:cubicBezTo>
                  <a:cubicBezTo>
                    <a:pt x="3332" y="2240"/>
                    <a:pt x="3498" y="2233"/>
                    <a:pt x="3664" y="2222"/>
                  </a:cubicBezTo>
                  <a:cubicBezTo>
                    <a:pt x="4201" y="2181"/>
                    <a:pt x="4737" y="2091"/>
                    <a:pt x="5262" y="1970"/>
                  </a:cubicBezTo>
                  <a:cubicBezTo>
                    <a:pt x="5530" y="1909"/>
                    <a:pt x="5802" y="1843"/>
                    <a:pt x="6067" y="1754"/>
                  </a:cubicBezTo>
                  <a:lnTo>
                    <a:pt x="6079" y="1754"/>
                  </a:lnTo>
                  <a:cubicBezTo>
                    <a:pt x="6091" y="1750"/>
                    <a:pt x="6103" y="1738"/>
                    <a:pt x="6103" y="1726"/>
                  </a:cubicBezTo>
                  <a:cubicBezTo>
                    <a:pt x="6128" y="1583"/>
                    <a:pt x="6136" y="1437"/>
                    <a:pt x="6140" y="1295"/>
                  </a:cubicBezTo>
                  <a:cubicBezTo>
                    <a:pt x="6152" y="1010"/>
                    <a:pt x="6136" y="717"/>
                    <a:pt x="6059" y="441"/>
                  </a:cubicBezTo>
                  <a:cubicBezTo>
                    <a:pt x="6018" y="286"/>
                    <a:pt x="5953" y="140"/>
                    <a:pt x="5855" y="14"/>
                  </a:cubicBezTo>
                  <a:cubicBezTo>
                    <a:pt x="5848" y="4"/>
                    <a:pt x="5838" y="0"/>
                    <a:pt x="58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3321500" y="2765400"/>
              <a:ext cx="5825" cy="37600"/>
            </a:xfrm>
            <a:custGeom>
              <a:avLst/>
              <a:gdLst/>
              <a:ahLst/>
              <a:cxnLst/>
              <a:rect l="l" t="t" r="r" b="b"/>
              <a:pathLst>
                <a:path w="233" h="1504" extrusionOk="0">
                  <a:moveTo>
                    <a:pt x="180" y="0"/>
                  </a:moveTo>
                  <a:cubicBezTo>
                    <a:pt x="172" y="0"/>
                    <a:pt x="163" y="4"/>
                    <a:pt x="155" y="13"/>
                  </a:cubicBezTo>
                  <a:cubicBezTo>
                    <a:pt x="82" y="90"/>
                    <a:pt x="62" y="188"/>
                    <a:pt x="54" y="289"/>
                  </a:cubicBezTo>
                  <a:cubicBezTo>
                    <a:pt x="41" y="411"/>
                    <a:pt x="37" y="537"/>
                    <a:pt x="33" y="659"/>
                  </a:cubicBezTo>
                  <a:cubicBezTo>
                    <a:pt x="25" y="789"/>
                    <a:pt x="21" y="919"/>
                    <a:pt x="17" y="1049"/>
                  </a:cubicBezTo>
                  <a:cubicBezTo>
                    <a:pt x="13" y="1115"/>
                    <a:pt x="13" y="1184"/>
                    <a:pt x="9" y="1249"/>
                  </a:cubicBezTo>
                  <a:cubicBezTo>
                    <a:pt x="9" y="1314"/>
                    <a:pt x="1" y="1375"/>
                    <a:pt x="5" y="1436"/>
                  </a:cubicBezTo>
                  <a:cubicBezTo>
                    <a:pt x="5" y="1464"/>
                    <a:pt x="17" y="1489"/>
                    <a:pt x="41" y="1497"/>
                  </a:cubicBezTo>
                  <a:cubicBezTo>
                    <a:pt x="49" y="1501"/>
                    <a:pt x="57" y="1504"/>
                    <a:pt x="65" y="1504"/>
                  </a:cubicBezTo>
                  <a:cubicBezTo>
                    <a:pt x="78" y="1504"/>
                    <a:pt x="91" y="1497"/>
                    <a:pt x="98" y="1485"/>
                  </a:cubicBezTo>
                  <a:cubicBezTo>
                    <a:pt x="115" y="1458"/>
                    <a:pt x="103" y="1428"/>
                    <a:pt x="82" y="1415"/>
                  </a:cubicBezTo>
                  <a:lnTo>
                    <a:pt x="82" y="1415"/>
                  </a:lnTo>
                  <a:cubicBezTo>
                    <a:pt x="82" y="1411"/>
                    <a:pt x="82" y="1407"/>
                    <a:pt x="82" y="1403"/>
                  </a:cubicBezTo>
                  <a:cubicBezTo>
                    <a:pt x="82" y="1387"/>
                    <a:pt x="82" y="1371"/>
                    <a:pt x="82" y="1354"/>
                  </a:cubicBezTo>
                  <a:cubicBezTo>
                    <a:pt x="86" y="1322"/>
                    <a:pt x="86" y="1293"/>
                    <a:pt x="86" y="1265"/>
                  </a:cubicBezTo>
                  <a:cubicBezTo>
                    <a:pt x="90" y="1200"/>
                    <a:pt x="90" y="1139"/>
                    <a:pt x="94" y="1074"/>
                  </a:cubicBezTo>
                  <a:cubicBezTo>
                    <a:pt x="98" y="952"/>
                    <a:pt x="102" y="826"/>
                    <a:pt x="106" y="704"/>
                  </a:cubicBezTo>
                  <a:cubicBezTo>
                    <a:pt x="115" y="578"/>
                    <a:pt x="119" y="460"/>
                    <a:pt x="127" y="338"/>
                  </a:cubicBezTo>
                  <a:cubicBezTo>
                    <a:pt x="131" y="244"/>
                    <a:pt x="143" y="139"/>
                    <a:pt x="208" y="66"/>
                  </a:cubicBezTo>
                  <a:cubicBezTo>
                    <a:pt x="233" y="38"/>
                    <a:pt x="208" y="0"/>
                    <a:pt x="18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3351550" y="2771800"/>
              <a:ext cx="3525" cy="39050"/>
            </a:xfrm>
            <a:custGeom>
              <a:avLst/>
              <a:gdLst/>
              <a:ahLst/>
              <a:cxnLst/>
              <a:rect l="l" t="t" r="r" b="b"/>
              <a:pathLst>
                <a:path w="141" h="1562" extrusionOk="0">
                  <a:moveTo>
                    <a:pt x="102" y="1"/>
                  </a:moveTo>
                  <a:cubicBezTo>
                    <a:pt x="82" y="1"/>
                    <a:pt x="63" y="13"/>
                    <a:pt x="63" y="37"/>
                  </a:cubicBezTo>
                  <a:cubicBezTo>
                    <a:pt x="63" y="533"/>
                    <a:pt x="47" y="1029"/>
                    <a:pt x="2" y="1525"/>
                  </a:cubicBezTo>
                  <a:cubicBezTo>
                    <a:pt x="0" y="1550"/>
                    <a:pt x="18" y="1562"/>
                    <a:pt x="38" y="1562"/>
                  </a:cubicBezTo>
                  <a:cubicBezTo>
                    <a:pt x="57" y="1562"/>
                    <a:pt x="77" y="1550"/>
                    <a:pt x="79" y="1525"/>
                  </a:cubicBezTo>
                  <a:cubicBezTo>
                    <a:pt x="120" y="1029"/>
                    <a:pt x="140" y="533"/>
                    <a:pt x="140" y="37"/>
                  </a:cubicBezTo>
                  <a:cubicBezTo>
                    <a:pt x="140" y="13"/>
                    <a:pt x="121" y="1"/>
                    <a:pt x="10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3381475" y="2772300"/>
              <a:ext cx="4325" cy="40175"/>
            </a:xfrm>
            <a:custGeom>
              <a:avLst/>
              <a:gdLst/>
              <a:ahLst/>
              <a:cxnLst/>
              <a:rect l="l" t="t" r="r" b="b"/>
              <a:pathLst>
                <a:path w="173" h="1607" extrusionOk="0">
                  <a:moveTo>
                    <a:pt x="119" y="1"/>
                  </a:moveTo>
                  <a:cubicBezTo>
                    <a:pt x="111" y="1"/>
                    <a:pt x="102" y="5"/>
                    <a:pt x="94" y="13"/>
                  </a:cubicBezTo>
                  <a:cubicBezTo>
                    <a:pt x="37" y="82"/>
                    <a:pt x="33" y="172"/>
                    <a:pt x="29" y="257"/>
                  </a:cubicBezTo>
                  <a:cubicBezTo>
                    <a:pt x="21" y="363"/>
                    <a:pt x="13" y="469"/>
                    <a:pt x="9" y="574"/>
                  </a:cubicBezTo>
                  <a:cubicBezTo>
                    <a:pt x="0" y="786"/>
                    <a:pt x="0" y="997"/>
                    <a:pt x="4" y="1209"/>
                  </a:cubicBezTo>
                  <a:cubicBezTo>
                    <a:pt x="9" y="1330"/>
                    <a:pt x="17" y="1448"/>
                    <a:pt x="25" y="1570"/>
                  </a:cubicBezTo>
                  <a:cubicBezTo>
                    <a:pt x="25" y="1595"/>
                    <a:pt x="44" y="1607"/>
                    <a:pt x="63" y="1607"/>
                  </a:cubicBezTo>
                  <a:cubicBezTo>
                    <a:pt x="82" y="1607"/>
                    <a:pt x="100" y="1595"/>
                    <a:pt x="98" y="1570"/>
                  </a:cubicBezTo>
                  <a:cubicBezTo>
                    <a:pt x="82" y="1310"/>
                    <a:pt x="78" y="1054"/>
                    <a:pt x="82" y="794"/>
                  </a:cubicBezTo>
                  <a:cubicBezTo>
                    <a:pt x="82" y="664"/>
                    <a:pt x="86" y="538"/>
                    <a:pt x="94" y="408"/>
                  </a:cubicBezTo>
                  <a:cubicBezTo>
                    <a:pt x="98" y="347"/>
                    <a:pt x="102" y="282"/>
                    <a:pt x="106" y="221"/>
                  </a:cubicBezTo>
                  <a:cubicBezTo>
                    <a:pt x="110" y="168"/>
                    <a:pt x="114" y="111"/>
                    <a:pt x="151" y="66"/>
                  </a:cubicBezTo>
                  <a:cubicBezTo>
                    <a:pt x="173" y="38"/>
                    <a:pt x="147" y="1"/>
                    <a:pt x="119"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3410225" y="2768650"/>
              <a:ext cx="2625" cy="41200"/>
            </a:xfrm>
            <a:custGeom>
              <a:avLst/>
              <a:gdLst/>
              <a:ahLst/>
              <a:cxnLst/>
              <a:rect l="l" t="t" r="r" b="b"/>
              <a:pathLst>
                <a:path w="105" h="1648" extrusionOk="0">
                  <a:moveTo>
                    <a:pt x="68" y="1"/>
                  </a:moveTo>
                  <a:cubicBezTo>
                    <a:pt x="49" y="1"/>
                    <a:pt x="29" y="13"/>
                    <a:pt x="29" y="37"/>
                  </a:cubicBezTo>
                  <a:cubicBezTo>
                    <a:pt x="21" y="562"/>
                    <a:pt x="13" y="1086"/>
                    <a:pt x="1" y="1611"/>
                  </a:cubicBezTo>
                  <a:cubicBezTo>
                    <a:pt x="1" y="1635"/>
                    <a:pt x="20" y="1647"/>
                    <a:pt x="40" y="1647"/>
                  </a:cubicBezTo>
                  <a:cubicBezTo>
                    <a:pt x="59" y="1647"/>
                    <a:pt x="78" y="1635"/>
                    <a:pt x="78" y="1611"/>
                  </a:cubicBezTo>
                  <a:cubicBezTo>
                    <a:pt x="86" y="1086"/>
                    <a:pt x="94" y="562"/>
                    <a:pt x="103" y="37"/>
                  </a:cubicBezTo>
                  <a:cubicBezTo>
                    <a:pt x="105" y="13"/>
                    <a:pt x="86" y="1"/>
                    <a:pt x="68"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3432775" y="2764900"/>
              <a:ext cx="6900" cy="38025"/>
            </a:xfrm>
            <a:custGeom>
              <a:avLst/>
              <a:gdLst/>
              <a:ahLst/>
              <a:cxnLst/>
              <a:rect l="l" t="t" r="r" b="b"/>
              <a:pathLst>
                <a:path w="276" h="1521" extrusionOk="0">
                  <a:moveTo>
                    <a:pt x="50" y="1"/>
                  </a:moveTo>
                  <a:cubicBezTo>
                    <a:pt x="27" y="1"/>
                    <a:pt x="1" y="20"/>
                    <a:pt x="6" y="49"/>
                  </a:cubicBezTo>
                  <a:lnTo>
                    <a:pt x="10" y="49"/>
                  </a:lnTo>
                  <a:cubicBezTo>
                    <a:pt x="87" y="525"/>
                    <a:pt x="152" y="1004"/>
                    <a:pt x="197" y="1484"/>
                  </a:cubicBezTo>
                  <a:cubicBezTo>
                    <a:pt x="201" y="1509"/>
                    <a:pt x="221" y="1521"/>
                    <a:pt x="240" y="1521"/>
                  </a:cubicBezTo>
                  <a:cubicBezTo>
                    <a:pt x="259" y="1521"/>
                    <a:pt x="276" y="1509"/>
                    <a:pt x="274" y="1484"/>
                  </a:cubicBezTo>
                  <a:cubicBezTo>
                    <a:pt x="225" y="996"/>
                    <a:pt x="164" y="512"/>
                    <a:pt x="83" y="29"/>
                  </a:cubicBezTo>
                  <a:cubicBezTo>
                    <a:pt x="80" y="9"/>
                    <a:pt x="65" y="1"/>
                    <a:pt x="5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3244150" y="2541600"/>
              <a:ext cx="263475" cy="238575"/>
            </a:xfrm>
            <a:custGeom>
              <a:avLst/>
              <a:gdLst/>
              <a:ahLst/>
              <a:cxnLst/>
              <a:rect l="l" t="t" r="r" b="b"/>
              <a:pathLst>
                <a:path w="10539" h="9543" extrusionOk="0">
                  <a:moveTo>
                    <a:pt x="5270" y="0"/>
                  </a:moveTo>
                  <a:cubicBezTo>
                    <a:pt x="2359" y="0"/>
                    <a:pt x="1" y="2135"/>
                    <a:pt x="1" y="4769"/>
                  </a:cubicBezTo>
                  <a:cubicBezTo>
                    <a:pt x="1" y="7404"/>
                    <a:pt x="2359" y="9542"/>
                    <a:pt x="5270" y="9542"/>
                  </a:cubicBezTo>
                  <a:cubicBezTo>
                    <a:pt x="8177" y="9542"/>
                    <a:pt x="10539" y="7404"/>
                    <a:pt x="10539" y="4769"/>
                  </a:cubicBezTo>
                  <a:cubicBezTo>
                    <a:pt x="10539" y="2135"/>
                    <a:pt x="8177" y="0"/>
                    <a:pt x="5270"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3389297" y="2559770"/>
              <a:ext cx="60100" cy="219191"/>
            </a:xfrm>
            <a:custGeom>
              <a:avLst/>
              <a:gdLst/>
              <a:ahLst/>
              <a:cxnLst/>
              <a:rect l="l" t="t" r="r" b="b"/>
              <a:pathLst>
                <a:path w="2404" h="8998" fill="none" extrusionOk="0">
                  <a:moveTo>
                    <a:pt x="0" y="1"/>
                  </a:moveTo>
                  <a:cubicBezTo>
                    <a:pt x="0" y="1"/>
                    <a:pt x="2403" y="4229"/>
                    <a:pt x="269" y="899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3421622" y="2554022"/>
              <a:ext cx="96675" cy="209204"/>
            </a:xfrm>
            <a:custGeom>
              <a:avLst/>
              <a:gdLst/>
              <a:ahLst/>
              <a:cxnLst/>
              <a:rect l="l" t="t" r="r" b="b"/>
              <a:pathLst>
                <a:path w="3867" h="8588" fill="none" extrusionOk="0">
                  <a:moveTo>
                    <a:pt x="0" y="1"/>
                  </a:moveTo>
                  <a:cubicBezTo>
                    <a:pt x="0" y="1"/>
                    <a:pt x="3867" y="4168"/>
                    <a:pt x="765" y="8588"/>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3344668" y="2563347"/>
              <a:ext cx="24325" cy="217288"/>
            </a:xfrm>
            <a:custGeom>
              <a:avLst/>
              <a:gdLst/>
              <a:ahLst/>
              <a:cxnLst/>
              <a:rect l="l" t="t" r="r" b="b"/>
              <a:pathLst>
                <a:path w="973" h="8990" fill="none" extrusionOk="0">
                  <a:moveTo>
                    <a:pt x="972" y="0"/>
                  </a:moveTo>
                  <a:cubicBezTo>
                    <a:pt x="972" y="0"/>
                    <a:pt x="1" y="4781"/>
                    <a:pt x="846" y="8989"/>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3242922" y="2559775"/>
              <a:ext cx="93626" cy="217299"/>
            </a:xfrm>
            <a:custGeom>
              <a:avLst/>
              <a:gdLst/>
              <a:ahLst/>
              <a:cxnLst/>
              <a:rect l="l" t="t" r="r" b="b"/>
              <a:pathLst>
                <a:path w="3701" h="8755" fill="none" extrusionOk="0">
                  <a:moveTo>
                    <a:pt x="3701" y="1"/>
                  </a:moveTo>
                  <a:cubicBezTo>
                    <a:pt x="3701" y="1"/>
                    <a:pt x="1" y="4266"/>
                    <a:pt x="3701" y="8754"/>
                  </a:cubicBezTo>
                </a:path>
              </a:pathLst>
            </a:custGeom>
            <a:noFill/>
            <a:ln w="95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3262625" y="2589575"/>
              <a:ext cx="26275" cy="46500"/>
            </a:xfrm>
            <a:custGeom>
              <a:avLst/>
              <a:gdLst/>
              <a:ahLst/>
              <a:cxnLst/>
              <a:rect l="l" t="t" r="r" b="b"/>
              <a:pathLst>
                <a:path w="1051" h="1860" extrusionOk="0">
                  <a:moveTo>
                    <a:pt x="1008" y="0"/>
                  </a:moveTo>
                  <a:cubicBezTo>
                    <a:pt x="998" y="0"/>
                    <a:pt x="988" y="4"/>
                    <a:pt x="982" y="12"/>
                  </a:cubicBezTo>
                  <a:cubicBezTo>
                    <a:pt x="652" y="435"/>
                    <a:pt x="380" y="899"/>
                    <a:pt x="172" y="1390"/>
                  </a:cubicBezTo>
                  <a:cubicBezTo>
                    <a:pt x="111" y="1529"/>
                    <a:pt x="59" y="1671"/>
                    <a:pt x="10" y="1813"/>
                  </a:cubicBezTo>
                  <a:cubicBezTo>
                    <a:pt x="0" y="1842"/>
                    <a:pt x="22" y="1860"/>
                    <a:pt x="45" y="1860"/>
                  </a:cubicBezTo>
                  <a:cubicBezTo>
                    <a:pt x="60" y="1860"/>
                    <a:pt x="76" y="1852"/>
                    <a:pt x="83" y="1834"/>
                  </a:cubicBezTo>
                  <a:cubicBezTo>
                    <a:pt x="254" y="1338"/>
                    <a:pt x="485" y="866"/>
                    <a:pt x="774" y="427"/>
                  </a:cubicBezTo>
                  <a:cubicBezTo>
                    <a:pt x="860" y="305"/>
                    <a:pt x="945" y="183"/>
                    <a:pt x="1034" y="65"/>
                  </a:cubicBezTo>
                  <a:cubicBezTo>
                    <a:pt x="1047" y="49"/>
                    <a:pt x="1051" y="28"/>
                    <a:pt x="1034" y="12"/>
                  </a:cubicBezTo>
                  <a:cubicBezTo>
                    <a:pt x="1028" y="4"/>
                    <a:pt x="1018" y="0"/>
                    <a:pt x="100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3338575" y="2659225"/>
              <a:ext cx="6250" cy="84150"/>
            </a:xfrm>
            <a:custGeom>
              <a:avLst/>
              <a:gdLst/>
              <a:ahLst/>
              <a:cxnLst/>
              <a:rect l="l" t="t" r="r" b="b"/>
              <a:pathLst>
                <a:path w="250" h="3366" extrusionOk="0">
                  <a:moveTo>
                    <a:pt x="176" y="1"/>
                  </a:moveTo>
                  <a:cubicBezTo>
                    <a:pt x="162" y="1"/>
                    <a:pt x="148" y="9"/>
                    <a:pt x="143" y="27"/>
                  </a:cubicBezTo>
                  <a:lnTo>
                    <a:pt x="147" y="32"/>
                  </a:lnTo>
                  <a:cubicBezTo>
                    <a:pt x="74" y="454"/>
                    <a:pt x="29" y="885"/>
                    <a:pt x="17" y="1316"/>
                  </a:cubicBezTo>
                  <a:cubicBezTo>
                    <a:pt x="1" y="1747"/>
                    <a:pt x="17" y="2186"/>
                    <a:pt x="66" y="2617"/>
                  </a:cubicBezTo>
                  <a:cubicBezTo>
                    <a:pt x="90" y="2861"/>
                    <a:pt x="127" y="3101"/>
                    <a:pt x="171" y="3341"/>
                  </a:cubicBezTo>
                  <a:cubicBezTo>
                    <a:pt x="175" y="3358"/>
                    <a:pt x="187" y="3366"/>
                    <a:pt x="201" y="3366"/>
                  </a:cubicBezTo>
                  <a:cubicBezTo>
                    <a:pt x="224" y="3366"/>
                    <a:pt x="250" y="3347"/>
                    <a:pt x="245" y="3317"/>
                  </a:cubicBezTo>
                  <a:cubicBezTo>
                    <a:pt x="167" y="2898"/>
                    <a:pt x="119" y="2475"/>
                    <a:pt x="98" y="2048"/>
                  </a:cubicBezTo>
                  <a:cubicBezTo>
                    <a:pt x="78" y="1621"/>
                    <a:pt x="86" y="1194"/>
                    <a:pt x="127" y="771"/>
                  </a:cubicBezTo>
                  <a:cubicBezTo>
                    <a:pt x="147" y="528"/>
                    <a:pt x="180" y="288"/>
                    <a:pt x="220" y="48"/>
                  </a:cubicBezTo>
                  <a:cubicBezTo>
                    <a:pt x="225" y="20"/>
                    <a:pt x="200" y="1"/>
                    <a:pt x="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3344375" y="2756750"/>
              <a:ext cx="2975" cy="2450"/>
            </a:xfrm>
            <a:custGeom>
              <a:avLst/>
              <a:gdLst/>
              <a:ahLst/>
              <a:cxnLst/>
              <a:rect l="l" t="t" r="r" b="b"/>
              <a:pathLst>
                <a:path w="119" h="98" extrusionOk="0">
                  <a:moveTo>
                    <a:pt x="29" y="1"/>
                  </a:moveTo>
                  <a:cubicBezTo>
                    <a:pt x="25" y="5"/>
                    <a:pt x="21" y="5"/>
                    <a:pt x="17" y="9"/>
                  </a:cubicBezTo>
                  <a:cubicBezTo>
                    <a:pt x="13" y="13"/>
                    <a:pt x="9" y="13"/>
                    <a:pt x="5" y="21"/>
                  </a:cubicBezTo>
                  <a:lnTo>
                    <a:pt x="0" y="29"/>
                  </a:lnTo>
                  <a:cubicBezTo>
                    <a:pt x="0" y="34"/>
                    <a:pt x="0" y="42"/>
                    <a:pt x="0" y="50"/>
                  </a:cubicBezTo>
                  <a:lnTo>
                    <a:pt x="5" y="58"/>
                  </a:lnTo>
                  <a:cubicBezTo>
                    <a:pt x="9" y="62"/>
                    <a:pt x="13" y="70"/>
                    <a:pt x="21" y="70"/>
                  </a:cubicBezTo>
                  <a:cubicBezTo>
                    <a:pt x="33" y="78"/>
                    <a:pt x="45" y="86"/>
                    <a:pt x="57" y="90"/>
                  </a:cubicBezTo>
                  <a:cubicBezTo>
                    <a:pt x="65" y="94"/>
                    <a:pt x="70" y="94"/>
                    <a:pt x="74" y="94"/>
                  </a:cubicBezTo>
                  <a:cubicBezTo>
                    <a:pt x="76" y="97"/>
                    <a:pt x="78" y="98"/>
                    <a:pt x="80" y="98"/>
                  </a:cubicBezTo>
                  <a:cubicBezTo>
                    <a:pt x="83" y="98"/>
                    <a:pt x="86" y="97"/>
                    <a:pt x="90" y="94"/>
                  </a:cubicBezTo>
                  <a:cubicBezTo>
                    <a:pt x="94" y="94"/>
                    <a:pt x="98" y="90"/>
                    <a:pt x="102" y="90"/>
                  </a:cubicBezTo>
                  <a:cubicBezTo>
                    <a:pt x="106" y="86"/>
                    <a:pt x="110" y="82"/>
                    <a:pt x="110" y="78"/>
                  </a:cubicBezTo>
                  <a:lnTo>
                    <a:pt x="114" y="70"/>
                  </a:lnTo>
                  <a:cubicBezTo>
                    <a:pt x="118" y="62"/>
                    <a:pt x="118" y="54"/>
                    <a:pt x="114" y="50"/>
                  </a:cubicBezTo>
                  <a:lnTo>
                    <a:pt x="110" y="42"/>
                  </a:lnTo>
                  <a:cubicBezTo>
                    <a:pt x="106" y="34"/>
                    <a:pt x="102" y="29"/>
                    <a:pt x="98" y="25"/>
                  </a:cubicBezTo>
                  <a:cubicBezTo>
                    <a:pt x="86" y="21"/>
                    <a:pt x="74" y="13"/>
                    <a:pt x="57" y="5"/>
                  </a:cubicBezTo>
                  <a:cubicBezTo>
                    <a:pt x="53" y="5"/>
                    <a:pt x="4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3336550" y="2612500"/>
              <a:ext cx="1950" cy="2200"/>
            </a:xfrm>
            <a:custGeom>
              <a:avLst/>
              <a:gdLst/>
              <a:ahLst/>
              <a:cxnLst/>
              <a:rect l="l" t="t" r="r" b="b"/>
              <a:pathLst>
                <a:path w="78" h="88" extrusionOk="0">
                  <a:moveTo>
                    <a:pt x="45" y="0"/>
                  </a:moveTo>
                  <a:cubicBezTo>
                    <a:pt x="44" y="0"/>
                    <a:pt x="42" y="1"/>
                    <a:pt x="41" y="2"/>
                  </a:cubicBezTo>
                  <a:lnTo>
                    <a:pt x="29" y="2"/>
                  </a:lnTo>
                  <a:cubicBezTo>
                    <a:pt x="25" y="2"/>
                    <a:pt x="17" y="6"/>
                    <a:pt x="13" y="10"/>
                  </a:cubicBezTo>
                  <a:lnTo>
                    <a:pt x="9" y="18"/>
                  </a:lnTo>
                  <a:cubicBezTo>
                    <a:pt x="4" y="26"/>
                    <a:pt x="0" y="30"/>
                    <a:pt x="0" y="38"/>
                  </a:cubicBezTo>
                  <a:lnTo>
                    <a:pt x="0" y="51"/>
                  </a:lnTo>
                  <a:cubicBezTo>
                    <a:pt x="0" y="55"/>
                    <a:pt x="4" y="59"/>
                    <a:pt x="4" y="67"/>
                  </a:cubicBezTo>
                  <a:cubicBezTo>
                    <a:pt x="9" y="71"/>
                    <a:pt x="9" y="75"/>
                    <a:pt x="13" y="79"/>
                  </a:cubicBezTo>
                  <a:cubicBezTo>
                    <a:pt x="17" y="79"/>
                    <a:pt x="21" y="83"/>
                    <a:pt x="25" y="87"/>
                  </a:cubicBezTo>
                  <a:lnTo>
                    <a:pt x="49" y="87"/>
                  </a:lnTo>
                  <a:cubicBezTo>
                    <a:pt x="57" y="83"/>
                    <a:pt x="61" y="83"/>
                    <a:pt x="65" y="79"/>
                  </a:cubicBezTo>
                  <a:lnTo>
                    <a:pt x="74" y="71"/>
                  </a:lnTo>
                  <a:cubicBezTo>
                    <a:pt x="78" y="63"/>
                    <a:pt x="78" y="59"/>
                    <a:pt x="78" y="51"/>
                  </a:cubicBezTo>
                  <a:lnTo>
                    <a:pt x="78" y="38"/>
                  </a:lnTo>
                  <a:cubicBezTo>
                    <a:pt x="78" y="34"/>
                    <a:pt x="78" y="26"/>
                    <a:pt x="74" y="22"/>
                  </a:cubicBezTo>
                  <a:cubicBezTo>
                    <a:pt x="74" y="18"/>
                    <a:pt x="70" y="14"/>
                    <a:pt x="65" y="10"/>
                  </a:cubicBezTo>
                  <a:cubicBezTo>
                    <a:pt x="65" y="6"/>
                    <a:pt x="57" y="6"/>
                    <a:pt x="53" y="2"/>
                  </a:cubicBezTo>
                  <a:cubicBezTo>
                    <a:pt x="51" y="2"/>
                    <a:pt x="48"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3323325" y="2622100"/>
              <a:ext cx="1975" cy="2450"/>
            </a:xfrm>
            <a:custGeom>
              <a:avLst/>
              <a:gdLst/>
              <a:ahLst/>
              <a:cxnLst/>
              <a:rect l="l" t="t" r="r" b="b"/>
              <a:pathLst>
                <a:path w="79" h="98" extrusionOk="0">
                  <a:moveTo>
                    <a:pt x="29" y="0"/>
                  </a:moveTo>
                  <a:cubicBezTo>
                    <a:pt x="21" y="4"/>
                    <a:pt x="17" y="8"/>
                    <a:pt x="13" y="12"/>
                  </a:cubicBezTo>
                  <a:lnTo>
                    <a:pt x="9" y="20"/>
                  </a:lnTo>
                  <a:cubicBezTo>
                    <a:pt x="5" y="24"/>
                    <a:pt x="1" y="33"/>
                    <a:pt x="1" y="37"/>
                  </a:cubicBezTo>
                  <a:lnTo>
                    <a:pt x="1" y="57"/>
                  </a:lnTo>
                  <a:cubicBezTo>
                    <a:pt x="1" y="65"/>
                    <a:pt x="5" y="69"/>
                    <a:pt x="5" y="73"/>
                  </a:cubicBezTo>
                  <a:cubicBezTo>
                    <a:pt x="5" y="77"/>
                    <a:pt x="9" y="81"/>
                    <a:pt x="13" y="85"/>
                  </a:cubicBezTo>
                  <a:cubicBezTo>
                    <a:pt x="17" y="89"/>
                    <a:pt x="21" y="89"/>
                    <a:pt x="25" y="94"/>
                  </a:cubicBezTo>
                  <a:cubicBezTo>
                    <a:pt x="29" y="98"/>
                    <a:pt x="33" y="98"/>
                    <a:pt x="42" y="98"/>
                  </a:cubicBezTo>
                  <a:lnTo>
                    <a:pt x="50" y="94"/>
                  </a:lnTo>
                  <a:cubicBezTo>
                    <a:pt x="58" y="94"/>
                    <a:pt x="62" y="89"/>
                    <a:pt x="66" y="85"/>
                  </a:cubicBezTo>
                  <a:lnTo>
                    <a:pt x="74" y="77"/>
                  </a:lnTo>
                  <a:cubicBezTo>
                    <a:pt x="78" y="73"/>
                    <a:pt x="78" y="65"/>
                    <a:pt x="78" y="57"/>
                  </a:cubicBezTo>
                  <a:lnTo>
                    <a:pt x="78" y="37"/>
                  </a:lnTo>
                  <a:cubicBezTo>
                    <a:pt x="78" y="33"/>
                    <a:pt x="78" y="28"/>
                    <a:pt x="74" y="24"/>
                  </a:cubicBezTo>
                  <a:cubicBezTo>
                    <a:pt x="74" y="20"/>
                    <a:pt x="70" y="16"/>
                    <a:pt x="66" y="12"/>
                  </a:cubicBezTo>
                  <a:cubicBezTo>
                    <a:pt x="62" y="8"/>
                    <a:pt x="58" y="4"/>
                    <a:pt x="54" y="4"/>
                  </a:cubicBezTo>
                  <a:cubicBezTo>
                    <a:pt x="50"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3331150" y="2638250"/>
              <a:ext cx="2475" cy="1950"/>
            </a:xfrm>
            <a:custGeom>
              <a:avLst/>
              <a:gdLst/>
              <a:ahLst/>
              <a:cxnLst/>
              <a:rect l="l" t="t" r="r" b="b"/>
              <a:pathLst>
                <a:path w="99" h="78" extrusionOk="0">
                  <a:moveTo>
                    <a:pt x="42" y="0"/>
                  </a:moveTo>
                  <a:cubicBezTo>
                    <a:pt x="33" y="0"/>
                    <a:pt x="29" y="0"/>
                    <a:pt x="25" y="5"/>
                  </a:cubicBezTo>
                  <a:cubicBezTo>
                    <a:pt x="21" y="5"/>
                    <a:pt x="17" y="9"/>
                    <a:pt x="13" y="13"/>
                  </a:cubicBezTo>
                  <a:cubicBezTo>
                    <a:pt x="9" y="17"/>
                    <a:pt x="9" y="21"/>
                    <a:pt x="5" y="25"/>
                  </a:cubicBezTo>
                  <a:cubicBezTo>
                    <a:pt x="1" y="29"/>
                    <a:pt x="1" y="33"/>
                    <a:pt x="1" y="37"/>
                  </a:cubicBezTo>
                  <a:lnTo>
                    <a:pt x="5" y="49"/>
                  </a:lnTo>
                  <a:cubicBezTo>
                    <a:pt x="5" y="57"/>
                    <a:pt x="9" y="61"/>
                    <a:pt x="13" y="66"/>
                  </a:cubicBezTo>
                  <a:lnTo>
                    <a:pt x="21" y="74"/>
                  </a:lnTo>
                  <a:cubicBezTo>
                    <a:pt x="25" y="74"/>
                    <a:pt x="33" y="78"/>
                    <a:pt x="42" y="78"/>
                  </a:cubicBezTo>
                  <a:lnTo>
                    <a:pt x="62" y="78"/>
                  </a:lnTo>
                  <a:cubicBezTo>
                    <a:pt x="66" y="78"/>
                    <a:pt x="70" y="78"/>
                    <a:pt x="74" y="74"/>
                  </a:cubicBezTo>
                  <a:cubicBezTo>
                    <a:pt x="78" y="74"/>
                    <a:pt x="82" y="70"/>
                    <a:pt x="86" y="66"/>
                  </a:cubicBezTo>
                  <a:cubicBezTo>
                    <a:pt x="90" y="61"/>
                    <a:pt x="94" y="57"/>
                    <a:pt x="94" y="53"/>
                  </a:cubicBezTo>
                  <a:cubicBezTo>
                    <a:pt x="98" y="49"/>
                    <a:pt x="98" y="45"/>
                    <a:pt x="98" y="37"/>
                  </a:cubicBezTo>
                  <a:lnTo>
                    <a:pt x="98" y="29"/>
                  </a:lnTo>
                  <a:cubicBezTo>
                    <a:pt x="94" y="21"/>
                    <a:pt x="90" y="17"/>
                    <a:pt x="86" y="13"/>
                  </a:cubicBezTo>
                  <a:lnTo>
                    <a:pt x="78" y="5"/>
                  </a:lnTo>
                  <a:cubicBezTo>
                    <a:pt x="74" y="0"/>
                    <a:pt x="66"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3339500" y="2626975"/>
              <a:ext cx="1950" cy="2450"/>
            </a:xfrm>
            <a:custGeom>
              <a:avLst/>
              <a:gdLst/>
              <a:ahLst/>
              <a:cxnLst/>
              <a:rect l="l" t="t" r="r" b="b"/>
              <a:pathLst>
                <a:path w="78" h="98" extrusionOk="0">
                  <a:moveTo>
                    <a:pt x="41" y="0"/>
                  </a:moveTo>
                  <a:lnTo>
                    <a:pt x="29" y="4"/>
                  </a:lnTo>
                  <a:cubicBezTo>
                    <a:pt x="25" y="4"/>
                    <a:pt x="17" y="8"/>
                    <a:pt x="12" y="12"/>
                  </a:cubicBezTo>
                  <a:lnTo>
                    <a:pt x="8" y="21"/>
                  </a:lnTo>
                  <a:cubicBezTo>
                    <a:pt x="4" y="25"/>
                    <a:pt x="0" y="33"/>
                    <a:pt x="0" y="41"/>
                  </a:cubicBezTo>
                  <a:lnTo>
                    <a:pt x="0" y="57"/>
                  </a:lnTo>
                  <a:cubicBezTo>
                    <a:pt x="0" y="65"/>
                    <a:pt x="4" y="69"/>
                    <a:pt x="4" y="73"/>
                  </a:cubicBezTo>
                  <a:cubicBezTo>
                    <a:pt x="4" y="77"/>
                    <a:pt x="8" y="81"/>
                    <a:pt x="12" y="86"/>
                  </a:cubicBezTo>
                  <a:cubicBezTo>
                    <a:pt x="17" y="90"/>
                    <a:pt x="21" y="94"/>
                    <a:pt x="25" y="94"/>
                  </a:cubicBezTo>
                  <a:cubicBezTo>
                    <a:pt x="29" y="98"/>
                    <a:pt x="33" y="98"/>
                    <a:pt x="41" y="98"/>
                  </a:cubicBezTo>
                  <a:lnTo>
                    <a:pt x="49" y="94"/>
                  </a:lnTo>
                  <a:cubicBezTo>
                    <a:pt x="57" y="94"/>
                    <a:pt x="61" y="90"/>
                    <a:pt x="65" y="86"/>
                  </a:cubicBezTo>
                  <a:lnTo>
                    <a:pt x="73" y="77"/>
                  </a:lnTo>
                  <a:cubicBezTo>
                    <a:pt x="78" y="73"/>
                    <a:pt x="78" y="65"/>
                    <a:pt x="78" y="57"/>
                  </a:cubicBezTo>
                  <a:lnTo>
                    <a:pt x="78" y="41"/>
                  </a:lnTo>
                  <a:cubicBezTo>
                    <a:pt x="78" y="33"/>
                    <a:pt x="78" y="29"/>
                    <a:pt x="73" y="25"/>
                  </a:cubicBezTo>
                  <a:cubicBezTo>
                    <a:pt x="73" y="21"/>
                    <a:pt x="69" y="16"/>
                    <a:pt x="65" y="12"/>
                  </a:cubicBezTo>
                  <a:cubicBezTo>
                    <a:pt x="61" y="8"/>
                    <a:pt x="57" y="4"/>
                    <a:pt x="53" y="4"/>
                  </a:cubicBezTo>
                  <a:cubicBezTo>
                    <a:pt x="49" y="0"/>
                    <a:pt x="45"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3345900" y="2627975"/>
              <a:ext cx="1950" cy="2425"/>
            </a:xfrm>
            <a:custGeom>
              <a:avLst/>
              <a:gdLst/>
              <a:ahLst/>
              <a:cxnLst/>
              <a:rect l="l" t="t" r="r" b="b"/>
              <a:pathLst>
                <a:path w="78" h="97" extrusionOk="0">
                  <a:moveTo>
                    <a:pt x="29" y="1"/>
                  </a:moveTo>
                  <a:cubicBezTo>
                    <a:pt x="21" y="5"/>
                    <a:pt x="17" y="5"/>
                    <a:pt x="13" y="13"/>
                  </a:cubicBezTo>
                  <a:lnTo>
                    <a:pt x="4" y="17"/>
                  </a:lnTo>
                  <a:cubicBezTo>
                    <a:pt x="0" y="25"/>
                    <a:pt x="0" y="29"/>
                    <a:pt x="0" y="37"/>
                  </a:cubicBezTo>
                  <a:lnTo>
                    <a:pt x="0" y="58"/>
                  </a:lnTo>
                  <a:cubicBezTo>
                    <a:pt x="0" y="62"/>
                    <a:pt x="0" y="70"/>
                    <a:pt x="4" y="74"/>
                  </a:cubicBezTo>
                  <a:cubicBezTo>
                    <a:pt x="4" y="78"/>
                    <a:pt x="9" y="82"/>
                    <a:pt x="13" y="86"/>
                  </a:cubicBezTo>
                  <a:cubicBezTo>
                    <a:pt x="17" y="90"/>
                    <a:pt x="21" y="90"/>
                    <a:pt x="25" y="94"/>
                  </a:cubicBezTo>
                  <a:cubicBezTo>
                    <a:pt x="28" y="94"/>
                    <a:pt x="30" y="96"/>
                    <a:pt x="33" y="96"/>
                  </a:cubicBezTo>
                  <a:cubicBezTo>
                    <a:pt x="34" y="96"/>
                    <a:pt x="36" y="96"/>
                    <a:pt x="37" y="94"/>
                  </a:cubicBezTo>
                  <a:lnTo>
                    <a:pt x="49" y="94"/>
                  </a:lnTo>
                  <a:cubicBezTo>
                    <a:pt x="53" y="94"/>
                    <a:pt x="61" y="90"/>
                    <a:pt x="65" y="86"/>
                  </a:cubicBezTo>
                  <a:lnTo>
                    <a:pt x="70" y="78"/>
                  </a:lnTo>
                  <a:cubicBezTo>
                    <a:pt x="74" y="70"/>
                    <a:pt x="78" y="66"/>
                    <a:pt x="78" y="58"/>
                  </a:cubicBezTo>
                  <a:lnTo>
                    <a:pt x="78" y="37"/>
                  </a:lnTo>
                  <a:cubicBezTo>
                    <a:pt x="78" y="33"/>
                    <a:pt x="74" y="29"/>
                    <a:pt x="74" y="25"/>
                  </a:cubicBezTo>
                  <a:cubicBezTo>
                    <a:pt x="74" y="17"/>
                    <a:pt x="70" y="13"/>
                    <a:pt x="65" y="13"/>
                  </a:cubicBezTo>
                  <a:cubicBezTo>
                    <a:pt x="61" y="9"/>
                    <a:pt x="57" y="5"/>
                    <a:pt x="53" y="5"/>
                  </a:cubicBezTo>
                  <a:cubicBezTo>
                    <a:pt x="49" y="1"/>
                    <a:pt x="4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3349350" y="2606425"/>
              <a:ext cx="1850" cy="2475"/>
            </a:xfrm>
            <a:custGeom>
              <a:avLst/>
              <a:gdLst/>
              <a:ahLst/>
              <a:cxnLst/>
              <a:rect l="l" t="t" r="r" b="b"/>
              <a:pathLst>
                <a:path w="74" h="99" extrusionOk="0">
                  <a:moveTo>
                    <a:pt x="25" y="1"/>
                  </a:moveTo>
                  <a:cubicBezTo>
                    <a:pt x="21" y="5"/>
                    <a:pt x="13" y="5"/>
                    <a:pt x="9" y="13"/>
                  </a:cubicBezTo>
                  <a:lnTo>
                    <a:pt x="5" y="21"/>
                  </a:lnTo>
                  <a:cubicBezTo>
                    <a:pt x="1" y="25"/>
                    <a:pt x="1" y="33"/>
                    <a:pt x="1" y="38"/>
                  </a:cubicBezTo>
                  <a:lnTo>
                    <a:pt x="1" y="58"/>
                  </a:lnTo>
                  <a:cubicBezTo>
                    <a:pt x="1" y="62"/>
                    <a:pt x="1" y="70"/>
                    <a:pt x="1" y="74"/>
                  </a:cubicBezTo>
                  <a:cubicBezTo>
                    <a:pt x="5" y="78"/>
                    <a:pt x="5" y="82"/>
                    <a:pt x="9" y="86"/>
                  </a:cubicBezTo>
                  <a:cubicBezTo>
                    <a:pt x="13" y="90"/>
                    <a:pt x="17" y="90"/>
                    <a:pt x="21" y="94"/>
                  </a:cubicBezTo>
                  <a:cubicBezTo>
                    <a:pt x="25" y="94"/>
                    <a:pt x="33" y="99"/>
                    <a:pt x="37" y="99"/>
                  </a:cubicBezTo>
                  <a:lnTo>
                    <a:pt x="45" y="94"/>
                  </a:lnTo>
                  <a:cubicBezTo>
                    <a:pt x="54" y="94"/>
                    <a:pt x="58" y="90"/>
                    <a:pt x="66" y="86"/>
                  </a:cubicBezTo>
                  <a:lnTo>
                    <a:pt x="70" y="78"/>
                  </a:lnTo>
                  <a:cubicBezTo>
                    <a:pt x="74" y="70"/>
                    <a:pt x="74" y="66"/>
                    <a:pt x="74" y="58"/>
                  </a:cubicBezTo>
                  <a:lnTo>
                    <a:pt x="74" y="38"/>
                  </a:lnTo>
                  <a:cubicBezTo>
                    <a:pt x="74" y="33"/>
                    <a:pt x="74" y="29"/>
                    <a:pt x="74" y="25"/>
                  </a:cubicBezTo>
                  <a:cubicBezTo>
                    <a:pt x="70" y="21"/>
                    <a:pt x="70" y="17"/>
                    <a:pt x="62" y="13"/>
                  </a:cubicBezTo>
                  <a:cubicBezTo>
                    <a:pt x="62" y="9"/>
                    <a:pt x="58" y="5"/>
                    <a:pt x="49" y="5"/>
                  </a:cubicBezTo>
                  <a:cubicBezTo>
                    <a:pt x="45" y="1"/>
                    <a:pt x="41"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3392500" y="2626150"/>
              <a:ext cx="13400" cy="66875"/>
            </a:xfrm>
            <a:custGeom>
              <a:avLst/>
              <a:gdLst/>
              <a:ahLst/>
              <a:cxnLst/>
              <a:rect l="l" t="t" r="r" b="b"/>
              <a:pathLst>
                <a:path w="536" h="2675" extrusionOk="0">
                  <a:moveTo>
                    <a:pt x="48" y="0"/>
                  </a:moveTo>
                  <a:cubicBezTo>
                    <a:pt x="24" y="0"/>
                    <a:pt x="1" y="18"/>
                    <a:pt x="11" y="45"/>
                  </a:cubicBezTo>
                  <a:cubicBezTo>
                    <a:pt x="271" y="684"/>
                    <a:pt x="409" y="1367"/>
                    <a:pt x="417" y="2054"/>
                  </a:cubicBezTo>
                  <a:cubicBezTo>
                    <a:pt x="417" y="2249"/>
                    <a:pt x="409" y="2444"/>
                    <a:pt x="393" y="2639"/>
                  </a:cubicBezTo>
                  <a:cubicBezTo>
                    <a:pt x="391" y="2663"/>
                    <a:pt x="407" y="2674"/>
                    <a:pt x="425" y="2674"/>
                  </a:cubicBezTo>
                  <a:cubicBezTo>
                    <a:pt x="444" y="2674"/>
                    <a:pt x="464" y="2662"/>
                    <a:pt x="466" y="2639"/>
                  </a:cubicBezTo>
                  <a:cubicBezTo>
                    <a:pt x="535" y="1948"/>
                    <a:pt x="470" y="1245"/>
                    <a:pt x="279" y="578"/>
                  </a:cubicBezTo>
                  <a:cubicBezTo>
                    <a:pt x="222" y="391"/>
                    <a:pt x="161" y="204"/>
                    <a:pt x="88" y="25"/>
                  </a:cubicBezTo>
                  <a:cubicBezTo>
                    <a:pt x="80" y="8"/>
                    <a:pt x="64" y="0"/>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3397725" y="2707425"/>
              <a:ext cx="2475" cy="2400"/>
            </a:xfrm>
            <a:custGeom>
              <a:avLst/>
              <a:gdLst/>
              <a:ahLst/>
              <a:cxnLst/>
              <a:rect l="l" t="t" r="r" b="b"/>
              <a:pathLst>
                <a:path w="99" h="96" extrusionOk="0">
                  <a:moveTo>
                    <a:pt x="29" y="25"/>
                  </a:moveTo>
                  <a:lnTo>
                    <a:pt x="29" y="25"/>
                  </a:lnTo>
                  <a:cubicBezTo>
                    <a:pt x="28" y="25"/>
                    <a:pt x="28" y="26"/>
                    <a:pt x="28" y="26"/>
                  </a:cubicBezTo>
                  <a:lnTo>
                    <a:pt x="28" y="26"/>
                  </a:lnTo>
                  <a:lnTo>
                    <a:pt x="28" y="25"/>
                  </a:lnTo>
                  <a:lnTo>
                    <a:pt x="29" y="25"/>
                  </a:lnTo>
                  <a:close/>
                  <a:moveTo>
                    <a:pt x="57" y="0"/>
                  </a:moveTo>
                  <a:cubicBezTo>
                    <a:pt x="55" y="0"/>
                    <a:pt x="52" y="1"/>
                    <a:pt x="50" y="2"/>
                  </a:cubicBezTo>
                  <a:cubicBezTo>
                    <a:pt x="46" y="2"/>
                    <a:pt x="42" y="2"/>
                    <a:pt x="37" y="6"/>
                  </a:cubicBezTo>
                  <a:cubicBezTo>
                    <a:pt x="33" y="10"/>
                    <a:pt x="29" y="10"/>
                    <a:pt x="25" y="14"/>
                  </a:cubicBezTo>
                  <a:cubicBezTo>
                    <a:pt x="24" y="16"/>
                    <a:pt x="23" y="17"/>
                    <a:pt x="23" y="18"/>
                  </a:cubicBezTo>
                  <a:lnTo>
                    <a:pt x="23" y="18"/>
                  </a:lnTo>
                  <a:lnTo>
                    <a:pt x="21" y="18"/>
                  </a:lnTo>
                  <a:cubicBezTo>
                    <a:pt x="17" y="22"/>
                    <a:pt x="13" y="27"/>
                    <a:pt x="9" y="31"/>
                  </a:cubicBezTo>
                  <a:lnTo>
                    <a:pt x="5" y="43"/>
                  </a:lnTo>
                  <a:cubicBezTo>
                    <a:pt x="1" y="47"/>
                    <a:pt x="1" y="55"/>
                    <a:pt x="5" y="63"/>
                  </a:cubicBezTo>
                  <a:lnTo>
                    <a:pt x="9" y="63"/>
                  </a:lnTo>
                  <a:cubicBezTo>
                    <a:pt x="9" y="67"/>
                    <a:pt x="9" y="71"/>
                    <a:pt x="13" y="71"/>
                  </a:cubicBezTo>
                  <a:cubicBezTo>
                    <a:pt x="13" y="75"/>
                    <a:pt x="17" y="79"/>
                    <a:pt x="17" y="79"/>
                  </a:cubicBezTo>
                  <a:lnTo>
                    <a:pt x="21" y="83"/>
                  </a:lnTo>
                  <a:cubicBezTo>
                    <a:pt x="21" y="83"/>
                    <a:pt x="25" y="88"/>
                    <a:pt x="29" y="88"/>
                  </a:cubicBezTo>
                  <a:cubicBezTo>
                    <a:pt x="29" y="92"/>
                    <a:pt x="33" y="92"/>
                    <a:pt x="37" y="92"/>
                  </a:cubicBezTo>
                  <a:lnTo>
                    <a:pt x="42" y="92"/>
                  </a:lnTo>
                  <a:cubicBezTo>
                    <a:pt x="42" y="92"/>
                    <a:pt x="46" y="96"/>
                    <a:pt x="50" y="96"/>
                  </a:cubicBezTo>
                  <a:cubicBezTo>
                    <a:pt x="54" y="96"/>
                    <a:pt x="58" y="92"/>
                    <a:pt x="62" y="92"/>
                  </a:cubicBezTo>
                  <a:cubicBezTo>
                    <a:pt x="66" y="92"/>
                    <a:pt x="70" y="88"/>
                    <a:pt x="74" y="88"/>
                  </a:cubicBezTo>
                  <a:cubicBezTo>
                    <a:pt x="78" y="83"/>
                    <a:pt x="82" y="83"/>
                    <a:pt x="82" y="79"/>
                  </a:cubicBezTo>
                  <a:lnTo>
                    <a:pt x="86" y="79"/>
                  </a:lnTo>
                  <a:cubicBezTo>
                    <a:pt x="86" y="75"/>
                    <a:pt x="90" y="71"/>
                    <a:pt x="94" y="67"/>
                  </a:cubicBezTo>
                  <a:cubicBezTo>
                    <a:pt x="94" y="63"/>
                    <a:pt x="94" y="59"/>
                    <a:pt x="98" y="55"/>
                  </a:cubicBezTo>
                  <a:lnTo>
                    <a:pt x="98" y="43"/>
                  </a:lnTo>
                  <a:cubicBezTo>
                    <a:pt x="98" y="39"/>
                    <a:pt x="98" y="35"/>
                    <a:pt x="98" y="31"/>
                  </a:cubicBezTo>
                  <a:cubicBezTo>
                    <a:pt x="94" y="22"/>
                    <a:pt x="94" y="18"/>
                    <a:pt x="86" y="14"/>
                  </a:cubicBezTo>
                  <a:cubicBezTo>
                    <a:pt x="86" y="10"/>
                    <a:pt x="82" y="6"/>
                    <a:pt x="78" y="6"/>
                  </a:cubicBezTo>
                  <a:cubicBezTo>
                    <a:pt x="74" y="6"/>
                    <a:pt x="70" y="2"/>
                    <a:pt x="66" y="2"/>
                  </a:cubicBezTo>
                  <a:cubicBezTo>
                    <a:pt x="63" y="2"/>
                    <a:pt x="6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3444800" y="2687250"/>
              <a:ext cx="2875" cy="1850"/>
            </a:xfrm>
            <a:custGeom>
              <a:avLst/>
              <a:gdLst/>
              <a:ahLst/>
              <a:cxnLst/>
              <a:rect l="l" t="t" r="r" b="b"/>
              <a:pathLst>
                <a:path w="115" h="74" extrusionOk="0">
                  <a:moveTo>
                    <a:pt x="21" y="0"/>
                  </a:moveTo>
                  <a:cubicBezTo>
                    <a:pt x="17" y="4"/>
                    <a:pt x="12" y="4"/>
                    <a:pt x="8" y="8"/>
                  </a:cubicBezTo>
                  <a:cubicBezTo>
                    <a:pt x="8" y="12"/>
                    <a:pt x="4" y="16"/>
                    <a:pt x="0" y="20"/>
                  </a:cubicBezTo>
                  <a:cubicBezTo>
                    <a:pt x="0" y="24"/>
                    <a:pt x="0" y="33"/>
                    <a:pt x="0" y="37"/>
                  </a:cubicBezTo>
                  <a:lnTo>
                    <a:pt x="0" y="45"/>
                  </a:lnTo>
                  <a:cubicBezTo>
                    <a:pt x="4" y="53"/>
                    <a:pt x="4" y="57"/>
                    <a:pt x="8" y="65"/>
                  </a:cubicBezTo>
                  <a:cubicBezTo>
                    <a:pt x="17" y="69"/>
                    <a:pt x="29" y="73"/>
                    <a:pt x="37" y="73"/>
                  </a:cubicBezTo>
                  <a:lnTo>
                    <a:pt x="90" y="73"/>
                  </a:lnTo>
                  <a:cubicBezTo>
                    <a:pt x="94" y="69"/>
                    <a:pt x="98" y="69"/>
                    <a:pt x="102" y="65"/>
                  </a:cubicBezTo>
                  <a:cubicBezTo>
                    <a:pt x="106" y="61"/>
                    <a:pt x="110" y="57"/>
                    <a:pt x="110" y="53"/>
                  </a:cubicBezTo>
                  <a:cubicBezTo>
                    <a:pt x="114" y="45"/>
                    <a:pt x="114" y="41"/>
                    <a:pt x="114" y="37"/>
                  </a:cubicBezTo>
                  <a:lnTo>
                    <a:pt x="114" y="24"/>
                  </a:lnTo>
                  <a:cubicBezTo>
                    <a:pt x="110" y="20"/>
                    <a:pt x="106" y="12"/>
                    <a:pt x="102" y="8"/>
                  </a:cubicBezTo>
                  <a:cubicBezTo>
                    <a:pt x="94" y="4"/>
                    <a:pt x="86"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3434425" y="2706250"/>
              <a:ext cx="2975" cy="2450"/>
            </a:xfrm>
            <a:custGeom>
              <a:avLst/>
              <a:gdLst/>
              <a:ahLst/>
              <a:cxnLst/>
              <a:rect l="l" t="t" r="r" b="b"/>
              <a:pathLst>
                <a:path w="119" h="98" extrusionOk="0">
                  <a:moveTo>
                    <a:pt x="70" y="21"/>
                  </a:moveTo>
                  <a:lnTo>
                    <a:pt x="70" y="21"/>
                  </a:lnTo>
                  <a:lnTo>
                    <a:pt x="70" y="21"/>
                  </a:lnTo>
                  <a:lnTo>
                    <a:pt x="70" y="21"/>
                  </a:lnTo>
                  <a:lnTo>
                    <a:pt x="70" y="21"/>
                  </a:lnTo>
                  <a:cubicBezTo>
                    <a:pt x="70" y="21"/>
                    <a:pt x="70" y="21"/>
                    <a:pt x="70" y="21"/>
                  </a:cubicBezTo>
                  <a:lnTo>
                    <a:pt x="70" y="21"/>
                  </a:lnTo>
                  <a:cubicBezTo>
                    <a:pt x="70" y="21"/>
                    <a:pt x="70" y="21"/>
                    <a:pt x="70" y="21"/>
                  </a:cubicBezTo>
                  <a:lnTo>
                    <a:pt x="70" y="21"/>
                  </a:lnTo>
                  <a:cubicBezTo>
                    <a:pt x="70" y="21"/>
                    <a:pt x="70" y="21"/>
                    <a:pt x="70" y="21"/>
                  </a:cubicBezTo>
                  <a:close/>
                  <a:moveTo>
                    <a:pt x="66" y="21"/>
                  </a:moveTo>
                  <a:lnTo>
                    <a:pt x="68" y="22"/>
                  </a:lnTo>
                  <a:lnTo>
                    <a:pt x="68" y="22"/>
                  </a:lnTo>
                  <a:cubicBezTo>
                    <a:pt x="65" y="22"/>
                    <a:pt x="63" y="23"/>
                    <a:pt x="62" y="25"/>
                  </a:cubicBezTo>
                  <a:lnTo>
                    <a:pt x="57" y="25"/>
                  </a:lnTo>
                  <a:lnTo>
                    <a:pt x="66" y="21"/>
                  </a:lnTo>
                  <a:close/>
                  <a:moveTo>
                    <a:pt x="76" y="24"/>
                  </a:moveTo>
                  <a:lnTo>
                    <a:pt x="78" y="25"/>
                  </a:lnTo>
                  <a:cubicBezTo>
                    <a:pt x="78" y="25"/>
                    <a:pt x="77" y="25"/>
                    <a:pt x="77" y="25"/>
                  </a:cubicBezTo>
                  <a:lnTo>
                    <a:pt x="77" y="25"/>
                  </a:lnTo>
                  <a:cubicBezTo>
                    <a:pt x="76" y="24"/>
                    <a:pt x="76" y="24"/>
                    <a:pt x="76" y="24"/>
                  </a:cubicBezTo>
                  <a:close/>
                  <a:moveTo>
                    <a:pt x="29" y="0"/>
                  </a:moveTo>
                  <a:lnTo>
                    <a:pt x="21" y="4"/>
                  </a:lnTo>
                  <a:cubicBezTo>
                    <a:pt x="17" y="8"/>
                    <a:pt x="13" y="13"/>
                    <a:pt x="9" y="21"/>
                  </a:cubicBezTo>
                  <a:lnTo>
                    <a:pt x="5" y="29"/>
                  </a:lnTo>
                  <a:cubicBezTo>
                    <a:pt x="1" y="37"/>
                    <a:pt x="1" y="41"/>
                    <a:pt x="5" y="49"/>
                  </a:cubicBezTo>
                  <a:cubicBezTo>
                    <a:pt x="9" y="61"/>
                    <a:pt x="13" y="69"/>
                    <a:pt x="21" y="78"/>
                  </a:cubicBezTo>
                  <a:cubicBezTo>
                    <a:pt x="25" y="82"/>
                    <a:pt x="29" y="86"/>
                    <a:pt x="33" y="86"/>
                  </a:cubicBezTo>
                  <a:cubicBezTo>
                    <a:pt x="33" y="90"/>
                    <a:pt x="37" y="90"/>
                    <a:pt x="37" y="90"/>
                  </a:cubicBezTo>
                  <a:cubicBezTo>
                    <a:pt x="41" y="94"/>
                    <a:pt x="45" y="94"/>
                    <a:pt x="53" y="98"/>
                  </a:cubicBezTo>
                  <a:lnTo>
                    <a:pt x="66" y="98"/>
                  </a:lnTo>
                  <a:cubicBezTo>
                    <a:pt x="78" y="98"/>
                    <a:pt x="90" y="94"/>
                    <a:pt x="98" y="90"/>
                  </a:cubicBezTo>
                  <a:cubicBezTo>
                    <a:pt x="102" y="90"/>
                    <a:pt x="106" y="86"/>
                    <a:pt x="110" y="82"/>
                  </a:cubicBezTo>
                  <a:cubicBezTo>
                    <a:pt x="114" y="78"/>
                    <a:pt x="114" y="74"/>
                    <a:pt x="114" y="69"/>
                  </a:cubicBezTo>
                  <a:cubicBezTo>
                    <a:pt x="118" y="61"/>
                    <a:pt x="118" y="57"/>
                    <a:pt x="114" y="53"/>
                  </a:cubicBezTo>
                  <a:cubicBezTo>
                    <a:pt x="114" y="49"/>
                    <a:pt x="114" y="41"/>
                    <a:pt x="110" y="37"/>
                  </a:cubicBezTo>
                  <a:lnTo>
                    <a:pt x="106" y="29"/>
                  </a:lnTo>
                  <a:cubicBezTo>
                    <a:pt x="102" y="25"/>
                    <a:pt x="94" y="21"/>
                    <a:pt x="90" y="21"/>
                  </a:cubicBezTo>
                  <a:lnTo>
                    <a:pt x="78" y="21"/>
                  </a:lnTo>
                  <a:cubicBezTo>
                    <a:pt x="77" y="21"/>
                    <a:pt x="75" y="21"/>
                    <a:pt x="74" y="21"/>
                  </a:cubicBezTo>
                  <a:lnTo>
                    <a:pt x="74" y="21"/>
                  </a:lnTo>
                  <a:cubicBezTo>
                    <a:pt x="72" y="19"/>
                    <a:pt x="71" y="18"/>
                    <a:pt x="70" y="17"/>
                  </a:cubicBezTo>
                  <a:cubicBezTo>
                    <a:pt x="70" y="13"/>
                    <a:pt x="66" y="8"/>
                    <a:pt x="62" y="4"/>
                  </a:cubicBezTo>
                  <a:cubicBezTo>
                    <a:pt x="57" y="4"/>
                    <a:pt x="49"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3443475" y="2718550"/>
              <a:ext cx="2575" cy="1950"/>
            </a:xfrm>
            <a:custGeom>
              <a:avLst/>
              <a:gdLst/>
              <a:ahLst/>
              <a:cxnLst/>
              <a:rect l="l" t="t" r="r" b="b"/>
              <a:pathLst>
                <a:path w="103" h="78" extrusionOk="0">
                  <a:moveTo>
                    <a:pt x="49" y="0"/>
                  </a:moveTo>
                  <a:cubicBezTo>
                    <a:pt x="0" y="0"/>
                    <a:pt x="0" y="78"/>
                    <a:pt x="49" y="78"/>
                  </a:cubicBezTo>
                  <a:cubicBezTo>
                    <a:pt x="102" y="78"/>
                    <a:pt x="10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3450600" y="2701375"/>
              <a:ext cx="2450" cy="1950"/>
            </a:xfrm>
            <a:custGeom>
              <a:avLst/>
              <a:gdLst/>
              <a:ahLst/>
              <a:cxnLst/>
              <a:rect l="l" t="t" r="r" b="b"/>
              <a:pathLst>
                <a:path w="98" h="78" extrusionOk="0">
                  <a:moveTo>
                    <a:pt x="41" y="0"/>
                  </a:moveTo>
                  <a:cubicBezTo>
                    <a:pt x="37" y="0"/>
                    <a:pt x="28" y="4"/>
                    <a:pt x="24" y="4"/>
                  </a:cubicBezTo>
                  <a:cubicBezTo>
                    <a:pt x="20" y="4"/>
                    <a:pt x="16" y="8"/>
                    <a:pt x="12" y="12"/>
                  </a:cubicBezTo>
                  <a:cubicBezTo>
                    <a:pt x="8" y="16"/>
                    <a:pt x="8" y="21"/>
                    <a:pt x="4" y="25"/>
                  </a:cubicBezTo>
                  <a:cubicBezTo>
                    <a:pt x="4" y="29"/>
                    <a:pt x="0" y="33"/>
                    <a:pt x="0" y="41"/>
                  </a:cubicBezTo>
                  <a:lnTo>
                    <a:pt x="4" y="49"/>
                  </a:lnTo>
                  <a:cubicBezTo>
                    <a:pt x="4" y="57"/>
                    <a:pt x="8" y="61"/>
                    <a:pt x="12" y="65"/>
                  </a:cubicBezTo>
                  <a:lnTo>
                    <a:pt x="20" y="73"/>
                  </a:lnTo>
                  <a:cubicBezTo>
                    <a:pt x="28" y="77"/>
                    <a:pt x="33" y="77"/>
                    <a:pt x="41" y="77"/>
                  </a:cubicBezTo>
                  <a:lnTo>
                    <a:pt x="61" y="77"/>
                  </a:lnTo>
                  <a:cubicBezTo>
                    <a:pt x="65" y="77"/>
                    <a:pt x="69" y="77"/>
                    <a:pt x="73" y="73"/>
                  </a:cubicBezTo>
                  <a:cubicBezTo>
                    <a:pt x="77" y="73"/>
                    <a:pt x="85" y="69"/>
                    <a:pt x="85" y="65"/>
                  </a:cubicBezTo>
                  <a:cubicBezTo>
                    <a:pt x="89" y="61"/>
                    <a:pt x="94" y="57"/>
                    <a:pt x="94" y="53"/>
                  </a:cubicBezTo>
                  <a:cubicBezTo>
                    <a:pt x="98" y="49"/>
                    <a:pt x="98" y="45"/>
                    <a:pt x="98" y="41"/>
                  </a:cubicBezTo>
                  <a:lnTo>
                    <a:pt x="98" y="29"/>
                  </a:lnTo>
                  <a:cubicBezTo>
                    <a:pt x="94" y="21"/>
                    <a:pt x="94" y="16"/>
                    <a:pt x="85" y="12"/>
                  </a:cubicBezTo>
                  <a:lnTo>
                    <a:pt x="77" y="8"/>
                  </a:lnTo>
                  <a:cubicBezTo>
                    <a:pt x="73" y="4"/>
                    <a:pt x="6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3461150" y="2682250"/>
              <a:ext cx="2475" cy="1975"/>
            </a:xfrm>
            <a:custGeom>
              <a:avLst/>
              <a:gdLst/>
              <a:ahLst/>
              <a:cxnLst/>
              <a:rect l="l" t="t" r="r" b="b"/>
              <a:pathLst>
                <a:path w="99" h="79"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3441350" y="2672500"/>
              <a:ext cx="2450" cy="1950"/>
            </a:xfrm>
            <a:custGeom>
              <a:avLst/>
              <a:gdLst/>
              <a:ahLst/>
              <a:cxnLst/>
              <a:rect l="l" t="t" r="r" b="b"/>
              <a:pathLst>
                <a:path w="98" h="78" extrusionOk="0">
                  <a:moveTo>
                    <a:pt x="37" y="1"/>
                  </a:moveTo>
                  <a:cubicBezTo>
                    <a:pt x="33" y="1"/>
                    <a:pt x="28" y="1"/>
                    <a:pt x="24" y="5"/>
                  </a:cubicBezTo>
                  <a:cubicBezTo>
                    <a:pt x="20" y="5"/>
                    <a:pt x="16" y="9"/>
                    <a:pt x="12" y="13"/>
                  </a:cubicBezTo>
                  <a:cubicBezTo>
                    <a:pt x="8" y="17"/>
                    <a:pt x="4" y="21"/>
                    <a:pt x="4" y="25"/>
                  </a:cubicBezTo>
                  <a:cubicBezTo>
                    <a:pt x="0" y="29"/>
                    <a:pt x="0" y="33"/>
                    <a:pt x="0" y="41"/>
                  </a:cubicBezTo>
                  <a:lnTo>
                    <a:pt x="0" y="49"/>
                  </a:lnTo>
                  <a:cubicBezTo>
                    <a:pt x="4" y="58"/>
                    <a:pt x="4" y="62"/>
                    <a:pt x="12" y="66"/>
                  </a:cubicBezTo>
                  <a:lnTo>
                    <a:pt x="20" y="74"/>
                  </a:lnTo>
                  <a:cubicBezTo>
                    <a:pt x="24" y="74"/>
                    <a:pt x="33" y="78"/>
                    <a:pt x="37" y="78"/>
                  </a:cubicBezTo>
                  <a:lnTo>
                    <a:pt x="57" y="78"/>
                  </a:lnTo>
                  <a:cubicBezTo>
                    <a:pt x="61" y="78"/>
                    <a:pt x="69" y="78"/>
                    <a:pt x="73" y="74"/>
                  </a:cubicBezTo>
                  <a:cubicBezTo>
                    <a:pt x="77" y="74"/>
                    <a:pt x="81" y="70"/>
                    <a:pt x="85" y="66"/>
                  </a:cubicBezTo>
                  <a:cubicBezTo>
                    <a:pt x="89" y="62"/>
                    <a:pt x="89" y="58"/>
                    <a:pt x="94" y="53"/>
                  </a:cubicBezTo>
                  <a:cubicBezTo>
                    <a:pt x="94" y="49"/>
                    <a:pt x="98" y="45"/>
                    <a:pt x="98" y="37"/>
                  </a:cubicBezTo>
                  <a:lnTo>
                    <a:pt x="94" y="29"/>
                  </a:lnTo>
                  <a:cubicBezTo>
                    <a:pt x="94" y="21"/>
                    <a:pt x="89" y="17"/>
                    <a:pt x="85" y="13"/>
                  </a:cubicBezTo>
                  <a:lnTo>
                    <a:pt x="77" y="5"/>
                  </a:lnTo>
                  <a:cubicBezTo>
                    <a:pt x="69" y="5"/>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3432100" y="2687200"/>
              <a:ext cx="1850" cy="2400"/>
            </a:xfrm>
            <a:custGeom>
              <a:avLst/>
              <a:gdLst/>
              <a:ahLst/>
              <a:cxnLst/>
              <a:rect l="l" t="t" r="r" b="b"/>
              <a:pathLst>
                <a:path w="74" h="96" extrusionOk="0">
                  <a:moveTo>
                    <a:pt x="41" y="0"/>
                  </a:moveTo>
                  <a:cubicBezTo>
                    <a:pt x="39" y="0"/>
                    <a:pt x="38" y="1"/>
                    <a:pt x="37" y="2"/>
                  </a:cubicBezTo>
                  <a:lnTo>
                    <a:pt x="24" y="2"/>
                  </a:lnTo>
                  <a:cubicBezTo>
                    <a:pt x="20" y="2"/>
                    <a:pt x="12" y="6"/>
                    <a:pt x="8" y="10"/>
                  </a:cubicBezTo>
                  <a:lnTo>
                    <a:pt x="4" y="18"/>
                  </a:lnTo>
                  <a:cubicBezTo>
                    <a:pt x="0" y="26"/>
                    <a:pt x="0" y="31"/>
                    <a:pt x="0" y="39"/>
                  </a:cubicBezTo>
                  <a:lnTo>
                    <a:pt x="0" y="59"/>
                  </a:lnTo>
                  <a:cubicBezTo>
                    <a:pt x="0" y="63"/>
                    <a:pt x="0" y="67"/>
                    <a:pt x="0" y="71"/>
                  </a:cubicBezTo>
                  <a:cubicBezTo>
                    <a:pt x="4" y="79"/>
                    <a:pt x="4" y="83"/>
                    <a:pt x="8" y="83"/>
                  </a:cubicBezTo>
                  <a:cubicBezTo>
                    <a:pt x="12" y="87"/>
                    <a:pt x="16" y="92"/>
                    <a:pt x="20" y="92"/>
                  </a:cubicBezTo>
                  <a:cubicBezTo>
                    <a:pt x="24" y="96"/>
                    <a:pt x="33" y="96"/>
                    <a:pt x="37" y="96"/>
                  </a:cubicBezTo>
                  <a:lnTo>
                    <a:pt x="45" y="96"/>
                  </a:lnTo>
                  <a:cubicBezTo>
                    <a:pt x="53" y="92"/>
                    <a:pt x="57" y="92"/>
                    <a:pt x="65" y="83"/>
                  </a:cubicBezTo>
                  <a:lnTo>
                    <a:pt x="69" y="79"/>
                  </a:lnTo>
                  <a:cubicBezTo>
                    <a:pt x="73" y="71"/>
                    <a:pt x="73" y="67"/>
                    <a:pt x="73" y="59"/>
                  </a:cubicBezTo>
                  <a:lnTo>
                    <a:pt x="73" y="39"/>
                  </a:lnTo>
                  <a:cubicBezTo>
                    <a:pt x="73" y="35"/>
                    <a:pt x="73" y="26"/>
                    <a:pt x="69" y="22"/>
                  </a:cubicBezTo>
                  <a:cubicBezTo>
                    <a:pt x="69" y="18"/>
                    <a:pt x="69" y="14"/>
                    <a:pt x="61" y="10"/>
                  </a:cubicBezTo>
                  <a:cubicBezTo>
                    <a:pt x="61" y="6"/>
                    <a:pt x="57" y="6"/>
                    <a:pt x="49" y="2"/>
                  </a:cubicBezTo>
                  <a:cubicBezTo>
                    <a:pt x="46" y="2"/>
                    <a:pt x="43"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0"/>
            <p:cNvSpPr/>
            <p:nvPr/>
          </p:nvSpPr>
          <p:spPr>
            <a:xfrm>
              <a:off x="3460650" y="2586725"/>
              <a:ext cx="18900" cy="33375"/>
            </a:xfrm>
            <a:custGeom>
              <a:avLst/>
              <a:gdLst/>
              <a:ahLst/>
              <a:cxnLst/>
              <a:rect l="l" t="t" r="r" b="b"/>
              <a:pathLst>
                <a:path w="756" h="1335" extrusionOk="0">
                  <a:moveTo>
                    <a:pt x="56" y="0"/>
                  </a:moveTo>
                  <a:cubicBezTo>
                    <a:pt x="27" y="0"/>
                    <a:pt x="0" y="37"/>
                    <a:pt x="25" y="65"/>
                  </a:cubicBezTo>
                  <a:cubicBezTo>
                    <a:pt x="269" y="342"/>
                    <a:pt x="460" y="663"/>
                    <a:pt x="586" y="1008"/>
                  </a:cubicBezTo>
                  <a:cubicBezTo>
                    <a:pt x="623" y="1106"/>
                    <a:pt x="651" y="1208"/>
                    <a:pt x="675" y="1309"/>
                  </a:cubicBezTo>
                  <a:cubicBezTo>
                    <a:pt x="680" y="1327"/>
                    <a:pt x="694" y="1334"/>
                    <a:pt x="709" y="1334"/>
                  </a:cubicBezTo>
                  <a:cubicBezTo>
                    <a:pt x="732" y="1334"/>
                    <a:pt x="756" y="1316"/>
                    <a:pt x="749" y="1289"/>
                  </a:cubicBezTo>
                  <a:cubicBezTo>
                    <a:pt x="659" y="923"/>
                    <a:pt x="501" y="573"/>
                    <a:pt x="281" y="264"/>
                  </a:cubicBezTo>
                  <a:cubicBezTo>
                    <a:pt x="220" y="179"/>
                    <a:pt x="151" y="94"/>
                    <a:pt x="82" y="12"/>
                  </a:cubicBezTo>
                  <a:cubicBezTo>
                    <a:pt x="74" y="4"/>
                    <a:pt x="65" y="0"/>
                    <a:pt x="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0"/>
            <p:cNvSpPr/>
            <p:nvPr/>
          </p:nvSpPr>
          <p:spPr>
            <a:xfrm>
              <a:off x="3275350" y="2689175"/>
              <a:ext cx="2975" cy="1950"/>
            </a:xfrm>
            <a:custGeom>
              <a:avLst/>
              <a:gdLst/>
              <a:ahLst/>
              <a:cxnLst/>
              <a:rect l="l" t="t" r="r" b="b"/>
              <a:pathLst>
                <a:path w="119" h="78" extrusionOk="0">
                  <a:moveTo>
                    <a:pt x="42" y="0"/>
                  </a:moveTo>
                  <a:cubicBezTo>
                    <a:pt x="37" y="0"/>
                    <a:pt x="29" y="0"/>
                    <a:pt x="25" y="4"/>
                  </a:cubicBezTo>
                  <a:cubicBezTo>
                    <a:pt x="21" y="4"/>
                    <a:pt x="17" y="8"/>
                    <a:pt x="13" y="13"/>
                  </a:cubicBezTo>
                  <a:cubicBezTo>
                    <a:pt x="9" y="17"/>
                    <a:pt x="9" y="21"/>
                    <a:pt x="5" y="25"/>
                  </a:cubicBezTo>
                  <a:cubicBezTo>
                    <a:pt x="5" y="29"/>
                    <a:pt x="1" y="33"/>
                    <a:pt x="1" y="37"/>
                  </a:cubicBezTo>
                  <a:lnTo>
                    <a:pt x="5" y="49"/>
                  </a:lnTo>
                  <a:cubicBezTo>
                    <a:pt x="5" y="53"/>
                    <a:pt x="9" y="61"/>
                    <a:pt x="13" y="65"/>
                  </a:cubicBezTo>
                  <a:cubicBezTo>
                    <a:pt x="21" y="74"/>
                    <a:pt x="29" y="78"/>
                    <a:pt x="42" y="78"/>
                  </a:cubicBezTo>
                  <a:lnTo>
                    <a:pt x="78" y="78"/>
                  </a:lnTo>
                  <a:cubicBezTo>
                    <a:pt x="86" y="78"/>
                    <a:pt x="90" y="74"/>
                    <a:pt x="94" y="74"/>
                  </a:cubicBezTo>
                  <a:cubicBezTo>
                    <a:pt x="98" y="74"/>
                    <a:pt x="103" y="69"/>
                    <a:pt x="107" y="65"/>
                  </a:cubicBezTo>
                  <a:cubicBezTo>
                    <a:pt x="111" y="61"/>
                    <a:pt x="111" y="57"/>
                    <a:pt x="115" y="53"/>
                  </a:cubicBezTo>
                  <a:cubicBezTo>
                    <a:pt x="119" y="49"/>
                    <a:pt x="119" y="45"/>
                    <a:pt x="119" y="37"/>
                  </a:cubicBezTo>
                  <a:lnTo>
                    <a:pt x="115" y="29"/>
                  </a:lnTo>
                  <a:cubicBezTo>
                    <a:pt x="115" y="21"/>
                    <a:pt x="111" y="17"/>
                    <a:pt x="107" y="13"/>
                  </a:cubicBezTo>
                  <a:cubicBezTo>
                    <a:pt x="98" y="4"/>
                    <a:pt x="90"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0"/>
            <p:cNvSpPr/>
            <p:nvPr/>
          </p:nvSpPr>
          <p:spPr>
            <a:xfrm>
              <a:off x="3278825" y="2704825"/>
              <a:ext cx="1950" cy="2475"/>
            </a:xfrm>
            <a:custGeom>
              <a:avLst/>
              <a:gdLst/>
              <a:ahLst/>
              <a:cxnLst/>
              <a:rect l="l" t="t" r="r" b="b"/>
              <a:pathLst>
                <a:path w="78" h="99" extrusionOk="0">
                  <a:moveTo>
                    <a:pt x="29" y="0"/>
                  </a:moveTo>
                  <a:cubicBezTo>
                    <a:pt x="20" y="5"/>
                    <a:pt x="16" y="9"/>
                    <a:pt x="12" y="13"/>
                  </a:cubicBezTo>
                  <a:lnTo>
                    <a:pt x="4" y="21"/>
                  </a:lnTo>
                  <a:cubicBezTo>
                    <a:pt x="0" y="25"/>
                    <a:pt x="0" y="33"/>
                    <a:pt x="0" y="37"/>
                  </a:cubicBezTo>
                  <a:lnTo>
                    <a:pt x="0" y="57"/>
                  </a:lnTo>
                  <a:cubicBezTo>
                    <a:pt x="0" y="65"/>
                    <a:pt x="0" y="70"/>
                    <a:pt x="4" y="74"/>
                  </a:cubicBezTo>
                  <a:cubicBezTo>
                    <a:pt x="4" y="78"/>
                    <a:pt x="8" y="82"/>
                    <a:pt x="12" y="86"/>
                  </a:cubicBezTo>
                  <a:cubicBezTo>
                    <a:pt x="16" y="90"/>
                    <a:pt x="20" y="90"/>
                    <a:pt x="25" y="94"/>
                  </a:cubicBezTo>
                  <a:cubicBezTo>
                    <a:pt x="29" y="98"/>
                    <a:pt x="33" y="98"/>
                    <a:pt x="37" y="98"/>
                  </a:cubicBezTo>
                  <a:lnTo>
                    <a:pt x="49" y="94"/>
                  </a:lnTo>
                  <a:cubicBezTo>
                    <a:pt x="57" y="94"/>
                    <a:pt x="61" y="90"/>
                    <a:pt x="65" y="86"/>
                  </a:cubicBezTo>
                  <a:lnTo>
                    <a:pt x="69" y="78"/>
                  </a:lnTo>
                  <a:cubicBezTo>
                    <a:pt x="73" y="74"/>
                    <a:pt x="77" y="65"/>
                    <a:pt x="77" y="57"/>
                  </a:cubicBezTo>
                  <a:lnTo>
                    <a:pt x="77" y="37"/>
                  </a:lnTo>
                  <a:cubicBezTo>
                    <a:pt x="77" y="33"/>
                    <a:pt x="73" y="29"/>
                    <a:pt x="73" y="25"/>
                  </a:cubicBezTo>
                  <a:cubicBezTo>
                    <a:pt x="73" y="21"/>
                    <a:pt x="69" y="17"/>
                    <a:pt x="65" y="13"/>
                  </a:cubicBezTo>
                  <a:cubicBezTo>
                    <a:pt x="61" y="9"/>
                    <a:pt x="57" y="5"/>
                    <a:pt x="53" y="5"/>
                  </a:cubicBezTo>
                  <a:cubicBezTo>
                    <a:pt x="49" y="0"/>
                    <a:pt x="4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0"/>
            <p:cNvSpPr/>
            <p:nvPr/>
          </p:nvSpPr>
          <p:spPr>
            <a:xfrm>
              <a:off x="3282975" y="2697500"/>
              <a:ext cx="2475" cy="1950"/>
            </a:xfrm>
            <a:custGeom>
              <a:avLst/>
              <a:gdLst/>
              <a:ahLst/>
              <a:cxnLst/>
              <a:rect l="l" t="t" r="r" b="b"/>
              <a:pathLst>
                <a:path w="99" h="78" extrusionOk="0">
                  <a:moveTo>
                    <a:pt x="50" y="1"/>
                  </a:moveTo>
                  <a:cubicBezTo>
                    <a:pt x="1" y="1"/>
                    <a:pt x="1" y="78"/>
                    <a:pt x="50" y="78"/>
                  </a:cubicBezTo>
                  <a:cubicBezTo>
                    <a:pt x="98" y="78"/>
                    <a:pt x="9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0"/>
            <p:cNvSpPr/>
            <p:nvPr/>
          </p:nvSpPr>
          <p:spPr>
            <a:xfrm>
              <a:off x="3306775" y="2511100"/>
              <a:ext cx="141400" cy="36725"/>
            </a:xfrm>
            <a:custGeom>
              <a:avLst/>
              <a:gdLst/>
              <a:ahLst/>
              <a:cxnLst/>
              <a:rect l="l" t="t" r="r" b="b"/>
              <a:pathLst>
                <a:path w="5656" h="1469" extrusionOk="0">
                  <a:moveTo>
                    <a:pt x="2899" y="0"/>
                  </a:moveTo>
                  <a:cubicBezTo>
                    <a:pt x="1439" y="0"/>
                    <a:pt x="0" y="476"/>
                    <a:pt x="0" y="476"/>
                  </a:cubicBezTo>
                  <a:cubicBezTo>
                    <a:pt x="0" y="476"/>
                    <a:pt x="1574" y="1468"/>
                    <a:pt x="3094" y="1468"/>
                  </a:cubicBezTo>
                  <a:cubicBezTo>
                    <a:pt x="4619" y="1468"/>
                    <a:pt x="5655" y="476"/>
                    <a:pt x="5655" y="476"/>
                  </a:cubicBezTo>
                  <a:cubicBezTo>
                    <a:pt x="5655" y="476"/>
                    <a:pt x="4363" y="0"/>
                    <a:pt x="2899" y="0"/>
                  </a:cubicBezTo>
                  <a:close/>
                </a:path>
              </a:pathLst>
            </a:cu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0"/>
            <p:cNvSpPr/>
            <p:nvPr/>
          </p:nvSpPr>
          <p:spPr>
            <a:xfrm>
              <a:off x="3302900" y="2523000"/>
              <a:ext cx="155750" cy="54075"/>
            </a:xfrm>
            <a:custGeom>
              <a:avLst/>
              <a:gdLst/>
              <a:ahLst/>
              <a:cxnLst/>
              <a:rect l="l" t="t" r="r" b="b"/>
              <a:pathLst>
                <a:path w="6230" h="2163" extrusionOk="0">
                  <a:moveTo>
                    <a:pt x="155" y="0"/>
                  </a:moveTo>
                  <a:cubicBezTo>
                    <a:pt x="37" y="512"/>
                    <a:pt x="1" y="1037"/>
                    <a:pt x="37" y="1561"/>
                  </a:cubicBezTo>
                  <a:cubicBezTo>
                    <a:pt x="37" y="1561"/>
                    <a:pt x="1688" y="2163"/>
                    <a:pt x="3123" y="2163"/>
                  </a:cubicBezTo>
                  <a:cubicBezTo>
                    <a:pt x="4558" y="2163"/>
                    <a:pt x="6050" y="1679"/>
                    <a:pt x="6050" y="1679"/>
                  </a:cubicBezTo>
                  <a:cubicBezTo>
                    <a:pt x="6050" y="1679"/>
                    <a:pt x="6229" y="533"/>
                    <a:pt x="5810" y="0"/>
                  </a:cubicBezTo>
                  <a:cubicBezTo>
                    <a:pt x="5810" y="0"/>
                    <a:pt x="4818" y="520"/>
                    <a:pt x="3054" y="520"/>
                  </a:cubicBezTo>
                  <a:cubicBezTo>
                    <a:pt x="1294" y="520"/>
                    <a:pt x="155"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3302500" y="2522050"/>
              <a:ext cx="153700" cy="56000"/>
            </a:xfrm>
            <a:custGeom>
              <a:avLst/>
              <a:gdLst/>
              <a:ahLst/>
              <a:cxnLst/>
              <a:rect l="l" t="t" r="r" b="b"/>
              <a:pathLst>
                <a:path w="6148" h="2240" extrusionOk="0">
                  <a:moveTo>
                    <a:pt x="216" y="14"/>
                  </a:moveTo>
                  <a:cubicBezTo>
                    <a:pt x="217" y="14"/>
                    <a:pt x="218" y="15"/>
                    <a:pt x="219" y="16"/>
                  </a:cubicBezTo>
                  <a:lnTo>
                    <a:pt x="219" y="16"/>
                  </a:lnTo>
                  <a:cubicBezTo>
                    <a:pt x="219" y="15"/>
                    <a:pt x="218" y="14"/>
                    <a:pt x="216" y="14"/>
                  </a:cubicBezTo>
                  <a:close/>
                  <a:moveTo>
                    <a:pt x="5815" y="88"/>
                  </a:moveTo>
                  <a:cubicBezTo>
                    <a:pt x="5972" y="302"/>
                    <a:pt x="6026" y="588"/>
                    <a:pt x="6050" y="847"/>
                  </a:cubicBezTo>
                  <a:cubicBezTo>
                    <a:pt x="6074" y="1087"/>
                    <a:pt x="6066" y="1327"/>
                    <a:pt x="6042" y="1567"/>
                  </a:cubicBezTo>
                  <a:cubicBezTo>
                    <a:pt x="6042" y="1603"/>
                    <a:pt x="6038" y="1636"/>
                    <a:pt x="6030" y="1672"/>
                  </a:cubicBezTo>
                  <a:cubicBezTo>
                    <a:pt x="6030" y="1677"/>
                    <a:pt x="6030" y="1681"/>
                    <a:pt x="6030" y="1681"/>
                  </a:cubicBezTo>
                  <a:cubicBezTo>
                    <a:pt x="6030" y="1682"/>
                    <a:pt x="6030" y="1683"/>
                    <a:pt x="6030" y="1685"/>
                  </a:cubicBezTo>
                  <a:lnTo>
                    <a:pt x="6030" y="1685"/>
                  </a:lnTo>
                  <a:cubicBezTo>
                    <a:pt x="5822" y="1754"/>
                    <a:pt x="5611" y="1809"/>
                    <a:pt x="5400" y="1859"/>
                  </a:cubicBezTo>
                  <a:cubicBezTo>
                    <a:pt x="4895" y="1981"/>
                    <a:pt x="4387" y="2075"/>
                    <a:pt x="3871" y="2124"/>
                  </a:cubicBezTo>
                  <a:cubicBezTo>
                    <a:pt x="3633" y="2147"/>
                    <a:pt x="3394" y="2162"/>
                    <a:pt x="3156" y="2162"/>
                  </a:cubicBezTo>
                  <a:cubicBezTo>
                    <a:pt x="3106" y="2162"/>
                    <a:pt x="3055" y="2162"/>
                    <a:pt x="3005" y="2160"/>
                  </a:cubicBezTo>
                  <a:cubicBezTo>
                    <a:pt x="2733" y="2156"/>
                    <a:pt x="2464" y="2128"/>
                    <a:pt x="2196" y="2091"/>
                  </a:cubicBezTo>
                  <a:cubicBezTo>
                    <a:pt x="1716" y="2022"/>
                    <a:pt x="1244" y="1916"/>
                    <a:pt x="777" y="1786"/>
                  </a:cubicBezTo>
                  <a:cubicBezTo>
                    <a:pt x="618" y="1742"/>
                    <a:pt x="460" y="1693"/>
                    <a:pt x="301" y="1640"/>
                  </a:cubicBezTo>
                  <a:cubicBezTo>
                    <a:pt x="229" y="1617"/>
                    <a:pt x="160" y="1591"/>
                    <a:pt x="88" y="1567"/>
                  </a:cubicBezTo>
                  <a:lnTo>
                    <a:pt x="88" y="1567"/>
                  </a:lnTo>
                  <a:cubicBezTo>
                    <a:pt x="56" y="1073"/>
                    <a:pt x="94" y="575"/>
                    <a:pt x="198" y="91"/>
                  </a:cubicBezTo>
                  <a:lnTo>
                    <a:pt x="198" y="91"/>
                  </a:lnTo>
                  <a:cubicBezTo>
                    <a:pt x="346" y="155"/>
                    <a:pt x="500" y="205"/>
                    <a:pt x="651" y="249"/>
                  </a:cubicBezTo>
                  <a:cubicBezTo>
                    <a:pt x="1090" y="384"/>
                    <a:pt x="1545" y="473"/>
                    <a:pt x="2001" y="530"/>
                  </a:cubicBezTo>
                  <a:cubicBezTo>
                    <a:pt x="2355" y="573"/>
                    <a:pt x="2712" y="595"/>
                    <a:pt x="3069" y="595"/>
                  </a:cubicBezTo>
                  <a:cubicBezTo>
                    <a:pt x="3350" y="595"/>
                    <a:pt x="3632" y="581"/>
                    <a:pt x="3912" y="554"/>
                  </a:cubicBezTo>
                  <a:cubicBezTo>
                    <a:pt x="4375" y="506"/>
                    <a:pt x="4838" y="424"/>
                    <a:pt x="5282" y="286"/>
                  </a:cubicBezTo>
                  <a:cubicBezTo>
                    <a:pt x="5412" y="245"/>
                    <a:pt x="5538" y="201"/>
                    <a:pt x="5664" y="152"/>
                  </a:cubicBezTo>
                  <a:cubicBezTo>
                    <a:pt x="5712" y="131"/>
                    <a:pt x="5767" y="113"/>
                    <a:pt x="5815" y="88"/>
                  </a:cubicBezTo>
                  <a:close/>
                  <a:moveTo>
                    <a:pt x="5824" y="0"/>
                  </a:moveTo>
                  <a:cubicBezTo>
                    <a:pt x="5818" y="0"/>
                    <a:pt x="5811" y="2"/>
                    <a:pt x="5806" y="6"/>
                  </a:cubicBezTo>
                  <a:cubicBezTo>
                    <a:pt x="5770" y="26"/>
                    <a:pt x="5729" y="42"/>
                    <a:pt x="5692" y="58"/>
                  </a:cubicBezTo>
                  <a:cubicBezTo>
                    <a:pt x="5688" y="58"/>
                    <a:pt x="5684" y="62"/>
                    <a:pt x="5680" y="62"/>
                  </a:cubicBezTo>
                  <a:cubicBezTo>
                    <a:pt x="5676" y="62"/>
                    <a:pt x="5676" y="67"/>
                    <a:pt x="5672" y="67"/>
                  </a:cubicBezTo>
                  <a:cubicBezTo>
                    <a:pt x="5660" y="71"/>
                    <a:pt x="5648" y="75"/>
                    <a:pt x="5639" y="79"/>
                  </a:cubicBezTo>
                  <a:cubicBezTo>
                    <a:pt x="5615" y="91"/>
                    <a:pt x="5587" y="99"/>
                    <a:pt x="5562" y="111"/>
                  </a:cubicBezTo>
                  <a:cubicBezTo>
                    <a:pt x="5501" y="132"/>
                    <a:pt x="5436" y="156"/>
                    <a:pt x="5375" y="176"/>
                  </a:cubicBezTo>
                  <a:cubicBezTo>
                    <a:pt x="4965" y="315"/>
                    <a:pt x="4542" y="400"/>
                    <a:pt x="4115" y="457"/>
                  </a:cubicBezTo>
                  <a:cubicBezTo>
                    <a:pt x="3774" y="499"/>
                    <a:pt x="3431" y="519"/>
                    <a:pt x="3088" y="519"/>
                  </a:cubicBezTo>
                  <a:cubicBezTo>
                    <a:pt x="2801" y="519"/>
                    <a:pt x="2514" y="505"/>
                    <a:pt x="2228" y="477"/>
                  </a:cubicBezTo>
                  <a:cubicBezTo>
                    <a:pt x="1745" y="432"/>
                    <a:pt x="1265" y="347"/>
                    <a:pt x="797" y="213"/>
                  </a:cubicBezTo>
                  <a:cubicBezTo>
                    <a:pt x="655" y="172"/>
                    <a:pt x="513" y="128"/>
                    <a:pt x="379" y="79"/>
                  </a:cubicBezTo>
                  <a:cubicBezTo>
                    <a:pt x="334" y="62"/>
                    <a:pt x="293" y="46"/>
                    <a:pt x="252" y="30"/>
                  </a:cubicBezTo>
                  <a:cubicBezTo>
                    <a:pt x="241" y="26"/>
                    <a:pt x="230" y="22"/>
                    <a:pt x="219" y="16"/>
                  </a:cubicBezTo>
                  <a:lnTo>
                    <a:pt x="219" y="16"/>
                  </a:lnTo>
                  <a:cubicBezTo>
                    <a:pt x="220" y="16"/>
                    <a:pt x="219" y="17"/>
                    <a:pt x="218" y="17"/>
                  </a:cubicBezTo>
                  <a:cubicBezTo>
                    <a:pt x="216" y="17"/>
                    <a:pt x="212" y="16"/>
                    <a:pt x="208" y="14"/>
                  </a:cubicBezTo>
                  <a:cubicBezTo>
                    <a:pt x="204" y="10"/>
                    <a:pt x="204" y="10"/>
                    <a:pt x="200" y="10"/>
                  </a:cubicBezTo>
                  <a:cubicBezTo>
                    <a:pt x="196" y="6"/>
                    <a:pt x="196" y="6"/>
                    <a:pt x="191" y="6"/>
                  </a:cubicBezTo>
                  <a:cubicBezTo>
                    <a:pt x="187" y="3"/>
                    <a:pt x="182" y="2"/>
                    <a:pt x="177" y="2"/>
                  </a:cubicBezTo>
                  <a:lnTo>
                    <a:pt x="177" y="2"/>
                  </a:lnTo>
                  <a:cubicBezTo>
                    <a:pt x="174" y="1"/>
                    <a:pt x="171" y="1"/>
                    <a:pt x="168" y="1"/>
                  </a:cubicBezTo>
                  <a:cubicBezTo>
                    <a:pt x="153" y="1"/>
                    <a:pt x="139" y="8"/>
                    <a:pt x="135" y="26"/>
                  </a:cubicBezTo>
                  <a:lnTo>
                    <a:pt x="135" y="29"/>
                  </a:lnTo>
                  <a:lnTo>
                    <a:pt x="135" y="29"/>
                  </a:lnTo>
                  <a:cubicBezTo>
                    <a:pt x="132" y="34"/>
                    <a:pt x="131" y="39"/>
                    <a:pt x="131" y="44"/>
                  </a:cubicBezTo>
                  <a:lnTo>
                    <a:pt x="131" y="44"/>
                  </a:lnTo>
                  <a:cubicBezTo>
                    <a:pt x="44" y="438"/>
                    <a:pt x="0" y="844"/>
                    <a:pt x="0" y="1250"/>
                  </a:cubicBezTo>
                  <a:cubicBezTo>
                    <a:pt x="0" y="1363"/>
                    <a:pt x="4" y="1481"/>
                    <a:pt x="17" y="1599"/>
                  </a:cubicBezTo>
                  <a:cubicBezTo>
                    <a:pt x="17" y="1616"/>
                    <a:pt x="25" y="1628"/>
                    <a:pt x="41" y="1636"/>
                  </a:cubicBezTo>
                  <a:cubicBezTo>
                    <a:pt x="236" y="1705"/>
                    <a:pt x="431" y="1766"/>
                    <a:pt x="627" y="1823"/>
                  </a:cubicBezTo>
                  <a:cubicBezTo>
                    <a:pt x="1078" y="1953"/>
                    <a:pt x="1537" y="2063"/>
                    <a:pt x="2001" y="2136"/>
                  </a:cubicBezTo>
                  <a:cubicBezTo>
                    <a:pt x="2265" y="2181"/>
                    <a:pt x="2537" y="2213"/>
                    <a:pt x="2806" y="2229"/>
                  </a:cubicBezTo>
                  <a:cubicBezTo>
                    <a:pt x="2924" y="2236"/>
                    <a:pt x="3043" y="2239"/>
                    <a:pt x="3162" y="2239"/>
                  </a:cubicBezTo>
                  <a:cubicBezTo>
                    <a:pt x="3328" y="2239"/>
                    <a:pt x="3494" y="2233"/>
                    <a:pt x="3659" y="2221"/>
                  </a:cubicBezTo>
                  <a:cubicBezTo>
                    <a:pt x="4200" y="2181"/>
                    <a:pt x="4733" y="2091"/>
                    <a:pt x="5257" y="1969"/>
                  </a:cubicBezTo>
                  <a:cubicBezTo>
                    <a:pt x="5530" y="1908"/>
                    <a:pt x="5798" y="1843"/>
                    <a:pt x="6062" y="1754"/>
                  </a:cubicBezTo>
                  <a:lnTo>
                    <a:pt x="6074" y="1754"/>
                  </a:lnTo>
                  <a:cubicBezTo>
                    <a:pt x="6087" y="1750"/>
                    <a:pt x="6099" y="1737"/>
                    <a:pt x="6099" y="1725"/>
                  </a:cubicBezTo>
                  <a:cubicBezTo>
                    <a:pt x="6123" y="1583"/>
                    <a:pt x="6131" y="1437"/>
                    <a:pt x="6139" y="1294"/>
                  </a:cubicBezTo>
                  <a:cubicBezTo>
                    <a:pt x="6148" y="1010"/>
                    <a:pt x="6131" y="717"/>
                    <a:pt x="6054" y="441"/>
                  </a:cubicBezTo>
                  <a:cubicBezTo>
                    <a:pt x="6013" y="286"/>
                    <a:pt x="5948" y="140"/>
                    <a:pt x="5851" y="14"/>
                  </a:cubicBezTo>
                  <a:cubicBezTo>
                    <a:pt x="5844" y="4"/>
                    <a:pt x="5834" y="0"/>
                    <a:pt x="5824" y="0"/>
                  </a:cubicBezTo>
                  <a:close/>
                </a:path>
              </a:pathLst>
            </a:cu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3323950" y="2529500"/>
              <a:ext cx="5900" cy="37600"/>
            </a:xfrm>
            <a:custGeom>
              <a:avLst/>
              <a:gdLst/>
              <a:ahLst/>
              <a:cxnLst/>
              <a:rect l="l" t="t" r="r" b="b"/>
              <a:pathLst>
                <a:path w="236" h="1504" extrusionOk="0">
                  <a:moveTo>
                    <a:pt x="65" y="1484"/>
                  </a:moveTo>
                  <a:lnTo>
                    <a:pt x="65" y="1484"/>
                  </a:lnTo>
                  <a:cubicBezTo>
                    <a:pt x="65" y="1484"/>
                    <a:pt x="65" y="1484"/>
                    <a:pt x="65" y="1484"/>
                  </a:cubicBezTo>
                  <a:lnTo>
                    <a:pt x="65" y="1484"/>
                  </a:lnTo>
                  <a:cubicBezTo>
                    <a:pt x="65" y="1484"/>
                    <a:pt x="65" y="1484"/>
                    <a:pt x="65" y="1484"/>
                  </a:cubicBezTo>
                  <a:close/>
                  <a:moveTo>
                    <a:pt x="181" y="0"/>
                  </a:moveTo>
                  <a:cubicBezTo>
                    <a:pt x="172" y="0"/>
                    <a:pt x="162" y="4"/>
                    <a:pt x="155" y="12"/>
                  </a:cubicBezTo>
                  <a:cubicBezTo>
                    <a:pt x="86" y="90"/>
                    <a:pt x="61" y="187"/>
                    <a:pt x="53" y="289"/>
                  </a:cubicBezTo>
                  <a:cubicBezTo>
                    <a:pt x="41" y="411"/>
                    <a:pt x="41" y="537"/>
                    <a:pt x="33" y="659"/>
                  </a:cubicBezTo>
                  <a:cubicBezTo>
                    <a:pt x="29" y="789"/>
                    <a:pt x="21" y="919"/>
                    <a:pt x="17" y="1049"/>
                  </a:cubicBezTo>
                  <a:cubicBezTo>
                    <a:pt x="17" y="1114"/>
                    <a:pt x="12" y="1183"/>
                    <a:pt x="12" y="1248"/>
                  </a:cubicBezTo>
                  <a:cubicBezTo>
                    <a:pt x="8" y="1313"/>
                    <a:pt x="0" y="1374"/>
                    <a:pt x="4" y="1435"/>
                  </a:cubicBezTo>
                  <a:cubicBezTo>
                    <a:pt x="8" y="1464"/>
                    <a:pt x="17" y="1488"/>
                    <a:pt x="41" y="1496"/>
                  </a:cubicBezTo>
                  <a:cubicBezTo>
                    <a:pt x="49" y="1501"/>
                    <a:pt x="57" y="1503"/>
                    <a:pt x="65" y="1503"/>
                  </a:cubicBezTo>
                  <a:cubicBezTo>
                    <a:pt x="78" y="1503"/>
                    <a:pt x="92" y="1497"/>
                    <a:pt x="102" y="1484"/>
                  </a:cubicBezTo>
                  <a:cubicBezTo>
                    <a:pt x="120" y="1456"/>
                    <a:pt x="106" y="1425"/>
                    <a:pt x="82" y="1414"/>
                  </a:cubicBezTo>
                  <a:lnTo>
                    <a:pt x="82" y="1414"/>
                  </a:lnTo>
                  <a:cubicBezTo>
                    <a:pt x="82" y="1410"/>
                    <a:pt x="82" y="1406"/>
                    <a:pt x="82" y="1403"/>
                  </a:cubicBezTo>
                  <a:cubicBezTo>
                    <a:pt x="82" y="1387"/>
                    <a:pt x="86" y="1370"/>
                    <a:pt x="86" y="1354"/>
                  </a:cubicBezTo>
                  <a:cubicBezTo>
                    <a:pt x="86" y="1322"/>
                    <a:pt x="86" y="1293"/>
                    <a:pt x="86" y="1265"/>
                  </a:cubicBezTo>
                  <a:cubicBezTo>
                    <a:pt x="90" y="1200"/>
                    <a:pt x="90" y="1139"/>
                    <a:pt x="94" y="1074"/>
                  </a:cubicBezTo>
                  <a:cubicBezTo>
                    <a:pt x="98" y="952"/>
                    <a:pt x="102" y="826"/>
                    <a:pt x="106" y="704"/>
                  </a:cubicBezTo>
                  <a:cubicBezTo>
                    <a:pt x="114" y="578"/>
                    <a:pt x="118" y="460"/>
                    <a:pt x="126" y="338"/>
                  </a:cubicBezTo>
                  <a:cubicBezTo>
                    <a:pt x="130" y="244"/>
                    <a:pt x="143" y="138"/>
                    <a:pt x="208" y="65"/>
                  </a:cubicBezTo>
                  <a:cubicBezTo>
                    <a:pt x="235" y="37"/>
                    <a:pt x="209" y="0"/>
                    <a:pt x="18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3353975" y="2535900"/>
              <a:ext cx="3525" cy="39050"/>
            </a:xfrm>
            <a:custGeom>
              <a:avLst/>
              <a:gdLst/>
              <a:ahLst/>
              <a:cxnLst/>
              <a:rect l="l" t="t" r="r" b="b"/>
              <a:pathLst>
                <a:path w="141" h="1562" extrusionOk="0">
                  <a:moveTo>
                    <a:pt x="102" y="0"/>
                  </a:moveTo>
                  <a:cubicBezTo>
                    <a:pt x="83" y="0"/>
                    <a:pt x="64" y="13"/>
                    <a:pt x="64" y="37"/>
                  </a:cubicBezTo>
                  <a:cubicBezTo>
                    <a:pt x="68" y="533"/>
                    <a:pt x="47" y="1029"/>
                    <a:pt x="3" y="1525"/>
                  </a:cubicBezTo>
                  <a:cubicBezTo>
                    <a:pt x="1" y="1549"/>
                    <a:pt x="19" y="1562"/>
                    <a:pt x="38" y="1562"/>
                  </a:cubicBezTo>
                  <a:cubicBezTo>
                    <a:pt x="58" y="1562"/>
                    <a:pt x="78" y="1549"/>
                    <a:pt x="80" y="1525"/>
                  </a:cubicBezTo>
                  <a:cubicBezTo>
                    <a:pt x="121" y="1029"/>
                    <a:pt x="141" y="533"/>
                    <a:pt x="141" y="37"/>
                  </a:cubicBezTo>
                  <a:cubicBezTo>
                    <a:pt x="141" y="13"/>
                    <a:pt x="122" y="0"/>
                    <a:pt x="10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3383900" y="2536400"/>
              <a:ext cx="4350" cy="40175"/>
            </a:xfrm>
            <a:custGeom>
              <a:avLst/>
              <a:gdLst/>
              <a:ahLst/>
              <a:cxnLst/>
              <a:rect l="l" t="t" r="r" b="b"/>
              <a:pathLst>
                <a:path w="174" h="1607" extrusionOk="0">
                  <a:moveTo>
                    <a:pt x="121" y="1"/>
                  </a:moveTo>
                  <a:cubicBezTo>
                    <a:pt x="113" y="1"/>
                    <a:pt x="105" y="4"/>
                    <a:pt x="99" y="13"/>
                  </a:cubicBezTo>
                  <a:lnTo>
                    <a:pt x="94" y="13"/>
                  </a:lnTo>
                  <a:cubicBezTo>
                    <a:pt x="38" y="82"/>
                    <a:pt x="33" y="171"/>
                    <a:pt x="29" y="257"/>
                  </a:cubicBezTo>
                  <a:cubicBezTo>
                    <a:pt x="21" y="363"/>
                    <a:pt x="17" y="468"/>
                    <a:pt x="13" y="574"/>
                  </a:cubicBezTo>
                  <a:cubicBezTo>
                    <a:pt x="5" y="785"/>
                    <a:pt x="1" y="997"/>
                    <a:pt x="9" y="1212"/>
                  </a:cubicBezTo>
                  <a:cubicBezTo>
                    <a:pt x="9" y="1330"/>
                    <a:pt x="17" y="1452"/>
                    <a:pt x="25" y="1570"/>
                  </a:cubicBezTo>
                  <a:cubicBezTo>
                    <a:pt x="27" y="1594"/>
                    <a:pt x="47" y="1607"/>
                    <a:pt x="66" y="1607"/>
                  </a:cubicBezTo>
                  <a:cubicBezTo>
                    <a:pt x="84" y="1607"/>
                    <a:pt x="103" y="1594"/>
                    <a:pt x="103" y="1570"/>
                  </a:cubicBezTo>
                  <a:cubicBezTo>
                    <a:pt x="82" y="1310"/>
                    <a:pt x="78" y="1054"/>
                    <a:pt x="82" y="794"/>
                  </a:cubicBezTo>
                  <a:cubicBezTo>
                    <a:pt x="82" y="663"/>
                    <a:pt x="90" y="537"/>
                    <a:pt x="94" y="407"/>
                  </a:cubicBezTo>
                  <a:cubicBezTo>
                    <a:pt x="99" y="346"/>
                    <a:pt x="103" y="281"/>
                    <a:pt x="107" y="220"/>
                  </a:cubicBezTo>
                  <a:cubicBezTo>
                    <a:pt x="111" y="167"/>
                    <a:pt x="115" y="110"/>
                    <a:pt x="151" y="70"/>
                  </a:cubicBezTo>
                  <a:cubicBezTo>
                    <a:pt x="173" y="39"/>
                    <a:pt x="147" y="1"/>
                    <a:pt x="12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3412775" y="2532750"/>
              <a:ext cx="2575" cy="41175"/>
            </a:xfrm>
            <a:custGeom>
              <a:avLst/>
              <a:gdLst/>
              <a:ahLst/>
              <a:cxnLst/>
              <a:rect l="l" t="t" r="r" b="b"/>
              <a:pathLst>
                <a:path w="103" h="1647" extrusionOk="0">
                  <a:moveTo>
                    <a:pt x="64" y="0"/>
                  </a:moveTo>
                  <a:cubicBezTo>
                    <a:pt x="44" y="0"/>
                    <a:pt x="25" y="13"/>
                    <a:pt x="25" y="37"/>
                  </a:cubicBezTo>
                  <a:cubicBezTo>
                    <a:pt x="17" y="561"/>
                    <a:pt x="9" y="1086"/>
                    <a:pt x="1" y="1610"/>
                  </a:cubicBezTo>
                  <a:cubicBezTo>
                    <a:pt x="1" y="1635"/>
                    <a:pt x="19" y="1647"/>
                    <a:pt x="38" y="1647"/>
                  </a:cubicBezTo>
                  <a:cubicBezTo>
                    <a:pt x="57" y="1647"/>
                    <a:pt x="76" y="1635"/>
                    <a:pt x="78" y="1610"/>
                  </a:cubicBezTo>
                  <a:cubicBezTo>
                    <a:pt x="86" y="1086"/>
                    <a:pt x="94" y="561"/>
                    <a:pt x="102" y="37"/>
                  </a:cubicBezTo>
                  <a:cubicBezTo>
                    <a:pt x="102" y="13"/>
                    <a:pt x="83" y="0"/>
                    <a:pt x="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0"/>
            <p:cNvSpPr/>
            <p:nvPr/>
          </p:nvSpPr>
          <p:spPr>
            <a:xfrm>
              <a:off x="3435325" y="2529000"/>
              <a:ext cx="6850" cy="38025"/>
            </a:xfrm>
            <a:custGeom>
              <a:avLst/>
              <a:gdLst/>
              <a:ahLst/>
              <a:cxnLst/>
              <a:rect l="l" t="t" r="r" b="b"/>
              <a:pathLst>
                <a:path w="274" h="1521" extrusionOk="0">
                  <a:moveTo>
                    <a:pt x="47" y="0"/>
                  </a:moveTo>
                  <a:cubicBezTo>
                    <a:pt x="25" y="0"/>
                    <a:pt x="0" y="19"/>
                    <a:pt x="5" y="49"/>
                  </a:cubicBezTo>
                  <a:cubicBezTo>
                    <a:pt x="87" y="524"/>
                    <a:pt x="148" y="1004"/>
                    <a:pt x="196" y="1484"/>
                  </a:cubicBezTo>
                  <a:cubicBezTo>
                    <a:pt x="198" y="1508"/>
                    <a:pt x="219" y="1520"/>
                    <a:pt x="237" y="1520"/>
                  </a:cubicBezTo>
                  <a:cubicBezTo>
                    <a:pt x="256" y="1520"/>
                    <a:pt x="274" y="1508"/>
                    <a:pt x="269" y="1484"/>
                  </a:cubicBezTo>
                  <a:cubicBezTo>
                    <a:pt x="225" y="996"/>
                    <a:pt x="160" y="512"/>
                    <a:pt x="78" y="28"/>
                  </a:cubicBezTo>
                  <a:cubicBezTo>
                    <a:pt x="75" y="9"/>
                    <a:pt x="61" y="0"/>
                    <a:pt x="4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3380975" y="2030750"/>
              <a:ext cx="25" cy="493575"/>
            </a:xfrm>
            <a:custGeom>
              <a:avLst/>
              <a:gdLst/>
              <a:ahLst/>
              <a:cxnLst/>
              <a:rect l="l" t="t" r="r" b="b"/>
              <a:pathLst>
                <a:path w="1" h="19743" extrusionOk="0">
                  <a:moveTo>
                    <a:pt x="0" y="19743"/>
                  </a:moveTo>
                  <a:lnTo>
                    <a:pt x="0" y="0"/>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3380975" y="2030750"/>
              <a:ext cx="25" cy="493575"/>
            </a:xfrm>
            <a:custGeom>
              <a:avLst/>
              <a:gdLst/>
              <a:ahLst/>
              <a:cxnLst/>
              <a:rect l="l" t="t" r="r" b="b"/>
              <a:pathLst>
                <a:path w="1" h="19743" fill="none" extrusionOk="0">
                  <a:moveTo>
                    <a:pt x="0" y="19743"/>
                  </a:moveTo>
                  <a:lnTo>
                    <a:pt x="0" y="0"/>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30"/>
          <p:cNvSpPr/>
          <p:nvPr/>
        </p:nvSpPr>
        <p:spPr>
          <a:xfrm>
            <a:off x="5856550" y="879850"/>
            <a:ext cx="1321500" cy="1321500"/>
          </a:xfrm>
          <a:prstGeom prst="ellipse">
            <a:avLst/>
          </a:prstGeom>
          <a:solidFill>
            <a:schemeClr val="accent2"/>
          </a:solidFill>
          <a:ln w="9525" cap="flat" cmpd="sng">
            <a:solidFill>
              <a:schemeClr val="dk2"/>
            </a:solidFill>
            <a:prstDash val="solid"/>
            <a:round/>
            <a:headEnd type="none" w="sm" len="sm"/>
            <a:tailEnd type="none" w="sm" len="sm"/>
          </a:ln>
          <a:effectLst>
            <a:outerShdw dist="57150"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0"/>
          <p:cNvSpPr/>
          <p:nvPr/>
        </p:nvSpPr>
        <p:spPr>
          <a:xfrm>
            <a:off x="3412582" y="3133401"/>
            <a:ext cx="7617" cy="5790"/>
          </a:xfrm>
          <a:custGeom>
            <a:avLst/>
            <a:gdLst/>
            <a:ahLst/>
            <a:cxnLst/>
            <a:rect l="l" t="t" r="r" b="b"/>
            <a:pathLst>
              <a:path w="396" h="301" extrusionOk="0">
                <a:moveTo>
                  <a:pt x="96" y="1"/>
                </a:moveTo>
                <a:cubicBezTo>
                  <a:pt x="80" y="17"/>
                  <a:pt x="64" y="17"/>
                  <a:pt x="48" y="32"/>
                </a:cubicBezTo>
                <a:cubicBezTo>
                  <a:pt x="33" y="48"/>
                  <a:pt x="17" y="64"/>
                  <a:pt x="17" y="80"/>
                </a:cubicBezTo>
                <a:cubicBezTo>
                  <a:pt x="1" y="111"/>
                  <a:pt x="1" y="127"/>
                  <a:pt x="1" y="143"/>
                </a:cubicBezTo>
                <a:lnTo>
                  <a:pt x="17" y="190"/>
                </a:lnTo>
                <a:cubicBezTo>
                  <a:pt x="17" y="206"/>
                  <a:pt x="33" y="238"/>
                  <a:pt x="48" y="253"/>
                </a:cubicBezTo>
                <a:lnTo>
                  <a:pt x="80" y="269"/>
                </a:lnTo>
                <a:cubicBezTo>
                  <a:pt x="96" y="285"/>
                  <a:pt x="127" y="301"/>
                  <a:pt x="159" y="301"/>
                </a:cubicBezTo>
                <a:lnTo>
                  <a:pt x="238" y="301"/>
                </a:lnTo>
                <a:cubicBezTo>
                  <a:pt x="254" y="301"/>
                  <a:pt x="285" y="285"/>
                  <a:pt x="301" y="285"/>
                </a:cubicBezTo>
                <a:cubicBezTo>
                  <a:pt x="317" y="269"/>
                  <a:pt x="332" y="269"/>
                  <a:pt x="348" y="253"/>
                </a:cubicBezTo>
                <a:cubicBezTo>
                  <a:pt x="348" y="238"/>
                  <a:pt x="364" y="222"/>
                  <a:pt x="380" y="206"/>
                </a:cubicBezTo>
                <a:cubicBezTo>
                  <a:pt x="380" y="190"/>
                  <a:pt x="396" y="159"/>
                  <a:pt x="380" y="143"/>
                </a:cubicBezTo>
                <a:lnTo>
                  <a:pt x="380" y="111"/>
                </a:lnTo>
                <a:cubicBezTo>
                  <a:pt x="380" y="80"/>
                  <a:pt x="364" y="64"/>
                  <a:pt x="348" y="48"/>
                </a:cubicBezTo>
                <a:lnTo>
                  <a:pt x="317" y="17"/>
                </a:lnTo>
                <a:cubicBezTo>
                  <a:pt x="285" y="1"/>
                  <a:pt x="269" y="1"/>
                  <a:pt x="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3399540" y="3165889"/>
            <a:ext cx="7598" cy="7309"/>
          </a:xfrm>
          <a:custGeom>
            <a:avLst/>
            <a:gdLst/>
            <a:ahLst/>
            <a:cxnLst/>
            <a:rect l="l" t="t" r="r" b="b"/>
            <a:pathLst>
              <a:path w="395" h="380" extrusionOk="0">
                <a:moveTo>
                  <a:pt x="237" y="1"/>
                </a:moveTo>
                <a:lnTo>
                  <a:pt x="205" y="17"/>
                </a:lnTo>
                <a:cubicBezTo>
                  <a:pt x="174" y="17"/>
                  <a:pt x="158" y="32"/>
                  <a:pt x="142" y="48"/>
                </a:cubicBezTo>
                <a:lnTo>
                  <a:pt x="48" y="127"/>
                </a:lnTo>
                <a:cubicBezTo>
                  <a:pt x="32" y="143"/>
                  <a:pt x="32" y="159"/>
                  <a:pt x="16" y="175"/>
                </a:cubicBezTo>
                <a:cubicBezTo>
                  <a:pt x="0" y="190"/>
                  <a:pt x="0" y="222"/>
                  <a:pt x="0" y="238"/>
                </a:cubicBezTo>
                <a:cubicBezTo>
                  <a:pt x="0" y="253"/>
                  <a:pt x="16" y="269"/>
                  <a:pt x="16" y="301"/>
                </a:cubicBezTo>
                <a:cubicBezTo>
                  <a:pt x="16" y="317"/>
                  <a:pt x="32" y="332"/>
                  <a:pt x="48" y="348"/>
                </a:cubicBezTo>
                <a:lnTo>
                  <a:pt x="79" y="364"/>
                </a:lnTo>
                <a:cubicBezTo>
                  <a:pt x="95" y="380"/>
                  <a:pt x="127" y="380"/>
                  <a:pt x="158" y="380"/>
                </a:cubicBezTo>
                <a:lnTo>
                  <a:pt x="190" y="380"/>
                </a:lnTo>
                <a:cubicBezTo>
                  <a:pt x="221" y="364"/>
                  <a:pt x="237" y="364"/>
                  <a:pt x="253" y="348"/>
                </a:cubicBezTo>
                <a:lnTo>
                  <a:pt x="348" y="253"/>
                </a:lnTo>
                <a:cubicBezTo>
                  <a:pt x="363" y="238"/>
                  <a:pt x="363" y="222"/>
                  <a:pt x="379" y="206"/>
                </a:cubicBezTo>
                <a:cubicBezTo>
                  <a:pt x="379" y="190"/>
                  <a:pt x="395" y="175"/>
                  <a:pt x="395" y="159"/>
                </a:cubicBezTo>
                <a:cubicBezTo>
                  <a:pt x="395" y="127"/>
                  <a:pt x="379" y="111"/>
                  <a:pt x="379" y="96"/>
                </a:cubicBezTo>
                <a:cubicBezTo>
                  <a:pt x="363" y="80"/>
                  <a:pt x="363" y="64"/>
                  <a:pt x="348" y="48"/>
                </a:cubicBezTo>
                <a:lnTo>
                  <a:pt x="316" y="17"/>
                </a:lnTo>
                <a:cubicBezTo>
                  <a:pt x="284" y="17"/>
                  <a:pt x="269"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3433837" y="3185490"/>
            <a:ext cx="5790" cy="8964"/>
          </a:xfrm>
          <a:custGeom>
            <a:avLst/>
            <a:gdLst/>
            <a:ahLst/>
            <a:cxnLst/>
            <a:rect l="l" t="t" r="r" b="b"/>
            <a:pathLst>
              <a:path w="301" h="466" extrusionOk="0">
                <a:moveTo>
                  <a:pt x="170" y="1"/>
                </a:moveTo>
                <a:cubicBezTo>
                  <a:pt x="162" y="1"/>
                  <a:pt x="154" y="3"/>
                  <a:pt x="143" y="8"/>
                </a:cubicBezTo>
                <a:cubicBezTo>
                  <a:pt x="111" y="8"/>
                  <a:pt x="64" y="8"/>
                  <a:pt x="48" y="40"/>
                </a:cubicBezTo>
                <a:cubicBezTo>
                  <a:pt x="17" y="71"/>
                  <a:pt x="1" y="103"/>
                  <a:pt x="1" y="150"/>
                </a:cubicBezTo>
                <a:lnTo>
                  <a:pt x="1" y="324"/>
                </a:lnTo>
                <a:cubicBezTo>
                  <a:pt x="1" y="339"/>
                  <a:pt x="1" y="355"/>
                  <a:pt x="17" y="371"/>
                </a:cubicBezTo>
                <a:cubicBezTo>
                  <a:pt x="17" y="387"/>
                  <a:pt x="33" y="403"/>
                  <a:pt x="48" y="418"/>
                </a:cubicBezTo>
                <a:cubicBezTo>
                  <a:pt x="64" y="434"/>
                  <a:pt x="80" y="450"/>
                  <a:pt x="96" y="450"/>
                </a:cubicBezTo>
                <a:cubicBezTo>
                  <a:pt x="111" y="466"/>
                  <a:pt x="127" y="466"/>
                  <a:pt x="143" y="466"/>
                </a:cubicBezTo>
                <a:cubicBezTo>
                  <a:pt x="190" y="466"/>
                  <a:pt x="222" y="450"/>
                  <a:pt x="254" y="418"/>
                </a:cubicBezTo>
                <a:cubicBezTo>
                  <a:pt x="285" y="387"/>
                  <a:pt x="301" y="355"/>
                  <a:pt x="301" y="324"/>
                </a:cubicBezTo>
                <a:lnTo>
                  <a:pt x="301" y="150"/>
                </a:lnTo>
                <a:cubicBezTo>
                  <a:pt x="301" y="134"/>
                  <a:pt x="301" y="103"/>
                  <a:pt x="285" y="87"/>
                </a:cubicBezTo>
                <a:cubicBezTo>
                  <a:pt x="285" y="71"/>
                  <a:pt x="269" y="55"/>
                  <a:pt x="254" y="40"/>
                </a:cubicBezTo>
                <a:cubicBezTo>
                  <a:pt x="238" y="24"/>
                  <a:pt x="222" y="24"/>
                  <a:pt x="206" y="8"/>
                </a:cubicBezTo>
                <a:cubicBezTo>
                  <a:pt x="196" y="8"/>
                  <a:pt x="185" y="1"/>
                  <a:pt x="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3443570" y="3151328"/>
            <a:ext cx="9117" cy="7309"/>
          </a:xfrm>
          <a:custGeom>
            <a:avLst/>
            <a:gdLst/>
            <a:ahLst/>
            <a:cxnLst/>
            <a:rect l="l" t="t" r="r" b="b"/>
            <a:pathLst>
              <a:path w="474" h="380" extrusionOk="0">
                <a:moveTo>
                  <a:pt x="174" y="284"/>
                </a:moveTo>
                <a:cubicBezTo>
                  <a:pt x="174" y="284"/>
                  <a:pt x="175" y="284"/>
                  <a:pt x="176" y="285"/>
                </a:cubicBezTo>
                <a:lnTo>
                  <a:pt x="176" y="285"/>
                </a:lnTo>
                <a:cubicBezTo>
                  <a:pt x="176" y="285"/>
                  <a:pt x="177" y="285"/>
                  <a:pt x="177" y="286"/>
                </a:cubicBezTo>
                <a:lnTo>
                  <a:pt x="177" y="286"/>
                </a:lnTo>
                <a:lnTo>
                  <a:pt x="174" y="284"/>
                </a:lnTo>
                <a:close/>
                <a:moveTo>
                  <a:pt x="185" y="287"/>
                </a:moveTo>
                <a:cubicBezTo>
                  <a:pt x="186" y="287"/>
                  <a:pt x="186" y="287"/>
                  <a:pt x="187" y="287"/>
                </a:cubicBezTo>
                <a:lnTo>
                  <a:pt x="187" y="287"/>
                </a:lnTo>
                <a:cubicBezTo>
                  <a:pt x="187" y="289"/>
                  <a:pt x="188" y="290"/>
                  <a:pt x="188" y="292"/>
                </a:cubicBezTo>
                <a:lnTo>
                  <a:pt x="188" y="292"/>
                </a:lnTo>
                <a:lnTo>
                  <a:pt x="186" y="291"/>
                </a:lnTo>
                <a:lnTo>
                  <a:pt x="185" y="287"/>
                </a:lnTo>
                <a:close/>
                <a:moveTo>
                  <a:pt x="190" y="289"/>
                </a:moveTo>
                <a:lnTo>
                  <a:pt x="190" y="289"/>
                </a:lnTo>
                <a:cubicBezTo>
                  <a:pt x="194" y="291"/>
                  <a:pt x="200" y="295"/>
                  <a:pt x="205" y="300"/>
                </a:cubicBezTo>
                <a:lnTo>
                  <a:pt x="205" y="300"/>
                </a:lnTo>
                <a:lnTo>
                  <a:pt x="190" y="292"/>
                </a:lnTo>
                <a:lnTo>
                  <a:pt x="190" y="289"/>
                </a:lnTo>
                <a:close/>
                <a:moveTo>
                  <a:pt x="111" y="0"/>
                </a:moveTo>
                <a:cubicBezTo>
                  <a:pt x="95" y="16"/>
                  <a:pt x="79" y="16"/>
                  <a:pt x="63" y="32"/>
                </a:cubicBezTo>
                <a:cubicBezTo>
                  <a:pt x="47" y="48"/>
                  <a:pt x="32" y="48"/>
                  <a:pt x="16" y="79"/>
                </a:cubicBezTo>
                <a:cubicBezTo>
                  <a:pt x="16" y="95"/>
                  <a:pt x="0" y="111"/>
                  <a:pt x="0" y="126"/>
                </a:cubicBezTo>
                <a:cubicBezTo>
                  <a:pt x="0" y="142"/>
                  <a:pt x="0" y="174"/>
                  <a:pt x="0" y="190"/>
                </a:cubicBezTo>
                <a:cubicBezTo>
                  <a:pt x="16" y="221"/>
                  <a:pt x="47" y="253"/>
                  <a:pt x="79" y="269"/>
                </a:cubicBezTo>
                <a:cubicBezTo>
                  <a:pt x="109" y="298"/>
                  <a:pt x="152" y="300"/>
                  <a:pt x="183" y="300"/>
                </a:cubicBezTo>
                <a:lnTo>
                  <a:pt x="183" y="300"/>
                </a:lnTo>
                <a:cubicBezTo>
                  <a:pt x="195" y="321"/>
                  <a:pt x="216" y="342"/>
                  <a:pt x="237" y="363"/>
                </a:cubicBezTo>
                <a:cubicBezTo>
                  <a:pt x="253" y="363"/>
                  <a:pt x="268" y="379"/>
                  <a:pt x="300" y="379"/>
                </a:cubicBezTo>
                <a:lnTo>
                  <a:pt x="347" y="379"/>
                </a:lnTo>
                <a:cubicBezTo>
                  <a:pt x="395" y="363"/>
                  <a:pt x="426" y="347"/>
                  <a:pt x="442" y="300"/>
                </a:cubicBezTo>
                <a:cubicBezTo>
                  <a:pt x="458" y="269"/>
                  <a:pt x="474" y="237"/>
                  <a:pt x="458" y="190"/>
                </a:cubicBezTo>
                <a:cubicBezTo>
                  <a:pt x="442" y="142"/>
                  <a:pt x="426" y="111"/>
                  <a:pt x="395" y="79"/>
                </a:cubicBezTo>
                <a:cubicBezTo>
                  <a:pt x="395" y="79"/>
                  <a:pt x="379" y="79"/>
                  <a:pt x="379" y="63"/>
                </a:cubicBezTo>
                <a:cubicBezTo>
                  <a:pt x="363" y="48"/>
                  <a:pt x="347" y="32"/>
                  <a:pt x="332" y="32"/>
                </a:cubicBezTo>
                <a:cubicBezTo>
                  <a:pt x="316" y="16"/>
                  <a:pt x="300" y="16"/>
                  <a:pt x="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3462998" y="3167717"/>
            <a:ext cx="6386" cy="7002"/>
          </a:xfrm>
          <a:custGeom>
            <a:avLst/>
            <a:gdLst/>
            <a:ahLst/>
            <a:cxnLst/>
            <a:rect l="l" t="t" r="r" b="b"/>
            <a:pathLst>
              <a:path w="332" h="364" extrusionOk="0">
                <a:moveTo>
                  <a:pt x="158" y="64"/>
                </a:moveTo>
                <a:lnTo>
                  <a:pt x="206" y="80"/>
                </a:lnTo>
                <a:lnTo>
                  <a:pt x="190" y="80"/>
                </a:lnTo>
                <a:cubicBezTo>
                  <a:pt x="182" y="72"/>
                  <a:pt x="174" y="68"/>
                  <a:pt x="166" y="68"/>
                </a:cubicBezTo>
                <a:cubicBezTo>
                  <a:pt x="158" y="68"/>
                  <a:pt x="150" y="72"/>
                  <a:pt x="142" y="80"/>
                </a:cubicBezTo>
                <a:cubicBezTo>
                  <a:pt x="137" y="80"/>
                  <a:pt x="131" y="80"/>
                  <a:pt x="126" y="80"/>
                </a:cubicBezTo>
                <a:lnTo>
                  <a:pt x="126" y="80"/>
                </a:lnTo>
                <a:lnTo>
                  <a:pt x="127" y="80"/>
                </a:lnTo>
                <a:lnTo>
                  <a:pt x="158" y="64"/>
                </a:lnTo>
                <a:close/>
                <a:moveTo>
                  <a:pt x="158" y="1"/>
                </a:moveTo>
                <a:cubicBezTo>
                  <a:pt x="142" y="1"/>
                  <a:pt x="127" y="16"/>
                  <a:pt x="111" y="16"/>
                </a:cubicBezTo>
                <a:cubicBezTo>
                  <a:pt x="95" y="16"/>
                  <a:pt x="79" y="32"/>
                  <a:pt x="63" y="32"/>
                </a:cubicBezTo>
                <a:cubicBezTo>
                  <a:pt x="48" y="48"/>
                  <a:pt x="32" y="64"/>
                  <a:pt x="32" y="80"/>
                </a:cubicBezTo>
                <a:cubicBezTo>
                  <a:pt x="16" y="95"/>
                  <a:pt x="16" y="111"/>
                  <a:pt x="16" y="127"/>
                </a:cubicBezTo>
                <a:cubicBezTo>
                  <a:pt x="2" y="156"/>
                  <a:pt x="0" y="171"/>
                  <a:pt x="12" y="186"/>
                </a:cubicBezTo>
                <a:lnTo>
                  <a:pt x="12" y="186"/>
                </a:lnTo>
                <a:lnTo>
                  <a:pt x="0" y="222"/>
                </a:lnTo>
                <a:cubicBezTo>
                  <a:pt x="0" y="253"/>
                  <a:pt x="16" y="269"/>
                  <a:pt x="32" y="301"/>
                </a:cubicBezTo>
                <a:lnTo>
                  <a:pt x="48" y="316"/>
                </a:lnTo>
                <a:cubicBezTo>
                  <a:pt x="63" y="348"/>
                  <a:pt x="95" y="348"/>
                  <a:pt x="111" y="364"/>
                </a:cubicBezTo>
                <a:lnTo>
                  <a:pt x="206" y="364"/>
                </a:lnTo>
                <a:cubicBezTo>
                  <a:pt x="221" y="364"/>
                  <a:pt x="237" y="348"/>
                  <a:pt x="237" y="348"/>
                </a:cubicBezTo>
                <a:cubicBezTo>
                  <a:pt x="253" y="332"/>
                  <a:pt x="269" y="316"/>
                  <a:pt x="284" y="316"/>
                </a:cubicBezTo>
                <a:cubicBezTo>
                  <a:pt x="284" y="316"/>
                  <a:pt x="300" y="285"/>
                  <a:pt x="300" y="285"/>
                </a:cubicBezTo>
                <a:cubicBezTo>
                  <a:pt x="316" y="269"/>
                  <a:pt x="316" y="253"/>
                  <a:pt x="332" y="237"/>
                </a:cubicBezTo>
                <a:cubicBezTo>
                  <a:pt x="332" y="222"/>
                  <a:pt x="332" y="206"/>
                  <a:pt x="332" y="190"/>
                </a:cubicBezTo>
                <a:cubicBezTo>
                  <a:pt x="332" y="158"/>
                  <a:pt x="332" y="158"/>
                  <a:pt x="332" y="143"/>
                </a:cubicBezTo>
                <a:cubicBezTo>
                  <a:pt x="316" y="127"/>
                  <a:pt x="316" y="111"/>
                  <a:pt x="300" y="95"/>
                </a:cubicBezTo>
                <a:cubicBezTo>
                  <a:pt x="300" y="80"/>
                  <a:pt x="284" y="64"/>
                  <a:pt x="284" y="48"/>
                </a:cubicBezTo>
                <a:cubicBezTo>
                  <a:pt x="253" y="32"/>
                  <a:pt x="237" y="16"/>
                  <a:pt x="206" y="16"/>
                </a:cubicBezTo>
                <a:lnTo>
                  <a:pt x="15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 name="Google Shape;1226;p30"/>
          <p:cNvGrpSpPr/>
          <p:nvPr/>
        </p:nvGrpSpPr>
        <p:grpSpPr>
          <a:xfrm>
            <a:off x="451781" y="1023659"/>
            <a:ext cx="3255152" cy="3255884"/>
            <a:chOff x="713225" y="1214132"/>
            <a:chExt cx="2707212" cy="2707821"/>
          </a:xfrm>
        </p:grpSpPr>
        <p:sp>
          <p:nvSpPr>
            <p:cNvPr id="1227" name="Google Shape;1227;p30"/>
            <p:cNvSpPr/>
            <p:nvPr/>
          </p:nvSpPr>
          <p:spPr>
            <a:xfrm>
              <a:off x="713225" y="1214132"/>
              <a:ext cx="2707200" cy="2707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 name="Google Shape;1228;p30"/>
            <p:cNvGrpSpPr/>
            <p:nvPr/>
          </p:nvGrpSpPr>
          <p:grpSpPr>
            <a:xfrm>
              <a:off x="713229" y="1221541"/>
              <a:ext cx="2707208" cy="2700412"/>
              <a:chOff x="4421825" y="2068575"/>
              <a:chExt cx="637350" cy="635750"/>
            </a:xfrm>
          </p:grpSpPr>
          <p:sp>
            <p:nvSpPr>
              <p:cNvPr id="1229" name="Google Shape;1229;p30"/>
              <p:cNvSpPr/>
              <p:nvPr/>
            </p:nvSpPr>
            <p:spPr>
              <a:xfrm>
                <a:off x="4548775" y="2120125"/>
                <a:ext cx="72050" cy="56525"/>
              </a:xfrm>
              <a:custGeom>
                <a:avLst/>
                <a:gdLst/>
                <a:ahLst/>
                <a:cxnLst/>
                <a:rect l="l" t="t" r="r" b="b"/>
                <a:pathLst>
                  <a:path w="2882" h="2261" extrusionOk="0">
                    <a:moveTo>
                      <a:pt x="612" y="1"/>
                    </a:moveTo>
                    <a:cubicBezTo>
                      <a:pt x="403" y="137"/>
                      <a:pt x="202" y="281"/>
                      <a:pt x="1" y="432"/>
                    </a:cubicBezTo>
                    <a:cubicBezTo>
                      <a:pt x="942" y="661"/>
                      <a:pt x="1653" y="1215"/>
                      <a:pt x="2134" y="2069"/>
                    </a:cubicBezTo>
                    <a:cubicBezTo>
                      <a:pt x="2206" y="2194"/>
                      <a:pt x="2313" y="2261"/>
                      <a:pt x="2437" y="2261"/>
                    </a:cubicBezTo>
                    <a:cubicBezTo>
                      <a:pt x="2513" y="2261"/>
                      <a:pt x="2596" y="2236"/>
                      <a:pt x="2680" y="2184"/>
                    </a:cubicBezTo>
                    <a:cubicBezTo>
                      <a:pt x="2881" y="2069"/>
                      <a:pt x="2716" y="1933"/>
                      <a:pt x="2659" y="1832"/>
                    </a:cubicBezTo>
                    <a:cubicBezTo>
                      <a:pt x="2149" y="913"/>
                      <a:pt x="1445" y="309"/>
                      <a:pt x="61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4516650" y="2142750"/>
                <a:ext cx="76325" cy="44450"/>
              </a:xfrm>
              <a:custGeom>
                <a:avLst/>
                <a:gdLst/>
                <a:ahLst/>
                <a:cxnLst/>
                <a:rect l="l" t="t" r="r" b="b"/>
                <a:pathLst>
                  <a:path w="3053" h="1778" extrusionOk="0">
                    <a:moveTo>
                      <a:pt x="697" y="1"/>
                    </a:moveTo>
                    <a:cubicBezTo>
                      <a:pt x="460" y="202"/>
                      <a:pt x="223" y="417"/>
                      <a:pt x="0" y="633"/>
                    </a:cubicBezTo>
                    <a:cubicBezTo>
                      <a:pt x="169" y="591"/>
                      <a:pt x="340" y="570"/>
                      <a:pt x="510" y="570"/>
                    </a:cubicBezTo>
                    <a:cubicBezTo>
                      <a:pt x="1218" y="570"/>
                      <a:pt x="1912" y="928"/>
                      <a:pt x="2363" y="1617"/>
                    </a:cubicBezTo>
                    <a:cubicBezTo>
                      <a:pt x="2435" y="1726"/>
                      <a:pt x="2489" y="1778"/>
                      <a:pt x="2564" y="1778"/>
                    </a:cubicBezTo>
                    <a:cubicBezTo>
                      <a:pt x="2632" y="1778"/>
                      <a:pt x="2718" y="1735"/>
                      <a:pt x="2852" y="1653"/>
                    </a:cubicBezTo>
                    <a:cubicBezTo>
                      <a:pt x="3053" y="1531"/>
                      <a:pt x="2917" y="1416"/>
                      <a:pt x="2852" y="1308"/>
                    </a:cubicBezTo>
                    <a:cubicBezTo>
                      <a:pt x="2306" y="460"/>
                      <a:pt x="1530" y="37"/>
                      <a:pt x="697"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4491150" y="2171350"/>
                <a:ext cx="74900" cy="34650"/>
              </a:xfrm>
              <a:custGeom>
                <a:avLst/>
                <a:gdLst/>
                <a:ahLst/>
                <a:cxnLst/>
                <a:rect l="l" t="t" r="r" b="b"/>
                <a:pathLst>
                  <a:path w="2996" h="1386" extrusionOk="0">
                    <a:moveTo>
                      <a:pt x="1525" y="1"/>
                    </a:moveTo>
                    <a:cubicBezTo>
                      <a:pt x="1053" y="1"/>
                      <a:pt x="581" y="199"/>
                      <a:pt x="273" y="609"/>
                    </a:cubicBezTo>
                    <a:cubicBezTo>
                      <a:pt x="0" y="961"/>
                      <a:pt x="14" y="1040"/>
                      <a:pt x="345" y="1321"/>
                    </a:cubicBezTo>
                    <a:cubicBezTo>
                      <a:pt x="392" y="1357"/>
                      <a:pt x="429" y="1380"/>
                      <a:pt x="462" y="1380"/>
                    </a:cubicBezTo>
                    <a:cubicBezTo>
                      <a:pt x="499" y="1380"/>
                      <a:pt x="530" y="1350"/>
                      <a:pt x="560" y="1277"/>
                    </a:cubicBezTo>
                    <a:cubicBezTo>
                      <a:pt x="618" y="1127"/>
                      <a:pt x="683" y="990"/>
                      <a:pt x="805" y="875"/>
                    </a:cubicBezTo>
                    <a:cubicBezTo>
                      <a:pt x="1017" y="672"/>
                      <a:pt x="1277" y="575"/>
                      <a:pt x="1532" y="575"/>
                    </a:cubicBezTo>
                    <a:cubicBezTo>
                      <a:pt x="1917" y="575"/>
                      <a:pt x="2293" y="795"/>
                      <a:pt x="2478" y="1206"/>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4517900" y="2200050"/>
                <a:ext cx="22650" cy="12050"/>
              </a:xfrm>
              <a:custGeom>
                <a:avLst/>
                <a:gdLst/>
                <a:ahLst/>
                <a:cxnLst/>
                <a:rect l="l" t="t" r="r" b="b"/>
                <a:pathLst>
                  <a:path w="906" h="482" extrusionOk="0">
                    <a:moveTo>
                      <a:pt x="442" y="1"/>
                    </a:moveTo>
                    <a:cubicBezTo>
                      <a:pt x="343" y="1"/>
                      <a:pt x="249" y="34"/>
                      <a:pt x="166" y="108"/>
                    </a:cubicBezTo>
                    <a:cubicBezTo>
                      <a:pt x="79" y="180"/>
                      <a:pt x="0" y="266"/>
                      <a:pt x="29" y="381"/>
                    </a:cubicBezTo>
                    <a:cubicBezTo>
                      <a:pt x="52" y="462"/>
                      <a:pt x="111" y="472"/>
                      <a:pt x="176" y="472"/>
                    </a:cubicBezTo>
                    <a:cubicBezTo>
                      <a:pt x="197" y="472"/>
                      <a:pt x="220" y="471"/>
                      <a:pt x="241" y="471"/>
                    </a:cubicBezTo>
                    <a:cubicBezTo>
                      <a:pt x="257" y="471"/>
                      <a:pt x="273" y="472"/>
                      <a:pt x="288" y="474"/>
                    </a:cubicBezTo>
                    <a:cubicBezTo>
                      <a:pt x="307" y="477"/>
                      <a:pt x="326" y="477"/>
                      <a:pt x="345" y="477"/>
                    </a:cubicBezTo>
                    <a:cubicBezTo>
                      <a:pt x="384" y="477"/>
                      <a:pt x="422" y="474"/>
                      <a:pt x="460" y="474"/>
                    </a:cubicBezTo>
                    <a:lnTo>
                      <a:pt x="460" y="481"/>
                    </a:lnTo>
                    <a:lnTo>
                      <a:pt x="561" y="481"/>
                    </a:lnTo>
                    <a:lnTo>
                      <a:pt x="561" y="474"/>
                    </a:lnTo>
                    <a:cubicBezTo>
                      <a:pt x="575" y="471"/>
                      <a:pt x="592" y="470"/>
                      <a:pt x="608" y="470"/>
                    </a:cubicBezTo>
                    <a:cubicBezTo>
                      <a:pt x="650" y="470"/>
                      <a:pt x="697" y="477"/>
                      <a:pt x="740" y="477"/>
                    </a:cubicBezTo>
                    <a:cubicBezTo>
                      <a:pt x="813" y="477"/>
                      <a:pt x="876" y="458"/>
                      <a:pt x="884" y="359"/>
                    </a:cubicBezTo>
                    <a:cubicBezTo>
                      <a:pt x="906" y="180"/>
                      <a:pt x="755" y="65"/>
                      <a:pt x="582" y="22"/>
                    </a:cubicBezTo>
                    <a:cubicBezTo>
                      <a:pt x="534" y="8"/>
                      <a:pt x="487" y="1"/>
                      <a:pt x="44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4687600" y="2068575"/>
                <a:ext cx="40425" cy="33500"/>
              </a:xfrm>
              <a:custGeom>
                <a:avLst/>
                <a:gdLst/>
                <a:ahLst/>
                <a:cxnLst/>
                <a:rect l="l" t="t" r="r" b="b"/>
                <a:pathLst>
                  <a:path w="1617" h="1340" extrusionOk="0">
                    <a:moveTo>
                      <a:pt x="740" y="1"/>
                    </a:moveTo>
                    <a:cubicBezTo>
                      <a:pt x="489" y="30"/>
                      <a:pt x="245" y="66"/>
                      <a:pt x="1" y="109"/>
                    </a:cubicBezTo>
                    <a:cubicBezTo>
                      <a:pt x="345" y="382"/>
                      <a:pt x="640" y="726"/>
                      <a:pt x="877" y="1143"/>
                    </a:cubicBezTo>
                    <a:cubicBezTo>
                      <a:pt x="949" y="1270"/>
                      <a:pt x="1059" y="1340"/>
                      <a:pt x="1186" y="1340"/>
                    </a:cubicBezTo>
                    <a:cubicBezTo>
                      <a:pt x="1260" y="1340"/>
                      <a:pt x="1341" y="1316"/>
                      <a:pt x="1423" y="1265"/>
                    </a:cubicBezTo>
                    <a:cubicBezTo>
                      <a:pt x="1617" y="1150"/>
                      <a:pt x="1459" y="1007"/>
                      <a:pt x="1401" y="906"/>
                    </a:cubicBezTo>
                    <a:cubicBezTo>
                      <a:pt x="1207" y="561"/>
                      <a:pt x="985" y="260"/>
                      <a:pt x="740"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0"/>
              <p:cNvSpPr/>
              <p:nvPr/>
            </p:nvSpPr>
            <p:spPr>
              <a:xfrm>
                <a:off x="4641275" y="2075225"/>
                <a:ext cx="59100" cy="37375"/>
              </a:xfrm>
              <a:custGeom>
                <a:avLst/>
                <a:gdLst/>
                <a:ahLst/>
                <a:cxnLst/>
                <a:rect l="l" t="t" r="r" b="b"/>
                <a:pathLst>
                  <a:path w="2364" h="1495" extrusionOk="0">
                    <a:moveTo>
                      <a:pt x="1063" y="1"/>
                    </a:moveTo>
                    <a:cubicBezTo>
                      <a:pt x="704" y="80"/>
                      <a:pt x="352" y="180"/>
                      <a:pt x="0" y="295"/>
                    </a:cubicBezTo>
                    <a:cubicBezTo>
                      <a:pt x="640" y="353"/>
                      <a:pt x="1257" y="705"/>
                      <a:pt x="1674" y="1330"/>
                    </a:cubicBezTo>
                    <a:cubicBezTo>
                      <a:pt x="1745" y="1443"/>
                      <a:pt x="1799" y="1494"/>
                      <a:pt x="1873" y="1494"/>
                    </a:cubicBezTo>
                    <a:cubicBezTo>
                      <a:pt x="1941" y="1494"/>
                      <a:pt x="2025" y="1451"/>
                      <a:pt x="2155" y="1373"/>
                    </a:cubicBezTo>
                    <a:cubicBezTo>
                      <a:pt x="2364" y="1243"/>
                      <a:pt x="2227" y="1129"/>
                      <a:pt x="2162" y="1021"/>
                    </a:cubicBezTo>
                    <a:cubicBezTo>
                      <a:pt x="1861" y="554"/>
                      <a:pt x="1480" y="216"/>
                      <a:pt x="106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0"/>
              <p:cNvSpPr/>
              <p:nvPr/>
            </p:nvSpPr>
            <p:spPr>
              <a:xfrm>
                <a:off x="4598525" y="2096750"/>
                <a:ext cx="74725" cy="34550"/>
              </a:xfrm>
              <a:custGeom>
                <a:avLst/>
                <a:gdLst/>
                <a:ahLst/>
                <a:cxnLst/>
                <a:rect l="l" t="t" r="r" b="b"/>
                <a:pathLst>
                  <a:path w="2989" h="1382" extrusionOk="0">
                    <a:moveTo>
                      <a:pt x="1522" y="0"/>
                    </a:moveTo>
                    <a:cubicBezTo>
                      <a:pt x="1050" y="0"/>
                      <a:pt x="577" y="198"/>
                      <a:pt x="266" y="605"/>
                    </a:cubicBezTo>
                    <a:cubicBezTo>
                      <a:pt x="1" y="957"/>
                      <a:pt x="15" y="1036"/>
                      <a:pt x="345" y="1316"/>
                    </a:cubicBezTo>
                    <a:cubicBezTo>
                      <a:pt x="393" y="1357"/>
                      <a:pt x="430" y="1381"/>
                      <a:pt x="463" y="1381"/>
                    </a:cubicBezTo>
                    <a:cubicBezTo>
                      <a:pt x="500" y="1381"/>
                      <a:pt x="530" y="1350"/>
                      <a:pt x="561" y="1273"/>
                    </a:cubicBezTo>
                    <a:cubicBezTo>
                      <a:pt x="611" y="1130"/>
                      <a:pt x="683" y="986"/>
                      <a:pt x="805" y="878"/>
                    </a:cubicBezTo>
                    <a:cubicBezTo>
                      <a:pt x="1017" y="672"/>
                      <a:pt x="1278" y="574"/>
                      <a:pt x="1533" y="574"/>
                    </a:cubicBezTo>
                    <a:cubicBezTo>
                      <a:pt x="1918" y="574"/>
                      <a:pt x="2293" y="796"/>
                      <a:pt x="2479" y="1201"/>
                    </a:cubicBezTo>
                    <a:cubicBezTo>
                      <a:pt x="2508" y="1273"/>
                      <a:pt x="2500" y="1381"/>
                      <a:pt x="2615" y="1381"/>
                    </a:cubicBezTo>
                    <a:cubicBezTo>
                      <a:pt x="2687" y="1381"/>
                      <a:pt x="2989" y="1058"/>
                      <a:pt x="2989" y="957"/>
                    </a:cubicBezTo>
                    <a:cubicBezTo>
                      <a:pt x="2975" y="914"/>
                      <a:pt x="2946" y="857"/>
                      <a:pt x="2917" y="799"/>
                    </a:cubicBezTo>
                    <a:cubicBezTo>
                      <a:pt x="2626" y="272"/>
                      <a:pt x="2074" y="0"/>
                      <a:pt x="152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4625275" y="2125400"/>
                <a:ext cx="22675" cy="12075"/>
              </a:xfrm>
              <a:custGeom>
                <a:avLst/>
                <a:gdLst/>
                <a:ahLst/>
                <a:cxnLst/>
                <a:rect l="l" t="t" r="r" b="b"/>
                <a:pathLst>
                  <a:path w="907" h="483" extrusionOk="0">
                    <a:moveTo>
                      <a:pt x="449" y="0"/>
                    </a:moveTo>
                    <a:cubicBezTo>
                      <a:pt x="348" y="0"/>
                      <a:pt x="252" y="35"/>
                      <a:pt x="166" y="106"/>
                    </a:cubicBezTo>
                    <a:cubicBezTo>
                      <a:pt x="80" y="177"/>
                      <a:pt x="1" y="271"/>
                      <a:pt x="30" y="379"/>
                    </a:cubicBezTo>
                    <a:cubicBezTo>
                      <a:pt x="53" y="461"/>
                      <a:pt x="113" y="473"/>
                      <a:pt x="179" y="473"/>
                    </a:cubicBezTo>
                    <a:cubicBezTo>
                      <a:pt x="207" y="473"/>
                      <a:pt x="236" y="471"/>
                      <a:pt x="263" y="471"/>
                    </a:cubicBezTo>
                    <a:cubicBezTo>
                      <a:pt x="271" y="471"/>
                      <a:pt x="280" y="471"/>
                      <a:pt x="288" y="472"/>
                    </a:cubicBezTo>
                    <a:cubicBezTo>
                      <a:pt x="313" y="479"/>
                      <a:pt x="342" y="481"/>
                      <a:pt x="372" y="481"/>
                    </a:cubicBezTo>
                    <a:cubicBezTo>
                      <a:pt x="401" y="481"/>
                      <a:pt x="432"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6"/>
                      <a:pt x="493" y="0"/>
                      <a:pt x="4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4652050" y="2114025"/>
                <a:ext cx="181225" cy="62625"/>
              </a:xfrm>
              <a:custGeom>
                <a:avLst/>
                <a:gdLst/>
                <a:ahLst/>
                <a:cxnLst/>
                <a:rect l="l" t="t" r="r" b="b"/>
                <a:pathLst>
                  <a:path w="7249" h="2505" extrusionOk="0">
                    <a:moveTo>
                      <a:pt x="3750" y="0"/>
                    </a:moveTo>
                    <a:cubicBezTo>
                      <a:pt x="2615" y="8"/>
                      <a:pt x="1753" y="331"/>
                      <a:pt x="1020" y="977"/>
                    </a:cubicBezTo>
                    <a:cubicBezTo>
                      <a:pt x="640" y="1308"/>
                      <a:pt x="331" y="1710"/>
                      <a:pt x="108" y="2170"/>
                    </a:cubicBezTo>
                    <a:cubicBezTo>
                      <a:pt x="65" y="2256"/>
                      <a:pt x="0" y="2349"/>
                      <a:pt x="130" y="2428"/>
                    </a:cubicBezTo>
                    <a:cubicBezTo>
                      <a:pt x="214" y="2478"/>
                      <a:pt x="296" y="2503"/>
                      <a:pt x="372" y="2503"/>
                    </a:cubicBezTo>
                    <a:cubicBezTo>
                      <a:pt x="502" y="2503"/>
                      <a:pt x="615" y="2430"/>
                      <a:pt x="697" y="2285"/>
                    </a:cubicBezTo>
                    <a:cubicBezTo>
                      <a:pt x="1296" y="1218"/>
                      <a:pt x="2405" y="576"/>
                      <a:pt x="3582" y="576"/>
                    </a:cubicBezTo>
                    <a:cubicBezTo>
                      <a:pt x="3816" y="576"/>
                      <a:pt x="4053" y="602"/>
                      <a:pt x="4289" y="654"/>
                    </a:cubicBezTo>
                    <a:cubicBezTo>
                      <a:pt x="5273" y="870"/>
                      <a:pt x="6006" y="1430"/>
                      <a:pt x="6501" y="2313"/>
                    </a:cubicBezTo>
                    <a:cubicBezTo>
                      <a:pt x="6573" y="2438"/>
                      <a:pt x="6680" y="2505"/>
                      <a:pt x="6806" y="2505"/>
                    </a:cubicBezTo>
                    <a:cubicBezTo>
                      <a:pt x="6883" y="2505"/>
                      <a:pt x="6967" y="2480"/>
                      <a:pt x="7054" y="2428"/>
                    </a:cubicBezTo>
                    <a:cubicBezTo>
                      <a:pt x="7248" y="2313"/>
                      <a:pt x="7083" y="2177"/>
                      <a:pt x="7033" y="2076"/>
                    </a:cubicBezTo>
                    <a:cubicBezTo>
                      <a:pt x="6278" y="733"/>
                      <a:pt x="5115" y="5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4679150" y="2142750"/>
                <a:ext cx="126275" cy="44700"/>
              </a:xfrm>
              <a:custGeom>
                <a:avLst/>
                <a:gdLst/>
                <a:ahLst/>
                <a:cxnLst/>
                <a:rect l="l" t="t" r="r" b="b"/>
                <a:pathLst>
                  <a:path w="5051" h="1788" extrusionOk="0">
                    <a:moveTo>
                      <a:pt x="2673" y="1"/>
                    </a:moveTo>
                    <a:cubicBezTo>
                      <a:pt x="1545" y="1"/>
                      <a:pt x="619" y="525"/>
                      <a:pt x="145" y="1337"/>
                    </a:cubicBezTo>
                    <a:cubicBezTo>
                      <a:pt x="80" y="1459"/>
                      <a:pt x="1" y="1581"/>
                      <a:pt x="188" y="1660"/>
                    </a:cubicBezTo>
                    <a:cubicBezTo>
                      <a:pt x="280" y="1699"/>
                      <a:pt x="375" y="1787"/>
                      <a:pt x="467" y="1787"/>
                    </a:cubicBezTo>
                    <a:cubicBezTo>
                      <a:pt x="526" y="1787"/>
                      <a:pt x="584" y="1752"/>
                      <a:pt x="640" y="1646"/>
                    </a:cubicBezTo>
                    <a:cubicBezTo>
                      <a:pt x="726" y="1480"/>
                      <a:pt x="841" y="1337"/>
                      <a:pt x="971" y="1215"/>
                    </a:cubicBezTo>
                    <a:cubicBezTo>
                      <a:pt x="1426" y="784"/>
                      <a:pt x="1975" y="574"/>
                      <a:pt x="2516" y="574"/>
                    </a:cubicBezTo>
                    <a:cubicBezTo>
                      <a:pt x="3220" y="574"/>
                      <a:pt x="3910" y="930"/>
                      <a:pt x="4361" y="1617"/>
                    </a:cubicBezTo>
                    <a:cubicBezTo>
                      <a:pt x="4436" y="1726"/>
                      <a:pt x="4490" y="1778"/>
                      <a:pt x="4564" y="1778"/>
                    </a:cubicBezTo>
                    <a:cubicBezTo>
                      <a:pt x="4632" y="1778"/>
                      <a:pt x="4716" y="1735"/>
                      <a:pt x="4850" y="1653"/>
                    </a:cubicBezTo>
                    <a:cubicBezTo>
                      <a:pt x="5051" y="1531"/>
                      <a:pt x="4922" y="1416"/>
                      <a:pt x="4850" y="1308"/>
                    </a:cubicBezTo>
                    <a:cubicBezTo>
                      <a:pt x="4304" y="453"/>
                      <a:pt x="3514" y="29"/>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4703775" y="2171350"/>
                <a:ext cx="74725" cy="34650"/>
              </a:xfrm>
              <a:custGeom>
                <a:avLst/>
                <a:gdLst/>
                <a:ahLst/>
                <a:cxnLst/>
                <a:rect l="l" t="t" r="r" b="b"/>
                <a:pathLst>
                  <a:path w="2989" h="1386" extrusionOk="0">
                    <a:moveTo>
                      <a:pt x="1518" y="1"/>
                    </a:moveTo>
                    <a:cubicBezTo>
                      <a:pt x="1046" y="1"/>
                      <a:pt x="574" y="199"/>
                      <a:pt x="266" y="609"/>
                    </a:cubicBezTo>
                    <a:cubicBezTo>
                      <a:pt x="0" y="961"/>
                      <a:pt x="7" y="1040"/>
                      <a:pt x="338" y="1321"/>
                    </a:cubicBezTo>
                    <a:cubicBezTo>
                      <a:pt x="385" y="1357"/>
                      <a:pt x="424" y="1380"/>
                      <a:pt x="457" y="1380"/>
                    </a:cubicBezTo>
                    <a:cubicBezTo>
                      <a:pt x="495" y="1380"/>
                      <a:pt x="526" y="1350"/>
                      <a:pt x="553" y="1277"/>
                    </a:cubicBezTo>
                    <a:cubicBezTo>
                      <a:pt x="611" y="1127"/>
                      <a:pt x="682" y="990"/>
                      <a:pt x="797" y="875"/>
                    </a:cubicBezTo>
                    <a:cubicBezTo>
                      <a:pt x="1012" y="672"/>
                      <a:pt x="1273" y="575"/>
                      <a:pt x="1528" y="575"/>
                    </a:cubicBezTo>
                    <a:cubicBezTo>
                      <a:pt x="1913" y="575"/>
                      <a:pt x="2285" y="795"/>
                      <a:pt x="2471" y="1206"/>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4730350" y="2200050"/>
                <a:ext cx="22650" cy="11975"/>
              </a:xfrm>
              <a:custGeom>
                <a:avLst/>
                <a:gdLst/>
                <a:ahLst/>
                <a:cxnLst/>
                <a:rect l="l" t="t" r="r" b="b"/>
                <a:pathLst>
                  <a:path w="906" h="479" extrusionOk="0">
                    <a:moveTo>
                      <a:pt x="441" y="1"/>
                    </a:moveTo>
                    <a:cubicBezTo>
                      <a:pt x="342" y="1"/>
                      <a:pt x="249" y="34"/>
                      <a:pt x="165" y="108"/>
                    </a:cubicBezTo>
                    <a:cubicBezTo>
                      <a:pt x="86" y="180"/>
                      <a:pt x="0" y="266"/>
                      <a:pt x="36" y="381"/>
                    </a:cubicBezTo>
                    <a:cubicBezTo>
                      <a:pt x="54" y="462"/>
                      <a:pt x="112" y="472"/>
                      <a:pt x="176" y="472"/>
                    </a:cubicBezTo>
                    <a:cubicBezTo>
                      <a:pt x="197" y="472"/>
                      <a:pt x="219" y="471"/>
                      <a:pt x="241" y="471"/>
                    </a:cubicBezTo>
                    <a:cubicBezTo>
                      <a:pt x="257" y="471"/>
                      <a:pt x="273" y="472"/>
                      <a:pt x="288" y="474"/>
                    </a:cubicBezTo>
                    <a:cubicBezTo>
                      <a:pt x="307" y="477"/>
                      <a:pt x="326" y="477"/>
                      <a:pt x="345" y="477"/>
                    </a:cubicBezTo>
                    <a:cubicBezTo>
                      <a:pt x="383" y="477"/>
                      <a:pt x="422" y="474"/>
                      <a:pt x="460" y="474"/>
                    </a:cubicBezTo>
                    <a:cubicBezTo>
                      <a:pt x="484" y="474"/>
                      <a:pt x="505" y="477"/>
                      <a:pt x="526" y="477"/>
                    </a:cubicBezTo>
                    <a:cubicBezTo>
                      <a:pt x="537" y="477"/>
                      <a:pt x="549" y="477"/>
                      <a:pt x="560" y="474"/>
                    </a:cubicBezTo>
                    <a:cubicBezTo>
                      <a:pt x="574" y="472"/>
                      <a:pt x="589" y="471"/>
                      <a:pt x="604" y="471"/>
                    </a:cubicBezTo>
                    <a:cubicBezTo>
                      <a:pt x="649" y="471"/>
                      <a:pt x="700" y="479"/>
                      <a:pt x="747" y="479"/>
                    </a:cubicBezTo>
                    <a:cubicBezTo>
                      <a:pt x="818" y="479"/>
                      <a:pt x="879" y="459"/>
                      <a:pt x="891" y="359"/>
                    </a:cubicBezTo>
                    <a:cubicBezTo>
                      <a:pt x="905" y="180"/>
                      <a:pt x="762" y="65"/>
                      <a:pt x="582" y="22"/>
                    </a:cubicBezTo>
                    <a:cubicBezTo>
                      <a:pt x="534" y="8"/>
                      <a:pt x="487" y="1"/>
                      <a:pt x="441"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0"/>
              <p:cNvSpPr/>
              <p:nvPr/>
            </p:nvSpPr>
            <p:spPr>
              <a:xfrm>
                <a:off x="4759250" y="2069125"/>
                <a:ext cx="38450" cy="32800"/>
              </a:xfrm>
              <a:custGeom>
                <a:avLst/>
                <a:gdLst/>
                <a:ahLst/>
                <a:cxnLst/>
                <a:rect l="l" t="t" r="r" b="b"/>
                <a:pathLst>
                  <a:path w="1538" h="1312" extrusionOk="0">
                    <a:moveTo>
                      <a:pt x="798" y="1"/>
                    </a:moveTo>
                    <a:cubicBezTo>
                      <a:pt x="525" y="288"/>
                      <a:pt x="288" y="618"/>
                      <a:pt x="116" y="985"/>
                    </a:cubicBezTo>
                    <a:cubicBezTo>
                      <a:pt x="73" y="1064"/>
                      <a:pt x="1" y="1164"/>
                      <a:pt x="137" y="1236"/>
                    </a:cubicBezTo>
                    <a:cubicBezTo>
                      <a:pt x="219" y="1286"/>
                      <a:pt x="300" y="1311"/>
                      <a:pt x="376" y="1311"/>
                    </a:cubicBezTo>
                    <a:cubicBezTo>
                      <a:pt x="507" y="1311"/>
                      <a:pt x="623" y="1238"/>
                      <a:pt x="705" y="1092"/>
                    </a:cubicBezTo>
                    <a:cubicBezTo>
                      <a:pt x="920" y="704"/>
                      <a:pt x="1207" y="374"/>
                      <a:pt x="1538" y="115"/>
                    </a:cubicBezTo>
                    <a:cubicBezTo>
                      <a:pt x="1294" y="72"/>
                      <a:pt x="1049" y="29"/>
                      <a:pt x="798"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0"/>
              <p:cNvSpPr/>
              <p:nvPr/>
            </p:nvSpPr>
            <p:spPr>
              <a:xfrm>
                <a:off x="4786550" y="2076125"/>
                <a:ext cx="54625" cy="36700"/>
              </a:xfrm>
              <a:custGeom>
                <a:avLst/>
                <a:gdLst/>
                <a:ahLst/>
                <a:cxnLst/>
                <a:rect l="l" t="t" r="r" b="b"/>
                <a:pathLst>
                  <a:path w="2185" h="1468" extrusionOk="0">
                    <a:moveTo>
                      <a:pt x="1236" y="1"/>
                    </a:moveTo>
                    <a:cubicBezTo>
                      <a:pt x="769" y="238"/>
                      <a:pt x="396" y="583"/>
                      <a:pt x="144" y="1014"/>
                    </a:cubicBezTo>
                    <a:cubicBezTo>
                      <a:pt x="72" y="1136"/>
                      <a:pt x="1" y="1258"/>
                      <a:pt x="187" y="1337"/>
                    </a:cubicBezTo>
                    <a:lnTo>
                      <a:pt x="187" y="1344"/>
                    </a:lnTo>
                    <a:cubicBezTo>
                      <a:pt x="279" y="1379"/>
                      <a:pt x="374" y="1468"/>
                      <a:pt x="467" y="1468"/>
                    </a:cubicBezTo>
                    <a:cubicBezTo>
                      <a:pt x="526" y="1468"/>
                      <a:pt x="584" y="1432"/>
                      <a:pt x="640" y="1322"/>
                    </a:cubicBezTo>
                    <a:cubicBezTo>
                      <a:pt x="726" y="1164"/>
                      <a:pt x="834" y="1021"/>
                      <a:pt x="970" y="891"/>
                    </a:cubicBezTo>
                    <a:cubicBezTo>
                      <a:pt x="1337" y="547"/>
                      <a:pt x="1753" y="345"/>
                      <a:pt x="2184" y="281"/>
                    </a:cubicBezTo>
                    <a:cubicBezTo>
                      <a:pt x="1875" y="173"/>
                      <a:pt x="1559" y="87"/>
                      <a:pt x="1236"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4810975" y="2096750"/>
                <a:ext cx="74725" cy="34550"/>
              </a:xfrm>
              <a:custGeom>
                <a:avLst/>
                <a:gdLst/>
                <a:ahLst/>
                <a:cxnLst/>
                <a:rect l="l" t="t" r="r" b="b"/>
                <a:pathLst>
                  <a:path w="2989" h="1382" extrusionOk="0">
                    <a:moveTo>
                      <a:pt x="1522" y="0"/>
                    </a:moveTo>
                    <a:cubicBezTo>
                      <a:pt x="1050" y="0"/>
                      <a:pt x="577" y="198"/>
                      <a:pt x="266" y="605"/>
                    </a:cubicBezTo>
                    <a:cubicBezTo>
                      <a:pt x="0" y="957"/>
                      <a:pt x="15" y="1036"/>
                      <a:pt x="345" y="1316"/>
                    </a:cubicBezTo>
                    <a:cubicBezTo>
                      <a:pt x="392" y="1357"/>
                      <a:pt x="430" y="1381"/>
                      <a:pt x="463" y="1381"/>
                    </a:cubicBezTo>
                    <a:cubicBezTo>
                      <a:pt x="500" y="1381"/>
                      <a:pt x="530" y="1350"/>
                      <a:pt x="561" y="1273"/>
                    </a:cubicBezTo>
                    <a:cubicBezTo>
                      <a:pt x="618" y="1130"/>
                      <a:pt x="683" y="986"/>
                      <a:pt x="805" y="878"/>
                    </a:cubicBezTo>
                    <a:cubicBezTo>
                      <a:pt x="1017" y="672"/>
                      <a:pt x="1277" y="574"/>
                      <a:pt x="1533" y="574"/>
                    </a:cubicBezTo>
                    <a:cubicBezTo>
                      <a:pt x="1918" y="574"/>
                      <a:pt x="2293" y="796"/>
                      <a:pt x="2479" y="1201"/>
                    </a:cubicBezTo>
                    <a:cubicBezTo>
                      <a:pt x="2507" y="1273"/>
                      <a:pt x="2500" y="1381"/>
                      <a:pt x="2615" y="1381"/>
                    </a:cubicBezTo>
                    <a:cubicBezTo>
                      <a:pt x="2694" y="1381"/>
                      <a:pt x="2989" y="1058"/>
                      <a:pt x="2989" y="957"/>
                    </a:cubicBezTo>
                    <a:cubicBezTo>
                      <a:pt x="2974" y="914"/>
                      <a:pt x="2953" y="857"/>
                      <a:pt x="2917" y="799"/>
                    </a:cubicBezTo>
                    <a:cubicBezTo>
                      <a:pt x="2626" y="272"/>
                      <a:pt x="2074" y="0"/>
                      <a:pt x="152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0"/>
              <p:cNvSpPr/>
              <p:nvPr/>
            </p:nvSpPr>
            <p:spPr>
              <a:xfrm>
                <a:off x="4837725" y="2125400"/>
                <a:ext cx="22650" cy="12075"/>
              </a:xfrm>
              <a:custGeom>
                <a:avLst/>
                <a:gdLst/>
                <a:ahLst/>
                <a:cxnLst/>
                <a:rect l="l" t="t" r="r" b="b"/>
                <a:pathLst>
                  <a:path w="906" h="483" extrusionOk="0">
                    <a:moveTo>
                      <a:pt x="449" y="0"/>
                    </a:moveTo>
                    <a:cubicBezTo>
                      <a:pt x="348" y="0"/>
                      <a:pt x="251" y="35"/>
                      <a:pt x="166" y="106"/>
                    </a:cubicBezTo>
                    <a:cubicBezTo>
                      <a:pt x="80" y="177"/>
                      <a:pt x="1" y="271"/>
                      <a:pt x="30" y="379"/>
                    </a:cubicBezTo>
                    <a:cubicBezTo>
                      <a:pt x="52" y="461"/>
                      <a:pt x="113" y="473"/>
                      <a:pt x="179" y="473"/>
                    </a:cubicBezTo>
                    <a:cubicBezTo>
                      <a:pt x="207" y="473"/>
                      <a:pt x="235" y="471"/>
                      <a:pt x="262" y="471"/>
                    </a:cubicBezTo>
                    <a:cubicBezTo>
                      <a:pt x="271" y="471"/>
                      <a:pt x="280" y="471"/>
                      <a:pt x="288" y="472"/>
                    </a:cubicBezTo>
                    <a:cubicBezTo>
                      <a:pt x="317" y="479"/>
                      <a:pt x="346" y="481"/>
                      <a:pt x="374" y="481"/>
                    </a:cubicBezTo>
                    <a:cubicBezTo>
                      <a:pt x="403" y="481"/>
                      <a:pt x="432" y="479"/>
                      <a:pt x="461" y="479"/>
                    </a:cubicBezTo>
                    <a:cubicBezTo>
                      <a:pt x="480" y="479"/>
                      <a:pt x="502" y="482"/>
                      <a:pt x="525" y="482"/>
                    </a:cubicBezTo>
                    <a:cubicBezTo>
                      <a:pt x="537" y="482"/>
                      <a:pt x="549" y="482"/>
                      <a:pt x="561" y="479"/>
                    </a:cubicBezTo>
                    <a:lnTo>
                      <a:pt x="554" y="479"/>
                    </a:ln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7" y="6"/>
                      <a:pt x="493" y="0"/>
                      <a:pt x="4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0"/>
              <p:cNvSpPr/>
              <p:nvPr/>
            </p:nvSpPr>
            <p:spPr>
              <a:xfrm>
                <a:off x="4864500" y="2121025"/>
                <a:ext cx="68250" cy="55600"/>
              </a:xfrm>
              <a:custGeom>
                <a:avLst/>
                <a:gdLst/>
                <a:ahLst/>
                <a:cxnLst/>
                <a:rect l="l" t="t" r="r" b="b"/>
                <a:pathLst>
                  <a:path w="2730" h="2224" extrusionOk="0">
                    <a:moveTo>
                      <a:pt x="2155" y="0"/>
                    </a:moveTo>
                    <a:cubicBezTo>
                      <a:pt x="1738" y="166"/>
                      <a:pt x="1365" y="396"/>
                      <a:pt x="1020" y="697"/>
                    </a:cubicBezTo>
                    <a:cubicBezTo>
                      <a:pt x="639" y="1035"/>
                      <a:pt x="331" y="1430"/>
                      <a:pt x="108" y="1890"/>
                    </a:cubicBezTo>
                    <a:cubicBezTo>
                      <a:pt x="65" y="1976"/>
                      <a:pt x="0" y="2069"/>
                      <a:pt x="129" y="2148"/>
                    </a:cubicBezTo>
                    <a:cubicBezTo>
                      <a:pt x="214" y="2198"/>
                      <a:pt x="296" y="2223"/>
                      <a:pt x="372" y="2223"/>
                    </a:cubicBezTo>
                    <a:cubicBezTo>
                      <a:pt x="502" y="2223"/>
                      <a:pt x="615" y="2150"/>
                      <a:pt x="697" y="2005"/>
                    </a:cubicBezTo>
                    <a:cubicBezTo>
                      <a:pt x="1149" y="1200"/>
                      <a:pt x="1889" y="640"/>
                      <a:pt x="2730" y="410"/>
                    </a:cubicBezTo>
                    <a:cubicBezTo>
                      <a:pt x="2543" y="273"/>
                      <a:pt x="2349" y="137"/>
                      <a:pt x="2155"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4891775" y="2143300"/>
                <a:ext cx="71700" cy="44150"/>
              </a:xfrm>
              <a:custGeom>
                <a:avLst/>
                <a:gdLst/>
                <a:ahLst/>
                <a:cxnLst/>
                <a:rect l="l" t="t" r="r" b="b"/>
                <a:pathLst>
                  <a:path w="2868" h="1766" extrusionOk="0">
                    <a:moveTo>
                      <a:pt x="2235" y="0"/>
                    </a:moveTo>
                    <a:cubicBezTo>
                      <a:pt x="1301" y="122"/>
                      <a:pt x="554" y="611"/>
                      <a:pt x="137" y="1315"/>
                    </a:cubicBezTo>
                    <a:cubicBezTo>
                      <a:pt x="73" y="1437"/>
                      <a:pt x="1" y="1559"/>
                      <a:pt x="188" y="1638"/>
                    </a:cubicBezTo>
                    <a:cubicBezTo>
                      <a:pt x="276" y="1677"/>
                      <a:pt x="369" y="1765"/>
                      <a:pt x="461" y="1765"/>
                    </a:cubicBezTo>
                    <a:cubicBezTo>
                      <a:pt x="519" y="1765"/>
                      <a:pt x="577" y="1730"/>
                      <a:pt x="633" y="1624"/>
                    </a:cubicBezTo>
                    <a:cubicBezTo>
                      <a:pt x="719" y="1458"/>
                      <a:pt x="834" y="1315"/>
                      <a:pt x="964" y="1193"/>
                    </a:cubicBezTo>
                    <a:cubicBezTo>
                      <a:pt x="1420" y="759"/>
                      <a:pt x="1968" y="550"/>
                      <a:pt x="2505" y="550"/>
                    </a:cubicBezTo>
                    <a:cubicBezTo>
                      <a:pt x="2627" y="550"/>
                      <a:pt x="2748" y="561"/>
                      <a:pt x="2867" y="582"/>
                    </a:cubicBezTo>
                    <a:cubicBezTo>
                      <a:pt x="2666" y="381"/>
                      <a:pt x="2450" y="187"/>
                      <a:pt x="2235"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4916200" y="2171350"/>
                <a:ext cx="74750" cy="34650"/>
              </a:xfrm>
              <a:custGeom>
                <a:avLst/>
                <a:gdLst/>
                <a:ahLst/>
                <a:cxnLst/>
                <a:rect l="l" t="t" r="r" b="b"/>
                <a:pathLst>
                  <a:path w="2990" h="1386" extrusionOk="0">
                    <a:moveTo>
                      <a:pt x="1519" y="1"/>
                    </a:moveTo>
                    <a:cubicBezTo>
                      <a:pt x="1047" y="1"/>
                      <a:pt x="574" y="199"/>
                      <a:pt x="267" y="609"/>
                    </a:cubicBezTo>
                    <a:cubicBezTo>
                      <a:pt x="1" y="961"/>
                      <a:pt x="8" y="1040"/>
                      <a:pt x="338" y="1321"/>
                    </a:cubicBezTo>
                    <a:cubicBezTo>
                      <a:pt x="385" y="1357"/>
                      <a:pt x="424" y="1380"/>
                      <a:pt x="458" y="1380"/>
                    </a:cubicBezTo>
                    <a:cubicBezTo>
                      <a:pt x="496" y="1380"/>
                      <a:pt x="527" y="1350"/>
                      <a:pt x="554" y="1277"/>
                    </a:cubicBezTo>
                    <a:cubicBezTo>
                      <a:pt x="611" y="1127"/>
                      <a:pt x="683" y="990"/>
                      <a:pt x="798" y="875"/>
                    </a:cubicBezTo>
                    <a:cubicBezTo>
                      <a:pt x="1013" y="672"/>
                      <a:pt x="1275" y="575"/>
                      <a:pt x="1531" y="575"/>
                    </a:cubicBezTo>
                    <a:cubicBezTo>
                      <a:pt x="1918" y="575"/>
                      <a:pt x="2293" y="795"/>
                      <a:pt x="2479" y="1206"/>
                    </a:cubicBez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4942975" y="2200050"/>
                <a:ext cx="22475" cy="12050"/>
              </a:xfrm>
              <a:custGeom>
                <a:avLst/>
                <a:gdLst/>
                <a:ahLst/>
                <a:cxnLst/>
                <a:rect l="l" t="t" r="r" b="b"/>
                <a:pathLst>
                  <a:path w="899" h="482" extrusionOk="0">
                    <a:moveTo>
                      <a:pt x="438" y="1"/>
                    </a:moveTo>
                    <a:cubicBezTo>
                      <a:pt x="338" y="1"/>
                      <a:pt x="247" y="34"/>
                      <a:pt x="158" y="108"/>
                    </a:cubicBezTo>
                    <a:cubicBezTo>
                      <a:pt x="79" y="180"/>
                      <a:pt x="0" y="266"/>
                      <a:pt x="29" y="381"/>
                    </a:cubicBezTo>
                    <a:cubicBezTo>
                      <a:pt x="47" y="462"/>
                      <a:pt x="105" y="472"/>
                      <a:pt x="169" y="472"/>
                    </a:cubicBezTo>
                    <a:cubicBezTo>
                      <a:pt x="190" y="472"/>
                      <a:pt x="212" y="471"/>
                      <a:pt x="234" y="471"/>
                    </a:cubicBezTo>
                    <a:cubicBezTo>
                      <a:pt x="250" y="471"/>
                      <a:pt x="266" y="472"/>
                      <a:pt x="280" y="474"/>
                    </a:cubicBezTo>
                    <a:cubicBezTo>
                      <a:pt x="299" y="477"/>
                      <a:pt x="319" y="477"/>
                      <a:pt x="338" y="477"/>
                    </a:cubicBezTo>
                    <a:cubicBezTo>
                      <a:pt x="376" y="477"/>
                      <a:pt x="414" y="474"/>
                      <a:pt x="453" y="474"/>
                    </a:cubicBezTo>
                    <a:lnTo>
                      <a:pt x="453" y="481"/>
                    </a:lnTo>
                    <a:lnTo>
                      <a:pt x="553" y="481"/>
                    </a:lnTo>
                    <a:lnTo>
                      <a:pt x="553" y="474"/>
                    </a:lnTo>
                    <a:cubicBezTo>
                      <a:pt x="568" y="471"/>
                      <a:pt x="584" y="470"/>
                      <a:pt x="601" y="470"/>
                    </a:cubicBezTo>
                    <a:cubicBezTo>
                      <a:pt x="643" y="470"/>
                      <a:pt x="690" y="477"/>
                      <a:pt x="733" y="477"/>
                    </a:cubicBezTo>
                    <a:cubicBezTo>
                      <a:pt x="807" y="477"/>
                      <a:pt x="872" y="458"/>
                      <a:pt x="884" y="359"/>
                    </a:cubicBezTo>
                    <a:cubicBezTo>
                      <a:pt x="898" y="180"/>
                      <a:pt x="754" y="65"/>
                      <a:pt x="582" y="22"/>
                    </a:cubicBezTo>
                    <a:cubicBezTo>
                      <a:pt x="532" y="8"/>
                      <a:pt x="484" y="1"/>
                      <a:pt x="438"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4462400" y="2217100"/>
                <a:ext cx="53200" cy="51550"/>
              </a:xfrm>
              <a:custGeom>
                <a:avLst/>
                <a:gdLst/>
                <a:ahLst/>
                <a:cxnLst/>
                <a:rect l="l" t="t" r="r" b="b"/>
                <a:pathLst>
                  <a:path w="2128" h="2062" extrusionOk="0">
                    <a:moveTo>
                      <a:pt x="302" y="1"/>
                    </a:moveTo>
                    <a:cubicBezTo>
                      <a:pt x="195" y="166"/>
                      <a:pt x="94" y="338"/>
                      <a:pt x="1" y="511"/>
                    </a:cubicBezTo>
                    <a:cubicBezTo>
                      <a:pt x="583" y="805"/>
                      <a:pt x="1042" y="1258"/>
                      <a:pt x="1387" y="1868"/>
                    </a:cubicBezTo>
                    <a:cubicBezTo>
                      <a:pt x="1459" y="1995"/>
                      <a:pt x="1569" y="2062"/>
                      <a:pt x="1695" y="2062"/>
                    </a:cubicBezTo>
                    <a:cubicBezTo>
                      <a:pt x="1770" y="2062"/>
                      <a:pt x="1850" y="2038"/>
                      <a:pt x="1933" y="1990"/>
                    </a:cubicBezTo>
                    <a:cubicBezTo>
                      <a:pt x="2127" y="1868"/>
                      <a:pt x="1969" y="1732"/>
                      <a:pt x="1912" y="1631"/>
                    </a:cubicBezTo>
                    <a:cubicBezTo>
                      <a:pt x="1488" y="884"/>
                      <a:pt x="942" y="338"/>
                      <a:pt x="30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4449475" y="2242050"/>
                <a:ext cx="38275" cy="37125"/>
              </a:xfrm>
              <a:custGeom>
                <a:avLst/>
                <a:gdLst/>
                <a:ahLst/>
                <a:cxnLst/>
                <a:rect l="l" t="t" r="r" b="b"/>
                <a:pathLst>
                  <a:path w="1531" h="1485" extrusionOk="0">
                    <a:moveTo>
                      <a:pt x="259" y="1"/>
                    </a:moveTo>
                    <a:cubicBezTo>
                      <a:pt x="166" y="173"/>
                      <a:pt x="80" y="353"/>
                      <a:pt x="1" y="533"/>
                    </a:cubicBezTo>
                    <a:cubicBezTo>
                      <a:pt x="324" y="712"/>
                      <a:pt x="618" y="971"/>
                      <a:pt x="848" y="1323"/>
                    </a:cubicBezTo>
                    <a:cubicBezTo>
                      <a:pt x="920" y="1433"/>
                      <a:pt x="975" y="1485"/>
                      <a:pt x="1050" y="1485"/>
                    </a:cubicBezTo>
                    <a:cubicBezTo>
                      <a:pt x="1117" y="1485"/>
                      <a:pt x="1201" y="1444"/>
                      <a:pt x="1329" y="1366"/>
                    </a:cubicBezTo>
                    <a:cubicBezTo>
                      <a:pt x="1531" y="1237"/>
                      <a:pt x="1401" y="1122"/>
                      <a:pt x="1329" y="1014"/>
                    </a:cubicBezTo>
                    <a:cubicBezTo>
                      <a:pt x="1035" y="554"/>
                      <a:pt x="669" y="216"/>
                      <a:pt x="259"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4438875" y="2268450"/>
                <a:ext cx="21950" cy="29475"/>
              </a:xfrm>
              <a:custGeom>
                <a:avLst/>
                <a:gdLst/>
                <a:ahLst/>
                <a:cxnLst/>
                <a:rect l="l" t="t" r="r" b="b"/>
                <a:pathLst>
                  <a:path w="878" h="1179" extrusionOk="0">
                    <a:moveTo>
                      <a:pt x="209" y="1"/>
                    </a:moveTo>
                    <a:cubicBezTo>
                      <a:pt x="130" y="188"/>
                      <a:pt x="65" y="367"/>
                      <a:pt x="1" y="561"/>
                    </a:cubicBezTo>
                    <a:cubicBezTo>
                      <a:pt x="152" y="662"/>
                      <a:pt x="281" y="813"/>
                      <a:pt x="367" y="999"/>
                    </a:cubicBezTo>
                    <a:cubicBezTo>
                      <a:pt x="396" y="1064"/>
                      <a:pt x="381" y="1179"/>
                      <a:pt x="504" y="1179"/>
                    </a:cubicBezTo>
                    <a:cubicBezTo>
                      <a:pt x="575" y="1179"/>
                      <a:pt x="877" y="849"/>
                      <a:pt x="877" y="755"/>
                    </a:cubicBezTo>
                    <a:cubicBezTo>
                      <a:pt x="856" y="712"/>
                      <a:pt x="834" y="655"/>
                      <a:pt x="805" y="597"/>
                    </a:cubicBezTo>
                    <a:cubicBezTo>
                      <a:pt x="662" y="331"/>
                      <a:pt x="446" y="137"/>
                      <a:pt x="209"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4432425" y="2297375"/>
                <a:ext cx="2700" cy="6500"/>
              </a:xfrm>
              <a:custGeom>
                <a:avLst/>
                <a:gdLst/>
                <a:ahLst/>
                <a:cxnLst/>
                <a:rect l="l" t="t" r="r" b="b"/>
                <a:pathLst>
                  <a:path w="108" h="260" extrusionOk="0">
                    <a:moveTo>
                      <a:pt x="72" y="0"/>
                    </a:moveTo>
                    <a:cubicBezTo>
                      <a:pt x="43" y="87"/>
                      <a:pt x="22" y="173"/>
                      <a:pt x="0" y="259"/>
                    </a:cubicBezTo>
                    <a:cubicBezTo>
                      <a:pt x="50" y="252"/>
                      <a:pt x="94" y="223"/>
                      <a:pt x="101" y="144"/>
                    </a:cubicBezTo>
                    <a:cubicBezTo>
                      <a:pt x="108" y="94"/>
                      <a:pt x="94" y="44"/>
                      <a:pt x="7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4439425" y="2280675"/>
                <a:ext cx="181400" cy="62625"/>
              </a:xfrm>
              <a:custGeom>
                <a:avLst/>
                <a:gdLst/>
                <a:ahLst/>
                <a:cxnLst/>
                <a:rect l="l" t="t" r="r" b="b"/>
                <a:pathLst>
                  <a:path w="7256" h="2505" extrusionOk="0">
                    <a:moveTo>
                      <a:pt x="3757" y="0"/>
                    </a:moveTo>
                    <a:cubicBezTo>
                      <a:pt x="2615" y="8"/>
                      <a:pt x="1760" y="331"/>
                      <a:pt x="1028" y="977"/>
                    </a:cubicBezTo>
                    <a:cubicBezTo>
                      <a:pt x="647" y="1308"/>
                      <a:pt x="338" y="1710"/>
                      <a:pt x="115" y="2170"/>
                    </a:cubicBezTo>
                    <a:cubicBezTo>
                      <a:pt x="72" y="2256"/>
                      <a:pt x="0" y="2349"/>
                      <a:pt x="137" y="2428"/>
                    </a:cubicBezTo>
                    <a:cubicBezTo>
                      <a:pt x="217" y="2478"/>
                      <a:pt x="297" y="2502"/>
                      <a:pt x="372" y="2502"/>
                    </a:cubicBezTo>
                    <a:cubicBezTo>
                      <a:pt x="504" y="2502"/>
                      <a:pt x="622" y="2427"/>
                      <a:pt x="704" y="2285"/>
                    </a:cubicBezTo>
                    <a:cubicBezTo>
                      <a:pt x="1304" y="1218"/>
                      <a:pt x="2413" y="576"/>
                      <a:pt x="3590" y="576"/>
                    </a:cubicBezTo>
                    <a:cubicBezTo>
                      <a:pt x="3823" y="576"/>
                      <a:pt x="4060" y="602"/>
                      <a:pt x="4296" y="654"/>
                    </a:cubicBezTo>
                    <a:cubicBezTo>
                      <a:pt x="5273" y="870"/>
                      <a:pt x="6013" y="1430"/>
                      <a:pt x="6508" y="2313"/>
                    </a:cubicBezTo>
                    <a:cubicBezTo>
                      <a:pt x="6580" y="2438"/>
                      <a:pt x="6687" y="2505"/>
                      <a:pt x="6811" y="2505"/>
                    </a:cubicBezTo>
                    <a:cubicBezTo>
                      <a:pt x="6887" y="2505"/>
                      <a:pt x="6970" y="2480"/>
                      <a:pt x="7054" y="2428"/>
                    </a:cubicBezTo>
                    <a:cubicBezTo>
                      <a:pt x="7255" y="2313"/>
                      <a:pt x="7090" y="2177"/>
                      <a:pt x="7033" y="2069"/>
                    </a:cubicBezTo>
                    <a:cubicBezTo>
                      <a:pt x="6278" y="733"/>
                      <a:pt x="5122" y="58"/>
                      <a:pt x="3757"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4466725" y="2309225"/>
                <a:ext cx="126250" cy="44875"/>
              </a:xfrm>
              <a:custGeom>
                <a:avLst/>
                <a:gdLst/>
                <a:ahLst/>
                <a:cxnLst/>
                <a:rect l="l" t="t" r="r" b="b"/>
                <a:pathLst>
                  <a:path w="5050" h="1795" extrusionOk="0">
                    <a:moveTo>
                      <a:pt x="2672" y="1"/>
                    </a:moveTo>
                    <a:cubicBezTo>
                      <a:pt x="1537" y="8"/>
                      <a:pt x="618" y="532"/>
                      <a:pt x="144" y="1344"/>
                    </a:cubicBezTo>
                    <a:cubicBezTo>
                      <a:pt x="72" y="1466"/>
                      <a:pt x="0" y="1588"/>
                      <a:pt x="187" y="1667"/>
                    </a:cubicBezTo>
                    <a:cubicBezTo>
                      <a:pt x="279" y="1707"/>
                      <a:pt x="374" y="1794"/>
                      <a:pt x="467" y="1794"/>
                    </a:cubicBezTo>
                    <a:cubicBezTo>
                      <a:pt x="526" y="1794"/>
                      <a:pt x="584" y="1759"/>
                      <a:pt x="639" y="1653"/>
                    </a:cubicBezTo>
                    <a:cubicBezTo>
                      <a:pt x="726" y="1487"/>
                      <a:pt x="833" y="1344"/>
                      <a:pt x="970" y="1214"/>
                    </a:cubicBezTo>
                    <a:cubicBezTo>
                      <a:pt x="1424" y="786"/>
                      <a:pt x="1970" y="577"/>
                      <a:pt x="2509" y="577"/>
                    </a:cubicBezTo>
                    <a:cubicBezTo>
                      <a:pt x="3215" y="577"/>
                      <a:pt x="3908" y="935"/>
                      <a:pt x="4360" y="1624"/>
                    </a:cubicBezTo>
                    <a:cubicBezTo>
                      <a:pt x="4432" y="1733"/>
                      <a:pt x="4486" y="1785"/>
                      <a:pt x="4561" y="1785"/>
                    </a:cubicBezTo>
                    <a:cubicBezTo>
                      <a:pt x="4629" y="1785"/>
                      <a:pt x="4715" y="1742"/>
                      <a:pt x="4849" y="1660"/>
                    </a:cubicBezTo>
                    <a:cubicBezTo>
                      <a:pt x="5050" y="1538"/>
                      <a:pt x="4914" y="1423"/>
                      <a:pt x="4849" y="1315"/>
                    </a:cubicBezTo>
                    <a:cubicBezTo>
                      <a:pt x="4296" y="460"/>
                      <a:pt x="3513" y="36"/>
                      <a:pt x="267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4491150" y="2338000"/>
                <a:ext cx="74900" cy="34650"/>
              </a:xfrm>
              <a:custGeom>
                <a:avLst/>
                <a:gdLst/>
                <a:ahLst/>
                <a:cxnLst/>
                <a:rect l="l" t="t" r="r" b="b"/>
                <a:pathLst>
                  <a:path w="2996" h="1386" extrusionOk="0">
                    <a:moveTo>
                      <a:pt x="1525" y="1"/>
                    </a:moveTo>
                    <a:cubicBezTo>
                      <a:pt x="1053" y="1"/>
                      <a:pt x="581" y="199"/>
                      <a:pt x="273" y="609"/>
                    </a:cubicBezTo>
                    <a:cubicBezTo>
                      <a:pt x="0" y="961"/>
                      <a:pt x="14" y="1040"/>
                      <a:pt x="345" y="1313"/>
                    </a:cubicBezTo>
                    <a:cubicBezTo>
                      <a:pt x="393" y="1354"/>
                      <a:pt x="432" y="1379"/>
                      <a:pt x="466" y="1379"/>
                    </a:cubicBezTo>
                    <a:cubicBezTo>
                      <a:pt x="504" y="1379"/>
                      <a:pt x="534" y="1349"/>
                      <a:pt x="560" y="1277"/>
                    </a:cubicBezTo>
                    <a:cubicBezTo>
                      <a:pt x="618" y="1127"/>
                      <a:pt x="683" y="990"/>
                      <a:pt x="805" y="875"/>
                    </a:cubicBezTo>
                    <a:cubicBezTo>
                      <a:pt x="1020" y="671"/>
                      <a:pt x="1281" y="574"/>
                      <a:pt x="1537" y="574"/>
                    </a:cubicBezTo>
                    <a:cubicBezTo>
                      <a:pt x="1921" y="574"/>
                      <a:pt x="2293" y="793"/>
                      <a:pt x="2478" y="1198"/>
                    </a:cubicBezTo>
                    <a:cubicBezTo>
                      <a:pt x="2514" y="1270"/>
                      <a:pt x="2500" y="1378"/>
                      <a:pt x="2615" y="1385"/>
                    </a:cubicBezTo>
                    <a:cubicBezTo>
                      <a:pt x="2694" y="1385"/>
                      <a:pt x="2996" y="1055"/>
                      <a:pt x="2988" y="954"/>
                    </a:cubicBezTo>
                    <a:cubicBezTo>
                      <a:pt x="2974" y="918"/>
                      <a:pt x="2952" y="854"/>
                      <a:pt x="2917" y="796"/>
                    </a:cubicBezTo>
                    <a:cubicBezTo>
                      <a:pt x="2630" y="273"/>
                      <a:pt x="2078" y="1"/>
                      <a:pt x="1525"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4517900" y="2366575"/>
                <a:ext cx="22650" cy="12075"/>
              </a:xfrm>
              <a:custGeom>
                <a:avLst/>
                <a:gdLst/>
                <a:ahLst/>
                <a:cxnLst/>
                <a:rect l="l" t="t" r="r" b="b"/>
                <a:pathLst>
                  <a:path w="906" h="483" extrusionOk="0">
                    <a:moveTo>
                      <a:pt x="451" y="0"/>
                    </a:moveTo>
                    <a:cubicBezTo>
                      <a:pt x="348" y="0"/>
                      <a:pt x="252" y="37"/>
                      <a:pt x="166" y="113"/>
                    </a:cubicBezTo>
                    <a:cubicBezTo>
                      <a:pt x="79" y="185"/>
                      <a:pt x="0" y="271"/>
                      <a:pt x="29" y="386"/>
                    </a:cubicBezTo>
                    <a:cubicBezTo>
                      <a:pt x="54" y="471"/>
                      <a:pt x="124" y="476"/>
                      <a:pt x="196" y="476"/>
                    </a:cubicBezTo>
                    <a:cubicBezTo>
                      <a:pt x="206" y="476"/>
                      <a:pt x="215" y="476"/>
                      <a:pt x="225" y="476"/>
                    </a:cubicBezTo>
                    <a:cubicBezTo>
                      <a:pt x="246" y="476"/>
                      <a:pt x="268" y="476"/>
                      <a:pt x="288" y="479"/>
                    </a:cubicBezTo>
                    <a:cubicBezTo>
                      <a:pt x="307" y="482"/>
                      <a:pt x="326" y="482"/>
                      <a:pt x="345" y="482"/>
                    </a:cubicBezTo>
                    <a:cubicBezTo>
                      <a:pt x="384" y="482"/>
                      <a:pt x="422" y="479"/>
                      <a:pt x="460" y="479"/>
                    </a:cubicBezTo>
                    <a:cubicBezTo>
                      <a:pt x="484" y="479"/>
                      <a:pt x="505" y="482"/>
                      <a:pt x="527" y="482"/>
                    </a:cubicBezTo>
                    <a:cubicBezTo>
                      <a:pt x="538" y="482"/>
                      <a:pt x="549" y="482"/>
                      <a:pt x="561" y="479"/>
                    </a:cubicBezTo>
                    <a:cubicBezTo>
                      <a:pt x="575" y="476"/>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4546800" y="2205975"/>
                <a:ext cx="181225" cy="62675"/>
              </a:xfrm>
              <a:custGeom>
                <a:avLst/>
                <a:gdLst/>
                <a:ahLst/>
                <a:cxnLst/>
                <a:rect l="l" t="t" r="r" b="b"/>
                <a:pathLst>
                  <a:path w="7249" h="2507" extrusionOk="0">
                    <a:moveTo>
                      <a:pt x="3751" y="0"/>
                    </a:moveTo>
                    <a:cubicBezTo>
                      <a:pt x="2616" y="15"/>
                      <a:pt x="1761" y="338"/>
                      <a:pt x="1028" y="977"/>
                    </a:cubicBezTo>
                    <a:cubicBezTo>
                      <a:pt x="640" y="1315"/>
                      <a:pt x="331" y="1710"/>
                      <a:pt x="109" y="2169"/>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1" y="2440"/>
                      <a:pt x="6690" y="2507"/>
                      <a:pt x="6817" y="2507"/>
                    </a:cubicBezTo>
                    <a:cubicBezTo>
                      <a:pt x="6892" y="2507"/>
                      <a:pt x="6972" y="2483"/>
                      <a:pt x="7055" y="2435"/>
                    </a:cubicBezTo>
                    <a:cubicBezTo>
                      <a:pt x="7249" y="2313"/>
                      <a:pt x="7091" y="2177"/>
                      <a:pt x="7033" y="2076"/>
                    </a:cubicBezTo>
                    <a:cubicBezTo>
                      <a:pt x="6279" y="733"/>
                      <a:pt x="5123" y="58"/>
                      <a:pt x="37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4574100" y="2234700"/>
                <a:ext cx="126275" cy="44775"/>
              </a:xfrm>
              <a:custGeom>
                <a:avLst/>
                <a:gdLst/>
                <a:ahLst/>
                <a:cxnLst/>
                <a:rect l="l" t="t" r="r" b="b"/>
                <a:pathLst>
                  <a:path w="5051" h="1791" extrusionOk="0">
                    <a:moveTo>
                      <a:pt x="2673" y="0"/>
                    </a:moveTo>
                    <a:cubicBezTo>
                      <a:pt x="1538" y="0"/>
                      <a:pt x="619" y="525"/>
                      <a:pt x="144" y="1337"/>
                    </a:cubicBezTo>
                    <a:cubicBezTo>
                      <a:pt x="73" y="1459"/>
                      <a:pt x="1" y="1581"/>
                      <a:pt x="188" y="1660"/>
                    </a:cubicBezTo>
                    <a:cubicBezTo>
                      <a:pt x="280" y="1699"/>
                      <a:pt x="375" y="1790"/>
                      <a:pt x="468" y="1790"/>
                    </a:cubicBezTo>
                    <a:cubicBezTo>
                      <a:pt x="527" y="1790"/>
                      <a:pt x="584" y="1754"/>
                      <a:pt x="640" y="1645"/>
                    </a:cubicBezTo>
                    <a:cubicBezTo>
                      <a:pt x="726" y="1487"/>
                      <a:pt x="834" y="1337"/>
                      <a:pt x="971" y="1214"/>
                    </a:cubicBezTo>
                    <a:cubicBezTo>
                      <a:pt x="1426" y="784"/>
                      <a:pt x="1975" y="574"/>
                      <a:pt x="2516" y="574"/>
                    </a:cubicBezTo>
                    <a:cubicBezTo>
                      <a:pt x="3220" y="574"/>
                      <a:pt x="3910" y="930"/>
                      <a:pt x="4361" y="1617"/>
                    </a:cubicBezTo>
                    <a:cubicBezTo>
                      <a:pt x="4433" y="1727"/>
                      <a:pt x="4487" y="1779"/>
                      <a:pt x="4563" y="1779"/>
                    </a:cubicBezTo>
                    <a:cubicBezTo>
                      <a:pt x="4630" y="1779"/>
                      <a:pt x="4714" y="1738"/>
                      <a:pt x="4842" y="1660"/>
                    </a:cubicBezTo>
                    <a:cubicBezTo>
                      <a:pt x="5051" y="1531"/>
                      <a:pt x="4914" y="1416"/>
                      <a:pt x="4849" y="1308"/>
                    </a:cubicBezTo>
                    <a:cubicBezTo>
                      <a:pt x="4296" y="460"/>
                      <a:pt x="3513" y="29"/>
                      <a:pt x="267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4598525" y="2263400"/>
                <a:ext cx="74725" cy="34525"/>
              </a:xfrm>
              <a:custGeom>
                <a:avLst/>
                <a:gdLst/>
                <a:ahLst/>
                <a:cxnLst/>
                <a:rect l="l" t="t" r="r" b="b"/>
                <a:pathLst>
                  <a:path w="2989" h="1381" extrusionOk="0">
                    <a:moveTo>
                      <a:pt x="1522" y="0"/>
                    </a:moveTo>
                    <a:cubicBezTo>
                      <a:pt x="1050" y="0"/>
                      <a:pt x="577" y="198"/>
                      <a:pt x="266" y="605"/>
                    </a:cubicBezTo>
                    <a:cubicBezTo>
                      <a:pt x="1" y="957"/>
                      <a:pt x="15" y="1036"/>
                      <a:pt x="345" y="1316"/>
                    </a:cubicBezTo>
                    <a:cubicBezTo>
                      <a:pt x="392" y="1356"/>
                      <a:pt x="429" y="1379"/>
                      <a:pt x="461" y="1379"/>
                    </a:cubicBezTo>
                    <a:cubicBezTo>
                      <a:pt x="499" y="1379"/>
                      <a:pt x="530" y="1347"/>
                      <a:pt x="561" y="1273"/>
                    </a:cubicBezTo>
                    <a:cubicBezTo>
                      <a:pt x="611" y="1130"/>
                      <a:pt x="683" y="986"/>
                      <a:pt x="805" y="871"/>
                    </a:cubicBezTo>
                    <a:cubicBezTo>
                      <a:pt x="1016" y="669"/>
                      <a:pt x="1275" y="572"/>
                      <a:pt x="1529" y="572"/>
                    </a:cubicBezTo>
                    <a:cubicBezTo>
                      <a:pt x="1916" y="572"/>
                      <a:pt x="2293" y="794"/>
                      <a:pt x="2479" y="1201"/>
                    </a:cubicBezTo>
                    <a:cubicBezTo>
                      <a:pt x="2508" y="1266"/>
                      <a:pt x="2500" y="1381"/>
                      <a:pt x="2615" y="1381"/>
                    </a:cubicBezTo>
                    <a:cubicBezTo>
                      <a:pt x="2687" y="1381"/>
                      <a:pt x="2989" y="1051"/>
                      <a:pt x="2989" y="957"/>
                    </a:cubicBezTo>
                    <a:cubicBezTo>
                      <a:pt x="2975" y="914"/>
                      <a:pt x="2946" y="857"/>
                      <a:pt x="2917" y="799"/>
                    </a:cubicBezTo>
                    <a:cubicBezTo>
                      <a:pt x="2626" y="272"/>
                      <a:pt x="2074" y="0"/>
                      <a:pt x="152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4625275" y="2292050"/>
                <a:ext cx="22675" cy="12075"/>
              </a:xfrm>
              <a:custGeom>
                <a:avLst/>
                <a:gdLst/>
                <a:ahLst/>
                <a:cxnLst/>
                <a:rect l="l" t="t" r="r" b="b"/>
                <a:pathLst>
                  <a:path w="907" h="483" extrusionOk="0">
                    <a:moveTo>
                      <a:pt x="449" y="0"/>
                    </a:moveTo>
                    <a:cubicBezTo>
                      <a:pt x="348" y="0"/>
                      <a:pt x="252" y="35"/>
                      <a:pt x="166" y="106"/>
                    </a:cubicBezTo>
                    <a:cubicBezTo>
                      <a:pt x="80" y="178"/>
                      <a:pt x="1" y="271"/>
                      <a:pt x="30" y="379"/>
                    </a:cubicBezTo>
                    <a:cubicBezTo>
                      <a:pt x="53" y="461"/>
                      <a:pt x="113" y="473"/>
                      <a:pt x="179" y="473"/>
                    </a:cubicBezTo>
                    <a:cubicBezTo>
                      <a:pt x="207" y="473"/>
                      <a:pt x="236" y="471"/>
                      <a:pt x="263" y="471"/>
                    </a:cubicBezTo>
                    <a:cubicBezTo>
                      <a:pt x="271" y="471"/>
                      <a:pt x="280" y="471"/>
                      <a:pt x="288" y="472"/>
                    </a:cubicBezTo>
                    <a:cubicBezTo>
                      <a:pt x="339" y="479"/>
                      <a:pt x="403" y="479"/>
                      <a:pt x="461" y="479"/>
                    </a:cubicBezTo>
                    <a:cubicBezTo>
                      <a:pt x="480" y="479"/>
                      <a:pt x="502" y="482"/>
                      <a:pt x="524" y="482"/>
                    </a:cubicBezTo>
                    <a:cubicBezTo>
                      <a:pt x="534" y="482"/>
                      <a:pt x="545" y="482"/>
                      <a:pt x="554" y="479"/>
                    </a:cubicBezTo>
                    <a:cubicBezTo>
                      <a:pt x="570" y="476"/>
                      <a:pt x="587" y="475"/>
                      <a:pt x="604" y="475"/>
                    </a:cubicBezTo>
                    <a:cubicBezTo>
                      <a:pt x="646" y="475"/>
                      <a:pt x="690" y="481"/>
                      <a:pt x="732" y="481"/>
                    </a:cubicBezTo>
                    <a:cubicBezTo>
                      <a:pt x="808" y="481"/>
                      <a:pt x="872" y="462"/>
                      <a:pt x="885" y="357"/>
                    </a:cubicBezTo>
                    <a:cubicBezTo>
                      <a:pt x="906" y="185"/>
                      <a:pt x="755" y="63"/>
                      <a:pt x="583" y="19"/>
                    </a:cubicBezTo>
                    <a:cubicBezTo>
                      <a:pt x="538" y="7"/>
                      <a:pt x="493" y="0"/>
                      <a:pt x="4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4652050" y="2280675"/>
                <a:ext cx="181225" cy="62575"/>
              </a:xfrm>
              <a:custGeom>
                <a:avLst/>
                <a:gdLst/>
                <a:ahLst/>
                <a:cxnLst/>
                <a:rect l="l" t="t" r="r" b="b"/>
                <a:pathLst>
                  <a:path w="7249" h="2503" extrusionOk="0">
                    <a:moveTo>
                      <a:pt x="3750" y="0"/>
                    </a:moveTo>
                    <a:cubicBezTo>
                      <a:pt x="2615" y="8"/>
                      <a:pt x="1753" y="331"/>
                      <a:pt x="1020" y="977"/>
                    </a:cubicBezTo>
                    <a:cubicBezTo>
                      <a:pt x="640" y="1308"/>
                      <a:pt x="331" y="1710"/>
                      <a:pt x="108" y="2170"/>
                    </a:cubicBezTo>
                    <a:cubicBezTo>
                      <a:pt x="65" y="2256"/>
                      <a:pt x="0" y="2349"/>
                      <a:pt x="130" y="2428"/>
                    </a:cubicBezTo>
                    <a:cubicBezTo>
                      <a:pt x="212" y="2477"/>
                      <a:pt x="292" y="2501"/>
                      <a:pt x="366" y="2501"/>
                    </a:cubicBezTo>
                    <a:cubicBezTo>
                      <a:pt x="499" y="2501"/>
                      <a:pt x="614" y="2425"/>
                      <a:pt x="697" y="2277"/>
                    </a:cubicBezTo>
                    <a:cubicBezTo>
                      <a:pt x="1296" y="1217"/>
                      <a:pt x="2405" y="576"/>
                      <a:pt x="3582" y="576"/>
                    </a:cubicBezTo>
                    <a:cubicBezTo>
                      <a:pt x="3816" y="576"/>
                      <a:pt x="4053" y="602"/>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7"/>
                      <a:pt x="7033" y="2069"/>
                    </a:cubicBezTo>
                    <a:cubicBezTo>
                      <a:pt x="6278" y="733"/>
                      <a:pt x="5115" y="5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4679150" y="2309225"/>
                <a:ext cx="126275" cy="44875"/>
              </a:xfrm>
              <a:custGeom>
                <a:avLst/>
                <a:gdLst/>
                <a:ahLst/>
                <a:cxnLst/>
                <a:rect l="l" t="t" r="r" b="b"/>
                <a:pathLst>
                  <a:path w="5051" h="1795" extrusionOk="0">
                    <a:moveTo>
                      <a:pt x="2673" y="1"/>
                    </a:moveTo>
                    <a:cubicBezTo>
                      <a:pt x="1545" y="8"/>
                      <a:pt x="619" y="532"/>
                      <a:pt x="145" y="1344"/>
                    </a:cubicBezTo>
                    <a:cubicBezTo>
                      <a:pt x="80" y="1466"/>
                      <a:pt x="1" y="1588"/>
                      <a:pt x="188" y="1667"/>
                    </a:cubicBezTo>
                    <a:cubicBezTo>
                      <a:pt x="280" y="1707"/>
                      <a:pt x="375" y="1794"/>
                      <a:pt x="467" y="1794"/>
                    </a:cubicBezTo>
                    <a:cubicBezTo>
                      <a:pt x="526" y="1794"/>
                      <a:pt x="584" y="1759"/>
                      <a:pt x="640" y="1653"/>
                    </a:cubicBezTo>
                    <a:cubicBezTo>
                      <a:pt x="726" y="1487"/>
                      <a:pt x="841" y="1344"/>
                      <a:pt x="971" y="1214"/>
                    </a:cubicBezTo>
                    <a:cubicBezTo>
                      <a:pt x="1425" y="786"/>
                      <a:pt x="1971" y="577"/>
                      <a:pt x="2510" y="577"/>
                    </a:cubicBezTo>
                    <a:cubicBezTo>
                      <a:pt x="3216" y="577"/>
                      <a:pt x="3909" y="935"/>
                      <a:pt x="4361" y="1624"/>
                    </a:cubicBezTo>
                    <a:cubicBezTo>
                      <a:pt x="4436" y="1733"/>
                      <a:pt x="4490" y="1785"/>
                      <a:pt x="4564" y="1785"/>
                    </a:cubicBezTo>
                    <a:cubicBezTo>
                      <a:pt x="4632" y="1785"/>
                      <a:pt x="4716" y="1742"/>
                      <a:pt x="4850" y="1660"/>
                    </a:cubicBezTo>
                    <a:cubicBezTo>
                      <a:pt x="5051" y="1538"/>
                      <a:pt x="4922" y="1423"/>
                      <a:pt x="4850" y="1315"/>
                    </a:cubicBezTo>
                    <a:cubicBezTo>
                      <a:pt x="4304" y="460"/>
                      <a:pt x="3514" y="36"/>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4703775" y="2338000"/>
                <a:ext cx="74725" cy="34650"/>
              </a:xfrm>
              <a:custGeom>
                <a:avLst/>
                <a:gdLst/>
                <a:ahLst/>
                <a:cxnLst/>
                <a:rect l="l" t="t" r="r" b="b"/>
                <a:pathLst>
                  <a:path w="2989" h="1386" extrusionOk="0">
                    <a:moveTo>
                      <a:pt x="1518" y="1"/>
                    </a:moveTo>
                    <a:cubicBezTo>
                      <a:pt x="1046" y="1"/>
                      <a:pt x="574" y="199"/>
                      <a:pt x="266" y="609"/>
                    </a:cubicBezTo>
                    <a:cubicBezTo>
                      <a:pt x="0" y="961"/>
                      <a:pt x="7" y="1033"/>
                      <a:pt x="338" y="1313"/>
                    </a:cubicBezTo>
                    <a:cubicBezTo>
                      <a:pt x="386" y="1354"/>
                      <a:pt x="425" y="1379"/>
                      <a:pt x="459" y="1379"/>
                    </a:cubicBezTo>
                    <a:cubicBezTo>
                      <a:pt x="497" y="1379"/>
                      <a:pt x="527" y="1349"/>
                      <a:pt x="553" y="1277"/>
                    </a:cubicBezTo>
                    <a:cubicBezTo>
                      <a:pt x="611" y="1127"/>
                      <a:pt x="682" y="990"/>
                      <a:pt x="797" y="875"/>
                    </a:cubicBezTo>
                    <a:cubicBezTo>
                      <a:pt x="1013" y="671"/>
                      <a:pt x="1274" y="574"/>
                      <a:pt x="1530" y="574"/>
                    </a:cubicBezTo>
                    <a:cubicBezTo>
                      <a:pt x="1914" y="574"/>
                      <a:pt x="2286" y="793"/>
                      <a:pt x="2471" y="1198"/>
                    </a:cubicBezTo>
                    <a:cubicBezTo>
                      <a:pt x="2507" y="1270"/>
                      <a:pt x="2493" y="1378"/>
                      <a:pt x="2608" y="1385"/>
                    </a:cubicBezTo>
                    <a:cubicBezTo>
                      <a:pt x="2687" y="1385"/>
                      <a:pt x="2988" y="1055"/>
                      <a:pt x="2988" y="954"/>
                    </a:cubicBezTo>
                    <a:cubicBezTo>
                      <a:pt x="2967" y="918"/>
                      <a:pt x="2945" y="854"/>
                      <a:pt x="2909" y="796"/>
                    </a:cubicBezTo>
                    <a:cubicBezTo>
                      <a:pt x="2623" y="273"/>
                      <a:pt x="2070" y="1"/>
                      <a:pt x="1518"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4730350" y="236657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2"/>
                      <a:pt x="345" y="482"/>
                    </a:cubicBezTo>
                    <a:cubicBezTo>
                      <a:pt x="383" y="482"/>
                      <a:pt x="422" y="479"/>
                      <a:pt x="460" y="479"/>
                    </a:cubicBezTo>
                    <a:cubicBezTo>
                      <a:pt x="484" y="479"/>
                      <a:pt x="505" y="482"/>
                      <a:pt x="526" y="482"/>
                    </a:cubicBezTo>
                    <a:cubicBezTo>
                      <a:pt x="537" y="482"/>
                      <a:pt x="549" y="482"/>
                      <a:pt x="560" y="479"/>
                    </a:cubicBezTo>
                    <a:cubicBezTo>
                      <a:pt x="575" y="476"/>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0"/>
              <p:cNvSpPr/>
              <p:nvPr/>
            </p:nvSpPr>
            <p:spPr>
              <a:xfrm>
                <a:off x="4759250" y="2205975"/>
                <a:ext cx="181225" cy="62675"/>
              </a:xfrm>
              <a:custGeom>
                <a:avLst/>
                <a:gdLst/>
                <a:ahLst/>
                <a:cxnLst/>
                <a:rect l="l" t="t" r="r" b="b"/>
                <a:pathLst>
                  <a:path w="7249" h="2507" extrusionOk="0">
                    <a:moveTo>
                      <a:pt x="3758" y="0"/>
                    </a:moveTo>
                    <a:cubicBezTo>
                      <a:pt x="2623" y="15"/>
                      <a:pt x="1761" y="338"/>
                      <a:pt x="1028" y="977"/>
                    </a:cubicBezTo>
                    <a:cubicBezTo>
                      <a:pt x="647" y="1315"/>
                      <a:pt x="338" y="1710"/>
                      <a:pt x="116" y="2169"/>
                    </a:cubicBezTo>
                    <a:cubicBezTo>
                      <a:pt x="73" y="2256"/>
                      <a:pt x="1" y="2349"/>
                      <a:pt x="137" y="2428"/>
                    </a:cubicBezTo>
                    <a:cubicBezTo>
                      <a:pt x="219" y="2478"/>
                      <a:pt x="300" y="2503"/>
                      <a:pt x="376" y="2503"/>
                    </a:cubicBezTo>
                    <a:cubicBezTo>
                      <a:pt x="507" y="2503"/>
                      <a:pt x="623" y="2430"/>
                      <a:pt x="705" y="2284"/>
                    </a:cubicBezTo>
                    <a:cubicBezTo>
                      <a:pt x="1305" y="1216"/>
                      <a:pt x="2417" y="579"/>
                      <a:pt x="3593" y="579"/>
                    </a:cubicBezTo>
                    <a:cubicBezTo>
                      <a:pt x="3824" y="579"/>
                      <a:pt x="4057" y="603"/>
                      <a:pt x="4289" y="654"/>
                    </a:cubicBezTo>
                    <a:cubicBezTo>
                      <a:pt x="5273" y="877"/>
                      <a:pt x="6013" y="1437"/>
                      <a:pt x="6509" y="2313"/>
                    </a:cubicBezTo>
                    <a:cubicBezTo>
                      <a:pt x="6581" y="2440"/>
                      <a:pt x="6690" y="2507"/>
                      <a:pt x="6817" y="2507"/>
                    </a:cubicBezTo>
                    <a:cubicBezTo>
                      <a:pt x="6891" y="2507"/>
                      <a:pt x="6972" y="2483"/>
                      <a:pt x="7055" y="2435"/>
                    </a:cubicBezTo>
                    <a:cubicBezTo>
                      <a:pt x="7249" y="2313"/>
                      <a:pt x="7091" y="2177"/>
                      <a:pt x="7033" y="2076"/>
                    </a:cubicBezTo>
                    <a:cubicBezTo>
                      <a:pt x="6279" y="733"/>
                      <a:pt x="5122" y="58"/>
                      <a:pt x="375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0"/>
              <p:cNvSpPr/>
              <p:nvPr/>
            </p:nvSpPr>
            <p:spPr>
              <a:xfrm>
                <a:off x="4786550" y="2234700"/>
                <a:ext cx="126275" cy="44775"/>
              </a:xfrm>
              <a:custGeom>
                <a:avLst/>
                <a:gdLst/>
                <a:ahLst/>
                <a:cxnLst/>
                <a:rect l="l" t="t" r="r" b="b"/>
                <a:pathLst>
                  <a:path w="5051" h="1791" extrusionOk="0">
                    <a:moveTo>
                      <a:pt x="2673" y="0"/>
                    </a:moveTo>
                    <a:cubicBezTo>
                      <a:pt x="1538" y="0"/>
                      <a:pt x="618" y="525"/>
                      <a:pt x="144" y="1337"/>
                    </a:cubicBezTo>
                    <a:cubicBezTo>
                      <a:pt x="72" y="1459"/>
                      <a:pt x="1" y="1581"/>
                      <a:pt x="187" y="1660"/>
                    </a:cubicBezTo>
                    <a:cubicBezTo>
                      <a:pt x="280" y="1699"/>
                      <a:pt x="375" y="1790"/>
                      <a:pt x="468" y="1790"/>
                    </a:cubicBezTo>
                    <a:cubicBezTo>
                      <a:pt x="526" y="1790"/>
                      <a:pt x="584" y="1754"/>
                      <a:pt x="640" y="1645"/>
                    </a:cubicBezTo>
                    <a:cubicBezTo>
                      <a:pt x="726" y="1487"/>
                      <a:pt x="834" y="1337"/>
                      <a:pt x="970" y="1214"/>
                    </a:cubicBezTo>
                    <a:cubicBezTo>
                      <a:pt x="1426" y="784"/>
                      <a:pt x="1975" y="574"/>
                      <a:pt x="2515" y="574"/>
                    </a:cubicBezTo>
                    <a:cubicBezTo>
                      <a:pt x="3220" y="574"/>
                      <a:pt x="3910" y="930"/>
                      <a:pt x="4361" y="1617"/>
                    </a:cubicBezTo>
                    <a:cubicBezTo>
                      <a:pt x="4433" y="1727"/>
                      <a:pt x="4487" y="1779"/>
                      <a:pt x="4564" y="1779"/>
                    </a:cubicBezTo>
                    <a:cubicBezTo>
                      <a:pt x="4632" y="1779"/>
                      <a:pt x="4717" y="1738"/>
                      <a:pt x="4849" y="1660"/>
                    </a:cubicBezTo>
                    <a:cubicBezTo>
                      <a:pt x="5050" y="1531"/>
                      <a:pt x="4914" y="1416"/>
                      <a:pt x="4849" y="1308"/>
                    </a:cubicBezTo>
                    <a:cubicBezTo>
                      <a:pt x="4296" y="460"/>
                      <a:pt x="3513" y="29"/>
                      <a:pt x="267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0"/>
              <p:cNvSpPr/>
              <p:nvPr/>
            </p:nvSpPr>
            <p:spPr>
              <a:xfrm>
                <a:off x="4810975" y="2263400"/>
                <a:ext cx="74725" cy="34525"/>
              </a:xfrm>
              <a:custGeom>
                <a:avLst/>
                <a:gdLst/>
                <a:ahLst/>
                <a:cxnLst/>
                <a:rect l="l" t="t" r="r" b="b"/>
                <a:pathLst>
                  <a:path w="2989" h="1381" extrusionOk="0">
                    <a:moveTo>
                      <a:pt x="1522" y="0"/>
                    </a:moveTo>
                    <a:cubicBezTo>
                      <a:pt x="1050" y="0"/>
                      <a:pt x="577" y="198"/>
                      <a:pt x="266" y="605"/>
                    </a:cubicBezTo>
                    <a:cubicBezTo>
                      <a:pt x="0" y="957"/>
                      <a:pt x="15" y="1036"/>
                      <a:pt x="345" y="1316"/>
                    </a:cubicBezTo>
                    <a:cubicBezTo>
                      <a:pt x="391" y="1356"/>
                      <a:pt x="429" y="1379"/>
                      <a:pt x="461" y="1379"/>
                    </a:cubicBezTo>
                    <a:cubicBezTo>
                      <a:pt x="499" y="1379"/>
                      <a:pt x="530" y="1347"/>
                      <a:pt x="561" y="1273"/>
                    </a:cubicBezTo>
                    <a:cubicBezTo>
                      <a:pt x="618" y="1130"/>
                      <a:pt x="683" y="986"/>
                      <a:pt x="805" y="871"/>
                    </a:cubicBezTo>
                    <a:cubicBezTo>
                      <a:pt x="1016" y="669"/>
                      <a:pt x="1275" y="572"/>
                      <a:pt x="1529" y="572"/>
                    </a:cubicBezTo>
                    <a:cubicBezTo>
                      <a:pt x="1915" y="572"/>
                      <a:pt x="2292" y="794"/>
                      <a:pt x="2479" y="1201"/>
                    </a:cubicBezTo>
                    <a:cubicBezTo>
                      <a:pt x="2507" y="1266"/>
                      <a:pt x="2500" y="1381"/>
                      <a:pt x="2615" y="1381"/>
                    </a:cubicBezTo>
                    <a:cubicBezTo>
                      <a:pt x="2694" y="1381"/>
                      <a:pt x="2989" y="1051"/>
                      <a:pt x="2989" y="957"/>
                    </a:cubicBezTo>
                    <a:cubicBezTo>
                      <a:pt x="2974" y="914"/>
                      <a:pt x="2953" y="857"/>
                      <a:pt x="2917" y="799"/>
                    </a:cubicBezTo>
                    <a:cubicBezTo>
                      <a:pt x="2626" y="272"/>
                      <a:pt x="2074" y="0"/>
                      <a:pt x="152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4837725" y="2292050"/>
                <a:ext cx="22650" cy="12075"/>
              </a:xfrm>
              <a:custGeom>
                <a:avLst/>
                <a:gdLst/>
                <a:ahLst/>
                <a:cxnLst/>
                <a:rect l="l" t="t" r="r" b="b"/>
                <a:pathLst>
                  <a:path w="906" h="483" extrusionOk="0">
                    <a:moveTo>
                      <a:pt x="449" y="0"/>
                    </a:moveTo>
                    <a:cubicBezTo>
                      <a:pt x="348" y="0"/>
                      <a:pt x="251" y="35"/>
                      <a:pt x="166" y="106"/>
                    </a:cubicBezTo>
                    <a:cubicBezTo>
                      <a:pt x="80" y="178"/>
                      <a:pt x="1" y="271"/>
                      <a:pt x="30" y="379"/>
                    </a:cubicBezTo>
                    <a:cubicBezTo>
                      <a:pt x="52" y="461"/>
                      <a:pt x="113" y="473"/>
                      <a:pt x="179" y="473"/>
                    </a:cubicBezTo>
                    <a:cubicBezTo>
                      <a:pt x="207" y="473"/>
                      <a:pt x="235" y="471"/>
                      <a:pt x="262" y="471"/>
                    </a:cubicBezTo>
                    <a:cubicBezTo>
                      <a:pt x="271" y="471"/>
                      <a:pt x="280" y="471"/>
                      <a:pt x="288" y="472"/>
                    </a:cubicBezTo>
                    <a:cubicBezTo>
                      <a:pt x="346" y="479"/>
                      <a:pt x="403" y="479"/>
                      <a:pt x="461" y="479"/>
                    </a:cubicBezTo>
                    <a:cubicBezTo>
                      <a:pt x="480" y="479"/>
                      <a:pt x="502" y="482"/>
                      <a:pt x="525" y="482"/>
                    </a:cubicBezTo>
                    <a:cubicBezTo>
                      <a:pt x="537" y="482"/>
                      <a:pt x="549" y="482"/>
                      <a:pt x="561" y="479"/>
                    </a:cubicBezTo>
                    <a:lnTo>
                      <a:pt x="554" y="479"/>
                    </a:lnTo>
                    <a:cubicBezTo>
                      <a:pt x="570" y="476"/>
                      <a:pt x="587" y="475"/>
                      <a:pt x="605" y="475"/>
                    </a:cubicBezTo>
                    <a:cubicBezTo>
                      <a:pt x="646" y="475"/>
                      <a:pt x="692" y="481"/>
                      <a:pt x="734" y="481"/>
                    </a:cubicBezTo>
                    <a:cubicBezTo>
                      <a:pt x="811" y="481"/>
                      <a:pt x="876" y="462"/>
                      <a:pt x="884" y="357"/>
                    </a:cubicBezTo>
                    <a:cubicBezTo>
                      <a:pt x="906" y="185"/>
                      <a:pt x="755" y="63"/>
                      <a:pt x="583" y="19"/>
                    </a:cubicBezTo>
                    <a:cubicBezTo>
                      <a:pt x="537" y="7"/>
                      <a:pt x="493" y="0"/>
                      <a:pt x="4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4864500" y="2280675"/>
                <a:ext cx="181200" cy="62575"/>
              </a:xfrm>
              <a:custGeom>
                <a:avLst/>
                <a:gdLst/>
                <a:ahLst/>
                <a:cxnLst/>
                <a:rect l="l" t="t" r="r" b="b"/>
                <a:pathLst>
                  <a:path w="7248" h="2503" extrusionOk="0">
                    <a:moveTo>
                      <a:pt x="3750" y="0"/>
                    </a:moveTo>
                    <a:cubicBezTo>
                      <a:pt x="2615" y="8"/>
                      <a:pt x="1753" y="331"/>
                      <a:pt x="1020" y="977"/>
                    </a:cubicBezTo>
                    <a:cubicBezTo>
                      <a:pt x="639" y="1308"/>
                      <a:pt x="331" y="1710"/>
                      <a:pt x="108" y="2170"/>
                    </a:cubicBezTo>
                    <a:cubicBezTo>
                      <a:pt x="65" y="2256"/>
                      <a:pt x="0" y="2349"/>
                      <a:pt x="129" y="2428"/>
                    </a:cubicBezTo>
                    <a:cubicBezTo>
                      <a:pt x="212" y="2477"/>
                      <a:pt x="292" y="2501"/>
                      <a:pt x="366" y="2501"/>
                    </a:cubicBezTo>
                    <a:cubicBezTo>
                      <a:pt x="499" y="2501"/>
                      <a:pt x="614" y="2425"/>
                      <a:pt x="697" y="2277"/>
                    </a:cubicBezTo>
                    <a:cubicBezTo>
                      <a:pt x="1302" y="1217"/>
                      <a:pt x="2407" y="576"/>
                      <a:pt x="3582" y="576"/>
                    </a:cubicBezTo>
                    <a:cubicBezTo>
                      <a:pt x="3816" y="576"/>
                      <a:pt x="4053" y="602"/>
                      <a:pt x="4289" y="654"/>
                    </a:cubicBezTo>
                    <a:cubicBezTo>
                      <a:pt x="5273" y="870"/>
                      <a:pt x="6012" y="1430"/>
                      <a:pt x="6508" y="2306"/>
                    </a:cubicBezTo>
                    <a:cubicBezTo>
                      <a:pt x="6576" y="2433"/>
                      <a:pt x="6684" y="2503"/>
                      <a:pt x="6812" y="2503"/>
                    </a:cubicBezTo>
                    <a:cubicBezTo>
                      <a:pt x="6887" y="2503"/>
                      <a:pt x="6969" y="2479"/>
                      <a:pt x="7054" y="2428"/>
                    </a:cubicBezTo>
                    <a:cubicBezTo>
                      <a:pt x="7248" y="2313"/>
                      <a:pt x="7083" y="2177"/>
                      <a:pt x="7033" y="2069"/>
                    </a:cubicBezTo>
                    <a:cubicBezTo>
                      <a:pt x="6278" y="733"/>
                      <a:pt x="5122" y="5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0"/>
              <p:cNvSpPr/>
              <p:nvPr/>
            </p:nvSpPr>
            <p:spPr>
              <a:xfrm>
                <a:off x="4891775" y="2309225"/>
                <a:ext cx="126100" cy="44875"/>
              </a:xfrm>
              <a:custGeom>
                <a:avLst/>
                <a:gdLst/>
                <a:ahLst/>
                <a:cxnLst/>
                <a:rect l="l" t="t" r="r" b="b"/>
                <a:pathLst>
                  <a:path w="5044" h="1795" extrusionOk="0">
                    <a:moveTo>
                      <a:pt x="2666" y="1"/>
                    </a:moveTo>
                    <a:cubicBezTo>
                      <a:pt x="1538" y="8"/>
                      <a:pt x="612" y="532"/>
                      <a:pt x="137" y="1344"/>
                    </a:cubicBezTo>
                    <a:cubicBezTo>
                      <a:pt x="73" y="1466"/>
                      <a:pt x="1" y="1588"/>
                      <a:pt x="188" y="1667"/>
                    </a:cubicBezTo>
                    <a:cubicBezTo>
                      <a:pt x="276" y="1707"/>
                      <a:pt x="369" y="1794"/>
                      <a:pt x="461" y="1794"/>
                    </a:cubicBezTo>
                    <a:cubicBezTo>
                      <a:pt x="519" y="1794"/>
                      <a:pt x="577" y="1759"/>
                      <a:pt x="633" y="1653"/>
                    </a:cubicBezTo>
                    <a:cubicBezTo>
                      <a:pt x="719" y="1487"/>
                      <a:pt x="834" y="1344"/>
                      <a:pt x="964" y="1214"/>
                    </a:cubicBezTo>
                    <a:cubicBezTo>
                      <a:pt x="1420" y="786"/>
                      <a:pt x="1967" y="577"/>
                      <a:pt x="2506" y="577"/>
                    </a:cubicBezTo>
                    <a:cubicBezTo>
                      <a:pt x="3211" y="577"/>
                      <a:pt x="3902" y="935"/>
                      <a:pt x="4354" y="1624"/>
                    </a:cubicBezTo>
                    <a:cubicBezTo>
                      <a:pt x="4429" y="1733"/>
                      <a:pt x="4483" y="1785"/>
                      <a:pt x="4557" y="1785"/>
                    </a:cubicBezTo>
                    <a:cubicBezTo>
                      <a:pt x="4624" y="1785"/>
                      <a:pt x="4709" y="1742"/>
                      <a:pt x="4842" y="1660"/>
                    </a:cubicBezTo>
                    <a:cubicBezTo>
                      <a:pt x="5044" y="1538"/>
                      <a:pt x="4914" y="1423"/>
                      <a:pt x="4842" y="1315"/>
                    </a:cubicBezTo>
                    <a:cubicBezTo>
                      <a:pt x="4297" y="460"/>
                      <a:pt x="3506" y="36"/>
                      <a:pt x="2666"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0"/>
              <p:cNvSpPr/>
              <p:nvPr/>
            </p:nvSpPr>
            <p:spPr>
              <a:xfrm>
                <a:off x="4916200" y="2338000"/>
                <a:ext cx="74750" cy="34650"/>
              </a:xfrm>
              <a:custGeom>
                <a:avLst/>
                <a:gdLst/>
                <a:ahLst/>
                <a:cxnLst/>
                <a:rect l="l" t="t" r="r" b="b"/>
                <a:pathLst>
                  <a:path w="2990" h="1386" extrusionOk="0">
                    <a:moveTo>
                      <a:pt x="1519" y="1"/>
                    </a:moveTo>
                    <a:cubicBezTo>
                      <a:pt x="1047" y="1"/>
                      <a:pt x="574" y="199"/>
                      <a:pt x="267" y="609"/>
                    </a:cubicBezTo>
                    <a:cubicBezTo>
                      <a:pt x="1" y="961"/>
                      <a:pt x="8" y="1040"/>
                      <a:pt x="338" y="1313"/>
                    </a:cubicBezTo>
                    <a:cubicBezTo>
                      <a:pt x="386" y="1354"/>
                      <a:pt x="426" y="1379"/>
                      <a:pt x="460" y="1379"/>
                    </a:cubicBezTo>
                    <a:cubicBezTo>
                      <a:pt x="497" y="1379"/>
                      <a:pt x="528" y="1349"/>
                      <a:pt x="554" y="1277"/>
                    </a:cubicBezTo>
                    <a:cubicBezTo>
                      <a:pt x="611" y="1127"/>
                      <a:pt x="683" y="990"/>
                      <a:pt x="798" y="875"/>
                    </a:cubicBezTo>
                    <a:cubicBezTo>
                      <a:pt x="1014" y="671"/>
                      <a:pt x="1276" y="574"/>
                      <a:pt x="1533" y="574"/>
                    </a:cubicBezTo>
                    <a:cubicBezTo>
                      <a:pt x="1919" y="574"/>
                      <a:pt x="2294" y="793"/>
                      <a:pt x="2479" y="1198"/>
                    </a:cubicBezTo>
                    <a:lnTo>
                      <a:pt x="2472" y="1198"/>
                    </a:lnTo>
                    <a:cubicBezTo>
                      <a:pt x="2508" y="1270"/>
                      <a:pt x="2493" y="1378"/>
                      <a:pt x="2608" y="1385"/>
                    </a:cubicBezTo>
                    <a:cubicBezTo>
                      <a:pt x="2687" y="1385"/>
                      <a:pt x="2989" y="1055"/>
                      <a:pt x="2989" y="954"/>
                    </a:cubicBezTo>
                    <a:cubicBezTo>
                      <a:pt x="2968" y="918"/>
                      <a:pt x="2946" y="854"/>
                      <a:pt x="2917" y="796"/>
                    </a:cubicBezTo>
                    <a:cubicBezTo>
                      <a:pt x="2627" y="273"/>
                      <a:pt x="2073" y="1"/>
                      <a:pt x="1519"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0"/>
              <p:cNvSpPr/>
              <p:nvPr/>
            </p:nvSpPr>
            <p:spPr>
              <a:xfrm>
                <a:off x="4942975" y="2366575"/>
                <a:ext cx="22475" cy="12075"/>
              </a:xfrm>
              <a:custGeom>
                <a:avLst/>
                <a:gdLst/>
                <a:ahLst/>
                <a:cxnLst/>
                <a:rect l="l" t="t" r="r" b="b"/>
                <a:pathLst>
                  <a:path w="899" h="483" extrusionOk="0">
                    <a:moveTo>
                      <a:pt x="447" y="0"/>
                    </a:moveTo>
                    <a:cubicBezTo>
                      <a:pt x="344" y="0"/>
                      <a:pt x="249" y="37"/>
                      <a:pt x="158" y="113"/>
                    </a:cubicBezTo>
                    <a:cubicBezTo>
                      <a:pt x="79" y="185"/>
                      <a:pt x="0" y="271"/>
                      <a:pt x="29" y="386"/>
                    </a:cubicBezTo>
                    <a:cubicBezTo>
                      <a:pt x="49" y="471"/>
                      <a:pt x="118" y="476"/>
                      <a:pt x="189" y="476"/>
                    </a:cubicBezTo>
                    <a:cubicBezTo>
                      <a:pt x="199" y="476"/>
                      <a:pt x="208" y="476"/>
                      <a:pt x="217" y="476"/>
                    </a:cubicBezTo>
                    <a:cubicBezTo>
                      <a:pt x="239" y="476"/>
                      <a:pt x="260" y="476"/>
                      <a:pt x="280" y="479"/>
                    </a:cubicBezTo>
                    <a:cubicBezTo>
                      <a:pt x="299" y="482"/>
                      <a:pt x="319" y="482"/>
                      <a:pt x="338" y="482"/>
                    </a:cubicBezTo>
                    <a:cubicBezTo>
                      <a:pt x="376" y="482"/>
                      <a:pt x="414" y="479"/>
                      <a:pt x="453" y="479"/>
                    </a:cubicBezTo>
                    <a:cubicBezTo>
                      <a:pt x="477" y="479"/>
                      <a:pt x="497" y="482"/>
                      <a:pt x="519" y="482"/>
                    </a:cubicBezTo>
                    <a:cubicBezTo>
                      <a:pt x="530" y="482"/>
                      <a:pt x="541" y="482"/>
                      <a:pt x="553" y="479"/>
                    </a:cubicBezTo>
                    <a:cubicBezTo>
                      <a:pt x="568" y="476"/>
                      <a:pt x="584" y="476"/>
                      <a:pt x="601" y="476"/>
                    </a:cubicBezTo>
                    <a:cubicBezTo>
                      <a:pt x="643" y="476"/>
                      <a:pt x="690" y="482"/>
                      <a:pt x="733" y="482"/>
                    </a:cubicBezTo>
                    <a:cubicBezTo>
                      <a:pt x="807" y="482"/>
                      <a:pt x="872" y="463"/>
                      <a:pt x="884" y="364"/>
                    </a:cubicBezTo>
                    <a:cubicBezTo>
                      <a:pt x="898" y="185"/>
                      <a:pt x="754" y="70"/>
                      <a:pt x="582" y="20"/>
                    </a:cubicBezTo>
                    <a:cubicBezTo>
                      <a:pt x="535" y="7"/>
                      <a:pt x="490" y="0"/>
                      <a:pt x="447"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0"/>
              <p:cNvSpPr/>
              <p:nvPr/>
            </p:nvSpPr>
            <p:spPr>
              <a:xfrm>
                <a:off x="4971700" y="2219425"/>
                <a:ext cx="48150" cy="49150"/>
              </a:xfrm>
              <a:custGeom>
                <a:avLst/>
                <a:gdLst/>
                <a:ahLst/>
                <a:cxnLst/>
                <a:rect l="l" t="t" r="r" b="b"/>
                <a:pathLst>
                  <a:path w="1926" h="1966" extrusionOk="0">
                    <a:moveTo>
                      <a:pt x="1631" y="1"/>
                    </a:moveTo>
                    <a:cubicBezTo>
                      <a:pt x="1423" y="130"/>
                      <a:pt x="1222" y="274"/>
                      <a:pt x="1028" y="439"/>
                    </a:cubicBezTo>
                    <a:cubicBezTo>
                      <a:pt x="647" y="777"/>
                      <a:pt x="338" y="1172"/>
                      <a:pt x="115" y="1639"/>
                    </a:cubicBezTo>
                    <a:cubicBezTo>
                      <a:pt x="72" y="1718"/>
                      <a:pt x="1" y="1818"/>
                      <a:pt x="137" y="1890"/>
                    </a:cubicBezTo>
                    <a:cubicBezTo>
                      <a:pt x="222" y="1940"/>
                      <a:pt x="303" y="1965"/>
                      <a:pt x="379" y="1965"/>
                    </a:cubicBezTo>
                    <a:cubicBezTo>
                      <a:pt x="509" y="1965"/>
                      <a:pt x="623" y="1892"/>
                      <a:pt x="704" y="1746"/>
                    </a:cubicBezTo>
                    <a:cubicBezTo>
                      <a:pt x="1006" y="1215"/>
                      <a:pt x="1430" y="791"/>
                      <a:pt x="1926" y="504"/>
                    </a:cubicBezTo>
                    <a:cubicBezTo>
                      <a:pt x="1832" y="331"/>
                      <a:pt x="1732" y="166"/>
                      <a:pt x="1631"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0"/>
              <p:cNvSpPr/>
              <p:nvPr/>
            </p:nvSpPr>
            <p:spPr>
              <a:xfrm>
                <a:off x="4999000" y="2244750"/>
                <a:ext cx="33600" cy="34725"/>
              </a:xfrm>
              <a:custGeom>
                <a:avLst/>
                <a:gdLst/>
                <a:ahLst/>
                <a:cxnLst/>
                <a:rect l="l" t="t" r="r" b="b"/>
                <a:pathLst>
                  <a:path w="1344" h="1389" extrusionOk="0">
                    <a:moveTo>
                      <a:pt x="1099" y="1"/>
                    </a:moveTo>
                    <a:cubicBezTo>
                      <a:pt x="697" y="231"/>
                      <a:pt x="367" y="547"/>
                      <a:pt x="144" y="935"/>
                    </a:cubicBezTo>
                    <a:cubicBezTo>
                      <a:pt x="72" y="1057"/>
                      <a:pt x="0" y="1179"/>
                      <a:pt x="187" y="1258"/>
                    </a:cubicBezTo>
                    <a:cubicBezTo>
                      <a:pt x="280" y="1297"/>
                      <a:pt x="375" y="1388"/>
                      <a:pt x="468" y="1388"/>
                    </a:cubicBezTo>
                    <a:cubicBezTo>
                      <a:pt x="526" y="1388"/>
                      <a:pt x="584" y="1352"/>
                      <a:pt x="640" y="1243"/>
                    </a:cubicBezTo>
                    <a:cubicBezTo>
                      <a:pt x="726" y="1085"/>
                      <a:pt x="834" y="935"/>
                      <a:pt x="970" y="812"/>
                    </a:cubicBezTo>
                    <a:cubicBezTo>
                      <a:pt x="1085" y="698"/>
                      <a:pt x="1214" y="604"/>
                      <a:pt x="1344" y="525"/>
                    </a:cubicBezTo>
                    <a:cubicBezTo>
                      <a:pt x="1265" y="346"/>
                      <a:pt x="1186" y="173"/>
                      <a:pt x="1099"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0"/>
              <p:cNvSpPr/>
              <p:nvPr/>
            </p:nvSpPr>
            <p:spPr>
              <a:xfrm>
                <a:off x="5023425" y="2270975"/>
                <a:ext cx="19775" cy="26900"/>
              </a:xfrm>
              <a:custGeom>
                <a:avLst/>
                <a:gdLst/>
                <a:ahLst/>
                <a:cxnLst/>
                <a:rect l="l" t="t" r="r" b="b"/>
                <a:pathLst>
                  <a:path w="791" h="1076" extrusionOk="0">
                    <a:moveTo>
                      <a:pt x="582" y="0"/>
                    </a:moveTo>
                    <a:cubicBezTo>
                      <a:pt x="467" y="80"/>
                      <a:pt x="359" y="180"/>
                      <a:pt x="266" y="302"/>
                    </a:cubicBezTo>
                    <a:cubicBezTo>
                      <a:pt x="0" y="654"/>
                      <a:pt x="15" y="733"/>
                      <a:pt x="345" y="1013"/>
                    </a:cubicBezTo>
                    <a:cubicBezTo>
                      <a:pt x="391" y="1053"/>
                      <a:pt x="430" y="1076"/>
                      <a:pt x="463" y="1076"/>
                    </a:cubicBezTo>
                    <a:cubicBezTo>
                      <a:pt x="502" y="1076"/>
                      <a:pt x="533" y="1044"/>
                      <a:pt x="561" y="970"/>
                    </a:cubicBezTo>
                    <a:cubicBezTo>
                      <a:pt x="611" y="827"/>
                      <a:pt x="683" y="697"/>
                      <a:pt x="790" y="582"/>
                    </a:cubicBezTo>
                    <a:cubicBezTo>
                      <a:pt x="726" y="388"/>
                      <a:pt x="654" y="194"/>
                      <a:pt x="58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0"/>
              <p:cNvSpPr/>
              <p:nvPr/>
            </p:nvSpPr>
            <p:spPr>
              <a:xfrm>
                <a:off x="4421825" y="2372625"/>
                <a:ext cx="93775" cy="62625"/>
              </a:xfrm>
              <a:custGeom>
                <a:avLst/>
                <a:gdLst/>
                <a:ahLst/>
                <a:cxnLst/>
                <a:rect l="l" t="t" r="r" b="b"/>
                <a:pathLst>
                  <a:path w="3751" h="2505" extrusionOk="0">
                    <a:moveTo>
                      <a:pt x="252" y="0"/>
                    </a:moveTo>
                    <a:cubicBezTo>
                      <a:pt x="173" y="0"/>
                      <a:pt x="87" y="0"/>
                      <a:pt x="8" y="7"/>
                    </a:cubicBezTo>
                    <a:cubicBezTo>
                      <a:pt x="8" y="173"/>
                      <a:pt x="0" y="345"/>
                      <a:pt x="0" y="517"/>
                    </a:cubicBezTo>
                    <a:lnTo>
                      <a:pt x="0" y="575"/>
                    </a:lnTo>
                    <a:cubicBezTo>
                      <a:pt x="26" y="574"/>
                      <a:pt x="53" y="574"/>
                      <a:pt x="79" y="574"/>
                    </a:cubicBezTo>
                    <a:cubicBezTo>
                      <a:pt x="313" y="574"/>
                      <a:pt x="552" y="602"/>
                      <a:pt x="791" y="654"/>
                    </a:cubicBezTo>
                    <a:cubicBezTo>
                      <a:pt x="1775" y="869"/>
                      <a:pt x="2515" y="1430"/>
                      <a:pt x="3010" y="2313"/>
                    </a:cubicBezTo>
                    <a:cubicBezTo>
                      <a:pt x="3082" y="2438"/>
                      <a:pt x="3189" y="2505"/>
                      <a:pt x="3313" y="2505"/>
                    </a:cubicBezTo>
                    <a:cubicBezTo>
                      <a:pt x="3389" y="2505"/>
                      <a:pt x="3472" y="2480"/>
                      <a:pt x="3556" y="2428"/>
                    </a:cubicBezTo>
                    <a:cubicBezTo>
                      <a:pt x="3750" y="2313"/>
                      <a:pt x="3592" y="2177"/>
                      <a:pt x="3535" y="2076"/>
                    </a:cubicBezTo>
                    <a:cubicBezTo>
                      <a:pt x="2780" y="733"/>
                      <a:pt x="1624" y="58"/>
                      <a:pt x="25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0"/>
              <p:cNvSpPr/>
              <p:nvPr/>
            </p:nvSpPr>
            <p:spPr>
              <a:xfrm>
                <a:off x="4422175" y="2401350"/>
                <a:ext cx="65575" cy="44450"/>
              </a:xfrm>
              <a:custGeom>
                <a:avLst/>
                <a:gdLst/>
                <a:ahLst/>
                <a:cxnLst/>
                <a:rect l="l" t="t" r="r" b="b"/>
                <a:pathLst>
                  <a:path w="2623" h="1778" extrusionOk="0">
                    <a:moveTo>
                      <a:pt x="252" y="1"/>
                    </a:moveTo>
                    <a:cubicBezTo>
                      <a:pt x="166" y="1"/>
                      <a:pt x="80" y="1"/>
                      <a:pt x="1" y="8"/>
                    </a:cubicBezTo>
                    <a:cubicBezTo>
                      <a:pt x="8" y="194"/>
                      <a:pt x="22" y="388"/>
                      <a:pt x="44" y="575"/>
                    </a:cubicBezTo>
                    <a:cubicBezTo>
                      <a:pt x="64" y="575"/>
                      <a:pt x="85" y="574"/>
                      <a:pt x="105" y="574"/>
                    </a:cubicBezTo>
                    <a:cubicBezTo>
                      <a:pt x="802" y="574"/>
                      <a:pt x="1487" y="933"/>
                      <a:pt x="1940" y="1617"/>
                    </a:cubicBezTo>
                    <a:cubicBezTo>
                      <a:pt x="2012" y="1726"/>
                      <a:pt x="2065" y="1778"/>
                      <a:pt x="2140" y="1778"/>
                    </a:cubicBezTo>
                    <a:cubicBezTo>
                      <a:pt x="2207" y="1778"/>
                      <a:pt x="2291" y="1735"/>
                      <a:pt x="2421" y="1653"/>
                    </a:cubicBezTo>
                    <a:cubicBezTo>
                      <a:pt x="2623" y="1531"/>
                      <a:pt x="2493" y="1416"/>
                      <a:pt x="2421" y="1308"/>
                    </a:cubicBezTo>
                    <a:cubicBezTo>
                      <a:pt x="1876" y="453"/>
                      <a:pt x="1085" y="29"/>
                      <a:pt x="25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0"/>
              <p:cNvSpPr/>
              <p:nvPr/>
            </p:nvSpPr>
            <p:spPr>
              <a:xfrm>
                <a:off x="4424875" y="2429900"/>
                <a:ext cx="35950" cy="34700"/>
              </a:xfrm>
              <a:custGeom>
                <a:avLst/>
                <a:gdLst/>
                <a:ahLst/>
                <a:cxnLst/>
                <a:rect l="l" t="t" r="r" b="b"/>
                <a:pathLst>
                  <a:path w="1438" h="1388" extrusionOk="0">
                    <a:moveTo>
                      <a:pt x="0" y="1"/>
                    </a:moveTo>
                    <a:cubicBezTo>
                      <a:pt x="29" y="202"/>
                      <a:pt x="58" y="396"/>
                      <a:pt x="94" y="583"/>
                    </a:cubicBezTo>
                    <a:cubicBezTo>
                      <a:pt x="439" y="626"/>
                      <a:pt x="762" y="841"/>
                      <a:pt x="927" y="1207"/>
                    </a:cubicBezTo>
                    <a:cubicBezTo>
                      <a:pt x="956" y="1272"/>
                      <a:pt x="949" y="1380"/>
                      <a:pt x="1064" y="1387"/>
                    </a:cubicBezTo>
                    <a:cubicBezTo>
                      <a:pt x="1135" y="1387"/>
                      <a:pt x="1437" y="1057"/>
                      <a:pt x="1437" y="956"/>
                    </a:cubicBezTo>
                    <a:cubicBezTo>
                      <a:pt x="1416" y="920"/>
                      <a:pt x="1394" y="855"/>
                      <a:pt x="1365" y="798"/>
                    </a:cubicBezTo>
                    <a:cubicBezTo>
                      <a:pt x="1078" y="288"/>
                      <a:pt x="546" y="15"/>
                      <a:pt x="0"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0"/>
              <p:cNvSpPr/>
              <p:nvPr/>
            </p:nvSpPr>
            <p:spPr>
              <a:xfrm>
                <a:off x="4430625" y="2460425"/>
                <a:ext cx="4700" cy="9900"/>
              </a:xfrm>
              <a:custGeom>
                <a:avLst/>
                <a:gdLst/>
                <a:ahLst/>
                <a:cxnLst/>
                <a:rect l="l" t="t" r="r" b="b"/>
                <a:pathLst>
                  <a:path w="188" h="396" extrusionOk="0">
                    <a:moveTo>
                      <a:pt x="0" y="1"/>
                    </a:moveTo>
                    <a:cubicBezTo>
                      <a:pt x="36" y="137"/>
                      <a:pt x="65" y="267"/>
                      <a:pt x="101" y="396"/>
                    </a:cubicBezTo>
                    <a:cubicBezTo>
                      <a:pt x="137" y="382"/>
                      <a:pt x="166" y="353"/>
                      <a:pt x="173" y="288"/>
                    </a:cubicBezTo>
                    <a:cubicBezTo>
                      <a:pt x="187" y="159"/>
                      <a:pt x="108" y="65"/>
                      <a:pt x="0"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0"/>
              <p:cNvSpPr/>
              <p:nvPr/>
            </p:nvSpPr>
            <p:spPr>
              <a:xfrm>
                <a:off x="4443000" y="2447150"/>
                <a:ext cx="177825" cy="62750"/>
              </a:xfrm>
              <a:custGeom>
                <a:avLst/>
                <a:gdLst/>
                <a:ahLst/>
                <a:cxnLst/>
                <a:rect l="l" t="t" r="r" b="b"/>
                <a:pathLst>
                  <a:path w="7113" h="2510" extrusionOk="0">
                    <a:moveTo>
                      <a:pt x="3614" y="0"/>
                    </a:moveTo>
                    <a:cubicBezTo>
                      <a:pt x="2479" y="15"/>
                      <a:pt x="1617" y="338"/>
                      <a:pt x="885" y="977"/>
                    </a:cubicBezTo>
                    <a:cubicBezTo>
                      <a:pt x="518" y="1300"/>
                      <a:pt x="224" y="1681"/>
                      <a:pt x="1" y="2112"/>
                    </a:cubicBezTo>
                    <a:cubicBezTo>
                      <a:pt x="51" y="2241"/>
                      <a:pt x="102" y="2371"/>
                      <a:pt x="152" y="2500"/>
                    </a:cubicBezTo>
                    <a:cubicBezTo>
                      <a:pt x="175" y="2504"/>
                      <a:pt x="199" y="2506"/>
                      <a:pt x="221" y="2506"/>
                    </a:cubicBezTo>
                    <a:cubicBezTo>
                      <a:pt x="357" y="2506"/>
                      <a:pt x="475" y="2432"/>
                      <a:pt x="561" y="2285"/>
                    </a:cubicBezTo>
                    <a:cubicBezTo>
                      <a:pt x="1162" y="1216"/>
                      <a:pt x="2274" y="579"/>
                      <a:pt x="3454" y="579"/>
                    </a:cubicBezTo>
                    <a:cubicBezTo>
                      <a:pt x="3685" y="579"/>
                      <a:pt x="3919" y="603"/>
                      <a:pt x="4153" y="654"/>
                    </a:cubicBezTo>
                    <a:lnTo>
                      <a:pt x="4153" y="661"/>
                    </a:lnTo>
                    <a:cubicBezTo>
                      <a:pt x="5130" y="877"/>
                      <a:pt x="5870" y="1437"/>
                      <a:pt x="6365" y="2313"/>
                    </a:cubicBezTo>
                    <a:cubicBezTo>
                      <a:pt x="6438" y="2440"/>
                      <a:pt x="6547" y="2510"/>
                      <a:pt x="6674" y="2510"/>
                    </a:cubicBezTo>
                    <a:cubicBezTo>
                      <a:pt x="6749" y="2510"/>
                      <a:pt x="6829" y="2486"/>
                      <a:pt x="6911" y="2435"/>
                    </a:cubicBezTo>
                    <a:cubicBezTo>
                      <a:pt x="7112" y="2320"/>
                      <a:pt x="6947" y="2177"/>
                      <a:pt x="6890" y="2076"/>
                    </a:cubicBezTo>
                    <a:cubicBezTo>
                      <a:pt x="6135" y="740"/>
                      <a:pt x="4979" y="65"/>
                      <a:pt x="3614"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0"/>
              <p:cNvSpPr/>
              <p:nvPr/>
            </p:nvSpPr>
            <p:spPr>
              <a:xfrm>
                <a:off x="4466725" y="2475875"/>
                <a:ext cx="126250" cy="44825"/>
              </a:xfrm>
              <a:custGeom>
                <a:avLst/>
                <a:gdLst/>
                <a:ahLst/>
                <a:cxnLst/>
                <a:rect l="l" t="t" r="r" b="b"/>
                <a:pathLst>
                  <a:path w="5050" h="1793" extrusionOk="0">
                    <a:moveTo>
                      <a:pt x="2672" y="1"/>
                    </a:moveTo>
                    <a:cubicBezTo>
                      <a:pt x="1537" y="1"/>
                      <a:pt x="618" y="525"/>
                      <a:pt x="144" y="1344"/>
                    </a:cubicBezTo>
                    <a:cubicBezTo>
                      <a:pt x="72" y="1459"/>
                      <a:pt x="0" y="1588"/>
                      <a:pt x="187" y="1667"/>
                    </a:cubicBezTo>
                    <a:cubicBezTo>
                      <a:pt x="278" y="1706"/>
                      <a:pt x="372" y="1793"/>
                      <a:pt x="464" y="1793"/>
                    </a:cubicBezTo>
                    <a:cubicBezTo>
                      <a:pt x="524" y="1793"/>
                      <a:pt x="583" y="1756"/>
                      <a:pt x="639" y="1646"/>
                    </a:cubicBezTo>
                    <a:cubicBezTo>
                      <a:pt x="726" y="1488"/>
                      <a:pt x="833" y="1344"/>
                      <a:pt x="970" y="1215"/>
                    </a:cubicBezTo>
                    <a:cubicBezTo>
                      <a:pt x="1425" y="784"/>
                      <a:pt x="1974" y="574"/>
                      <a:pt x="2515" y="574"/>
                    </a:cubicBezTo>
                    <a:cubicBezTo>
                      <a:pt x="3219" y="574"/>
                      <a:pt x="3909" y="930"/>
                      <a:pt x="4360" y="1617"/>
                    </a:cubicBezTo>
                    <a:cubicBezTo>
                      <a:pt x="4432" y="1731"/>
                      <a:pt x="4486" y="1784"/>
                      <a:pt x="4563" y="1784"/>
                    </a:cubicBezTo>
                    <a:cubicBezTo>
                      <a:pt x="4631" y="1784"/>
                      <a:pt x="4717" y="1741"/>
                      <a:pt x="4849" y="1660"/>
                    </a:cubicBezTo>
                    <a:cubicBezTo>
                      <a:pt x="5050" y="1538"/>
                      <a:pt x="4914" y="1416"/>
                      <a:pt x="4849" y="1308"/>
                    </a:cubicBezTo>
                    <a:cubicBezTo>
                      <a:pt x="4296" y="460"/>
                      <a:pt x="3513" y="29"/>
                      <a:pt x="267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0"/>
              <p:cNvSpPr/>
              <p:nvPr/>
            </p:nvSpPr>
            <p:spPr>
              <a:xfrm>
                <a:off x="4491150" y="2504575"/>
                <a:ext cx="74900" cy="34550"/>
              </a:xfrm>
              <a:custGeom>
                <a:avLst/>
                <a:gdLst/>
                <a:ahLst/>
                <a:cxnLst/>
                <a:rect l="l" t="t" r="r" b="b"/>
                <a:pathLst>
                  <a:path w="2996" h="1382" extrusionOk="0">
                    <a:moveTo>
                      <a:pt x="1525" y="0"/>
                    </a:moveTo>
                    <a:cubicBezTo>
                      <a:pt x="1053" y="0"/>
                      <a:pt x="581" y="198"/>
                      <a:pt x="273" y="605"/>
                    </a:cubicBezTo>
                    <a:cubicBezTo>
                      <a:pt x="0" y="957"/>
                      <a:pt x="14" y="1036"/>
                      <a:pt x="345" y="1316"/>
                    </a:cubicBezTo>
                    <a:cubicBezTo>
                      <a:pt x="392" y="1357"/>
                      <a:pt x="430" y="1381"/>
                      <a:pt x="462" y="1381"/>
                    </a:cubicBezTo>
                    <a:cubicBezTo>
                      <a:pt x="499" y="1381"/>
                      <a:pt x="530" y="1350"/>
                      <a:pt x="560" y="1273"/>
                    </a:cubicBezTo>
                    <a:cubicBezTo>
                      <a:pt x="618" y="1130"/>
                      <a:pt x="683" y="986"/>
                      <a:pt x="805" y="878"/>
                    </a:cubicBezTo>
                    <a:cubicBezTo>
                      <a:pt x="1017" y="672"/>
                      <a:pt x="1277" y="574"/>
                      <a:pt x="1533" y="574"/>
                    </a:cubicBezTo>
                    <a:cubicBezTo>
                      <a:pt x="1918" y="574"/>
                      <a:pt x="2293" y="796"/>
                      <a:pt x="2478" y="1202"/>
                    </a:cubicBezTo>
                    <a:cubicBezTo>
                      <a:pt x="2514" y="1273"/>
                      <a:pt x="2500" y="1381"/>
                      <a:pt x="2615" y="1381"/>
                    </a:cubicBezTo>
                    <a:cubicBezTo>
                      <a:pt x="2616" y="1381"/>
                      <a:pt x="2617" y="1381"/>
                      <a:pt x="2617" y="1381"/>
                    </a:cubicBezTo>
                    <a:cubicBezTo>
                      <a:pt x="2700" y="1381"/>
                      <a:pt x="2995" y="1057"/>
                      <a:pt x="2988" y="957"/>
                    </a:cubicBezTo>
                    <a:cubicBezTo>
                      <a:pt x="2974" y="914"/>
                      <a:pt x="2952" y="857"/>
                      <a:pt x="2917" y="799"/>
                    </a:cubicBezTo>
                    <a:cubicBezTo>
                      <a:pt x="2630" y="272"/>
                      <a:pt x="2077" y="0"/>
                      <a:pt x="1525"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0"/>
              <p:cNvSpPr/>
              <p:nvPr/>
            </p:nvSpPr>
            <p:spPr>
              <a:xfrm>
                <a:off x="4517900" y="2533225"/>
                <a:ext cx="22650" cy="12075"/>
              </a:xfrm>
              <a:custGeom>
                <a:avLst/>
                <a:gdLst/>
                <a:ahLst/>
                <a:cxnLst/>
                <a:rect l="l" t="t" r="r" b="b"/>
                <a:pathLst>
                  <a:path w="906" h="483" extrusionOk="0">
                    <a:moveTo>
                      <a:pt x="451" y="0"/>
                    </a:moveTo>
                    <a:cubicBezTo>
                      <a:pt x="348" y="0"/>
                      <a:pt x="252" y="37"/>
                      <a:pt x="166" y="113"/>
                    </a:cubicBezTo>
                    <a:cubicBezTo>
                      <a:pt x="79" y="185"/>
                      <a:pt x="0" y="271"/>
                      <a:pt x="36" y="386"/>
                    </a:cubicBezTo>
                    <a:cubicBezTo>
                      <a:pt x="56" y="471"/>
                      <a:pt x="125" y="476"/>
                      <a:pt x="197" y="476"/>
                    </a:cubicBezTo>
                    <a:cubicBezTo>
                      <a:pt x="206" y="476"/>
                      <a:pt x="215" y="476"/>
                      <a:pt x="225" y="476"/>
                    </a:cubicBezTo>
                    <a:cubicBezTo>
                      <a:pt x="246" y="476"/>
                      <a:pt x="268" y="476"/>
                      <a:pt x="288" y="479"/>
                    </a:cubicBezTo>
                    <a:cubicBezTo>
                      <a:pt x="307" y="482"/>
                      <a:pt x="326" y="483"/>
                      <a:pt x="345" y="483"/>
                    </a:cubicBezTo>
                    <a:cubicBezTo>
                      <a:pt x="384" y="483"/>
                      <a:pt x="422" y="479"/>
                      <a:pt x="460" y="479"/>
                    </a:cubicBezTo>
                    <a:cubicBezTo>
                      <a:pt x="484" y="479"/>
                      <a:pt x="505" y="483"/>
                      <a:pt x="527" y="483"/>
                    </a:cubicBezTo>
                    <a:cubicBezTo>
                      <a:pt x="538" y="483"/>
                      <a:pt x="549" y="482"/>
                      <a:pt x="561" y="479"/>
                    </a:cubicBezTo>
                    <a:cubicBezTo>
                      <a:pt x="575" y="477"/>
                      <a:pt x="592" y="476"/>
                      <a:pt x="608" y="476"/>
                    </a:cubicBezTo>
                    <a:cubicBezTo>
                      <a:pt x="650" y="476"/>
                      <a:pt x="697" y="482"/>
                      <a:pt x="740" y="482"/>
                    </a:cubicBezTo>
                    <a:cubicBezTo>
                      <a:pt x="813" y="482"/>
                      <a:pt x="876" y="463"/>
                      <a:pt x="884" y="364"/>
                    </a:cubicBezTo>
                    <a:cubicBezTo>
                      <a:pt x="906" y="185"/>
                      <a:pt x="755" y="70"/>
                      <a:pt x="582" y="20"/>
                    </a:cubicBezTo>
                    <a:cubicBezTo>
                      <a:pt x="538" y="7"/>
                      <a:pt x="494"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0"/>
              <p:cNvSpPr/>
              <p:nvPr/>
            </p:nvSpPr>
            <p:spPr>
              <a:xfrm>
                <a:off x="4546800" y="2372625"/>
                <a:ext cx="181225" cy="62625"/>
              </a:xfrm>
              <a:custGeom>
                <a:avLst/>
                <a:gdLst/>
                <a:ahLst/>
                <a:cxnLst/>
                <a:rect l="l" t="t" r="r" b="b"/>
                <a:pathLst>
                  <a:path w="7249" h="2505" extrusionOk="0">
                    <a:moveTo>
                      <a:pt x="3751" y="0"/>
                    </a:moveTo>
                    <a:cubicBezTo>
                      <a:pt x="2616" y="15"/>
                      <a:pt x="1761" y="331"/>
                      <a:pt x="1028" y="977"/>
                    </a:cubicBezTo>
                    <a:cubicBezTo>
                      <a:pt x="640" y="1308"/>
                      <a:pt x="331" y="1710"/>
                      <a:pt x="109" y="2170"/>
                    </a:cubicBezTo>
                    <a:cubicBezTo>
                      <a:pt x="73" y="2256"/>
                      <a:pt x="1" y="2349"/>
                      <a:pt x="130" y="2428"/>
                    </a:cubicBezTo>
                    <a:cubicBezTo>
                      <a:pt x="215" y="2478"/>
                      <a:pt x="297" y="2503"/>
                      <a:pt x="375" y="2503"/>
                    </a:cubicBezTo>
                    <a:cubicBezTo>
                      <a:pt x="507" y="2503"/>
                      <a:pt x="623" y="2430"/>
                      <a:pt x="705" y="2284"/>
                    </a:cubicBezTo>
                    <a:cubicBezTo>
                      <a:pt x="1305" y="1216"/>
                      <a:pt x="2418" y="579"/>
                      <a:pt x="3593" y="579"/>
                    </a:cubicBezTo>
                    <a:cubicBezTo>
                      <a:pt x="3824" y="579"/>
                      <a:pt x="4057" y="603"/>
                      <a:pt x="4289" y="654"/>
                    </a:cubicBezTo>
                    <a:cubicBezTo>
                      <a:pt x="5273" y="877"/>
                      <a:pt x="6013" y="1437"/>
                      <a:pt x="6509" y="2313"/>
                    </a:cubicBezTo>
                    <a:cubicBezTo>
                      <a:pt x="6580" y="2438"/>
                      <a:pt x="6688" y="2505"/>
                      <a:pt x="6812" y="2505"/>
                    </a:cubicBezTo>
                    <a:cubicBezTo>
                      <a:pt x="6888" y="2505"/>
                      <a:pt x="6970" y="2480"/>
                      <a:pt x="7055" y="2428"/>
                    </a:cubicBezTo>
                    <a:cubicBezTo>
                      <a:pt x="7249" y="2313"/>
                      <a:pt x="7091" y="2177"/>
                      <a:pt x="7033" y="2076"/>
                    </a:cubicBezTo>
                    <a:cubicBezTo>
                      <a:pt x="6279" y="733"/>
                      <a:pt x="5123" y="58"/>
                      <a:pt x="37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0"/>
              <p:cNvSpPr/>
              <p:nvPr/>
            </p:nvSpPr>
            <p:spPr>
              <a:xfrm>
                <a:off x="4574100" y="2401350"/>
                <a:ext cx="126275" cy="44700"/>
              </a:xfrm>
              <a:custGeom>
                <a:avLst/>
                <a:gdLst/>
                <a:ahLst/>
                <a:cxnLst/>
                <a:rect l="l" t="t" r="r" b="b"/>
                <a:pathLst>
                  <a:path w="5051" h="1788" extrusionOk="0">
                    <a:moveTo>
                      <a:pt x="2673" y="1"/>
                    </a:moveTo>
                    <a:cubicBezTo>
                      <a:pt x="1538" y="1"/>
                      <a:pt x="619" y="525"/>
                      <a:pt x="144" y="1337"/>
                    </a:cubicBezTo>
                    <a:cubicBezTo>
                      <a:pt x="73" y="1459"/>
                      <a:pt x="1" y="1581"/>
                      <a:pt x="188" y="1660"/>
                    </a:cubicBezTo>
                    <a:cubicBezTo>
                      <a:pt x="280" y="1699"/>
                      <a:pt x="375" y="1787"/>
                      <a:pt x="467" y="1787"/>
                    </a:cubicBezTo>
                    <a:cubicBezTo>
                      <a:pt x="526" y="1787"/>
                      <a:pt x="584" y="1752"/>
                      <a:pt x="640" y="1646"/>
                    </a:cubicBezTo>
                    <a:cubicBezTo>
                      <a:pt x="726" y="1480"/>
                      <a:pt x="834" y="1337"/>
                      <a:pt x="971" y="1215"/>
                    </a:cubicBezTo>
                    <a:cubicBezTo>
                      <a:pt x="1426" y="784"/>
                      <a:pt x="1974" y="574"/>
                      <a:pt x="2513" y="574"/>
                    </a:cubicBezTo>
                    <a:cubicBezTo>
                      <a:pt x="3216" y="574"/>
                      <a:pt x="3906" y="930"/>
                      <a:pt x="4361" y="1617"/>
                    </a:cubicBezTo>
                    <a:cubicBezTo>
                      <a:pt x="4432" y="1726"/>
                      <a:pt x="4486" y="1778"/>
                      <a:pt x="4560" y="1778"/>
                    </a:cubicBezTo>
                    <a:cubicBezTo>
                      <a:pt x="4628" y="1778"/>
                      <a:pt x="4712" y="1735"/>
                      <a:pt x="4842" y="1653"/>
                    </a:cubicBezTo>
                    <a:cubicBezTo>
                      <a:pt x="5051" y="1531"/>
                      <a:pt x="4914" y="1416"/>
                      <a:pt x="4849" y="1308"/>
                    </a:cubicBezTo>
                    <a:cubicBezTo>
                      <a:pt x="4296" y="453"/>
                      <a:pt x="3506" y="29"/>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0"/>
              <p:cNvSpPr/>
              <p:nvPr/>
            </p:nvSpPr>
            <p:spPr>
              <a:xfrm>
                <a:off x="4598525" y="2429950"/>
                <a:ext cx="74725" cy="34650"/>
              </a:xfrm>
              <a:custGeom>
                <a:avLst/>
                <a:gdLst/>
                <a:ahLst/>
                <a:cxnLst/>
                <a:rect l="l" t="t" r="r" b="b"/>
                <a:pathLst>
                  <a:path w="2989" h="1386" extrusionOk="0">
                    <a:moveTo>
                      <a:pt x="1522" y="1"/>
                    </a:moveTo>
                    <a:cubicBezTo>
                      <a:pt x="1050" y="1"/>
                      <a:pt x="577" y="199"/>
                      <a:pt x="266" y="609"/>
                    </a:cubicBezTo>
                    <a:cubicBezTo>
                      <a:pt x="1" y="961"/>
                      <a:pt x="15" y="1040"/>
                      <a:pt x="345" y="1320"/>
                    </a:cubicBezTo>
                    <a:cubicBezTo>
                      <a:pt x="392" y="1360"/>
                      <a:pt x="429" y="1383"/>
                      <a:pt x="461" y="1383"/>
                    </a:cubicBezTo>
                    <a:cubicBezTo>
                      <a:pt x="499" y="1383"/>
                      <a:pt x="530" y="1351"/>
                      <a:pt x="561" y="1277"/>
                    </a:cubicBezTo>
                    <a:cubicBezTo>
                      <a:pt x="611" y="1126"/>
                      <a:pt x="683" y="990"/>
                      <a:pt x="798" y="875"/>
                    </a:cubicBezTo>
                    <a:cubicBezTo>
                      <a:pt x="1013" y="672"/>
                      <a:pt x="1275" y="574"/>
                      <a:pt x="1531" y="574"/>
                    </a:cubicBezTo>
                    <a:cubicBezTo>
                      <a:pt x="1918" y="574"/>
                      <a:pt x="2293" y="795"/>
                      <a:pt x="2479" y="1205"/>
                    </a:cubicBezTo>
                    <a:cubicBezTo>
                      <a:pt x="2508" y="1270"/>
                      <a:pt x="2500" y="1378"/>
                      <a:pt x="2615" y="1385"/>
                    </a:cubicBezTo>
                    <a:cubicBezTo>
                      <a:pt x="2687" y="1385"/>
                      <a:pt x="2989" y="1055"/>
                      <a:pt x="2989" y="954"/>
                    </a:cubicBezTo>
                    <a:cubicBezTo>
                      <a:pt x="2975" y="918"/>
                      <a:pt x="2946" y="853"/>
                      <a:pt x="2917" y="796"/>
                    </a:cubicBezTo>
                    <a:cubicBezTo>
                      <a:pt x="2626" y="273"/>
                      <a:pt x="2075" y="1"/>
                      <a:pt x="152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0"/>
              <p:cNvSpPr/>
              <p:nvPr/>
            </p:nvSpPr>
            <p:spPr>
              <a:xfrm>
                <a:off x="4625275" y="2458600"/>
                <a:ext cx="22675" cy="12100"/>
              </a:xfrm>
              <a:custGeom>
                <a:avLst/>
                <a:gdLst/>
                <a:ahLst/>
                <a:cxnLst/>
                <a:rect l="l" t="t" r="r" b="b"/>
                <a:pathLst>
                  <a:path w="907" h="484"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5" y="478"/>
                      <a:pt x="323" y="479"/>
                      <a:pt x="343" y="479"/>
                    </a:cubicBezTo>
                    <a:cubicBezTo>
                      <a:pt x="381" y="479"/>
                      <a:pt x="422" y="476"/>
                      <a:pt x="461" y="476"/>
                    </a:cubicBezTo>
                    <a:lnTo>
                      <a:pt x="461" y="483"/>
                    </a:lnTo>
                    <a:lnTo>
                      <a:pt x="554" y="483"/>
                    </a:lnTo>
                    <a:lnTo>
                      <a:pt x="554" y="476"/>
                    </a:lnTo>
                    <a:cubicBezTo>
                      <a:pt x="570" y="473"/>
                      <a:pt x="587" y="472"/>
                      <a:pt x="604" y="472"/>
                    </a:cubicBezTo>
                    <a:cubicBezTo>
                      <a:pt x="647" y="472"/>
                      <a:pt x="694" y="478"/>
                      <a:pt x="737" y="478"/>
                    </a:cubicBezTo>
                    <a:cubicBezTo>
                      <a:pt x="810" y="478"/>
                      <a:pt x="873" y="460"/>
                      <a:pt x="885" y="361"/>
                    </a:cubicBezTo>
                    <a:cubicBezTo>
                      <a:pt x="906" y="182"/>
                      <a:pt x="755" y="67"/>
                      <a:pt x="583" y="16"/>
                    </a:cubicBezTo>
                    <a:cubicBezTo>
                      <a:pt x="539" y="6"/>
                      <a:pt x="496" y="0"/>
                      <a:pt x="45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0"/>
              <p:cNvSpPr/>
              <p:nvPr/>
            </p:nvSpPr>
            <p:spPr>
              <a:xfrm>
                <a:off x="4652050" y="2447325"/>
                <a:ext cx="181225" cy="62575"/>
              </a:xfrm>
              <a:custGeom>
                <a:avLst/>
                <a:gdLst/>
                <a:ahLst/>
                <a:cxnLst/>
                <a:rect l="l" t="t" r="r" b="b"/>
                <a:pathLst>
                  <a:path w="7249" h="2503" extrusionOk="0">
                    <a:moveTo>
                      <a:pt x="3750" y="0"/>
                    </a:moveTo>
                    <a:cubicBezTo>
                      <a:pt x="2615" y="8"/>
                      <a:pt x="1753" y="331"/>
                      <a:pt x="1020" y="970"/>
                    </a:cubicBezTo>
                    <a:cubicBezTo>
                      <a:pt x="640" y="1308"/>
                      <a:pt x="331" y="1703"/>
                      <a:pt x="108" y="2170"/>
                    </a:cubicBezTo>
                    <a:cubicBezTo>
                      <a:pt x="65" y="2249"/>
                      <a:pt x="0" y="2349"/>
                      <a:pt x="130" y="2421"/>
                    </a:cubicBezTo>
                    <a:cubicBezTo>
                      <a:pt x="214" y="2471"/>
                      <a:pt x="296" y="2496"/>
                      <a:pt x="372" y="2496"/>
                    </a:cubicBezTo>
                    <a:cubicBezTo>
                      <a:pt x="502" y="2496"/>
                      <a:pt x="615" y="2423"/>
                      <a:pt x="697" y="2278"/>
                    </a:cubicBezTo>
                    <a:cubicBezTo>
                      <a:pt x="1296" y="1212"/>
                      <a:pt x="2403" y="576"/>
                      <a:pt x="3578" y="576"/>
                    </a:cubicBezTo>
                    <a:cubicBezTo>
                      <a:pt x="3813" y="576"/>
                      <a:pt x="4051" y="601"/>
                      <a:pt x="4289" y="654"/>
                    </a:cubicBezTo>
                    <a:cubicBezTo>
                      <a:pt x="5273" y="870"/>
                      <a:pt x="6006" y="1430"/>
                      <a:pt x="6501" y="2306"/>
                    </a:cubicBezTo>
                    <a:cubicBezTo>
                      <a:pt x="6574" y="2433"/>
                      <a:pt x="6683" y="2503"/>
                      <a:pt x="6812" y="2503"/>
                    </a:cubicBezTo>
                    <a:cubicBezTo>
                      <a:pt x="6887" y="2503"/>
                      <a:pt x="6969" y="2479"/>
                      <a:pt x="7054" y="2428"/>
                    </a:cubicBezTo>
                    <a:cubicBezTo>
                      <a:pt x="7248" y="2313"/>
                      <a:pt x="7083" y="2170"/>
                      <a:pt x="7033" y="2069"/>
                    </a:cubicBezTo>
                    <a:cubicBezTo>
                      <a:pt x="6278" y="733"/>
                      <a:pt x="5115" y="5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0"/>
              <p:cNvSpPr/>
              <p:nvPr/>
            </p:nvSpPr>
            <p:spPr>
              <a:xfrm>
                <a:off x="4679150" y="2475875"/>
                <a:ext cx="126275" cy="44825"/>
              </a:xfrm>
              <a:custGeom>
                <a:avLst/>
                <a:gdLst/>
                <a:ahLst/>
                <a:cxnLst/>
                <a:rect l="l" t="t" r="r" b="b"/>
                <a:pathLst>
                  <a:path w="5051" h="1793" extrusionOk="0">
                    <a:moveTo>
                      <a:pt x="2673" y="1"/>
                    </a:moveTo>
                    <a:cubicBezTo>
                      <a:pt x="1545" y="1"/>
                      <a:pt x="619" y="525"/>
                      <a:pt x="145" y="1344"/>
                    </a:cubicBezTo>
                    <a:cubicBezTo>
                      <a:pt x="80" y="1459"/>
                      <a:pt x="1" y="1588"/>
                      <a:pt x="188" y="1667"/>
                    </a:cubicBezTo>
                    <a:cubicBezTo>
                      <a:pt x="279" y="1706"/>
                      <a:pt x="373" y="1793"/>
                      <a:pt x="465" y="1793"/>
                    </a:cubicBezTo>
                    <a:cubicBezTo>
                      <a:pt x="525" y="1793"/>
                      <a:pt x="584" y="1756"/>
                      <a:pt x="640" y="1646"/>
                    </a:cubicBezTo>
                    <a:cubicBezTo>
                      <a:pt x="726" y="1488"/>
                      <a:pt x="841" y="1344"/>
                      <a:pt x="971" y="1215"/>
                    </a:cubicBezTo>
                    <a:cubicBezTo>
                      <a:pt x="1426" y="784"/>
                      <a:pt x="1975" y="574"/>
                      <a:pt x="2516" y="574"/>
                    </a:cubicBezTo>
                    <a:cubicBezTo>
                      <a:pt x="3220" y="574"/>
                      <a:pt x="3910" y="930"/>
                      <a:pt x="4361" y="1617"/>
                    </a:cubicBezTo>
                    <a:cubicBezTo>
                      <a:pt x="4437" y="1731"/>
                      <a:pt x="4491" y="1784"/>
                      <a:pt x="4566" y="1784"/>
                    </a:cubicBezTo>
                    <a:cubicBezTo>
                      <a:pt x="4633" y="1784"/>
                      <a:pt x="4717" y="1741"/>
                      <a:pt x="4850" y="1660"/>
                    </a:cubicBezTo>
                    <a:cubicBezTo>
                      <a:pt x="5051" y="1538"/>
                      <a:pt x="4922" y="1416"/>
                      <a:pt x="4850" y="1308"/>
                    </a:cubicBezTo>
                    <a:cubicBezTo>
                      <a:pt x="4304" y="460"/>
                      <a:pt x="3514" y="29"/>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0"/>
              <p:cNvSpPr/>
              <p:nvPr/>
            </p:nvSpPr>
            <p:spPr>
              <a:xfrm>
                <a:off x="4703775" y="2504575"/>
                <a:ext cx="74725" cy="34550"/>
              </a:xfrm>
              <a:custGeom>
                <a:avLst/>
                <a:gdLst/>
                <a:ahLst/>
                <a:cxnLst/>
                <a:rect l="l" t="t" r="r" b="b"/>
                <a:pathLst>
                  <a:path w="2989" h="1382" extrusionOk="0">
                    <a:moveTo>
                      <a:pt x="1518" y="0"/>
                    </a:moveTo>
                    <a:cubicBezTo>
                      <a:pt x="1046" y="0"/>
                      <a:pt x="574" y="198"/>
                      <a:pt x="266" y="605"/>
                    </a:cubicBezTo>
                    <a:cubicBezTo>
                      <a:pt x="0" y="964"/>
                      <a:pt x="7" y="1036"/>
                      <a:pt x="338" y="1316"/>
                    </a:cubicBezTo>
                    <a:cubicBezTo>
                      <a:pt x="385" y="1357"/>
                      <a:pt x="424" y="1381"/>
                      <a:pt x="458" y="1381"/>
                    </a:cubicBezTo>
                    <a:cubicBezTo>
                      <a:pt x="496" y="1381"/>
                      <a:pt x="526" y="1350"/>
                      <a:pt x="553" y="1273"/>
                    </a:cubicBezTo>
                    <a:cubicBezTo>
                      <a:pt x="611" y="1130"/>
                      <a:pt x="682" y="986"/>
                      <a:pt x="797" y="878"/>
                    </a:cubicBezTo>
                    <a:cubicBezTo>
                      <a:pt x="1012" y="672"/>
                      <a:pt x="1273" y="574"/>
                      <a:pt x="1529" y="574"/>
                    </a:cubicBezTo>
                    <a:cubicBezTo>
                      <a:pt x="1913" y="574"/>
                      <a:pt x="2286" y="796"/>
                      <a:pt x="2471" y="1202"/>
                    </a:cubicBezTo>
                    <a:cubicBezTo>
                      <a:pt x="2507" y="1273"/>
                      <a:pt x="2493" y="1381"/>
                      <a:pt x="2608" y="1381"/>
                    </a:cubicBezTo>
                    <a:cubicBezTo>
                      <a:pt x="2608" y="1381"/>
                      <a:pt x="2609" y="1381"/>
                      <a:pt x="2610" y="1381"/>
                    </a:cubicBezTo>
                    <a:cubicBezTo>
                      <a:pt x="2693" y="1381"/>
                      <a:pt x="2988" y="1057"/>
                      <a:pt x="2988" y="957"/>
                    </a:cubicBezTo>
                    <a:cubicBezTo>
                      <a:pt x="2967" y="921"/>
                      <a:pt x="2945" y="857"/>
                      <a:pt x="2909" y="799"/>
                    </a:cubicBezTo>
                    <a:cubicBezTo>
                      <a:pt x="2623" y="272"/>
                      <a:pt x="2070" y="0"/>
                      <a:pt x="151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0"/>
              <p:cNvSpPr/>
              <p:nvPr/>
            </p:nvSpPr>
            <p:spPr>
              <a:xfrm>
                <a:off x="4730350" y="2533225"/>
                <a:ext cx="22650" cy="12075"/>
              </a:xfrm>
              <a:custGeom>
                <a:avLst/>
                <a:gdLst/>
                <a:ahLst/>
                <a:cxnLst/>
                <a:rect l="l" t="t" r="r" b="b"/>
                <a:pathLst>
                  <a:path w="906" h="483" extrusionOk="0">
                    <a:moveTo>
                      <a:pt x="451" y="0"/>
                    </a:moveTo>
                    <a:cubicBezTo>
                      <a:pt x="348" y="0"/>
                      <a:pt x="251" y="37"/>
                      <a:pt x="165" y="113"/>
                    </a:cubicBezTo>
                    <a:cubicBezTo>
                      <a:pt x="86" y="185"/>
                      <a:pt x="0" y="271"/>
                      <a:pt x="36" y="386"/>
                    </a:cubicBezTo>
                    <a:cubicBezTo>
                      <a:pt x="56" y="471"/>
                      <a:pt x="125" y="476"/>
                      <a:pt x="196" y="476"/>
                    </a:cubicBezTo>
                    <a:cubicBezTo>
                      <a:pt x="206" y="476"/>
                      <a:pt x="215" y="476"/>
                      <a:pt x="224" y="476"/>
                    </a:cubicBezTo>
                    <a:cubicBezTo>
                      <a:pt x="246" y="476"/>
                      <a:pt x="268" y="476"/>
                      <a:pt x="288" y="479"/>
                    </a:cubicBezTo>
                    <a:cubicBezTo>
                      <a:pt x="307" y="482"/>
                      <a:pt x="326" y="483"/>
                      <a:pt x="345" y="483"/>
                    </a:cubicBezTo>
                    <a:cubicBezTo>
                      <a:pt x="383" y="483"/>
                      <a:pt x="422" y="479"/>
                      <a:pt x="460" y="479"/>
                    </a:cubicBezTo>
                    <a:cubicBezTo>
                      <a:pt x="484" y="479"/>
                      <a:pt x="505" y="483"/>
                      <a:pt x="526" y="483"/>
                    </a:cubicBezTo>
                    <a:cubicBezTo>
                      <a:pt x="537" y="483"/>
                      <a:pt x="549" y="482"/>
                      <a:pt x="560" y="479"/>
                    </a:cubicBezTo>
                    <a:cubicBezTo>
                      <a:pt x="575" y="477"/>
                      <a:pt x="591" y="476"/>
                      <a:pt x="608" y="476"/>
                    </a:cubicBezTo>
                    <a:cubicBezTo>
                      <a:pt x="650" y="476"/>
                      <a:pt x="697" y="482"/>
                      <a:pt x="740" y="482"/>
                    </a:cubicBezTo>
                    <a:cubicBezTo>
                      <a:pt x="815" y="482"/>
                      <a:pt x="879" y="463"/>
                      <a:pt x="891" y="364"/>
                    </a:cubicBezTo>
                    <a:cubicBezTo>
                      <a:pt x="905" y="185"/>
                      <a:pt x="762" y="70"/>
                      <a:pt x="582" y="20"/>
                    </a:cubicBezTo>
                    <a:cubicBezTo>
                      <a:pt x="537" y="7"/>
                      <a:pt x="493"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0"/>
              <p:cNvSpPr/>
              <p:nvPr/>
            </p:nvSpPr>
            <p:spPr>
              <a:xfrm>
                <a:off x="4759250" y="2372625"/>
                <a:ext cx="181225" cy="62625"/>
              </a:xfrm>
              <a:custGeom>
                <a:avLst/>
                <a:gdLst/>
                <a:ahLst/>
                <a:cxnLst/>
                <a:rect l="l" t="t" r="r" b="b"/>
                <a:pathLst>
                  <a:path w="7249" h="2505" extrusionOk="0">
                    <a:moveTo>
                      <a:pt x="3758" y="0"/>
                    </a:moveTo>
                    <a:cubicBezTo>
                      <a:pt x="2623" y="15"/>
                      <a:pt x="1761" y="331"/>
                      <a:pt x="1028" y="977"/>
                    </a:cubicBezTo>
                    <a:cubicBezTo>
                      <a:pt x="647" y="1315"/>
                      <a:pt x="338" y="1710"/>
                      <a:pt x="116" y="2170"/>
                    </a:cubicBezTo>
                    <a:cubicBezTo>
                      <a:pt x="73" y="2256"/>
                      <a:pt x="1" y="2349"/>
                      <a:pt x="137" y="2428"/>
                    </a:cubicBezTo>
                    <a:cubicBezTo>
                      <a:pt x="219" y="2478"/>
                      <a:pt x="300" y="2503"/>
                      <a:pt x="376" y="2503"/>
                    </a:cubicBezTo>
                    <a:cubicBezTo>
                      <a:pt x="507" y="2503"/>
                      <a:pt x="623" y="2430"/>
                      <a:pt x="705" y="2284"/>
                    </a:cubicBezTo>
                    <a:cubicBezTo>
                      <a:pt x="1304" y="1218"/>
                      <a:pt x="2413" y="576"/>
                      <a:pt x="3590" y="576"/>
                    </a:cubicBezTo>
                    <a:cubicBezTo>
                      <a:pt x="3824" y="576"/>
                      <a:pt x="4060" y="601"/>
                      <a:pt x="4296" y="654"/>
                    </a:cubicBezTo>
                    <a:cubicBezTo>
                      <a:pt x="5273" y="869"/>
                      <a:pt x="6013" y="1430"/>
                      <a:pt x="6509" y="2313"/>
                    </a:cubicBezTo>
                    <a:cubicBezTo>
                      <a:pt x="6580" y="2438"/>
                      <a:pt x="6687" y="2505"/>
                      <a:pt x="6812" y="2505"/>
                    </a:cubicBezTo>
                    <a:cubicBezTo>
                      <a:pt x="6888" y="2505"/>
                      <a:pt x="6970" y="2480"/>
                      <a:pt x="7055" y="2428"/>
                    </a:cubicBezTo>
                    <a:cubicBezTo>
                      <a:pt x="7249" y="2313"/>
                      <a:pt x="7091" y="2177"/>
                      <a:pt x="7033" y="2076"/>
                    </a:cubicBezTo>
                    <a:cubicBezTo>
                      <a:pt x="6279" y="733"/>
                      <a:pt x="5122" y="58"/>
                      <a:pt x="375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0"/>
              <p:cNvSpPr/>
              <p:nvPr/>
            </p:nvSpPr>
            <p:spPr>
              <a:xfrm>
                <a:off x="4786550" y="2401350"/>
                <a:ext cx="126275" cy="44700"/>
              </a:xfrm>
              <a:custGeom>
                <a:avLst/>
                <a:gdLst/>
                <a:ahLst/>
                <a:cxnLst/>
                <a:rect l="l" t="t" r="r" b="b"/>
                <a:pathLst>
                  <a:path w="5051" h="1788" extrusionOk="0">
                    <a:moveTo>
                      <a:pt x="2673" y="1"/>
                    </a:moveTo>
                    <a:cubicBezTo>
                      <a:pt x="1538" y="1"/>
                      <a:pt x="618" y="525"/>
                      <a:pt x="144" y="1337"/>
                    </a:cubicBezTo>
                    <a:cubicBezTo>
                      <a:pt x="72" y="1459"/>
                      <a:pt x="1" y="1581"/>
                      <a:pt x="187" y="1660"/>
                    </a:cubicBezTo>
                    <a:cubicBezTo>
                      <a:pt x="280" y="1699"/>
                      <a:pt x="374" y="1787"/>
                      <a:pt x="467" y="1787"/>
                    </a:cubicBezTo>
                    <a:cubicBezTo>
                      <a:pt x="526" y="1787"/>
                      <a:pt x="584" y="1752"/>
                      <a:pt x="640" y="1646"/>
                    </a:cubicBezTo>
                    <a:cubicBezTo>
                      <a:pt x="726" y="1480"/>
                      <a:pt x="834" y="1337"/>
                      <a:pt x="970" y="1215"/>
                    </a:cubicBezTo>
                    <a:cubicBezTo>
                      <a:pt x="1425" y="781"/>
                      <a:pt x="1973" y="571"/>
                      <a:pt x="2513" y="571"/>
                    </a:cubicBezTo>
                    <a:cubicBezTo>
                      <a:pt x="3218" y="571"/>
                      <a:pt x="3909" y="929"/>
                      <a:pt x="4361" y="1617"/>
                    </a:cubicBezTo>
                    <a:cubicBezTo>
                      <a:pt x="4432" y="1726"/>
                      <a:pt x="4486" y="1778"/>
                      <a:pt x="4561" y="1778"/>
                    </a:cubicBezTo>
                    <a:cubicBezTo>
                      <a:pt x="4630" y="1778"/>
                      <a:pt x="4716" y="1735"/>
                      <a:pt x="4849" y="1653"/>
                    </a:cubicBezTo>
                    <a:cubicBezTo>
                      <a:pt x="5050" y="1531"/>
                      <a:pt x="4914" y="1416"/>
                      <a:pt x="4849" y="1308"/>
                    </a:cubicBezTo>
                    <a:cubicBezTo>
                      <a:pt x="4296" y="453"/>
                      <a:pt x="3513" y="29"/>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0"/>
              <p:cNvSpPr/>
              <p:nvPr/>
            </p:nvSpPr>
            <p:spPr>
              <a:xfrm>
                <a:off x="4810975" y="2429950"/>
                <a:ext cx="74725" cy="34650"/>
              </a:xfrm>
              <a:custGeom>
                <a:avLst/>
                <a:gdLst/>
                <a:ahLst/>
                <a:cxnLst/>
                <a:rect l="l" t="t" r="r" b="b"/>
                <a:pathLst>
                  <a:path w="2989" h="1386" extrusionOk="0">
                    <a:moveTo>
                      <a:pt x="1522" y="1"/>
                    </a:moveTo>
                    <a:cubicBezTo>
                      <a:pt x="1050" y="1"/>
                      <a:pt x="577" y="199"/>
                      <a:pt x="266" y="609"/>
                    </a:cubicBezTo>
                    <a:cubicBezTo>
                      <a:pt x="0" y="961"/>
                      <a:pt x="15" y="1040"/>
                      <a:pt x="345" y="1320"/>
                    </a:cubicBezTo>
                    <a:cubicBezTo>
                      <a:pt x="392" y="1357"/>
                      <a:pt x="430" y="1380"/>
                      <a:pt x="462" y="1380"/>
                    </a:cubicBezTo>
                    <a:cubicBezTo>
                      <a:pt x="499" y="1380"/>
                      <a:pt x="530" y="1350"/>
                      <a:pt x="561" y="1277"/>
                    </a:cubicBezTo>
                    <a:cubicBezTo>
                      <a:pt x="618" y="1126"/>
                      <a:pt x="683" y="990"/>
                      <a:pt x="805" y="875"/>
                    </a:cubicBezTo>
                    <a:cubicBezTo>
                      <a:pt x="1017" y="672"/>
                      <a:pt x="1277" y="574"/>
                      <a:pt x="1533" y="574"/>
                    </a:cubicBezTo>
                    <a:cubicBezTo>
                      <a:pt x="1918" y="574"/>
                      <a:pt x="2293" y="795"/>
                      <a:pt x="2479" y="1205"/>
                    </a:cubicBezTo>
                    <a:cubicBezTo>
                      <a:pt x="2507" y="1270"/>
                      <a:pt x="2500" y="1378"/>
                      <a:pt x="2615" y="1385"/>
                    </a:cubicBezTo>
                    <a:cubicBezTo>
                      <a:pt x="2694" y="1385"/>
                      <a:pt x="2989" y="1055"/>
                      <a:pt x="2989" y="954"/>
                    </a:cubicBezTo>
                    <a:cubicBezTo>
                      <a:pt x="2974" y="918"/>
                      <a:pt x="2953" y="853"/>
                      <a:pt x="2917" y="796"/>
                    </a:cubicBezTo>
                    <a:cubicBezTo>
                      <a:pt x="2626" y="273"/>
                      <a:pt x="2074" y="1"/>
                      <a:pt x="152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0"/>
              <p:cNvSpPr/>
              <p:nvPr/>
            </p:nvSpPr>
            <p:spPr>
              <a:xfrm>
                <a:off x="4837725" y="2458600"/>
                <a:ext cx="22650" cy="12025"/>
              </a:xfrm>
              <a:custGeom>
                <a:avLst/>
                <a:gdLst/>
                <a:ahLst/>
                <a:cxnLst/>
                <a:rect l="l" t="t" r="r" b="b"/>
                <a:pathLst>
                  <a:path w="906" h="481" extrusionOk="0">
                    <a:moveTo>
                      <a:pt x="453" y="0"/>
                    </a:moveTo>
                    <a:cubicBezTo>
                      <a:pt x="350" y="0"/>
                      <a:pt x="253" y="33"/>
                      <a:pt x="166" y="110"/>
                    </a:cubicBezTo>
                    <a:cubicBezTo>
                      <a:pt x="80" y="182"/>
                      <a:pt x="1" y="268"/>
                      <a:pt x="30" y="383"/>
                    </a:cubicBezTo>
                    <a:cubicBezTo>
                      <a:pt x="55" y="468"/>
                      <a:pt x="125" y="473"/>
                      <a:pt x="197" y="473"/>
                    </a:cubicBezTo>
                    <a:cubicBezTo>
                      <a:pt x="206" y="473"/>
                      <a:pt x="216" y="473"/>
                      <a:pt x="225" y="473"/>
                    </a:cubicBezTo>
                    <a:cubicBezTo>
                      <a:pt x="247" y="473"/>
                      <a:pt x="268" y="473"/>
                      <a:pt x="288" y="476"/>
                    </a:cubicBezTo>
                    <a:cubicBezTo>
                      <a:pt x="307" y="478"/>
                      <a:pt x="326" y="479"/>
                      <a:pt x="346" y="479"/>
                    </a:cubicBezTo>
                    <a:cubicBezTo>
                      <a:pt x="384" y="479"/>
                      <a:pt x="422" y="476"/>
                      <a:pt x="461" y="476"/>
                    </a:cubicBezTo>
                    <a:cubicBezTo>
                      <a:pt x="480" y="476"/>
                      <a:pt x="502" y="479"/>
                      <a:pt x="523" y="479"/>
                    </a:cubicBezTo>
                    <a:cubicBezTo>
                      <a:pt x="534" y="479"/>
                      <a:pt x="544" y="478"/>
                      <a:pt x="554" y="476"/>
                    </a:cubicBezTo>
                    <a:cubicBezTo>
                      <a:pt x="568" y="474"/>
                      <a:pt x="584" y="473"/>
                      <a:pt x="600" y="473"/>
                    </a:cubicBezTo>
                    <a:cubicBezTo>
                      <a:pt x="647" y="473"/>
                      <a:pt x="699" y="481"/>
                      <a:pt x="745" y="481"/>
                    </a:cubicBezTo>
                    <a:cubicBezTo>
                      <a:pt x="817" y="481"/>
                      <a:pt x="877" y="461"/>
                      <a:pt x="884" y="361"/>
                    </a:cubicBezTo>
                    <a:cubicBezTo>
                      <a:pt x="906" y="189"/>
                      <a:pt x="755" y="67"/>
                      <a:pt x="583" y="24"/>
                    </a:cubicBezTo>
                    <a:lnTo>
                      <a:pt x="583" y="16"/>
                    </a:lnTo>
                    <a:cubicBezTo>
                      <a:pt x="539" y="6"/>
                      <a:pt x="495" y="0"/>
                      <a:pt x="45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0"/>
              <p:cNvSpPr/>
              <p:nvPr/>
            </p:nvSpPr>
            <p:spPr>
              <a:xfrm>
                <a:off x="4864500" y="2447325"/>
                <a:ext cx="174575" cy="62525"/>
              </a:xfrm>
              <a:custGeom>
                <a:avLst/>
                <a:gdLst/>
                <a:ahLst/>
                <a:cxnLst/>
                <a:rect l="l" t="t" r="r" b="b"/>
                <a:pathLst>
                  <a:path w="6983" h="2501" extrusionOk="0">
                    <a:moveTo>
                      <a:pt x="3750" y="0"/>
                    </a:moveTo>
                    <a:cubicBezTo>
                      <a:pt x="2615" y="8"/>
                      <a:pt x="1753" y="331"/>
                      <a:pt x="1020" y="970"/>
                    </a:cubicBezTo>
                    <a:cubicBezTo>
                      <a:pt x="639" y="1308"/>
                      <a:pt x="331" y="1703"/>
                      <a:pt x="108" y="2170"/>
                    </a:cubicBezTo>
                    <a:cubicBezTo>
                      <a:pt x="65" y="2249"/>
                      <a:pt x="0" y="2349"/>
                      <a:pt x="129" y="2421"/>
                    </a:cubicBezTo>
                    <a:cubicBezTo>
                      <a:pt x="214" y="2471"/>
                      <a:pt x="296" y="2496"/>
                      <a:pt x="372" y="2496"/>
                    </a:cubicBezTo>
                    <a:cubicBezTo>
                      <a:pt x="502" y="2496"/>
                      <a:pt x="615" y="2423"/>
                      <a:pt x="697" y="2278"/>
                    </a:cubicBezTo>
                    <a:cubicBezTo>
                      <a:pt x="1301" y="1212"/>
                      <a:pt x="2404" y="576"/>
                      <a:pt x="3578" y="576"/>
                    </a:cubicBezTo>
                    <a:cubicBezTo>
                      <a:pt x="3813" y="576"/>
                      <a:pt x="4051" y="601"/>
                      <a:pt x="4289" y="654"/>
                    </a:cubicBezTo>
                    <a:cubicBezTo>
                      <a:pt x="5273" y="870"/>
                      <a:pt x="6012" y="1430"/>
                      <a:pt x="6508" y="2306"/>
                    </a:cubicBezTo>
                    <a:cubicBezTo>
                      <a:pt x="6573" y="2421"/>
                      <a:pt x="6666" y="2493"/>
                      <a:pt x="6781" y="2500"/>
                    </a:cubicBezTo>
                    <a:cubicBezTo>
                      <a:pt x="6853" y="2335"/>
                      <a:pt x="6918" y="2163"/>
                      <a:pt x="6982" y="1997"/>
                    </a:cubicBezTo>
                    <a:cubicBezTo>
                      <a:pt x="6228" y="704"/>
                      <a:pt x="5093" y="5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0"/>
              <p:cNvSpPr/>
              <p:nvPr/>
            </p:nvSpPr>
            <p:spPr>
              <a:xfrm>
                <a:off x="4891775" y="2475875"/>
                <a:ext cx="126100" cy="44825"/>
              </a:xfrm>
              <a:custGeom>
                <a:avLst/>
                <a:gdLst/>
                <a:ahLst/>
                <a:cxnLst/>
                <a:rect l="l" t="t" r="r" b="b"/>
                <a:pathLst>
                  <a:path w="5044" h="1793" extrusionOk="0">
                    <a:moveTo>
                      <a:pt x="2666" y="1"/>
                    </a:moveTo>
                    <a:cubicBezTo>
                      <a:pt x="1538" y="1"/>
                      <a:pt x="612" y="525"/>
                      <a:pt x="137" y="1344"/>
                    </a:cubicBezTo>
                    <a:cubicBezTo>
                      <a:pt x="73" y="1459"/>
                      <a:pt x="1" y="1588"/>
                      <a:pt x="188" y="1667"/>
                    </a:cubicBezTo>
                    <a:cubicBezTo>
                      <a:pt x="275" y="1706"/>
                      <a:pt x="367" y="1793"/>
                      <a:pt x="458" y="1793"/>
                    </a:cubicBezTo>
                    <a:cubicBezTo>
                      <a:pt x="517" y="1793"/>
                      <a:pt x="576" y="1756"/>
                      <a:pt x="633" y="1646"/>
                    </a:cubicBezTo>
                    <a:cubicBezTo>
                      <a:pt x="719" y="1488"/>
                      <a:pt x="834" y="1344"/>
                      <a:pt x="964" y="1215"/>
                    </a:cubicBezTo>
                    <a:cubicBezTo>
                      <a:pt x="1422" y="784"/>
                      <a:pt x="1971" y="574"/>
                      <a:pt x="2512" y="574"/>
                    </a:cubicBezTo>
                    <a:cubicBezTo>
                      <a:pt x="3215" y="574"/>
                      <a:pt x="3903" y="930"/>
                      <a:pt x="4354" y="1617"/>
                    </a:cubicBezTo>
                    <a:cubicBezTo>
                      <a:pt x="4430" y="1731"/>
                      <a:pt x="4484" y="1784"/>
                      <a:pt x="4559" y="1784"/>
                    </a:cubicBezTo>
                    <a:cubicBezTo>
                      <a:pt x="4626" y="1784"/>
                      <a:pt x="4710" y="1741"/>
                      <a:pt x="4842" y="1660"/>
                    </a:cubicBezTo>
                    <a:cubicBezTo>
                      <a:pt x="5044" y="1538"/>
                      <a:pt x="4914" y="1416"/>
                      <a:pt x="4842" y="1308"/>
                    </a:cubicBezTo>
                    <a:cubicBezTo>
                      <a:pt x="4297" y="460"/>
                      <a:pt x="3506" y="29"/>
                      <a:pt x="2666"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0"/>
              <p:cNvSpPr/>
              <p:nvPr/>
            </p:nvSpPr>
            <p:spPr>
              <a:xfrm>
                <a:off x="4916200" y="2504575"/>
                <a:ext cx="74750" cy="34550"/>
              </a:xfrm>
              <a:custGeom>
                <a:avLst/>
                <a:gdLst/>
                <a:ahLst/>
                <a:cxnLst/>
                <a:rect l="l" t="t" r="r" b="b"/>
                <a:pathLst>
                  <a:path w="2990" h="1382" extrusionOk="0">
                    <a:moveTo>
                      <a:pt x="1519" y="0"/>
                    </a:moveTo>
                    <a:cubicBezTo>
                      <a:pt x="1046" y="0"/>
                      <a:pt x="574" y="198"/>
                      <a:pt x="267" y="605"/>
                    </a:cubicBezTo>
                    <a:cubicBezTo>
                      <a:pt x="1" y="964"/>
                      <a:pt x="8" y="1036"/>
                      <a:pt x="338" y="1316"/>
                    </a:cubicBezTo>
                    <a:cubicBezTo>
                      <a:pt x="386" y="1357"/>
                      <a:pt x="425" y="1381"/>
                      <a:pt x="458" y="1381"/>
                    </a:cubicBezTo>
                    <a:cubicBezTo>
                      <a:pt x="496" y="1381"/>
                      <a:pt x="527" y="1350"/>
                      <a:pt x="554" y="1273"/>
                    </a:cubicBezTo>
                    <a:cubicBezTo>
                      <a:pt x="611" y="1130"/>
                      <a:pt x="683" y="986"/>
                      <a:pt x="798" y="878"/>
                    </a:cubicBezTo>
                    <a:cubicBezTo>
                      <a:pt x="1013" y="672"/>
                      <a:pt x="1275" y="574"/>
                      <a:pt x="1532" y="574"/>
                    </a:cubicBezTo>
                    <a:cubicBezTo>
                      <a:pt x="1918" y="574"/>
                      <a:pt x="2293" y="796"/>
                      <a:pt x="2479" y="1202"/>
                    </a:cubicBezTo>
                    <a:cubicBezTo>
                      <a:pt x="2508" y="1273"/>
                      <a:pt x="2493" y="1381"/>
                      <a:pt x="2608" y="1381"/>
                    </a:cubicBezTo>
                    <a:cubicBezTo>
                      <a:pt x="2609" y="1381"/>
                      <a:pt x="2610" y="1381"/>
                      <a:pt x="2611" y="1381"/>
                    </a:cubicBezTo>
                    <a:cubicBezTo>
                      <a:pt x="2694" y="1381"/>
                      <a:pt x="2989" y="1057"/>
                      <a:pt x="2989" y="957"/>
                    </a:cubicBezTo>
                    <a:cubicBezTo>
                      <a:pt x="2968" y="921"/>
                      <a:pt x="2946" y="857"/>
                      <a:pt x="2917" y="799"/>
                    </a:cubicBezTo>
                    <a:cubicBezTo>
                      <a:pt x="2627" y="272"/>
                      <a:pt x="2073" y="0"/>
                      <a:pt x="151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0"/>
              <p:cNvSpPr/>
              <p:nvPr/>
            </p:nvSpPr>
            <p:spPr>
              <a:xfrm>
                <a:off x="4942775" y="2533225"/>
                <a:ext cx="22675" cy="12075"/>
              </a:xfrm>
              <a:custGeom>
                <a:avLst/>
                <a:gdLst/>
                <a:ahLst/>
                <a:cxnLst/>
                <a:rect l="l" t="t" r="r" b="b"/>
                <a:pathLst>
                  <a:path w="907" h="483" extrusionOk="0">
                    <a:moveTo>
                      <a:pt x="449" y="0"/>
                    </a:moveTo>
                    <a:cubicBezTo>
                      <a:pt x="348" y="0"/>
                      <a:pt x="252" y="35"/>
                      <a:pt x="166" y="106"/>
                    </a:cubicBezTo>
                    <a:cubicBezTo>
                      <a:pt x="80" y="178"/>
                      <a:pt x="1" y="271"/>
                      <a:pt x="37" y="379"/>
                    </a:cubicBezTo>
                    <a:cubicBezTo>
                      <a:pt x="55" y="461"/>
                      <a:pt x="114" y="474"/>
                      <a:pt x="179" y="474"/>
                    </a:cubicBezTo>
                    <a:cubicBezTo>
                      <a:pt x="207" y="474"/>
                      <a:pt x="236" y="471"/>
                      <a:pt x="263" y="471"/>
                    </a:cubicBezTo>
                    <a:cubicBezTo>
                      <a:pt x="271" y="471"/>
                      <a:pt x="280" y="472"/>
                      <a:pt x="288" y="472"/>
                    </a:cubicBezTo>
                    <a:cubicBezTo>
                      <a:pt x="317" y="479"/>
                      <a:pt x="346" y="481"/>
                      <a:pt x="375" y="481"/>
                    </a:cubicBezTo>
                    <a:cubicBezTo>
                      <a:pt x="403" y="481"/>
                      <a:pt x="432" y="479"/>
                      <a:pt x="461" y="479"/>
                    </a:cubicBezTo>
                    <a:cubicBezTo>
                      <a:pt x="485" y="479"/>
                      <a:pt x="505" y="483"/>
                      <a:pt x="527" y="483"/>
                    </a:cubicBezTo>
                    <a:cubicBezTo>
                      <a:pt x="538" y="483"/>
                      <a:pt x="549" y="482"/>
                      <a:pt x="561" y="479"/>
                    </a:cubicBezTo>
                    <a:cubicBezTo>
                      <a:pt x="576" y="477"/>
                      <a:pt x="592" y="476"/>
                      <a:pt x="609" y="476"/>
                    </a:cubicBezTo>
                    <a:cubicBezTo>
                      <a:pt x="651" y="476"/>
                      <a:pt x="698" y="482"/>
                      <a:pt x="741" y="482"/>
                    </a:cubicBezTo>
                    <a:cubicBezTo>
                      <a:pt x="815" y="482"/>
                      <a:pt x="880" y="463"/>
                      <a:pt x="892" y="364"/>
                    </a:cubicBezTo>
                    <a:cubicBezTo>
                      <a:pt x="906" y="185"/>
                      <a:pt x="762" y="70"/>
                      <a:pt x="583" y="20"/>
                    </a:cubicBezTo>
                    <a:cubicBezTo>
                      <a:pt x="538" y="7"/>
                      <a:pt x="493" y="0"/>
                      <a:pt x="4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0"/>
              <p:cNvSpPr/>
              <p:nvPr/>
            </p:nvSpPr>
            <p:spPr>
              <a:xfrm>
                <a:off x="4971700" y="2372800"/>
                <a:ext cx="87475" cy="62425"/>
              </a:xfrm>
              <a:custGeom>
                <a:avLst/>
                <a:gdLst/>
                <a:ahLst/>
                <a:cxnLst/>
                <a:rect l="l" t="t" r="r" b="b"/>
                <a:pathLst>
                  <a:path w="3499" h="2497" extrusionOk="0">
                    <a:moveTo>
                      <a:pt x="3492" y="0"/>
                    </a:moveTo>
                    <a:cubicBezTo>
                      <a:pt x="2486" y="58"/>
                      <a:pt x="1703" y="381"/>
                      <a:pt x="1028" y="970"/>
                    </a:cubicBezTo>
                    <a:cubicBezTo>
                      <a:pt x="647" y="1308"/>
                      <a:pt x="338" y="1703"/>
                      <a:pt x="115" y="2163"/>
                    </a:cubicBezTo>
                    <a:cubicBezTo>
                      <a:pt x="72" y="2249"/>
                      <a:pt x="1" y="2342"/>
                      <a:pt x="137" y="2421"/>
                    </a:cubicBezTo>
                    <a:cubicBezTo>
                      <a:pt x="222" y="2471"/>
                      <a:pt x="303" y="2496"/>
                      <a:pt x="379" y="2496"/>
                    </a:cubicBezTo>
                    <a:cubicBezTo>
                      <a:pt x="509" y="2496"/>
                      <a:pt x="623" y="2423"/>
                      <a:pt x="704" y="2277"/>
                    </a:cubicBezTo>
                    <a:cubicBezTo>
                      <a:pt x="1293" y="1236"/>
                      <a:pt x="2357" y="604"/>
                      <a:pt x="3499" y="575"/>
                    </a:cubicBezTo>
                    <a:lnTo>
                      <a:pt x="3499" y="510"/>
                    </a:lnTo>
                    <a:cubicBezTo>
                      <a:pt x="3499" y="338"/>
                      <a:pt x="3499" y="173"/>
                      <a:pt x="3492"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0"/>
              <p:cNvSpPr/>
              <p:nvPr/>
            </p:nvSpPr>
            <p:spPr>
              <a:xfrm>
                <a:off x="4999000" y="2401525"/>
                <a:ext cx="59825" cy="44525"/>
              </a:xfrm>
              <a:custGeom>
                <a:avLst/>
                <a:gdLst/>
                <a:ahLst/>
                <a:cxnLst/>
                <a:rect l="l" t="t" r="r" b="b"/>
                <a:pathLst>
                  <a:path w="2393" h="1781" extrusionOk="0">
                    <a:moveTo>
                      <a:pt x="2392" y="1"/>
                    </a:moveTo>
                    <a:lnTo>
                      <a:pt x="2392" y="1"/>
                    </a:lnTo>
                    <a:cubicBezTo>
                      <a:pt x="1387" y="87"/>
                      <a:pt x="575" y="583"/>
                      <a:pt x="144" y="1330"/>
                    </a:cubicBezTo>
                    <a:cubicBezTo>
                      <a:pt x="72" y="1452"/>
                      <a:pt x="0" y="1574"/>
                      <a:pt x="187" y="1653"/>
                    </a:cubicBezTo>
                    <a:cubicBezTo>
                      <a:pt x="279" y="1692"/>
                      <a:pt x="374" y="1780"/>
                      <a:pt x="467" y="1780"/>
                    </a:cubicBezTo>
                    <a:cubicBezTo>
                      <a:pt x="526" y="1780"/>
                      <a:pt x="584" y="1745"/>
                      <a:pt x="640" y="1639"/>
                    </a:cubicBezTo>
                    <a:cubicBezTo>
                      <a:pt x="726" y="1473"/>
                      <a:pt x="834" y="1330"/>
                      <a:pt x="970" y="1208"/>
                    </a:cubicBezTo>
                    <a:cubicBezTo>
                      <a:pt x="1380" y="820"/>
                      <a:pt x="1868" y="611"/>
                      <a:pt x="2349" y="568"/>
                    </a:cubicBezTo>
                    <a:cubicBezTo>
                      <a:pt x="2371" y="381"/>
                      <a:pt x="2385" y="195"/>
                      <a:pt x="239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0"/>
              <p:cNvSpPr/>
              <p:nvPr/>
            </p:nvSpPr>
            <p:spPr>
              <a:xfrm>
                <a:off x="5023425" y="2430275"/>
                <a:ext cx="32700" cy="34200"/>
              </a:xfrm>
              <a:custGeom>
                <a:avLst/>
                <a:gdLst/>
                <a:ahLst/>
                <a:cxnLst/>
                <a:rect l="l" t="t" r="r" b="b"/>
                <a:pathLst>
                  <a:path w="1308" h="1368" extrusionOk="0">
                    <a:moveTo>
                      <a:pt x="1308" y="0"/>
                    </a:moveTo>
                    <a:cubicBezTo>
                      <a:pt x="913" y="58"/>
                      <a:pt x="532" y="251"/>
                      <a:pt x="273" y="596"/>
                    </a:cubicBezTo>
                    <a:cubicBezTo>
                      <a:pt x="0" y="948"/>
                      <a:pt x="15" y="1027"/>
                      <a:pt x="345" y="1307"/>
                    </a:cubicBezTo>
                    <a:cubicBezTo>
                      <a:pt x="392" y="1344"/>
                      <a:pt x="431" y="1367"/>
                      <a:pt x="464" y="1367"/>
                    </a:cubicBezTo>
                    <a:cubicBezTo>
                      <a:pt x="503" y="1367"/>
                      <a:pt x="534" y="1337"/>
                      <a:pt x="561" y="1264"/>
                    </a:cubicBezTo>
                    <a:cubicBezTo>
                      <a:pt x="618" y="1113"/>
                      <a:pt x="683" y="977"/>
                      <a:pt x="805" y="862"/>
                    </a:cubicBezTo>
                    <a:cubicBezTo>
                      <a:pt x="927" y="747"/>
                      <a:pt x="1063" y="668"/>
                      <a:pt x="1207" y="618"/>
                    </a:cubicBezTo>
                    <a:cubicBezTo>
                      <a:pt x="1243" y="417"/>
                      <a:pt x="1279" y="208"/>
                      <a:pt x="130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0"/>
              <p:cNvSpPr/>
              <p:nvPr/>
            </p:nvSpPr>
            <p:spPr>
              <a:xfrm>
                <a:off x="4466725" y="2548600"/>
                <a:ext cx="48875" cy="53200"/>
              </a:xfrm>
              <a:custGeom>
                <a:avLst/>
                <a:gdLst/>
                <a:ahLst/>
                <a:cxnLst/>
                <a:rect l="l" t="t" r="r" b="b"/>
                <a:pathLst>
                  <a:path w="1955" h="2128" extrusionOk="0">
                    <a:moveTo>
                      <a:pt x="0" y="1"/>
                    </a:moveTo>
                    <a:cubicBezTo>
                      <a:pt x="453" y="762"/>
                      <a:pt x="984" y="1473"/>
                      <a:pt x="1588" y="2127"/>
                    </a:cubicBezTo>
                    <a:cubicBezTo>
                      <a:pt x="1645" y="2113"/>
                      <a:pt x="1703" y="2091"/>
                      <a:pt x="1760" y="2055"/>
                    </a:cubicBezTo>
                    <a:cubicBezTo>
                      <a:pt x="1954" y="1940"/>
                      <a:pt x="1796" y="1804"/>
                      <a:pt x="1739" y="1696"/>
                    </a:cubicBezTo>
                    <a:cubicBezTo>
                      <a:pt x="1286" y="899"/>
                      <a:pt x="697" y="338"/>
                      <a:pt x="0"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0"/>
              <p:cNvSpPr/>
              <p:nvPr/>
            </p:nvSpPr>
            <p:spPr>
              <a:xfrm>
                <a:off x="4519150" y="2613800"/>
                <a:ext cx="101675" cy="62700"/>
              </a:xfrm>
              <a:custGeom>
                <a:avLst/>
                <a:gdLst/>
                <a:ahLst/>
                <a:cxnLst/>
                <a:rect l="l" t="t" r="r" b="b"/>
                <a:pathLst>
                  <a:path w="4067" h="2508" extrusionOk="0">
                    <a:moveTo>
                      <a:pt x="568" y="0"/>
                    </a:moveTo>
                    <a:cubicBezTo>
                      <a:pt x="367" y="8"/>
                      <a:pt x="180" y="15"/>
                      <a:pt x="1" y="36"/>
                    </a:cubicBezTo>
                    <a:cubicBezTo>
                      <a:pt x="195" y="230"/>
                      <a:pt x="396" y="410"/>
                      <a:pt x="604" y="589"/>
                    </a:cubicBezTo>
                    <a:cubicBezTo>
                      <a:pt x="769" y="597"/>
                      <a:pt x="935" y="625"/>
                      <a:pt x="1107" y="661"/>
                    </a:cubicBezTo>
                    <a:cubicBezTo>
                      <a:pt x="2084" y="877"/>
                      <a:pt x="2824" y="1437"/>
                      <a:pt x="3319" y="2313"/>
                    </a:cubicBezTo>
                    <a:cubicBezTo>
                      <a:pt x="3334" y="2335"/>
                      <a:pt x="3348" y="2356"/>
                      <a:pt x="3362" y="2378"/>
                    </a:cubicBezTo>
                    <a:cubicBezTo>
                      <a:pt x="3456" y="2421"/>
                      <a:pt x="3549" y="2464"/>
                      <a:pt x="3643" y="2507"/>
                    </a:cubicBezTo>
                    <a:cubicBezTo>
                      <a:pt x="3714" y="2507"/>
                      <a:pt x="3786" y="2479"/>
                      <a:pt x="3865" y="2435"/>
                    </a:cubicBezTo>
                    <a:cubicBezTo>
                      <a:pt x="4066" y="2313"/>
                      <a:pt x="3901" y="2177"/>
                      <a:pt x="3844" y="2076"/>
                    </a:cubicBezTo>
                    <a:cubicBezTo>
                      <a:pt x="3089" y="740"/>
                      <a:pt x="1933" y="65"/>
                      <a:pt x="56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0"/>
              <p:cNvSpPr/>
              <p:nvPr/>
            </p:nvSpPr>
            <p:spPr>
              <a:xfrm>
                <a:off x="4546800" y="2539275"/>
                <a:ext cx="181225" cy="62575"/>
              </a:xfrm>
              <a:custGeom>
                <a:avLst/>
                <a:gdLst/>
                <a:ahLst/>
                <a:cxnLst/>
                <a:rect l="l" t="t" r="r" b="b"/>
                <a:pathLst>
                  <a:path w="7249" h="2503" extrusionOk="0">
                    <a:moveTo>
                      <a:pt x="3751" y="0"/>
                    </a:moveTo>
                    <a:cubicBezTo>
                      <a:pt x="2616" y="7"/>
                      <a:pt x="1761" y="331"/>
                      <a:pt x="1028" y="977"/>
                    </a:cubicBezTo>
                    <a:cubicBezTo>
                      <a:pt x="640" y="1308"/>
                      <a:pt x="331" y="1710"/>
                      <a:pt x="109" y="2170"/>
                    </a:cubicBezTo>
                    <a:cubicBezTo>
                      <a:pt x="73" y="2249"/>
                      <a:pt x="1" y="2349"/>
                      <a:pt x="130" y="2428"/>
                    </a:cubicBezTo>
                    <a:cubicBezTo>
                      <a:pt x="213" y="2477"/>
                      <a:pt x="293" y="2501"/>
                      <a:pt x="369" y="2501"/>
                    </a:cubicBezTo>
                    <a:cubicBezTo>
                      <a:pt x="504" y="2501"/>
                      <a:pt x="622" y="2425"/>
                      <a:pt x="705" y="2277"/>
                    </a:cubicBezTo>
                    <a:cubicBezTo>
                      <a:pt x="1303" y="1212"/>
                      <a:pt x="2410" y="576"/>
                      <a:pt x="3581" y="576"/>
                    </a:cubicBezTo>
                    <a:cubicBezTo>
                      <a:pt x="3816" y="576"/>
                      <a:pt x="4053" y="601"/>
                      <a:pt x="4289" y="654"/>
                    </a:cubicBezTo>
                    <a:cubicBezTo>
                      <a:pt x="5273" y="869"/>
                      <a:pt x="6013" y="1430"/>
                      <a:pt x="6509" y="2306"/>
                    </a:cubicBezTo>
                    <a:cubicBezTo>
                      <a:pt x="6581" y="2433"/>
                      <a:pt x="6691" y="2503"/>
                      <a:pt x="6818" y="2503"/>
                    </a:cubicBezTo>
                    <a:cubicBezTo>
                      <a:pt x="6892" y="2503"/>
                      <a:pt x="6973" y="2479"/>
                      <a:pt x="7055" y="2428"/>
                    </a:cubicBezTo>
                    <a:cubicBezTo>
                      <a:pt x="7249" y="2313"/>
                      <a:pt x="7091" y="2177"/>
                      <a:pt x="7033" y="2069"/>
                    </a:cubicBezTo>
                    <a:cubicBezTo>
                      <a:pt x="6279" y="733"/>
                      <a:pt x="5123" y="58"/>
                      <a:pt x="37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0"/>
              <p:cNvSpPr/>
              <p:nvPr/>
            </p:nvSpPr>
            <p:spPr>
              <a:xfrm>
                <a:off x="4574100" y="2567825"/>
                <a:ext cx="126275" cy="44875"/>
              </a:xfrm>
              <a:custGeom>
                <a:avLst/>
                <a:gdLst/>
                <a:ahLst/>
                <a:cxnLst/>
                <a:rect l="l" t="t" r="r" b="b"/>
                <a:pathLst>
                  <a:path w="5051" h="1795" extrusionOk="0">
                    <a:moveTo>
                      <a:pt x="2673" y="0"/>
                    </a:moveTo>
                    <a:cubicBezTo>
                      <a:pt x="1538" y="8"/>
                      <a:pt x="619" y="532"/>
                      <a:pt x="144" y="1344"/>
                    </a:cubicBezTo>
                    <a:cubicBezTo>
                      <a:pt x="73" y="1466"/>
                      <a:pt x="1" y="1588"/>
                      <a:pt x="188" y="1667"/>
                    </a:cubicBezTo>
                    <a:cubicBezTo>
                      <a:pt x="280" y="1706"/>
                      <a:pt x="375" y="1794"/>
                      <a:pt x="467" y="1794"/>
                    </a:cubicBezTo>
                    <a:cubicBezTo>
                      <a:pt x="526" y="1794"/>
                      <a:pt x="584" y="1759"/>
                      <a:pt x="640" y="1653"/>
                    </a:cubicBezTo>
                    <a:cubicBezTo>
                      <a:pt x="726" y="1487"/>
                      <a:pt x="834" y="1344"/>
                      <a:pt x="971" y="1214"/>
                    </a:cubicBezTo>
                    <a:cubicBezTo>
                      <a:pt x="1424" y="785"/>
                      <a:pt x="1970" y="577"/>
                      <a:pt x="2507" y="577"/>
                    </a:cubicBezTo>
                    <a:cubicBezTo>
                      <a:pt x="3212" y="577"/>
                      <a:pt x="3905" y="935"/>
                      <a:pt x="4361" y="1624"/>
                    </a:cubicBezTo>
                    <a:cubicBezTo>
                      <a:pt x="4432" y="1733"/>
                      <a:pt x="4486" y="1785"/>
                      <a:pt x="4560" y="1785"/>
                    </a:cubicBezTo>
                    <a:cubicBezTo>
                      <a:pt x="4628" y="1785"/>
                      <a:pt x="4712" y="1742"/>
                      <a:pt x="4842" y="1660"/>
                    </a:cubicBezTo>
                    <a:cubicBezTo>
                      <a:pt x="5051" y="1538"/>
                      <a:pt x="4914" y="1423"/>
                      <a:pt x="4849" y="1315"/>
                    </a:cubicBezTo>
                    <a:cubicBezTo>
                      <a:pt x="4296" y="460"/>
                      <a:pt x="3506" y="36"/>
                      <a:pt x="267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0"/>
              <p:cNvSpPr/>
              <p:nvPr/>
            </p:nvSpPr>
            <p:spPr>
              <a:xfrm>
                <a:off x="4598525" y="2596600"/>
                <a:ext cx="74725" cy="34650"/>
              </a:xfrm>
              <a:custGeom>
                <a:avLst/>
                <a:gdLst/>
                <a:ahLst/>
                <a:cxnLst/>
                <a:rect l="l" t="t" r="r" b="b"/>
                <a:pathLst>
                  <a:path w="2989" h="1386" extrusionOk="0">
                    <a:moveTo>
                      <a:pt x="1522" y="1"/>
                    </a:moveTo>
                    <a:cubicBezTo>
                      <a:pt x="1050" y="1"/>
                      <a:pt x="577" y="199"/>
                      <a:pt x="266" y="609"/>
                    </a:cubicBezTo>
                    <a:cubicBezTo>
                      <a:pt x="1" y="961"/>
                      <a:pt x="15" y="1033"/>
                      <a:pt x="345" y="1313"/>
                    </a:cubicBezTo>
                    <a:cubicBezTo>
                      <a:pt x="393" y="1354"/>
                      <a:pt x="431" y="1379"/>
                      <a:pt x="464" y="1379"/>
                    </a:cubicBezTo>
                    <a:cubicBezTo>
                      <a:pt x="501" y="1379"/>
                      <a:pt x="531" y="1349"/>
                      <a:pt x="561" y="1277"/>
                    </a:cubicBezTo>
                    <a:cubicBezTo>
                      <a:pt x="611" y="1127"/>
                      <a:pt x="683" y="990"/>
                      <a:pt x="805" y="875"/>
                    </a:cubicBezTo>
                    <a:cubicBezTo>
                      <a:pt x="1018" y="671"/>
                      <a:pt x="1278" y="574"/>
                      <a:pt x="1535" y="574"/>
                    </a:cubicBezTo>
                    <a:cubicBezTo>
                      <a:pt x="1919" y="574"/>
                      <a:pt x="2294" y="793"/>
                      <a:pt x="2479" y="1198"/>
                    </a:cubicBezTo>
                    <a:cubicBezTo>
                      <a:pt x="2508" y="1270"/>
                      <a:pt x="2500" y="1378"/>
                      <a:pt x="2615" y="1385"/>
                    </a:cubicBezTo>
                    <a:cubicBezTo>
                      <a:pt x="2687" y="1385"/>
                      <a:pt x="2989" y="1055"/>
                      <a:pt x="2989" y="954"/>
                    </a:cubicBezTo>
                    <a:cubicBezTo>
                      <a:pt x="2975" y="918"/>
                      <a:pt x="2946" y="854"/>
                      <a:pt x="2917" y="796"/>
                    </a:cubicBezTo>
                    <a:cubicBezTo>
                      <a:pt x="2626" y="273"/>
                      <a:pt x="2075" y="1"/>
                      <a:pt x="152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0"/>
              <p:cNvSpPr/>
              <p:nvPr/>
            </p:nvSpPr>
            <p:spPr>
              <a:xfrm>
                <a:off x="4625275" y="2625175"/>
                <a:ext cx="22675" cy="12075"/>
              </a:xfrm>
              <a:custGeom>
                <a:avLst/>
                <a:gdLst/>
                <a:ahLst/>
                <a:cxnLst/>
                <a:rect l="l" t="t" r="r" b="b"/>
                <a:pathLst>
                  <a:path w="907" h="483" extrusionOk="0">
                    <a:moveTo>
                      <a:pt x="451" y="0"/>
                    </a:moveTo>
                    <a:cubicBezTo>
                      <a:pt x="349" y="0"/>
                      <a:pt x="252" y="37"/>
                      <a:pt x="166" y="113"/>
                    </a:cubicBezTo>
                    <a:cubicBezTo>
                      <a:pt x="80" y="177"/>
                      <a:pt x="1" y="271"/>
                      <a:pt x="30" y="386"/>
                    </a:cubicBezTo>
                    <a:cubicBezTo>
                      <a:pt x="55" y="471"/>
                      <a:pt x="125" y="476"/>
                      <a:pt x="195" y="476"/>
                    </a:cubicBezTo>
                    <a:cubicBezTo>
                      <a:pt x="204" y="476"/>
                      <a:pt x="213" y="476"/>
                      <a:pt x="222" y="476"/>
                    </a:cubicBezTo>
                    <a:cubicBezTo>
                      <a:pt x="243" y="476"/>
                      <a:pt x="263" y="476"/>
                      <a:pt x="281" y="479"/>
                    </a:cubicBezTo>
                    <a:cubicBezTo>
                      <a:pt x="300" y="482"/>
                      <a:pt x="319" y="482"/>
                      <a:pt x="339" y="482"/>
                    </a:cubicBezTo>
                    <a:cubicBezTo>
                      <a:pt x="378" y="482"/>
                      <a:pt x="418" y="479"/>
                      <a:pt x="461" y="479"/>
                    </a:cubicBezTo>
                    <a:cubicBezTo>
                      <a:pt x="480" y="479"/>
                      <a:pt x="502" y="482"/>
                      <a:pt x="524" y="482"/>
                    </a:cubicBezTo>
                    <a:cubicBezTo>
                      <a:pt x="534" y="482"/>
                      <a:pt x="545" y="482"/>
                      <a:pt x="554" y="479"/>
                    </a:cubicBezTo>
                    <a:cubicBezTo>
                      <a:pt x="570" y="476"/>
                      <a:pt x="587" y="475"/>
                      <a:pt x="604" y="475"/>
                    </a:cubicBezTo>
                    <a:cubicBezTo>
                      <a:pt x="647" y="475"/>
                      <a:pt x="694" y="481"/>
                      <a:pt x="737" y="481"/>
                    </a:cubicBezTo>
                    <a:cubicBezTo>
                      <a:pt x="810" y="481"/>
                      <a:pt x="873" y="463"/>
                      <a:pt x="885" y="364"/>
                    </a:cubicBezTo>
                    <a:cubicBezTo>
                      <a:pt x="906" y="185"/>
                      <a:pt x="755" y="70"/>
                      <a:pt x="583" y="19"/>
                    </a:cubicBezTo>
                    <a:cubicBezTo>
                      <a:pt x="538" y="7"/>
                      <a:pt x="494"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0"/>
              <p:cNvSpPr/>
              <p:nvPr/>
            </p:nvSpPr>
            <p:spPr>
              <a:xfrm>
                <a:off x="4652050" y="2613800"/>
                <a:ext cx="181225" cy="62750"/>
              </a:xfrm>
              <a:custGeom>
                <a:avLst/>
                <a:gdLst/>
                <a:ahLst/>
                <a:cxnLst/>
                <a:rect l="l" t="t" r="r" b="b"/>
                <a:pathLst>
                  <a:path w="7249" h="2510" extrusionOk="0">
                    <a:moveTo>
                      <a:pt x="3750" y="0"/>
                    </a:moveTo>
                    <a:cubicBezTo>
                      <a:pt x="2615" y="15"/>
                      <a:pt x="1753" y="338"/>
                      <a:pt x="1020" y="977"/>
                    </a:cubicBezTo>
                    <a:cubicBezTo>
                      <a:pt x="640" y="1315"/>
                      <a:pt x="331" y="1710"/>
                      <a:pt x="108" y="2177"/>
                    </a:cubicBezTo>
                    <a:cubicBezTo>
                      <a:pt x="65" y="2256"/>
                      <a:pt x="0" y="2356"/>
                      <a:pt x="130" y="2428"/>
                    </a:cubicBezTo>
                    <a:cubicBezTo>
                      <a:pt x="214" y="2478"/>
                      <a:pt x="296" y="2503"/>
                      <a:pt x="372" y="2503"/>
                    </a:cubicBezTo>
                    <a:cubicBezTo>
                      <a:pt x="502" y="2503"/>
                      <a:pt x="615" y="2430"/>
                      <a:pt x="697" y="2285"/>
                    </a:cubicBezTo>
                    <a:cubicBezTo>
                      <a:pt x="1296" y="1219"/>
                      <a:pt x="2403" y="583"/>
                      <a:pt x="3578" y="583"/>
                    </a:cubicBezTo>
                    <a:cubicBezTo>
                      <a:pt x="3813" y="583"/>
                      <a:pt x="4051" y="608"/>
                      <a:pt x="4289" y="661"/>
                    </a:cubicBezTo>
                    <a:cubicBezTo>
                      <a:pt x="5273" y="877"/>
                      <a:pt x="6006" y="1437"/>
                      <a:pt x="6501" y="2313"/>
                    </a:cubicBezTo>
                    <a:cubicBezTo>
                      <a:pt x="6574" y="2440"/>
                      <a:pt x="6683" y="2510"/>
                      <a:pt x="6812" y="2510"/>
                    </a:cubicBezTo>
                    <a:cubicBezTo>
                      <a:pt x="6887" y="2510"/>
                      <a:pt x="6969" y="2486"/>
                      <a:pt x="7054" y="2435"/>
                    </a:cubicBezTo>
                    <a:cubicBezTo>
                      <a:pt x="7248" y="2313"/>
                      <a:pt x="7083" y="2177"/>
                      <a:pt x="7033" y="2076"/>
                    </a:cubicBezTo>
                    <a:cubicBezTo>
                      <a:pt x="6278" y="740"/>
                      <a:pt x="5115" y="65"/>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0"/>
              <p:cNvSpPr/>
              <p:nvPr/>
            </p:nvSpPr>
            <p:spPr>
              <a:xfrm>
                <a:off x="4679150" y="2642525"/>
                <a:ext cx="126275" cy="44775"/>
              </a:xfrm>
              <a:custGeom>
                <a:avLst/>
                <a:gdLst/>
                <a:ahLst/>
                <a:cxnLst/>
                <a:rect l="l" t="t" r="r" b="b"/>
                <a:pathLst>
                  <a:path w="5051" h="1791" extrusionOk="0">
                    <a:moveTo>
                      <a:pt x="2673" y="1"/>
                    </a:moveTo>
                    <a:cubicBezTo>
                      <a:pt x="1545" y="1"/>
                      <a:pt x="619" y="525"/>
                      <a:pt x="145" y="1337"/>
                    </a:cubicBezTo>
                    <a:cubicBezTo>
                      <a:pt x="80" y="1459"/>
                      <a:pt x="1" y="1581"/>
                      <a:pt x="188" y="1660"/>
                    </a:cubicBezTo>
                    <a:cubicBezTo>
                      <a:pt x="280" y="1700"/>
                      <a:pt x="375" y="1790"/>
                      <a:pt x="468" y="1790"/>
                    </a:cubicBezTo>
                    <a:cubicBezTo>
                      <a:pt x="527" y="1790"/>
                      <a:pt x="585" y="1754"/>
                      <a:pt x="640" y="1646"/>
                    </a:cubicBezTo>
                    <a:cubicBezTo>
                      <a:pt x="726" y="1488"/>
                      <a:pt x="841" y="1344"/>
                      <a:pt x="971" y="1215"/>
                    </a:cubicBezTo>
                    <a:cubicBezTo>
                      <a:pt x="1426" y="784"/>
                      <a:pt x="1975" y="574"/>
                      <a:pt x="2516" y="574"/>
                    </a:cubicBezTo>
                    <a:cubicBezTo>
                      <a:pt x="3220" y="574"/>
                      <a:pt x="3910" y="930"/>
                      <a:pt x="4361" y="1617"/>
                    </a:cubicBezTo>
                    <a:cubicBezTo>
                      <a:pt x="4436" y="1730"/>
                      <a:pt x="4490" y="1782"/>
                      <a:pt x="4564" y="1782"/>
                    </a:cubicBezTo>
                    <a:cubicBezTo>
                      <a:pt x="4632" y="1782"/>
                      <a:pt x="4716" y="1739"/>
                      <a:pt x="4850" y="1660"/>
                    </a:cubicBezTo>
                    <a:cubicBezTo>
                      <a:pt x="5051" y="1531"/>
                      <a:pt x="4922" y="1416"/>
                      <a:pt x="4850" y="1308"/>
                    </a:cubicBezTo>
                    <a:cubicBezTo>
                      <a:pt x="4304" y="460"/>
                      <a:pt x="3514" y="29"/>
                      <a:pt x="2673"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0"/>
              <p:cNvSpPr/>
              <p:nvPr/>
            </p:nvSpPr>
            <p:spPr>
              <a:xfrm>
                <a:off x="4703950" y="2671225"/>
                <a:ext cx="74550" cy="32200"/>
              </a:xfrm>
              <a:custGeom>
                <a:avLst/>
                <a:gdLst/>
                <a:ahLst/>
                <a:cxnLst/>
                <a:rect l="l" t="t" r="r" b="b"/>
                <a:pathLst>
                  <a:path w="2982" h="1288" extrusionOk="0">
                    <a:moveTo>
                      <a:pt x="1511" y="0"/>
                    </a:moveTo>
                    <a:cubicBezTo>
                      <a:pt x="1039" y="0"/>
                      <a:pt x="567" y="198"/>
                      <a:pt x="259" y="605"/>
                    </a:cubicBezTo>
                    <a:cubicBezTo>
                      <a:pt x="7" y="936"/>
                      <a:pt x="0" y="1022"/>
                      <a:pt x="273" y="1266"/>
                    </a:cubicBezTo>
                    <a:cubicBezTo>
                      <a:pt x="359" y="1273"/>
                      <a:pt x="453" y="1281"/>
                      <a:pt x="539" y="1288"/>
                    </a:cubicBezTo>
                    <a:cubicBezTo>
                      <a:pt x="539" y="1281"/>
                      <a:pt x="546" y="1281"/>
                      <a:pt x="546" y="1273"/>
                    </a:cubicBezTo>
                    <a:cubicBezTo>
                      <a:pt x="604" y="1130"/>
                      <a:pt x="668" y="986"/>
                      <a:pt x="790" y="878"/>
                    </a:cubicBezTo>
                    <a:cubicBezTo>
                      <a:pt x="1005" y="672"/>
                      <a:pt x="1266" y="574"/>
                      <a:pt x="1522" y="574"/>
                    </a:cubicBezTo>
                    <a:cubicBezTo>
                      <a:pt x="1906" y="574"/>
                      <a:pt x="2279" y="796"/>
                      <a:pt x="2464" y="1202"/>
                    </a:cubicBezTo>
                    <a:cubicBezTo>
                      <a:pt x="2478" y="1223"/>
                      <a:pt x="2486" y="1252"/>
                      <a:pt x="2493" y="1281"/>
                    </a:cubicBezTo>
                    <a:cubicBezTo>
                      <a:pt x="2586" y="1273"/>
                      <a:pt x="2680" y="1266"/>
                      <a:pt x="2773" y="1252"/>
                    </a:cubicBezTo>
                    <a:cubicBezTo>
                      <a:pt x="2874" y="1151"/>
                      <a:pt x="2981" y="1015"/>
                      <a:pt x="2981" y="957"/>
                    </a:cubicBezTo>
                    <a:cubicBezTo>
                      <a:pt x="2960" y="914"/>
                      <a:pt x="2938" y="857"/>
                      <a:pt x="2902" y="799"/>
                    </a:cubicBezTo>
                    <a:cubicBezTo>
                      <a:pt x="2616" y="272"/>
                      <a:pt x="2063" y="0"/>
                      <a:pt x="151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0"/>
              <p:cNvSpPr/>
              <p:nvPr/>
            </p:nvSpPr>
            <p:spPr>
              <a:xfrm>
                <a:off x="4732850" y="2699875"/>
                <a:ext cx="18175" cy="4450"/>
              </a:xfrm>
              <a:custGeom>
                <a:avLst/>
                <a:gdLst/>
                <a:ahLst/>
                <a:cxnLst/>
                <a:rect l="l" t="t" r="r" b="b"/>
                <a:pathLst>
                  <a:path w="727" h="178" extrusionOk="0">
                    <a:moveTo>
                      <a:pt x="349" y="0"/>
                    </a:moveTo>
                    <a:cubicBezTo>
                      <a:pt x="247" y="0"/>
                      <a:pt x="151" y="35"/>
                      <a:pt x="65" y="106"/>
                    </a:cubicBezTo>
                    <a:cubicBezTo>
                      <a:pt x="44" y="127"/>
                      <a:pt x="22" y="149"/>
                      <a:pt x="1" y="171"/>
                    </a:cubicBezTo>
                    <a:cubicBezTo>
                      <a:pt x="101" y="178"/>
                      <a:pt x="202" y="178"/>
                      <a:pt x="310" y="178"/>
                    </a:cubicBezTo>
                    <a:cubicBezTo>
                      <a:pt x="446" y="178"/>
                      <a:pt x="590" y="171"/>
                      <a:pt x="726" y="171"/>
                    </a:cubicBezTo>
                    <a:cubicBezTo>
                      <a:pt x="676" y="99"/>
                      <a:pt x="583" y="41"/>
                      <a:pt x="482" y="20"/>
                    </a:cubicBezTo>
                    <a:cubicBezTo>
                      <a:pt x="437" y="7"/>
                      <a:pt x="392" y="0"/>
                      <a:pt x="349"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0"/>
              <p:cNvSpPr/>
              <p:nvPr/>
            </p:nvSpPr>
            <p:spPr>
              <a:xfrm>
                <a:off x="4759250" y="2539275"/>
                <a:ext cx="181225" cy="62575"/>
              </a:xfrm>
              <a:custGeom>
                <a:avLst/>
                <a:gdLst/>
                <a:ahLst/>
                <a:cxnLst/>
                <a:rect l="l" t="t" r="r" b="b"/>
                <a:pathLst>
                  <a:path w="7249" h="2503" extrusionOk="0">
                    <a:moveTo>
                      <a:pt x="3758" y="0"/>
                    </a:moveTo>
                    <a:cubicBezTo>
                      <a:pt x="2623" y="7"/>
                      <a:pt x="1761" y="331"/>
                      <a:pt x="1028" y="977"/>
                    </a:cubicBezTo>
                    <a:cubicBezTo>
                      <a:pt x="647" y="1308"/>
                      <a:pt x="338" y="1710"/>
                      <a:pt x="116" y="2170"/>
                    </a:cubicBezTo>
                    <a:cubicBezTo>
                      <a:pt x="73" y="2249"/>
                      <a:pt x="1" y="2349"/>
                      <a:pt x="137" y="2428"/>
                    </a:cubicBezTo>
                    <a:cubicBezTo>
                      <a:pt x="217" y="2477"/>
                      <a:pt x="296" y="2501"/>
                      <a:pt x="371" y="2501"/>
                    </a:cubicBezTo>
                    <a:cubicBezTo>
                      <a:pt x="503" y="2501"/>
                      <a:pt x="622" y="2425"/>
                      <a:pt x="705" y="2277"/>
                    </a:cubicBezTo>
                    <a:cubicBezTo>
                      <a:pt x="1303" y="1212"/>
                      <a:pt x="2410" y="576"/>
                      <a:pt x="3585" y="576"/>
                    </a:cubicBezTo>
                    <a:cubicBezTo>
                      <a:pt x="3821" y="576"/>
                      <a:pt x="4059" y="601"/>
                      <a:pt x="4296" y="654"/>
                    </a:cubicBezTo>
                    <a:cubicBezTo>
                      <a:pt x="5273" y="869"/>
                      <a:pt x="6013" y="1430"/>
                      <a:pt x="6509" y="2306"/>
                    </a:cubicBezTo>
                    <a:cubicBezTo>
                      <a:pt x="6581" y="2433"/>
                      <a:pt x="6691" y="2503"/>
                      <a:pt x="6818" y="2503"/>
                    </a:cubicBezTo>
                    <a:cubicBezTo>
                      <a:pt x="6892" y="2503"/>
                      <a:pt x="6972" y="2479"/>
                      <a:pt x="7055" y="2428"/>
                    </a:cubicBezTo>
                    <a:cubicBezTo>
                      <a:pt x="7249" y="2313"/>
                      <a:pt x="7091" y="2177"/>
                      <a:pt x="7033" y="2069"/>
                    </a:cubicBezTo>
                    <a:cubicBezTo>
                      <a:pt x="6279" y="733"/>
                      <a:pt x="5122" y="58"/>
                      <a:pt x="3758"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0"/>
              <p:cNvSpPr/>
              <p:nvPr/>
            </p:nvSpPr>
            <p:spPr>
              <a:xfrm>
                <a:off x="4786550" y="2567825"/>
                <a:ext cx="126275" cy="44875"/>
              </a:xfrm>
              <a:custGeom>
                <a:avLst/>
                <a:gdLst/>
                <a:ahLst/>
                <a:cxnLst/>
                <a:rect l="l" t="t" r="r" b="b"/>
                <a:pathLst>
                  <a:path w="5051" h="1795" extrusionOk="0">
                    <a:moveTo>
                      <a:pt x="2673" y="0"/>
                    </a:moveTo>
                    <a:cubicBezTo>
                      <a:pt x="1538" y="8"/>
                      <a:pt x="618" y="532"/>
                      <a:pt x="144" y="1344"/>
                    </a:cubicBezTo>
                    <a:cubicBezTo>
                      <a:pt x="72" y="1466"/>
                      <a:pt x="1" y="1588"/>
                      <a:pt x="187" y="1667"/>
                    </a:cubicBezTo>
                    <a:cubicBezTo>
                      <a:pt x="280" y="1706"/>
                      <a:pt x="374" y="1794"/>
                      <a:pt x="467" y="1794"/>
                    </a:cubicBezTo>
                    <a:cubicBezTo>
                      <a:pt x="526" y="1794"/>
                      <a:pt x="584" y="1759"/>
                      <a:pt x="640" y="1653"/>
                    </a:cubicBezTo>
                    <a:cubicBezTo>
                      <a:pt x="726" y="1487"/>
                      <a:pt x="834" y="1344"/>
                      <a:pt x="970" y="1214"/>
                    </a:cubicBezTo>
                    <a:cubicBezTo>
                      <a:pt x="1424" y="785"/>
                      <a:pt x="1971" y="577"/>
                      <a:pt x="2509" y="577"/>
                    </a:cubicBezTo>
                    <a:cubicBezTo>
                      <a:pt x="3216" y="577"/>
                      <a:pt x="3908" y="935"/>
                      <a:pt x="4361" y="1624"/>
                    </a:cubicBezTo>
                    <a:cubicBezTo>
                      <a:pt x="4432" y="1733"/>
                      <a:pt x="4486" y="1785"/>
                      <a:pt x="4560" y="1785"/>
                    </a:cubicBezTo>
                    <a:cubicBezTo>
                      <a:pt x="4628" y="1785"/>
                      <a:pt x="4712" y="1742"/>
                      <a:pt x="4842" y="1660"/>
                    </a:cubicBezTo>
                    <a:cubicBezTo>
                      <a:pt x="5050" y="1538"/>
                      <a:pt x="4914" y="1423"/>
                      <a:pt x="4849" y="1315"/>
                    </a:cubicBezTo>
                    <a:cubicBezTo>
                      <a:pt x="4296" y="460"/>
                      <a:pt x="3513" y="36"/>
                      <a:pt x="2673"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0"/>
              <p:cNvSpPr/>
              <p:nvPr/>
            </p:nvSpPr>
            <p:spPr>
              <a:xfrm>
                <a:off x="4810975" y="2596600"/>
                <a:ext cx="74725" cy="34650"/>
              </a:xfrm>
              <a:custGeom>
                <a:avLst/>
                <a:gdLst/>
                <a:ahLst/>
                <a:cxnLst/>
                <a:rect l="l" t="t" r="r" b="b"/>
                <a:pathLst>
                  <a:path w="2989" h="1386" extrusionOk="0">
                    <a:moveTo>
                      <a:pt x="1522" y="1"/>
                    </a:moveTo>
                    <a:cubicBezTo>
                      <a:pt x="1050" y="1"/>
                      <a:pt x="577" y="199"/>
                      <a:pt x="266" y="609"/>
                    </a:cubicBezTo>
                    <a:cubicBezTo>
                      <a:pt x="0" y="961"/>
                      <a:pt x="15" y="1033"/>
                      <a:pt x="345" y="1313"/>
                    </a:cubicBezTo>
                    <a:cubicBezTo>
                      <a:pt x="393" y="1354"/>
                      <a:pt x="431" y="1379"/>
                      <a:pt x="464" y="1379"/>
                    </a:cubicBezTo>
                    <a:cubicBezTo>
                      <a:pt x="501" y="1379"/>
                      <a:pt x="531" y="1349"/>
                      <a:pt x="561" y="1277"/>
                    </a:cubicBezTo>
                    <a:cubicBezTo>
                      <a:pt x="618" y="1127"/>
                      <a:pt x="683" y="990"/>
                      <a:pt x="805" y="875"/>
                    </a:cubicBezTo>
                    <a:cubicBezTo>
                      <a:pt x="1018" y="671"/>
                      <a:pt x="1278" y="574"/>
                      <a:pt x="1534" y="574"/>
                    </a:cubicBezTo>
                    <a:cubicBezTo>
                      <a:pt x="1919" y="574"/>
                      <a:pt x="2293" y="793"/>
                      <a:pt x="2479" y="1198"/>
                    </a:cubicBezTo>
                    <a:cubicBezTo>
                      <a:pt x="2507" y="1270"/>
                      <a:pt x="2500" y="1378"/>
                      <a:pt x="2615" y="1385"/>
                    </a:cubicBezTo>
                    <a:cubicBezTo>
                      <a:pt x="2694" y="1385"/>
                      <a:pt x="2989" y="1055"/>
                      <a:pt x="2989" y="954"/>
                    </a:cubicBezTo>
                    <a:cubicBezTo>
                      <a:pt x="2974" y="918"/>
                      <a:pt x="2953" y="854"/>
                      <a:pt x="2917" y="796"/>
                    </a:cubicBezTo>
                    <a:cubicBezTo>
                      <a:pt x="2626" y="273"/>
                      <a:pt x="2074" y="1"/>
                      <a:pt x="1522"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0"/>
              <p:cNvSpPr/>
              <p:nvPr/>
            </p:nvSpPr>
            <p:spPr>
              <a:xfrm>
                <a:off x="4837725" y="2625175"/>
                <a:ext cx="22650" cy="12075"/>
              </a:xfrm>
              <a:custGeom>
                <a:avLst/>
                <a:gdLst/>
                <a:ahLst/>
                <a:cxnLst/>
                <a:rect l="l" t="t" r="r" b="b"/>
                <a:pathLst>
                  <a:path w="906" h="483" extrusionOk="0">
                    <a:moveTo>
                      <a:pt x="451" y="0"/>
                    </a:moveTo>
                    <a:cubicBezTo>
                      <a:pt x="349" y="0"/>
                      <a:pt x="252" y="37"/>
                      <a:pt x="166" y="113"/>
                    </a:cubicBezTo>
                    <a:cubicBezTo>
                      <a:pt x="80" y="177"/>
                      <a:pt x="1" y="271"/>
                      <a:pt x="30" y="386"/>
                    </a:cubicBezTo>
                    <a:cubicBezTo>
                      <a:pt x="55" y="471"/>
                      <a:pt x="125" y="476"/>
                      <a:pt x="197" y="476"/>
                    </a:cubicBezTo>
                    <a:cubicBezTo>
                      <a:pt x="206" y="476"/>
                      <a:pt x="216" y="476"/>
                      <a:pt x="225" y="476"/>
                    </a:cubicBezTo>
                    <a:cubicBezTo>
                      <a:pt x="247" y="476"/>
                      <a:pt x="268" y="476"/>
                      <a:pt x="288" y="479"/>
                    </a:cubicBezTo>
                    <a:cubicBezTo>
                      <a:pt x="307" y="482"/>
                      <a:pt x="326" y="482"/>
                      <a:pt x="346" y="482"/>
                    </a:cubicBezTo>
                    <a:cubicBezTo>
                      <a:pt x="384" y="482"/>
                      <a:pt x="422" y="479"/>
                      <a:pt x="461" y="479"/>
                    </a:cubicBezTo>
                    <a:cubicBezTo>
                      <a:pt x="480" y="479"/>
                      <a:pt x="502" y="482"/>
                      <a:pt x="523" y="482"/>
                    </a:cubicBezTo>
                    <a:cubicBezTo>
                      <a:pt x="534" y="482"/>
                      <a:pt x="544" y="482"/>
                      <a:pt x="554" y="479"/>
                    </a:cubicBezTo>
                    <a:cubicBezTo>
                      <a:pt x="570" y="476"/>
                      <a:pt x="587" y="475"/>
                      <a:pt x="604" y="475"/>
                    </a:cubicBezTo>
                    <a:cubicBezTo>
                      <a:pt x="648" y="475"/>
                      <a:pt x="695" y="481"/>
                      <a:pt x="739" y="481"/>
                    </a:cubicBezTo>
                    <a:cubicBezTo>
                      <a:pt x="814" y="481"/>
                      <a:pt x="876" y="463"/>
                      <a:pt x="884" y="364"/>
                    </a:cubicBezTo>
                    <a:cubicBezTo>
                      <a:pt x="906" y="185"/>
                      <a:pt x="755" y="70"/>
                      <a:pt x="583" y="19"/>
                    </a:cubicBezTo>
                    <a:cubicBezTo>
                      <a:pt x="538" y="7"/>
                      <a:pt x="494" y="0"/>
                      <a:pt x="451"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0"/>
              <p:cNvSpPr/>
              <p:nvPr/>
            </p:nvSpPr>
            <p:spPr>
              <a:xfrm>
                <a:off x="4864500" y="2613800"/>
                <a:ext cx="98075" cy="62325"/>
              </a:xfrm>
              <a:custGeom>
                <a:avLst/>
                <a:gdLst/>
                <a:ahLst/>
                <a:cxnLst/>
                <a:rect l="l" t="t" r="r" b="b"/>
                <a:pathLst>
                  <a:path w="3923" h="2493" extrusionOk="0">
                    <a:moveTo>
                      <a:pt x="3750" y="0"/>
                    </a:moveTo>
                    <a:cubicBezTo>
                      <a:pt x="2615" y="15"/>
                      <a:pt x="1753" y="338"/>
                      <a:pt x="1020" y="977"/>
                    </a:cubicBezTo>
                    <a:cubicBezTo>
                      <a:pt x="639" y="1315"/>
                      <a:pt x="331" y="1710"/>
                      <a:pt x="108" y="2177"/>
                    </a:cubicBezTo>
                    <a:cubicBezTo>
                      <a:pt x="65" y="2256"/>
                      <a:pt x="0" y="2356"/>
                      <a:pt x="129" y="2428"/>
                    </a:cubicBezTo>
                    <a:cubicBezTo>
                      <a:pt x="180" y="2464"/>
                      <a:pt x="230" y="2486"/>
                      <a:pt x="280" y="2493"/>
                    </a:cubicBezTo>
                    <a:cubicBezTo>
                      <a:pt x="417" y="2435"/>
                      <a:pt x="553" y="2371"/>
                      <a:pt x="690" y="2299"/>
                    </a:cubicBezTo>
                    <a:cubicBezTo>
                      <a:pt x="690" y="2299"/>
                      <a:pt x="697" y="2292"/>
                      <a:pt x="697" y="2285"/>
                    </a:cubicBezTo>
                    <a:cubicBezTo>
                      <a:pt x="1250" y="1315"/>
                      <a:pt x="2220" y="697"/>
                      <a:pt x="3283" y="597"/>
                    </a:cubicBezTo>
                    <a:cubicBezTo>
                      <a:pt x="3498" y="410"/>
                      <a:pt x="3714" y="216"/>
                      <a:pt x="3922" y="15"/>
                    </a:cubicBezTo>
                    <a:cubicBezTo>
                      <a:pt x="3865" y="15"/>
                      <a:pt x="3807" y="8"/>
                      <a:pt x="3750" y="0"/>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0"/>
              <p:cNvSpPr/>
              <p:nvPr/>
            </p:nvSpPr>
            <p:spPr>
              <a:xfrm>
                <a:off x="4971700" y="2553275"/>
                <a:ext cx="39900" cy="47075"/>
              </a:xfrm>
              <a:custGeom>
                <a:avLst/>
                <a:gdLst/>
                <a:ahLst/>
                <a:cxnLst/>
                <a:rect l="l" t="t" r="r" b="b"/>
                <a:pathLst>
                  <a:path w="1596" h="1883" extrusionOk="0">
                    <a:moveTo>
                      <a:pt x="1595" y="1"/>
                    </a:moveTo>
                    <a:lnTo>
                      <a:pt x="1595" y="1"/>
                    </a:lnTo>
                    <a:cubicBezTo>
                      <a:pt x="1394" y="123"/>
                      <a:pt x="1207" y="259"/>
                      <a:pt x="1028" y="417"/>
                    </a:cubicBezTo>
                    <a:cubicBezTo>
                      <a:pt x="647" y="748"/>
                      <a:pt x="338" y="1150"/>
                      <a:pt x="115" y="1610"/>
                    </a:cubicBezTo>
                    <a:cubicBezTo>
                      <a:pt x="72" y="1696"/>
                      <a:pt x="1" y="1789"/>
                      <a:pt x="137" y="1868"/>
                    </a:cubicBezTo>
                    <a:cubicBezTo>
                      <a:pt x="144" y="1875"/>
                      <a:pt x="159" y="1875"/>
                      <a:pt x="166" y="1883"/>
                    </a:cubicBezTo>
                    <a:cubicBezTo>
                      <a:pt x="697" y="1301"/>
                      <a:pt x="1179" y="669"/>
                      <a:pt x="1595" y="1"/>
                    </a:cubicBezTo>
                    <a:close/>
                  </a:path>
                </a:pathLst>
              </a:custGeom>
              <a:solidFill>
                <a:srgbClr val="F94B4B">
                  <a:alpha val="64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9" name="Google Shape;1319;p30"/>
          <p:cNvSpPr txBox="1">
            <a:spLocks noGrp="1"/>
          </p:cNvSpPr>
          <p:nvPr>
            <p:ph type="subTitle" idx="1"/>
          </p:nvPr>
        </p:nvSpPr>
        <p:spPr>
          <a:xfrm>
            <a:off x="4771445" y="3789363"/>
            <a:ext cx="34917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1320" name="Google Shape;1320;p30"/>
          <p:cNvSpPr txBox="1">
            <a:spLocks noGrp="1"/>
          </p:cNvSpPr>
          <p:nvPr>
            <p:ph type="title"/>
          </p:nvPr>
        </p:nvSpPr>
        <p:spPr>
          <a:xfrm>
            <a:off x="4771445" y="2475413"/>
            <a:ext cx="3491700" cy="108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NAME OF THE SECTION</a:t>
            </a:r>
            <a:endParaRPr/>
          </a:p>
        </p:txBody>
      </p:sp>
      <p:sp>
        <p:nvSpPr>
          <p:cNvPr id="1321" name="Google Shape;1321;p30"/>
          <p:cNvSpPr txBox="1">
            <a:spLocks noGrp="1"/>
          </p:cNvSpPr>
          <p:nvPr>
            <p:ph type="title" idx="2"/>
          </p:nvPr>
        </p:nvSpPr>
        <p:spPr>
          <a:xfrm>
            <a:off x="5883095" y="1093146"/>
            <a:ext cx="1268400" cy="89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322" name="Google Shape;1322;p30"/>
          <p:cNvSpPr/>
          <p:nvPr/>
        </p:nvSpPr>
        <p:spPr>
          <a:xfrm>
            <a:off x="3845695" y="2572334"/>
            <a:ext cx="279128" cy="279251"/>
          </a:xfrm>
          <a:custGeom>
            <a:avLst/>
            <a:gdLst/>
            <a:ahLst/>
            <a:cxnLst/>
            <a:rect l="l" t="t" r="r" b="b"/>
            <a:pathLst>
              <a:path w="2375" h="2376" extrusionOk="0">
                <a:moveTo>
                  <a:pt x="1188" y="1"/>
                </a:moveTo>
                <a:lnTo>
                  <a:pt x="1188" y="1188"/>
                </a:lnTo>
                <a:lnTo>
                  <a:pt x="1769" y="607"/>
                </a:lnTo>
                <a:lnTo>
                  <a:pt x="1188" y="1188"/>
                </a:lnTo>
                <a:lnTo>
                  <a:pt x="2375" y="1188"/>
                </a:lnTo>
                <a:lnTo>
                  <a:pt x="1188" y="1188"/>
                </a:lnTo>
                <a:lnTo>
                  <a:pt x="1769" y="1773"/>
                </a:lnTo>
                <a:lnTo>
                  <a:pt x="1188" y="1188"/>
                </a:lnTo>
                <a:lnTo>
                  <a:pt x="1188" y="2375"/>
                </a:lnTo>
                <a:lnTo>
                  <a:pt x="1188" y="1188"/>
                </a:lnTo>
                <a:lnTo>
                  <a:pt x="631" y="1749"/>
                </a:lnTo>
                <a:lnTo>
                  <a:pt x="1188" y="1188"/>
                </a:lnTo>
                <a:lnTo>
                  <a:pt x="1" y="1188"/>
                </a:lnTo>
                <a:lnTo>
                  <a:pt x="1188" y="1188"/>
                </a:lnTo>
                <a:lnTo>
                  <a:pt x="643" y="647"/>
                </a:lnTo>
                <a:lnTo>
                  <a:pt x="1188" y="1188"/>
                </a:lnTo>
                <a:close/>
              </a:path>
            </a:pathLst>
          </a:custGeom>
          <a:solidFill>
            <a:srgbClr val="FFFFFF"/>
          </a:solid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30"/>
          <p:cNvGrpSpPr/>
          <p:nvPr/>
        </p:nvGrpSpPr>
        <p:grpSpPr>
          <a:xfrm>
            <a:off x="1004557" y="706406"/>
            <a:ext cx="2617039" cy="3730460"/>
            <a:chOff x="1239178" y="1135336"/>
            <a:chExt cx="2509627" cy="3577350"/>
          </a:xfrm>
        </p:grpSpPr>
        <p:grpSp>
          <p:nvGrpSpPr>
            <p:cNvPr id="1324" name="Google Shape;1324;p30"/>
            <p:cNvGrpSpPr/>
            <p:nvPr/>
          </p:nvGrpSpPr>
          <p:grpSpPr>
            <a:xfrm>
              <a:off x="1248108" y="1162125"/>
              <a:ext cx="2500697" cy="3550560"/>
              <a:chOff x="1239178" y="1135336"/>
              <a:chExt cx="2500697" cy="3550560"/>
            </a:xfrm>
          </p:grpSpPr>
          <p:sp>
            <p:nvSpPr>
              <p:cNvPr id="1325" name="Google Shape;1325;p30"/>
              <p:cNvSpPr/>
              <p:nvPr/>
            </p:nvSpPr>
            <p:spPr>
              <a:xfrm>
                <a:off x="1383450" y="1215650"/>
                <a:ext cx="2267013" cy="3356337"/>
              </a:xfrm>
              <a:custGeom>
                <a:avLst/>
                <a:gdLst/>
                <a:ahLst/>
                <a:cxnLst/>
                <a:rect l="l" t="t" r="r" b="b"/>
                <a:pathLst>
                  <a:path w="124784" h="184744" extrusionOk="0">
                    <a:moveTo>
                      <a:pt x="61085" y="1"/>
                    </a:moveTo>
                    <a:cubicBezTo>
                      <a:pt x="51270" y="1"/>
                      <a:pt x="48488" y="9993"/>
                      <a:pt x="49393" y="20050"/>
                    </a:cubicBezTo>
                    <a:cubicBezTo>
                      <a:pt x="50371" y="31100"/>
                      <a:pt x="50056" y="47232"/>
                      <a:pt x="50056" y="47232"/>
                    </a:cubicBezTo>
                    <a:cubicBezTo>
                      <a:pt x="49567" y="47204"/>
                      <a:pt x="49092" y="47191"/>
                      <a:pt x="48633" y="47191"/>
                    </a:cubicBezTo>
                    <a:cubicBezTo>
                      <a:pt x="44779" y="47191"/>
                      <a:pt x="42042" y="48085"/>
                      <a:pt x="41558" y="48085"/>
                    </a:cubicBezTo>
                    <a:cubicBezTo>
                      <a:pt x="41554" y="48085"/>
                      <a:pt x="41551" y="48085"/>
                      <a:pt x="41547" y="48085"/>
                    </a:cubicBezTo>
                    <a:cubicBezTo>
                      <a:pt x="41547" y="48085"/>
                      <a:pt x="39764" y="35472"/>
                      <a:pt x="36575" y="23728"/>
                    </a:cubicBezTo>
                    <a:cubicBezTo>
                      <a:pt x="33774" y="13424"/>
                      <a:pt x="26196" y="1072"/>
                      <a:pt x="16250" y="1072"/>
                    </a:cubicBezTo>
                    <a:cubicBezTo>
                      <a:pt x="14876" y="1072"/>
                      <a:pt x="13456" y="1308"/>
                      <a:pt x="11997" y="1818"/>
                    </a:cubicBezTo>
                    <a:cubicBezTo>
                      <a:pt x="0" y="6033"/>
                      <a:pt x="3426" y="19024"/>
                      <a:pt x="10419" y="31210"/>
                    </a:cubicBezTo>
                    <a:cubicBezTo>
                      <a:pt x="17412" y="43396"/>
                      <a:pt x="19685" y="55535"/>
                      <a:pt x="19685" y="55535"/>
                    </a:cubicBezTo>
                    <a:cubicBezTo>
                      <a:pt x="19685" y="55535"/>
                      <a:pt x="15044" y="65212"/>
                      <a:pt x="16859" y="77745"/>
                    </a:cubicBezTo>
                    <a:cubicBezTo>
                      <a:pt x="17885" y="84880"/>
                      <a:pt x="21421" y="90831"/>
                      <a:pt x="27925" y="94493"/>
                    </a:cubicBezTo>
                    <a:cubicBezTo>
                      <a:pt x="25036" y="95867"/>
                      <a:pt x="17175" y="100744"/>
                      <a:pt x="13276" y="114651"/>
                    </a:cubicBezTo>
                    <a:cubicBezTo>
                      <a:pt x="10703" y="122149"/>
                      <a:pt x="9266" y="130042"/>
                      <a:pt x="6062" y="137287"/>
                    </a:cubicBezTo>
                    <a:cubicBezTo>
                      <a:pt x="4626" y="140539"/>
                      <a:pt x="2842" y="143680"/>
                      <a:pt x="2116" y="147153"/>
                    </a:cubicBezTo>
                    <a:cubicBezTo>
                      <a:pt x="1879" y="148337"/>
                      <a:pt x="1879" y="149821"/>
                      <a:pt x="2889" y="150484"/>
                    </a:cubicBezTo>
                    <a:cubicBezTo>
                      <a:pt x="3192" y="150683"/>
                      <a:pt x="3509" y="150770"/>
                      <a:pt x="3828" y="150770"/>
                    </a:cubicBezTo>
                    <a:cubicBezTo>
                      <a:pt x="5053" y="150770"/>
                      <a:pt x="6324" y="149486"/>
                      <a:pt x="7088" y="148321"/>
                    </a:cubicBezTo>
                    <a:lnTo>
                      <a:pt x="7088" y="148321"/>
                    </a:lnTo>
                    <a:cubicBezTo>
                      <a:pt x="6662" y="149174"/>
                      <a:pt x="6236" y="150058"/>
                      <a:pt x="6172" y="151005"/>
                    </a:cubicBezTo>
                    <a:cubicBezTo>
                      <a:pt x="6125" y="151952"/>
                      <a:pt x="6567" y="152994"/>
                      <a:pt x="7451" y="153357"/>
                    </a:cubicBezTo>
                    <a:cubicBezTo>
                      <a:pt x="7678" y="153448"/>
                      <a:pt x="7901" y="153490"/>
                      <a:pt x="8118" y="153490"/>
                    </a:cubicBezTo>
                    <a:cubicBezTo>
                      <a:pt x="9287" y="153490"/>
                      <a:pt x="10287" y="152272"/>
                      <a:pt x="10940" y="151021"/>
                    </a:cubicBezTo>
                    <a:lnTo>
                      <a:pt x="10940" y="151021"/>
                    </a:lnTo>
                    <a:cubicBezTo>
                      <a:pt x="10577" y="151889"/>
                      <a:pt x="10545" y="152457"/>
                      <a:pt x="10450" y="153231"/>
                    </a:cubicBezTo>
                    <a:cubicBezTo>
                      <a:pt x="10356" y="153815"/>
                      <a:pt x="10703" y="154446"/>
                      <a:pt x="11019" y="154951"/>
                    </a:cubicBezTo>
                    <a:cubicBezTo>
                      <a:pt x="11279" y="155371"/>
                      <a:pt x="11758" y="155563"/>
                      <a:pt x="12261" y="155563"/>
                    </a:cubicBezTo>
                    <a:cubicBezTo>
                      <a:pt x="12704" y="155563"/>
                      <a:pt x="13165" y="155414"/>
                      <a:pt x="13513" y="155141"/>
                    </a:cubicBezTo>
                    <a:cubicBezTo>
                      <a:pt x="14255" y="154557"/>
                      <a:pt x="14918" y="153025"/>
                      <a:pt x="15249" y="152141"/>
                    </a:cubicBezTo>
                    <a:lnTo>
                      <a:pt x="15249" y="152141"/>
                    </a:lnTo>
                    <a:cubicBezTo>
                      <a:pt x="14839" y="154651"/>
                      <a:pt x="14870" y="156388"/>
                      <a:pt x="16938" y="156956"/>
                    </a:cubicBezTo>
                    <a:cubicBezTo>
                      <a:pt x="17353" y="157062"/>
                      <a:pt x="17797" y="157115"/>
                      <a:pt x="18253" y="157115"/>
                    </a:cubicBezTo>
                    <a:cubicBezTo>
                      <a:pt x="18543" y="157115"/>
                      <a:pt x="18838" y="157094"/>
                      <a:pt x="19132" y="157051"/>
                    </a:cubicBezTo>
                    <a:lnTo>
                      <a:pt x="19132" y="157051"/>
                    </a:lnTo>
                    <a:cubicBezTo>
                      <a:pt x="18643" y="163491"/>
                      <a:pt x="18217" y="168400"/>
                      <a:pt x="18217" y="168400"/>
                    </a:cubicBezTo>
                    <a:cubicBezTo>
                      <a:pt x="18217" y="168400"/>
                      <a:pt x="16275" y="183759"/>
                      <a:pt x="29803" y="184675"/>
                    </a:cubicBezTo>
                    <a:cubicBezTo>
                      <a:pt x="30479" y="184721"/>
                      <a:pt x="31129" y="184744"/>
                      <a:pt x="31755" y="184744"/>
                    </a:cubicBezTo>
                    <a:cubicBezTo>
                      <a:pt x="43857" y="184744"/>
                      <a:pt x="46892" y="176191"/>
                      <a:pt x="47372" y="159276"/>
                    </a:cubicBezTo>
                    <a:lnTo>
                      <a:pt x="47546" y="159276"/>
                    </a:lnTo>
                    <a:cubicBezTo>
                      <a:pt x="48041" y="176191"/>
                      <a:pt x="51076" y="184744"/>
                      <a:pt x="63178" y="184744"/>
                    </a:cubicBezTo>
                    <a:cubicBezTo>
                      <a:pt x="63805" y="184744"/>
                      <a:pt x="64455" y="184721"/>
                      <a:pt x="65131" y="184675"/>
                    </a:cubicBezTo>
                    <a:cubicBezTo>
                      <a:pt x="78659" y="183759"/>
                      <a:pt x="76717" y="168400"/>
                      <a:pt x="76717" y="168400"/>
                    </a:cubicBezTo>
                    <a:cubicBezTo>
                      <a:pt x="76717" y="168400"/>
                      <a:pt x="76259" y="163112"/>
                      <a:pt x="75738" y="156309"/>
                    </a:cubicBezTo>
                    <a:cubicBezTo>
                      <a:pt x="75738" y="156309"/>
                      <a:pt x="76038" y="146238"/>
                      <a:pt x="74049" y="132331"/>
                    </a:cubicBezTo>
                    <a:lnTo>
                      <a:pt x="74112" y="132299"/>
                    </a:lnTo>
                    <a:lnTo>
                      <a:pt x="74049" y="132268"/>
                    </a:lnTo>
                    <a:cubicBezTo>
                      <a:pt x="73765" y="130295"/>
                      <a:pt x="73434" y="128227"/>
                      <a:pt x="73055" y="126111"/>
                    </a:cubicBezTo>
                    <a:cubicBezTo>
                      <a:pt x="72613" y="123649"/>
                      <a:pt x="72092" y="121092"/>
                      <a:pt x="71492" y="118503"/>
                    </a:cubicBezTo>
                    <a:cubicBezTo>
                      <a:pt x="72881" y="118456"/>
                      <a:pt x="74191" y="118313"/>
                      <a:pt x="75438" y="118108"/>
                    </a:cubicBezTo>
                    <a:cubicBezTo>
                      <a:pt x="75549" y="118219"/>
                      <a:pt x="75659" y="118313"/>
                      <a:pt x="75770" y="118424"/>
                    </a:cubicBezTo>
                    <a:lnTo>
                      <a:pt x="75675" y="118061"/>
                    </a:lnTo>
                    <a:cubicBezTo>
                      <a:pt x="77743" y="117698"/>
                      <a:pt x="79574" y="117130"/>
                      <a:pt x="81137" y="116530"/>
                    </a:cubicBezTo>
                    <a:lnTo>
                      <a:pt x="96875" y="132252"/>
                    </a:lnTo>
                    <a:cubicBezTo>
                      <a:pt x="97475" y="132868"/>
                      <a:pt x="98280" y="133167"/>
                      <a:pt x="99085" y="133167"/>
                    </a:cubicBezTo>
                    <a:cubicBezTo>
                      <a:pt x="99890" y="133167"/>
                      <a:pt x="100679" y="132868"/>
                      <a:pt x="101295" y="132252"/>
                    </a:cubicBezTo>
                    <a:lnTo>
                      <a:pt x="123868" y="109695"/>
                    </a:lnTo>
                    <a:cubicBezTo>
                      <a:pt x="124468" y="109079"/>
                      <a:pt x="124783" y="108274"/>
                      <a:pt x="124783" y="107469"/>
                    </a:cubicBezTo>
                    <a:cubicBezTo>
                      <a:pt x="124783" y="107201"/>
                      <a:pt x="124736" y="106932"/>
                      <a:pt x="124673" y="106680"/>
                    </a:cubicBezTo>
                    <a:cubicBezTo>
                      <a:pt x="124594" y="106285"/>
                      <a:pt x="124468" y="105827"/>
                      <a:pt x="124389" y="105748"/>
                    </a:cubicBezTo>
                    <a:lnTo>
                      <a:pt x="113355" y="94762"/>
                    </a:lnTo>
                    <a:lnTo>
                      <a:pt x="107577" y="88984"/>
                    </a:lnTo>
                    <a:cubicBezTo>
                      <a:pt x="107782" y="88479"/>
                      <a:pt x="107893" y="87911"/>
                      <a:pt x="107972" y="87390"/>
                    </a:cubicBezTo>
                    <a:cubicBezTo>
                      <a:pt x="108177" y="85748"/>
                      <a:pt x="108098" y="84028"/>
                      <a:pt x="107514" y="82465"/>
                    </a:cubicBezTo>
                    <a:cubicBezTo>
                      <a:pt x="106930" y="80902"/>
                      <a:pt x="106535" y="78566"/>
                      <a:pt x="103426" y="76956"/>
                    </a:cubicBezTo>
                    <a:cubicBezTo>
                      <a:pt x="102431" y="76388"/>
                      <a:pt x="101153" y="75993"/>
                      <a:pt x="99543" y="75788"/>
                    </a:cubicBezTo>
                    <a:cubicBezTo>
                      <a:pt x="98419" y="75639"/>
                      <a:pt x="97364" y="75557"/>
                      <a:pt x="96356" y="75557"/>
                    </a:cubicBezTo>
                    <a:cubicBezTo>
                      <a:pt x="90610" y="75557"/>
                      <a:pt x="86373" y="78232"/>
                      <a:pt x="79416" y="86585"/>
                    </a:cubicBezTo>
                    <a:cubicBezTo>
                      <a:pt x="78201" y="88037"/>
                      <a:pt x="76970" y="89253"/>
                      <a:pt x="75754" y="90263"/>
                    </a:cubicBezTo>
                    <a:cubicBezTo>
                      <a:pt x="73086" y="92426"/>
                      <a:pt x="70640" y="93673"/>
                      <a:pt x="68572" y="94399"/>
                    </a:cubicBezTo>
                    <a:cubicBezTo>
                      <a:pt x="66295" y="95158"/>
                      <a:pt x="64466" y="95294"/>
                      <a:pt x="63446" y="95294"/>
                    </a:cubicBezTo>
                    <a:cubicBezTo>
                      <a:pt x="62875" y="95294"/>
                      <a:pt x="62558" y="95251"/>
                      <a:pt x="62558" y="95251"/>
                    </a:cubicBezTo>
                    <a:lnTo>
                      <a:pt x="62558" y="95251"/>
                    </a:lnTo>
                    <a:lnTo>
                      <a:pt x="62621" y="95488"/>
                    </a:lnTo>
                    <a:lnTo>
                      <a:pt x="61058" y="95488"/>
                    </a:lnTo>
                    <a:cubicBezTo>
                      <a:pt x="71113" y="90863"/>
                      <a:pt x="75202" y="81376"/>
                      <a:pt x="75012" y="71510"/>
                    </a:cubicBezTo>
                    <a:cubicBezTo>
                      <a:pt x="74760" y="58156"/>
                      <a:pt x="69061" y="52220"/>
                      <a:pt x="69061" y="52220"/>
                    </a:cubicBezTo>
                    <a:cubicBezTo>
                      <a:pt x="69061" y="52220"/>
                      <a:pt x="71887" y="40018"/>
                      <a:pt x="72865" y="33073"/>
                    </a:cubicBezTo>
                    <a:cubicBezTo>
                      <a:pt x="73844" y="26111"/>
                      <a:pt x="76559" y="2576"/>
                      <a:pt x="64199" y="302"/>
                    </a:cubicBezTo>
                    <a:cubicBezTo>
                      <a:pt x="63090" y="98"/>
                      <a:pt x="62053" y="1"/>
                      <a:pt x="6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 name="Google Shape;1326;p30"/>
              <p:cNvGrpSpPr/>
              <p:nvPr/>
            </p:nvGrpSpPr>
            <p:grpSpPr>
              <a:xfrm>
                <a:off x="1239178" y="1135336"/>
                <a:ext cx="2500697" cy="3550560"/>
                <a:chOff x="1239178" y="1135336"/>
                <a:chExt cx="2500697" cy="3550560"/>
              </a:xfrm>
            </p:grpSpPr>
            <p:sp>
              <p:nvSpPr>
                <p:cNvPr id="1327" name="Google Shape;1327;p30"/>
                <p:cNvSpPr/>
                <p:nvPr/>
              </p:nvSpPr>
              <p:spPr>
                <a:xfrm>
                  <a:off x="2707235" y="2854659"/>
                  <a:ext cx="255383" cy="444540"/>
                </a:xfrm>
                <a:custGeom>
                  <a:avLst/>
                  <a:gdLst/>
                  <a:ahLst/>
                  <a:cxnLst/>
                  <a:rect l="l" t="t" r="r" b="b"/>
                  <a:pathLst>
                    <a:path w="13277" h="23111" extrusionOk="0">
                      <a:moveTo>
                        <a:pt x="1" y="1"/>
                      </a:moveTo>
                      <a:cubicBezTo>
                        <a:pt x="1" y="2"/>
                        <a:pt x="238" y="12061"/>
                        <a:pt x="3347" y="16639"/>
                      </a:cubicBezTo>
                      <a:cubicBezTo>
                        <a:pt x="6473" y="21216"/>
                        <a:pt x="11256" y="23111"/>
                        <a:pt x="11256" y="23111"/>
                      </a:cubicBezTo>
                      <a:lnTo>
                        <a:pt x="13276" y="21090"/>
                      </a:lnTo>
                      <a:cubicBezTo>
                        <a:pt x="6362" y="15060"/>
                        <a:pt x="1" y="2"/>
                        <a:pt x="1" y="1"/>
                      </a:cubicBezTo>
                      <a:close/>
                    </a:path>
                  </a:pathLst>
                </a:custGeom>
                <a:solidFill>
                  <a:schemeClr val="dk2"/>
                </a:solidFill>
                <a:ln w="75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0"/>
                <p:cNvSpPr/>
                <p:nvPr/>
              </p:nvSpPr>
              <p:spPr>
                <a:xfrm>
                  <a:off x="2638257" y="2906018"/>
                  <a:ext cx="135838" cy="357002"/>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0"/>
                <p:cNvSpPr/>
                <p:nvPr/>
              </p:nvSpPr>
              <p:spPr>
                <a:xfrm>
                  <a:off x="2564527" y="2930293"/>
                  <a:ext cx="81999" cy="160362"/>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0"/>
                <p:cNvSpPr/>
                <p:nvPr/>
              </p:nvSpPr>
              <p:spPr>
                <a:xfrm>
                  <a:off x="3026064" y="3013775"/>
                  <a:ext cx="5790" cy="61956"/>
                </a:xfrm>
                <a:custGeom>
                  <a:avLst/>
                  <a:gdLst/>
                  <a:ahLst/>
                  <a:cxnLst/>
                  <a:rect l="l" t="t" r="r" b="b"/>
                  <a:pathLst>
                    <a:path w="301" h="3221" extrusionOk="0">
                      <a:moveTo>
                        <a:pt x="150" y="0"/>
                      </a:moveTo>
                      <a:cubicBezTo>
                        <a:pt x="75" y="0"/>
                        <a:pt x="0" y="48"/>
                        <a:pt x="0" y="143"/>
                      </a:cubicBezTo>
                      <a:lnTo>
                        <a:pt x="0" y="3079"/>
                      </a:lnTo>
                      <a:cubicBezTo>
                        <a:pt x="0" y="3173"/>
                        <a:pt x="75" y="3221"/>
                        <a:pt x="150" y="3221"/>
                      </a:cubicBezTo>
                      <a:cubicBezTo>
                        <a:pt x="225" y="3221"/>
                        <a:pt x="300" y="3173"/>
                        <a:pt x="300" y="3079"/>
                      </a:cubicBezTo>
                      <a:lnTo>
                        <a:pt x="300" y="143"/>
                      </a:lnTo>
                      <a:cubicBezTo>
                        <a:pt x="300" y="48"/>
                        <a:pt x="225"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0"/>
                <p:cNvSpPr/>
                <p:nvPr/>
              </p:nvSpPr>
              <p:spPr>
                <a:xfrm>
                  <a:off x="2958682" y="3076579"/>
                  <a:ext cx="116891" cy="133414"/>
                </a:xfrm>
                <a:custGeom>
                  <a:avLst/>
                  <a:gdLst/>
                  <a:ahLst/>
                  <a:cxnLst/>
                  <a:rect l="l" t="t" r="r" b="b"/>
                  <a:pathLst>
                    <a:path w="6077" h="6936" extrusionOk="0">
                      <a:moveTo>
                        <a:pt x="524" y="1"/>
                      </a:moveTo>
                      <a:cubicBezTo>
                        <a:pt x="363" y="1"/>
                        <a:pt x="371" y="272"/>
                        <a:pt x="551" y="287"/>
                      </a:cubicBezTo>
                      <a:cubicBezTo>
                        <a:pt x="1420" y="370"/>
                        <a:pt x="2300" y="416"/>
                        <a:pt x="3182" y="416"/>
                      </a:cubicBezTo>
                      <a:cubicBezTo>
                        <a:pt x="3310" y="416"/>
                        <a:pt x="3438" y="415"/>
                        <a:pt x="3566" y="413"/>
                      </a:cubicBezTo>
                      <a:cubicBezTo>
                        <a:pt x="4056" y="398"/>
                        <a:pt x="4561" y="382"/>
                        <a:pt x="5066" y="350"/>
                      </a:cubicBezTo>
                      <a:cubicBezTo>
                        <a:pt x="5177" y="335"/>
                        <a:pt x="5287" y="335"/>
                        <a:pt x="5398" y="319"/>
                      </a:cubicBezTo>
                      <a:cubicBezTo>
                        <a:pt x="5476" y="319"/>
                        <a:pt x="5540" y="303"/>
                        <a:pt x="5603" y="303"/>
                      </a:cubicBezTo>
                      <a:cubicBezTo>
                        <a:pt x="5613" y="303"/>
                        <a:pt x="5652" y="296"/>
                        <a:pt x="5686" y="296"/>
                      </a:cubicBezTo>
                      <a:cubicBezTo>
                        <a:pt x="5703" y="296"/>
                        <a:pt x="5719" y="298"/>
                        <a:pt x="5729" y="303"/>
                      </a:cubicBezTo>
                      <a:cubicBezTo>
                        <a:pt x="5776" y="350"/>
                        <a:pt x="5508" y="777"/>
                        <a:pt x="5476" y="840"/>
                      </a:cubicBezTo>
                      <a:cubicBezTo>
                        <a:pt x="4687" y="2339"/>
                        <a:pt x="3661" y="3713"/>
                        <a:pt x="2477" y="4896"/>
                      </a:cubicBezTo>
                      <a:cubicBezTo>
                        <a:pt x="2130" y="5244"/>
                        <a:pt x="1783" y="5575"/>
                        <a:pt x="1404" y="5875"/>
                      </a:cubicBezTo>
                      <a:cubicBezTo>
                        <a:pt x="1230" y="6033"/>
                        <a:pt x="1041" y="6175"/>
                        <a:pt x="867" y="6317"/>
                      </a:cubicBezTo>
                      <a:cubicBezTo>
                        <a:pt x="678" y="6459"/>
                        <a:pt x="441" y="6617"/>
                        <a:pt x="188" y="6649"/>
                      </a:cubicBezTo>
                      <a:cubicBezTo>
                        <a:pt x="23" y="6664"/>
                        <a:pt x="1" y="6935"/>
                        <a:pt x="162" y="6935"/>
                      </a:cubicBezTo>
                      <a:cubicBezTo>
                        <a:pt x="170" y="6935"/>
                        <a:pt x="179" y="6934"/>
                        <a:pt x="188" y="6933"/>
                      </a:cubicBezTo>
                      <a:cubicBezTo>
                        <a:pt x="662" y="6885"/>
                        <a:pt x="1025" y="6570"/>
                        <a:pt x="1372" y="6286"/>
                      </a:cubicBezTo>
                      <a:cubicBezTo>
                        <a:pt x="1735" y="6001"/>
                        <a:pt x="2067" y="5702"/>
                        <a:pt x="2398" y="5386"/>
                      </a:cubicBezTo>
                      <a:cubicBezTo>
                        <a:pt x="3061" y="4754"/>
                        <a:pt x="3661" y="4076"/>
                        <a:pt x="4214" y="3350"/>
                      </a:cubicBezTo>
                      <a:cubicBezTo>
                        <a:pt x="4766" y="2623"/>
                        <a:pt x="5271" y="1850"/>
                        <a:pt x="5697" y="1045"/>
                      </a:cubicBezTo>
                      <a:cubicBezTo>
                        <a:pt x="5808" y="855"/>
                        <a:pt x="5934" y="650"/>
                        <a:pt x="5997" y="445"/>
                      </a:cubicBezTo>
                      <a:cubicBezTo>
                        <a:pt x="6076" y="240"/>
                        <a:pt x="5950" y="35"/>
                        <a:pt x="5729" y="19"/>
                      </a:cubicBezTo>
                      <a:cubicBezTo>
                        <a:pt x="5697" y="14"/>
                        <a:pt x="5664" y="12"/>
                        <a:pt x="5632" y="12"/>
                      </a:cubicBezTo>
                      <a:cubicBezTo>
                        <a:pt x="5554" y="12"/>
                        <a:pt x="5476" y="23"/>
                        <a:pt x="5398" y="35"/>
                      </a:cubicBezTo>
                      <a:cubicBezTo>
                        <a:pt x="5271" y="35"/>
                        <a:pt x="5129" y="50"/>
                        <a:pt x="4987" y="66"/>
                      </a:cubicBezTo>
                      <a:cubicBezTo>
                        <a:pt x="4719" y="82"/>
                        <a:pt x="4450" y="98"/>
                        <a:pt x="4182" y="98"/>
                      </a:cubicBezTo>
                      <a:cubicBezTo>
                        <a:pt x="3817" y="112"/>
                        <a:pt x="3453" y="119"/>
                        <a:pt x="3089" y="119"/>
                      </a:cubicBezTo>
                      <a:cubicBezTo>
                        <a:pt x="2239" y="119"/>
                        <a:pt x="1391" y="80"/>
                        <a:pt x="551" y="3"/>
                      </a:cubicBezTo>
                      <a:cubicBezTo>
                        <a:pt x="542" y="1"/>
                        <a:pt x="533"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0"/>
                <p:cNvSpPr/>
                <p:nvPr/>
              </p:nvSpPr>
              <p:spPr>
                <a:xfrm>
                  <a:off x="3033508" y="3159599"/>
                  <a:ext cx="54166" cy="54089"/>
                </a:xfrm>
                <a:custGeom>
                  <a:avLst/>
                  <a:gdLst/>
                  <a:ahLst/>
                  <a:cxnLst/>
                  <a:rect l="l" t="t" r="r" b="b"/>
                  <a:pathLst>
                    <a:path w="2816" h="2812" extrusionOk="0">
                      <a:moveTo>
                        <a:pt x="197" y="1"/>
                      </a:moveTo>
                      <a:cubicBezTo>
                        <a:pt x="78" y="1"/>
                        <a:pt x="1" y="189"/>
                        <a:pt x="118" y="281"/>
                      </a:cubicBezTo>
                      <a:cubicBezTo>
                        <a:pt x="1066" y="944"/>
                        <a:pt x="1871" y="1780"/>
                        <a:pt x="2486" y="2743"/>
                      </a:cubicBezTo>
                      <a:cubicBezTo>
                        <a:pt x="2520" y="2791"/>
                        <a:pt x="2567" y="2811"/>
                        <a:pt x="2613" y="2811"/>
                      </a:cubicBezTo>
                      <a:cubicBezTo>
                        <a:pt x="2717" y="2811"/>
                        <a:pt x="2816" y="2706"/>
                        <a:pt x="2739" y="2585"/>
                      </a:cubicBezTo>
                      <a:cubicBezTo>
                        <a:pt x="2092" y="1591"/>
                        <a:pt x="1255" y="707"/>
                        <a:pt x="276" y="28"/>
                      </a:cubicBezTo>
                      <a:cubicBezTo>
                        <a:pt x="249" y="9"/>
                        <a:pt x="222"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0"/>
                <p:cNvSpPr/>
                <p:nvPr/>
              </p:nvSpPr>
              <p:spPr>
                <a:xfrm>
                  <a:off x="3030911" y="3173180"/>
                  <a:ext cx="10041" cy="180982"/>
                </a:xfrm>
                <a:custGeom>
                  <a:avLst/>
                  <a:gdLst/>
                  <a:ahLst/>
                  <a:cxnLst/>
                  <a:rect l="l" t="t" r="r" b="b"/>
                  <a:pathLst>
                    <a:path w="522" h="9409" extrusionOk="0">
                      <a:moveTo>
                        <a:pt x="281" y="1"/>
                      </a:moveTo>
                      <a:cubicBezTo>
                        <a:pt x="206" y="1"/>
                        <a:pt x="135" y="48"/>
                        <a:pt x="143" y="143"/>
                      </a:cubicBezTo>
                      <a:cubicBezTo>
                        <a:pt x="222" y="869"/>
                        <a:pt x="111" y="1595"/>
                        <a:pt x="80" y="2321"/>
                      </a:cubicBezTo>
                      <a:cubicBezTo>
                        <a:pt x="32" y="2842"/>
                        <a:pt x="32" y="3379"/>
                        <a:pt x="17" y="3900"/>
                      </a:cubicBezTo>
                      <a:cubicBezTo>
                        <a:pt x="1" y="5131"/>
                        <a:pt x="17" y="6346"/>
                        <a:pt x="64" y="7578"/>
                      </a:cubicBezTo>
                      <a:cubicBezTo>
                        <a:pt x="96" y="8130"/>
                        <a:pt x="127" y="8698"/>
                        <a:pt x="175" y="9267"/>
                      </a:cubicBezTo>
                      <a:cubicBezTo>
                        <a:pt x="182" y="9361"/>
                        <a:pt x="261" y="9409"/>
                        <a:pt x="336" y="9409"/>
                      </a:cubicBezTo>
                      <a:cubicBezTo>
                        <a:pt x="411" y="9409"/>
                        <a:pt x="482" y="9361"/>
                        <a:pt x="474" y="9267"/>
                      </a:cubicBezTo>
                      <a:cubicBezTo>
                        <a:pt x="364" y="8178"/>
                        <a:pt x="332" y="7088"/>
                        <a:pt x="317" y="5999"/>
                      </a:cubicBezTo>
                      <a:cubicBezTo>
                        <a:pt x="301" y="4831"/>
                        <a:pt x="301" y="3663"/>
                        <a:pt x="364" y="2495"/>
                      </a:cubicBezTo>
                      <a:cubicBezTo>
                        <a:pt x="396" y="1706"/>
                        <a:pt x="522" y="932"/>
                        <a:pt x="443" y="143"/>
                      </a:cubicBezTo>
                      <a:cubicBezTo>
                        <a:pt x="435" y="48"/>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0"/>
                <p:cNvSpPr/>
                <p:nvPr/>
              </p:nvSpPr>
              <p:spPr>
                <a:xfrm>
                  <a:off x="3108065" y="3028029"/>
                  <a:ext cx="196428" cy="11156"/>
                </a:xfrm>
                <a:custGeom>
                  <a:avLst/>
                  <a:gdLst/>
                  <a:ahLst/>
                  <a:cxnLst/>
                  <a:rect l="l" t="t" r="r" b="b"/>
                  <a:pathLst>
                    <a:path w="10212" h="580" extrusionOk="0">
                      <a:moveTo>
                        <a:pt x="10023" y="1"/>
                      </a:moveTo>
                      <a:cubicBezTo>
                        <a:pt x="10018" y="1"/>
                        <a:pt x="10012" y="1"/>
                        <a:pt x="10007" y="1"/>
                      </a:cubicBezTo>
                      <a:cubicBezTo>
                        <a:pt x="7893" y="185"/>
                        <a:pt x="5769" y="282"/>
                        <a:pt x="3642" y="282"/>
                      </a:cubicBezTo>
                      <a:cubicBezTo>
                        <a:pt x="3212" y="282"/>
                        <a:pt x="2782" y="278"/>
                        <a:pt x="2351" y="270"/>
                      </a:cubicBezTo>
                      <a:cubicBezTo>
                        <a:pt x="1625" y="254"/>
                        <a:pt x="915" y="238"/>
                        <a:pt x="205" y="207"/>
                      </a:cubicBezTo>
                      <a:cubicBezTo>
                        <a:pt x="199" y="206"/>
                        <a:pt x="194" y="206"/>
                        <a:pt x="189" y="206"/>
                      </a:cubicBezTo>
                      <a:cubicBezTo>
                        <a:pt x="0" y="206"/>
                        <a:pt x="20" y="491"/>
                        <a:pt x="205" y="507"/>
                      </a:cubicBezTo>
                      <a:cubicBezTo>
                        <a:pt x="1323" y="555"/>
                        <a:pt x="2442" y="579"/>
                        <a:pt x="3561" y="579"/>
                      </a:cubicBezTo>
                      <a:cubicBezTo>
                        <a:pt x="4999" y="579"/>
                        <a:pt x="6438" y="539"/>
                        <a:pt x="7876" y="459"/>
                      </a:cubicBezTo>
                      <a:cubicBezTo>
                        <a:pt x="8587" y="412"/>
                        <a:pt x="9297" y="364"/>
                        <a:pt x="10007" y="301"/>
                      </a:cubicBezTo>
                      <a:cubicBezTo>
                        <a:pt x="10192" y="286"/>
                        <a:pt x="10212"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0"/>
                <p:cNvSpPr/>
                <p:nvPr/>
              </p:nvSpPr>
              <p:spPr>
                <a:xfrm>
                  <a:off x="3136879" y="3083908"/>
                  <a:ext cx="150322" cy="94463"/>
                </a:xfrm>
                <a:custGeom>
                  <a:avLst/>
                  <a:gdLst/>
                  <a:ahLst/>
                  <a:cxnLst/>
                  <a:rect l="l" t="t" r="r" b="b"/>
                  <a:pathLst>
                    <a:path w="7815" h="4911" extrusionOk="0">
                      <a:moveTo>
                        <a:pt x="7215" y="1"/>
                      </a:moveTo>
                      <a:cubicBezTo>
                        <a:pt x="7073" y="1"/>
                        <a:pt x="6915" y="17"/>
                        <a:pt x="6773" y="17"/>
                      </a:cubicBezTo>
                      <a:lnTo>
                        <a:pt x="5936" y="32"/>
                      </a:lnTo>
                      <a:cubicBezTo>
                        <a:pt x="4815" y="64"/>
                        <a:pt x="3679" y="80"/>
                        <a:pt x="2558" y="111"/>
                      </a:cubicBezTo>
                      <a:cubicBezTo>
                        <a:pt x="1990" y="127"/>
                        <a:pt x="1422" y="127"/>
                        <a:pt x="869" y="143"/>
                      </a:cubicBezTo>
                      <a:cubicBezTo>
                        <a:pt x="664" y="159"/>
                        <a:pt x="459" y="190"/>
                        <a:pt x="332" y="380"/>
                      </a:cubicBezTo>
                      <a:cubicBezTo>
                        <a:pt x="285" y="474"/>
                        <a:pt x="269" y="569"/>
                        <a:pt x="254" y="664"/>
                      </a:cubicBezTo>
                      <a:cubicBezTo>
                        <a:pt x="238" y="806"/>
                        <a:pt x="206" y="948"/>
                        <a:pt x="190" y="1090"/>
                      </a:cubicBezTo>
                      <a:cubicBezTo>
                        <a:pt x="33" y="2306"/>
                        <a:pt x="1" y="3537"/>
                        <a:pt x="96" y="4768"/>
                      </a:cubicBezTo>
                      <a:cubicBezTo>
                        <a:pt x="104" y="4863"/>
                        <a:pt x="182" y="4910"/>
                        <a:pt x="257" y="4910"/>
                      </a:cubicBezTo>
                      <a:cubicBezTo>
                        <a:pt x="332" y="4910"/>
                        <a:pt x="403" y="4863"/>
                        <a:pt x="396" y="4768"/>
                      </a:cubicBezTo>
                      <a:cubicBezTo>
                        <a:pt x="301" y="3742"/>
                        <a:pt x="317" y="2716"/>
                        <a:pt x="411" y="1706"/>
                      </a:cubicBezTo>
                      <a:cubicBezTo>
                        <a:pt x="443" y="1453"/>
                        <a:pt x="474" y="1185"/>
                        <a:pt x="506" y="932"/>
                      </a:cubicBezTo>
                      <a:cubicBezTo>
                        <a:pt x="522" y="822"/>
                        <a:pt x="538" y="711"/>
                        <a:pt x="569" y="617"/>
                      </a:cubicBezTo>
                      <a:cubicBezTo>
                        <a:pt x="601" y="506"/>
                        <a:pt x="648" y="459"/>
                        <a:pt x="759" y="443"/>
                      </a:cubicBezTo>
                      <a:cubicBezTo>
                        <a:pt x="885" y="427"/>
                        <a:pt x="1011" y="423"/>
                        <a:pt x="1136" y="423"/>
                      </a:cubicBezTo>
                      <a:cubicBezTo>
                        <a:pt x="1260" y="423"/>
                        <a:pt x="1382" y="427"/>
                        <a:pt x="1501" y="427"/>
                      </a:cubicBezTo>
                      <a:lnTo>
                        <a:pt x="2274" y="411"/>
                      </a:lnTo>
                      <a:cubicBezTo>
                        <a:pt x="3316" y="380"/>
                        <a:pt x="4373" y="364"/>
                        <a:pt x="5415" y="348"/>
                      </a:cubicBezTo>
                      <a:lnTo>
                        <a:pt x="6978" y="301"/>
                      </a:lnTo>
                      <a:cubicBezTo>
                        <a:pt x="7052" y="301"/>
                        <a:pt x="7132" y="294"/>
                        <a:pt x="7211" y="294"/>
                      </a:cubicBezTo>
                      <a:cubicBezTo>
                        <a:pt x="7250" y="294"/>
                        <a:pt x="7288" y="296"/>
                        <a:pt x="7325" y="301"/>
                      </a:cubicBezTo>
                      <a:cubicBezTo>
                        <a:pt x="7420" y="317"/>
                        <a:pt x="7420" y="396"/>
                        <a:pt x="7436" y="474"/>
                      </a:cubicBezTo>
                      <a:cubicBezTo>
                        <a:pt x="7452" y="743"/>
                        <a:pt x="7452" y="995"/>
                        <a:pt x="7452" y="1248"/>
                      </a:cubicBezTo>
                      <a:cubicBezTo>
                        <a:pt x="7499" y="2416"/>
                        <a:pt x="7515" y="3600"/>
                        <a:pt x="7531" y="4768"/>
                      </a:cubicBezTo>
                      <a:cubicBezTo>
                        <a:pt x="7531" y="4863"/>
                        <a:pt x="7602" y="4910"/>
                        <a:pt x="7673" y="4910"/>
                      </a:cubicBezTo>
                      <a:cubicBezTo>
                        <a:pt x="7744" y="4910"/>
                        <a:pt x="7815" y="4863"/>
                        <a:pt x="7815" y="4768"/>
                      </a:cubicBezTo>
                      <a:cubicBezTo>
                        <a:pt x="7815" y="3647"/>
                        <a:pt x="7783" y="2527"/>
                        <a:pt x="7752" y="1422"/>
                      </a:cubicBezTo>
                      <a:cubicBezTo>
                        <a:pt x="7752" y="1137"/>
                        <a:pt x="7736" y="853"/>
                        <a:pt x="7736" y="569"/>
                      </a:cubicBezTo>
                      <a:cubicBezTo>
                        <a:pt x="7720" y="364"/>
                        <a:pt x="7704" y="143"/>
                        <a:pt x="7499" y="48"/>
                      </a:cubicBezTo>
                      <a:cubicBezTo>
                        <a:pt x="7404" y="17"/>
                        <a:pt x="7310"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0"/>
                <p:cNvSpPr/>
                <p:nvPr/>
              </p:nvSpPr>
              <p:spPr>
                <a:xfrm>
                  <a:off x="3142362" y="3134612"/>
                  <a:ext cx="143320" cy="10656"/>
                </a:xfrm>
                <a:custGeom>
                  <a:avLst/>
                  <a:gdLst/>
                  <a:ahLst/>
                  <a:cxnLst/>
                  <a:rect l="l" t="t" r="r" b="b"/>
                  <a:pathLst>
                    <a:path w="7451" h="554" extrusionOk="0">
                      <a:moveTo>
                        <a:pt x="7276" y="0"/>
                      </a:moveTo>
                      <a:cubicBezTo>
                        <a:pt x="7271" y="0"/>
                        <a:pt x="7266" y="1"/>
                        <a:pt x="7261" y="1"/>
                      </a:cubicBezTo>
                      <a:cubicBezTo>
                        <a:pt x="5430" y="127"/>
                        <a:pt x="3599" y="206"/>
                        <a:pt x="1768" y="238"/>
                      </a:cubicBezTo>
                      <a:cubicBezTo>
                        <a:pt x="1247" y="254"/>
                        <a:pt x="710" y="254"/>
                        <a:pt x="189" y="254"/>
                      </a:cubicBezTo>
                      <a:cubicBezTo>
                        <a:pt x="0" y="254"/>
                        <a:pt x="0" y="554"/>
                        <a:pt x="189" y="554"/>
                      </a:cubicBezTo>
                      <a:cubicBezTo>
                        <a:pt x="2021" y="554"/>
                        <a:pt x="3852" y="506"/>
                        <a:pt x="5683" y="396"/>
                      </a:cubicBezTo>
                      <a:cubicBezTo>
                        <a:pt x="6204" y="364"/>
                        <a:pt x="6740" y="333"/>
                        <a:pt x="7261" y="301"/>
                      </a:cubicBezTo>
                      <a:cubicBezTo>
                        <a:pt x="7446" y="286"/>
                        <a:pt x="7451" y="0"/>
                        <a:pt x="7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0"/>
                <p:cNvSpPr/>
                <p:nvPr/>
              </p:nvSpPr>
              <p:spPr>
                <a:xfrm>
                  <a:off x="3135668" y="3220864"/>
                  <a:ext cx="171884" cy="136645"/>
                </a:xfrm>
                <a:custGeom>
                  <a:avLst/>
                  <a:gdLst/>
                  <a:ahLst/>
                  <a:cxnLst/>
                  <a:rect l="l" t="t" r="r" b="b"/>
                  <a:pathLst>
                    <a:path w="8936" h="7104" extrusionOk="0">
                      <a:moveTo>
                        <a:pt x="1358" y="0"/>
                      </a:moveTo>
                      <a:cubicBezTo>
                        <a:pt x="1074" y="0"/>
                        <a:pt x="774" y="16"/>
                        <a:pt x="522" y="174"/>
                      </a:cubicBezTo>
                      <a:cubicBezTo>
                        <a:pt x="269" y="332"/>
                        <a:pt x="174" y="600"/>
                        <a:pt x="143" y="884"/>
                      </a:cubicBezTo>
                      <a:cubicBezTo>
                        <a:pt x="111" y="1247"/>
                        <a:pt x="96" y="1594"/>
                        <a:pt x="80" y="1957"/>
                      </a:cubicBezTo>
                      <a:cubicBezTo>
                        <a:pt x="1" y="3615"/>
                        <a:pt x="32" y="5304"/>
                        <a:pt x="174" y="6961"/>
                      </a:cubicBezTo>
                      <a:cubicBezTo>
                        <a:pt x="182" y="7056"/>
                        <a:pt x="261" y="7103"/>
                        <a:pt x="336" y="7103"/>
                      </a:cubicBezTo>
                      <a:cubicBezTo>
                        <a:pt x="411" y="7103"/>
                        <a:pt x="482" y="7056"/>
                        <a:pt x="474" y="6961"/>
                      </a:cubicBezTo>
                      <a:cubicBezTo>
                        <a:pt x="348" y="5556"/>
                        <a:pt x="301" y="4152"/>
                        <a:pt x="348" y="2731"/>
                      </a:cubicBezTo>
                      <a:cubicBezTo>
                        <a:pt x="348" y="2384"/>
                        <a:pt x="364" y="2021"/>
                        <a:pt x="395" y="1658"/>
                      </a:cubicBezTo>
                      <a:cubicBezTo>
                        <a:pt x="411" y="1358"/>
                        <a:pt x="395" y="1026"/>
                        <a:pt x="474" y="726"/>
                      </a:cubicBezTo>
                      <a:cubicBezTo>
                        <a:pt x="553" y="442"/>
                        <a:pt x="774" y="332"/>
                        <a:pt x="1058" y="316"/>
                      </a:cubicBezTo>
                      <a:cubicBezTo>
                        <a:pt x="1164" y="305"/>
                        <a:pt x="1272" y="302"/>
                        <a:pt x="1382" y="302"/>
                      </a:cubicBezTo>
                      <a:cubicBezTo>
                        <a:pt x="1602" y="302"/>
                        <a:pt x="1827" y="316"/>
                        <a:pt x="2037" y="316"/>
                      </a:cubicBezTo>
                      <a:cubicBezTo>
                        <a:pt x="3458" y="332"/>
                        <a:pt x="4894" y="347"/>
                        <a:pt x="6315" y="363"/>
                      </a:cubicBezTo>
                      <a:cubicBezTo>
                        <a:pt x="6662" y="363"/>
                        <a:pt x="7009" y="379"/>
                        <a:pt x="7341" y="379"/>
                      </a:cubicBezTo>
                      <a:cubicBezTo>
                        <a:pt x="7379" y="379"/>
                        <a:pt x="7418" y="379"/>
                        <a:pt x="7457" y="379"/>
                      </a:cubicBezTo>
                      <a:cubicBezTo>
                        <a:pt x="7711" y="379"/>
                        <a:pt x="7984" y="390"/>
                        <a:pt x="8162" y="568"/>
                      </a:cubicBezTo>
                      <a:cubicBezTo>
                        <a:pt x="8335" y="742"/>
                        <a:pt x="8414" y="995"/>
                        <a:pt x="8462" y="1231"/>
                      </a:cubicBezTo>
                      <a:cubicBezTo>
                        <a:pt x="8509" y="1515"/>
                        <a:pt x="8525" y="1815"/>
                        <a:pt x="8541" y="2115"/>
                      </a:cubicBezTo>
                      <a:cubicBezTo>
                        <a:pt x="8651" y="3662"/>
                        <a:pt x="8541" y="5225"/>
                        <a:pt x="8225" y="6740"/>
                      </a:cubicBezTo>
                      <a:cubicBezTo>
                        <a:pt x="8206" y="6854"/>
                        <a:pt x="8301" y="6928"/>
                        <a:pt x="8386" y="6928"/>
                      </a:cubicBezTo>
                      <a:cubicBezTo>
                        <a:pt x="8443" y="6928"/>
                        <a:pt x="8496" y="6895"/>
                        <a:pt x="8509" y="6819"/>
                      </a:cubicBezTo>
                      <a:cubicBezTo>
                        <a:pt x="8809" y="5399"/>
                        <a:pt x="8935" y="3946"/>
                        <a:pt x="8872" y="2494"/>
                      </a:cubicBezTo>
                      <a:cubicBezTo>
                        <a:pt x="8856" y="2131"/>
                        <a:pt x="8825" y="1784"/>
                        <a:pt x="8777" y="1421"/>
                      </a:cubicBezTo>
                      <a:cubicBezTo>
                        <a:pt x="8746" y="1168"/>
                        <a:pt x="8699" y="900"/>
                        <a:pt x="8588" y="663"/>
                      </a:cubicBezTo>
                      <a:cubicBezTo>
                        <a:pt x="8462" y="426"/>
                        <a:pt x="8272" y="237"/>
                        <a:pt x="8020" y="142"/>
                      </a:cubicBezTo>
                      <a:cubicBezTo>
                        <a:pt x="7830" y="85"/>
                        <a:pt x="7618" y="74"/>
                        <a:pt x="7411" y="74"/>
                      </a:cubicBezTo>
                      <a:cubicBezTo>
                        <a:pt x="7272" y="74"/>
                        <a:pt x="7136" y="79"/>
                        <a:pt x="7009" y="79"/>
                      </a:cubicBezTo>
                      <a:cubicBezTo>
                        <a:pt x="5494" y="63"/>
                        <a:pt x="3994" y="32"/>
                        <a:pt x="2479" y="16"/>
                      </a:cubicBezTo>
                      <a:cubicBezTo>
                        <a:pt x="2100" y="16"/>
                        <a:pt x="1721" y="16"/>
                        <a:pt x="1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0"/>
                <p:cNvSpPr/>
                <p:nvPr/>
              </p:nvSpPr>
              <p:spPr>
                <a:xfrm>
                  <a:off x="3144170" y="3317696"/>
                  <a:ext cx="142724" cy="8579"/>
                </a:xfrm>
                <a:custGeom>
                  <a:avLst/>
                  <a:gdLst/>
                  <a:ahLst/>
                  <a:cxnLst/>
                  <a:rect l="l" t="t" r="r" b="b"/>
                  <a:pathLst>
                    <a:path w="7420" h="446" extrusionOk="0">
                      <a:moveTo>
                        <a:pt x="7245" y="1"/>
                      </a:moveTo>
                      <a:cubicBezTo>
                        <a:pt x="7240" y="1"/>
                        <a:pt x="7235" y="1"/>
                        <a:pt x="7230" y="2"/>
                      </a:cubicBezTo>
                      <a:cubicBezTo>
                        <a:pt x="5930" y="103"/>
                        <a:pt x="4622" y="148"/>
                        <a:pt x="3312" y="148"/>
                      </a:cubicBezTo>
                      <a:cubicBezTo>
                        <a:pt x="2793" y="148"/>
                        <a:pt x="2273" y="141"/>
                        <a:pt x="1753" y="128"/>
                      </a:cubicBezTo>
                      <a:cubicBezTo>
                        <a:pt x="1232" y="112"/>
                        <a:pt x="711" y="80"/>
                        <a:pt x="190" y="49"/>
                      </a:cubicBezTo>
                      <a:cubicBezTo>
                        <a:pt x="185" y="49"/>
                        <a:pt x="181" y="48"/>
                        <a:pt x="176" y="48"/>
                      </a:cubicBezTo>
                      <a:cubicBezTo>
                        <a:pt x="1" y="48"/>
                        <a:pt x="6" y="333"/>
                        <a:pt x="190" y="349"/>
                      </a:cubicBezTo>
                      <a:cubicBezTo>
                        <a:pt x="1258" y="413"/>
                        <a:pt x="2321" y="446"/>
                        <a:pt x="3385" y="446"/>
                      </a:cubicBezTo>
                      <a:cubicBezTo>
                        <a:pt x="4145" y="446"/>
                        <a:pt x="4905" y="429"/>
                        <a:pt x="5668" y="396"/>
                      </a:cubicBezTo>
                      <a:cubicBezTo>
                        <a:pt x="6189" y="365"/>
                        <a:pt x="6710" y="333"/>
                        <a:pt x="7230" y="301"/>
                      </a:cubicBezTo>
                      <a:cubicBezTo>
                        <a:pt x="7415" y="286"/>
                        <a:pt x="7420" y="1"/>
                        <a:pt x="7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0"/>
                <p:cNvSpPr/>
                <p:nvPr/>
              </p:nvSpPr>
              <p:spPr>
                <a:xfrm>
                  <a:off x="3148421" y="3269742"/>
                  <a:ext cx="142724" cy="6694"/>
                </a:xfrm>
                <a:custGeom>
                  <a:avLst/>
                  <a:gdLst/>
                  <a:ahLst/>
                  <a:cxnLst/>
                  <a:rect l="l" t="t" r="r" b="b"/>
                  <a:pathLst>
                    <a:path w="7420" h="348" extrusionOk="0">
                      <a:moveTo>
                        <a:pt x="7230" y="0"/>
                      </a:moveTo>
                      <a:cubicBezTo>
                        <a:pt x="5399" y="16"/>
                        <a:pt x="3568" y="32"/>
                        <a:pt x="1753" y="48"/>
                      </a:cubicBezTo>
                      <a:lnTo>
                        <a:pt x="190" y="48"/>
                      </a:lnTo>
                      <a:cubicBezTo>
                        <a:pt x="1" y="48"/>
                        <a:pt x="1" y="348"/>
                        <a:pt x="190" y="348"/>
                      </a:cubicBezTo>
                      <a:cubicBezTo>
                        <a:pt x="2021" y="332"/>
                        <a:pt x="3852" y="316"/>
                        <a:pt x="5683" y="300"/>
                      </a:cubicBezTo>
                      <a:lnTo>
                        <a:pt x="7230" y="300"/>
                      </a:lnTo>
                      <a:cubicBezTo>
                        <a:pt x="7420" y="300"/>
                        <a:pt x="7420" y="0"/>
                        <a:pt x="7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0"/>
                <p:cNvSpPr/>
                <p:nvPr/>
              </p:nvSpPr>
              <p:spPr>
                <a:xfrm>
                  <a:off x="3214764" y="3228751"/>
                  <a:ext cx="12176" cy="84115"/>
                </a:xfrm>
                <a:custGeom>
                  <a:avLst/>
                  <a:gdLst/>
                  <a:ahLst/>
                  <a:cxnLst/>
                  <a:rect l="l" t="t" r="r" b="b"/>
                  <a:pathLst>
                    <a:path w="633" h="4373" extrusionOk="0">
                      <a:moveTo>
                        <a:pt x="488" y="0"/>
                      </a:moveTo>
                      <a:cubicBezTo>
                        <a:pt x="415" y="0"/>
                        <a:pt x="340" y="48"/>
                        <a:pt x="340" y="143"/>
                      </a:cubicBezTo>
                      <a:cubicBezTo>
                        <a:pt x="230" y="1500"/>
                        <a:pt x="119" y="2873"/>
                        <a:pt x="9" y="4231"/>
                      </a:cubicBezTo>
                      <a:cubicBezTo>
                        <a:pt x="1" y="4326"/>
                        <a:pt x="72" y="4373"/>
                        <a:pt x="147" y="4373"/>
                      </a:cubicBezTo>
                      <a:cubicBezTo>
                        <a:pt x="222" y="4373"/>
                        <a:pt x="301" y="4326"/>
                        <a:pt x="309" y="4231"/>
                      </a:cubicBezTo>
                      <a:cubicBezTo>
                        <a:pt x="419" y="2873"/>
                        <a:pt x="514" y="1500"/>
                        <a:pt x="624" y="143"/>
                      </a:cubicBezTo>
                      <a:cubicBezTo>
                        <a:pt x="632" y="48"/>
                        <a:pt x="56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0"/>
                <p:cNvSpPr/>
                <p:nvPr/>
              </p:nvSpPr>
              <p:spPr>
                <a:xfrm>
                  <a:off x="2854502" y="3196878"/>
                  <a:ext cx="7309" cy="5771"/>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0"/>
                <p:cNvSpPr/>
                <p:nvPr/>
              </p:nvSpPr>
              <p:spPr>
                <a:xfrm>
                  <a:off x="2874853" y="3219633"/>
                  <a:ext cx="7598" cy="579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0"/>
                <p:cNvSpPr/>
                <p:nvPr/>
              </p:nvSpPr>
              <p:spPr>
                <a:xfrm>
                  <a:off x="2892762" y="3175622"/>
                  <a:ext cx="7617" cy="7598"/>
                </a:xfrm>
                <a:custGeom>
                  <a:avLst/>
                  <a:gdLst/>
                  <a:ahLst/>
                  <a:cxnLst/>
                  <a:rect l="l" t="t" r="r" b="b"/>
                  <a:pathLst>
                    <a:path w="396" h="395" extrusionOk="0">
                      <a:moveTo>
                        <a:pt x="158" y="0"/>
                      </a:moveTo>
                      <a:cubicBezTo>
                        <a:pt x="143" y="0"/>
                        <a:pt x="111" y="16"/>
                        <a:pt x="95" y="16"/>
                      </a:cubicBezTo>
                      <a:cubicBezTo>
                        <a:pt x="79" y="32"/>
                        <a:pt x="64" y="32"/>
                        <a:pt x="48" y="47"/>
                      </a:cubicBezTo>
                      <a:lnTo>
                        <a:pt x="32" y="79"/>
                      </a:lnTo>
                      <a:cubicBezTo>
                        <a:pt x="16" y="111"/>
                        <a:pt x="1" y="126"/>
                        <a:pt x="1" y="158"/>
                      </a:cubicBezTo>
                      <a:lnTo>
                        <a:pt x="16" y="189"/>
                      </a:lnTo>
                      <a:cubicBezTo>
                        <a:pt x="16" y="221"/>
                        <a:pt x="32" y="237"/>
                        <a:pt x="48" y="253"/>
                      </a:cubicBezTo>
                      <a:lnTo>
                        <a:pt x="143" y="347"/>
                      </a:lnTo>
                      <a:cubicBezTo>
                        <a:pt x="143" y="363"/>
                        <a:pt x="158" y="363"/>
                        <a:pt x="190" y="379"/>
                      </a:cubicBezTo>
                      <a:cubicBezTo>
                        <a:pt x="206" y="379"/>
                        <a:pt x="222" y="395"/>
                        <a:pt x="237" y="395"/>
                      </a:cubicBezTo>
                      <a:cubicBezTo>
                        <a:pt x="253" y="395"/>
                        <a:pt x="285" y="379"/>
                        <a:pt x="300" y="379"/>
                      </a:cubicBezTo>
                      <a:cubicBezTo>
                        <a:pt x="316" y="363"/>
                        <a:pt x="332" y="363"/>
                        <a:pt x="348" y="347"/>
                      </a:cubicBezTo>
                      <a:lnTo>
                        <a:pt x="364" y="316"/>
                      </a:lnTo>
                      <a:cubicBezTo>
                        <a:pt x="379" y="284"/>
                        <a:pt x="395" y="268"/>
                        <a:pt x="395" y="237"/>
                      </a:cubicBezTo>
                      <a:lnTo>
                        <a:pt x="379" y="205"/>
                      </a:lnTo>
                      <a:cubicBezTo>
                        <a:pt x="379" y="174"/>
                        <a:pt x="364" y="158"/>
                        <a:pt x="348" y="142"/>
                      </a:cubicBezTo>
                      <a:lnTo>
                        <a:pt x="253" y="47"/>
                      </a:lnTo>
                      <a:cubicBezTo>
                        <a:pt x="237" y="32"/>
                        <a:pt x="222" y="32"/>
                        <a:pt x="206" y="16"/>
                      </a:cubicBezTo>
                      <a:cubicBezTo>
                        <a:pt x="190" y="16"/>
                        <a:pt x="174"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0"/>
                <p:cNvSpPr/>
                <p:nvPr/>
              </p:nvSpPr>
              <p:spPr>
                <a:xfrm>
                  <a:off x="2859369" y="3154656"/>
                  <a:ext cx="7598" cy="5482"/>
                </a:xfrm>
                <a:custGeom>
                  <a:avLst/>
                  <a:gdLst/>
                  <a:ahLst/>
                  <a:cxnLst/>
                  <a:rect l="l" t="t" r="r" b="b"/>
                  <a:pathLst>
                    <a:path w="395" h="285" extrusionOk="0">
                      <a:moveTo>
                        <a:pt x="190" y="1"/>
                      </a:moveTo>
                      <a:cubicBezTo>
                        <a:pt x="0" y="1"/>
                        <a:pt x="0" y="285"/>
                        <a:pt x="190" y="285"/>
                      </a:cubicBezTo>
                      <a:cubicBezTo>
                        <a:pt x="395" y="285"/>
                        <a:pt x="39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0"/>
                <p:cNvSpPr/>
                <p:nvPr/>
              </p:nvSpPr>
              <p:spPr>
                <a:xfrm>
                  <a:off x="3124126" y="3472272"/>
                  <a:ext cx="7617" cy="7309"/>
                </a:xfrm>
                <a:custGeom>
                  <a:avLst/>
                  <a:gdLst/>
                  <a:ahLst/>
                  <a:cxnLst/>
                  <a:rect l="l" t="t" r="r" b="b"/>
                  <a:pathLst>
                    <a:path w="396" h="380" extrusionOk="0">
                      <a:moveTo>
                        <a:pt x="206" y="0"/>
                      </a:moveTo>
                      <a:cubicBezTo>
                        <a:pt x="175" y="16"/>
                        <a:pt x="159" y="32"/>
                        <a:pt x="143" y="48"/>
                      </a:cubicBezTo>
                      <a:lnTo>
                        <a:pt x="48" y="127"/>
                      </a:lnTo>
                      <a:cubicBezTo>
                        <a:pt x="33" y="142"/>
                        <a:pt x="33" y="158"/>
                        <a:pt x="17" y="174"/>
                      </a:cubicBezTo>
                      <a:cubicBezTo>
                        <a:pt x="1" y="190"/>
                        <a:pt x="1" y="205"/>
                        <a:pt x="1" y="237"/>
                      </a:cubicBezTo>
                      <a:cubicBezTo>
                        <a:pt x="1" y="253"/>
                        <a:pt x="17" y="269"/>
                        <a:pt x="17" y="284"/>
                      </a:cubicBezTo>
                      <a:cubicBezTo>
                        <a:pt x="17" y="300"/>
                        <a:pt x="33" y="316"/>
                        <a:pt x="48" y="332"/>
                      </a:cubicBezTo>
                      <a:lnTo>
                        <a:pt x="80" y="363"/>
                      </a:lnTo>
                      <a:cubicBezTo>
                        <a:pt x="96" y="379"/>
                        <a:pt x="127" y="379"/>
                        <a:pt x="159" y="379"/>
                      </a:cubicBezTo>
                      <a:lnTo>
                        <a:pt x="190" y="379"/>
                      </a:lnTo>
                      <a:cubicBezTo>
                        <a:pt x="222" y="363"/>
                        <a:pt x="238" y="348"/>
                        <a:pt x="254" y="332"/>
                      </a:cubicBezTo>
                      <a:lnTo>
                        <a:pt x="348" y="253"/>
                      </a:lnTo>
                      <a:cubicBezTo>
                        <a:pt x="364" y="237"/>
                        <a:pt x="364" y="221"/>
                        <a:pt x="380" y="205"/>
                      </a:cubicBezTo>
                      <a:cubicBezTo>
                        <a:pt x="380" y="190"/>
                        <a:pt x="396" y="174"/>
                        <a:pt x="396" y="142"/>
                      </a:cubicBezTo>
                      <a:cubicBezTo>
                        <a:pt x="396" y="127"/>
                        <a:pt x="380" y="111"/>
                        <a:pt x="380" y="95"/>
                      </a:cubicBezTo>
                      <a:cubicBezTo>
                        <a:pt x="364" y="79"/>
                        <a:pt x="364" y="63"/>
                        <a:pt x="348" y="48"/>
                      </a:cubicBezTo>
                      <a:lnTo>
                        <a:pt x="317" y="16"/>
                      </a:lnTo>
                      <a:cubicBezTo>
                        <a:pt x="285" y="0"/>
                        <a:pt x="269"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0"/>
                <p:cNvSpPr/>
                <p:nvPr/>
              </p:nvSpPr>
              <p:spPr>
                <a:xfrm>
                  <a:off x="3156923" y="3496721"/>
                  <a:ext cx="5790" cy="7444"/>
                </a:xfrm>
                <a:custGeom>
                  <a:avLst/>
                  <a:gdLst/>
                  <a:ahLst/>
                  <a:cxnLst/>
                  <a:rect l="l" t="t" r="r" b="b"/>
                  <a:pathLst>
                    <a:path w="301" h="387" extrusionOk="0">
                      <a:moveTo>
                        <a:pt x="163" y="1"/>
                      </a:moveTo>
                      <a:cubicBezTo>
                        <a:pt x="155" y="1"/>
                        <a:pt x="148" y="3"/>
                        <a:pt x="143" y="8"/>
                      </a:cubicBezTo>
                      <a:lnTo>
                        <a:pt x="111" y="8"/>
                      </a:lnTo>
                      <a:cubicBezTo>
                        <a:pt x="80" y="8"/>
                        <a:pt x="64" y="24"/>
                        <a:pt x="48" y="39"/>
                      </a:cubicBezTo>
                      <a:lnTo>
                        <a:pt x="17" y="71"/>
                      </a:lnTo>
                      <a:cubicBezTo>
                        <a:pt x="1" y="103"/>
                        <a:pt x="1" y="118"/>
                        <a:pt x="1" y="150"/>
                      </a:cubicBezTo>
                      <a:lnTo>
                        <a:pt x="1" y="229"/>
                      </a:lnTo>
                      <a:cubicBezTo>
                        <a:pt x="1" y="260"/>
                        <a:pt x="1" y="276"/>
                        <a:pt x="17" y="292"/>
                      </a:cubicBezTo>
                      <a:cubicBezTo>
                        <a:pt x="17" y="308"/>
                        <a:pt x="32" y="324"/>
                        <a:pt x="48" y="339"/>
                      </a:cubicBezTo>
                      <a:cubicBezTo>
                        <a:pt x="48" y="355"/>
                        <a:pt x="64" y="355"/>
                        <a:pt x="95" y="371"/>
                      </a:cubicBezTo>
                      <a:cubicBezTo>
                        <a:pt x="111" y="387"/>
                        <a:pt x="127" y="387"/>
                        <a:pt x="143" y="387"/>
                      </a:cubicBezTo>
                      <a:lnTo>
                        <a:pt x="190" y="371"/>
                      </a:lnTo>
                      <a:cubicBezTo>
                        <a:pt x="206" y="371"/>
                        <a:pt x="238" y="355"/>
                        <a:pt x="253" y="339"/>
                      </a:cubicBezTo>
                      <a:lnTo>
                        <a:pt x="269" y="308"/>
                      </a:lnTo>
                      <a:cubicBezTo>
                        <a:pt x="285" y="292"/>
                        <a:pt x="301" y="260"/>
                        <a:pt x="301" y="229"/>
                      </a:cubicBezTo>
                      <a:lnTo>
                        <a:pt x="301" y="150"/>
                      </a:lnTo>
                      <a:cubicBezTo>
                        <a:pt x="301" y="134"/>
                        <a:pt x="285" y="103"/>
                        <a:pt x="285" y="87"/>
                      </a:cubicBezTo>
                      <a:cubicBezTo>
                        <a:pt x="269" y="71"/>
                        <a:pt x="269" y="55"/>
                        <a:pt x="253" y="39"/>
                      </a:cubicBezTo>
                      <a:cubicBezTo>
                        <a:pt x="238" y="24"/>
                        <a:pt x="222" y="24"/>
                        <a:pt x="206" y="8"/>
                      </a:cubicBezTo>
                      <a:cubicBezTo>
                        <a:pt x="195" y="8"/>
                        <a:pt x="178"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0"/>
                <p:cNvSpPr/>
                <p:nvPr/>
              </p:nvSpPr>
              <p:spPr>
                <a:xfrm>
                  <a:off x="3177870" y="3470753"/>
                  <a:ext cx="7021" cy="5482"/>
                </a:xfrm>
                <a:custGeom>
                  <a:avLst/>
                  <a:gdLst/>
                  <a:ahLst/>
                  <a:cxnLst/>
                  <a:rect l="l" t="t" r="r" b="b"/>
                  <a:pathLst>
                    <a:path w="365" h="285" extrusionOk="0">
                      <a:moveTo>
                        <a:pt x="96" y="0"/>
                      </a:moveTo>
                      <a:cubicBezTo>
                        <a:pt x="80" y="16"/>
                        <a:pt x="64" y="16"/>
                        <a:pt x="48" y="32"/>
                      </a:cubicBezTo>
                      <a:cubicBezTo>
                        <a:pt x="33" y="48"/>
                        <a:pt x="33" y="64"/>
                        <a:pt x="17" y="79"/>
                      </a:cubicBezTo>
                      <a:cubicBezTo>
                        <a:pt x="17" y="95"/>
                        <a:pt x="1" y="127"/>
                        <a:pt x="1" y="142"/>
                      </a:cubicBezTo>
                      <a:lnTo>
                        <a:pt x="17" y="174"/>
                      </a:lnTo>
                      <a:cubicBezTo>
                        <a:pt x="17" y="206"/>
                        <a:pt x="33" y="221"/>
                        <a:pt x="48" y="253"/>
                      </a:cubicBezTo>
                      <a:lnTo>
                        <a:pt x="80" y="269"/>
                      </a:lnTo>
                      <a:cubicBezTo>
                        <a:pt x="111" y="284"/>
                        <a:pt x="127" y="284"/>
                        <a:pt x="159" y="284"/>
                      </a:cubicBezTo>
                      <a:lnTo>
                        <a:pt x="269" y="284"/>
                      </a:lnTo>
                      <a:cubicBezTo>
                        <a:pt x="285" y="269"/>
                        <a:pt x="301" y="269"/>
                        <a:pt x="317" y="253"/>
                      </a:cubicBezTo>
                      <a:cubicBezTo>
                        <a:pt x="332" y="237"/>
                        <a:pt x="332" y="221"/>
                        <a:pt x="348" y="206"/>
                      </a:cubicBezTo>
                      <a:cubicBezTo>
                        <a:pt x="364" y="190"/>
                        <a:pt x="364" y="158"/>
                        <a:pt x="364" y="142"/>
                      </a:cubicBezTo>
                      <a:lnTo>
                        <a:pt x="348" y="111"/>
                      </a:lnTo>
                      <a:cubicBezTo>
                        <a:pt x="348" y="79"/>
                        <a:pt x="332" y="64"/>
                        <a:pt x="317" y="32"/>
                      </a:cubicBezTo>
                      <a:lnTo>
                        <a:pt x="285" y="16"/>
                      </a:lnTo>
                      <a:cubicBezTo>
                        <a:pt x="269" y="0"/>
                        <a:pt x="238"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0"/>
                <p:cNvSpPr/>
                <p:nvPr/>
              </p:nvSpPr>
              <p:spPr>
                <a:xfrm>
                  <a:off x="3147824" y="2861353"/>
                  <a:ext cx="7309" cy="5482"/>
                </a:xfrm>
                <a:custGeom>
                  <a:avLst/>
                  <a:gdLst/>
                  <a:ahLst/>
                  <a:cxnLst/>
                  <a:rect l="l" t="t" r="r" b="b"/>
                  <a:pathLst>
                    <a:path w="380" h="285" extrusionOk="0">
                      <a:moveTo>
                        <a:pt x="190" y="0"/>
                      </a:moveTo>
                      <a:cubicBezTo>
                        <a:pt x="0" y="0"/>
                        <a:pt x="0" y="284"/>
                        <a:pt x="190" y="284"/>
                      </a:cubicBezTo>
                      <a:cubicBezTo>
                        <a:pt x="379" y="284"/>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0"/>
                <p:cNvSpPr/>
                <p:nvPr/>
              </p:nvSpPr>
              <p:spPr>
                <a:xfrm>
                  <a:off x="3112893" y="2908403"/>
                  <a:ext cx="8829" cy="5790"/>
                </a:xfrm>
                <a:custGeom>
                  <a:avLst/>
                  <a:gdLst/>
                  <a:ahLst/>
                  <a:cxnLst/>
                  <a:rect l="l" t="t" r="r" b="b"/>
                  <a:pathLst>
                    <a:path w="459" h="301" extrusionOk="0">
                      <a:moveTo>
                        <a:pt x="143" y="1"/>
                      </a:moveTo>
                      <a:cubicBezTo>
                        <a:pt x="127" y="1"/>
                        <a:pt x="111" y="1"/>
                        <a:pt x="96" y="17"/>
                      </a:cubicBezTo>
                      <a:cubicBezTo>
                        <a:pt x="80" y="17"/>
                        <a:pt x="48" y="33"/>
                        <a:pt x="48" y="48"/>
                      </a:cubicBezTo>
                      <a:cubicBezTo>
                        <a:pt x="32" y="64"/>
                        <a:pt x="17" y="80"/>
                        <a:pt x="17" y="96"/>
                      </a:cubicBezTo>
                      <a:cubicBezTo>
                        <a:pt x="1" y="111"/>
                        <a:pt x="1" y="127"/>
                        <a:pt x="1" y="159"/>
                      </a:cubicBezTo>
                      <a:cubicBezTo>
                        <a:pt x="1" y="190"/>
                        <a:pt x="17" y="238"/>
                        <a:pt x="48" y="254"/>
                      </a:cubicBezTo>
                      <a:cubicBezTo>
                        <a:pt x="80" y="285"/>
                        <a:pt x="111" y="301"/>
                        <a:pt x="143" y="301"/>
                      </a:cubicBezTo>
                      <a:lnTo>
                        <a:pt x="317" y="301"/>
                      </a:lnTo>
                      <a:cubicBezTo>
                        <a:pt x="332" y="301"/>
                        <a:pt x="348" y="301"/>
                        <a:pt x="380" y="285"/>
                      </a:cubicBezTo>
                      <a:cubicBezTo>
                        <a:pt x="396" y="285"/>
                        <a:pt x="411" y="269"/>
                        <a:pt x="427" y="254"/>
                      </a:cubicBezTo>
                      <a:cubicBezTo>
                        <a:pt x="427" y="238"/>
                        <a:pt x="443" y="222"/>
                        <a:pt x="459" y="206"/>
                      </a:cubicBezTo>
                      <a:cubicBezTo>
                        <a:pt x="459" y="190"/>
                        <a:pt x="459" y="175"/>
                        <a:pt x="459" y="159"/>
                      </a:cubicBezTo>
                      <a:cubicBezTo>
                        <a:pt x="459" y="111"/>
                        <a:pt x="443" y="80"/>
                        <a:pt x="427" y="48"/>
                      </a:cubicBezTo>
                      <a:cubicBezTo>
                        <a:pt x="396" y="17"/>
                        <a:pt x="348"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0"/>
                <p:cNvSpPr/>
                <p:nvPr/>
              </p:nvSpPr>
              <p:spPr>
                <a:xfrm>
                  <a:off x="3143881" y="2937872"/>
                  <a:ext cx="5771" cy="7290"/>
                </a:xfrm>
                <a:custGeom>
                  <a:avLst/>
                  <a:gdLst/>
                  <a:ahLst/>
                  <a:cxnLst/>
                  <a:rect l="l" t="t" r="r" b="b"/>
                  <a:pathLst>
                    <a:path w="300" h="379" extrusionOk="0">
                      <a:moveTo>
                        <a:pt x="110" y="0"/>
                      </a:moveTo>
                      <a:cubicBezTo>
                        <a:pt x="79" y="16"/>
                        <a:pt x="63" y="16"/>
                        <a:pt x="47" y="47"/>
                      </a:cubicBezTo>
                      <a:lnTo>
                        <a:pt x="16" y="63"/>
                      </a:lnTo>
                      <a:cubicBezTo>
                        <a:pt x="0" y="95"/>
                        <a:pt x="0" y="111"/>
                        <a:pt x="0" y="142"/>
                      </a:cubicBezTo>
                      <a:lnTo>
                        <a:pt x="0" y="237"/>
                      </a:lnTo>
                      <a:cubicBezTo>
                        <a:pt x="0" y="253"/>
                        <a:pt x="0" y="268"/>
                        <a:pt x="16" y="284"/>
                      </a:cubicBezTo>
                      <a:cubicBezTo>
                        <a:pt x="16" y="300"/>
                        <a:pt x="32" y="316"/>
                        <a:pt x="47" y="332"/>
                      </a:cubicBezTo>
                      <a:cubicBezTo>
                        <a:pt x="47" y="347"/>
                        <a:pt x="63" y="363"/>
                        <a:pt x="95" y="363"/>
                      </a:cubicBezTo>
                      <a:cubicBezTo>
                        <a:pt x="110" y="379"/>
                        <a:pt x="126" y="379"/>
                        <a:pt x="142" y="379"/>
                      </a:cubicBezTo>
                      <a:lnTo>
                        <a:pt x="189" y="379"/>
                      </a:lnTo>
                      <a:cubicBezTo>
                        <a:pt x="205" y="363"/>
                        <a:pt x="237" y="347"/>
                        <a:pt x="253" y="332"/>
                      </a:cubicBezTo>
                      <a:lnTo>
                        <a:pt x="268" y="300"/>
                      </a:lnTo>
                      <a:cubicBezTo>
                        <a:pt x="284" y="284"/>
                        <a:pt x="300" y="253"/>
                        <a:pt x="300" y="237"/>
                      </a:cubicBezTo>
                      <a:lnTo>
                        <a:pt x="300" y="142"/>
                      </a:lnTo>
                      <a:cubicBezTo>
                        <a:pt x="300" y="126"/>
                        <a:pt x="284" y="111"/>
                        <a:pt x="284" y="95"/>
                      </a:cubicBezTo>
                      <a:cubicBezTo>
                        <a:pt x="268" y="79"/>
                        <a:pt x="268" y="47"/>
                        <a:pt x="253" y="47"/>
                      </a:cubicBezTo>
                      <a:cubicBezTo>
                        <a:pt x="237" y="32"/>
                        <a:pt x="221" y="16"/>
                        <a:pt x="205" y="16"/>
                      </a:cubicBezTo>
                      <a:cubicBezTo>
                        <a:pt x="189" y="0"/>
                        <a:pt x="15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0"/>
                <p:cNvSpPr/>
                <p:nvPr/>
              </p:nvSpPr>
              <p:spPr>
                <a:xfrm>
                  <a:off x="3158442" y="2900382"/>
                  <a:ext cx="7309" cy="8964"/>
                </a:xfrm>
                <a:custGeom>
                  <a:avLst/>
                  <a:gdLst/>
                  <a:ahLst/>
                  <a:cxnLst/>
                  <a:rect l="l" t="t" r="r" b="b"/>
                  <a:pathLst>
                    <a:path w="380" h="466" extrusionOk="0">
                      <a:moveTo>
                        <a:pt x="143" y="1"/>
                      </a:moveTo>
                      <a:cubicBezTo>
                        <a:pt x="138" y="1"/>
                        <a:pt x="132" y="2"/>
                        <a:pt x="127" y="8"/>
                      </a:cubicBezTo>
                      <a:cubicBezTo>
                        <a:pt x="95" y="8"/>
                        <a:pt x="80" y="8"/>
                        <a:pt x="64" y="23"/>
                      </a:cubicBezTo>
                      <a:cubicBezTo>
                        <a:pt x="32" y="39"/>
                        <a:pt x="1" y="71"/>
                        <a:pt x="1" y="118"/>
                      </a:cubicBezTo>
                      <a:lnTo>
                        <a:pt x="1" y="150"/>
                      </a:lnTo>
                      <a:cubicBezTo>
                        <a:pt x="1" y="181"/>
                        <a:pt x="1" y="197"/>
                        <a:pt x="16" y="229"/>
                      </a:cubicBezTo>
                      <a:cubicBezTo>
                        <a:pt x="48" y="276"/>
                        <a:pt x="64" y="339"/>
                        <a:pt x="95" y="402"/>
                      </a:cubicBezTo>
                      <a:cubicBezTo>
                        <a:pt x="111" y="418"/>
                        <a:pt x="127" y="434"/>
                        <a:pt x="143" y="434"/>
                      </a:cubicBezTo>
                      <a:cubicBezTo>
                        <a:pt x="159" y="450"/>
                        <a:pt x="174" y="465"/>
                        <a:pt x="190" y="465"/>
                      </a:cubicBezTo>
                      <a:lnTo>
                        <a:pt x="253" y="465"/>
                      </a:lnTo>
                      <a:cubicBezTo>
                        <a:pt x="269" y="465"/>
                        <a:pt x="285" y="465"/>
                        <a:pt x="301" y="450"/>
                      </a:cubicBezTo>
                      <a:cubicBezTo>
                        <a:pt x="332" y="434"/>
                        <a:pt x="364" y="402"/>
                        <a:pt x="364" y="355"/>
                      </a:cubicBezTo>
                      <a:lnTo>
                        <a:pt x="380" y="323"/>
                      </a:lnTo>
                      <a:cubicBezTo>
                        <a:pt x="380" y="292"/>
                        <a:pt x="364" y="260"/>
                        <a:pt x="364" y="244"/>
                      </a:cubicBezTo>
                      <a:cubicBezTo>
                        <a:pt x="332" y="181"/>
                        <a:pt x="301" y="134"/>
                        <a:pt x="269" y="71"/>
                      </a:cubicBezTo>
                      <a:cubicBezTo>
                        <a:pt x="253" y="55"/>
                        <a:pt x="253" y="39"/>
                        <a:pt x="237" y="39"/>
                      </a:cubicBezTo>
                      <a:cubicBezTo>
                        <a:pt x="222" y="23"/>
                        <a:pt x="206" y="8"/>
                        <a:pt x="174" y="8"/>
                      </a:cubicBezTo>
                      <a:cubicBezTo>
                        <a:pt x="164" y="8"/>
                        <a:pt x="153"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0"/>
                <p:cNvSpPr/>
                <p:nvPr/>
              </p:nvSpPr>
              <p:spPr>
                <a:xfrm>
                  <a:off x="3205819" y="2937872"/>
                  <a:ext cx="7309" cy="5790"/>
                </a:xfrm>
                <a:custGeom>
                  <a:avLst/>
                  <a:gdLst/>
                  <a:ahLst/>
                  <a:cxnLst/>
                  <a:rect l="l" t="t" r="r" b="b"/>
                  <a:pathLst>
                    <a:path w="380" h="301" extrusionOk="0">
                      <a:moveTo>
                        <a:pt x="142" y="0"/>
                      </a:moveTo>
                      <a:cubicBezTo>
                        <a:pt x="126" y="0"/>
                        <a:pt x="111" y="0"/>
                        <a:pt x="79" y="16"/>
                      </a:cubicBezTo>
                      <a:cubicBezTo>
                        <a:pt x="63" y="16"/>
                        <a:pt x="48" y="32"/>
                        <a:pt x="32" y="47"/>
                      </a:cubicBezTo>
                      <a:cubicBezTo>
                        <a:pt x="32" y="47"/>
                        <a:pt x="16" y="63"/>
                        <a:pt x="0" y="95"/>
                      </a:cubicBezTo>
                      <a:cubicBezTo>
                        <a:pt x="0" y="111"/>
                        <a:pt x="0" y="126"/>
                        <a:pt x="0" y="142"/>
                      </a:cubicBezTo>
                      <a:lnTo>
                        <a:pt x="0" y="190"/>
                      </a:lnTo>
                      <a:cubicBezTo>
                        <a:pt x="16" y="205"/>
                        <a:pt x="16" y="237"/>
                        <a:pt x="32" y="253"/>
                      </a:cubicBezTo>
                      <a:lnTo>
                        <a:pt x="63" y="268"/>
                      </a:lnTo>
                      <a:cubicBezTo>
                        <a:pt x="95" y="284"/>
                        <a:pt x="111" y="300"/>
                        <a:pt x="142" y="300"/>
                      </a:cubicBezTo>
                      <a:lnTo>
                        <a:pt x="237" y="300"/>
                      </a:lnTo>
                      <a:cubicBezTo>
                        <a:pt x="253" y="300"/>
                        <a:pt x="269" y="284"/>
                        <a:pt x="284" y="284"/>
                      </a:cubicBezTo>
                      <a:cubicBezTo>
                        <a:pt x="300" y="284"/>
                        <a:pt x="316" y="268"/>
                        <a:pt x="332" y="253"/>
                      </a:cubicBezTo>
                      <a:cubicBezTo>
                        <a:pt x="347" y="237"/>
                        <a:pt x="363" y="221"/>
                        <a:pt x="363" y="205"/>
                      </a:cubicBezTo>
                      <a:cubicBezTo>
                        <a:pt x="379" y="190"/>
                        <a:pt x="379" y="158"/>
                        <a:pt x="379" y="142"/>
                      </a:cubicBezTo>
                      <a:lnTo>
                        <a:pt x="379" y="111"/>
                      </a:lnTo>
                      <a:cubicBezTo>
                        <a:pt x="363" y="79"/>
                        <a:pt x="347" y="63"/>
                        <a:pt x="332" y="47"/>
                      </a:cubicBezTo>
                      <a:lnTo>
                        <a:pt x="300" y="16"/>
                      </a:lnTo>
                      <a:cubicBezTo>
                        <a:pt x="284" y="0"/>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0"/>
                <p:cNvSpPr/>
                <p:nvPr/>
              </p:nvSpPr>
              <p:spPr>
                <a:xfrm>
                  <a:off x="3202473" y="2887321"/>
                  <a:ext cx="7309" cy="7444"/>
                </a:xfrm>
                <a:custGeom>
                  <a:avLst/>
                  <a:gdLst/>
                  <a:ahLst/>
                  <a:cxnLst/>
                  <a:rect l="l" t="t" r="r" b="b"/>
                  <a:pathLst>
                    <a:path w="380" h="387" extrusionOk="0">
                      <a:moveTo>
                        <a:pt x="170" y="1"/>
                      </a:moveTo>
                      <a:cubicBezTo>
                        <a:pt x="162" y="1"/>
                        <a:pt x="153" y="3"/>
                        <a:pt x="143" y="8"/>
                      </a:cubicBezTo>
                      <a:lnTo>
                        <a:pt x="95" y="8"/>
                      </a:lnTo>
                      <a:cubicBezTo>
                        <a:pt x="79" y="24"/>
                        <a:pt x="64" y="24"/>
                        <a:pt x="48" y="39"/>
                      </a:cubicBezTo>
                      <a:lnTo>
                        <a:pt x="16" y="71"/>
                      </a:lnTo>
                      <a:cubicBezTo>
                        <a:pt x="1" y="102"/>
                        <a:pt x="1" y="118"/>
                        <a:pt x="1" y="150"/>
                      </a:cubicBezTo>
                      <a:lnTo>
                        <a:pt x="1" y="181"/>
                      </a:lnTo>
                      <a:cubicBezTo>
                        <a:pt x="16" y="213"/>
                        <a:pt x="32" y="229"/>
                        <a:pt x="48" y="245"/>
                      </a:cubicBezTo>
                      <a:lnTo>
                        <a:pt x="127" y="339"/>
                      </a:lnTo>
                      <a:cubicBezTo>
                        <a:pt x="143" y="355"/>
                        <a:pt x="158" y="355"/>
                        <a:pt x="174" y="371"/>
                      </a:cubicBezTo>
                      <a:cubicBezTo>
                        <a:pt x="190" y="387"/>
                        <a:pt x="222" y="387"/>
                        <a:pt x="237" y="387"/>
                      </a:cubicBezTo>
                      <a:cubicBezTo>
                        <a:pt x="253" y="387"/>
                        <a:pt x="269" y="371"/>
                        <a:pt x="285" y="371"/>
                      </a:cubicBezTo>
                      <a:cubicBezTo>
                        <a:pt x="316" y="371"/>
                        <a:pt x="332" y="355"/>
                        <a:pt x="332" y="339"/>
                      </a:cubicBezTo>
                      <a:lnTo>
                        <a:pt x="364" y="308"/>
                      </a:lnTo>
                      <a:cubicBezTo>
                        <a:pt x="379" y="292"/>
                        <a:pt x="379" y="260"/>
                        <a:pt x="379" y="229"/>
                      </a:cubicBezTo>
                      <a:lnTo>
                        <a:pt x="379" y="197"/>
                      </a:lnTo>
                      <a:cubicBezTo>
                        <a:pt x="364" y="166"/>
                        <a:pt x="364" y="150"/>
                        <a:pt x="332" y="134"/>
                      </a:cubicBezTo>
                      <a:lnTo>
                        <a:pt x="253" y="39"/>
                      </a:lnTo>
                      <a:cubicBezTo>
                        <a:pt x="237" y="24"/>
                        <a:pt x="222" y="24"/>
                        <a:pt x="206" y="8"/>
                      </a:cubicBezTo>
                      <a:cubicBezTo>
                        <a:pt x="195" y="8"/>
                        <a:pt x="185"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0"/>
                <p:cNvSpPr/>
                <p:nvPr/>
              </p:nvSpPr>
              <p:spPr>
                <a:xfrm>
                  <a:off x="2661685" y="2663073"/>
                  <a:ext cx="988641" cy="555295"/>
                </a:xfrm>
                <a:custGeom>
                  <a:avLst/>
                  <a:gdLst/>
                  <a:ahLst/>
                  <a:cxnLst/>
                  <a:rect l="l" t="t" r="r" b="b"/>
                  <a:pathLst>
                    <a:path w="51398" h="28869" extrusionOk="0">
                      <a:moveTo>
                        <a:pt x="25463" y="0"/>
                      </a:moveTo>
                      <a:lnTo>
                        <a:pt x="364" y="25541"/>
                      </a:lnTo>
                      <a:lnTo>
                        <a:pt x="17" y="26599"/>
                      </a:lnTo>
                      <a:cubicBezTo>
                        <a:pt x="1" y="26709"/>
                        <a:pt x="17" y="27435"/>
                        <a:pt x="80" y="27530"/>
                      </a:cubicBezTo>
                      <a:cubicBezTo>
                        <a:pt x="239" y="27848"/>
                        <a:pt x="186" y="28868"/>
                        <a:pt x="493" y="28868"/>
                      </a:cubicBezTo>
                      <a:cubicBezTo>
                        <a:pt x="552" y="28868"/>
                        <a:pt x="623" y="28831"/>
                        <a:pt x="711" y="28745"/>
                      </a:cubicBezTo>
                      <a:lnTo>
                        <a:pt x="23489" y="5699"/>
                      </a:lnTo>
                      <a:cubicBezTo>
                        <a:pt x="24089" y="5083"/>
                        <a:pt x="24894" y="4783"/>
                        <a:pt x="25699" y="4783"/>
                      </a:cubicBezTo>
                      <a:cubicBezTo>
                        <a:pt x="26489" y="4783"/>
                        <a:pt x="27294" y="5083"/>
                        <a:pt x="27909" y="5699"/>
                      </a:cubicBezTo>
                      <a:lnTo>
                        <a:pt x="50830" y="28698"/>
                      </a:lnTo>
                      <a:cubicBezTo>
                        <a:pt x="50855" y="28726"/>
                        <a:pt x="50880" y="28739"/>
                        <a:pt x="50903" y="28739"/>
                      </a:cubicBezTo>
                      <a:cubicBezTo>
                        <a:pt x="51022" y="28739"/>
                        <a:pt x="51108" y="28410"/>
                        <a:pt x="51161" y="28225"/>
                      </a:cubicBezTo>
                      <a:lnTo>
                        <a:pt x="51351" y="26930"/>
                      </a:lnTo>
                      <a:cubicBezTo>
                        <a:pt x="51398" y="26757"/>
                        <a:pt x="51130" y="25573"/>
                        <a:pt x="51003" y="25446"/>
                      </a:cubicBezTo>
                      <a:lnTo>
                        <a:pt x="254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0"/>
                <p:cNvSpPr/>
                <p:nvPr/>
              </p:nvSpPr>
              <p:spPr>
                <a:xfrm>
                  <a:off x="2832035" y="2814899"/>
                  <a:ext cx="10348" cy="10329"/>
                </a:xfrm>
                <a:custGeom>
                  <a:avLst/>
                  <a:gdLst/>
                  <a:ahLst/>
                  <a:cxnLst/>
                  <a:rect l="l" t="t" r="r" b="b"/>
                  <a:pathLst>
                    <a:path w="538" h="537" extrusionOk="0">
                      <a:moveTo>
                        <a:pt x="158" y="0"/>
                      </a:moveTo>
                      <a:cubicBezTo>
                        <a:pt x="111" y="0"/>
                        <a:pt x="79" y="16"/>
                        <a:pt x="48" y="47"/>
                      </a:cubicBezTo>
                      <a:cubicBezTo>
                        <a:pt x="32" y="63"/>
                        <a:pt x="0" y="111"/>
                        <a:pt x="0" y="142"/>
                      </a:cubicBezTo>
                      <a:cubicBezTo>
                        <a:pt x="16" y="190"/>
                        <a:pt x="16" y="221"/>
                        <a:pt x="48" y="253"/>
                      </a:cubicBezTo>
                      <a:lnTo>
                        <a:pt x="285" y="489"/>
                      </a:lnTo>
                      <a:cubicBezTo>
                        <a:pt x="316" y="521"/>
                        <a:pt x="364" y="537"/>
                        <a:pt x="395" y="537"/>
                      </a:cubicBezTo>
                      <a:cubicBezTo>
                        <a:pt x="427" y="537"/>
                        <a:pt x="474" y="521"/>
                        <a:pt x="506" y="489"/>
                      </a:cubicBezTo>
                      <a:cubicBezTo>
                        <a:pt x="521" y="458"/>
                        <a:pt x="537" y="426"/>
                        <a:pt x="537" y="379"/>
                      </a:cubicBezTo>
                      <a:cubicBezTo>
                        <a:pt x="537" y="347"/>
                        <a:pt x="521" y="316"/>
                        <a:pt x="506" y="284"/>
                      </a:cubicBezTo>
                      <a:lnTo>
                        <a:pt x="253" y="47"/>
                      </a:lnTo>
                      <a:cubicBezTo>
                        <a:pt x="237" y="16"/>
                        <a:pt x="19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0"/>
                <p:cNvSpPr/>
                <p:nvPr/>
              </p:nvSpPr>
              <p:spPr>
                <a:xfrm>
                  <a:off x="2818378" y="2872279"/>
                  <a:ext cx="10637" cy="8040"/>
                </a:xfrm>
                <a:custGeom>
                  <a:avLst/>
                  <a:gdLst/>
                  <a:ahLst/>
                  <a:cxnLst/>
                  <a:rect l="l" t="t" r="r" b="b"/>
                  <a:pathLst>
                    <a:path w="553" h="418" extrusionOk="0">
                      <a:moveTo>
                        <a:pt x="111" y="1"/>
                      </a:moveTo>
                      <a:cubicBezTo>
                        <a:pt x="79" y="16"/>
                        <a:pt x="48" y="48"/>
                        <a:pt x="32" y="79"/>
                      </a:cubicBezTo>
                      <a:cubicBezTo>
                        <a:pt x="0" y="111"/>
                        <a:pt x="0" y="143"/>
                        <a:pt x="16" y="190"/>
                      </a:cubicBezTo>
                      <a:cubicBezTo>
                        <a:pt x="16" y="222"/>
                        <a:pt x="48" y="253"/>
                        <a:pt x="79" y="269"/>
                      </a:cubicBezTo>
                      <a:cubicBezTo>
                        <a:pt x="158" y="316"/>
                        <a:pt x="237" y="348"/>
                        <a:pt x="316" y="395"/>
                      </a:cubicBezTo>
                      <a:cubicBezTo>
                        <a:pt x="338" y="406"/>
                        <a:pt x="368" y="417"/>
                        <a:pt x="395" y="417"/>
                      </a:cubicBezTo>
                      <a:cubicBezTo>
                        <a:pt x="407" y="417"/>
                        <a:pt x="417" y="416"/>
                        <a:pt x="426" y="411"/>
                      </a:cubicBezTo>
                      <a:cubicBezTo>
                        <a:pt x="458" y="395"/>
                        <a:pt x="505" y="379"/>
                        <a:pt x="521" y="348"/>
                      </a:cubicBezTo>
                      <a:cubicBezTo>
                        <a:pt x="537" y="316"/>
                        <a:pt x="553" y="269"/>
                        <a:pt x="537" y="237"/>
                      </a:cubicBezTo>
                      <a:cubicBezTo>
                        <a:pt x="521" y="190"/>
                        <a:pt x="505" y="158"/>
                        <a:pt x="474" y="143"/>
                      </a:cubicBezTo>
                      <a:cubicBezTo>
                        <a:pt x="395" y="95"/>
                        <a:pt x="300" y="64"/>
                        <a:pt x="221" y="16"/>
                      </a:cubicBezTo>
                      <a:cubicBezTo>
                        <a:pt x="190" y="1"/>
                        <a:pt x="158"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0"/>
                <p:cNvSpPr/>
                <p:nvPr/>
              </p:nvSpPr>
              <p:spPr>
                <a:xfrm>
                  <a:off x="2863620" y="2840098"/>
                  <a:ext cx="7309" cy="5790"/>
                </a:xfrm>
                <a:custGeom>
                  <a:avLst/>
                  <a:gdLst/>
                  <a:ahLst/>
                  <a:cxnLst/>
                  <a:rect l="l" t="t" r="r" b="b"/>
                  <a:pathLst>
                    <a:path w="380" h="301" extrusionOk="0">
                      <a:moveTo>
                        <a:pt x="190" y="0"/>
                      </a:moveTo>
                      <a:cubicBezTo>
                        <a:pt x="0" y="0"/>
                        <a:pt x="0"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0"/>
                <p:cNvSpPr/>
                <p:nvPr/>
              </p:nvSpPr>
              <p:spPr>
                <a:xfrm>
                  <a:off x="3153595" y="2656399"/>
                  <a:ext cx="8213" cy="5790"/>
                </a:xfrm>
                <a:custGeom>
                  <a:avLst/>
                  <a:gdLst/>
                  <a:ahLst/>
                  <a:cxnLst/>
                  <a:rect l="l" t="t" r="r" b="b"/>
                  <a:pathLst>
                    <a:path w="427" h="301" extrusionOk="0">
                      <a:moveTo>
                        <a:pt x="158" y="0"/>
                      </a:moveTo>
                      <a:cubicBezTo>
                        <a:pt x="126" y="0"/>
                        <a:pt x="111" y="0"/>
                        <a:pt x="95" y="16"/>
                      </a:cubicBezTo>
                      <a:cubicBezTo>
                        <a:pt x="79" y="16"/>
                        <a:pt x="63" y="32"/>
                        <a:pt x="47" y="48"/>
                      </a:cubicBezTo>
                      <a:cubicBezTo>
                        <a:pt x="32" y="63"/>
                        <a:pt x="32" y="79"/>
                        <a:pt x="16" y="95"/>
                      </a:cubicBezTo>
                      <a:cubicBezTo>
                        <a:pt x="0" y="111"/>
                        <a:pt x="0" y="126"/>
                        <a:pt x="0" y="142"/>
                      </a:cubicBezTo>
                      <a:lnTo>
                        <a:pt x="16" y="190"/>
                      </a:lnTo>
                      <a:cubicBezTo>
                        <a:pt x="16" y="221"/>
                        <a:pt x="32" y="237"/>
                        <a:pt x="47" y="253"/>
                      </a:cubicBezTo>
                      <a:lnTo>
                        <a:pt x="79" y="284"/>
                      </a:lnTo>
                      <a:cubicBezTo>
                        <a:pt x="95" y="284"/>
                        <a:pt x="126" y="300"/>
                        <a:pt x="158" y="300"/>
                      </a:cubicBezTo>
                      <a:lnTo>
                        <a:pt x="268" y="300"/>
                      </a:lnTo>
                      <a:cubicBezTo>
                        <a:pt x="300" y="300"/>
                        <a:pt x="316" y="300"/>
                        <a:pt x="332" y="284"/>
                      </a:cubicBezTo>
                      <a:cubicBezTo>
                        <a:pt x="347" y="284"/>
                        <a:pt x="363" y="269"/>
                        <a:pt x="379" y="253"/>
                      </a:cubicBezTo>
                      <a:cubicBezTo>
                        <a:pt x="395" y="237"/>
                        <a:pt x="395" y="221"/>
                        <a:pt x="411" y="205"/>
                      </a:cubicBezTo>
                      <a:cubicBezTo>
                        <a:pt x="426" y="190"/>
                        <a:pt x="426" y="174"/>
                        <a:pt x="426" y="142"/>
                      </a:cubicBezTo>
                      <a:lnTo>
                        <a:pt x="411" y="111"/>
                      </a:lnTo>
                      <a:cubicBezTo>
                        <a:pt x="411" y="79"/>
                        <a:pt x="395" y="63"/>
                        <a:pt x="379" y="48"/>
                      </a:cubicBezTo>
                      <a:lnTo>
                        <a:pt x="347" y="16"/>
                      </a:lnTo>
                      <a:cubicBezTo>
                        <a:pt x="332" y="0"/>
                        <a:pt x="300"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0"/>
                <p:cNvSpPr/>
                <p:nvPr/>
              </p:nvSpPr>
              <p:spPr>
                <a:xfrm>
                  <a:off x="3187296" y="2672480"/>
                  <a:ext cx="7309" cy="5790"/>
                </a:xfrm>
                <a:custGeom>
                  <a:avLst/>
                  <a:gdLst/>
                  <a:ahLst/>
                  <a:cxnLst/>
                  <a:rect l="l" t="t" r="r" b="b"/>
                  <a:pathLst>
                    <a:path w="380" h="301" extrusionOk="0">
                      <a:moveTo>
                        <a:pt x="190" y="1"/>
                      </a:moveTo>
                      <a:cubicBezTo>
                        <a:pt x="0" y="1"/>
                        <a:pt x="0" y="301"/>
                        <a:pt x="190" y="301"/>
                      </a:cubicBezTo>
                      <a:cubicBezTo>
                        <a:pt x="379" y="301"/>
                        <a:pt x="379"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0"/>
                <p:cNvSpPr/>
                <p:nvPr/>
              </p:nvSpPr>
              <p:spPr>
                <a:xfrm rot="-257294">
                  <a:off x="2505374" y="2544256"/>
                  <a:ext cx="858453" cy="791897"/>
                </a:xfrm>
                <a:custGeom>
                  <a:avLst/>
                  <a:gdLst/>
                  <a:ahLst/>
                  <a:cxnLst/>
                  <a:rect l="l" t="t" r="r" b="b"/>
                  <a:pathLst>
                    <a:path w="44499" h="42941" extrusionOk="0">
                      <a:moveTo>
                        <a:pt x="33830" y="0"/>
                      </a:moveTo>
                      <a:cubicBezTo>
                        <a:pt x="28068" y="0"/>
                        <a:pt x="23826" y="2670"/>
                        <a:pt x="16843" y="11038"/>
                      </a:cubicBezTo>
                      <a:cubicBezTo>
                        <a:pt x="10221" y="18990"/>
                        <a:pt x="3277" y="19746"/>
                        <a:pt x="877" y="19746"/>
                      </a:cubicBezTo>
                      <a:cubicBezTo>
                        <a:pt x="314" y="19746"/>
                        <a:pt x="0" y="19704"/>
                        <a:pt x="0" y="19704"/>
                      </a:cubicBezTo>
                      <a:lnTo>
                        <a:pt x="0" y="19704"/>
                      </a:lnTo>
                      <a:lnTo>
                        <a:pt x="7198" y="42940"/>
                      </a:lnTo>
                      <a:cubicBezTo>
                        <a:pt x="31255" y="42293"/>
                        <a:pt x="42542" y="18394"/>
                        <a:pt x="43520" y="12332"/>
                      </a:cubicBezTo>
                      <a:cubicBezTo>
                        <a:pt x="44499" y="6287"/>
                        <a:pt x="44499" y="1220"/>
                        <a:pt x="36985" y="225"/>
                      </a:cubicBezTo>
                      <a:cubicBezTo>
                        <a:pt x="35873" y="81"/>
                        <a:pt x="34829" y="0"/>
                        <a:pt x="33830"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0"/>
                <p:cNvSpPr/>
                <p:nvPr/>
              </p:nvSpPr>
              <p:spPr>
                <a:xfrm rot="-236096">
                  <a:off x="2741080" y="2825299"/>
                  <a:ext cx="255388" cy="444548"/>
                </a:xfrm>
                <a:custGeom>
                  <a:avLst/>
                  <a:gdLst/>
                  <a:ahLst/>
                  <a:cxnLst/>
                  <a:rect l="l" t="t" r="r" b="b"/>
                  <a:pathLst>
                    <a:path w="13277" h="23111" extrusionOk="0">
                      <a:moveTo>
                        <a:pt x="1" y="1"/>
                      </a:moveTo>
                      <a:cubicBezTo>
                        <a:pt x="1" y="2"/>
                        <a:pt x="238" y="12061"/>
                        <a:pt x="3347" y="16639"/>
                      </a:cubicBezTo>
                      <a:cubicBezTo>
                        <a:pt x="6473" y="21216"/>
                        <a:pt x="11256" y="23111"/>
                        <a:pt x="11256" y="23111"/>
                      </a:cubicBezTo>
                      <a:lnTo>
                        <a:pt x="13276" y="21090"/>
                      </a:lnTo>
                      <a:cubicBezTo>
                        <a:pt x="6362" y="15060"/>
                        <a:pt x="1" y="2"/>
                        <a:pt x="1" y="1"/>
                      </a:cubicBezTo>
                      <a:close/>
                    </a:path>
                  </a:pathLst>
                </a:custGeom>
                <a:solidFill>
                  <a:schemeClr val="dk2"/>
                </a:solid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0"/>
                <p:cNvSpPr/>
                <p:nvPr/>
              </p:nvSpPr>
              <p:spPr>
                <a:xfrm rot="-170294">
                  <a:off x="2699433" y="2874094"/>
                  <a:ext cx="135845" cy="357022"/>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0"/>
                <p:cNvSpPr/>
                <p:nvPr/>
              </p:nvSpPr>
              <p:spPr>
                <a:xfrm rot="-170294">
                  <a:off x="2622162" y="2903448"/>
                  <a:ext cx="82003" cy="160371"/>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0"/>
                <p:cNvSpPr/>
                <p:nvPr/>
              </p:nvSpPr>
              <p:spPr>
                <a:xfrm rot="-170294">
                  <a:off x="2727306" y="2636988"/>
                  <a:ext cx="988697" cy="988697"/>
                </a:xfrm>
                <a:custGeom>
                  <a:avLst/>
                  <a:gdLst/>
                  <a:ahLst/>
                  <a:cxnLst/>
                  <a:rect l="l" t="t" r="r" b="b"/>
                  <a:pathLst>
                    <a:path w="51398" h="51398" extrusionOk="0">
                      <a:moveTo>
                        <a:pt x="25684" y="0"/>
                      </a:moveTo>
                      <a:cubicBezTo>
                        <a:pt x="24894" y="0"/>
                        <a:pt x="24089" y="300"/>
                        <a:pt x="23474" y="916"/>
                      </a:cubicBezTo>
                      <a:lnTo>
                        <a:pt x="916" y="23489"/>
                      </a:lnTo>
                      <a:cubicBezTo>
                        <a:pt x="301" y="24089"/>
                        <a:pt x="1" y="24894"/>
                        <a:pt x="1" y="25699"/>
                      </a:cubicBezTo>
                      <a:cubicBezTo>
                        <a:pt x="1" y="26504"/>
                        <a:pt x="301" y="27293"/>
                        <a:pt x="916" y="27909"/>
                      </a:cubicBezTo>
                      <a:lnTo>
                        <a:pt x="23474" y="50482"/>
                      </a:lnTo>
                      <a:cubicBezTo>
                        <a:pt x="24089" y="51098"/>
                        <a:pt x="24894" y="51397"/>
                        <a:pt x="25699" y="51397"/>
                      </a:cubicBezTo>
                      <a:cubicBezTo>
                        <a:pt x="26489" y="51397"/>
                        <a:pt x="27294" y="51098"/>
                        <a:pt x="27909" y="50482"/>
                      </a:cubicBezTo>
                      <a:lnTo>
                        <a:pt x="50467" y="27909"/>
                      </a:lnTo>
                      <a:cubicBezTo>
                        <a:pt x="51082" y="27293"/>
                        <a:pt x="51398" y="26504"/>
                        <a:pt x="51398" y="25699"/>
                      </a:cubicBezTo>
                      <a:cubicBezTo>
                        <a:pt x="51398" y="24894"/>
                        <a:pt x="51082" y="24089"/>
                        <a:pt x="50467" y="23489"/>
                      </a:cubicBezTo>
                      <a:lnTo>
                        <a:pt x="27909" y="916"/>
                      </a:lnTo>
                      <a:cubicBezTo>
                        <a:pt x="27294" y="300"/>
                        <a:pt x="26489" y="0"/>
                        <a:pt x="25684" y="0"/>
                      </a:cubicBezTo>
                      <a:close/>
                    </a:path>
                  </a:pathLst>
                </a:custGeom>
                <a:solidFill>
                  <a:schemeClr val="dk2"/>
                </a:solidFill>
                <a:ln w="9525" cap="flat" cmpd="sng">
                  <a:solidFill>
                    <a:schemeClr val="dk2"/>
                  </a:solidFill>
                  <a:prstDash val="solid"/>
                  <a:miter lim="157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0"/>
                <p:cNvSpPr/>
                <p:nvPr/>
              </p:nvSpPr>
              <p:spPr>
                <a:xfrm rot="-170294">
                  <a:off x="2835723" y="2745374"/>
                  <a:ext cx="771887" cy="771906"/>
                </a:xfrm>
                <a:custGeom>
                  <a:avLst/>
                  <a:gdLst/>
                  <a:ahLst/>
                  <a:cxnLst/>
                  <a:rect l="l" t="t" r="r" b="b"/>
                  <a:pathLst>
                    <a:path w="40127" h="40128" fill="none" extrusionOk="0">
                      <a:moveTo>
                        <a:pt x="18690" y="39559"/>
                      </a:moveTo>
                      <a:lnTo>
                        <a:pt x="569" y="21437"/>
                      </a:lnTo>
                      <a:cubicBezTo>
                        <a:pt x="190" y="21058"/>
                        <a:pt x="0" y="20553"/>
                        <a:pt x="0" y="20064"/>
                      </a:cubicBezTo>
                      <a:cubicBezTo>
                        <a:pt x="0" y="19575"/>
                        <a:pt x="190" y="19069"/>
                        <a:pt x="569" y="18691"/>
                      </a:cubicBezTo>
                      <a:lnTo>
                        <a:pt x="18690" y="569"/>
                      </a:lnTo>
                      <a:cubicBezTo>
                        <a:pt x="19069" y="190"/>
                        <a:pt x="19558" y="1"/>
                        <a:pt x="20063" y="1"/>
                      </a:cubicBezTo>
                      <a:cubicBezTo>
                        <a:pt x="20553" y="1"/>
                        <a:pt x="21042" y="190"/>
                        <a:pt x="21421" y="569"/>
                      </a:cubicBezTo>
                      <a:lnTo>
                        <a:pt x="39558" y="18691"/>
                      </a:lnTo>
                      <a:cubicBezTo>
                        <a:pt x="39937" y="19069"/>
                        <a:pt x="40127" y="19575"/>
                        <a:pt x="40127" y="20064"/>
                      </a:cubicBezTo>
                      <a:cubicBezTo>
                        <a:pt x="40127" y="20553"/>
                        <a:pt x="39937" y="21058"/>
                        <a:pt x="39558" y="21437"/>
                      </a:cubicBezTo>
                      <a:lnTo>
                        <a:pt x="21421" y="39559"/>
                      </a:lnTo>
                      <a:cubicBezTo>
                        <a:pt x="21042" y="39938"/>
                        <a:pt x="20553" y="40127"/>
                        <a:pt x="20063" y="40127"/>
                      </a:cubicBezTo>
                      <a:cubicBezTo>
                        <a:pt x="19558" y="40127"/>
                        <a:pt x="19069" y="39938"/>
                        <a:pt x="18690" y="39559"/>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 name="Google Shape;1366;p30"/>
                <p:cNvGrpSpPr/>
                <p:nvPr/>
              </p:nvGrpSpPr>
              <p:grpSpPr>
                <a:xfrm>
                  <a:off x="2921074" y="2807446"/>
                  <a:ext cx="613028" cy="641933"/>
                  <a:chOff x="2921074" y="2807446"/>
                  <a:chExt cx="613028" cy="641933"/>
                </a:xfrm>
              </p:grpSpPr>
              <p:sp>
                <p:nvSpPr>
                  <p:cNvPr id="1367" name="Google Shape;1367;p30"/>
                  <p:cNvSpPr/>
                  <p:nvPr/>
                </p:nvSpPr>
                <p:spPr>
                  <a:xfrm rot="-170294">
                    <a:off x="3084879" y="2965897"/>
                    <a:ext cx="5790" cy="61959"/>
                  </a:xfrm>
                  <a:custGeom>
                    <a:avLst/>
                    <a:gdLst/>
                    <a:ahLst/>
                    <a:cxnLst/>
                    <a:rect l="l" t="t" r="r" b="b"/>
                    <a:pathLst>
                      <a:path w="301" h="3221" extrusionOk="0">
                        <a:moveTo>
                          <a:pt x="150" y="0"/>
                        </a:moveTo>
                        <a:cubicBezTo>
                          <a:pt x="75" y="0"/>
                          <a:pt x="0" y="48"/>
                          <a:pt x="0" y="143"/>
                        </a:cubicBezTo>
                        <a:lnTo>
                          <a:pt x="0" y="3079"/>
                        </a:lnTo>
                        <a:cubicBezTo>
                          <a:pt x="0" y="3173"/>
                          <a:pt x="75" y="3221"/>
                          <a:pt x="150" y="3221"/>
                        </a:cubicBezTo>
                        <a:cubicBezTo>
                          <a:pt x="225" y="3221"/>
                          <a:pt x="300" y="3173"/>
                          <a:pt x="300" y="3079"/>
                        </a:cubicBezTo>
                        <a:lnTo>
                          <a:pt x="300" y="143"/>
                        </a:lnTo>
                        <a:cubicBezTo>
                          <a:pt x="300" y="48"/>
                          <a:pt x="225"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0"/>
                  <p:cNvSpPr/>
                  <p:nvPr/>
                </p:nvSpPr>
                <p:spPr>
                  <a:xfrm rot="-170294">
                    <a:off x="3022394" y="3029169"/>
                    <a:ext cx="116898" cy="133422"/>
                  </a:xfrm>
                  <a:custGeom>
                    <a:avLst/>
                    <a:gdLst/>
                    <a:ahLst/>
                    <a:cxnLst/>
                    <a:rect l="l" t="t" r="r" b="b"/>
                    <a:pathLst>
                      <a:path w="6077" h="6936" extrusionOk="0">
                        <a:moveTo>
                          <a:pt x="524" y="1"/>
                        </a:moveTo>
                        <a:cubicBezTo>
                          <a:pt x="363" y="1"/>
                          <a:pt x="371" y="272"/>
                          <a:pt x="551" y="287"/>
                        </a:cubicBezTo>
                        <a:cubicBezTo>
                          <a:pt x="1420" y="370"/>
                          <a:pt x="2300" y="416"/>
                          <a:pt x="3182" y="416"/>
                        </a:cubicBezTo>
                        <a:cubicBezTo>
                          <a:pt x="3310" y="416"/>
                          <a:pt x="3438" y="415"/>
                          <a:pt x="3566" y="413"/>
                        </a:cubicBezTo>
                        <a:cubicBezTo>
                          <a:pt x="4056" y="398"/>
                          <a:pt x="4561" y="382"/>
                          <a:pt x="5066" y="350"/>
                        </a:cubicBezTo>
                        <a:cubicBezTo>
                          <a:pt x="5177" y="335"/>
                          <a:pt x="5287" y="335"/>
                          <a:pt x="5398" y="319"/>
                        </a:cubicBezTo>
                        <a:cubicBezTo>
                          <a:pt x="5476" y="319"/>
                          <a:pt x="5540" y="303"/>
                          <a:pt x="5603" y="303"/>
                        </a:cubicBezTo>
                        <a:cubicBezTo>
                          <a:pt x="5613" y="303"/>
                          <a:pt x="5652" y="296"/>
                          <a:pt x="5686" y="296"/>
                        </a:cubicBezTo>
                        <a:cubicBezTo>
                          <a:pt x="5703" y="296"/>
                          <a:pt x="5719" y="298"/>
                          <a:pt x="5729" y="303"/>
                        </a:cubicBezTo>
                        <a:cubicBezTo>
                          <a:pt x="5776" y="350"/>
                          <a:pt x="5508" y="777"/>
                          <a:pt x="5476" y="840"/>
                        </a:cubicBezTo>
                        <a:cubicBezTo>
                          <a:pt x="4687" y="2339"/>
                          <a:pt x="3661" y="3713"/>
                          <a:pt x="2477" y="4896"/>
                        </a:cubicBezTo>
                        <a:cubicBezTo>
                          <a:pt x="2130" y="5244"/>
                          <a:pt x="1783" y="5575"/>
                          <a:pt x="1404" y="5875"/>
                        </a:cubicBezTo>
                        <a:cubicBezTo>
                          <a:pt x="1230" y="6033"/>
                          <a:pt x="1041" y="6175"/>
                          <a:pt x="867" y="6317"/>
                        </a:cubicBezTo>
                        <a:cubicBezTo>
                          <a:pt x="678" y="6459"/>
                          <a:pt x="441" y="6617"/>
                          <a:pt x="188" y="6649"/>
                        </a:cubicBezTo>
                        <a:cubicBezTo>
                          <a:pt x="23" y="6664"/>
                          <a:pt x="1" y="6935"/>
                          <a:pt x="162" y="6935"/>
                        </a:cubicBezTo>
                        <a:cubicBezTo>
                          <a:pt x="170" y="6935"/>
                          <a:pt x="179" y="6934"/>
                          <a:pt x="188" y="6933"/>
                        </a:cubicBezTo>
                        <a:cubicBezTo>
                          <a:pt x="662" y="6885"/>
                          <a:pt x="1025" y="6570"/>
                          <a:pt x="1372" y="6286"/>
                        </a:cubicBezTo>
                        <a:cubicBezTo>
                          <a:pt x="1735" y="6001"/>
                          <a:pt x="2067" y="5702"/>
                          <a:pt x="2398" y="5386"/>
                        </a:cubicBezTo>
                        <a:cubicBezTo>
                          <a:pt x="3061" y="4754"/>
                          <a:pt x="3661" y="4076"/>
                          <a:pt x="4214" y="3350"/>
                        </a:cubicBezTo>
                        <a:cubicBezTo>
                          <a:pt x="4766" y="2623"/>
                          <a:pt x="5271" y="1850"/>
                          <a:pt x="5697" y="1045"/>
                        </a:cubicBezTo>
                        <a:cubicBezTo>
                          <a:pt x="5808" y="855"/>
                          <a:pt x="5934" y="650"/>
                          <a:pt x="5997" y="445"/>
                        </a:cubicBezTo>
                        <a:cubicBezTo>
                          <a:pt x="6076" y="240"/>
                          <a:pt x="5950" y="35"/>
                          <a:pt x="5729" y="19"/>
                        </a:cubicBezTo>
                        <a:cubicBezTo>
                          <a:pt x="5697" y="14"/>
                          <a:pt x="5664" y="12"/>
                          <a:pt x="5632" y="12"/>
                        </a:cubicBezTo>
                        <a:cubicBezTo>
                          <a:pt x="5554" y="12"/>
                          <a:pt x="5476" y="23"/>
                          <a:pt x="5398" y="35"/>
                        </a:cubicBezTo>
                        <a:cubicBezTo>
                          <a:pt x="5271" y="35"/>
                          <a:pt x="5129" y="50"/>
                          <a:pt x="4987" y="66"/>
                        </a:cubicBezTo>
                        <a:cubicBezTo>
                          <a:pt x="4719" y="82"/>
                          <a:pt x="4450" y="98"/>
                          <a:pt x="4182" y="98"/>
                        </a:cubicBezTo>
                        <a:cubicBezTo>
                          <a:pt x="3817" y="112"/>
                          <a:pt x="3453" y="119"/>
                          <a:pt x="3089" y="119"/>
                        </a:cubicBezTo>
                        <a:cubicBezTo>
                          <a:pt x="2239" y="119"/>
                          <a:pt x="1391" y="80"/>
                          <a:pt x="551" y="3"/>
                        </a:cubicBezTo>
                        <a:cubicBezTo>
                          <a:pt x="542" y="1"/>
                          <a:pt x="533"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0"/>
                  <p:cNvSpPr/>
                  <p:nvPr/>
                </p:nvSpPr>
                <p:spPr>
                  <a:xfrm rot="-170294">
                    <a:off x="3099318" y="3109980"/>
                    <a:ext cx="54169" cy="54092"/>
                  </a:xfrm>
                  <a:custGeom>
                    <a:avLst/>
                    <a:gdLst/>
                    <a:ahLst/>
                    <a:cxnLst/>
                    <a:rect l="l" t="t" r="r" b="b"/>
                    <a:pathLst>
                      <a:path w="2816" h="2812" extrusionOk="0">
                        <a:moveTo>
                          <a:pt x="197" y="1"/>
                        </a:moveTo>
                        <a:cubicBezTo>
                          <a:pt x="78" y="1"/>
                          <a:pt x="1" y="189"/>
                          <a:pt x="118" y="281"/>
                        </a:cubicBezTo>
                        <a:cubicBezTo>
                          <a:pt x="1066" y="944"/>
                          <a:pt x="1871" y="1780"/>
                          <a:pt x="2486" y="2743"/>
                        </a:cubicBezTo>
                        <a:cubicBezTo>
                          <a:pt x="2520" y="2791"/>
                          <a:pt x="2567" y="2811"/>
                          <a:pt x="2613" y="2811"/>
                        </a:cubicBezTo>
                        <a:cubicBezTo>
                          <a:pt x="2717" y="2811"/>
                          <a:pt x="2816" y="2706"/>
                          <a:pt x="2739" y="2585"/>
                        </a:cubicBezTo>
                        <a:cubicBezTo>
                          <a:pt x="2092" y="1591"/>
                          <a:pt x="1255" y="707"/>
                          <a:pt x="276" y="28"/>
                        </a:cubicBezTo>
                        <a:cubicBezTo>
                          <a:pt x="249" y="9"/>
                          <a:pt x="222"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0"/>
                  <p:cNvSpPr/>
                  <p:nvPr/>
                </p:nvSpPr>
                <p:spPr>
                  <a:xfrm rot="-170294">
                    <a:off x="3100567" y="3124687"/>
                    <a:ext cx="10041" cy="180992"/>
                  </a:xfrm>
                  <a:custGeom>
                    <a:avLst/>
                    <a:gdLst/>
                    <a:ahLst/>
                    <a:cxnLst/>
                    <a:rect l="l" t="t" r="r" b="b"/>
                    <a:pathLst>
                      <a:path w="522" h="9409" extrusionOk="0">
                        <a:moveTo>
                          <a:pt x="281" y="1"/>
                        </a:moveTo>
                        <a:cubicBezTo>
                          <a:pt x="206" y="1"/>
                          <a:pt x="135" y="48"/>
                          <a:pt x="143" y="143"/>
                        </a:cubicBezTo>
                        <a:cubicBezTo>
                          <a:pt x="222" y="869"/>
                          <a:pt x="111" y="1595"/>
                          <a:pt x="80" y="2321"/>
                        </a:cubicBezTo>
                        <a:cubicBezTo>
                          <a:pt x="32" y="2842"/>
                          <a:pt x="32" y="3379"/>
                          <a:pt x="17" y="3900"/>
                        </a:cubicBezTo>
                        <a:cubicBezTo>
                          <a:pt x="1" y="5131"/>
                          <a:pt x="17" y="6346"/>
                          <a:pt x="64" y="7578"/>
                        </a:cubicBezTo>
                        <a:cubicBezTo>
                          <a:pt x="96" y="8130"/>
                          <a:pt x="127" y="8698"/>
                          <a:pt x="175" y="9267"/>
                        </a:cubicBezTo>
                        <a:cubicBezTo>
                          <a:pt x="182" y="9361"/>
                          <a:pt x="261" y="9409"/>
                          <a:pt x="336" y="9409"/>
                        </a:cubicBezTo>
                        <a:cubicBezTo>
                          <a:pt x="411" y="9409"/>
                          <a:pt x="482" y="9361"/>
                          <a:pt x="474" y="9267"/>
                        </a:cubicBezTo>
                        <a:cubicBezTo>
                          <a:pt x="364" y="8178"/>
                          <a:pt x="332" y="7088"/>
                          <a:pt x="317" y="5999"/>
                        </a:cubicBezTo>
                        <a:cubicBezTo>
                          <a:pt x="301" y="4831"/>
                          <a:pt x="301" y="3663"/>
                          <a:pt x="364" y="2495"/>
                        </a:cubicBezTo>
                        <a:cubicBezTo>
                          <a:pt x="396" y="1706"/>
                          <a:pt x="522" y="932"/>
                          <a:pt x="443" y="143"/>
                        </a:cubicBezTo>
                        <a:cubicBezTo>
                          <a:pt x="435" y="48"/>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0"/>
                  <p:cNvSpPr/>
                  <p:nvPr/>
                </p:nvSpPr>
                <p:spPr>
                  <a:xfrm rot="-170294">
                    <a:off x="3166111" y="2971379"/>
                    <a:ext cx="196439" cy="11157"/>
                  </a:xfrm>
                  <a:custGeom>
                    <a:avLst/>
                    <a:gdLst/>
                    <a:ahLst/>
                    <a:cxnLst/>
                    <a:rect l="l" t="t" r="r" b="b"/>
                    <a:pathLst>
                      <a:path w="10212" h="580" extrusionOk="0">
                        <a:moveTo>
                          <a:pt x="10023" y="1"/>
                        </a:moveTo>
                        <a:cubicBezTo>
                          <a:pt x="10018" y="1"/>
                          <a:pt x="10012" y="1"/>
                          <a:pt x="10007" y="1"/>
                        </a:cubicBezTo>
                        <a:cubicBezTo>
                          <a:pt x="7893" y="185"/>
                          <a:pt x="5769" y="282"/>
                          <a:pt x="3642" y="282"/>
                        </a:cubicBezTo>
                        <a:cubicBezTo>
                          <a:pt x="3212" y="282"/>
                          <a:pt x="2782" y="278"/>
                          <a:pt x="2351" y="270"/>
                        </a:cubicBezTo>
                        <a:cubicBezTo>
                          <a:pt x="1625" y="254"/>
                          <a:pt x="915" y="238"/>
                          <a:pt x="205" y="207"/>
                        </a:cubicBezTo>
                        <a:cubicBezTo>
                          <a:pt x="199" y="206"/>
                          <a:pt x="194" y="206"/>
                          <a:pt x="189" y="206"/>
                        </a:cubicBezTo>
                        <a:cubicBezTo>
                          <a:pt x="0" y="206"/>
                          <a:pt x="20" y="491"/>
                          <a:pt x="205" y="507"/>
                        </a:cubicBezTo>
                        <a:cubicBezTo>
                          <a:pt x="1323" y="555"/>
                          <a:pt x="2442" y="579"/>
                          <a:pt x="3561" y="579"/>
                        </a:cubicBezTo>
                        <a:cubicBezTo>
                          <a:pt x="4999" y="579"/>
                          <a:pt x="6438" y="539"/>
                          <a:pt x="7876" y="459"/>
                        </a:cubicBezTo>
                        <a:cubicBezTo>
                          <a:pt x="8587" y="412"/>
                          <a:pt x="9297" y="364"/>
                          <a:pt x="10007" y="301"/>
                        </a:cubicBezTo>
                        <a:cubicBezTo>
                          <a:pt x="10192" y="286"/>
                          <a:pt x="10212"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0"/>
                  <p:cNvSpPr/>
                  <p:nvPr/>
                </p:nvSpPr>
                <p:spPr>
                  <a:xfrm rot="-170294">
                    <a:off x="3199751" y="3026852"/>
                    <a:ext cx="150330" cy="94468"/>
                  </a:xfrm>
                  <a:custGeom>
                    <a:avLst/>
                    <a:gdLst/>
                    <a:ahLst/>
                    <a:cxnLst/>
                    <a:rect l="l" t="t" r="r" b="b"/>
                    <a:pathLst>
                      <a:path w="7815" h="4911" extrusionOk="0">
                        <a:moveTo>
                          <a:pt x="7215" y="1"/>
                        </a:moveTo>
                        <a:cubicBezTo>
                          <a:pt x="7073" y="1"/>
                          <a:pt x="6915" y="17"/>
                          <a:pt x="6773" y="17"/>
                        </a:cubicBezTo>
                        <a:lnTo>
                          <a:pt x="5936" y="32"/>
                        </a:lnTo>
                        <a:cubicBezTo>
                          <a:pt x="4815" y="64"/>
                          <a:pt x="3679" y="80"/>
                          <a:pt x="2558" y="111"/>
                        </a:cubicBezTo>
                        <a:cubicBezTo>
                          <a:pt x="1990" y="127"/>
                          <a:pt x="1422" y="127"/>
                          <a:pt x="869" y="143"/>
                        </a:cubicBezTo>
                        <a:cubicBezTo>
                          <a:pt x="664" y="159"/>
                          <a:pt x="459" y="190"/>
                          <a:pt x="332" y="380"/>
                        </a:cubicBezTo>
                        <a:cubicBezTo>
                          <a:pt x="285" y="474"/>
                          <a:pt x="269" y="569"/>
                          <a:pt x="254" y="664"/>
                        </a:cubicBezTo>
                        <a:cubicBezTo>
                          <a:pt x="238" y="806"/>
                          <a:pt x="206" y="948"/>
                          <a:pt x="190" y="1090"/>
                        </a:cubicBezTo>
                        <a:cubicBezTo>
                          <a:pt x="33" y="2306"/>
                          <a:pt x="1" y="3537"/>
                          <a:pt x="96" y="4768"/>
                        </a:cubicBezTo>
                        <a:cubicBezTo>
                          <a:pt x="104" y="4863"/>
                          <a:pt x="182" y="4910"/>
                          <a:pt x="257" y="4910"/>
                        </a:cubicBezTo>
                        <a:cubicBezTo>
                          <a:pt x="332" y="4910"/>
                          <a:pt x="403" y="4863"/>
                          <a:pt x="396" y="4768"/>
                        </a:cubicBezTo>
                        <a:cubicBezTo>
                          <a:pt x="301" y="3742"/>
                          <a:pt x="317" y="2716"/>
                          <a:pt x="411" y="1706"/>
                        </a:cubicBezTo>
                        <a:cubicBezTo>
                          <a:pt x="443" y="1453"/>
                          <a:pt x="474" y="1185"/>
                          <a:pt x="506" y="932"/>
                        </a:cubicBezTo>
                        <a:cubicBezTo>
                          <a:pt x="522" y="822"/>
                          <a:pt x="538" y="711"/>
                          <a:pt x="569" y="617"/>
                        </a:cubicBezTo>
                        <a:cubicBezTo>
                          <a:pt x="601" y="506"/>
                          <a:pt x="648" y="459"/>
                          <a:pt x="759" y="443"/>
                        </a:cubicBezTo>
                        <a:cubicBezTo>
                          <a:pt x="885" y="427"/>
                          <a:pt x="1011" y="423"/>
                          <a:pt x="1136" y="423"/>
                        </a:cubicBezTo>
                        <a:cubicBezTo>
                          <a:pt x="1260" y="423"/>
                          <a:pt x="1382" y="427"/>
                          <a:pt x="1501" y="427"/>
                        </a:cubicBezTo>
                        <a:lnTo>
                          <a:pt x="2274" y="411"/>
                        </a:lnTo>
                        <a:cubicBezTo>
                          <a:pt x="3316" y="380"/>
                          <a:pt x="4373" y="364"/>
                          <a:pt x="5415" y="348"/>
                        </a:cubicBezTo>
                        <a:lnTo>
                          <a:pt x="6978" y="301"/>
                        </a:lnTo>
                        <a:cubicBezTo>
                          <a:pt x="7052" y="301"/>
                          <a:pt x="7132" y="294"/>
                          <a:pt x="7211" y="294"/>
                        </a:cubicBezTo>
                        <a:cubicBezTo>
                          <a:pt x="7250" y="294"/>
                          <a:pt x="7288" y="296"/>
                          <a:pt x="7325" y="301"/>
                        </a:cubicBezTo>
                        <a:cubicBezTo>
                          <a:pt x="7420" y="317"/>
                          <a:pt x="7420" y="396"/>
                          <a:pt x="7436" y="474"/>
                        </a:cubicBezTo>
                        <a:cubicBezTo>
                          <a:pt x="7452" y="743"/>
                          <a:pt x="7452" y="995"/>
                          <a:pt x="7452" y="1248"/>
                        </a:cubicBezTo>
                        <a:cubicBezTo>
                          <a:pt x="7499" y="2416"/>
                          <a:pt x="7515" y="3600"/>
                          <a:pt x="7531" y="4768"/>
                        </a:cubicBezTo>
                        <a:cubicBezTo>
                          <a:pt x="7531" y="4863"/>
                          <a:pt x="7602" y="4910"/>
                          <a:pt x="7673" y="4910"/>
                        </a:cubicBezTo>
                        <a:cubicBezTo>
                          <a:pt x="7744" y="4910"/>
                          <a:pt x="7815" y="4863"/>
                          <a:pt x="7815" y="4768"/>
                        </a:cubicBezTo>
                        <a:cubicBezTo>
                          <a:pt x="7815" y="3647"/>
                          <a:pt x="7783" y="2527"/>
                          <a:pt x="7752" y="1422"/>
                        </a:cubicBezTo>
                        <a:cubicBezTo>
                          <a:pt x="7752" y="1137"/>
                          <a:pt x="7736" y="853"/>
                          <a:pt x="7736" y="569"/>
                        </a:cubicBezTo>
                        <a:cubicBezTo>
                          <a:pt x="7720" y="364"/>
                          <a:pt x="7704" y="143"/>
                          <a:pt x="7499" y="48"/>
                        </a:cubicBezTo>
                        <a:cubicBezTo>
                          <a:pt x="7404" y="17"/>
                          <a:pt x="7310"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0"/>
                  <p:cNvSpPr/>
                  <p:nvPr/>
                </p:nvSpPr>
                <p:spPr>
                  <a:xfrm rot="-170294">
                    <a:off x="3205670" y="3077447"/>
                    <a:ext cx="143328" cy="10657"/>
                  </a:xfrm>
                  <a:custGeom>
                    <a:avLst/>
                    <a:gdLst/>
                    <a:ahLst/>
                    <a:cxnLst/>
                    <a:rect l="l" t="t" r="r" b="b"/>
                    <a:pathLst>
                      <a:path w="7451" h="554" extrusionOk="0">
                        <a:moveTo>
                          <a:pt x="7276" y="0"/>
                        </a:moveTo>
                        <a:cubicBezTo>
                          <a:pt x="7271" y="0"/>
                          <a:pt x="7266" y="1"/>
                          <a:pt x="7261" y="1"/>
                        </a:cubicBezTo>
                        <a:cubicBezTo>
                          <a:pt x="5430" y="127"/>
                          <a:pt x="3599" y="206"/>
                          <a:pt x="1768" y="238"/>
                        </a:cubicBezTo>
                        <a:cubicBezTo>
                          <a:pt x="1247" y="254"/>
                          <a:pt x="710" y="254"/>
                          <a:pt x="189" y="254"/>
                        </a:cubicBezTo>
                        <a:cubicBezTo>
                          <a:pt x="0" y="254"/>
                          <a:pt x="0" y="554"/>
                          <a:pt x="189" y="554"/>
                        </a:cubicBezTo>
                        <a:cubicBezTo>
                          <a:pt x="2021" y="554"/>
                          <a:pt x="3852" y="506"/>
                          <a:pt x="5683" y="396"/>
                        </a:cubicBezTo>
                        <a:cubicBezTo>
                          <a:pt x="6204" y="364"/>
                          <a:pt x="6740" y="333"/>
                          <a:pt x="7261" y="301"/>
                        </a:cubicBezTo>
                        <a:cubicBezTo>
                          <a:pt x="7446" y="286"/>
                          <a:pt x="7451" y="0"/>
                          <a:pt x="7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0"/>
                  <p:cNvSpPr/>
                  <p:nvPr/>
                </p:nvSpPr>
                <p:spPr>
                  <a:xfrm rot="-170294">
                    <a:off x="3206361" y="3163141"/>
                    <a:ext cx="171894" cy="136653"/>
                  </a:xfrm>
                  <a:custGeom>
                    <a:avLst/>
                    <a:gdLst/>
                    <a:ahLst/>
                    <a:cxnLst/>
                    <a:rect l="l" t="t" r="r" b="b"/>
                    <a:pathLst>
                      <a:path w="8936" h="7104" extrusionOk="0">
                        <a:moveTo>
                          <a:pt x="1358" y="0"/>
                        </a:moveTo>
                        <a:cubicBezTo>
                          <a:pt x="1074" y="0"/>
                          <a:pt x="774" y="16"/>
                          <a:pt x="522" y="174"/>
                        </a:cubicBezTo>
                        <a:cubicBezTo>
                          <a:pt x="269" y="332"/>
                          <a:pt x="174" y="600"/>
                          <a:pt x="143" y="884"/>
                        </a:cubicBezTo>
                        <a:cubicBezTo>
                          <a:pt x="111" y="1247"/>
                          <a:pt x="96" y="1594"/>
                          <a:pt x="80" y="1957"/>
                        </a:cubicBezTo>
                        <a:cubicBezTo>
                          <a:pt x="1" y="3615"/>
                          <a:pt x="32" y="5304"/>
                          <a:pt x="174" y="6961"/>
                        </a:cubicBezTo>
                        <a:cubicBezTo>
                          <a:pt x="182" y="7056"/>
                          <a:pt x="261" y="7103"/>
                          <a:pt x="336" y="7103"/>
                        </a:cubicBezTo>
                        <a:cubicBezTo>
                          <a:pt x="411" y="7103"/>
                          <a:pt x="482" y="7056"/>
                          <a:pt x="474" y="6961"/>
                        </a:cubicBezTo>
                        <a:cubicBezTo>
                          <a:pt x="348" y="5556"/>
                          <a:pt x="301" y="4152"/>
                          <a:pt x="348" y="2731"/>
                        </a:cubicBezTo>
                        <a:cubicBezTo>
                          <a:pt x="348" y="2384"/>
                          <a:pt x="364" y="2021"/>
                          <a:pt x="395" y="1658"/>
                        </a:cubicBezTo>
                        <a:cubicBezTo>
                          <a:pt x="411" y="1358"/>
                          <a:pt x="395" y="1026"/>
                          <a:pt x="474" y="726"/>
                        </a:cubicBezTo>
                        <a:cubicBezTo>
                          <a:pt x="553" y="442"/>
                          <a:pt x="774" y="332"/>
                          <a:pt x="1058" y="316"/>
                        </a:cubicBezTo>
                        <a:cubicBezTo>
                          <a:pt x="1164" y="305"/>
                          <a:pt x="1272" y="302"/>
                          <a:pt x="1382" y="302"/>
                        </a:cubicBezTo>
                        <a:cubicBezTo>
                          <a:pt x="1602" y="302"/>
                          <a:pt x="1827" y="316"/>
                          <a:pt x="2037" y="316"/>
                        </a:cubicBezTo>
                        <a:cubicBezTo>
                          <a:pt x="3458" y="332"/>
                          <a:pt x="4894" y="347"/>
                          <a:pt x="6315" y="363"/>
                        </a:cubicBezTo>
                        <a:cubicBezTo>
                          <a:pt x="6662" y="363"/>
                          <a:pt x="7009" y="379"/>
                          <a:pt x="7341" y="379"/>
                        </a:cubicBezTo>
                        <a:cubicBezTo>
                          <a:pt x="7379" y="379"/>
                          <a:pt x="7418" y="379"/>
                          <a:pt x="7457" y="379"/>
                        </a:cubicBezTo>
                        <a:cubicBezTo>
                          <a:pt x="7711" y="379"/>
                          <a:pt x="7984" y="390"/>
                          <a:pt x="8162" y="568"/>
                        </a:cubicBezTo>
                        <a:cubicBezTo>
                          <a:pt x="8335" y="742"/>
                          <a:pt x="8414" y="995"/>
                          <a:pt x="8462" y="1231"/>
                        </a:cubicBezTo>
                        <a:cubicBezTo>
                          <a:pt x="8509" y="1515"/>
                          <a:pt x="8525" y="1815"/>
                          <a:pt x="8541" y="2115"/>
                        </a:cubicBezTo>
                        <a:cubicBezTo>
                          <a:pt x="8651" y="3662"/>
                          <a:pt x="8541" y="5225"/>
                          <a:pt x="8225" y="6740"/>
                        </a:cubicBezTo>
                        <a:cubicBezTo>
                          <a:pt x="8206" y="6854"/>
                          <a:pt x="8301" y="6928"/>
                          <a:pt x="8386" y="6928"/>
                        </a:cubicBezTo>
                        <a:cubicBezTo>
                          <a:pt x="8443" y="6928"/>
                          <a:pt x="8496" y="6895"/>
                          <a:pt x="8509" y="6819"/>
                        </a:cubicBezTo>
                        <a:cubicBezTo>
                          <a:pt x="8809" y="5399"/>
                          <a:pt x="8935" y="3946"/>
                          <a:pt x="8872" y="2494"/>
                        </a:cubicBezTo>
                        <a:cubicBezTo>
                          <a:pt x="8856" y="2131"/>
                          <a:pt x="8825" y="1784"/>
                          <a:pt x="8777" y="1421"/>
                        </a:cubicBezTo>
                        <a:cubicBezTo>
                          <a:pt x="8746" y="1168"/>
                          <a:pt x="8699" y="900"/>
                          <a:pt x="8588" y="663"/>
                        </a:cubicBezTo>
                        <a:cubicBezTo>
                          <a:pt x="8462" y="426"/>
                          <a:pt x="8272" y="237"/>
                          <a:pt x="8020" y="142"/>
                        </a:cubicBezTo>
                        <a:cubicBezTo>
                          <a:pt x="7830" y="85"/>
                          <a:pt x="7618" y="74"/>
                          <a:pt x="7411" y="74"/>
                        </a:cubicBezTo>
                        <a:cubicBezTo>
                          <a:pt x="7272" y="74"/>
                          <a:pt x="7136" y="79"/>
                          <a:pt x="7009" y="79"/>
                        </a:cubicBezTo>
                        <a:cubicBezTo>
                          <a:pt x="5494" y="63"/>
                          <a:pt x="3994" y="32"/>
                          <a:pt x="2479" y="16"/>
                        </a:cubicBezTo>
                        <a:cubicBezTo>
                          <a:pt x="2100" y="16"/>
                          <a:pt x="1721" y="16"/>
                          <a:pt x="1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0"/>
                  <p:cNvSpPr/>
                  <p:nvPr/>
                </p:nvSpPr>
                <p:spPr>
                  <a:xfrm rot="-170294">
                    <a:off x="3216500" y="3260232"/>
                    <a:ext cx="142732" cy="8579"/>
                  </a:xfrm>
                  <a:custGeom>
                    <a:avLst/>
                    <a:gdLst/>
                    <a:ahLst/>
                    <a:cxnLst/>
                    <a:rect l="l" t="t" r="r" b="b"/>
                    <a:pathLst>
                      <a:path w="7420" h="446" extrusionOk="0">
                        <a:moveTo>
                          <a:pt x="7245" y="1"/>
                        </a:moveTo>
                        <a:cubicBezTo>
                          <a:pt x="7240" y="1"/>
                          <a:pt x="7235" y="1"/>
                          <a:pt x="7230" y="2"/>
                        </a:cubicBezTo>
                        <a:cubicBezTo>
                          <a:pt x="5930" y="103"/>
                          <a:pt x="4622" y="148"/>
                          <a:pt x="3312" y="148"/>
                        </a:cubicBezTo>
                        <a:cubicBezTo>
                          <a:pt x="2793" y="148"/>
                          <a:pt x="2273" y="141"/>
                          <a:pt x="1753" y="128"/>
                        </a:cubicBezTo>
                        <a:cubicBezTo>
                          <a:pt x="1232" y="112"/>
                          <a:pt x="711" y="80"/>
                          <a:pt x="190" y="49"/>
                        </a:cubicBezTo>
                        <a:cubicBezTo>
                          <a:pt x="185" y="49"/>
                          <a:pt x="181" y="48"/>
                          <a:pt x="176" y="48"/>
                        </a:cubicBezTo>
                        <a:cubicBezTo>
                          <a:pt x="1" y="48"/>
                          <a:pt x="6" y="333"/>
                          <a:pt x="190" y="349"/>
                        </a:cubicBezTo>
                        <a:cubicBezTo>
                          <a:pt x="1258" y="413"/>
                          <a:pt x="2321" y="446"/>
                          <a:pt x="3385" y="446"/>
                        </a:cubicBezTo>
                        <a:cubicBezTo>
                          <a:pt x="4145" y="446"/>
                          <a:pt x="4905" y="429"/>
                          <a:pt x="5668" y="396"/>
                        </a:cubicBezTo>
                        <a:cubicBezTo>
                          <a:pt x="6189" y="365"/>
                          <a:pt x="6710" y="333"/>
                          <a:pt x="7230" y="301"/>
                        </a:cubicBezTo>
                        <a:cubicBezTo>
                          <a:pt x="7415" y="286"/>
                          <a:pt x="7420" y="1"/>
                          <a:pt x="7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0"/>
                  <p:cNvSpPr/>
                  <p:nvPr/>
                </p:nvSpPr>
                <p:spPr>
                  <a:xfrm rot="-170294">
                    <a:off x="3218322" y="3212128"/>
                    <a:ext cx="142732" cy="6694"/>
                  </a:xfrm>
                  <a:custGeom>
                    <a:avLst/>
                    <a:gdLst/>
                    <a:ahLst/>
                    <a:cxnLst/>
                    <a:rect l="l" t="t" r="r" b="b"/>
                    <a:pathLst>
                      <a:path w="7420" h="348" extrusionOk="0">
                        <a:moveTo>
                          <a:pt x="7230" y="0"/>
                        </a:moveTo>
                        <a:cubicBezTo>
                          <a:pt x="5399" y="16"/>
                          <a:pt x="3568" y="32"/>
                          <a:pt x="1753" y="48"/>
                        </a:cubicBezTo>
                        <a:lnTo>
                          <a:pt x="190" y="48"/>
                        </a:lnTo>
                        <a:cubicBezTo>
                          <a:pt x="1" y="48"/>
                          <a:pt x="1" y="348"/>
                          <a:pt x="190" y="348"/>
                        </a:cubicBezTo>
                        <a:cubicBezTo>
                          <a:pt x="2021" y="332"/>
                          <a:pt x="3852" y="316"/>
                          <a:pt x="5683" y="300"/>
                        </a:cubicBezTo>
                        <a:lnTo>
                          <a:pt x="7230" y="300"/>
                        </a:lnTo>
                        <a:cubicBezTo>
                          <a:pt x="7420" y="300"/>
                          <a:pt x="7420" y="0"/>
                          <a:pt x="7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0"/>
                  <p:cNvSpPr/>
                  <p:nvPr/>
                </p:nvSpPr>
                <p:spPr>
                  <a:xfrm rot="-170294">
                    <a:off x="3284549" y="3171083"/>
                    <a:ext cx="12176" cy="84119"/>
                  </a:xfrm>
                  <a:custGeom>
                    <a:avLst/>
                    <a:gdLst/>
                    <a:ahLst/>
                    <a:cxnLst/>
                    <a:rect l="l" t="t" r="r" b="b"/>
                    <a:pathLst>
                      <a:path w="633" h="4373" extrusionOk="0">
                        <a:moveTo>
                          <a:pt x="488" y="0"/>
                        </a:moveTo>
                        <a:cubicBezTo>
                          <a:pt x="415" y="0"/>
                          <a:pt x="340" y="48"/>
                          <a:pt x="340" y="143"/>
                        </a:cubicBezTo>
                        <a:cubicBezTo>
                          <a:pt x="230" y="1500"/>
                          <a:pt x="119" y="2873"/>
                          <a:pt x="9" y="4231"/>
                        </a:cubicBezTo>
                        <a:cubicBezTo>
                          <a:pt x="1" y="4326"/>
                          <a:pt x="72" y="4373"/>
                          <a:pt x="147" y="4373"/>
                        </a:cubicBezTo>
                        <a:cubicBezTo>
                          <a:pt x="222" y="4373"/>
                          <a:pt x="301" y="4326"/>
                          <a:pt x="309" y="4231"/>
                        </a:cubicBezTo>
                        <a:cubicBezTo>
                          <a:pt x="419" y="2873"/>
                          <a:pt x="514" y="1500"/>
                          <a:pt x="624" y="143"/>
                        </a:cubicBezTo>
                        <a:cubicBezTo>
                          <a:pt x="632" y="48"/>
                          <a:pt x="56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0"/>
                  <p:cNvSpPr/>
                  <p:nvPr/>
                </p:nvSpPr>
                <p:spPr>
                  <a:xfrm rot="-170294">
                    <a:off x="3475460" y="3066206"/>
                    <a:ext cx="7617" cy="5790"/>
                  </a:xfrm>
                  <a:custGeom>
                    <a:avLst/>
                    <a:gdLst/>
                    <a:ahLst/>
                    <a:cxnLst/>
                    <a:rect l="l" t="t" r="r" b="b"/>
                    <a:pathLst>
                      <a:path w="396" h="301" extrusionOk="0">
                        <a:moveTo>
                          <a:pt x="96" y="1"/>
                        </a:moveTo>
                        <a:cubicBezTo>
                          <a:pt x="80" y="17"/>
                          <a:pt x="64" y="17"/>
                          <a:pt x="48" y="32"/>
                        </a:cubicBezTo>
                        <a:cubicBezTo>
                          <a:pt x="33" y="48"/>
                          <a:pt x="17" y="64"/>
                          <a:pt x="17" y="80"/>
                        </a:cubicBezTo>
                        <a:cubicBezTo>
                          <a:pt x="1" y="111"/>
                          <a:pt x="1" y="127"/>
                          <a:pt x="1" y="143"/>
                        </a:cubicBezTo>
                        <a:lnTo>
                          <a:pt x="17" y="190"/>
                        </a:lnTo>
                        <a:cubicBezTo>
                          <a:pt x="17" y="206"/>
                          <a:pt x="33" y="238"/>
                          <a:pt x="48" y="253"/>
                        </a:cubicBezTo>
                        <a:lnTo>
                          <a:pt x="80" y="269"/>
                        </a:lnTo>
                        <a:cubicBezTo>
                          <a:pt x="96" y="285"/>
                          <a:pt x="127" y="301"/>
                          <a:pt x="159" y="301"/>
                        </a:cubicBezTo>
                        <a:lnTo>
                          <a:pt x="238" y="301"/>
                        </a:lnTo>
                        <a:cubicBezTo>
                          <a:pt x="254" y="301"/>
                          <a:pt x="285" y="285"/>
                          <a:pt x="301" y="285"/>
                        </a:cubicBezTo>
                        <a:cubicBezTo>
                          <a:pt x="317" y="269"/>
                          <a:pt x="332" y="269"/>
                          <a:pt x="348" y="253"/>
                        </a:cubicBezTo>
                        <a:cubicBezTo>
                          <a:pt x="348" y="238"/>
                          <a:pt x="364" y="222"/>
                          <a:pt x="380" y="206"/>
                        </a:cubicBezTo>
                        <a:cubicBezTo>
                          <a:pt x="380" y="190"/>
                          <a:pt x="396" y="159"/>
                          <a:pt x="380" y="143"/>
                        </a:cubicBezTo>
                        <a:lnTo>
                          <a:pt x="380" y="111"/>
                        </a:lnTo>
                        <a:cubicBezTo>
                          <a:pt x="380" y="80"/>
                          <a:pt x="364" y="64"/>
                          <a:pt x="348" y="48"/>
                        </a:cubicBezTo>
                        <a:lnTo>
                          <a:pt x="317" y="17"/>
                        </a:lnTo>
                        <a:cubicBezTo>
                          <a:pt x="285" y="1"/>
                          <a:pt x="2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0"/>
                  <p:cNvSpPr/>
                  <p:nvPr/>
                </p:nvSpPr>
                <p:spPr>
                  <a:xfrm rot="-170294">
                    <a:off x="3464083" y="3099300"/>
                    <a:ext cx="7598" cy="7310"/>
                  </a:xfrm>
                  <a:custGeom>
                    <a:avLst/>
                    <a:gdLst/>
                    <a:ahLst/>
                    <a:cxnLst/>
                    <a:rect l="l" t="t" r="r" b="b"/>
                    <a:pathLst>
                      <a:path w="395" h="380" extrusionOk="0">
                        <a:moveTo>
                          <a:pt x="237" y="1"/>
                        </a:moveTo>
                        <a:lnTo>
                          <a:pt x="205" y="17"/>
                        </a:lnTo>
                        <a:cubicBezTo>
                          <a:pt x="174" y="17"/>
                          <a:pt x="158" y="32"/>
                          <a:pt x="142" y="48"/>
                        </a:cubicBezTo>
                        <a:lnTo>
                          <a:pt x="48" y="127"/>
                        </a:lnTo>
                        <a:cubicBezTo>
                          <a:pt x="32" y="143"/>
                          <a:pt x="32" y="159"/>
                          <a:pt x="16" y="175"/>
                        </a:cubicBezTo>
                        <a:cubicBezTo>
                          <a:pt x="0" y="190"/>
                          <a:pt x="0" y="222"/>
                          <a:pt x="0" y="238"/>
                        </a:cubicBezTo>
                        <a:cubicBezTo>
                          <a:pt x="0" y="253"/>
                          <a:pt x="16" y="269"/>
                          <a:pt x="16" y="301"/>
                        </a:cubicBezTo>
                        <a:cubicBezTo>
                          <a:pt x="16" y="317"/>
                          <a:pt x="32" y="332"/>
                          <a:pt x="48" y="348"/>
                        </a:cubicBezTo>
                        <a:lnTo>
                          <a:pt x="79" y="364"/>
                        </a:lnTo>
                        <a:cubicBezTo>
                          <a:pt x="95" y="380"/>
                          <a:pt x="127" y="380"/>
                          <a:pt x="158" y="380"/>
                        </a:cubicBezTo>
                        <a:lnTo>
                          <a:pt x="190" y="380"/>
                        </a:lnTo>
                        <a:cubicBezTo>
                          <a:pt x="221" y="364"/>
                          <a:pt x="237" y="364"/>
                          <a:pt x="253" y="348"/>
                        </a:cubicBezTo>
                        <a:lnTo>
                          <a:pt x="348" y="253"/>
                        </a:lnTo>
                        <a:cubicBezTo>
                          <a:pt x="363" y="238"/>
                          <a:pt x="363" y="222"/>
                          <a:pt x="379" y="206"/>
                        </a:cubicBezTo>
                        <a:cubicBezTo>
                          <a:pt x="379" y="190"/>
                          <a:pt x="395" y="175"/>
                          <a:pt x="395" y="159"/>
                        </a:cubicBezTo>
                        <a:cubicBezTo>
                          <a:pt x="395" y="127"/>
                          <a:pt x="379" y="111"/>
                          <a:pt x="379" y="96"/>
                        </a:cubicBezTo>
                        <a:cubicBezTo>
                          <a:pt x="363" y="80"/>
                          <a:pt x="363" y="64"/>
                          <a:pt x="348" y="48"/>
                        </a:cubicBezTo>
                        <a:lnTo>
                          <a:pt x="316" y="17"/>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0"/>
                  <p:cNvSpPr/>
                  <p:nvPr/>
                </p:nvSpPr>
                <p:spPr>
                  <a:xfrm rot="-170294">
                    <a:off x="3499351" y="3117221"/>
                    <a:ext cx="5790" cy="8964"/>
                  </a:xfrm>
                  <a:custGeom>
                    <a:avLst/>
                    <a:gdLst/>
                    <a:ahLst/>
                    <a:cxnLst/>
                    <a:rect l="l" t="t" r="r" b="b"/>
                    <a:pathLst>
                      <a:path w="301" h="466" extrusionOk="0">
                        <a:moveTo>
                          <a:pt x="170" y="1"/>
                        </a:moveTo>
                        <a:cubicBezTo>
                          <a:pt x="162" y="1"/>
                          <a:pt x="154" y="3"/>
                          <a:pt x="143" y="8"/>
                        </a:cubicBezTo>
                        <a:cubicBezTo>
                          <a:pt x="111" y="8"/>
                          <a:pt x="64" y="8"/>
                          <a:pt x="48" y="40"/>
                        </a:cubicBezTo>
                        <a:cubicBezTo>
                          <a:pt x="17" y="71"/>
                          <a:pt x="1" y="103"/>
                          <a:pt x="1" y="150"/>
                        </a:cubicBezTo>
                        <a:lnTo>
                          <a:pt x="1" y="324"/>
                        </a:lnTo>
                        <a:cubicBezTo>
                          <a:pt x="1" y="339"/>
                          <a:pt x="1" y="355"/>
                          <a:pt x="17" y="371"/>
                        </a:cubicBezTo>
                        <a:cubicBezTo>
                          <a:pt x="17" y="387"/>
                          <a:pt x="33" y="403"/>
                          <a:pt x="48" y="418"/>
                        </a:cubicBezTo>
                        <a:cubicBezTo>
                          <a:pt x="64" y="434"/>
                          <a:pt x="80" y="450"/>
                          <a:pt x="96" y="450"/>
                        </a:cubicBezTo>
                        <a:cubicBezTo>
                          <a:pt x="111" y="466"/>
                          <a:pt x="127" y="466"/>
                          <a:pt x="143" y="466"/>
                        </a:cubicBezTo>
                        <a:cubicBezTo>
                          <a:pt x="190" y="466"/>
                          <a:pt x="222" y="450"/>
                          <a:pt x="254" y="418"/>
                        </a:cubicBezTo>
                        <a:cubicBezTo>
                          <a:pt x="285" y="387"/>
                          <a:pt x="301" y="355"/>
                          <a:pt x="301" y="324"/>
                        </a:cubicBezTo>
                        <a:lnTo>
                          <a:pt x="301" y="150"/>
                        </a:lnTo>
                        <a:cubicBezTo>
                          <a:pt x="301" y="134"/>
                          <a:pt x="301" y="103"/>
                          <a:pt x="285" y="87"/>
                        </a:cubicBezTo>
                        <a:cubicBezTo>
                          <a:pt x="285" y="71"/>
                          <a:pt x="269" y="55"/>
                          <a:pt x="254" y="40"/>
                        </a:cubicBezTo>
                        <a:cubicBezTo>
                          <a:pt x="238" y="24"/>
                          <a:pt x="222" y="24"/>
                          <a:pt x="206" y="8"/>
                        </a:cubicBezTo>
                        <a:cubicBezTo>
                          <a:pt x="196" y="8"/>
                          <a:pt x="185"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0"/>
                  <p:cNvSpPr/>
                  <p:nvPr/>
                </p:nvSpPr>
                <p:spPr>
                  <a:xfrm rot="-170294">
                    <a:off x="3507336" y="3082537"/>
                    <a:ext cx="9118" cy="7310"/>
                  </a:xfrm>
                  <a:custGeom>
                    <a:avLst/>
                    <a:gdLst/>
                    <a:ahLst/>
                    <a:cxnLst/>
                    <a:rect l="l" t="t" r="r" b="b"/>
                    <a:pathLst>
                      <a:path w="474" h="380" extrusionOk="0">
                        <a:moveTo>
                          <a:pt x="174" y="284"/>
                        </a:moveTo>
                        <a:cubicBezTo>
                          <a:pt x="174" y="284"/>
                          <a:pt x="175" y="284"/>
                          <a:pt x="176" y="285"/>
                        </a:cubicBezTo>
                        <a:lnTo>
                          <a:pt x="176" y="285"/>
                        </a:lnTo>
                        <a:cubicBezTo>
                          <a:pt x="176" y="285"/>
                          <a:pt x="177" y="285"/>
                          <a:pt x="177" y="286"/>
                        </a:cubicBezTo>
                        <a:lnTo>
                          <a:pt x="177" y="286"/>
                        </a:lnTo>
                        <a:lnTo>
                          <a:pt x="174" y="284"/>
                        </a:lnTo>
                        <a:close/>
                        <a:moveTo>
                          <a:pt x="185" y="287"/>
                        </a:moveTo>
                        <a:cubicBezTo>
                          <a:pt x="186" y="287"/>
                          <a:pt x="186" y="287"/>
                          <a:pt x="187" y="287"/>
                        </a:cubicBezTo>
                        <a:lnTo>
                          <a:pt x="187" y="287"/>
                        </a:lnTo>
                        <a:cubicBezTo>
                          <a:pt x="187" y="289"/>
                          <a:pt x="188" y="290"/>
                          <a:pt x="188" y="292"/>
                        </a:cubicBezTo>
                        <a:lnTo>
                          <a:pt x="188" y="292"/>
                        </a:lnTo>
                        <a:lnTo>
                          <a:pt x="186" y="291"/>
                        </a:lnTo>
                        <a:lnTo>
                          <a:pt x="185" y="287"/>
                        </a:lnTo>
                        <a:close/>
                        <a:moveTo>
                          <a:pt x="190" y="289"/>
                        </a:moveTo>
                        <a:lnTo>
                          <a:pt x="190" y="289"/>
                        </a:lnTo>
                        <a:cubicBezTo>
                          <a:pt x="194" y="291"/>
                          <a:pt x="200" y="295"/>
                          <a:pt x="205" y="300"/>
                        </a:cubicBezTo>
                        <a:lnTo>
                          <a:pt x="205" y="300"/>
                        </a:lnTo>
                        <a:lnTo>
                          <a:pt x="190" y="292"/>
                        </a:lnTo>
                        <a:lnTo>
                          <a:pt x="190" y="289"/>
                        </a:lnTo>
                        <a:close/>
                        <a:moveTo>
                          <a:pt x="111" y="0"/>
                        </a:moveTo>
                        <a:cubicBezTo>
                          <a:pt x="95" y="16"/>
                          <a:pt x="79" y="16"/>
                          <a:pt x="63" y="32"/>
                        </a:cubicBezTo>
                        <a:cubicBezTo>
                          <a:pt x="47" y="48"/>
                          <a:pt x="32" y="48"/>
                          <a:pt x="16" y="79"/>
                        </a:cubicBezTo>
                        <a:cubicBezTo>
                          <a:pt x="16" y="95"/>
                          <a:pt x="0" y="111"/>
                          <a:pt x="0" y="126"/>
                        </a:cubicBezTo>
                        <a:cubicBezTo>
                          <a:pt x="0" y="142"/>
                          <a:pt x="0" y="174"/>
                          <a:pt x="0" y="190"/>
                        </a:cubicBezTo>
                        <a:cubicBezTo>
                          <a:pt x="16" y="221"/>
                          <a:pt x="47" y="253"/>
                          <a:pt x="79" y="269"/>
                        </a:cubicBezTo>
                        <a:cubicBezTo>
                          <a:pt x="109" y="298"/>
                          <a:pt x="152" y="300"/>
                          <a:pt x="183" y="300"/>
                        </a:cubicBezTo>
                        <a:lnTo>
                          <a:pt x="183" y="300"/>
                        </a:lnTo>
                        <a:cubicBezTo>
                          <a:pt x="195" y="321"/>
                          <a:pt x="216" y="342"/>
                          <a:pt x="237" y="363"/>
                        </a:cubicBezTo>
                        <a:cubicBezTo>
                          <a:pt x="253" y="363"/>
                          <a:pt x="268" y="379"/>
                          <a:pt x="300" y="379"/>
                        </a:cubicBezTo>
                        <a:lnTo>
                          <a:pt x="347" y="379"/>
                        </a:lnTo>
                        <a:cubicBezTo>
                          <a:pt x="395" y="363"/>
                          <a:pt x="426" y="347"/>
                          <a:pt x="442" y="300"/>
                        </a:cubicBezTo>
                        <a:cubicBezTo>
                          <a:pt x="458" y="269"/>
                          <a:pt x="474" y="237"/>
                          <a:pt x="458" y="190"/>
                        </a:cubicBezTo>
                        <a:cubicBezTo>
                          <a:pt x="442" y="142"/>
                          <a:pt x="426" y="111"/>
                          <a:pt x="395" y="79"/>
                        </a:cubicBezTo>
                        <a:cubicBezTo>
                          <a:pt x="395" y="79"/>
                          <a:pt x="379" y="79"/>
                          <a:pt x="379" y="63"/>
                        </a:cubicBezTo>
                        <a:cubicBezTo>
                          <a:pt x="363" y="48"/>
                          <a:pt x="347" y="32"/>
                          <a:pt x="332" y="32"/>
                        </a:cubicBezTo>
                        <a:cubicBezTo>
                          <a:pt x="316" y="16"/>
                          <a:pt x="300" y="16"/>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0"/>
                  <p:cNvSpPr/>
                  <p:nvPr/>
                </p:nvSpPr>
                <p:spPr>
                  <a:xfrm rot="-170294">
                    <a:off x="3527546" y="3098010"/>
                    <a:ext cx="6386" cy="7002"/>
                  </a:xfrm>
                  <a:custGeom>
                    <a:avLst/>
                    <a:gdLst/>
                    <a:ahLst/>
                    <a:cxnLst/>
                    <a:rect l="l" t="t" r="r" b="b"/>
                    <a:pathLst>
                      <a:path w="332" h="364" extrusionOk="0">
                        <a:moveTo>
                          <a:pt x="158" y="64"/>
                        </a:moveTo>
                        <a:lnTo>
                          <a:pt x="206" y="80"/>
                        </a:lnTo>
                        <a:lnTo>
                          <a:pt x="190" y="80"/>
                        </a:lnTo>
                        <a:cubicBezTo>
                          <a:pt x="182" y="72"/>
                          <a:pt x="174" y="68"/>
                          <a:pt x="166" y="68"/>
                        </a:cubicBezTo>
                        <a:cubicBezTo>
                          <a:pt x="158" y="68"/>
                          <a:pt x="150" y="72"/>
                          <a:pt x="142" y="80"/>
                        </a:cubicBezTo>
                        <a:cubicBezTo>
                          <a:pt x="137" y="80"/>
                          <a:pt x="131" y="80"/>
                          <a:pt x="126" y="80"/>
                        </a:cubicBezTo>
                        <a:lnTo>
                          <a:pt x="126" y="80"/>
                        </a:lnTo>
                        <a:lnTo>
                          <a:pt x="127" y="80"/>
                        </a:lnTo>
                        <a:lnTo>
                          <a:pt x="158" y="64"/>
                        </a:lnTo>
                        <a:close/>
                        <a:moveTo>
                          <a:pt x="158" y="1"/>
                        </a:moveTo>
                        <a:cubicBezTo>
                          <a:pt x="142" y="1"/>
                          <a:pt x="127" y="16"/>
                          <a:pt x="111" y="16"/>
                        </a:cubicBezTo>
                        <a:cubicBezTo>
                          <a:pt x="95" y="16"/>
                          <a:pt x="79" y="32"/>
                          <a:pt x="63" y="32"/>
                        </a:cubicBezTo>
                        <a:cubicBezTo>
                          <a:pt x="48" y="48"/>
                          <a:pt x="32" y="64"/>
                          <a:pt x="32" y="80"/>
                        </a:cubicBezTo>
                        <a:cubicBezTo>
                          <a:pt x="16" y="95"/>
                          <a:pt x="16" y="111"/>
                          <a:pt x="16" y="127"/>
                        </a:cubicBezTo>
                        <a:cubicBezTo>
                          <a:pt x="2" y="156"/>
                          <a:pt x="0" y="171"/>
                          <a:pt x="12" y="186"/>
                        </a:cubicBezTo>
                        <a:lnTo>
                          <a:pt x="12" y="186"/>
                        </a:lnTo>
                        <a:lnTo>
                          <a:pt x="0" y="222"/>
                        </a:lnTo>
                        <a:cubicBezTo>
                          <a:pt x="0" y="253"/>
                          <a:pt x="16" y="269"/>
                          <a:pt x="32" y="301"/>
                        </a:cubicBezTo>
                        <a:lnTo>
                          <a:pt x="48" y="316"/>
                        </a:lnTo>
                        <a:cubicBezTo>
                          <a:pt x="63" y="348"/>
                          <a:pt x="95" y="348"/>
                          <a:pt x="111" y="364"/>
                        </a:cubicBezTo>
                        <a:lnTo>
                          <a:pt x="206" y="364"/>
                        </a:lnTo>
                        <a:cubicBezTo>
                          <a:pt x="221" y="364"/>
                          <a:pt x="237" y="348"/>
                          <a:pt x="237" y="348"/>
                        </a:cubicBezTo>
                        <a:cubicBezTo>
                          <a:pt x="253" y="332"/>
                          <a:pt x="269" y="316"/>
                          <a:pt x="284" y="316"/>
                        </a:cubicBezTo>
                        <a:cubicBezTo>
                          <a:pt x="284" y="316"/>
                          <a:pt x="300" y="285"/>
                          <a:pt x="300" y="285"/>
                        </a:cubicBezTo>
                        <a:cubicBezTo>
                          <a:pt x="316" y="269"/>
                          <a:pt x="316" y="253"/>
                          <a:pt x="332" y="237"/>
                        </a:cubicBezTo>
                        <a:cubicBezTo>
                          <a:pt x="332" y="222"/>
                          <a:pt x="332" y="206"/>
                          <a:pt x="332" y="190"/>
                        </a:cubicBezTo>
                        <a:cubicBezTo>
                          <a:pt x="332" y="158"/>
                          <a:pt x="332" y="158"/>
                          <a:pt x="332" y="143"/>
                        </a:cubicBezTo>
                        <a:cubicBezTo>
                          <a:pt x="316" y="127"/>
                          <a:pt x="316" y="111"/>
                          <a:pt x="300" y="95"/>
                        </a:cubicBezTo>
                        <a:cubicBezTo>
                          <a:pt x="300" y="80"/>
                          <a:pt x="284" y="64"/>
                          <a:pt x="284" y="48"/>
                        </a:cubicBezTo>
                        <a:cubicBezTo>
                          <a:pt x="253" y="32"/>
                          <a:pt x="237" y="16"/>
                          <a:pt x="206" y="16"/>
                        </a:cubicBez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0"/>
                  <p:cNvSpPr/>
                  <p:nvPr/>
                </p:nvSpPr>
                <p:spPr>
                  <a:xfrm rot="-170294">
                    <a:off x="2921213" y="3157276"/>
                    <a:ext cx="7310" cy="5771"/>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0"/>
                  <p:cNvSpPr/>
                  <p:nvPr/>
                </p:nvSpPr>
                <p:spPr>
                  <a:xfrm rot="-170294">
                    <a:off x="2942667" y="3178987"/>
                    <a:ext cx="7598" cy="579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0"/>
                  <p:cNvSpPr/>
                  <p:nvPr/>
                </p:nvSpPr>
                <p:spPr>
                  <a:xfrm rot="-170294">
                    <a:off x="2958417" y="3134141"/>
                    <a:ext cx="7617" cy="7598"/>
                  </a:xfrm>
                  <a:custGeom>
                    <a:avLst/>
                    <a:gdLst/>
                    <a:ahLst/>
                    <a:cxnLst/>
                    <a:rect l="l" t="t" r="r" b="b"/>
                    <a:pathLst>
                      <a:path w="396" h="395" extrusionOk="0">
                        <a:moveTo>
                          <a:pt x="158" y="0"/>
                        </a:moveTo>
                        <a:cubicBezTo>
                          <a:pt x="143" y="0"/>
                          <a:pt x="111" y="16"/>
                          <a:pt x="95" y="16"/>
                        </a:cubicBezTo>
                        <a:cubicBezTo>
                          <a:pt x="79" y="32"/>
                          <a:pt x="64" y="32"/>
                          <a:pt x="48" y="47"/>
                        </a:cubicBezTo>
                        <a:lnTo>
                          <a:pt x="32" y="79"/>
                        </a:lnTo>
                        <a:cubicBezTo>
                          <a:pt x="16" y="111"/>
                          <a:pt x="1" y="126"/>
                          <a:pt x="1" y="158"/>
                        </a:cubicBezTo>
                        <a:lnTo>
                          <a:pt x="16" y="189"/>
                        </a:lnTo>
                        <a:cubicBezTo>
                          <a:pt x="16" y="221"/>
                          <a:pt x="32" y="237"/>
                          <a:pt x="48" y="253"/>
                        </a:cubicBezTo>
                        <a:lnTo>
                          <a:pt x="143" y="347"/>
                        </a:lnTo>
                        <a:cubicBezTo>
                          <a:pt x="143" y="363"/>
                          <a:pt x="158" y="363"/>
                          <a:pt x="190" y="379"/>
                        </a:cubicBezTo>
                        <a:cubicBezTo>
                          <a:pt x="206" y="379"/>
                          <a:pt x="222" y="395"/>
                          <a:pt x="237" y="395"/>
                        </a:cubicBezTo>
                        <a:cubicBezTo>
                          <a:pt x="253" y="395"/>
                          <a:pt x="285" y="379"/>
                          <a:pt x="300" y="379"/>
                        </a:cubicBezTo>
                        <a:cubicBezTo>
                          <a:pt x="316" y="363"/>
                          <a:pt x="332" y="363"/>
                          <a:pt x="348" y="347"/>
                        </a:cubicBezTo>
                        <a:lnTo>
                          <a:pt x="364" y="316"/>
                        </a:lnTo>
                        <a:cubicBezTo>
                          <a:pt x="379" y="284"/>
                          <a:pt x="395" y="268"/>
                          <a:pt x="395" y="237"/>
                        </a:cubicBezTo>
                        <a:lnTo>
                          <a:pt x="379" y="205"/>
                        </a:lnTo>
                        <a:cubicBezTo>
                          <a:pt x="379" y="174"/>
                          <a:pt x="364" y="158"/>
                          <a:pt x="348" y="142"/>
                        </a:cubicBezTo>
                        <a:lnTo>
                          <a:pt x="253" y="47"/>
                        </a:lnTo>
                        <a:cubicBezTo>
                          <a:pt x="237" y="32"/>
                          <a:pt x="222" y="32"/>
                          <a:pt x="206" y="16"/>
                        </a:cubicBezTo>
                        <a:cubicBezTo>
                          <a:pt x="190" y="16"/>
                          <a:pt x="174"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0"/>
                  <p:cNvSpPr/>
                  <p:nvPr/>
                </p:nvSpPr>
                <p:spPr>
                  <a:xfrm rot="-170294">
                    <a:off x="2923973" y="3114857"/>
                    <a:ext cx="7598" cy="5482"/>
                  </a:xfrm>
                  <a:custGeom>
                    <a:avLst/>
                    <a:gdLst/>
                    <a:ahLst/>
                    <a:cxnLst/>
                    <a:rect l="l" t="t" r="r" b="b"/>
                    <a:pathLst>
                      <a:path w="395" h="285" extrusionOk="0">
                        <a:moveTo>
                          <a:pt x="190" y="1"/>
                        </a:moveTo>
                        <a:cubicBezTo>
                          <a:pt x="0" y="1"/>
                          <a:pt x="0" y="285"/>
                          <a:pt x="190" y="285"/>
                        </a:cubicBezTo>
                        <a:cubicBezTo>
                          <a:pt x="395" y="285"/>
                          <a:pt x="39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0"/>
                  <p:cNvSpPr/>
                  <p:nvPr/>
                </p:nvSpPr>
                <p:spPr>
                  <a:xfrm rot="-170294">
                    <a:off x="3204194" y="3418958"/>
                    <a:ext cx="7617" cy="7310"/>
                  </a:xfrm>
                  <a:custGeom>
                    <a:avLst/>
                    <a:gdLst/>
                    <a:ahLst/>
                    <a:cxnLst/>
                    <a:rect l="l" t="t" r="r" b="b"/>
                    <a:pathLst>
                      <a:path w="396" h="380" extrusionOk="0">
                        <a:moveTo>
                          <a:pt x="206" y="0"/>
                        </a:moveTo>
                        <a:cubicBezTo>
                          <a:pt x="175" y="16"/>
                          <a:pt x="159" y="32"/>
                          <a:pt x="143" y="48"/>
                        </a:cubicBezTo>
                        <a:lnTo>
                          <a:pt x="48" y="127"/>
                        </a:lnTo>
                        <a:cubicBezTo>
                          <a:pt x="33" y="142"/>
                          <a:pt x="33" y="158"/>
                          <a:pt x="17" y="174"/>
                        </a:cubicBezTo>
                        <a:cubicBezTo>
                          <a:pt x="1" y="190"/>
                          <a:pt x="1" y="205"/>
                          <a:pt x="1" y="237"/>
                        </a:cubicBezTo>
                        <a:cubicBezTo>
                          <a:pt x="1" y="253"/>
                          <a:pt x="17" y="269"/>
                          <a:pt x="17" y="284"/>
                        </a:cubicBezTo>
                        <a:cubicBezTo>
                          <a:pt x="17" y="300"/>
                          <a:pt x="33" y="316"/>
                          <a:pt x="48" y="332"/>
                        </a:cubicBezTo>
                        <a:lnTo>
                          <a:pt x="80" y="363"/>
                        </a:lnTo>
                        <a:cubicBezTo>
                          <a:pt x="96" y="379"/>
                          <a:pt x="127" y="379"/>
                          <a:pt x="159" y="379"/>
                        </a:cubicBezTo>
                        <a:lnTo>
                          <a:pt x="190" y="379"/>
                        </a:lnTo>
                        <a:cubicBezTo>
                          <a:pt x="222" y="363"/>
                          <a:pt x="238" y="348"/>
                          <a:pt x="254" y="332"/>
                        </a:cubicBezTo>
                        <a:lnTo>
                          <a:pt x="348" y="253"/>
                        </a:lnTo>
                        <a:cubicBezTo>
                          <a:pt x="364" y="237"/>
                          <a:pt x="364" y="221"/>
                          <a:pt x="380" y="205"/>
                        </a:cubicBezTo>
                        <a:cubicBezTo>
                          <a:pt x="380" y="190"/>
                          <a:pt x="396" y="174"/>
                          <a:pt x="396" y="142"/>
                        </a:cubicBezTo>
                        <a:cubicBezTo>
                          <a:pt x="396" y="127"/>
                          <a:pt x="380" y="111"/>
                          <a:pt x="380" y="95"/>
                        </a:cubicBezTo>
                        <a:cubicBezTo>
                          <a:pt x="364" y="79"/>
                          <a:pt x="364" y="63"/>
                          <a:pt x="348" y="48"/>
                        </a:cubicBezTo>
                        <a:lnTo>
                          <a:pt x="317" y="16"/>
                        </a:lnTo>
                        <a:cubicBezTo>
                          <a:pt x="285" y="0"/>
                          <a:pt x="269"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0"/>
                  <p:cNvSpPr/>
                  <p:nvPr/>
                </p:nvSpPr>
                <p:spPr>
                  <a:xfrm rot="-170294">
                    <a:off x="3238167" y="3441796"/>
                    <a:ext cx="5790" cy="7444"/>
                  </a:xfrm>
                  <a:custGeom>
                    <a:avLst/>
                    <a:gdLst/>
                    <a:ahLst/>
                    <a:cxnLst/>
                    <a:rect l="l" t="t" r="r" b="b"/>
                    <a:pathLst>
                      <a:path w="301" h="387" extrusionOk="0">
                        <a:moveTo>
                          <a:pt x="163" y="1"/>
                        </a:moveTo>
                        <a:cubicBezTo>
                          <a:pt x="155" y="1"/>
                          <a:pt x="148" y="3"/>
                          <a:pt x="143" y="8"/>
                        </a:cubicBezTo>
                        <a:lnTo>
                          <a:pt x="111" y="8"/>
                        </a:lnTo>
                        <a:cubicBezTo>
                          <a:pt x="80" y="8"/>
                          <a:pt x="64" y="24"/>
                          <a:pt x="48" y="39"/>
                        </a:cubicBezTo>
                        <a:lnTo>
                          <a:pt x="17" y="71"/>
                        </a:lnTo>
                        <a:cubicBezTo>
                          <a:pt x="1" y="103"/>
                          <a:pt x="1" y="118"/>
                          <a:pt x="1" y="150"/>
                        </a:cubicBezTo>
                        <a:lnTo>
                          <a:pt x="1" y="229"/>
                        </a:lnTo>
                        <a:cubicBezTo>
                          <a:pt x="1" y="260"/>
                          <a:pt x="1" y="276"/>
                          <a:pt x="17" y="292"/>
                        </a:cubicBezTo>
                        <a:cubicBezTo>
                          <a:pt x="17" y="308"/>
                          <a:pt x="32" y="324"/>
                          <a:pt x="48" y="339"/>
                        </a:cubicBezTo>
                        <a:cubicBezTo>
                          <a:pt x="48" y="355"/>
                          <a:pt x="64" y="355"/>
                          <a:pt x="95" y="371"/>
                        </a:cubicBezTo>
                        <a:cubicBezTo>
                          <a:pt x="111" y="387"/>
                          <a:pt x="127" y="387"/>
                          <a:pt x="143" y="387"/>
                        </a:cubicBezTo>
                        <a:lnTo>
                          <a:pt x="190" y="371"/>
                        </a:lnTo>
                        <a:cubicBezTo>
                          <a:pt x="206" y="371"/>
                          <a:pt x="238" y="355"/>
                          <a:pt x="253" y="339"/>
                        </a:cubicBezTo>
                        <a:lnTo>
                          <a:pt x="269" y="308"/>
                        </a:lnTo>
                        <a:cubicBezTo>
                          <a:pt x="285" y="292"/>
                          <a:pt x="301" y="260"/>
                          <a:pt x="301" y="229"/>
                        </a:cubicBezTo>
                        <a:lnTo>
                          <a:pt x="301" y="150"/>
                        </a:lnTo>
                        <a:cubicBezTo>
                          <a:pt x="301" y="134"/>
                          <a:pt x="285" y="103"/>
                          <a:pt x="285" y="87"/>
                        </a:cubicBezTo>
                        <a:cubicBezTo>
                          <a:pt x="269" y="71"/>
                          <a:pt x="269" y="55"/>
                          <a:pt x="253" y="39"/>
                        </a:cubicBezTo>
                        <a:cubicBezTo>
                          <a:pt x="238" y="24"/>
                          <a:pt x="222" y="24"/>
                          <a:pt x="206" y="8"/>
                        </a:cubicBezTo>
                        <a:cubicBezTo>
                          <a:pt x="195" y="8"/>
                          <a:pt x="178"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0"/>
                  <p:cNvSpPr/>
                  <p:nvPr/>
                </p:nvSpPr>
                <p:spPr>
                  <a:xfrm rot="-170294">
                    <a:off x="3257752" y="3414792"/>
                    <a:ext cx="7021" cy="5482"/>
                  </a:xfrm>
                  <a:custGeom>
                    <a:avLst/>
                    <a:gdLst/>
                    <a:ahLst/>
                    <a:cxnLst/>
                    <a:rect l="l" t="t" r="r" b="b"/>
                    <a:pathLst>
                      <a:path w="365" h="285" extrusionOk="0">
                        <a:moveTo>
                          <a:pt x="96" y="0"/>
                        </a:moveTo>
                        <a:cubicBezTo>
                          <a:pt x="80" y="16"/>
                          <a:pt x="64" y="16"/>
                          <a:pt x="48" y="32"/>
                        </a:cubicBezTo>
                        <a:cubicBezTo>
                          <a:pt x="33" y="48"/>
                          <a:pt x="33" y="64"/>
                          <a:pt x="17" y="79"/>
                        </a:cubicBezTo>
                        <a:cubicBezTo>
                          <a:pt x="17" y="95"/>
                          <a:pt x="1" y="127"/>
                          <a:pt x="1" y="142"/>
                        </a:cubicBezTo>
                        <a:lnTo>
                          <a:pt x="17" y="174"/>
                        </a:lnTo>
                        <a:cubicBezTo>
                          <a:pt x="17" y="206"/>
                          <a:pt x="33" y="221"/>
                          <a:pt x="48" y="253"/>
                        </a:cubicBezTo>
                        <a:lnTo>
                          <a:pt x="80" y="269"/>
                        </a:lnTo>
                        <a:cubicBezTo>
                          <a:pt x="111" y="284"/>
                          <a:pt x="127" y="284"/>
                          <a:pt x="159" y="284"/>
                        </a:cubicBezTo>
                        <a:lnTo>
                          <a:pt x="269" y="284"/>
                        </a:lnTo>
                        <a:cubicBezTo>
                          <a:pt x="285" y="269"/>
                          <a:pt x="301" y="269"/>
                          <a:pt x="317" y="253"/>
                        </a:cubicBezTo>
                        <a:cubicBezTo>
                          <a:pt x="332" y="237"/>
                          <a:pt x="332" y="221"/>
                          <a:pt x="348" y="206"/>
                        </a:cubicBezTo>
                        <a:cubicBezTo>
                          <a:pt x="364" y="190"/>
                          <a:pt x="364" y="158"/>
                          <a:pt x="364" y="142"/>
                        </a:cubicBezTo>
                        <a:lnTo>
                          <a:pt x="348" y="111"/>
                        </a:lnTo>
                        <a:cubicBezTo>
                          <a:pt x="348" y="79"/>
                          <a:pt x="332" y="64"/>
                          <a:pt x="317" y="32"/>
                        </a:cubicBezTo>
                        <a:lnTo>
                          <a:pt x="285" y="16"/>
                        </a:lnTo>
                        <a:cubicBezTo>
                          <a:pt x="269" y="0"/>
                          <a:pt x="238"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0"/>
                  <p:cNvSpPr/>
                  <p:nvPr/>
                </p:nvSpPr>
                <p:spPr>
                  <a:xfrm rot="-170294">
                    <a:off x="3197536" y="2807624"/>
                    <a:ext cx="7310" cy="5482"/>
                  </a:xfrm>
                  <a:custGeom>
                    <a:avLst/>
                    <a:gdLst/>
                    <a:ahLst/>
                    <a:cxnLst/>
                    <a:rect l="l" t="t" r="r" b="b"/>
                    <a:pathLst>
                      <a:path w="380" h="285" extrusionOk="0">
                        <a:moveTo>
                          <a:pt x="190" y="0"/>
                        </a:moveTo>
                        <a:cubicBezTo>
                          <a:pt x="0" y="0"/>
                          <a:pt x="0" y="284"/>
                          <a:pt x="190" y="284"/>
                        </a:cubicBezTo>
                        <a:cubicBezTo>
                          <a:pt x="379" y="284"/>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0"/>
                  <p:cNvSpPr/>
                  <p:nvPr/>
                </p:nvSpPr>
                <p:spPr>
                  <a:xfrm rot="-170294">
                    <a:off x="3164986" y="2856310"/>
                    <a:ext cx="8829" cy="5790"/>
                  </a:xfrm>
                  <a:custGeom>
                    <a:avLst/>
                    <a:gdLst/>
                    <a:ahLst/>
                    <a:cxnLst/>
                    <a:rect l="l" t="t" r="r" b="b"/>
                    <a:pathLst>
                      <a:path w="459" h="301" extrusionOk="0">
                        <a:moveTo>
                          <a:pt x="143" y="1"/>
                        </a:moveTo>
                        <a:cubicBezTo>
                          <a:pt x="127" y="1"/>
                          <a:pt x="111" y="1"/>
                          <a:pt x="96" y="17"/>
                        </a:cubicBezTo>
                        <a:cubicBezTo>
                          <a:pt x="80" y="17"/>
                          <a:pt x="48" y="33"/>
                          <a:pt x="48" y="48"/>
                        </a:cubicBezTo>
                        <a:cubicBezTo>
                          <a:pt x="32" y="64"/>
                          <a:pt x="17" y="80"/>
                          <a:pt x="17" y="96"/>
                        </a:cubicBezTo>
                        <a:cubicBezTo>
                          <a:pt x="1" y="111"/>
                          <a:pt x="1" y="127"/>
                          <a:pt x="1" y="159"/>
                        </a:cubicBezTo>
                        <a:cubicBezTo>
                          <a:pt x="1" y="190"/>
                          <a:pt x="17" y="238"/>
                          <a:pt x="48" y="254"/>
                        </a:cubicBezTo>
                        <a:cubicBezTo>
                          <a:pt x="80" y="285"/>
                          <a:pt x="111" y="301"/>
                          <a:pt x="143" y="301"/>
                        </a:cubicBezTo>
                        <a:lnTo>
                          <a:pt x="317" y="301"/>
                        </a:lnTo>
                        <a:cubicBezTo>
                          <a:pt x="332" y="301"/>
                          <a:pt x="348" y="301"/>
                          <a:pt x="380" y="285"/>
                        </a:cubicBezTo>
                        <a:cubicBezTo>
                          <a:pt x="396" y="285"/>
                          <a:pt x="411" y="269"/>
                          <a:pt x="427" y="254"/>
                        </a:cubicBezTo>
                        <a:cubicBezTo>
                          <a:pt x="427" y="238"/>
                          <a:pt x="443" y="222"/>
                          <a:pt x="459" y="206"/>
                        </a:cubicBezTo>
                        <a:cubicBezTo>
                          <a:pt x="459" y="190"/>
                          <a:pt x="459" y="175"/>
                          <a:pt x="459" y="159"/>
                        </a:cubicBezTo>
                        <a:cubicBezTo>
                          <a:pt x="459" y="111"/>
                          <a:pt x="443" y="80"/>
                          <a:pt x="427" y="48"/>
                        </a:cubicBezTo>
                        <a:cubicBezTo>
                          <a:pt x="396" y="17"/>
                          <a:pt x="348"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0"/>
                  <p:cNvSpPr/>
                  <p:nvPr/>
                </p:nvSpPr>
                <p:spPr>
                  <a:xfrm rot="-170294">
                    <a:off x="3197436" y="2884281"/>
                    <a:ext cx="5771" cy="7290"/>
                  </a:xfrm>
                  <a:custGeom>
                    <a:avLst/>
                    <a:gdLst/>
                    <a:ahLst/>
                    <a:cxnLst/>
                    <a:rect l="l" t="t" r="r" b="b"/>
                    <a:pathLst>
                      <a:path w="300" h="379" extrusionOk="0">
                        <a:moveTo>
                          <a:pt x="110" y="0"/>
                        </a:moveTo>
                        <a:cubicBezTo>
                          <a:pt x="79" y="16"/>
                          <a:pt x="63" y="16"/>
                          <a:pt x="47" y="47"/>
                        </a:cubicBezTo>
                        <a:lnTo>
                          <a:pt x="16" y="63"/>
                        </a:lnTo>
                        <a:cubicBezTo>
                          <a:pt x="0" y="95"/>
                          <a:pt x="0" y="111"/>
                          <a:pt x="0" y="142"/>
                        </a:cubicBezTo>
                        <a:lnTo>
                          <a:pt x="0" y="237"/>
                        </a:lnTo>
                        <a:cubicBezTo>
                          <a:pt x="0" y="253"/>
                          <a:pt x="0" y="268"/>
                          <a:pt x="16" y="284"/>
                        </a:cubicBezTo>
                        <a:cubicBezTo>
                          <a:pt x="16" y="300"/>
                          <a:pt x="32" y="316"/>
                          <a:pt x="47" y="332"/>
                        </a:cubicBezTo>
                        <a:cubicBezTo>
                          <a:pt x="47" y="347"/>
                          <a:pt x="63" y="363"/>
                          <a:pt x="95" y="363"/>
                        </a:cubicBezTo>
                        <a:cubicBezTo>
                          <a:pt x="110" y="379"/>
                          <a:pt x="126" y="379"/>
                          <a:pt x="142" y="379"/>
                        </a:cubicBezTo>
                        <a:lnTo>
                          <a:pt x="189" y="379"/>
                        </a:lnTo>
                        <a:cubicBezTo>
                          <a:pt x="205" y="363"/>
                          <a:pt x="237" y="347"/>
                          <a:pt x="253" y="332"/>
                        </a:cubicBezTo>
                        <a:lnTo>
                          <a:pt x="268" y="300"/>
                        </a:lnTo>
                        <a:cubicBezTo>
                          <a:pt x="284" y="284"/>
                          <a:pt x="300" y="253"/>
                          <a:pt x="300" y="237"/>
                        </a:cubicBezTo>
                        <a:lnTo>
                          <a:pt x="300" y="142"/>
                        </a:lnTo>
                        <a:cubicBezTo>
                          <a:pt x="300" y="126"/>
                          <a:pt x="284" y="111"/>
                          <a:pt x="284" y="95"/>
                        </a:cubicBezTo>
                        <a:cubicBezTo>
                          <a:pt x="268" y="79"/>
                          <a:pt x="268" y="47"/>
                          <a:pt x="253" y="47"/>
                        </a:cubicBezTo>
                        <a:cubicBezTo>
                          <a:pt x="237" y="32"/>
                          <a:pt x="221" y="16"/>
                          <a:pt x="205" y="16"/>
                        </a:cubicBezTo>
                        <a:cubicBezTo>
                          <a:pt x="189" y="0"/>
                          <a:pt x="15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0"/>
                  <p:cNvSpPr/>
                  <p:nvPr/>
                </p:nvSpPr>
                <p:spPr>
                  <a:xfrm rot="-170294">
                    <a:off x="3210162" y="2846076"/>
                    <a:ext cx="7310" cy="8964"/>
                  </a:xfrm>
                  <a:custGeom>
                    <a:avLst/>
                    <a:gdLst/>
                    <a:ahLst/>
                    <a:cxnLst/>
                    <a:rect l="l" t="t" r="r" b="b"/>
                    <a:pathLst>
                      <a:path w="380" h="466" extrusionOk="0">
                        <a:moveTo>
                          <a:pt x="143" y="1"/>
                        </a:moveTo>
                        <a:cubicBezTo>
                          <a:pt x="138" y="1"/>
                          <a:pt x="132" y="2"/>
                          <a:pt x="127" y="8"/>
                        </a:cubicBezTo>
                        <a:cubicBezTo>
                          <a:pt x="95" y="8"/>
                          <a:pt x="80" y="8"/>
                          <a:pt x="64" y="23"/>
                        </a:cubicBezTo>
                        <a:cubicBezTo>
                          <a:pt x="32" y="39"/>
                          <a:pt x="1" y="71"/>
                          <a:pt x="1" y="118"/>
                        </a:cubicBezTo>
                        <a:lnTo>
                          <a:pt x="1" y="150"/>
                        </a:lnTo>
                        <a:cubicBezTo>
                          <a:pt x="1" y="181"/>
                          <a:pt x="1" y="197"/>
                          <a:pt x="16" y="229"/>
                        </a:cubicBezTo>
                        <a:cubicBezTo>
                          <a:pt x="48" y="276"/>
                          <a:pt x="64" y="339"/>
                          <a:pt x="95" y="402"/>
                        </a:cubicBezTo>
                        <a:cubicBezTo>
                          <a:pt x="111" y="418"/>
                          <a:pt x="127" y="434"/>
                          <a:pt x="143" y="434"/>
                        </a:cubicBezTo>
                        <a:cubicBezTo>
                          <a:pt x="159" y="450"/>
                          <a:pt x="174" y="465"/>
                          <a:pt x="190" y="465"/>
                        </a:cubicBezTo>
                        <a:lnTo>
                          <a:pt x="253" y="465"/>
                        </a:lnTo>
                        <a:cubicBezTo>
                          <a:pt x="269" y="465"/>
                          <a:pt x="285" y="465"/>
                          <a:pt x="301" y="450"/>
                        </a:cubicBezTo>
                        <a:cubicBezTo>
                          <a:pt x="332" y="434"/>
                          <a:pt x="364" y="402"/>
                          <a:pt x="364" y="355"/>
                        </a:cubicBezTo>
                        <a:lnTo>
                          <a:pt x="380" y="323"/>
                        </a:lnTo>
                        <a:cubicBezTo>
                          <a:pt x="380" y="292"/>
                          <a:pt x="364" y="260"/>
                          <a:pt x="364" y="244"/>
                        </a:cubicBezTo>
                        <a:cubicBezTo>
                          <a:pt x="332" y="181"/>
                          <a:pt x="301" y="134"/>
                          <a:pt x="269" y="71"/>
                        </a:cubicBezTo>
                        <a:cubicBezTo>
                          <a:pt x="253" y="55"/>
                          <a:pt x="253" y="39"/>
                          <a:pt x="237" y="39"/>
                        </a:cubicBezTo>
                        <a:cubicBezTo>
                          <a:pt x="222" y="23"/>
                          <a:pt x="206" y="8"/>
                          <a:pt x="174" y="8"/>
                        </a:cubicBezTo>
                        <a:cubicBezTo>
                          <a:pt x="164" y="8"/>
                          <a:pt x="153"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0"/>
                  <p:cNvSpPr/>
                  <p:nvPr/>
                </p:nvSpPr>
                <p:spPr>
                  <a:xfrm rot="-170294">
                    <a:off x="3259260" y="2881174"/>
                    <a:ext cx="7310" cy="5790"/>
                  </a:xfrm>
                  <a:custGeom>
                    <a:avLst/>
                    <a:gdLst/>
                    <a:ahLst/>
                    <a:cxnLst/>
                    <a:rect l="l" t="t" r="r" b="b"/>
                    <a:pathLst>
                      <a:path w="380" h="301" extrusionOk="0">
                        <a:moveTo>
                          <a:pt x="142" y="0"/>
                        </a:moveTo>
                        <a:cubicBezTo>
                          <a:pt x="126" y="0"/>
                          <a:pt x="111" y="0"/>
                          <a:pt x="79" y="16"/>
                        </a:cubicBezTo>
                        <a:cubicBezTo>
                          <a:pt x="63" y="16"/>
                          <a:pt x="48" y="32"/>
                          <a:pt x="32" y="47"/>
                        </a:cubicBezTo>
                        <a:cubicBezTo>
                          <a:pt x="32" y="47"/>
                          <a:pt x="16" y="63"/>
                          <a:pt x="0" y="95"/>
                        </a:cubicBezTo>
                        <a:cubicBezTo>
                          <a:pt x="0" y="111"/>
                          <a:pt x="0" y="126"/>
                          <a:pt x="0" y="142"/>
                        </a:cubicBezTo>
                        <a:lnTo>
                          <a:pt x="0" y="190"/>
                        </a:lnTo>
                        <a:cubicBezTo>
                          <a:pt x="16" y="205"/>
                          <a:pt x="16" y="237"/>
                          <a:pt x="32" y="253"/>
                        </a:cubicBezTo>
                        <a:lnTo>
                          <a:pt x="63" y="268"/>
                        </a:lnTo>
                        <a:cubicBezTo>
                          <a:pt x="95" y="284"/>
                          <a:pt x="111" y="300"/>
                          <a:pt x="142" y="300"/>
                        </a:cubicBezTo>
                        <a:lnTo>
                          <a:pt x="237" y="300"/>
                        </a:lnTo>
                        <a:cubicBezTo>
                          <a:pt x="253" y="300"/>
                          <a:pt x="269" y="284"/>
                          <a:pt x="284" y="284"/>
                        </a:cubicBezTo>
                        <a:cubicBezTo>
                          <a:pt x="300" y="284"/>
                          <a:pt x="316" y="268"/>
                          <a:pt x="332" y="253"/>
                        </a:cubicBezTo>
                        <a:cubicBezTo>
                          <a:pt x="347" y="237"/>
                          <a:pt x="363" y="221"/>
                          <a:pt x="363" y="205"/>
                        </a:cubicBezTo>
                        <a:cubicBezTo>
                          <a:pt x="379" y="190"/>
                          <a:pt x="379" y="158"/>
                          <a:pt x="379" y="142"/>
                        </a:cubicBezTo>
                        <a:lnTo>
                          <a:pt x="379" y="111"/>
                        </a:lnTo>
                        <a:cubicBezTo>
                          <a:pt x="363" y="79"/>
                          <a:pt x="347" y="63"/>
                          <a:pt x="332" y="47"/>
                        </a:cubicBezTo>
                        <a:lnTo>
                          <a:pt x="300" y="16"/>
                        </a:lnTo>
                        <a:cubicBezTo>
                          <a:pt x="284" y="0"/>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0"/>
                  <p:cNvSpPr/>
                  <p:nvPr/>
                </p:nvSpPr>
                <p:spPr>
                  <a:xfrm rot="-170294">
                    <a:off x="3253453" y="2830850"/>
                    <a:ext cx="7310" cy="7444"/>
                  </a:xfrm>
                  <a:custGeom>
                    <a:avLst/>
                    <a:gdLst/>
                    <a:ahLst/>
                    <a:cxnLst/>
                    <a:rect l="l" t="t" r="r" b="b"/>
                    <a:pathLst>
                      <a:path w="380" h="387" extrusionOk="0">
                        <a:moveTo>
                          <a:pt x="170" y="1"/>
                        </a:moveTo>
                        <a:cubicBezTo>
                          <a:pt x="162" y="1"/>
                          <a:pt x="153" y="3"/>
                          <a:pt x="143" y="8"/>
                        </a:cubicBezTo>
                        <a:lnTo>
                          <a:pt x="95" y="8"/>
                        </a:lnTo>
                        <a:cubicBezTo>
                          <a:pt x="79" y="24"/>
                          <a:pt x="64" y="24"/>
                          <a:pt x="48" y="39"/>
                        </a:cubicBezTo>
                        <a:lnTo>
                          <a:pt x="16" y="71"/>
                        </a:lnTo>
                        <a:cubicBezTo>
                          <a:pt x="1" y="102"/>
                          <a:pt x="1" y="118"/>
                          <a:pt x="1" y="150"/>
                        </a:cubicBezTo>
                        <a:lnTo>
                          <a:pt x="1" y="181"/>
                        </a:lnTo>
                        <a:cubicBezTo>
                          <a:pt x="16" y="213"/>
                          <a:pt x="32" y="229"/>
                          <a:pt x="48" y="245"/>
                        </a:cubicBezTo>
                        <a:lnTo>
                          <a:pt x="127" y="339"/>
                        </a:lnTo>
                        <a:cubicBezTo>
                          <a:pt x="143" y="355"/>
                          <a:pt x="158" y="355"/>
                          <a:pt x="174" y="371"/>
                        </a:cubicBezTo>
                        <a:cubicBezTo>
                          <a:pt x="190" y="387"/>
                          <a:pt x="222" y="387"/>
                          <a:pt x="237" y="387"/>
                        </a:cubicBezTo>
                        <a:cubicBezTo>
                          <a:pt x="253" y="387"/>
                          <a:pt x="269" y="371"/>
                          <a:pt x="285" y="371"/>
                        </a:cubicBezTo>
                        <a:cubicBezTo>
                          <a:pt x="316" y="371"/>
                          <a:pt x="332" y="355"/>
                          <a:pt x="332" y="339"/>
                        </a:cubicBezTo>
                        <a:lnTo>
                          <a:pt x="364" y="308"/>
                        </a:lnTo>
                        <a:cubicBezTo>
                          <a:pt x="379" y="292"/>
                          <a:pt x="379" y="260"/>
                          <a:pt x="379" y="229"/>
                        </a:cubicBezTo>
                        <a:lnTo>
                          <a:pt x="379" y="197"/>
                        </a:lnTo>
                        <a:cubicBezTo>
                          <a:pt x="364" y="166"/>
                          <a:pt x="364" y="150"/>
                          <a:pt x="332" y="134"/>
                        </a:cubicBezTo>
                        <a:lnTo>
                          <a:pt x="253" y="39"/>
                        </a:lnTo>
                        <a:cubicBezTo>
                          <a:pt x="237" y="24"/>
                          <a:pt x="222" y="24"/>
                          <a:pt x="206" y="8"/>
                        </a:cubicBezTo>
                        <a:cubicBezTo>
                          <a:pt x="195" y="8"/>
                          <a:pt x="185"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 name="Google Shape;1396;p30"/>
                <p:cNvSpPr/>
                <p:nvPr/>
              </p:nvSpPr>
              <p:spPr>
                <a:xfrm rot="-170294">
                  <a:off x="2715376" y="2617418"/>
                  <a:ext cx="988697" cy="546944"/>
                </a:xfrm>
                <a:custGeom>
                  <a:avLst/>
                  <a:gdLst/>
                  <a:ahLst/>
                  <a:cxnLst/>
                  <a:rect l="l" t="t" r="r" b="b"/>
                  <a:pathLst>
                    <a:path w="51398" h="28869" extrusionOk="0">
                      <a:moveTo>
                        <a:pt x="25463" y="0"/>
                      </a:moveTo>
                      <a:lnTo>
                        <a:pt x="364" y="25541"/>
                      </a:lnTo>
                      <a:lnTo>
                        <a:pt x="17" y="26599"/>
                      </a:lnTo>
                      <a:cubicBezTo>
                        <a:pt x="1" y="26709"/>
                        <a:pt x="17" y="27435"/>
                        <a:pt x="80" y="27530"/>
                      </a:cubicBezTo>
                      <a:cubicBezTo>
                        <a:pt x="239" y="27848"/>
                        <a:pt x="186" y="28868"/>
                        <a:pt x="493" y="28868"/>
                      </a:cubicBezTo>
                      <a:cubicBezTo>
                        <a:pt x="552" y="28868"/>
                        <a:pt x="623" y="28831"/>
                        <a:pt x="711" y="28745"/>
                      </a:cubicBezTo>
                      <a:lnTo>
                        <a:pt x="23489" y="5699"/>
                      </a:lnTo>
                      <a:cubicBezTo>
                        <a:pt x="24089" y="5083"/>
                        <a:pt x="24894" y="4783"/>
                        <a:pt x="25699" y="4783"/>
                      </a:cubicBezTo>
                      <a:cubicBezTo>
                        <a:pt x="26489" y="4783"/>
                        <a:pt x="27294" y="5083"/>
                        <a:pt x="27909" y="5699"/>
                      </a:cubicBezTo>
                      <a:lnTo>
                        <a:pt x="50830" y="28698"/>
                      </a:lnTo>
                      <a:cubicBezTo>
                        <a:pt x="50855" y="28726"/>
                        <a:pt x="50880" y="28739"/>
                        <a:pt x="50903" y="28739"/>
                      </a:cubicBezTo>
                      <a:cubicBezTo>
                        <a:pt x="51022" y="28739"/>
                        <a:pt x="51108" y="28410"/>
                        <a:pt x="51161" y="28225"/>
                      </a:cubicBezTo>
                      <a:lnTo>
                        <a:pt x="51351" y="26930"/>
                      </a:lnTo>
                      <a:cubicBezTo>
                        <a:pt x="51398" y="26757"/>
                        <a:pt x="51130" y="25573"/>
                        <a:pt x="51003" y="25446"/>
                      </a:cubicBezTo>
                      <a:lnTo>
                        <a:pt x="254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0"/>
                <p:cNvSpPr/>
                <p:nvPr/>
              </p:nvSpPr>
              <p:spPr>
                <a:xfrm rot="-170294">
                  <a:off x="2727306" y="2636988"/>
                  <a:ext cx="988697" cy="988697"/>
                </a:xfrm>
                <a:custGeom>
                  <a:avLst/>
                  <a:gdLst/>
                  <a:ahLst/>
                  <a:cxnLst/>
                  <a:rect l="l" t="t" r="r" b="b"/>
                  <a:pathLst>
                    <a:path w="51398" h="51398" fill="none" extrusionOk="0">
                      <a:moveTo>
                        <a:pt x="23474" y="50482"/>
                      </a:moveTo>
                      <a:lnTo>
                        <a:pt x="916" y="27909"/>
                      </a:lnTo>
                      <a:cubicBezTo>
                        <a:pt x="301" y="27293"/>
                        <a:pt x="1" y="26504"/>
                        <a:pt x="1" y="25699"/>
                      </a:cubicBezTo>
                      <a:cubicBezTo>
                        <a:pt x="1" y="24894"/>
                        <a:pt x="301" y="24089"/>
                        <a:pt x="916" y="23489"/>
                      </a:cubicBezTo>
                      <a:lnTo>
                        <a:pt x="23474" y="916"/>
                      </a:lnTo>
                      <a:cubicBezTo>
                        <a:pt x="24089" y="300"/>
                        <a:pt x="24894" y="0"/>
                        <a:pt x="25684" y="0"/>
                      </a:cubicBezTo>
                      <a:cubicBezTo>
                        <a:pt x="26489" y="0"/>
                        <a:pt x="27294" y="300"/>
                        <a:pt x="27909" y="916"/>
                      </a:cubicBezTo>
                      <a:lnTo>
                        <a:pt x="50467" y="23489"/>
                      </a:lnTo>
                      <a:cubicBezTo>
                        <a:pt x="51082" y="24089"/>
                        <a:pt x="51398" y="24894"/>
                        <a:pt x="51398" y="25699"/>
                      </a:cubicBezTo>
                      <a:cubicBezTo>
                        <a:pt x="51398" y="26504"/>
                        <a:pt x="51082" y="27293"/>
                        <a:pt x="50467" y="27909"/>
                      </a:cubicBezTo>
                      <a:lnTo>
                        <a:pt x="27909" y="50482"/>
                      </a:lnTo>
                      <a:cubicBezTo>
                        <a:pt x="27294" y="51098"/>
                        <a:pt x="26489" y="51397"/>
                        <a:pt x="25699" y="51397"/>
                      </a:cubicBezTo>
                      <a:cubicBezTo>
                        <a:pt x="24894" y="51397"/>
                        <a:pt x="24089" y="51098"/>
                        <a:pt x="23474" y="50482"/>
                      </a:cubicBezTo>
                      <a:close/>
                    </a:path>
                  </a:pathLst>
                </a:custGeom>
                <a:solidFill>
                  <a:schemeClr val="dk2"/>
                </a:solidFill>
                <a:ln w="9525" cap="flat" cmpd="sng">
                  <a:solidFill>
                    <a:schemeClr val="dk2"/>
                  </a:solidFill>
                  <a:prstDash val="solid"/>
                  <a:miter lim="157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 name="Google Shape;1398;p30"/>
                <p:cNvGrpSpPr/>
                <p:nvPr/>
              </p:nvGrpSpPr>
              <p:grpSpPr>
                <a:xfrm>
                  <a:off x="2868905" y="2602413"/>
                  <a:ext cx="366148" cy="240668"/>
                  <a:chOff x="2868905" y="2602413"/>
                  <a:chExt cx="366148" cy="240668"/>
                </a:xfrm>
              </p:grpSpPr>
              <p:sp>
                <p:nvSpPr>
                  <p:cNvPr id="1399" name="Google Shape;1399;p30"/>
                  <p:cNvSpPr/>
                  <p:nvPr/>
                </p:nvSpPr>
                <p:spPr>
                  <a:xfrm rot="-170294">
                    <a:off x="2879950" y="2776802"/>
                    <a:ext cx="10349" cy="10330"/>
                  </a:xfrm>
                  <a:custGeom>
                    <a:avLst/>
                    <a:gdLst/>
                    <a:ahLst/>
                    <a:cxnLst/>
                    <a:rect l="l" t="t" r="r" b="b"/>
                    <a:pathLst>
                      <a:path w="538" h="537" extrusionOk="0">
                        <a:moveTo>
                          <a:pt x="158" y="0"/>
                        </a:moveTo>
                        <a:cubicBezTo>
                          <a:pt x="111" y="0"/>
                          <a:pt x="79" y="16"/>
                          <a:pt x="48" y="47"/>
                        </a:cubicBezTo>
                        <a:cubicBezTo>
                          <a:pt x="32" y="63"/>
                          <a:pt x="0" y="111"/>
                          <a:pt x="0" y="142"/>
                        </a:cubicBezTo>
                        <a:cubicBezTo>
                          <a:pt x="16" y="190"/>
                          <a:pt x="16" y="221"/>
                          <a:pt x="48" y="253"/>
                        </a:cubicBezTo>
                        <a:lnTo>
                          <a:pt x="285" y="489"/>
                        </a:lnTo>
                        <a:cubicBezTo>
                          <a:pt x="316" y="521"/>
                          <a:pt x="364" y="537"/>
                          <a:pt x="395" y="537"/>
                        </a:cubicBezTo>
                        <a:cubicBezTo>
                          <a:pt x="427" y="537"/>
                          <a:pt x="474" y="521"/>
                          <a:pt x="506" y="489"/>
                        </a:cubicBezTo>
                        <a:cubicBezTo>
                          <a:pt x="521" y="458"/>
                          <a:pt x="537" y="426"/>
                          <a:pt x="537" y="379"/>
                        </a:cubicBezTo>
                        <a:cubicBezTo>
                          <a:pt x="537" y="347"/>
                          <a:pt x="521" y="316"/>
                          <a:pt x="506" y="284"/>
                        </a:cubicBezTo>
                        <a:lnTo>
                          <a:pt x="253" y="47"/>
                        </a:lnTo>
                        <a:cubicBezTo>
                          <a:pt x="237" y="16"/>
                          <a:pt x="19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0"/>
                  <p:cNvSpPr/>
                  <p:nvPr/>
                </p:nvSpPr>
                <p:spPr>
                  <a:xfrm rot="-170294">
                    <a:off x="2869097" y="2834782"/>
                    <a:ext cx="10638" cy="8041"/>
                  </a:xfrm>
                  <a:custGeom>
                    <a:avLst/>
                    <a:gdLst/>
                    <a:ahLst/>
                    <a:cxnLst/>
                    <a:rect l="l" t="t" r="r" b="b"/>
                    <a:pathLst>
                      <a:path w="553" h="418" extrusionOk="0">
                        <a:moveTo>
                          <a:pt x="111" y="1"/>
                        </a:moveTo>
                        <a:cubicBezTo>
                          <a:pt x="79" y="16"/>
                          <a:pt x="48" y="48"/>
                          <a:pt x="32" y="79"/>
                        </a:cubicBezTo>
                        <a:cubicBezTo>
                          <a:pt x="0" y="111"/>
                          <a:pt x="0" y="143"/>
                          <a:pt x="16" y="190"/>
                        </a:cubicBezTo>
                        <a:cubicBezTo>
                          <a:pt x="16" y="222"/>
                          <a:pt x="48" y="253"/>
                          <a:pt x="79" y="269"/>
                        </a:cubicBezTo>
                        <a:cubicBezTo>
                          <a:pt x="158" y="316"/>
                          <a:pt x="237" y="348"/>
                          <a:pt x="316" y="395"/>
                        </a:cubicBezTo>
                        <a:cubicBezTo>
                          <a:pt x="338" y="406"/>
                          <a:pt x="368" y="417"/>
                          <a:pt x="395" y="417"/>
                        </a:cubicBezTo>
                        <a:cubicBezTo>
                          <a:pt x="407" y="417"/>
                          <a:pt x="417" y="416"/>
                          <a:pt x="426" y="411"/>
                        </a:cubicBezTo>
                        <a:cubicBezTo>
                          <a:pt x="458" y="395"/>
                          <a:pt x="505" y="379"/>
                          <a:pt x="521" y="348"/>
                        </a:cubicBezTo>
                        <a:cubicBezTo>
                          <a:pt x="537" y="316"/>
                          <a:pt x="553" y="269"/>
                          <a:pt x="537" y="237"/>
                        </a:cubicBezTo>
                        <a:cubicBezTo>
                          <a:pt x="521" y="190"/>
                          <a:pt x="505" y="158"/>
                          <a:pt x="474" y="143"/>
                        </a:cubicBezTo>
                        <a:cubicBezTo>
                          <a:pt x="395" y="95"/>
                          <a:pt x="300" y="64"/>
                          <a:pt x="221" y="16"/>
                        </a:cubicBezTo>
                        <a:cubicBezTo>
                          <a:pt x="190" y="1"/>
                          <a:pt x="158"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0"/>
                  <p:cNvSpPr/>
                  <p:nvPr/>
                </p:nvSpPr>
                <p:spPr>
                  <a:xfrm rot="-170294">
                    <a:off x="2912635" y="2800482"/>
                    <a:ext cx="7310" cy="5790"/>
                  </a:xfrm>
                  <a:custGeom>
                    <a:avLst/>
                    <a:gdLst/>
                    <a:ahLst/>
                    <a:cxnLst/>
                    <a:rect l="l" t="t" r="r" b="b"/>
                    <a:pathLst>
                      <a:path w="380" h="301" extrusionOk="0">
                        <a:moveTo>
                          <a:pt x="190" y="0"/>
                        </a:moveTo>
                        <a:cubicBezTo>
                          <a:pt x="0" y="0"/>
                          <a:pt x="0"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0"/>
                  <p:cNvSpPr/>
                  <p:nvPr/>
                </p:nvSpPr>
                <p:spPr>
                  <a:xfrm rot="-170294">
                    <a:off x="3193147" y="2602613"/>
                    <a:ext cx="8214" cy="5790"/>
                  </a:xfrm>
                  <a:custGeom>
                    <a:avLst/>
                    <a:gdLst/>
                    <a:ahLst/>
                    <a:cxnLst/>
                    <a:rect l="l" t="t" r="r" b="b"/>
                    <a:pathLst>
                      <a:path w="427" h="301" extrusionOk="0">
                        <a:moveTo>
                          <a:pt x="158" y="0"/>
                        </a:moveTo>
                        <a:cubicBezTo>
                          <a:pt x="126" y="0"/>
                          <a:pt x="111" y="0"/>
                          <a:pt x="95" y="16"/>
                        </a:cubicBezTo>
                        <a:cubicBezTo>
                          <a:pt x="79" y="16"/>
                          <a:pt x="63" y="32"/>
                          <a:pt x="47" y="48"/>
                        </a:cubicBezTo>
                        <a:cubicBezTo>
                          <a:pt x="32" y="63"/>
                          <a:pt x="32" y="79"/>
                          <a:pt x="16" y="95"/>
                        </a:cubicBezTo>
                        <a:cubicBezTo>
                          <a:pt x="0" y="111"/>
                          <a:pt x="0" y="126"/>
                          <a:pt x="0" y="142"/>
                        </a:cubicBezTo>
                        <a:lnTo>
                          <a:pt x="16" y="190"/>
                        </a:lnTo>
                        <a:cubicBezTo>
                          <a:pt x="16" y="221"/>
                          <a:pt x="32" y="237"/>
                          <a:pt x="47" y="253"/>
                        </a:cubicBezTo>
                        <a:lnTo>
                          <a:pt x="79" y="284"/>
                        </a:lnTo>
                        <a:cubicBezTo>
                          <a:pt x="95" y="284"/>
                          <a:pt x="126" y="300"/>
                          <a:pt x="158" y="300"/>
                        </a:cubicBezTo>
                        <a:lnTo>
                          <a:pt x="268" y="300"/>
                        </a:lnTo>
                        <a:cubicBezTo>
                          <a:pt x="300" y="300"/>
                          <a:pt x="316" y="300"/>
                          <a:pt x="332" y="284"/>
                        </a:cubicBezTo>
                        <a:cubicBezTo>
                          <a:pt x="347" y="284"/>
                          <a:pt x="363" y="269"/>
                          <a:pt x="379" y="253"/>
                        </a:cubicBezTo>
                        <a:cubicBezTo>
                          <a:pt x="395" y="237"/>
                          <a:pt x="395" y="221"/>
                          <a:pt x="411" y="205"/>
                        </a:cubicBezTo>
                        <a:cubicBezTo>
                          <a:pt x="426" y="190"/>
                          <a:pt x="426" y="174"/>
                          <a:pt x="426" y="142"/>
                        </a:cubicBezTo>
                        <a:lnTo>
                          <a:pt x="411" y="111"/>
                        </a:lnTo>
                        <a:cubicBezTo>
                          <a:pt x="411" y="79"/>
                          <a:pt x="395" y="63"/>
                          <a:pt x="379" y="48"/>
                        </a:cubicBezTo>
                        <a:lnTo>
                          <a:pt x="347" y="16"/>
                        </a:lnTo>
                        <a:cubicBezTo>
                          <a:pt x="332" y="0"/>
                          <a:pt x="300"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0"/>
                  <p:cNvSpPr/>
                  <p:nvPr/>
                </p:nvSpPr>
                <p:spPr>
                  <a:xfrm rot="-170294">
                    <a:off x="3227604" y="2617026"/>
                    <a:ext cx="7310" cy="5790"/>
                  </a:xfrm>
                  <a:custGeom>
                    <a:avLst/>
                    <a:gdLst/>
                    <a:ahLst/>
                    <a:cxnLst/>
                    <a:rect l="l" t="t" r="r" b="b"/>
                    <a:pathLst>
                      <a:path w="380" h="301" extrusionOk="0">
                        <a:moveTo>
                          <a:pt x="190" y="1"/>
                        </a:moveTo>
                        <a:cubicBezTo>
                          <a:pt x="0" y="1"/>
                          <a:pt x="0" y="301"/>
                          <a:pt x="190" y="301"/>
                        </a:cubicBezTo>
                        <a:cubicBezTo>
                          <a:pt x="379" y="301"/>
                          <a:pt x="379"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 name="Google Shape;1404;p30"/>
                <p:cNvSpPr/>
                <p:nvPr/>
              </p:nvSpPr>
              <p:spPr>
                <a:xfrm rot="-156621" flipH="1">
                  <a:off x="1363422" y="2978431"/>
                  <a:ext cx="633975" cy="1159082"/>
                </a:xfrm>
                <a:custGeom>
                  <a:avLst/>
                  <a:gdLst/>
                  <a:ahLst/>
                  <a:cxnLst/>
                  <a:rect l="l" t="t" r="r" b="b"/>
                  <a:pathLst>
                    <a:path w="6270" h="11463" extrusionOk="0">
                      <a:moveTo>
                        <a:pt x="0" y="0"/>
                      </a:moveTo>
                      <a:lnTo>
                        <a:pt x="2151" y="9916"/>
                      </a:lnTo>
                      <a:lnTo>
                        <a:pt x="2151" y="9920"/>
                      </a:lnTo>
                      <a:cubicBezTo>
                        <a:pt x="2309" y="10266"/>
                        <a:pt x="2309" y="10664"/>
                        <a:pt x="2440" y="11026"/>
                      </a:cubicBezTo>
                      <a:cubicBezTo>
                        <a:pt x="2543" y="11311"/>
                        <a:pt x="2900" y="11462"/>
                        <a:pt x="3228" y="11462"/>
                      </a:cubicBezTo>
                      <a:cubicBezTo>
                        <a:pt x="3312" y="11462"/>
                        <a:pt x="3393" y="11452"/>
                        <a:pt x="3468" y="11433"/>
                      </a:cubicBezTo>
                      <a:cubicBezTo>
                        <a:pt x="3850" y="11327"/>
                        <a:pt x="3858" y="11002"/>
                        <a:pt x="3781" y="10534"/>
                      </a:cubicBezTo>
                      <a:lnTo>
                        <a:pt x="3781" y="10534"/>
                      </a:lnTo>
                      <a:cubicBezTo>
                        <a:pt x="3842" y="10701"/>
                        <a:pt x="3968" y="10985"/>
                        <a:pt x="4106" y="11091"/>
                      </a:cubicBezTo>
                      <a:cubicBezTo>
                        <a:pt x="4172" y="11143"/>
                        <a:pt x="4258" y="11171"/>
                        <a:pt x="4340" y="11171"/>
                      </a:cubicBezTo>
                      <a:cubicBezTo>
                        <a:pt x="4433" y="11171"/>
                        <a:pt x="4521" y="11136"/>
                        <a:pt x="4570" y="11059"/>
                      </a:cubicBezTo>
                      <a:cubicBezTo>
                        <a:pt x="4631" y="10965"/>
                        <a:pt x="4692" y="10847"/>
                        <a:pt x="4676" y="10737"/>
                      </a:cubicBezTo>
                      <a:cubicBezTo>
                        <a:pt x="4656" y="10596"/>
                        <a:pt x="4652" y="10493"/>
                        <a:pt x="4591" y="10341"/>
                      </a:cubicBezTo>
                      <a:lnTo>
                        <a:pt x="4591" y="10341"/>
                      </a:lnTo>
                      <a:cubicBezTo>
                        <a:pt x="4710" y="10567"/>
                        <a:pt x="4895" y="10787"/>
                        <a:pt x="5108" y="10787"/>
                      </a:cubicBezTo>
                      <a:cubicBezTo>
                        <a:pt x="5149" y="10787"/>
                        <a:pt x="5190" y="10779"/>
                        <a:pt x="5233" y="10762"/>
                      </a:cubicBezTo>
                      <a:cubicBezTo>
                        <a:pt x="5395" y="10697"/>
                        <a:pt x="5481" y="10502"/>
                        <a:pt x="5468" y="10323"/>
                      </a:cubicBezTo>
                      <a:cubicBezTo>
                        <a:pt x="5460" y="10148"/>
                        <a:pt x="5379" y="9985"/>
                        <a:pt x="5298" y="9827"/>
                      </a:cubicBezTo>
                      <a:lnTo>
                        <a:pt x="5298" y="9827"/>
                      </a:lnTo>
                      <a:cubicBezTo>
                        <a:pt x="5443" y="10043"/>
                        <a:pt x="5678" y="10282"/>
                        <a:pt x="5905" y="10282"/>
                      </a:cubicBezTo>
                      <a:cubicBezTo>
                        <a:pt x="5964" y="10282"/>
                        <a:pt x="6022" y="10266"/>
                        <a:pt x="6078" y="10229"/>
                      </a:cubicBezTo>
                      <a:cubicBezTo>
                        <a:pt x="6269" y="10103"/>
                        <a:pt x="6269" y="9831"/>
                        <a:pt x="6225" y="9607"/>
                      </a:cubicBezTo>
                      <a:cubicBezTo>
                        <a:pt x="6090" y="8961"/>
                        <a:pt x="5757" y="8379"/>
                        <a:pt x="5489" y="7774"/>
                      </a:cubicBezTo>
                      <a:cubicBezTo>
                        <a:pt x="4895" y="6424"/>
                        <a:pt x="4627" y="4956"/>
                        <a:pt x="4147" y="3562"/>
                      </a:cubicBezTo>
                      <a:cubicBezTo>
                        <a:pt x="3671" y="2167"/>
                        <a:pt x="2923" y="781"/>
                        <a:pt x="1667" y="8"/>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0"/>
                <p:cNvSpPr/>
                <p:nvPr/>
              </p:nvSpPr>
              <p:spPr>
                <a:xfrm rot="-156621" flipH="1">
                  <a:off x="1357657" y="2975140"/>
                  <a:ext cx="643479" cy="1165654"/>
                </a:xfrm>
                <a:custGeom>
                  <a:avLst/>
                  <a:gdLst/>
                  <a:ahLst/>
                  <a:cxnLst/>
                  <a:rect l="l" t="t" r="r" b="b"/>
                  <a:pathLst>
                    <a:path w="6364" h="11528" extrusionOk="0">
                      <a:moveTo>
                        <a:pt x="78" y="66"/>
                      </a:moveTo>
                      <a:lnTo>
                        <a:pt x="78" y="66"/>
                      </a:lnTo>
                      <a:cubicBezTo>
                        <a:pt x="544" y="70"/>
                        <a:pt x="1010" y="74"/>
                        <a:pt x="1476" y="74"/>
                      </a:cubicBezTo>
                      <a:lnTo>
                        <a:pt x="1619" y="74"/>
                      </a:lnTo>
                      <a:cubicBezTo>
                        <a:pt x="1635" y="74"/>
                        <a:pt x="1653" y="72"/>
                        <a:pt x="1670" y="72"/>
                      </a:cubicBezTo>
                      <a:cubicBezTo>
                        <a:pt x="1679" y="72"/>
                        <a:pt x="1688" y="72"/>
                        <a:pt x="1696" y="74"/>
                      </a:cubicBezTo>
                      <a:cubicBezTo>
                        <a:pt x="1708" y="78"/>
                        <a:pt x="1696" y="74"/>
                        <a:pt x="1716" y="90"/>
                      </a:cubicBezTo>
                      <a:cubicBezTo>
                        <a:pt x="1765" y="131"/>
                        <a:pt x="1830" y="163"/>
                        <a:pt x="1879" y="200"/>
                      </a:cubicBezTo>
                      <a:cubicBezTo>
                        <a:pt x="1985" y="269"/>
                        <a:pt x="2086" y="346"/>
                        <a:pt x="2184" y="432"/>
                      </a:cubicBezTo>
                      <a:cubicBezTo>
                        <a:pt x="2566" y="749"/>
                        <a:pt x="2891" y="1131"/>
                        <a:pt x="3168" y="1546"/>
                      </a:cubicBezTo>
                      <a:cubicBezTo>
                        <a:pt x="3757" y="2424"/>
                        <a:pt x="4119" y="3428"/>
                        <a:pt x="4416" y="4436"/>
                      </a:cubicBezTo>
                      <a:cubicBezTo>
                        <a:pt x="4749" y="5575"/>
                        <a:pt x="5018" y="6737"/>
                        <a:pt x="5497" y="7823"/>
                      </a:cubicBezTo>
                      <a:cubicBezTo>
                        <a:pt x="5733" y="8355"/>
                        <a:pt x="6018" y="8868"/>
                        <a:pt x="6172" y="9433"/>
                      </a:cubicBezTo>
                      <a:cubicBezTo>
                        <a:pt x="6233" y="9644"/>
                        <a:pt x="6310" y="9925"/>
                        <a:pt x="6192" y="10132"/>
                      </a:cubicBezTo>
                      <a:cubicBezTo>
                        <a:pt x="6139" y="10227"/>
                        <a:pt x="6039" y="10283"/>
                        <a:pt x="5933" y="10283"/>
                      </a:cubicBezTo>
                      <a:cubicBezTo>
                        <a:pt x="5926" y="10283"/>
                        <a:pt x="5919" y="10283"/>
                        <a:pt x="5912" y="10283"/>
                      </a:cubicBezTo>
                      <a:cubicBezTo>
                        <a:pt x="5794" y="10270"/>
                        <a:pt x="5688" y="10201"/>
                        <a:pt x="5607" y="10124"/>
                      </a:cubicBezTo>
                      <a:cubicBezTo>
                        <a:pt x="5514" y="10043"/>
                        <a:pt x="5432" y="9945"/>
                        <a:pt x="5363" y="9843"/>
                      </a:cubicBezTo>
                      <a:lnTo>
                        <a:pt x="5363" y="9843"/>
                      </a:lnTo>
                      <a:cubicBezTo>
                        <a:pt x="5363" y="9843"/>
                        <a:pt x="5363" y="9843"/>
                        <a:pt x="5363" y="9843"/>
                      </a:cubicBezTo>
                      <a:cubicBezTo>
                        <a:pt x="5356" y="9832"/>
                        <a:pt x="5345" y="9827"/>
                        <a:pt x="5335" y="9827"/>
                      </a:cubicBezTo>
                      <a:cubicBezTo>
                        <a:pt x="5313" y="9827"/>
                        <a:pt x="5292" y="9851"/>
                        <a:pt x="5306" y="9876"/>
                      </a:cubicBezTo>
                      <a:cubicBezTo>
                        <a:pt x="5392" y="10043"/>
                        <a:pt x="5485" y="10226"/>
                        <a:pt x="5473" y="10421"/>
                      </a:cubicBezTo>
                      <a:cubicBezTo>
                        <a:pt x="5461" y="10575"/>
                        <a:pt x="5375" y="10738"/>
                        <a:pt x="5217" y="10779"/>
                      </a:cubicBezTo>
                      <a:cubicBezTo>
                        <a:pt x="5194" y="10784"/>
                        <a:pt x="5171" y="10787"/>
                        <a:pt x="5149" y="10787"/>
                      </a:cubicBezTo>
                      <a:cubicBezTo>
                        <a:pt x="5029" y="10787"/>
                        <a:pt x="4921" y="10710"/>
                        <a:pt x="4839" y="10624"/>
                      </a:cubicBezTo>
                      <a:cubicBezTo>
                        <a:pt x="4766" y="10546"/>
                        <a:pt x="4706" y="10455"/>
                        <a:pt x="4655" y="10360"/>
                      </a:cubicBezTo>
                      <a:lnTo>
                        <a:pt x="4655" y="10360"/>
                      </a:lnTo>
                      <a:cubicBezTo>
                        <a:pt x="4638" y="10314"/>
                        <a:pt x="4618" y="10268"/>
                        <a:pt x="4595" y="10222"/>
                      </a:cubicBezTo>
                      <a:cubicBezTo>
                        <a:pt x="4588" y="10210"/>
                        <a:pt x="4579" y="10206"/>
                        <a:pt x="4569" y="10206"/>
                      </a:cubicBezTo>
                      <a:cubicBezTo>
                        <a:pt x="4548" y="10206"/>
                        <a:pt x="4527" y="10229"/>
                        <a:pt x="4538" y="10254"/>
                      </a:cubicBezTo>
                      <a:cubicBezTo>
                        <a:pt x="4538" y="10255"/>
                        <a:pt x="4538" y="10255"/>
                        <a:pt x="4538" y="10256"/>
                      </a:cubicBezTo>
                      <a:lnTo>
                        <a:pt x="4538" y="10256"/>
                      </a:lnTo>
                      <a:lnTo>
                        <a:pt x="4534" y="10258"/>
                      </a:lnTo>
                      <a:cubicBezTo>
                        <a:pt x="4611" y="10409"/>
                        <a:pt x="4652" y="10559"/>
                        <a:pt x="4672" y="10726"/>
                      </a:cubicBezTo>
                      <a:cubicBezTo>
                        <a:pt x="4688" y="10831"/>
                        <a:pt x="4668" y="10917"/>
                        <a:pt x="4615" y="11010"/>
                      </a:cubicBezTo>
                      <a:cubicBezTo>
                        <a:pt x="4578" y="11084"/>
                        <a:pt x="4534" y="11140"/>
                        <a:pt x="4452" y="11165"/>
                      </a:cubicBezTo>
                      <a:cubicBezTo>
                        <a:pt x="4422" y="11173"/>
                        <a:pt x="4394" y="11176"/>
                        <a:pt x="4366" y="11176"/>
                      </a:cubicBezTo>
                      <a:cubicBezTo>
                        <a:pt x="4081" y="11176"/>
                        <a:pt x="3932" y="10781"/>
                        <a:pt x="3851" y="10559"/>
                      </a:cubicBezTo>
                      <a:cubicBezTo>
                        <a:pt x="3844" y="10543"/>
                        <a:pt x="3831" y="10536"/>
                        <a:pt x="3819" y="10536"/>
                      </a:cubicBezTo>
                      <a:cubicBezTo>
                        <a:pt x="3800" y="10536"/>
                        <a:pt x="3781" y="10552"/>
                        <a:pt x="3786" y="10579"/>
                      </a:cubicBezTo>
                      <a:cubicBezTo>
                        <a:pt x="3818" y="10770"/>
                        <a:pt x="3855" y="10990"/>
                        <a:pt x="3790" y="11177"/>
                      </a:cubicBezTo>
                      <a:cubicBezTo>
                        <a:pt x="3729" y="11368"/>
                        <a:pt x="3558" y="11433"/>
                        <a:pt x="3379" y="11453"/>
                      </a:cubicBezTo>
                      <a:cubicBezTo>
                        <a:pt x="3335" y="11460"/>
                        <a:pt x="3291" y="11463"/>
                        <a:pt x="3246" y="11463"/>
                      </a:cubicBezTo>
                      <a:cubicBezTo>
                        <a:pt x="3087" y="11463"/>
                        <a:pt x="2925" y="11424"/>
                        <a:pt x="2786" y="11348"/>
                      </a:cubicBezTo>
                      <a:cubicBezTo>
                        <a:pt x="2700" y="11303"/>
                        <a:pt x="2623" y="11242"/>
                        <a:pt x="2570" y="11161"/>
                      </a:cubicBezTo>
                      <a:cubicBezTo>
                        <a:pt x="2497" y="11063"/>
                        <a:pt x="2468" y="10937"/>
                        <a:pt x="2440" y="10819"/>
                      </a:cubicBezTo>
                      <a:cubicBezTo>
                        <a:pt x="2372" y="10526"/>
                        <a:pt x="2343" y="10225"/>
                        <a:pt x="2221" y="9948"/>
                      </a:cubicBezTo>
                      <a:lnTo>
                        <a:pt x="2221" y="9948"/>
                      </a:lnTo>
                      <a:cubicBezTo>
                        <a:pt x="2221" y="9946"/>
                        <a:pt x="2221" y="9943"/>
                        <a:pt x="2220" y="9941"/>
                      </a:cubicBezTo>
                      <a:cubicBezTo>
                        <a:pt x="2200" y="9852"/>
                        <a:pt x="2184" y="9766"/>
                        <a:pt x="2163" y="9677"/>
                      </a:cubicBezTo>
                      <a:lnTo>
                        <a:pt x="2009" y="8957"/>
                      </a:lnTo>
                      <a:cubicBezTo>
                        <a:pt x="1932" y="8599"/>
                        <a:pt x="1854" y="8246"/>
                        <a:pt x="1777" y="7888"/>
                      </a:cubicBezTo>
                      <a:cubicBezTo>
                        <a:pt x="1680" y="7457"/>
                        <a:pt x="1586" y="7022"/>
                        <a:pt x="1493" y="6587"/>
                      </a:cubicBezTo>
                      <a:lnTo>
                        <a:pt x="1184" y="5164"/>
                      </a:lnTo>
                      <a:cubicBezTo>
                        <a:pt x="1082" y="4688"/>
                        <a:pt x="976" y="4204"/>
                        <a:pt x="871" y="3725"/>
                      </a:cubicBezTo>
                      <a:cubicBezTo>
                        <a:pt x="773" y="3278"/>
                        <a:pt x="675" y="2826"/>
                        <a:pt x="578" y="2379"/>
                      </a:cubicBezTo>
                      <a:cubicBezTo>
                        <a:pt x="497" y="2001"/>
                        <a:pt x="415" y="1623"/>
                        <a:pt x="334" y="1245"/>
                      </a:cubicBezTo>
                      <a:lnTo>
                        <a:pt x="155" y="432"/>
                      </a:lnTo>
                      <a:lnTo>
                        <a:pt x="102" y="175"/>
                      </a:lnTo>
                      <a:cubicBezTo>
                        <a:pt x="92" y="139"/>
                        <a:pt x="88" y="102"/>
                        <a:pt x="78" y="66"/>
                      </a:cubicBezTo>
                      <a:close/>
                      <a:moveTo>
                        <a:pt x="37" y="1"/>
                      </a:moveTo>
                      <a:cubicBezTo>
                        <a:pt x="13" y="1"/>
                        <a:pt x="1" y="21"/>
                        <a:pt x="5" y="45"/>
                      </a:cubicBezTo>
                      <a:cubicBezTo>
                        <a:pt x="25" y="131"/>
                        <a:pt x="41" y="220"/>
                        <a:pt x="62" y="310"/>
                      </a:cubicBezTo>
                      <a:lnTo>
                        <a:pt x="220" y="1029"/>
                      </a:lnTo>
                      <a:cubicBezTo>
                        <a:pt x="297" y="1387"/>
                        <a:pt x="375" y="1741"/>
                        <a:pt x="452" y="2094"/>
                      </a:cubicBezTo>
                      <a:cubicBezTo>
                        <a:pt x="545" y="2529"/>
                        <a:pt x="639" y="2964"/>
                        <a:pt x="732" y="3399"/>
                      </a:cubicBezTo>
                      <a:lnTo>
                        <a:pt x="1041" y="4822"/>
                      </a:lnTo>
                      <a:cubicBezTo>
                        <a:pt x="1147" y="5298"/>
                        <a:pt x="1253" y="5782"/>
                        <a:pt x="1354" y="6262"/>
                      </a:cubicBezTo>
                      <a:cubicBezTo>
                        <a:pt x="1452" y="6709"/>
                        <a:pt x="1550" y="7156"/>
                        <a:pt x="1647" y="7603"/>
                      </a:cubicBezTo>
                      <a:cubicBezTo>
                        <a:pt x="1728" y="7981"/>
                        <a:pt x="1810" y="8360"/>
                        <a:pt x="1891" y="8738"/>
                      </a:cubicBezTo>
                      <a:cubicBezTo>
                        <a:pt x="1952" y="9010"/>
                        <a:pt x="2009" y="9282"/>
                        <a:pt x="2070" y="9555"/>
                      </a:cubicBezTo>
                      <a:cubicBezTo>
                        <a:pt x="2098" y="9685"/>
                        <a:pt x="2123" y="9815"/>
                        <a:pt x="2155" y="9941"/>
                      </a:cubicBezTo>
                      <a:cubicBezTo>
                        <a:pt x="2155" y="9946"/>
                        <a:pt x="2155" y="9950"/>
                        <a:pt x="2157" y="9954"/>
                      </a:cubicBezTo>
                      <a:lnTo>
                        <a:pt x="2157" y="9954"/>
                      </a:lnTo>
                      <a:cubicBezTo>
                        <a:pt x="2156" y="9959"/>
                        <a:pt x="2157" y="9964"/>
                        <a:pt x="2159" y="9970"/>
                      </a:cubicBezTo>
                      <a:cubicBezTo>
                        <a:pt x="2285" y="10254"/>
                        <a:pt x="2310" y="10567"/>
                        <a:pt x="2387" y="10864"/>
                      </a:cubicBezTo>
                      <a:cubicBezTo>
                        <a:pt x="2416" y="10982"/>
                        <a:pt x="2444" y="11104"/>
                        <a:pt x="2521" y="11205"/>
                      </a:cubicBezTo>
                      <a:cubicBezTo>
                        <a:pt x="2578" y="11287"/>
                        <a:pt x="2664" y="11352"/>
                        <a:pt x="2753" y="11401"/>
                      </a:cubicBezTo>
                      <a:cubicBezTo>
                        <a:pt x="2901" y="11484"/>
                        <a:pt x="3075" y="11527"/>
                        <a:pt x="3246" y="11527"/>
                      </a:cubicBezTo>
                      <a:cubicBezTo>
                        <a:pt x="3291" y="11527"/>
                        <a:pt x="3335" y="11524"/>
                        <a:pt x="3379" y="11519"/>
                      </a:cubicBezTo>
                      <a:cubicBezTo>
                        <a:pt x="3562" y="11498"/>
                        <a:pt x="3745" y="11425"/>
                        <a:pt x="3830" y="11254"/>
                      </a:cubicBezTo>
                      <a:cubicBezTo>
                        <a:pt x="3895" y="11121"/>
                        <a:pt x="3900" y="10966"/>
                        <a:pt x="3887" y="10815"/>
                      </a:cubicBezTo>
                      <a:lnTo>
                        <a:pt x="3887" y="10815"/>
                      </a:lnTo>
                      <a:cubicBezTo>
                        <a:pt x="3913" y="10869"/>
                        <a:pt x="3941" y="10922"/>
                        <a:pt x="3973" y="10974"/>
                      </a:cubicBezTo>
                      <a:cubicBezTo>
                        <a:pt x="4046" y="11088"/>
                        <a:pt x="4131" y="11189"/>
                        <a:pt x="4269" y="11222"/>
                      </a:cubicBezTo>
                      <a:cubicBezTo>
                        <a:pt x="4305" y="11232"/>
                        <a:pt x="4343" y="11237"/>
                        <a:pt x="4380" y="11237"/>
                      </a:cubicBezTo>
                      <a:cubicBezTo>
                        <a:pt x="4466" y="11237"/>
                        <a:pt x="4551" y="11208"/>
                        <a:pt x="4611" y="11140"/>
                      </a:cubicBezTo>
                      <a:cubicBezTo>
                        <a:pt x="4664" y="11084"/>
                        <a:pt x="4700" y="11002"/>
                        <a:pt x="4725" y="10925"/>
                      </a:cubicBezTo>
                      <a:cubicBezTo>
                        <a:pt x="4753" y="10848"/>
                        <a:pt x="4745" y="10779"/>
                        <a:pt x="4737" y="10697"/>
                      </a:cubicBezTo>
                      <a:cubicBezTo>
                        <a:pt x="4732" y="10659"/>
                        <a:pt x="4725" y="10621"/>
                        <a:pt x="4718" y="10585"/>
                      </a:cubicBezTo>
                      <a:lnTo>
                        <a:pt x="4718" y="10585"/>
                      </a:lnTo>
                      <a:cubicBezTo>
                        <a:pt x="4809" y="10708"/>
                        <a:pt x="4924" y="10811"/>
                        <a:pt x="5066" y="10844"/>
                      </a:cubicBezTo>
                      <a:cubicBezTo>
                        <a:pt x="5094" y="10850"/>
                        <a:pt x="5120" y="10853"/>
                        <a:pt x="5146" y="10853"/>
                      </a:cubicBezTo>
                      <a:cubicBezTo>
                        <a:pt x="5379" y="10853"/>
                        <a:pt x="5538" y="10615"/>
                        <a:pt x="5542" y="10388"/>
                      </a:cubicBezTo>
                      <a:cubicBezTo>
                        <a:pt x="5542" y="10289"/>
                        <a:pt x="5518" y="10194"/>
                        <a:pt x="5483" y="10102"/>
                      </a:cubicBezTo>
                      <a:lnTo>
                        <a:pt x="5483" y="10102"/>
                      </a:lnTo>
                      <a:cubicBezTo>
                        <a:pt x="5584" y="10209"/>
                        <a:pt x="5703" y="10299"/>
                        <a:pt x="5839" y="10335"/>
                      </a:cubicBezTo>
                      <a:cubicBezTo>
                        <a:pt x="5871" y="10343"/>
                        <a:pt x="5902" y="10347"/>
                        <a:pt x="5933" y="10347"/>
                      </a:cubicBezTo>
                      <a:cubicBezTo>
                        <a:pt x="6105" y="10347"/>
                        <a:pt x="6249" y="10227"/>
                        <a:pt x="6294" y="10055"/>
                      </a:cubicBezTo>
                      <a:cubicBezTo>
                        <a:pt x="6363" y="9815"/>
                        <a:pt x="6282" y="9547"/>
                        <a:pt x="6209" y="9315"/>
                      </a:cubicBezTo>
                      <a:cubicBezTo>
                        <a:pt x="6123" y="9038"/>
                        <a:pt x="6010" y="8770"/>
                        <a:pt x="5888" y="8506"/>
                      </a:cubicBezTo>
                      <a:cubicBezTo>
                        <a:pt x="5766" y="8242"/>
                        <a:pt x="5627" y="7961"/>
                        <a:pt x="5509" y="7685"/>
                      </a:cubicBezTo>
                      <a:cubicBezTo>
                        <a:pt x="5392" y="7408"/>
                        <a:pt x="5278" y="7103"/>
                        <a:pt x="5180" y="6806"/>
                      </a:cubicBezTo>
                      <a:cubicBezTo>
                        <a:pt x="4981" y="6225"/>
                        <a:pt x="4822" y="5627"/>
                        <a:pt x="4656" y="5034"/>
                      </a:cubicBezTo>
                      <a:cubicBezTo>
                        <a:pt x="4355" y="3961"/>
                        <a:pt x="4034" y="2887"/>
                        <a:pt x="3477" y="1916"/>
                      </a:cubicBezTo>
                      <a:cubicBezTo>
                        <a:pt x="3221" y="1468"/>
                        <a:pt x="2920" y="1050"/>
                        <a:pt x="2558" y="684"/>
                      </a:cubicBezTo>
                      <a:cubicBezTo>
                        <a:pt x="2375" y="501"/>
                        <a:pt x="2184" y="334"/>
                        <a:pt x="1972" y="184"/>
                      </a:cubicBezTo>
                      <a:cubicBezTo>
                        <a:pt x="1924" y="147"/>
                        <a:pt x="1875" y="114"/>
                        <a:pt x="1826" y="82"/>
                      </a:cubicBezTo>
                      <a:cubicBezTo>
                        <a:pt x="1794" y="58"/>
                        <a:pt x="1745" y="17"/>
                        <a:pt x="1704" y="9"/>
                      </a:cubicBezTo>
                      <a:cubicBezTo>
                        <a:pt x="1699" y="7"/>
                        <a:pt x="1693" y="7"/>
                        <a:pt x="1687" y="7"/>
                      </a:cubicBezTo>
                      <a:cubicBezTo>
                        <a:pt x="1675" y="7"/>
                        <a:pt x="1662" y="9"/>
                        <a:pt x="1651" y="9"/>
                      </a:cubicBezTo>
                      <a:cubicBezTo>
                        <a:pt x="1127" y="9"/>
                        <a:pt x="602" y="5"/>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0"/>
                <p:cNvSpPr/>
                <p:nvPr/>
              </p:nvSpPr>
              <p:spPr>
                <a:xfrm rot="-156621" flipH="1">
                  <a:off x="1572155" y="3336236"/>
                  <a:ext cx="310112" cy="185546"/>
                </a:xfrm>
                <a:custGeom>
                  <a:avLst/>
                  <a:gdLst/>
                  <a:ahLst/>
                  <a:cxnLst/>
                  <a:rect l="l" t="t" r="r" b="b"/>
                  <a:pathLst>
                    <a:path w="3067" h="1835" extrusionOk="0">
                      <a:moveTo>
                        <a:pt x="3066" y="1"/>
                      </a:moveTo>
                      <a:lnTo>
                        <a:pt x="1" y="1436"/>
                      </a:lnTo>
                      <a:lnTo>
                        <a:pt x="1" y="1834"/>
                      </a:lnTo>
                      <a:cubicBezTo>
                        <a:pt x="2346" y="1033"/>
                        <a:pt x="3066" y="1"/>
                        <a:pt x="3066"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0"/>
                <p:cNvSpPr/>
                <p:nvPr/>
              </p:nvSpPr>
              <p:spPr>
                <a:xfrm rot="-156621" flipH="1">
                  <a:off x="1562356" y="2946699"/>
                  <a:ext cx="419414" cy="532472"/>
                </a:xfrm>
                <a:custGeom>
                  <a:avLst/>
                  <a:gdLst/>
                  <a:ahLst/>
                  <a:cxnLst/>
                  <a:rect l="l" t="t" r="r" b="b"/>
                  <a:pathLst>
                    <a:path w="4148" h="5266" extrusionOk="0">
                      <a:moveTo>
                        <a:pt x="1220" y="1"/>
                      </a:moveTo>
                      <a:lnTo>
                        <a:pt x="0" y="269"/>
                      </a:lnTo>
                      <a:lnTo>
                        <a:pt x="1082" y="5266"/>
                      </a:lnTo>
                      <a:cubicBezTo>
                        <a:pt x="2769" y="4843"/>
                        <a:pt x="4147" y="3835"/>
                        <a:pt x="4147" y="3835"/>
                      </a:cubicBezTo>
                      <a:cubicBezTo>
                        <a:pt x="3249" y="631"/>
                        <a:pt x="1220" y="1"/>
                        <a:pt x="1220" y="1"/>
                      </a:cubicBezTo>
                      <a:close/>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0"/>
                <p:cNvSpPr/>
                <p:nvPr/>
              </p:nvSpPr>
              <p:spPr>
                <a:xfrm rot="-156621" flipH="1">
                  <a:off x="1577861" y="3291787"/>
                  <a:ext cx="186451" cy="105867"/>
                </a:xfrm>
                <a:custGeom>
                  <a:avLst/>
                  <a:gdLst/>
                  <a:ahLst/>
                  <a:cxnLst/>
                  <a:rect l="l" t="t" r="r" b="b"/>
                  <a:pathLst>
                    <a:path w="1844" h="1047" extrusionOk="0">
                      <a:moveTo>
                        <a:pt x="1795" y="1"/>
                      </a:moveTo>
                      <a:cubicBezTo>
                        <a:pt x="1790" y="1"/>
                        <a:pt x="1785" y="2"/>
                        <a:pt x="1780" y="5"/>
                      </a:cubicBezTo>
                      <a:cubicBezTo>
                        <a:pt x="1336" y="278"/>
                        <a:pt x="881" y="534"/>
                        <a:pt x="422" y="778"/>
                      </a:cubicBezTo>
                      <a:cubicBezTo>
                        <a:pt x="292" y="851"/>
                        <a:pt x="161" y="916"/>
                        <a:pt x="31" y="985"/>
                      </a:cubicBezTo>
                      <a:cubicBezTo>
                        <a:pt x="0" y="1002"/>
                        <a:pt x="19" y="1046"/>
                        <a:pt x="48" y="1046"/>
                      </a:cubicBezTo>
                      <a:cubicBezTo>
                        <a:pt x="53" y="1046"/>
                        <a:pt x="58" y="1045"/>
                        <a:pt x="64" y="1042"/>
                      </a:cubicBezTo>
                      <a:cubicBezTo>
                        <a:pt x="527" y="802"/>
                        <a:pt x="983" y="554"/>
                        <a:pt x="1434" y="290"/>
                      </a:cubicBezTo>
                      <a:cubicBezTo>
                        <a:pt x="1560" y="217"/>
                        <a:pt x="1686" y="139"/>
                        <a:pt x="1812" y="62"/>
                      </a:cubicBezTo>
                      <a:cubicBezTo>
                        <a:pt x="1843" y="45"/>
                        <a:pt x="1824" y="1"/>
                        <a:pt x="1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0"/>
                <p:cNvSpPr/>
                <p:nvPr/>
              </p:nvSpPr>
              <p:spPr>
                <a:xfrm rot="-156621" flipH="1">
                  <a:off x="1592328" y="3166299"/>
                  <a:ext cx="151871" cy="99902"/>
                </a:xfrm>
                <a:custGeom>
                  <a:avLst/>
                  <a:gdLst/>
                  <a:ahLst/>
                  <a:cxnLst/>
                  <a:rect l="l" t="t" r="r" b="b"/>
                  <a:pathLst>
                    <a:path w="1502" h="988" extrusionOk="0">
                      <a:moveTo>
                        <a:pt x="507" y="1"/>
                      </a:moveTo>
                      <a:cubicBezTo>
                        <a:pt x="290" y="1"/>
                        <a:pt x="57" y="99"/>
                        <a:pt x="33" y="340"/>
                      </a:cubicBezTo>
                      <a:cubicBezTo>
                        <a:pt x="0" y="624"/>
                        <a:pt x="256" y="815"/>
                        <a:pt x="480" y="917"/>
                      </a:cubicBezTo>
                      <a:cubicBezTo>
                        <a:pt x="557" y="949"/>
                        <a:pt x="634" y="978"/>
                        <a:pt x="712" y="986"/>
                      </a:cubicBezTo>
                      <a:cubicBezTo>
                        <a:pt x="724" y="987"/>
                        <a:pt x="736" y="988"/>
                        <a:pt x="749" y="988"/>
                      </a:cubicBezTo>
                      <a:cubicBezTo>
                        <a:pt x="819" y="988"/>
                        <a:pt x="891" y="970"/>
                        <a:pt x="960" y="945"/>
                      </a:cubicBezTo>
                      <a:cubicBezTo>
                        <a:pt x="1037" y="917"/>
                        <a:pt x="1118" y="884"/>
                        <a:pt x="1199" y="856"/>
                      </a:cubicBezTo>
                      <a:cubicBezTo>
                        <a:pt x="1281" y="832"/>
                        <a:pt x="1374" y="807"/>
                        <a:pt x="1460" y="795"/>
                      </a:cubicBezTo>
                      <a:cubicBezTo>
                        <a:pt x="1502" y="787"/>
                        <a:pt x="1486" y="729"/>
                        <a:pt x="1450" y="729"/>
                      </a:cubicBezTo>
                      <a:cubicBezTo>
                        <a:pt x="1448" y="729"/>
                        <a:pt x="1446" y="729"/>
                        <a:pt x="1443" y="730"/>
                      </a:cubicBezTo>
                      <a:cubicBezTo>
                        <a:pt x="1317" y="750"/>
                        <a:pt x="1191" y="783"/>
                        <a:pt x="1069" y="832"/>
                      </a:cubicBezTo>
                      <a:cubicBezTo>
                        <a:pt x="960" y="875"/>
                        <a:pt x="864" y="919"/>
                        <a:pt x="755" y="919"/>
                      </a:cubicBezTo>
                      <a:cubicBezTo>
                        <a:pt x="742" y="919"/>
                        <a:pt x="729" y="918"/>
                        <a:pt x="716" y="917"/>
                      </a:cubicBezTo>
                      <a:cubicBezTo>
                        <a:pt x="598" y="905"/>
                        <a:pt x="484" y="852"/>
                        <a:pt x="382" y="791"/>
                      </a:cubicBezTo>
                      <a:cubicBezTo>
                        <a:pt x="289" y="734"/>
                        <a:pt x="203" y="661"/>
                        <a:pt x="146" y="563"/>
                      </a:cubicBezTo>
                      <a:cubicBezTo>
                        <a:pt x="94" y="474"/>
                        <a:pt x="77" y="360"/>
                        <a:pt x="118" y="262"/>
                      </a:cubicBezTo>
                      <a:cubicBezTo>
                        <a:pt x="159" y="165"/>
                        <a:pt x="260" y="108"/>
                        <a:pt x="362" y="83"/>
                      </a:cubicBezTo>
                      <a:cubicBezTo>
                        <a:pt x="409" y="72"/>
                        <a:pt x="460" y="66"/>
                        <a:pt x="511" y="66"/>
                      </a:cubicBezTo>
                      <a:cubicBezTo>
                        <a:pt x="679" y="66"/>
                        <a:pt x="852" y="132"/>
                        <a:pt x="911" y="303"/>
                      </a:cubicBezTo>
                      <a:cubicBezTo>
                        <a:pt x="947" y="401"/>
                        <a:pt x="927" y="543"/>
                        <a:pt x="817" y="584"/>
                      </a:cubicBezTo>
                      <a:cubicBezTo>
                        <a:pt x="802" y="590"/>
                        <a:pt x="784" y="593"/>
                        <a:pt x="767" y="593"/>
                      </a:cubicBezTo>
                      <a:cubicBezTo>
                        <a:pt x="720" y="593"/>
                        <a:pt x="671" y="572"/>
                        <a:pt x="638" y="543"/>
                      </a:cubicBezTo>
                      <a:cubicBezTo>
                        <a:pt x="606" y="514"/>
                        <a:pt x="577" y="441"/>
                        <a:pt x="634" y="421"/>
                      </a:cubicBezTo>
                      <a:cubicBezTo>
                        <a:pt x="671" y="410"/>
                        <a:pt x="662" y="357"/>
                        <a:pt x="631" y="357"/>
                      </a:cubicBezTo>
                      <a:cubicBezTo>
                        <a:pt x="627" y="357"/>
                        <a:pt x="623" y="358"/>
                        <a:pt x="618" y="360"/>
                      </a:cubicBezTo>
                      <a:cubicBezTo>
                        <a:pt x="565" y="376"/>
                        <a:pt x="533" y="425"/>
                        <a:pt x="537" y="482"/>
                      </a:cubicBezTo>
                      <a:cubicBezTo>
                        <a:pt x="537" y="539"/>
                        <a:pt x="581" y="588"/>
                        <a:pt x="630" y="620"/>
                      </a:cubicBezTo>
                      <a:cubicBezTo>
                        <a:pt x="669" y="644"/>
                        <a:pt x="716" y="659"/>
                        <a:pt x="764" y="659"/>
                      </a:cubicBezTo>
                      <a:cubicBezTo>
                        <a:pt x="782" y="659"/>
                        <a:pt x="800" y="657"/>
                        <a:pt x="817" y="653"/>
                      </a:cubicBezTo>
                      <a:cubicBezTo>
                        <a:pt x="874" y="640"/>
                        <a:pt x="923" y="596"/>
                        <a:pt x="955" y="547"/>
                      </a:cubicBezTo>
                      <a:cubicBezTo>
                        <a:pt x="1016" y="441"/>
                        <a:pt x="1000" y="307"/>
                        <a:pt x="939" y="205"/>
                      </a:cubicBezTo>
                      <a:cubicBezTo>
                        <a:pt x="870" y="96"/>
                        <a:pt x="748" y="31"/>
                        <a:pt x="622" y="10"/>
                      </a:cubicBezTo>
                      <a:cubicBezTo>
                        <a:pt x="585" y="4"/>
                        <a:pt x="546" y="1"/>
                        <a:pt x="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0"/>
                <p:cNvSpPr/>
                <p:nvPr/>
              </p:nvSpPr>
              <p:spPr>
                <a:xfrm rot="-156621" flipH="1">
                  <a:off x="1665094" y="3261084"/>
                  <a:ext cx="92215" cy="53288"/>
                </a:xfrm>
                <a:custGeom>
                  <a:avLst/>
                  <a:gdLst/>
                  <a:ahLst/>
                  <a:cxnLst/>
                  <a:rect l="l" t="t" r="r" b="b"/>
                  <a:pathLst>
                    <a:path w="912" h="527" extrusionOk="0">
                      <a:moveTo>
                        <a:pt x="864" y="1"/>
                      </a:moveTo>
                      <a:cubicBezTo>
                        <a:pt x="862" y="1"/>
                        <a:pt x="860" y="1"/>
                        <a:pt x="857" y="2"/>
                      </a:cubicBezTo>
                      <a:cubicBezTo>
                        <a:pt x="630" y="46"/>
                        <a:pt x="699" y="376"/>
                        <a:pt x="496" y="441"/>
                      </a:cubicBezTo>
                      <a:cubicBezTo>
                        <a:pt x="457" y="455"/>
                        <a:pt x="411" y="462"/>
                        <a:pt x="365" y="462"/>
                      </a:cubicBezTo>
                      <a:cubicBezTo>
                        <a:pt x="304" y="462"/>
                        <a:pt x="243" y="450"/>
                        <a:pt x="195" y="424"/>
                      </a:cubicBezTo>
                      <a:cubicBezTo>
                        <a:pt x="113" y="388"/>
                        <a:pt x="52" y="290"/>
                        <a:pt x="97" y="205"/>
                      </a:cubicBezTo>
                      <a:cubicBezTo>
                        <a:pt x="118" y="164"/>
                        <a:pt x="161" y="146"/>
                        <a:pt x="205" y="146"/>
                      </a:cubicBezTo>
                      <a:cubicBezTo>
                        <a:pt x="214" y="146"/>
                        <a:pt x="223" y="147"/>
                        <a:pt x="231" y="148"/>
                      </a:cubicBezTo>
                      <a:cubicBezTo>
                        <a:pt x="264" y="152"/>
                        <a:pt x="296" y="164"/>
                        <a:pt x="325" y="180"/>
                      </a:cubicBezTo>
                      <a:cubicBezTo>
                        <a:pt x="337" y="189"/>
                        <a:pt x="349" y="197"/>
                        <a:pt x="361" y="205"/>
                      </a:cubicBezTo>
                      <a:cubicBezTo>
                        <a:pt x="364" y="207"/>
                        <a:pt x="379" y="218"/>
                        <a:pt x="390" y="223"/>
                      </a:cubicBezTo>
                      <a:lnTo>
                        <a:pt x="390" y="223"/>
                      </a:lnTo>
                      <a:cubicBezTo>
                        <a:pt x="390" y="224"/>
                        <a:pt x="390" y="225"/>
                        <a:pt x="390" y="225"/>
                      </a:cubicBezTo>
                      <a:lnTo>
                        <a:pt x="390" y="229"/>
                      </a:lnTo>
                      <a:cubicBezTo>
                        <a:pt x="390" y="237"/>
                        <a:pt x="398" y="250"/>
                        <a:pt x="406" y="258"/>
                      </a:cubicBezTo>
                      <a:cubicBezTo>
                        <a:pt x="413" y="260"/>
                        <a:pt x="421" y="261"/>
                        <a:pt x="428" y="261"/>
                      </a:cubicBezTo>
                      <a:cubicBezTo>
                        <a:pt x="445" y="261"/>
                        <a:pt x="461" y="253"/>
                        <a:pt x="467" y="233"/>
                      </a:cubicBezTo>
                      <a:cubicBezTo>
                        <a:pt x="475" y="201"/>
                        <a:pt x="443" y="180"/>
                        <a:pt x="418" y="164"/>
                      </a:cubicBezTo>
                      <a:cubicBezTo>
                        <a:pt x="361" y="124"/>
                        <a:pt x="296" y="87"/>
                        <a:pt x="223" y="83"/>
                      </a:cubicBezTo>
                      <a:cubicBezTo>
                        <a:pt x="216" y="82"/>
                        <a:pt x="209" y="82"/>
                        <a:pt x="202" y="82"/>
                      </a:cubicBezTo>
                      <a:cubicBezTo>
                        <a:pt x="86" y="82"/>
                        <a:pt x="1" y="175"/>
                        <a:pt x="20" y="294"/>
                      </a:cubicBezTo>
                      <a:cubicBezTo>
                        <a:pt x="36" y="428"/>
                        <a:pt x="162" y="502"/>
                        <a:pt x="284" y="518"/>
                      </a:cubicBezTo>
                      <a:cubicBezTo>
                        <a:pt x="316" y="523"/>
                        <a:pt x="349" y="526"/>
                        <a:pt x="382" y="526"/>
                      </a:cubicBezTo>
                      <a:cubicBezTo>
                        <a:pt x="481" y="526"/>
                        <a:pt x="582" y="499"/>
                        <a:pt x="646" y="416"/>
                      </a:cubicBezTo>
                      <a:cubicBezTo>
                        <a:pt x="691" y="359"/>
                        <a:pt x="707" y="282"/>
                        <a:pt x="735" y="213"/>
                      </a:cubicBezTo>
                      <a:cubicBezTo>
                        <a:pt x="760" y="148"/>
                        <a:pt x="800" y="79"/>
                        <a:pt x="874" y="67"/>
                      </a:cubicBezTo>
                      <a:cubicBezTo>
                        <a:pt x="912" y="59"/>
                        <a:pt x="900" y="1"/>
                        <a:pt x="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0"/>
                <p:cNvSpPr/>
                <p:nvPr/>
              </p:nvSpPr>
              <p:spPr>
                <a:xfrm rot="-156621" flipH="1">
                  <a:off x="1562356" y="2946699"/>
                  <a:ext cx="419414" cy="532472"/>
                </a:xfrm>
                <a:custGeom>
                  <a:avLst/>
                  <a:gdLst/>
                  <a:ahLst/>
                  <a:cxnLst/>
                  <a:rect l="l" t="t" r="r" b="b"/>
                  <a:pathLst>
                    <a:path w="4148" h="5266" fill="none" extrusionOk="0">
                      <a:moveTo>
                        <a:pt x="1220" y="1"/>
                      </a:moveTo>
                      <a:cubicBezTo>
                        <a:pt x="1220" y="1"/>
                        <a:pt x="3249" y="631"/>
                        <a:pt x="4147" y="3835"/>
                      </a:cubicBezTo>
                      <a:cubicBezTo>
                        <a:pt x="4147" y="3835"/>
                        <a:pt x="2769" y="4843"/>
                        <a:pt x="1082" y="5266"/>
                      </a:cubicBezTo>
                      <a:lnTo>
                        <a:pt x="0" y="269"/>
                      </a:lnTo>
                      <a:lnTo>
                        <a:pt x="1220" y="1"/>
                      </a:lnTo>
                      <a:close/>
                    </a:path>
                  </a:pathLst>
                </a:custGeom>
                <a:solidFill>
                  <a:schemeClr val="dk2"/>
                </a:solid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0"/>
                <p:cNvSpPr/>
                <p:nvPr/>
              </p:nvSpPr>
              <p:spPr>
                <a:xfrm rot="-156621" flipH="1">
                  <a:off x="1534945" y="3802722"/>
                  <a:ext cx="9100" cy="6674"/>
                </a:xfrm>
                <a:custGeom>
                  <a:avLst/>
                  <a:gdLst/>
                  <a:ahLst/>
                  <a:cxnLst/>
                  <a:rect l="l" t="t" r="r" b="b"/>
                  <a:pathLst>
                    <a:path w="90" h="66" extrusionOk="0">
                      <a:moveTo>
                        <a:pt x="45" y="1"/>
                      </a:moveTo>
                      <a:cubicBezTo>
                        <a:pt x="0" y="1"/>
                        <a:pt x="0" y="66"/>
                        <a:pt x="45" y="66"/>
                      </a:cubicBezTo>
                      <a:cubicBezTo>
                        <a:pt x="90" y="66"/>
                        <a:pt x="90"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0"/>
                <p:cNvSpPr/>
                <p:nvPr/>
              </p:nvSpPr>
              <p:spPr>
                <a:xfrm rot="-156621" flipH="1">
                  <a:off x="1501175" y="3856197"/>
                  <a:ext cx="8696" cy="7887"/>
                </a:xfrm>
                <a:custGeom>
                  <a:avLst/>
                  <a:gdLst/>
                  <a:ahLst/>
                  <a:cxnLst/>
                  <a:rect l="l" t="t" r="r" b="b"/>
                  <a:pathLst>
                    <a:path w="86" h="78" extrusionOk="0">
                      <a:moveTo>
                        <a:pt x="43" y="1"/>
                      </a:moveTo>
                      <a:cubicBezTo>
                        <a:pt x="40" y="1"/>
                        <a:pt x="37" y="2"/>
                        <a:pt x="33" y="4"/>
                      </a:cubicBezTo>
                      <a:lnTo>
                        <a:pt x="29" y="4"/>
                      </a:lnTo>
                      <a:cubicBezTo>
                        <a:pt x="25" y="4"/>
                        <a:pt x="25" y="4"/>
                        <a:pt x="20" y="8"/>
                      </a:cubicBezTo>
                      <a:cubicBezTo>
                        <a:pt x="16" y="8"/>
                        <a:pt x="12" y="12"/>
                        <a:pt x="12" y="16"/>
                      </a:cubicBezTo>
                      <a:cubicBezTo>
                        <a:pt x="8" y="20"/>
                        <a:pt x="4" y="24"/>
                        <a:pt x="0" y="32"/>
                      </a:cubicBezTo>
                      <a:cubicBezTo>
                        <a:pt x="0" y="41"/>
                        <a:pt x="0" y="45"/>
                        <a:pt x="0" y="53"/>
                      </a:cubicBezTo>
                      <a:cubicBezTo>
                        <a:pt x="0" y="57"/>
                        <a:pt x="4" y="61"/>
                        <a:pt x="8" y="65"/>
                      </a:cubicBezTo>
                      <a:cubicBezTo>
                        <a:pt x="8" y="69"/>
                        <a:pt x="12" y="69"/>
                        <a:pt x="16" y="73"/>
                      </a:cubicBezTo>
                      <a:cubicBezTo>
                        <a:pt x="20" y="77"/>
                        <a:pt x="25" y="77"/>
                        <a:pt x="29" y="77"/>
                      </a:cubicBezTo>
                      <a:lnTo>
                        <a:pt x="41" y="77"/>
                      </a:lnTo>
                      <a:lnTo>
                        <a:pt x="47" y="74"/>
                      </a:lnTo>
                      <a:lnTo>
                        <a:pt x="47" y="74"/>
                      </a:lnTo>
                      <a:lnTo>
                        <a:pt x="53" y="77"/>
                      </a:lnTo>
                      <a:cubicBezTo>
                        <a:pt x="61" y="77"/>
                        <a:pt x="65" y="73"/>
                        <a:pt x="69" y="73"/>
                      </a:cubicBezTo>
                      <a:lnTo>
                        <a:pt x="77" y="65"/>
                      </a:lnTo>
                      <a:cubicBezTo>
                        <a:pt x="81" y="61"/>
                        <a:pt x="86" y="57"/>
                        <a:pt x="86" y="53"/>
                      </a:cubicBezTo>
                      <a:cubicBezTo>
                        <a:pt x="86" y="45"/>
                        <a:pt x="86" y="41"/>
                        <a:pt x="86" y="32"/>
                      </a:cubicBezTo>
                      <a:cubicBezTo>
                        <a:pt x="81" y="24"/>
                        <a:pt x="81" y="20"/>
                        <a:pt x="77" y="12"/>
                      </a:cubicBezTo>
                      <a:lnTo>
                        <a:pt x="73" y="12"/>
                      </a:lnTo>
                      <a:cubicBezTo>
                        <a:pt x="73" y="12"/>
                        <a:pt x="69" y="8"/>
                        <a:pt x="65" y="8"/>
                      </a:cubicBezTo>
                      <a:cubicBezTo>
                        <a:pt x="65" y="4"/>
                        <a:pt x="61" y="4"/>
                        <a:pt x="57" y="4"/>
                      </a:cubicBezTo>
                      <a:cubicBezTo>
                        <a:pt x="51" y="2"/>
                        <a:pt x="47"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0"/>
                <p:cNvSpPr/>
                <p:nvPr/>
              </p:nvSpPr>
              <p:spPr>
                <a:xfrm rot="-156621" flipH="1">
                  <a:off x="1555340" y="3877599"/>
                  <a:ext cx="9606" cy="14459"/>
                </a:xfrm>
                <a:custGeom>
                  <a:avLst/>
                  <a:gdLst/>
                  <a:ahLst/>
                  <a:cxnLst/>
                  <a:rect l="l" t="t" r="r" b="b"/>
                  <a:pathLst>
                    <a:path w="95" h="143" extrusionOk="0">
                      <a:moveTo>
                        <a:pt x="39" y="1"/>
                      </a:moveTo>
                      <a:cubicBezTo>
                        <a:pt x="34" y="1"/>
                        <a:pt x="29" y="2"/>
                        <a:pt x="25" y="4"/>
                      </a:cubicBezTo>
                      <a:cubicBezTo>
                        <a:pt x="17" y="4"/>
                        <a:pt x="13" y="8"/>
                        <a:pt x="9" y="16"/>
                      </a:cubicBezTo>
                      <a:cubicBezTo>
                        <a:pt x="5" y="24"/>
                        <a:pt x="1" y="32"/>
                        <a:pt x="5" y="44"/>
                      </a:cubicBezTo>
                      <a:cubicBezTo>
                        <a:pt x="13" y="69"/>
                        <a:pt x="21" y="93"/>
                        <a:pt x="29" y="118"/>
                      </a:cubicBezTo>
                      <a:cubicBezTo>
                        <a:pt x="29" y="126"/>
                        <a:pt x="37" y="134"/>
                        <a:pt x="41" y="138"/>
                      </a:cubicBezTo>
                      <a:cubicBezTo>
                        <a:pt x="49" y="142"/>
                        <a:pt x="62" y="142"/>
                        <a:pt x="70" y="142"/>
                      </a:cubicBezTo>
                      <a:cubicBezTo>
                        <a:pt x="78" y="138"/>
                        <a:pt x="86" y="134"/>
                        <a:pt x="90" y="126"/>
                      </a:cubicBezTo>
                      <a:cubicBezTo>
                        <a:pt x="94" y="118"/>
                        <a:pt x="94" y="110"/>
                        <a:pt x="94" y="101"/>
                      </a:cubicBezTo>
                      <a:cubicBezTo>
                        <a:pt x="86" y="77"/>
                        <a:pt x="74" y="49"/>
                        <a:pt x="66" y="24"/>
                      </a:cubicBezTo>
                      <a:cubicBezTo>
                        <a:pt x="66" y="16"/>
                        <a:pt x="62" y="12"/>
                        <a:pt x="53" y="4"/>
                      </a:cubicBezTo>
                      <a:cubicBezTo>
                        <a:pt x="49" y="2"/>
                        <a:pt x="4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0"/>
                <p:cNvSpPr/>
                <p:nvPr/>
              </p:nvSpPr>
              <p:spPr>
                <a:xfrm rot="-156621" flipH="1">
                  <a:off x="1557924" y="3837036"/>
                  <a:ext cx="12032" cy="9100"/>
                </a:xfrm>
                <a:custGeom>
                  <a:avLst/>
                  <a:gdLst/>
                  <a:ahLst/>
                  <a:cxnLst/>
                  <a:rect l="l" t="t" r="r" b="b"/>
                  <a:pathLst>
                    <a:path w="119" h="90" extrusionOk="0">
                      <a:moveTo>
                        <a:pt x="86" y="0"/>
                      </a:moveTo>
                      <a:cubicBezTo>
                        <a:pt x="78" y="0"/>
                        <a:pt x="74" y="0"/>
                        <a:pt x="70" y="4"/>
                      </a:cubicBezTo>
                      <a:cubicBezTo>
                        <a:pt x="53" y="13"/>
                        <a:pt x="37" y="21"/>
                        <a:pt x="21" y="29"/>
                      </a:cubicBezTo>
                      <a:cubicBezTo>
                        <a:pt x="13" y="33"/>
                        <a:pt x="4" y="41"/>
                        <a:pt x="4" y="49"/>
                      </a:cubicBezTo>
                      <a:cubicBezTo>
                        <a:pt x="0" y="53"/>
                        <a:pt x="0" y="57"/>
                        <a:pt x="4" y="61"/>
                      </a:cubicBezTo>
                      <a:cubicBezTo>
                        <a:pt x="4" y="65"/>
                        <a:pt x="4" y="69"/>
                        <a:pt x="9" y="73"/>
                      </a:cubicBezTo>
                      <a:cubicBezTo>
                        <a:pt x="13" y="82"/>
                        <a:pt x="17" y="86"/>
                        <a:pt x="25" y="90"/>
                      </a:cubicBezTo>
                      <a:lnTo>
                        <a:pt x="37" y="90"/>
                      </a:lnTo>
                      <a:cubicBezTo>
                        <a:pt x="41" y="90"/>
                        <a:pt x="45" y="86"/>
                        <a:pt x="53" y="86"/>
                      </a:cubicBezTo>
                      <a:cubicBezTo>
                        <a:pt x="70" y="78"/>
                        <a:pt x="86" y="69"/>
                        <a:pt x="102" y="61"/>
                      </a:cubicBezTo>
                      <a:cubicBezTo>
                        <a:pt x="110" y="57"/>
                        <a:pt x="114" y="49"/>
                        <a:pt x="118" y="41"/>
                      </a:cubicBezTo>
                      <a:cubicBezTo>
                        <a:pt x="118" y="37"/>
                        <a:pt x="118" y="33"/>
                        <a:pt x="118" y="29"/>
                      </a:cubicBezTo>
                      <a:cubicBezTo>
                        <a:pt x="118" y="21"/>
                        <a:pt x="114" y="17"/>
                        <a:pt x="114" y="17"/>
                      </a:cubicBezTo>
                      <a:cubicBezTo>
                        <a:pt x="110" y="8"/>
                        <a:pt x="102"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0"/>
                <p:cNvSpPr/>
                <p:nvPr/>
              </p:nvSpPr>
              <p:spPr>
                <a:xfrm rot="-156621" flipH="1">
                  <a:off x="1584059" y="3795120"/>
                  <a:ext cx="9100" cy="9606"/>
                </a:xfrm>
                <a:custGeom>
                  <a:avLst/>
                  <a:gdLst/>
                  <a:ahLst/>
                  <a:cxnLst/>
                  <a:rect l="l" t="t" r="r" b="b"/>
                  <a:pathLst>
                    <a:path w="90" h="95" extrusionOk="0">
                      <a:moveTo>
                        <a:pt x="33" y="1"/>
                      </a:moveTo>
                      <a:cubicBezTo>
                        <a:pt x="29" y="1"/>
                        <a:pt x="25" y="5"/>
                        <a:pt x="21" y="5"/>
                      </a:cubicBezTo>
                      <a:cubicBezTo>
                        <a:pt x="17" y="5"/>
                        <a:pt x="13" y="9"/>
                        <a:pt x="9" y="13"/>
                      </a:cubicBezTo>
                      <a:lnTo>
                        <a:pt x="4" y="17"/>
                      </a:lnTo>
                      <a:cubicBezTo>
                        <a:pt x="0" y="25"/>
                        <a:pt x="0" y="29"/>
                        <a:pt x="0" y="33"/>
                      </a:cubicBezTo>
                      <a:lnTo>
                        <a:pt x="0" y="46"/>
                      </a:lnTo>
                      <a:cubicBezTo>
                        <a:pt x="4" y="50"/>
                        <a:pt x="4" y="54"/>
                        <a:pt x="9" y="58"/>
                      </a:cubicBezTo>
                      <a:lnTo>
                        <a:pt x="33" y="82"/>
                      </a:lnTo>
                      <a:cubicBezTo>
                        <a:pt x="37" y="86"/>
                        <a:pt x="41" y="90"/>
                        <a:pt x="45" y="90"/>
                      </a:cubicBezTo>
                      <a:cubicBezTo>
                        <a:pt x="49" y="90"/>
                        <a:pt x="53" y="94"/>
                        <a:pt x="57" y="94"/>
                      </a:cubicBezTo>
                      <a:cubicBezTo>
                        <a:pt x="61" y="94"/>
                        <a:pt x="65" y="90"/>
                        <a:pt x="70" y="90"/>
                      </a:cubicBezTo>
                      <a:cubicBezTo>
                        <a:pt x="74" y="90"/>
                        <a:pt x="78" y="86"/>
                        <a:pt x="82" y="82"/>
                      </a:cubicBezTo>
                      <a:lnTo>
                        <a:pt x="86" y="78"/>
                      </a:lnTo>
                      <a:cubicBezTo>
                        <a:pt x="90" y="70"/>
                        <a:pt x="90" y="66"/>
                        <a:pt x="90" y="62"/>
                      </a:cubicBezTo>
                      <a:lnTo>
                        <a:pt x="90" y="50"/>
                      </a:lnTo>
                      <a:cubicBezTo>
                        <a:pt x="90" y="46"/>
                        <a:pt x="86" y="41"/>
                        <a:pt x="82" y="37"/>
                      </a:cubicBezTo>
                      <a:lnTo>
                        <a:pt x="57" y="13"/>
                      </a:ln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0"/>
                <p:cNvSpPr/>
                <p:nvPr/>
              </p:nvSpPr>
              <p:spPr>
                <a:xfrm rot="-156621" flipH="1">
                  <a:off x="1605544" y="3852653"/>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0"/>
                <p:cNvSpPr/>
                <p:nvPr/>
              </p:nvSpPr>
              <p:spPr>
                <a:xfrm rot="-156621" flipH="1">
                  <a:off x="2484310" y="2832984"/>
                  <a:ext cx="460163" cy="531056"/>
                </a:xfrm>
                <a:custGeom>
                  <a:avLst/>
                  <a:gdLst/>
                  <a:ahLst/>
                  <a:cxnLst/>
                  <a:rect l="l" t="t" r="r" b="b"/>
                  <a:pathLst>
                    <a:path w="4551" h="5252" extrusionOk="0">
                      <a:moveTo>
                        <a:pt x="2095" y="1"/>
                      </a:moveTo>
                      <a:cubicBezTo>
                        <a:pt x="2095" y="1"/>
                        <a:pt x="1688" y="3103"/>
                        <a:pt x="1" y="4298"/>
                      </a:cubicBezTo>
                      <a:cubicBezTo>
                        <a:pt x="1" y="4298"/>
                        <a:pt x="1219" y="5252"/>
                        <a:pt x="3042" y="5252"/>
                      </a:cubicBezTo>
                      <a:cubicBezTo>
                        <a:pt x="3097" y="5252"/>
                        <a:pt x="3153" y="5251"/>
                        <a:pt x="3209" y="5249"/>
                      </a:cubicBezTo>
                      <a:lnTo>
                        <a:pt x="4550" y="927"/>
                      </a:lnTo>
                      <a:lnTo>
                        <a:pt x="4550" y="927"/>
                      </a:lnTo>
                      <a:cubicBezTo>
                        <a:pt x="4550" y="928"/>
                        <a:pt x="4482" y="939"/>
                        <a:pt x="4358" y="939"/>
                      </a:cubicBezTo>
                      <a:cubicBezTo>
                        <a:pt x="3990" y="939"/>
                        <a:pt x="3126" y="835"/>
                        <a:pt x="2095"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0"/>
                <p:cNvSpPr/>
                <p:nvPr/>
              </p:nvSpPr>
              <p:spPr>
                <a:xfrm rot="-156621" flipH="1">
                  <a:off x="2662813" y="2881785"/>
                  <a:ext cx="133974" cy="350161"/>
                </a:xfrm>
                <a:custGeom>
                  <a:avLst/>
                  <a:gdLst/>
                  <a:ahLst/>
                  <a:cxnLst/>
                  <a:rect l="l" t="t" r="r" b="b"/>
                  <a:pathLst>
                    <a:path w="1325" h="3463" extrusionOk="0">
                      <a:moveTo>
                        <a:pt x="1281" y="1"/>
                      </a:moveTo>
                      <a:cubicBezTo>
                        <a:pt x="1269" y="1"/>
                        <a:pt x="1257" y="7"/>
                        <a:pt x="1254" y="23"/>
                      </a:cubicBezTo>
                      <a:cubicBezTo>
                        <a:pt x="1181" y="490"/>
                        <a:pt x="1071" y="950"/>
                        <a:pt x="925" y="1397"/>
                      </a:cubicBezTo>
                      <a:cubicBezTo>
                        <a:pt x="783" y="1848"/>
                        <a:pt x="604" y="2287"/>
                        <a:pt x="396" y="2710"/>
                      </a:cubicBezTo>
                      <a:cubicBezTo>
                        <a:pt x="279" y="2950"/>
                        <a:pt x="153" y="3186"/>
                        <a:pt x="14" y="3414"/>
                      </a:cubicBezTo>
                      <a:cubicBezTo>
                        <a:pt x="0" y="3439"/>
                        <a:pt x="23" y="3462"/>
                        <a:pt x="45" y="3462"/>
                      </a:cubicBezTo>
                      <a:cubicBezTo>
                        <a:pt x="55" y="3462"/>
                        <a:pt x="65" y="3457"/>
                        <a:pt x="71" y="3446"/>
                      </a:cubicBezTo>
                      <a:cubicBezTo>
                        <a:pt x="315" y="3039"/>
                        <a:pt x="527" y="2613"/>
                        <a:pt x="710" y="2178"/>
                      </a:cubicBezTo>
                      <a:cubicBezTo>
                        <a:pt x="893" y="1738"/>
                        <a:pt x="1043" y="1287"/>
                        <a:pt x="1157" y="828"/>
                      </a:cubicBezTo>
                      <a:cubicBezTo>
                        <a:pt x="1222" y="568"/>
                        <a:pt x="1275" y="307"/>
                        <a:pt x="1319" y="43"/>
                      </a:cubicBezTo>
                      <a:cubicBezTo>
                        <a:pt x="1324" y="18"/>
                        <a:pt x="1301" y="1"/>
                        <a:pt x="1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0"/>
                <p:cNvSpPr/>
                <p:nvPr/>
              </p:nvSpPr>
              <p:spPr>
                <a:xfrm rot="-156621" flipH="1">
                  <a:off x="2585089" y="2914465"/>
                  <a:ext cx="82306" cy="157739"/>
                </a:xfrm>
                <a:custGeom>
                  <a:avLst/>
                  <a:gdLst/>
                  <a:ahLst/>
                  <a:cxnLst/>
                  <a:rect l="l" t="t" r="r" b="b"/>
                  <a:pathLst>
                    <a:path w="814" h="1560" extrusionOk="0">
                      <a:moveTo>
                        <a:pt x="654" y="1"/>
                      </a:moveTo>
                      <a:cubicBezTo>
                        <a:pt x="646" y="1"/>
                        <a:pt x="638" y="4"/>
                        <a:pt x="630" y="11"/>
                      </a:cubicBezTo>
                      <a:lnTo>
                        <a:pt x="630" y="7"/>
                      </a:lnTo>
                      <a:cubicBezTo>
                        <a:pt x="480" y="158"/>
                        <a:pt x="508" y="390"/>
                        <a:pt x="578" y="568"/>
                      </a:cubicBezTo>
                      <a:cubicBezTo>
                        <a:pt x="618" y="678"/>
                        <a:pt x="667" y="784"/>
                        <a:pt x="695" y="902"/>
                      </a:cubicBezTo>
                      <a:cubicBezTo>
                        <a:pt x="720" y="1016"/>
                        <a:pt x="720" y="1129"/>
                        <a:pt x="679" y="1239"/>
                      </a:cubicBezTo>
                      <a:cubicBezTo>
                        <a:pt x="628" y="1377"/>
                        <a:pt x="491" y="1494"/>
                        <a:pt x="344" y="1494"/>
                      </a:cubicBezTo>
                      <a:cubicBezTo>
                        <a:pt x="304" y="1494"/>
                        <a:pt x="264" y="1486"/>
                        <a:pt x="224" y="1467"/>
                      </a:cubicBezTo>
                      <a:cubicBezTo>
                        <a:pt x="134" y="1422"/>
                        <a:pt x="73" y="1337"/>
                        <a:pt x="73" y="1235"/>
                      </a:cubicBezTo>
                      <a:cubicBezTo>
                        <a:pt x="73" y="1174"/>
                        <a:pt x="90" y="1113"/>
                        <a:pt x="110" y="1056"/>
                      </a:cubicBezTo>
                      <a:cubicBezTo>
                        <a:pt x="122" y="1007"/>
                        <a:pt x="143" y="959"/>
                        <a:pt x="179" y="922"/>
                      </a:cubicBezTo>
                      <a:cubicBezTo>
                        <a:pt x="215" y="885"/>
                        <a:pt x="264" y="866"/>
                        <a:pt x="313" y="866"/>
                      </a:cubicBezTo>
                      <a:cubicBezTo>
                        <a:pt x="370" y="866"/>
                        <a:pt x="427" y="892"/>
                        <a:pt x="460" y="942"/>
                      </a:cubicBezTo>
                      <a:cubicBezTo>
                        <a:pt x="488" y="987"/>
                        <a:pt x="500" y="1044"/>
                        <a:pt x="476" y="1093"/>
                      </a:cubicBezTo>
                      <a:cubicBezTo>
                        <a:pt x="450" y="1133"/>
                        <a:pt x="405" y="1163"/>
                        <a:pt x="358" y="1163"/>
                      </a:cubicBezTo>
                      <a:cubicBezTo>
                        <a:pt x="353" y="1163"/>
                        <a:pt x="347" y="1163"/>
                        <a:pt x="342" y="1162"/>
                      </a:cubicBezTo>
                      <a:cubicBezTo>
                        <a:pt x="339" y="1162"/>
                        <a:pt x="337" y="1161"/>
                        <a:pt x="335" y="1161"/>
                      </a:cubicBezTo>
                      <a:cubicBezTo>
                        <a:pt x="298" y="1161"/>
                        <a:pt x="303" y="1223"/>
                        <a:pt x="342" y="1227"/>
                      </a:cubicBezTo>
                      <a:cubicBezTo>
                        <a:pt x="350" y="1228"/>
                        <a:pt x="358" y="1229"/>
                        <a:pt x="366" y="1229"/>
                      </a:cubicBezTo>
                      <a:cubicBezTo>
                        <a:pt x="466" y="1229"/>
                        <a:pt x="553" y="1138"/>
                        <a:pt x="553" y="1036"/>
                      </a:cubicBezTo>
                      <a:cubicBezTo>
                        <a:pt x="557" y="926"/>
                        <a:pt x="468" y="825"/>
                        <a:pt x="362" y="804"/>
                      </a:cubicBezTo>
                      <a:cubicBezTo>
                        <a:pt x="346" y="801"/>
                        <a:pt x="330" y="800"/>
                        <a:pt x="315" y="800"/>
                      </a:cubicBezTo>
                      <a:cubicBezTo>
                        <a:pt x="216" y="800"/>
                        <a:pt x="127" y="855"/>
                        <a:pt x="82" y="947"/>
                      </a:cubicBezTo>
                      <a:cubicBezTo>
                        <a:pt x="53" y="1003"/>
                        <a:pt x="37" y="1064"/>
                        <a:pt x="21" y="1125"/>
                      </a:cubicBezTo>
                      <a:cubicBezTo>
                        <a:pt x="8" y="1190"/>
                        <a:pt x="0" y="1260"/>
                        <a:pt x="21" y="1325"/>
                      </a:cubicBezTo>
                      <a:cubicBezTo>
                        <a:pt x="49" y="1430"/>
                        <a:pt x="134" y="1508"/>
                        <a:pt x="236" y="1540"/>
                      </a:cubicBezTo>
                      <a:cubicBezTo>
                        <a:pt x="272" y="1553"/>
                        <a:pt x="310" y="1559"/>
                        <a:pt x="349" y="1559"/>
                      </a:cubicBezTo>
                      <a:cubicBezTo>
                        <a:pt x="418" y="1559"/>
                        <a:pt x="487" y="1539"/>
                        <a:pt x="545" y="1499"/>
                      </a:cubicBezTo>
                      <a:cubicBezTo>
                        <a:pt x="769" y="1365"/>
                        <a:pt x="813" y="1081"/>
                        <a:pt x="748" y="845"/>
                      </a:cubicBezTo>
                      <a:cubicBezTo>
                        <a:pt x="708" y="699"/>
                        <a:pt x="630" y="564"/>
                        <a:pt x="598" y="414"/>
                      </a:cubicBezTo>
                      <a:cubicBezTo>
                        <a:pt x="574" y="292"/>
                        <a:pt x="582" y="150"/>
                        <a:pt x="679" y="56"/>
                      </a:cubicBezTo>
                      <a:cubicBezTo>
                        <a:pt x="701" y="34"/>
                        <a:pt x="680" y="1"/>
                        <a:pt x="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0"/>
                <p:cNvSpPr/>
                <p:nvPr/>
              </p:nvSpPr>
              <p:spPr>
                <a:xfrm rot="-156621" flipH="1">
                  <a:off x="2681895" y="3240509"/>
                  <a:ext cx="61072" cy="112440"/>
                </a:xfrm>
                <a:custGeom>
                  <a:avLst/>
                  <a:gdLst/>
                  <a:ahLst/>
                  <a:cxnLst/>
                  <a:rect l="l" t="t" r="r" b="b"/>
                  <a:pathLst>
                    <a:path w="604" h="1112" extrusionOk="0">
                      <a:moveTo>
                        <a:pt x="345" y="0"/>
                      </a:moveTo>
                      <a:cubicBezTo>
                        <a:pt x="320" y="0"/>
                        <a:pt x="295" y="4"/>
                        <a:pt x="270" y="10"/>
                      </a:cubicBezTo>
                      <a:cubicBezTo>
                        <a:pt x="112" y="50"/>
                        <a:pt x="30" y="213"/>
                        <a:pt x="14" y="363"/>
                      </a:cubicBezTo>
                      <a:cubicBezTo>
                        <a:pt x="10" y="431"/>
                        <a:pt x="20" y="537"/>
                        <a:pt x="102" y="537"/>
                      </a:cubicBezTo>
                      <a:cubicBezTo>
                        <a:pt x="109" y="537"/>
                        <a:pt x="116" y="536"/>
                        <a:pt x="124" y="534"/>
                      </a:cubicBezTo>
                      <a:cubicBezTo>
                        <a:pt x="213" y="518"/>
                        <a:pt x="270" y="428"/>
                        <a:pt x="278" y="347"/>
                      </a:cubicBezTo>
                      <a:cubicBezTo>
                        <a:pt x="280" y="325"/>
                        <a:pt x="264" y="314"/>
                        <a:pt x="247" y="314"/>
                      </a:cubicBezTo>
                      <a:cubicBezTo>
                        <a:pt x="229" y="314"/>
                        <a:pt x="211" y="325"/>
                        <a:pt x="209" y="347"/>
                      </a:cubicBezTo>
                      <a:cubicBezTo>
                        <a:pt x="209" y="376"/>
                        <a:pt x="197" y="404"/>
                        <a:pt x="177" y="428"/>
                      </a:cubicBezTo>
                      <a:cubicBezTo>
                        <a:pt x="163" y="442"/>
                        <a:pt x="129" y="473"/>
                        <a:pt x="107" y="473"/>
                      </a:cubicBezTo>
                      <a:cubicBezTo>
                        <a:pt x="102" y="473"/>
                        <a:pt x="99" y="472"/>
                        <a:pt x="95" y="469"/>
                      </a:cubicBezTo>
                      <a:cubicBezTo>
                        <a:pt x="75" y="457"/>
                        <a:pt x="79" y="416"/>
                        <a:pt x="79" y="400"/>
                      </a:cubicBezTo>
                      <a:cubicBezTo>
                        <a:pt x="79" y="363"/>
                        <a:pt x="87" y="327"/>
                        <a:pt x="95" y="294"/>
                      </a:cubicBezTo>
                      <a:cubicBezTo>
                        <a:pt x="124" y="176"/>
                        <a:pt x="209" y="71"/>
                        <a:pt x="335" y="67"/>
                      </a:cubicBezTo>
                      <a:cubicBezTo>
                        <a:pt x="340" y="66"/>
                        <a:pt x="346" y="66"/>
                        <a:pt x="351" y="66"/>
                      </a:cubicBezTo>
                      <a:cubicBezTo>
                        <a:pt x="399" y="66"/>
                        <a:pt x="449" y="83"/>
                        <a:pt x="482" y="120"/>
                      </a:cubicBezTo>
                      <a:cubicBezTo>
                        <a:pt x="530" y="168"/>
                        <a:pt x="534" y="237"/>
                        <a:pt x="526" y="302"/>
                      </a:cubicBezTo>
                      <a:cubicBezTo>
                        <a:pt x="514" y="372"/>
                        <a:pt x="486" y="437"/>
                        <a:pt x="453" y="498"/>
                      </a:cubicBezTo>
                      <a:cubicBezTo>
                        <a:pt x="425" y="559"/>
                        <a:pt x="388" y="624"/>
                        <a:pt x="347" y="685"/>
                      </a:cubicBezTo>
                      <a:cubicBezTo>
                        <a:pt x="258" y="823"/>
                        <a:pt x="148" y="949"/>
                        <a:pt x="26" y="1055"/>
                      </a:cubicBezTo>
                      <a:cubicBezTo>
                        <a:pt x="1" y="1077"/>
                        <a:pt x="23" y="1112"/>
                        <a:pt x="49" y="1112"/>
                      </a:cubicBezTo>
                      <a:cubicBezTo>
                        <a:pt x="56" y="1112"/>
                        <a:pt x="64" y="1109"/>
                        <a:pt x="71" y="1103"/>
                      </a:cubicBezTo>
                      <a:lnTo>
                        <a:pt x="75" y="1103"/>
                      </a:lnTo>
                      <a:cubicBezTo>
                        <a:pt x="209" y="981"/>
                        <a:pt x="327" y="843"/>
                        <a:pt x="425" y="689"/>
                      </a:cubicBezTo>
                      <a:cubicBezTo>
                        <a:pt x="469" y="616"/>
                        <a:pt x="514" y="534"/>
                        <a:pt x="547" y="449"/>
                      </a:cubicBezTo>
                      <a:cubicBezTo>
                        <a:pt x="579" y="372"/>
                        <a:pt x="603" y="290"/>
                        <a:pt x="591" y="205"/>
                      </a:cubicBezTo>
                      <a:cubicBezTo>
                        <a:pt x="574" y="73"/>
                        <a:pt x="465"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0"/>
                <p:cNvSpPr/>
                <p:nvPr/>
              </p:nvSpPr>
              <p:spPr>
                <a:xfrm rot="-156621" flipH="1">
                  <a:off x="2484446" y="2832981"/>
                  <a:ext cx="460163" cy="537022"/>
                </a:xfrm>
                <a:custGeom>
                  <a:avLst/>
                  <a:gdLst/>
                  <a:ahLst/>
                  <a:cxnLst/>
                  <a:rect l="l" t="t" r="r" b="b"/>
                  <a:pathLst>
                    <a:path w="4551" h="5311" fill="none" extrusionOk="0">
                      <a:moveTo>
                        <a:pt x="4550" y="927"/>
                      </a:moveTo>
                      <a:cubicBezTo>
                        <a:pt x="4550" y="927"/>
                        <a:pt x="3473" y="1115"/>
                        <a:pt x="2095" y="1"/>
                      </a:cubicBezTo>
                      <a:cubicBezTo>
                        <a:pt x="2095" y="1"/>
                        <a:pt x="1688" y="3103"/>
                        <a:pt x="1" y="4298"/>
                      </a:cubicBezTo>
                      <a:cubicBezTo>
                        <a:pt x="1" y="4298"/>
                        <a:pt x="1294" y="5310"/>
                        <a:pt x="3209" y="5249"/>
                      </a:cubicBezTo>
                      <a:lnTo>
                        <a:pt x="4550" y="927"/>
                      </a:ln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0"/>
                <p:cNvSpPr/>
                <p:nvPr/>
              </p:nvSpPr>
              <p:spPr>
                <a:xfrm rot="-156621" flipH="1">
                  <a:off x="1645199" y="2953558"/>
                  <a:ext cx="1173410" cy="1679723"/>
                </a:xfrm>
                <a:custGeom>
                  <a:avLst/>
                  <a:gdLst/>
                  <a:ahLst/>
                  <a:cxnLst/>
                  <a:rect l="l" t="t" r="r" b="b"/>
                  <a:pathLst>
                    <a:path w="11605" h="16612" extrusionOk="0">
                      <a:moveTo>
                        <a:pt x="5803" y="10754"/>
                      </a:moveTo>
                      <a:cubicBezTo>
                        <a:pt x="5803" y="10930"/>
                        <a:pt x="5801" y="11102"/>
                        <a:pt x="5800" y="11270"/>
                      </a:cubicBezTo>
                      <a:lnTo>
                        <a:pt x="5800" y="11270"/>
                      </a:lnTo>
                      <a:cubicBezTo>
                        <a:pt x="5799" y="11102"/>
                        <a:pt x="5798" y="10930"/>
                        <a:pt x="5798" y="10754"/>
                      </a:cubicBezTo>
                      <a:close/>
                      <a:moveTo>
                        <a:pt x="2741" y="0"/>
                      </a:moveTo>
                      <a:cubicBezTo>
                        <a:pt x="2741" y="0"/>
                        <a:pt x="956" y="4659"/>
                        <a:pt x="745" y="8367"/>
                      </a:cubicBezTo>
                      <a:cubicBezTo>
                        <a:pt x="615" y="10615"/>
                        <a:pt x="359" y="13559"/>
                        <a:pt x="359" y="13559"/>
                      </a:cubicBezTo>
                      <a:cubicBezTo>
                        <a:pt x="359" y="13559"/>
                        <a:pt x="1" y="16381"/>
                        <a:pt x="2513" y="16584"/>
                      </a:cubicBezTo>
                      <a:cubicBezTo>
                        <a:pt x="2737" y="16602"/>
                        <a:pt x="2946" y="16611"/>
                        <a:pt x="3141" y="16611"/>
                      </a:cubicBezTo>
                      <a:cubicBezTo>
                        <a:pt x="5208" y="16611"/>
                        <a:pt x="5680" y="15586"/>
                        <a:pt x="5780" y="13638"/>
                      </a:cubicBezTo>
                      <a:lnTo>
                        <a:pt x="5780" y="13638"/>
                      </a:lnTo>
                      <a:cubicBezTo>
                        <a:pt x="5826" y="15590"/>
                        <a:pt x="6231" y="16607"/>
                        <a:pt x="8459" y="16607"/>
                      </a:cubicBezTo>
                      <a:cubicBezTo>
                        <a:pt x="8654" y="16607"/>
                        <a:pt x="8863" y="16599"/>
                        <a:pt x="9088" y="16584"/>
                      </a:cubicBezTo>
                      <a:cubicBezTo>
                        <a:pt x="11604" y="16409"/>
                        <a:pt x="11242" y="13559"/>
                        <a:pt x="11242" y="13559"/>
                      </a:cubicBezTo>
                      <a:cubicBezTo>
                        <a:pt x="11242" y="13559"/>
                        <a:pt x="10986" y="10615"/>
                        <a:pt x="10856" y="8367"/>
                      </a:cubicBezTo>
                      <a:cubicBezTo>
                        <a:pt x="10645" y="4659"/>
                        <a:pt x="8860" y="0"/>
                        <a:pt x="8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0"/>
                <p:cNvSpPr/>
                <p:nvPr/>
              </p:nvSpPr>
              <p:spPr>
                <a:xfrm rot="-156621" flipH="1">
                  <a:off x="1645810" y="2953544"/>
                  <a:ext cx="1173410" cy="1706518"/>
                </a:xfrm>
                <a:custGeom>
                  <a:avLst/>
                  <a:gdLst/>
                  <a:ahLst/>
                  <a:cxnLst/>
                  <a:rect l="l" t="t" r="r" b="b"/>
                  <a:pathLst>
                    <a:path w="11605" h="16877" fill="none" extrusionOk="0">
                      <a:moveTo>
                        <a:pt x="5803" y="10754"/>
                      </a:moveTo>
                      <a:cubicBezTo>
                        <a:pt x="5803" y="14815"/>
                        <a:pt x="5250" y="16852"/>
                        <a:pt x="9088" y="16584"/>
                      </a:cubicBezTo>
                      <a:cubicBezTo>
                        <a:pt x="11604" y="16409"/>
                        <a:pt x="11242" y="13559"/>
                        <a:pt x="11242" y="13559"/>
                      </a:cubicBezTo>
                      <a:cubicBezTo>
                        <a:pt x="11242" y="13559"/>
                        <a:pt x="10986" y="10615"/>
                        <a:pt x="10856" y="8367"/>
                      </a:cubicBezTo>
                      <a:cubicBezTo>
                        <a:pt x="10645" y="4659"/>
                        <a:pt x="8860" y="0"/>
                        <a:pt x="8860" y="0"/>
                      </a:cubicBezTo>
                      <a:lnTo>
                        <a:pt x="2741" y="0"/>
                      </a:lnTo>
                      <a:cubicBezTo>
                        <a:pt x="2741" y="0"/>
                        <a:pt x="956" y="4659"/>
                        <a:pt x="745" y="8367"/>
                      </a:cubicBezTo>
                      <a:cubicBezTo>
                        <a:pt x="615" y="10615"/>
                        <a:pt x="359" y="13559"/>
                        <a:pt x="359" y="13559"/>
                      </a:cubicBezTo>
                      <a:cubicBezTo>
                        <a:pt x="359" y="13559"/>
                        <a:pt x="1" y="16381"/>
                        <a:pt x="2513" y="16584"/>
                      </a:cubicBezTo>
                      <a:cubicBezTo>
                        <a:pt x="6099" y="16877"/>
                        <a:pt x="5798" y="14815"/>
                        <a:pt x="5798" y="10754"/>
                      </a:cubicBezTo>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0"/>
                <p:cNvSpPr/>
                <p:nvPr/>
              </p:nvSpPr>
              <p:spPr>
                <a:xfrm rot="-156621" flipH="1">
                  <a:off x="1715591" y="4096812"/>
                  <a:ext cx="1063602" cy="63399"/>
                </a:xfrm>
                <a:custGeom>
                  <a:avLst/>
                  <a:gdLst/>
                  <a:ahLst/>
                  <a:cxnLst/>
                  <a:rect l="l" t="t" r="r" b="b"/>
                  <a:pathLst>
                    <a:path w="10519" h="627" extrusionOk="0">
                      <a:moveTo>
                        <a:pt x="1" y="1"/>
                      </a:moveTo>
                      <a:cubicBezTo>
                        <a:pt x="1" y="1"/>
                        <a:pt x="2851" y="627"/>
                        <a:pt x="5201" y="627"/>
                      </a:cubicBezTo>
                      <a:cubicBezTo>
                        <a:pt x="7550" y="627"/>
                        <a:pt x="10518" y="1"/>
                        <a:pt x="10518"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0"/>
                <p:cNvSpPr/>
                <p:nvPr/>
              </p:nvSpPr>
              <p:spPr>
                <a:xfrm rot="-156621" flipH="1">
                  <a:off x="1688817" y="2953417"/>
                  <a:ext cx="1080892" cy="1175867"/>
                </a:xfrm>
                <a:custGeom>
                  <a:avLst/>
                  <a:gdLst/>
                  <a:ahLst/>
                  <a:cxnLst/>
                  <a:rect l="l" t="t" r="r" b="b"/>
                  <a:pathLst>
                    <a:path w="10690" h="11629" extrusionOk="0">
                      <a:moveTo>
                        <a:pt x="2371" y="0"/>
                      </a:moveTo>
                      <a:cubicBezTo>
                        <a:pt x="1" y="5334"/>
                        <a:pt x="172" y="11311"/>
                        <a:pt x="172" y="11311"/>
                      </a:cubicBezTo>
                      <a:cubicBezTo>
                        <a:pt x="1303" y="11549"/>
                        <a:pt x="2849" y="11629"/>
                        <a:pt x="4407" y="11629"/>
                      </a:cubicBezTo>
                      <a:cubicBezTo>
                        <a:pt x="7524" y="11629"/>
                        <a:pt x="10689" y="11311"/>
                        <a:pt x="10689" y="11311"/>
                      </a:cubicBezTo>
                      <a:cubicBezTo>
                        <a:pt x="10673" y="5062"/>
                        <a:pt x="8490" y="0"/>
                        <a:pt x="8490" y="0"/>
                      </a:cubicBezTo>
                      <a:cubicBezTo>
                        <a:pt x="8490" y="0"/>
                        <a:pt x="7335" y="232"/>
                        <a:pt x="6583" y="516"/>
                      </a:cubicBezTo>
                      <a:cubicBezTo>
                        <a:pt x="5880" y="785"/>
                        <a:pt x="5384" y="1370"/>
                        <a:pt x="5384" y="1370"/>
                      </a:cubicBezTo>
                      <a:cubicBezTo>
                        <a:pt x="5384" y="1370"/>
                        <a:pt x="5058" y="797"/>
                        <a:pt x="4237" y="484"/>
                      </a:cubicBezTo>
                      <a:cubicBezTo>
                        <a:pt x="3697" y="277"/>
                        <a:pt x="2371" y="0"/>
                        <a:pt x="2371" y="0"/>
                      </a:cubicBezTo>
                      <a:close/>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0"/>
                <p:cNvSpPr/>
                <p:nvPr/>
              </p:nvSpPr>
              <p:spPr>
                <a:xfrm rot="-156621" flipH="1">
                  <a:off x="2230490" y="3575453"/>
                  <a:ext cx="422245" cy="402033"/>
                </a:xfrm>
                <a:custGeom>
                  <a:avLst/>
                  <a:gdLst/>
                  <a:ahLst/>
                  <a:cxnLst/>
                  <a:rect l="l" t="t" r="r" b="b"/>
                  <a:pathLst>
                    <a:path w="4176" h="3976" extrusionOk="0">
                      <a:moveTo>
                        <a:pt x="2269" y="66"/>
                      </a:moveTo>
                      <a:cubicBezTo>
                        <a:pt x="2367" y="66"/>
                        <a:pt x="2469" y="77"/>
                        <a:pt x="2566" y="106"/>
                      </a:cubicBezTo>
                      <a:cubicBezTo>
                        <a:pt x="2810" y="171"/>
                        <a:pt x="2997" y="354"/>
                        <a:pt x="3070" y="598"/>
                      </a:cubicBezTo>
                      <a:cubicBezTo>
                        <a:pt x="3147" y="878"/>
                        <a:pt x="3049" y="1179"/>
                        <a:pt x="2846" y="1382"/>
                      </a:cubicBezTo>
                      <a:cubicBezTo>
                        <a:pt x="2821" y="1404"/>
                        <a:pt x="2845" y="1436"/>
                        <a:pt x="2870" y="1436"/>
                      </a:cubicBezTo>
                      <a:cubicBezTo>
                        <a:pt x="2877" y="1436"/>
                        <a:pt x="2885" y="1433"/>
                        <a:pt x="2891" y="1427"/>
                      </a:cubicBezTo>
                      <a:cubicBezTo>
                        <a:pt x="3024" y="1297"/>
                        <a:pt x="3203" y="1222"/>
                        <a:pt x="3388" y="1222"/>
                      </a:cubicBezTo>
                      <a:cubicBezTo>
                        <a:pt x="3417" y="1222"/>
                        <a:pt x="3447" y="1224"/>
                        <a:pt x="3476" y="1228"/>
                      </a:cubicBezTo>
                      <a:cubicBezTo>
                        <a:pt x="3676" y="1252"/>
                        <a:pt x="3867" y="1370"/>
                        <a:pt x="3976" y="1541"/>
                      </a:cubicBezTo>
                      <a:cubicBezTo>
                        <a:pt x="4086" y="1712"/>
                        <a:pt x="4111" y="1915"/>
                        <a:pt x="4058" y="2106"/>
                      </a:cubicBezTo>
                      <a:cubicBezTo>
                        <a:pt x="4009" y="2293"/>
                        <a:pt x="3879" y="2456"/>
                        <a:pt x="3700" y="2537"/>
                      </a:cubicBezTo>
                      <a:cubicBezTo>
                        <a:pt x="3608" y="2580"/>
                        <a:pt x="3508" y="2601"/>
                        <a:pt x="3408" y="2601"/>
                      </a:cubicBezTo>
                      <a:cubicBezTo>
                        <a:pt x="3290" y="2601"/>
                        <a:pt x="3173" y="2572"/>
                        <a:pt x="3070" y="2512"/>
                      </a:cubicBezTo>
                      <a:lnTo>
                        <a:pt x="3070" y="2512"/>
                      </a:lnTo>
                      <a:cubicBezTo>
                        <a:pt x="3070" y="2512"/>
                        <a:pt x="3070" y="2512"/>
                        <a:pt x="3070" y="2512"/>
                      </a:cubicBezTo>
                      <a:cubicBezTo>
                        <a:pt x="3064" y="2508"/>
                        <a:pt x="3057" y="2507"/>
                        <a:pt x="3052" y="2507"/>
                      </a:cubicBezTo>
                      <a:cubicBezTo>
                        <a:pt x="3024" y="2507"/>
                        <a:pt x="3007" y="2549"/>
                        <a:pt x="3037" y="2569"/>
                      </a:cubicBezTo>
                      <a:cubicBezTo>
                        <a:pt x="3366" y="2797"/>
                        <a:pt x="3545" y="3276"/>
                        <a:pt x="3335" y="3642"/>
                      </a:cubicBezTo>
                      <a:lnTo>
                        <a:pt x="3335" y="3642"/>
                      </a:lnTo>
                      <a:cubicBezTo>
                        <a:pt x="3334" y="3642"/>
                        <a:pt x="3334" y="3642"/>
                        <a:pt x="3334" y="3643"/>
                      </a:cubicBezTo>
                      <a:cubicBezTo>
                        <a:pt x="3261" y="3765"/>
                        <a:pt x="3147" y="3846"/>
                        <a:pt x="3013" y="3883"/>
                      </a:cubicBezTo>
                      <a:cubicBezTo>
                        <a:pt x="2939" y="3902"/>
                        <a:pt x="2863" y="3910"/>
                        <a:pt x="2789" y="3910"/>
                      </a:cubicBezTo>
                      <a:cubicBezTo>
                        <a:pt x="2724" y="3910"/>
                        <a:pt x="2660" y="3904"/>
                        <a:pt x="2598" y="3895"/>
                      </a:cubicBezTo>
                      <a:cubicBezTo>
                        <a:pt x="2330" y="3850"/>
                        <a:pt x="2070" y="3716"/>
                        <a:pt x="1915" y="3484"/>
                      </a:cubicBezTo>
                      <a:cubicBezTo>
                        <a:pt x="1860" y="3408"/>
                        <a:pt x="1818" y="3321"/>
                        <a:pt x="1793" y="3229"/>
                      </a:cubicBezTo>
                      <a:lnTo>
                        <a:pt x="1793" y="3229"/>
                      </a:lnTo>
                      <a:cubicBezTo>
                        <a:pt x="1794" y="3175"/>
                        <a:pt x="1786" y="3121"/>
                        <a:pt x="1769" y="3069"/>
                      </a:cubicBezTo>
                      <a:cubicBezTo>
                        <a:pt x="1763" y="3053"/>
                        <a:pt x="1748" y="3044"/>
                        <a:pt x="1734" y="3044"/>
                      </a:cubicBezTo>
                      <a:cubicBezTo>
                        <a:pt x="1717" y="3044"/>
                        <a:pt x="1702" y="3056"/>
                        <a:pt x="1704" y="3078"/>
                      </a:cubicBezTo>
                      <a:cubicBezTo>
                        <a:pt x="1704" y="3080"/>
                        <a:pt x="1704" y="3083"/>
                        <a:pt x="1704" y="3086"/>
                      </a:cubicBezTo>
                      <a:lnTo>
                        <a:pt x="1704" y="3086"/>
                      </a:lnTo>
                      <a:lnTo>
                        <a:pt x="1704" y="3086"/>
                      </a:lnTo>
                      <a:cubicBezTo>
                        <a:pt x="1704" y="3086"/>
                        <a:pt x="1704" y="3087"/>
                        <a:pt x="1704" y="3088"/>
                      </a:cubicBezTo>
                      <a:lnTo>
                        <a:pt x="1704" y="3088"/>
                      </a:lnTo>
                      <a:cubicBezTo>
                        <a:pt x="1708" y="3136"/>
                        <a:pt x="1715" y="3184"/>
                        <a:pt x="1727" y="3231"/>
                      </a:cubicBezTo>
                      <a:lnTo>
                        <a:pt x="1727" y="3231"/>
                      </a:lnTo>
                      <a:cubicBezTo>
                        <a:pt x="1725" y="3362"/>
                        <a:pt x="1665" y="3491"/>
                        <a:pt x="1574" y="3586"/>
                      </a:cubicBezTo>
                      <a:cubicBezTo>
                        <a:pt x="1462" y="3695"/>
                        <a:pt x="1307" y="3747"/>
                        <a:pt x="1152" y="3747"/>
                      </a:cubicBezTo>
                      <a:cubicBezTo>
                        <a:pt x="1105" y="3747"/>
                        <a:pt x="1058" y="3742"/>
                        <a:pt x="1013" y="3732"/>
                      </a:cubicBezTo>
                      <a:cubicBezTo>
                        <a:pt x="817" y="3696"/>
                        <a:pt x="643" y="3574"/>
                        <a:pt x="513" y="3419"/>
                      </a:cubicBezTo>
                      <a:cubicBezTo>
                        <a:pt x="382" y="3269"/>
                        <a:pt x="248" y="3049"/>
                        <a:pt x="277" y="2838"/>
                      </a:cubicBezTo>
                      <a:cubicBezTo>
                        <a:pt x="305" y="2626"/>
                        <a:pt x="521" y="2488"/>
                        <a:pt x="724" y="2464"/>
                      </a:cubicBezTo>
                      <a:cubicBezTo>
                        <a:pt x="756" y="2460"/>
                        <a:pt x="773" y="2407"/>
                        <a:pt x="732" y="2399"/>
                      </a:cubicBezTo>
                      <a:cubicBezTo>
                        <a:pt x="382" y="2321"/>
                        <a:pt x="106" y="2004"/>
                        <a:pt x="69" y="1647"/>
                      </a:cubicBezTo>
                      <a:cubicBezTo>
                        <a:pt x="53" y="1468"/>
                        <a:pt x="94" y="1244"/>
                        <a:pt x="256" y="1138"/>
                      </a:cubicBezTo>
                      <a:cubicBezTo>
                        <a:pt x="346" y="1077"/>
                        <a:pt x="452" y="1061"/>
                        <a:pt x="557" y="1049"/>
                      </a:cubicBezTo>
                      <a:cubicBezTo>
                        <a:pt x="591" y="1046"/>
                        <a:pt x="625" y="1045"/>
                        <a:pt x="658" y="1045"/>
                      </a:cubicBezTo>
                      <a:cubicBezTo>
                        <a:pt x="724" y="1045"/>
                        <a:pt x="790" y="1050"/>
                        <a:pt x="858" y="1061"/>
                      </a:cubicBezTo>
                      <a:cubicBezTo>
                        <a:pt x="1082" y="1098"/>
                        <a:pt x="1297" y="1195"/>
                        <a:pt x="1472" y="1346"/>
                      </a:cubicBezTo>
                      <a:cubicBezTo>
                        <a:pt x="1479" y="1352"/>
                        <a:pt x="1487" y="1354"/>
                        <a:pt x="1494" y="1354"/>
                      </a:cubicBezTo>
                      <a:cubicBezTo>
                        <a:pt x="1517" y="1354"/>
                        <a:pt x="1537" y="1330"/>
                        <a:pt x="1525" y="1305"/>
                      </a:cubicBezTo>
                      <a:cubicBezTo>
                        <a:pt x="1468" y="1203"/>
                        <a:pt x="1448" y="1081"/>
                        <a:pt x="1431" y="972"/>
                      </a:cubicBezTo>
                      <a:cubicBezTo>
                        <a:pt x="1419" y="915"/>
                        <a:pt x="1411" y="858"/>
                        <a:pt x="1403" y="801"/>
                      </a:cubicBezTo>
                      <a:cubicBezTo>
                        <a:pt x="1391" y="740"/>
                        <a:pt x="1379" y="683"/>
                        <a:pt x="1379" y="618"/>
                      </a:cubicBezTo>
                      <a:cubicBezTo>
                        <a:pt x="1379" y="492"/>
                        <a:pt x="1415" y="366"/>
                        <a:pt x="1509" y="272"/>
                      </a:cubicBezTo>
                      <a:cubicBezTo>
                        <a:pt x="1590" y="191"/>
                        <a:pt x="1704" y="146"/>
                        <a:pt x="1814" y="118"/>
                      </a:cubicBezTo>
                      <a:cubicBezTo>
                        <a:pt x="1936" y="89"/>
                        <a:pt x="2062" y="73"/>
                        <a:pt x="2184" y="69"/>
                      </a:cubicBezTo>
                      <a:cubicBezTo>
                        <a:pt x="2212" y="67"/>
                        <a:pt x="2240" y="66"/>
                        <a:pt x="2269" y="66"/>
                      </a:cubicBezTo>
                      <a:close/>
                      <a:moveTo>
                        <a:pt x="2250" y="0"/>
                      </a:moveTo>
                      <a:cubicBezTo>
                        <a:pt x="2126" y="0"/>
                        <a:pt x="2000" y="15"/>
                        <a:pt x="1883" y="37"/>
                      </a:cubicBezTo>
                      <a:cubicBezTo>
                        <a:pt x="1757" y="61"/>
                        <a:pt x="1631" y="98"/>
                        <a:pt x="1529" y="171"/>
                      </a:cubicBezTo>
                      <a:cubicBezTo>
                        <a:pt x="1423" y="248"/>
                        <a:pt x="1346" y="362"/>
                        <a:pt x="1322" y="492"/>
                      </a:cubicBezTo>
                      <a:cubicBezTo>
                        <a:pt x="1293" y="642"/>
                        <a:pt x="1334" y="781"/>
                        <a:pt x="1358" y="927"/>
                      </a:cubicBezTo>
                      <a:cubicBezTo>
                        <a:pt x="1372" y="1028"/>
                        <a:pt x="1386" y="1126"/>
                        <a:pt x="1415" y="1218"/>
                      </a:cubicBezTo>
                      <a:lnTo>
                        <a:pt x="1415" y="1218"/>
                      </a:lnTo>
                      <a:cubicBezTo>
                        <a:pt x="1272" y="1117"/>
                        <a:pt x="1109" y="1044"/>
                        <a:pt x="935" y="1008"/>
                      </a:cubicBezTo>
                      <a:cubicBezTo>
                        <a:pt x="843" y="991"/>
                        <a:pt x="748" y="979"/>
                        <a:pt x="655" y="979"/>
                      </a:cubicBezTo>
                      <a:cubicBezTo>
                        <a:pt x="642" y="979"/>
                        <a:pt x="628" y="979"/>
                        <a:pt x="614" y="980"/>
                      </a:cubicBezTo>
                      <a:cubicBezTo>
                        <a:pt x="504" y="984"/>
                        <a:pt x="387" y="1000"/>
                        <a:pt x="285" y="1049"/>
                      </a:cubicBezTo>
                      <a:cubicBezTo>
                        <a:pt x="86" y="1134"/>
                        <a:pt x="4" y="1358"/>
                        <a:pt x="0" y="1561"/>
                      </a:cubicBezTo>
                      <a:cubicBezTo>
                        <a:pt x="0" y="1756"/>
                        <a:pt x="69" y="1951"/>
                        <a:pt x="183" y="2106"/>
                      </a:cubicBezTo>
                      <a:cubicBezTo>
                        <a:pt x="288" y="2246"/>
                        <a:pt x="429" y="2361"/>
                        <a:pt x="590" y="2425"/>
                      </a:cubicBezTo>
                      <a:lnTo>
                        <a:pt x="590" y="2425"/>
                      </a:lnTo>
                      <a:cubicBezTo>
                        <a:pt x="437" y="2472"/>
                        <a:pt x="300" y="2572"/>
                        <a:pt x="240" y="2724"/>
                      </a:cubicBezTo>
                      <a:cubicBezTo>
                        <a:pt x="147" y="2952"/>
                        <a:pt x="269" y="3204"/>
                        <a:pt x="403" y="3387"/>
                      </a:cubicBezTo>
                      <a:cubicBezTo>
                        <a:pt x="533" y="3570"/>
                        <a:pt x="712" y="3716"/>
                        <a:pt x="927" y="3781"/>
                      </a:cubicBezTo>
                      <a:cubicBezTo>
                        <a:pt x="1000" y="3802"/>
                        <a:pt x="1076" y="3812"/>
                        <a:pt x="1152" y="3812"/>
                      </a:cubicBezTo>
                      <a:cubicBezTo>
                        <a:pt x="1300" y="3812"/>
                        <a:pt x="1447" y="3771"/>
                        <a:pt x="1566" y="3679"/>
                      </a:cubicBezTo>
                      <a:cubicBezTo>
                        <a:pt x="1665" y="3602"/>
                        <a:pt x="1739" y="3490"/>
                        <a:pt x="1773" y="3368"/>
                      </a:cubicBezTo>
                      <a:lnTo>
                        <a:pt x="1773" y="3368"/>
                      </a:lnTo>
                      <a:cubicBezTo>
                        <a:pt x="1846" y="3537"/>
                        <a:pt x="1971" y="3682"/>
                        <a:pt x="2127" y="3785"/>
                      </a:cubicBezTo>
                      <a:cubicBezTo>
                        <a:pt x="2307" y="3904"/>
                        <a:pt x="2543" y="3975"/>
                        <a:pt x="2772" y="3975"/>
                      </a:cubicBezTo>
                      <a:cubicBezTo>
                        <a:pt x="2847" y="3975"/>
                        <a:pt x="2921" y="3968"/>
                        <a:pt x="2993" y="3952"/>
                      </a:cubicBezTo>
                      <a:cubicBezTo>
                        <a:pt x="3158" y="3915"/>
                        <a:pt x="3300" y="3823"/>
                        <a:pt x="3389" y="3678"/>
                      </a:cubicBezTo>
                      <a:lnTo>
                        <a:pt x="3389" y="3678"/>
                      </a:lnTo>
                      <a:cubicBezTo>
                        <a:pt x="3390" y="3677"/>
                        <a:pt x="3390" y="3676"/>
                        <a:pt x="3391" y="3675"/>
                      </a:cubicBezTo>
                      <a:lnTo>
                        <a:pt x="3391" y="3675"/>
                      </a:lnTo>
                      <a:cubicBezTo>
                        <a:pt x="3391" y="3675"/>
                        <a:pt x="3391" y="3675"/>
                        <a:pt x="3391" y="3675"/>
                      </a:cubicBezTo>
                      <a:cubicBezTo>
                        <a:pt x="3570" y="3366"/>
                        <a:pt x="3493" y="2976"/>
                        <a:pt x="3277" y="2704"/>
                      </a:cubicBezTo>
                      <a:cubicBezTo>
                        <a:pt x="3262" y="2684"/>
                        <a:pt x="3246" y="2665"/>
                        <a:pt x="3228" y="2647"/>
                      </a:cubicBezTo>
                      <a:lnTo>
                        <a:pt x="3228" y="2647"/>
                      </a:lnTo>
                      <a:cubicBezTo>
                        <a:pt x="3285" y="2660"/>
                        <a:pt x="3343" y="2667"/>
                        <a:pt x="3402" y="2667"/>
                      </a:cubicBezTo>
                      <a:cubicBezTo>
                        <a:pt x="3489" y="2667"/>
                        <a:pt x="3577" y="2652"/>
                        <a:pt x="3659" y="2622"/>
                      </a:cubicBezTo>
                      <a:cubicBezTo>
                        <a:pt x="3863" y="2553"/>
                        <a:pt x="4021" y="2399"/>
                        <a:pt x="4098" y="2199"/>
                      </a:cubicBezTo>
                      <a:cubicBezTo>
                        <a:pt x="4176" y="2000"/>
                        <a:pt x="4168" y="1764"/>
                        <a:pt x="4070" y="1573"/>
                      </a:cubicBezTo>
                      <a:cubicBezTo>
                        <a:pt x="3972" y="1382"/>
                        <a:pt x="3777" y="1228"/>
                        <a:pt x="3562" y="1175"/>
                      </a:cubicBezTo>
                      <a:cubicBezTo>
                        <a:pt x="3506" y="1161"/>
                        <a:pt x="3449" y="1155"/>
                        <a:pt x="3393" y="1155"/>
                      </a:cubicBezTo>
                      <a:cubicBezTo>
                        <a:pt x="3269" y="1155"/>
                        <a:pt x="3146" y="1186"/>
                        <a:pt x="3036" y="1243"/>
                      </a:cubicBezTo>
                      <a:lnTo>
                        <a:pt x="3036" y="1243"/>
                      </a:lnTo>
                      <a:cubicBezTo>
                        <a:pt x="3135" y="1078"/>
                        <a:pt x="3181" y="881"/>
                        <a:pt x="3155" y="687"/>
                      </a:cubicBezTo>
                      <a:cubicBezTo>
                        <a:pt x="3115" y="415"/>
                        <a:pt x="2944" y="187"/>
                        <a:pt x="2696" y="81"/>
                      </a:cubicBezTo>
                      <a:cubicBezTo>
                        <a:pt x="2558" y="23"/>
                        <a:pt x="2405" y="0"/>
                        <a:pt x="2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0"/>
                <p:cNvSpPr/>
                <p:nvPr/>
              </p:nvSpPr>
              <p:spPr>
                <a:xfrm rot="-156621" flipH="1">
                  <a:off x="2345777" y="3772921"/>
                  <a:ext cx="107988" cy="18706"/>
                </a:xfrm>
                <a:custGeom>
                  <a:avLst/>
                  <a:gdLst/>
                  <a:ahLst/>
                  <a:cxnLst/>
                  <a:rect l="l" t="t" r="r" b="b"/>
                  <a:pathLst>
                    <a:path w="1068" h="185" extrusionOk="0">
                      <a:moveTo>
                        <a:pt x="1027" y="1"/>
                      </a:moveTo>
                      <a:cubicBezTo>
                        <a:pt x="1025" y="1"/>
                        <a:pt x="1024" y="1"/>
                        <a:pt x="1023" y="1"/>
                      </a:cubicBezTo>
                      <a:cubicBezTo>
                        <a:pt x="693" y="26"/>
                        <a:pt x="368" y="66"/>
                        <a:pt x="43" y="119"/>
                      </a:cubicBezTo>
                      <a:cubicBezTo>
                        <a:pt x="1" y="127"/>
                        <a:pt x="16" y="185"/>
                        <a:pt x="52" y="185"/>
                      </a:cubicBezTo>
                      <a:cubicBezTo>
                        <a:pt x="54" y="185"/>
                        <a:pt x="57" y="185"/>
                        <a:pt x="59" y="184"/>
                      </a:cubicBezTo>
                      <a:cubicBezTo>
                        <a:pt x="380" y="131"/>
                        <a:pt x="701" y="91"/>
                        <a:pt x="1023" y="66"/>
                      </a:cubicBezTo>
                      <a:cubicBezTo>
                        <a:pt x="1066" y="62"/>
                        <a:pt x="1067" y="1"/>
                        <a:pt x="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0"/>
                <p:cNvSpPr/>
                <p:nvPr/>
              </p:nvSpPr>
              <p:spPr>
                <a:xfrm rot="-156621" flipH="1">
                  <a:off x="2422454" y="3674891"/>
                  <a:ext cx="136502" cy="110013"/>
                </a:xfrm>
                <a:custGeom>
                  <a:avLst/>
                  <a:gdLst/>
                  <a:ahLst/>
                  <a:cxnLst/>
                  <a:rect l="l" t="t" r="r" b="b"/>
                  <a:pathLst>
                    <a:path w="1350" h="1088" extrusionOk="0">
                      <a:moveTo>
                        <a:pt x="1307" y="0"/>
                      </a:moveTo>
                      <a:cubicBezTo>
                        <a:pt x="1295" y="0"/>
                        <a:pt x="1284" y="7"/>
                        <a:pt x="1281" y="23"/>
                      </a:cubicBezTo>
                      <a:cubicBezTo>
                        <a:pt x="1207" y="291"/>
                        <a:pt x="1159" y="563"/>
                        <a:pt x="1126" y="840"/>
                      </a:cubicBezTo>
                      <a:cubicBezTo>
                        <a:pt x="1126" y="876"/>
                        <a:pt x="1122" y="909"/>
                        <a:pt x="1118" y="945"/>
                      </a:cubicBezTo>
                      <a:cubicBezTo>
                        <a:pt x="1118" y="962"/>
                        <a:pt x="1118" y="998"/>
                        <a:pt x="1102" y="1015"/>
                      </a:cubicBezTo>
                      <a:cubicBezTo>
                        <a:pt x="1098" y="1019"/>
                        <a:pt x="1092" y="1020"/>
                        <a:pt x="1085" y="1020"/>
                      </a:cubicBezTo>
                      <a:cubicBezTo>
                        <a:pt x="1063" y="1020"/>
                        <a:pt x="1032" y="1005"/>
                        <a:pt x="1016" y="1002"/>
                      </a:cubicBezTo>
                      <a:cubicBezTo>
                        <a:pt x="980" y="990"/>
                        <a:pt x="947" y="982"/>
                        <a:pt x="915" y="970"/>
                      </a:cubicBezTo>
                      <a:cubicBezTo>
                        <a:pt x="776" y="929"/>
                        <a:pt x="642" y="889"/>
                        <a:pt x="504" y="844"/>
                      </a:cubicBezTo>
                      <a:cubicBezTo>
                        <a:pt x="354" y="795"/>
                        <a:pt x="203" y="742"/>
                        <a:pt x="53" y="689"/>
                      </a:cubicBezTo>
                      <a:cubicBezTo>
                        <a:pt x="48" y="688"/>
                        <a:pt x="44" y="687"/>
                        <a:pt x="40" y="687"/>
                      </a:cubicBezTo>
                      <a:cubicBezTo>
                        <a:pt x="9" y="687"/>
                        <a:pt x="0" y="740"/>
                        <a:pt x="37" y="754"/>
                      </a:cubicBezTo>
                      <a:cubicBezTo>
                        <a:pt x="321" y="856"/>
                        <a:pt x="606" y="950"/>
                        <a:pt x="894" y="1035"/>
                      </a:cubicBezTo>
                      <a:cubicBezTo>
                        <a:pt x="931" y="1047"/>
                        <a:pt x="968" y="1055"/>
                        <a:pt x="1004" y="1067"/>
                      </a:cubicBezTo>
                      <a:cubicBezTo>
                        <a:pt x="1033" y="1076"/>
                        <a:pt x="1065" y="1088"/>
                        <a:pt x="1098" y="1088"/>
                      </a:cubicBezTo>
                      <a:cubicBezTo>
                        <a:pt x="1155" y="1080"/>
                        <a:pt x="1175" y="1027"/>
                        <a:pt x="1183" y="974"/>
                      </a:cubicBezTo>
                      <a:cubicBezTo>
                        <a:pt x="1199" y="828"/>
                        <a:pt x="1211" y="681"/>
                        <a:pt x="1236" y="535"/>
                      </a:cubicBezTo>
                      <a:cubicBezTo>
                        <a:pt x="1264" y="368"/>
                        <a:pt x="1301" y="205"/>
                        <a:pt x="1342" y="43"/>
                      </a:cubicBezTo>
                      <a:cubicBezTo>
                        <a:pt x="1349" y="18"/>
                        <a:pt x="1327" y="0"/>
                        <a:pt x="1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0"/>
                <p:cNvSpPr/>
                <p:nvPr/>
              </p:nvSpPr>
              <p:spPr>
                <a:xfrm rot="-156621" flipH="1">
                  <a:off x="2391774" y="3786611"/>
                  <a:ext cx="61274" cy="105261"/>
                </a:xfrm>
                <a:custGeom>
                  <a:avLst/>
                  <a:gdLst/>
                  <a:ahLst/>
                  <a:cxnLst/>
                  <a:rect l="l" t="t" r="r" b="b"/>
                  <a:pathLst>
                    <a:path w="606" h="1041" extrusionOk="0">
                      <a:moveTo>
                        <a:pt x="42" y="1"/>
                      </a:moveTo>
                      <a:cubicBezTo>
                        <a:pt x="22" y="1"/>
                        <a:pt x="1" y="18"/>
                        <a:pt x="6" y="43"/>
                      </a:cubicBezTo>
                      <a:cubicBezTo>
                        <a:pt x="91" y="413"/>
                        <a:pt x="278" y="755"/>
                        <a:pt x="534" y="1031"/>
                      </a:cubicBezTo>
                      <a:cubicBezTo>
                        <a:pt x="541" y="1038"/>
                        <a:pt x="548" y="1040"/>
                        <a:pt x="555" y="1040"/>
                      </a:cubicBezTo>
                      <a:cubicBezTo>
                        <a:pt x="581" y="1040"/>
                        <a:pt x="605" y="1008"/>
                        <a:pt x="583" y="982"/>
                      </a:cubicBezTo>
                      <a:cubicBezTo>
                        <a:pt x="331" y="714"/>
                        <a:pt x="156" y="381"/>
                        <a:pt x="71" y="23"/>
                      </a:cubicBezTo>
                      <a:cubicBezTo>
                        <a:pt x="66" y="7"/>
                        <a:pt x="54"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0"/>
                <p:cNvSpPr/>
                <p:nvPr/>
              </p:nvSpPr>
              <p:spPr>
                <a:xfrm rot="-156621" flipH="1">
                  <a:off x="2445337" y="3786454"/>
                  <a:ext cx="93529" cy="74623"/>
                </a:xfrm>
                <a:custGeom>
                  <a:avLst/>
                  <a:gdLst/>
                  <a:ahLst/>
                  <a:cxnLst/>
                  <a:rect l="l" t="t" r="r" b="b"/>
                  <a:pathLst>
                    <a:path w="925" h="738" extrusionOk="0">
                      <a:moveTo>
                        <a:pt x="876" y="1"/>
                      </a:moveTo>
                      <a:cubicBezTo>
                        <a:pt x="871" y="1"/>
                        <a:pt x="866" y="2"/>
                        <a:pt x="861" y="5"/>
                      </a:cubicBezTo>
                      <a:lnTo>
                        <a:pt x="861" y="1"/>
                      </a:lnTo>
                      <a:cubicBezTo>
                        <a:pt x="690" y="86"/>
                        <a:pt x="531" y="188"/>
                        <a:pt x="381" y="306"/>
                      </a:cubicBezTo>
                      <a:cubicBezTo>
                        <a:pt x="304" y="363"/>
                        <a:pt x="235" y="424"/>
                        <a:pt x="165" y="489"/>
                      </a:cubicBezTo>
                      <a:cubicBezTo>
                        <a:pt x="104" y="546"/>
                        <a:pt x="19" y="611"/>
                        <a:pt x="3" y="696"/>
                      </a:cubicBezTo>
                      <a:cubicBezTo>
                        <a:pt x="0" y="721"/>
                        <a:pt x="22" y="738"/>
                        <a:pt x="40" y="738"/>
                      </a:cubicBezTo>
                      <a:cubicBezTo>
                        <a:pt x="53" y="738"/>
                        <a:pt x="65" y="730"/>
                        <a:pt x="68" y="712"/>
                      </a:cubicBezTo>
                      <a:cubicBezTo>
                        <a:pt x="76" y="672"/>
                        <a:pt x="104" y="643"/>
                        <a:pt x="133" y="615"/>
                      </a:cubicBezTo>
                      <a:cubicBezTo>
                        <a:pt x="165" y="582"/>
                        <a:pt x="194" y="550"/>
                        <a:pt x="226" y="521"/>
                      </a:cubicBezTo>
                      <a:cubicBezTo>
                        <a:pt x="296" y="460"/>
                        <a:pt x="365" y="399"/>
                        <a:pt x="438" y="343"/>
                      </a:cubicBezTo>
                      <a:cubicBezTo>
                        <a:pt x="580" y="237"/>
                        <a:pt x="735" y="139"/>
                        <a:pt x="893" y="62"/>
                      </a:cubicBezTo>
                      <a:cubicBezTo>
                        <a:pt x="924" y="45"/>
                        <a:pt x="905" y="1"/>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0"/>
                <p:cNvSpPr/>
                <p:nvPr/>
              </p:nvSpPr>
              <p:spPr>
                <a:xfrm rot="-156621" flipH="1">
                  <a:off x="2444709" y="3339585"/>
                  <a:ext cx="71689" cy="262292"/>
                </a:xfrm>
                <a:custGeom>
                  <a:avLst/>
                  <a:gdLst/>
                  <a:ahLst/>
                  <a:cxnLst/>
                  <a:rect l="l" t="t" r="r" b="b"/>
                  <a:pathLst>
                    <a:path w="709" h="2594" extrusionOk="0">
                      <a:moveTo>
                        <a:pt x="452" y="0"/>
                      </a:moveTo>
                      <a:cubicBezTo>
                        <a:pt x="421" y="0"/>
                        <a:pt x="412" y="53"/>
                        <a:pt x="448" y="64"/>
                      </a:cubicBezTo>
                      <a:cubicBezTo>
                        <a:pt x="521" y="88"/>
                        <a:pt x="566" y="161"/>
                        <a:pt x="590" y="234"/>
                      </a:cubicBezTo>
                      <a:cubicBezTo>
                        <a:pt x="619" y="324"/>
                        <a:pt x="631" y="421"/>
                        <a:pt x="635" y="515"/>
                      </a:cubicBezTo>
                      <a:cubicBezTo>
                        <a:pt x="643" y="621"/>
                        <a:pt x="639" y="726"/>
                        <a:pt x="607" y="828"/>
                      </a:cubicBezTo>
                      <a:cubicBezTo>
                        <a:pt x="582" y="917"/>
                        <a:pt x="533" y="999"/>
                        <a:pt x="481" y="1076"/>
                      </a:cubicBezTo>
                      <a:cubicBezTo>
                        <a:pt x="371" y="1226"/>
                        <a:pt x="233" y="1352"/>
                        <a:pt x="139" y="1511"/>
                      </a:cubicBezTo>
                      <a:cubicBezTo>
                        <a:pt x="41" y="1670"/>
                        <a:pt x="1" y="1840"/>
                        <a:pt x="5" y="2019"/>
                      </a:cubicBezTo>
                      <a:cubicBezTo>
                        <a:pt x="9" y="2218"/>
                        <a:pt x="74" y="2418"/>
                        <a:pt x="196" y="2580"/>
                      </a:cubicBezTo>
                      <a:cubicBezTo>
                        <a:pt x="203" y="2590"/>
                        <a:pt x="213" y="2594"/>
                        <a:pt x="223" y="2594"/>
                      </a:cubicBezTo>
                      <a:cubicBezTo>
                        <a:pt x="246" y="2594"/>
                        <a:pt x="270" y="2570"/>
                        <a:pt x="253" y="2544"/>
                      </a:cubicBezTo>
                      <a:lnTo>
                        <a:pt x="253" y="2544"/>
                      </a:lnTo>
                      <a:lnTo>
                        <a:pt x="253" y="2548"/>
                      </a:lnTo>
                      <a:cubicBezTo>
                        <a:pt x="29" y="2251"/>
                        <a:pt x="9" y="1828"/>
                        <a:pt x="212" y="1515"/>
                      </a:cubicBezTo>
                      <a:cubicBezTo>
                        <a:pt x="314" y="1361"/>
                        <a:pt x="456" y="1230"/>
                        <a:pt x="562" y="1076"/>
                      </a:cubicBezTo>
                      <a:cubicBezTo>
                        <a:pt x="615" y="995"/>
                        <a:pt x="659" y="909"/>
                        <a:pt x="680" y="812"/>
                      </a:cubicBezTo>
                      <a:cubicBezTo>
                        <a:pt x="704" y="710"/>
                        <a:pt x="708" y="600"/>
                        <a:pt x="700" y="495"/>
                      </a:cubicBezTo>
                      <a:cubicBezTo>
                        <a:pt x="688" y="324"/>
                        <a:pt x="659" y="64"/>
                        <a:pt x="464" y="3"/>
                      </a:cubicBezTo>
                      <a:cubicBezTo>
                        <a:pt x="460" y="1"/>
                        <a:pt x="456" y="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0"/>
                <p:cNvSpPr/>
                <p:nvPr/>
              </p:nvSpPr>
              <p:spPr>
                <a:xfrm rot="-156621" flipH="1">
                  <a:off x="2500737" y="3446163"/>
                  <a:ext cx="104045" cy="157335"/>
                </a:xfrm>
                <a:custGeom>
                  <a:avLst/>
                  <a:gdLst/>
                  <a:ahLst/>
                  <a:cxnLst/>
                  <a:rect l="l" t="t" r="r" b="b"/>
                  <a:pathLst>
                    <a:path w="1029" h="1556" extrusionOk="0">
                      <a:moveTo>
                        <a:pt x="68" y="0"/>
                      </a:moveTo>
                      <a:cubicBezTo>
                        <a:pt x="52" y="0"/>
                        <a:pt x="35" y="10"/>
                        <a:pt x="33" y="31"/>
                      </a:cubicBezTo>
                      <a:cubicBezTo>
                        <a:pt x="0" y="307"/>
                        <a:pt x="61" y="584"/>
                        <a:pt x="175" y="832"/>
                      </a:cubicBezTo>
                      <a:cubicBezTo>
                        <a:pt x="277" y="1055"/>
                        <a:pt x="423" y="1271"/>
                        <a:pt x="622" y="1413"/>
                      </a:cubicBezTo>
                      <a:cubicBezTo>
                        <a:pt x="732" y="1490"/>
                        <a:pt x="854" y="1543"/>
                        <a:pt x="988" y="1555"/>
                      </a:cubicBezTo>
                      <a:cubicBezTo>
                        <a:pt x="989" y="1555"/>
                        <a:pt x="990" y="1555"/>
                        <a:pt x="992" y="1555"/>
                      </a:cubicBezTo>
                      <a:cubicBezTo>
                        <a:pt x="1029" y="1555"/>
                        <a:pt x="1027" y="1494"/>
                        <a:pt x="988" y="1490"/>
                      </a:cubicBezTo>
                      <a:cubicBezTo>
                        <a:pt x="760" y="1466"/>
                        <a:pt x="573" y="1315"/>
                        <a:pt x="439" y="1145"/>
                      </a:cubicBezTo>
                      <a:cubicBezTo>
                        <a:pt x="285" y="949"/>
                        <a:pt x="175" y="710"/>
                        <a:pt x="122" y="466"/>
                      </a:cubicBezTo>
                      <a:cubicBezTo>
                        <a:pt x="90" y="323"/>
                        <a:pt x="81" y="177"/>
                        <a:pt x="98" y="31"/>
                      </a:cubicBezTo>
                      <a:cubicBezTo>
                        <a:pt x="100" y="10"/>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0"/>
                <p:cNvSpPr/>
                <p:nvPr/>
              </p:nvSpPr>
              <p:spPr>
                <a:xfrm rot="-156621" flipH="1">
                  <a:off x="2446998" y="3239637"/>
                  <a:ext cx="114358" cy="108901"/>
                </a:xfrm>
                <a:custGeom>
                  <a:avLst/>
                  <a:gdLst/>
                  <a:ahLst/>
                  <a:cxnLst/>
                  <a:rect l="l" t="t" r="r" b="b"/>
                  <a:pathLst>
                    <a:path w="1131" h="1077" extrusionOk="0">
                      <a:moveTo>
                        <a:pt x="777" y="0"/>
                      </a:moveTo>
                      <a:cubicBezTo>
                        <a:pt x="687" y="0"/>
                        <a:pt x="640" y="123"/>
                        <a:pt x="626" y="206"/>
                      </a:cubicBezTo>
                      <a:cubicBezTo>
                        <a:pt x="616" y="269"/>
                        <a:pt x="620" y="332"/>
                        <a:pt x="637" y="392"/>
                      </a:cubicBezTo>
                      <a:lnTo>
                        <a:pt x="637" y="392"/>
                      </a:lnTo>
                      <a:cubicBezTo>
                        <a:pt x="606" y="367"/>
                        <a:pt x="574" y="343"/>
                        <a:pt x="541" y="320"/>
                      </a:cubicBezTo>
                      <a:cubicBezTo>
                        <a:pt x="505" y="296"/>
                        <a:pt x="464" y="267"/>
                        <a:pt x="423" y="247"/>
                      </a:cubicBezTo>
                      <a:cubicBezTo>
                        <a:pt x="404" y="237"/>
                        <a:pt x="383" y="231"/>
                        <a:pt x="362" y="231"/>
                      </a:cubicBezTo>
                      <a:cubicBezTo>
                        <a:pt x="346" y="231"/>
                        <a:pt x="331" y="234"/>
                        <a:pt x="317" y="243"/>
                      </a:cubicBezTo>
                      <a:cubicBezTo>
                        <a:pt x="252" y="283"/>
                        <a:pt x="257" y="373"/>
                        <a:pt x="273" y="438"/>
                      </a:cubicBezTo>
                      <a:cubicBezTo>
                        <a:pt x="282" y="492"/>
                        <a:pt x="301" y="543"/>
                        <a:pt x="327" y="591"/>
                      </a:cubicBezTo>
                      <a:lnTo>
                        <a:pt x="327" y="591"/>
                      </a:lnTo>
                      <a:cubicBezTo>
                        <a:pt x="293" y="580"/>
                        <a:pt x="258" y="573"/>
                        <a:pt x="224" y="573"/>
                      </a:cubicBezTo>
                      <a:cubicBezTo>
                        <a:pt x="193" y="573"/>
                        <a:pt x="161" y="579"/>
                        <a:pt x="130" y="592"/>
                      </a:cubicBezTo>
                      <a:cubicBezTo>
                        <a:pt x="41" y="633"/>
                        <a:pt x="0" y="723"/>
                        <a:pt x="21" y="812"/>
                      </a:cubicBezTo>
                      <a:cubicBezTo>
                        <a:pt x="65" y="1032"/>
                        <a:pt x="354" y="1068"/>
                        <a:pt x="533" y="1076"/>
                      </a:cubicBezTo>
                      <a:cubicBezTo>
                        <a:pt x="547" y="1077"/>
                        <a:pt x="560" y="1077"/>
                        <a:pt x="574" y="1077"/>
                      </a:cubicBezTo>
                      <a:cubicBezTo>
                        <a:pt x="699" y="1077"/>
                        <a:pt x="823" y="1060"/>
                        <a:pt x="944" y="1023"/>
                      </a:cubicBezTo>
                      <a:cubicBezTo>
                        <a:pt x="981" y="1012"/>
                        <a:pt x="967" y="961"/>
                        <a:pt x="934" y="961"/>
                      </a:cubicBezTo>
                      <a:cubicBezTo>
                        <a:pt x="930" y="961"/>
                        <a:pt x="927" y="961"/>
                        <a:pt x="923" y="962"/>
                      </a:cubicBezTo>
                      <a:cubicBezTo>
                        <a:pt x="812" y="992"/>
                        <a:pt x="697" y="1012"/>
                        <a:pt x="578" y="1012"/>
                      </a:cubicBezTo>
                      <a:cubicBezTo>
                        <a:pt x="567" y="1012"/>
                        <a:pt x="556" y="1012"/>
                        <a:pt x="545" y="1011"/>
                      </a:cubicBezTo>
                      <a:cubicBezTo>
                        <a:pt x="431" y="1007"/>
                        <a:pt x="305" y="995"/>
                        <a:pt x="204" y="942"/>
                      </a:cubicBezTo>
                      <a:cubicBezTo>
                        <a:pt x="122" y="897"/>
                        <a:pt x="41" y="792"/>
                        <a:pt x="98" y="702"/>
                      </a:cubicBezTo>
                      <a:cubicBezTo>
                        <a:pt x="126" y="655"/>
                        <a:pt x="169" y="639"/>
                        <a:pt x="216" y="639"/>
                      </a:cubicBezTo>
                      <a:cubicBezTo>
                        <a:pt x="280" y="639"/>
                        <a:pt x="350" y="668"/>
                        <a:pt x="399" y="694"/>
                      </a:cubicBezTo>
                      <a:cubicBezTo>
                        <a:pt x="405" y="697"/>
                        <a:pt x="410" y="698"/>
                        <a:pt x="415" y="698"/>
                      </a:cubicBezTo>
                      <a:cubicBezTo>
                        <a:pt x="443" y="698"/>
                        <a:pt x="460" y="665"/>
                        <a:pt x="439" y="641"/>
                      </a:cubicBezTo>
                      <a:cubicBezTo>
                        <a:pt x="395" y="584"/>
                        <a:pt x="358" y="515"/>
                        <a:pt x="342" y="446"/>
                      </a:cubicBezTo>
                      <a:cubicBezTo>
                        <a:pt x="334" y="414"/>
                        <a:pt x="305" y="308"/>
                        <a:pt x="358" y="296"/>
                      </a:cubicBezTo>
                      <a:cubicBezTo>
                        <a:pt x="360" y="295"/>
                        <a:pt x="361" y="295"/>
                        <a:pt x="363" y="295"/>
                      </a:cubicBezTo>
                      <a:cubicBezTo>
                        <a:pt x="391" y="295"/>
                        <a:pt x="432" y="329"/>
                        <a:pt x="452" y="340"/>
                      </a:cubicBezTo>
                      <a:cubicBezTo>
                        <a:pt x="484" y="361"/>
                        <a:pt x="517" y="381"/>
                        <a:pt x="545" y="405"/>
                      </a:cubicBezTo>
                      <a:cubicBezTo>
                        <a:pt x="606" y="450"/>
                        <a:pt x="667" y="503"/>
                        <a:pt x="720" y="560"/>
                      </a:cubicBezTo>
                      <a:cubicBezTo>
                        <a:pt x="727" y="566"/>
                        <a:pt x="735" y="569"/>
                        <a:pt x="742" y="569"/>
                      </a:cubicBezTo>
                      <a:cubicBezTo>
                        <a:pt x="767" y="569"/>
                        <a:pt x="788" y="536"/>
                        <a:pt x="769" y="511"/>
                      </a:cubicBezTo>
                      <a:cubicBezTo>
                        <a:pt x="708" y="438"/>
                        <a:pt x="683" y="344"/>
                        <a:pt x="687" y="251"/>
                      </a:cubicBezTo>
                      <a:cubicBezTo>
                        <a:pt x="692" y="206"/>
                        <a:pt x="704" y="161"/>
                        <a:pt x="724" y="121"/>
                      </a:cubicBezTo>
                      <a:cubicBezTo>
                        <a:pt x="732" y="100"/>
                        <a:pt x="744" y="72"/>
                        <a:pt x="769" y="64"/>
                      </a:cubicBezTo>
                      <a:cubicBezTo>
                        <a:pt x="772" y="63"/>
                        <a:pt x="775" y="62"/>
                        <a:pt x="779" y="62"/>
                      </a:cubicBezTo>
                      <a:cubicBezTo>
                        <a:pt x="798" y="62"/>
                        <a:pt x="820" y="78"/>
                        <a:pt x="834" y="88"/>
                      </a:cubicBezTo>
                      <a:cubicBezTo>
                        <a:pt x="870" y="121"/>
                        <a:pt x="895" y="166"/>
                        <a:pt x="919" y="206"/>
                      </a:cubicBezTo>
                      <a:cubicBezTo>
                        <a:pt x="944" y="251"/>
                        <a:pt x="968" y="296"/>
                        <a:pt x="984" y="340"/>
                      </a:cubicBezTo>
                      <a:cubicBezTo>
                        <a:pt x="1017" y="430"/>
                        <a:pt x="1037" y="527"/>
                        <a:pt x="1041" y="625"/>
                      </a:cubicBezTo>
                      <a:cubicBezTo>
                        <a:pt x="1045" y="735"/>
                        <a:pt x="1029" y="849"/>
                        <a:pt x="992" y="954"/>
                      </a:cubicBezTo>
                      <a:cubicBezTo>
                        <a:pt x="985" y="979"/>
                        <a:pt x="1005" y="994"/>
                        <a:pt x="1025" y="994"/>
                      </a:cubicBezTo>
                      <a:cubicBezTo>
                        <a:pt x="1039" y="994"/>
                        <a:pt x="1053" y="987"/>
                        <a:pt x="1057" y="971"/>
                      </a:cubicBezTo>
                      <a:cubicBezTo>
                        <a:pt x="1131" y="751"/>
                        <a:pt x="1122" y="503"/>
                        <a:pt x="1029" y="283"/>
                      </a:cubicBezTo>
                      <a:cubicBezTo>
                        <a:pt x="1009" y="231"/>
                        <a:pt x="980" y="174"/>
                        <a:pt x="944" y="125"/>
                      </a:cubicBezTo>
                      <a:cubicBezTo>
                        <a:pt x="915" y="80"/>
                        <a:pt x="879" y="31"/>
                        <a:pt x="826" y="11"/>
                      </a:cubicBezTo>
                      <a:cubicBezTo>
                        <a:pt x="808" y="4"/>
                        <a:pt x="792" y="0"/>
                        <a:pt x="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0"/>
                <p:cNvSpPr/>
                <p:nvPr/>
              </p:nvSpPr>
              <p:spPr>
                <a:xfrm rot="-156621" flipH="1">
                  <a:off x="2525376" y="3366828"/>
                  <a:ext cx="127907" cy="95453"/>
                </a:xfrm>
                <a:custGeom>
                  <a:avLst/>
                  <a:gdLst/>
                  <a:ahLst/>
                  <a:cxnLst/>
                  <a:rect l="l" t="t" r="r" b="b"/>
                  <a:pathLst>
                    <a:path w="1265" h="944" extrusionOk="0">
                      <a:moveTo>
                        <a:pt x="541" y="1"/>
                      </a:moveTo>
                      <a:cubicBezTo>
                        <a:pt x="484" y="1"/>
                        <a:pt x="448" y="79"/>
                        <a:pt x="427" y="131"/>
                      </a:cubicBezTo>
                      <a:cubicBezTo>
                        <a:pt x="412" y="174"/>
                        <a:pt x="402" y="219"/>
                        <a:pt x="400" y="264"/>
                      </a:cubicBezTo>
                      <a:lnTo>
                        <a:pt x="400" y="264"/>
                      </a:lnTo>
                      <a:cubicBezTo>
                        <a:pt x="364" y="224"/>
                        <a:pt x="325" y="187"/>
                        <a:pt x="281" y="155"/>
                      </a:cubicBezTo>
                      <a:cubicBezTo>
                        <a:pt x="257" y="138"/>
                        <a:pt x="232" y="130"/>
                        <a:pt x="209" y="130"/>
                      </a:cubicBezTo>
                      <a:cubicBezTo>
                        <a:pt x="160" y="130"/>
                        <a:pt x="115" y="163"/>
                        <a:pt x="90" y="212"/>
                      </a:cubicBezTo>
                      <a:cubicBezTo>
                        <a:pt x="1" y="387"/>
                        <a:pt x="147" y="566"/>
                        <a:pt x="265" y="680"/>
                      </a:cubicBezTo>
                      <a:cubicBezTo>
                        <a:pt x="350" y="765"/>
                        <a:pt x="436" y="846"/>
                        <a:pt x="521" y="932"/>
                      </a:cubicBezTo>
                      <a:cubicBezTo>
                        <a:pt x="527" y="938"/>
                        <a:pt x="535" y="941"/>
                        <a:pt x="542" y="941"/>
                      </a:cubicBezTo>
                      <a:cubicBezTo>
                        <a:pt x="567" y="941"/>
                        <a:pt x="591" y="908"/>
                        <a:pt x="566" y="883"/>
                      </a:cubicBezTo>
                      <a:cubicBezTo>
                        <a:pt x="488" y="810"/>
                        <a:pt x="411" y="733"/>
                        <a:pt x="334" y="655"/>
                      </a:cubicBezTo>
                      <a:cubicBezTo>
                        <a:pt x="265" y="590"/>
                        <a:pt x="192" y="521"/>
                        <a:pt x="155" y="432"/>
                      </a:cubicBezTo>
                      <a:cubicBezTo>
                        <a:pt x="135" y="387"/>
                        <a:pt x="127" y="338"/>
                        <a:pt x="135" y="294"/>
                      </a:cubicBezTo>
                      <a:cubicBezTo>
                        <a:pt x="139" y="257"/>
                        <a:pt x="159" y="204"/>
                        <a:pt x="200" y="196"/>
                      </a:cubicBezTo>
                      <a:cubicBezTo>
                        <a:pt x="203" y="195"/>
                        <a:pt x="206" y="195"/>
                        <a:pt x="209" y="195"/>
                      </a:cubicBezTo>
                      <a:cubicBezTo>
                        <a:pt x="250" y="195"/>
                        <a:pt x="291" y="246"/>
                        <a:pt x="314" y="269"/>
                      </a:cubicBezTo>
                      <a:cubicBezTo>
                        <a:pt x="350" y="306"/>
                        <a:pt x="383" y="342"/>
                        <a:pt x="407" y="383"/>
                      </a:cubicBezTo>
                      <a:cubicBezTo>
                        <a:pt x="416" y="394"/>
                        <a:pt x="427" y="399"/>
                        <a:pt x="437" y="399"/>
                      </a:cubicBezTo>
                      <a:cubicBezTo>
                        <a:pt x="456" y="399"/>
                        <a:pt x="473" y="382"/>
                        <a:pt x="468" y="359"/>
                      </a:cubicBezTo>
                      <a:cubicBezTo>
                        <a:pt x="468" y="356"/>
                        <a:pt x="467" y="353"/>
                        <a:pt x="467" y="351"/>
                      </a:cubicBezTo>
                      <a:lnTo>
                        <a:pt x="467" y="351"/>
                      </a:lnTo>
                      <a:lnTo>
                        <a:pt x="468" y="350"/>
                      </a:lnTo>
                      <a:cubicBezTo>
                        <a:pt x="468" y="350"/>
                        <a:pt x="467" y="349"/>
                        <a:pt x="467" y="349"/>
                      </a:cubicBezTo>
                      <a:lnTo>
                        <a:pt x="467" y="349"/>
                      </a:lnTo>
                      <a:cubicBezTo>
                        <a:pt x="460" y="291"/>
                        <a:pt x="465" y="238"/>
                        <a:pt x="480" y="184"/>
                      </a:cubicBezTo>
                      <a:cubicBezTo>
                        <a:pt x="488" y="155"/>
                        <a:pt x="497" y="127"/>
                        <a:pt x="513" y="102"/>
                      </a:cubicBezTo>
                      <a:cubicBezTo>
                        <a:pt x="517" y="94"/>
                        <a:pt x="525" y="74"/>
                        <a:pt x="537" y="70"/>
                      </a:cubicBezTo>
                      <a:cubicBezTo>
                        <a:pt x="539" y="69"/>
                        <a:pt x="541" y="69"/>
                        <a:pt x="542" y="69"/>
                      </a:cubicBezTo>
                      <a:cubicBezTo>
                        <a:pt x="553" y="69"/>
                        <a:pt x="563" y="80"/>
                        <a:pt x="574" y="90"/>
                      </a:cubicBezTo>
                      <a:cubicBezTo>
                        <a:pt x="643" y="180"/>
                        <a:pt x="667" y="318"/>
                        <a:pt x="651" y="428"/>
                      </a:cubicBezTo>
                      <a:cubicBezTo>
                        <a:pt x="648" y="453"/>
                        <a:pt x="663" y="471"/>
                        <a:pt x="681" y="471"/>
                      </a:cubicBezTo>
                      <a:cubicBezTo>
                        <a:pt x="688" y="471"/>
                        <a:pt x="697" y="468"/>
                        <a:pt x="704" y="460"/>
                      </a:cubicBezTo>
                      <a:cubicBezTo>
                        <a:pt x="781" y="399"/>
                        <a:pt x="854" y="322"/>
                        <a:pt x="948" y="294"/>
                      </a:cubicBezTo>
                      <a:cubicBezTo>
                        <a:pt x="975" y="284"/>
                        <a:pt x="1004" y="279"/>
                        <a:pt x="1032" y="279"/>
                      </a:cubicBezTo>
                      <a:cubicBezTo>
                        <a:pt x="1089" y="279"/>
                        <a:pt x="1143" y="301"/>
                        <a:pt x="1167" y="359"/>
                      </a:cubicBezTo>
                      <a:cubicBezTo>
                        <a:pt x="1212" y="452"/>
                        <a:pt x="1115" y="501"/>
                        <a:pt x="1045" y="537"/>
                      </a:cubicBezTo>
                      <a:cubicBezTo>
                        <a:pt x="956" y="578"/>
                        <a:pt x="862" y="615"/>
                        <a:pt x="785" y="676"/>
                      </a:cubicBezTo>
                      <a:cubicBezTo>
                        <a:pt x="708" y="733"/>
                        <a:pt x="647" y="806"/>
                        <a:pt x="631" y="903"/>
                      </a:cubicBezTo>
                      <a:cubicBezTo>
                        <a:pt x="626" y="928"/>
                        <a:pt x="646" y="943"/>
                        <a:pt x="664" y="943"/>
                      </a:cubicBezTo>
                      <a:cubicBezTo>
                        <a:pt x="677" y="943"/>
                        <a:pt x="688" y="936"/>
                        <a:pt x="692" y="920"/>
                      </a:cubicBezTo>
                      <a:cubicBezTo>
                        <a:pt x="736" y="688"/>
                        <a:pt x="1017" y="659"/>
                        <a:pt x="1176" y="537"/>
                      </a:cubicBezTo>
                      <a:cubicBezTo>
                        <a:pt x="1249" y="481"/>
                        <a:pt x="1265" y="391"/>
                        <a:pt x="1220" y="310"/>
                      </a:cubicBezTo>
                      <a:cubicBezTo>
                        <a:pt x="1178" y="241"/>
                        <a:pt x="1103" y="212"/>
                        <a:pt x="1026" y="212"/>
                      </a:cubicBezTo>
                      <a:cubicBezTo>
                        <a:pt x="1008" y="212"/>
                        <a:pt x="990" y="213"/>
                        <a:pt x="972" y="216"/>
                      </a:cubicBezTo>
                      <a:cubicBezTo>
                        <a:pt x="874" y="235"/>
                        <a:pt x="798" y="299"/>
                        <a:pt x="723" y="363"/>
                      </a:cubicBezTo>
                      <a:lnTo>
                        <a:pt x="723" y="363"/>
                      </a:lnTo>
                      <a:cubicBezTo>
                        <a:pt x="723" y="309"/>
                        <a:pt x="716" y="255"/>
                        <a:pt x="700" y="204"/>
                      </a:cubicBezTo>
                      <a:cubicBezTo>
                        <a:pt x="680" y="139"/>
                        <a:pt x="643" y="37"/>
                        <a:pt x="574" y="9"/>
                      </a:cubicBezTo>
                      <a:cubicBezTo>
                        <a:pt x="562" y="3"/>
                        <a:pt x="551"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0"/>
                <p:cNvSpPr/>
                <p:nvPr/>
              </p:nvSpPr>
              <p:spPr>
                <a:xfrm rot="-156621" flipH="1">
                  <a:off x="1991902" y="3826216"/>
                  <a:ext cx="303641" cy="57737"/>
                </a:xfrm>
                <a:custGeom>
                  <a:avLst/>
                  <a:gdLst/>
                  <a:ahLst/>
                  <a:cxnLst/>
                  <a:rect l="l" t="t" r="r" b="b"/>
                  <a:pathLst>
                    <a:path w="3003" h="571" extrusionOk="0">
                      <a:moveTo>
                        <a:pt x="2950" y="0"/>
                      </a:moveTo>
                      <a:cubicBezTo>
                        <a:pt x="2943" y="0"/>
                        <a:pt x="2935" y="3"/>
                        <a:pt x="2928" y="9"/>
                      </a:cubicBezTo>
                      <a:cubicBezTo>
                        <a:pt x="2648" y="257"/>
                        <a:pt x="2290" y="391"/>
                        <a:pt x="1924" y="456"/>
                      </a:cubicBezTo>
                      <a:cubicBezTo>
                        <a:pt x="1732" y="490"/>
                        <a:pt x="1536" y="506"/>
                        <a:pt x="1340" y="506"/>
                      </a:cubicBezTo>
                      <a:cubicBezTo>
                        <a:pt x="1131" y="506"/>
                        <a:pt x="921" y="488"/>
                        <a:pt x="716" y="452"/>
                      </a:cubicBezTo>
                      <a:cubicBezTo>
                        <a:pt x="489" y="411"/>
                        <a:pt x="269" y="350"/>
                        <a:pt x="54" y="269"/>
                      </a:cubicBezTo>
                      <a:cubicBezTo>
                        <a:pt x="49" y="267"/>
                        <a:pt x="45" y="267"/>
                        <a:pt x="41" y="267"/>
                      </a:cubicBezTo>
                      <a:cubicBezTo>
                        <a:pt x="10" y="267"/>
                        <a:pt x="1" y="319"/>
                        <a:pt x="33" y="330"/>
                      </a:cubicBezTo>
                      <a:cubicBezTo>
                        <a:pt x="428" y="481"/>
                        <a:pt x="846" y="562"/>
                        <a:pt x="1265" y="570"/>
                      </a:cubicBezTo>
                      <a:cubicBezTo>
                        <a:pt x="1293" y="571"/>
                        <a:pt x="1320" y="571"/>
                        <a:pt x="1348" y="571"/>
                      </a:cubicBezTo>
                      <a:cubicBezTo>
                        <a:pt x="1716" y="571"/>
                        <a:pt x="2092" y="519"/>
                        <a:pt x="2432" y="383"/>
                      </a:cubicBezTo>
                      <a:cubicBezTo>
                        <a:pt x="2631" y="306"/>
                        <a:pt x="2814" y="196"/>
                        <a:pt x="2977" y="58"/>
                      </a:cubicBezTo>
                      <a:cubicBezTo>
                        <a:pt x="3002" y="35"/>
                        <a:pt x="2978" y="0"/>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0"/>
                <p:cNvSpPr/>
                <p:nvPr/>
              </p:nvSpPr>
              <p:spPr>
                <a:xfrm rot="-156621" flipH="1">
                  <a:off x="2074974" y="3854591"/>
                  <a:ext cx="230941" cy="130135"/>
                </a:xfrm>
                <a:custGeom>
                  <a:avLst/>
                  <a:gdLst/>
                  <a:ahLst/>
                  <a:cxnLst/>
                  <a:rect l="l" t="t" r="r" b="b"/>
                  <a:pathLst>
                    <a:path w="2284" h="1287" extrusionOk="0">
                      <a:moveTo>
                        <a:pt x="52" y="0"/>
                      </a:moveTo>
                      <a:cubicBezTo>
                        <a:pt x="24" y="0"/>
                        <a:pt x="0" y="34"/>
                        <a:pt x="29" y="54"/>
                      </a:cubicBezTo>
                      <a:cubicBezTo>
                        <a:pt x="545" y="468"/>
                        <a:pt x="1074" y="887"/>
                        <a:pt x="1696" y="1131"/>
                      </a:cubicBezTo>
                      <a:cubicBezTo>
                        <a:pt x="1867" y="1200"/>
                        <a:pt x="2046" y="1253"/>
                        <a:pt x="2225" y="1285"/>
                      </a:cubicBezTo>
                      <a:cubicBezTo>
                        <a:pt x="2227" y="1286"/>
                        <a:pt x="2230" y="1286"/>
                        <a:pt x="2232" y="1286"/>
                      </a:cubicBezTo>
                      <a:cubicBezTo>
                        <a:pt x="2271" y="1286"/>
                        <a:pt x="2283" y="1228"/>
                        <a:pt x="2245" y="1220"/>
                      </a:cubicBezTo>
                      <a:cubicBezTo>
                        <a:pt x="1594" y="1102"/>
                        <a:pt x="1029" y="741"/>
                        <a:pt x="513" y="350"/>
                      </a:cubicBezTo>
                      <a:cubicBezTo>
                        <a:pt x="362" y="241"/>
                        <a:pt x="220" y="123"/>
                        <a:pt x="74" y="9"/>
                      </a:cubicBezTo>
                      <a:cubicBezTo>
                        <a:pt x="67" y="3"/>
                        <a:pt x="59"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0"/>
                <p:cNvSpPr/>
                <p:nvPr/>
              </p:nvSpPr>
              <p:spPr>
                <a:xfrm rot="-156621" flipH="1">
                  <a:off x="1882588" y="3754679"/>
                  <a:ext cx="122447" cy="98486"/>
                </a:xfrm>
                <a:custGeom>
                  <a:avLst/>
                  <a:gdLst/>
                  <a:ahLst/>
                  <a:cxnLst/>
                  <a:rect l="l" t="t" r="r" b="b"/>
                  <a:pathLst>
                    <a:path w="1211" h="974" extrusionOk="0">
                      <a:moveTo>
                        <a:pt x="257" y="64"/>
                      </a:moveTo>
                      <a:cubicBezTo>
                        <a:pt x="290" y="64"/>
                        <a:pt x="320" y="82"/>
                        <a:pt x="344" y="107"/>
                      </a:cubicBezTo>
                      <a:cubicBezTo>
                        <a:pt x="418" y="176"/>
                        <a:pt x="405" y="290"/>
                        <a:pt x="397" y="383"/>
                      </a:cubicBezTo>
                      <a:cubicBezTo>
                        <a:pt x="394" y="403"/>
                        <a:pt x="413" y="415"/>
                        <a:pt x="430" y="415"/>
                      </a:cubicBezTo>
                      <a:cubicBezTo>
                        <a:pt x="438" y="415"/>
                        <a:pt x="445" y="412"/>
                        <a:pt x="450" y="408"/>
                      </a:cubicBezTo>
                      <a:cubicBezTo>
                        <a:pt x="527" y="330"/>
                        <a:pt x="627" y="224"/>
                        <a:pt x="744" y="224"/>
                      </a:cubicBezTo>
                      <a:cubicBezTo>
                        <a:pt x="751" y="224"/>
                        <a:pt x="757" y="224"/>
                        <a:pt x="763" y="225"/>
                      </a:cubicBezTo>
                      <a:cubicBezTo>
                        <a:pt x="787" y="229"/>
                        <a:pt x="816" y="241"/>
                        <a:pt x="832" y="261"/>
                      </a:cubicBezTo>
                      <a:cubicBezTo>
                        <a:pt x="853" y="286"/>
                        <a:pt x="844" y="310"/>
                        <a:pt x="824" y="334"/>
                      </a:cubicBezTo>
                      <a:cubicBezTo>
                        <a:pt x="771" y="387"/>
                        <a:pt x="710" y="436"/>
                        <a:pt x="649" y="489"/>
                      </a:cubicBezTo>
                      <a:cubicBezTo>
                        <a:pt x="633" y="505"/>
                        <a:pt x="641" y="542"/>
                        <a:pt x="666" y="546"/>
                      </a:cubicBezTo>
                      <a:cubicBezTo>
                        <a:pt x="779" y="566"/>
                        <a:pt x="905" y="546"/>
                        <a:pt x="1011" y="595"/>
                      </a:cubicBezTo>
                      <a:cubicBezTo>
                        <a:pt x="1056" y="615"/>
                        <a:pt x="1092" y="647"/>
                        <a:pt x="1105" y="696"/>
                      </a:cubicBezTo>
                      <a:cubicBezTo>
                        <a:pt x="1121" y="741"/>
                        <a:pt x="1109" y="786"/>
                        <a:pt x="1064" y="814"/>
                      </a:cubicBezTo>
                      <a:cubicBezTo>
                        <a:pt x="1015" y="843"/>
                        <a:pt x="950" y="859"/>
                        <a:pt x="897" y="879"/>
                      </a:cubicBezTo>
                      <a:cubicBezTo>
                        <a:pt x="836" y="895"/>
                        <a:pt x="775" y="912"/>
                        <a:pt x="714" y="912"/>
                      </a:cubicBezTo>
                      <a:cubicBezTo>
                        <a:pt x="592" y="912"/>
                        <a:pt x="499" y="838"/>
                        <a:pt x="389" y="798"/>
                      </a:cubicBezTo>
                      <a:cubicBezTo>
                        <a:pt x="339" y="779"/>
                        <a:pt x="287" y="769"/>
                        <a:pt x="235" y="769"/>
                      </a:cubicBezTo>
                      <a:cubicBezTo>
                        <a:pt x="199" y="769"/>
                        <a:pt x="164" y="774"/>
                        <a:pt x="129" y="783"/>
                      </a:cubicBezTo>
                      <a:lnTo>
                        <a:pt x="129" y="783"/>
                      </a:lnTo>
                      <a:cubicBezTo>
                        <a:pt x="128" y="676"/>
                        <a:pt x="125" y="572"/>
                        <a:pt x="125" y="464"/>
                      </a:cubicBezTo>
                      <a:cubicBezTo>
                        <a:pt x="125" y="412"/>
                        <a:pt x="125" y="359"/>
                        <a:pt x="129" y="302"/>
                      </a:cubicBezTo>
                      <a:cubicBezTo>
                        <a:pt x="129" y="253"/>
                        <a:pt x="133" y="200"/>
                        <a:pt x="149" y="155"/>
                      </a:cubicBezTo>
                      <a:cubicBezTo>
                        <a:pt x="165" y="115"/>
                        <a:pt x="194" y="78"/>
                        <a:pt x="239" y="66"/>
                      </a:cubicBezTo>
                      <a:cubicBezTo>
                        <a:pt x="245" y="65"/>
                        <a:pt x="251" y="64"/>
                        <a:pt x="257" y="64"/>
                      </a:cubicBezTo>
                      <a:close/>
                      <a:moveTo>
                        <a:pt x="263" y="0"/>
                      </a:moveTo>
                      <a:cubicBezTo>
                        <a:pt x="257" y="0"/>
                        <a:pt x="252" y="0"/>
                        <a:pt x="247" y="1"/>
                      </a:cubicBezTo>
                      <a:cubicBezTo>
                        <a:pt x="165" y="9"/>
                        <a:pt x="109" y="74"/>
                        <a:pt x="84" y="147"/>
                      </a:cubicBezTo>
                      <a:cubicBezTo>
                        <a:pt x="52" y="241"/>
                        <a:pt x="60" y="347"/>
                        <a:pt x="60" y="440"/>
                      </a:cubicBezTo>
                      <a:cubicBezTo>
                        <a:pt x="60" y="562"/>
                        <a:pt x="60" y="680"/>
                        <a:pt x="64" y="802"/>
                      </a:cubicBezTo>
                      <a:cubicBezTo>
                        <a:pt x="64" y="803"/>
                        <a:pt x="64" y="805"/>
                        <a:pt x="64" y="806"/>
                      </a:cubicBezTo>
                      <a:lnTo>
                        <a:pt x="64" y="806"/>
                      </a:lnTo>
                      <a:cubicBezTo>
                        <a:pt x="53" y="811"/>
                        <a:pt x="42" y="816"/>
                        <a:pt x="31" y="822"/>
                      </a:cubicBezTo>
                      <a:cubicBezTo>
                        <a:pt x="0" y="840"/>
                        <a:pt x="19" y="883"/>
                        <a:pt x="48" y="883"/>
                      </a:cubicBezTo>
                      <a:cubicBezTo>
                        <a:pt x="53" y="883"/>
                        <a:pt x="58" y="882"/>
                        <a:pt x="64" y="879"/>
                      </a:cubicBezTo>
                      <a:cubicBezTo>
                        <a:pt x="119" y="849"/>
                        <a:pt x="176" y="835"/>
                        <a:pt x="233" y="835"/>
                      </a:cubicBezTo>
                      <a:cubicBezTo>
                        <a:pt x="299" y="835"/>
                        <a:pt x="365" y="853"/>
                        <a:pt x="430" y="883"/>
                      </a:cubicBezTo>
                      <a:cubicBezTo>
                        <a:pt x="483" y="912"/>
                        <a:pt x="539" y="944"/>
                        <a:pt x="596" y="960"/>
                      </a:cubicBezTo>
                      <a:cubicBezTo>
                        <a:pt x="634" y="970"/>
                        <a:pt x="673" y="974"/>
                        <a:pt x="711" y="974"/>
                      </a:cubicBezTo>
                      <a:cubicBezTo>
                        <a:pt x="738" y="974"/>
                        <a:pt x="765" y="972"/>
                        <a:pt x="792" y="969"/>
                      </a:cubicBezTo>
                      <a:cubicBezTo>
                        <a:pt x="857" y="960"/>
                        <a:pt x="922" y="936"/>
                        <a:pt x="987" y="916"/>
                      </a:cubicBezTo>
                      <a:cubicBezTo>
                        <a:pt x="1044" y="895"/>
                        <a:pt x="1109" y="875"/>
                        <a:pt x="1145" y="826"/>
                      </a:cubicBezTo>
                      <a:cubicBezTo>
                        <a:pt x="1210" y="745"/>
                        <a:pt x="1170" y="623"/>
                        <a:pt x="1092" y="566"/>
                      </a:cubicBezTo>
                      <a:cubicBezTo>
                        <a:pt x="993" y="491"/>
                        <a:pt x="868" y="499"/>
                        <a:pt x="749" y="489"/>
                      </a:cubicBezTo>
                      <a:lnTo>
                        <a:pt x="749" y="489"/>
                      </a:lnTo>
                      <a:cubicBezTo>
                        <a:pt x="771" y="469"/>
                        <a:pt x="793" y="448"/>
                        <a:pt x="816" y="428"/>
                      </a:cubicBezTo>
                      <a:cubicBezTo>
                        <a:pt x="844" y="399"/>
                        <a:pt x="885" y="375"/>
                        <a:pt x="901" y="334"/>
                      </a:cubicBezTo>
                      <a:cubicBezTo>
                        <a:pt x="934" y="261"/>
                        <a:pt x="877" y="196"/>
                        <a:pt x="812" y="172"/>
                      </a:cubicBezTo>
                      <a:cubicBezTo>
                        <a:pt x="787" y="162"/>
                        <a:pt x="761" y="157"/>
                        <a:pt x="736" y="157"/>
                      </a:cubicBezTo>
                      <a:cubicBezTo>
                        <a:pt x="638" y="157"/>
                        <a:pt x="544" y="226"/>
                        <a:pt x="468" y="296"/>
                      </a:cubicBezTo>
                      <a:lnTo>
                        <a:pt x="468" y="296"/>
                      </a:lnTo>
                      <a:cubicBezTo>
                        <a:pt x="470" y="233"/>
                        <a:pt x="464" y="170"/>
                        <a:pt x="434" y="115"/>
                      </a:cubicBezTo>
                      <a:cubicBezTo>
                        <a:pt x="400" y="50"/>
                        <a:pt x="334" y="0"/>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0"/>
                <p:cNvSpPr/>
                <p:nvPr/>
              </p:nvSpPr>
              <p:spPr>
                <a:xfrm rot="-156621" flipH="1">
                  <a:off x="1967788" y="3953658"/>
                  <a:ext cx="130941" cy="116383"/>
                </a:xfrm>
                <a:custGeom>
                  <a:avLst/>
                  <a:gdLst/>
                  <a:ahLst/>
                  <a:cxnLst/>
                  <a:rect l="l" t="t" r="r" b="b"/>
                  <a:pathLst>
                    <a:path w="1295" h="1151" extrusionOk="0">
                      <a:moveTo>
                        <a:pt x="822" y="0"/>
                      </a:moveTo>
                      <a:cubicBezTo>
                        <a:pt x="705" y="0"/>
                        <a:pt x="589" y="31"/>
                        <a:pt x="489" y="93"/>
                      </a:cubicBezTo>
                      <a:cubicBezTo>
                        <a:pt x="375" y="160"/>
                        <a:pt x="259" y="284"/>
                        <a:pt x="120" y="284"/>
                      </a:cubicBezTo>
                      <a:cubicBezTo>
                        <a:pt x="100" y="284"/>
                        <a:pt x="79" y="281"/>
                        <a:pt x="58" y="276"/>
                      </a:cubicBezTo>
                      <a:cubicBezTo>
                        <a:pt x="55" y="275"/>
                        <a:pt x="51" y="274"/>
                        <a:pt x="48" y="274"/>
                      </a:cubicBezTo>
                      <a:cubicBezTo>
                        <a:pt x="15" y="274"/>
                        <a:pt x="1" y="329"/>
                        <a:pt x="38" y="337"/>
                      </a:cubicBezTo>
                      <a:lnTo>
                        <a:pt x="42" y="337"/>
                      </a:lnTo>
                      <a:cubicBezTo>
                        <a:pt x="68" y="344"/>
                        <a:pt x="94" y="348"/>
                        <a:pt x="119" y="348"/>
                      </a:cubicBezTo>
                      <a:cubicBezTo>
                        <a:pt x="216" y="348"/>
                        <a:pt x="307" y="298"/>
                        <a:pt x="388" y="243"/>
                      </a:cubicBezTo>
                      <a:cubicBezTo>
                        <a:pt x="489" y="174"/>
                        <a:pt x="583" y="101"/>
                        <a:pt x="709" y="77"/>
                      </a:cubicBezTo>
                      <a:cubicBezTo>
                        <a:pt x="744" y="70"/>
                        <a:pt x="780" y="67"/>
                        <a:pt x="816" y="67"/>
                      </a:cubicBezTo>
                      <a:cubicBezTo>
                        <a:pt x="892" y="67"/>
                        <a:pt x="970" y="81"/>
                        <a:pt x="1042" y="109"/>
                      </a:cubicBezTo>
                      <a:cubicBezTo>
                        <a:pt x="1091" y="129"/>
                        <a:pt x="1144" y="158"/>
                        <a:pt x="1184" y="190"/>
                      </a:cubicBezTo>
                      <a:cubicBezTo>
                        <a:pt x="1201" y="207"/>
                        <a:pt x="1225" y="231"/>
                        <a:pt x="1217" y="259"/>
                      </a:cubicBezTo>
                      <a:cubicBezTo>
                        <a:pt x="1213" y="280"/>
                        <a:pt x="1193" y="296"/>
                        <a:pt x="1172" y="308"/>
                      </a:cubicBezTo>
                      <a:cubicBezTo>
                        <a:pt x="1115" y="341"/>
                        <a:pt x="1042" y="349"/>
                        <a:pt x="973" y="361"/>
                      </a:cubicBezTo>
                      <a:cubicBezTo>
                        <a:pt x="896" y="377"/>
                        <a:pt x="814" y="386"/>
                        <a:pt x="733" y="390"/>
                      </a:cubicBezTo>
                      <a:cubicBezTo>
                        <a:pt x="701" y="394"/>
                        <a:pt x="684" y="434"/>
                        <a:pt x="717" y="451"/>
                      </a:cubicBezTo>
                      <a:cubicBezTo>
                        <a:pt x="721" y="453"/>
                        <a:pt x="725" y="456"/>
                        <a:pt x="729" y="458"/>
                      </a:cubicBezTo>
                      <a:lnTo>
                        <a:pt x="729" y="458"/>
                      </a:lnTo>
                      <a:lnTo>
                        <a:pt x="729" y="459"/>
                      </a:lnTo>
                      <a:cubicBezTo>
                        <a:pt x="729" y="459"/>
                        <a:pt x="730" y="459"/>
                        <a:pt x="730" y="459"/>
                      </a:cubicBezTo>
                      <a:lnTo>
                        <a:pt x="730" y="459"/>
                      </a:lnTo>
                      <a:cubicBezTo>
                        <a:pt x="791" y="497"/>
                        <a:pt x="852" y="534"/>
                        <a:pt x="916" y="568"/>
                      </a:cubicBezTo>
                      <a:cubicBezTo>
                        <a:pt x="949" y="589"/>
                        <a:pt x="981" y="609"/>
                        <a:pt x="1014" y="625"/>
                      </a:cubicBezTo>
                      <a:cubicBezTo>
                        <a:pt x="1046" y="646"/>
                        <a:pt x="1054" y="666"/>
                        <a:pt x="1026" y="695"/>
                      </a:cubicBezTo>
                      <a:cubicBezTo>
                        <a:pt x="997" y="721"/>
                        <a:pt x="956" y="730"/>
                        <a:pt x="914" y="730"/>
                      </a:cubicBezTo>
                      <a:cubicBezTo>
                        <a:pt x="885" y="730"/>
                        <a:pt x="856" y="726"/>
                        <a:pt x="831" y="719"/>
                      </a:cubicBezTo>
                      <a:cubicBezTo>
                        <a:pt x="758" y="703"/>
                        <a:pt x="693" y="670"/>
                        <a:pt x="627" y="638"/>
                      </a:cubicBezTo>
                      <a:cubicBezTo>
                        <a:pt x="622" y="635"/>
                        <a:pt x="617" y="634"/>
                        <a:pt x="612" y="634"/>
                      </a:cubicBezTo>
                      <a:cubicBezTo>
                        <a:pt x="585" y="634"/>
                        <a:pt x="563" y="666"/>
                        <a:pt x="587" y="690"/>
                      </a:cubicBezTo>
                      <a:cubicBezTo>
                        <a:pt x="668" y="755"/>
                        <a:pt x="729" y="841"/>
                        <a:pt x="774" y="934"/>
                      </a:cubicBezTo>
                      <a:cubicBezTo>
                        <a:pt x="790" y="971"/>
                        <a:pt x="827" y="1036"/>
                        <a:pt x="790" y="1069"/>
                      </a:cubicBezTo>
                      <a:cubicBezTo>
                        <a:pt x="775" y="1080"/>
                        <a:pt x="757" y="1084"/>
                        <a:pt x="738" y="1084"/>
                      </a:cubicBezTo>
                      <a:cubicBezTo>
                        <a:pt x="717" y="1084"/>
                        <a:pt x="696" y="1079"/>
                        <a:pt x="676" y="1073"/>
                      </a:cubicBezTo>
                      <a:cubicBezTo>
                        <a:pt x="595" y="1044"/>
                        <a:pt x="538" y="967"/>
                        <a:pt x="505" y="890"/>
                      </a:cubicBezTo>
                      <a:cubicBezTo>
                        <a:pt x="465" y="804"/>
                        <a:pt x="449" y="711"/>
                        <a:pt x="420" y="621"/>
                      </a:cubicBezTo>
                      <a:cubicBezTo>
                        <a:pt x="392" y="524"/>
                        <a:pt x="347" y="422"/>
                        <a:pt x="266" y="353"/>
                      </a:cubicBezTo>
                      <a:cubicBezTo>
                        <a:pt x="259" y="347"/>
                        <a:pt x="251" y="344"/>
                        <a:pt x="244" y="344"/>
                      </a:cubicBezTo>
                      <a:cubicBezTo>
                        <a:pt x="216" y="344"/>
                        <a:pt x="191" y="379"/>
                        <a:pt x="217" y="402"/>
                      </a:cubicBezTo>
                      <a:cubicBezTo>
                        <a:pt x="306" y="471"/>
                        <a:pt x="343" y="581"/>
                        <a:pt x="371" y="686"/>
                      </a:cubicBezTo>
                      <a:cubicBezTo>
                        <a:pt x="400" y="792"/>
                        <a:pt x="424" y="894"/>
                        <a:pt x="481" y="983"/>
                      </a:cubicBezTo>
                      <a:cubicBezTo>
                        <a:pt x="530" y="1064"/>
                        <a:pt x="607" y="1138"/>
                        <a:pt x="709" y="1150"/>
                      </a:cubicBezTo>
                      <a:cubicBezTo>
                        <a:pt x="714" y="1150"/>
                        <a:pt x="720" y="1151"/>
                        <a:pt x="726" y="1151"/>
                      </a:cubicBezTo>
                      <a:cubicBezTo>
                        <a:pt x="766" y="1151"/>
                        <a:pt x="810" y="1138"/>
                        <a:pt x="839" y="1113"/>
                      </a:cubicBezTo>
                      <a:cubicBezTo>
                        <a:pt x="880" y="1073"/>
                        <a:pt x="875" y="1020"/>
                        <a:pt x="855" y="967"/>
                      </a:cubicBezTo>
                      <a:cubicBezTo>
                        <a:pt x="832" y="894"/>
                        <a:pt x="795" y="827"/>
                        <a:pt x="749" y="766"/>
                      </a:cubicBezTo>
                      <a:lnTo>
                        <a:pt x="749" y="766"/>
                      </a:lnTo>
                      <a:cubicBezTo>
                        <a:pt x="783" y="778"/>
                        <a:pt x="819" y="787"/>
                        <a:pt x="855" y="792"/>
                      </a:cubicBezTo>
                      <a:cubicBezTo>
                        <a:pt x="872" y="795"/>
                        <a:pt x="890" y="796"/>
                        <a:pt x="909" y="796"/>
                      </a:cubicBezTo>
                      <a:cubicBezTo>
                        <a:pt x="974" y="796"/>
                        <a:pt x="1043" y="778"/>
                        <a:pt x="1087" y="727"/>
                      </a:cubicBezTo>
                      <a:cubicBezTo>
                        <a:pt x="1107" y="699"/>
                        <a:pt x="1119" y="658"/>
                        <a:pt x="1103" y="625"/>
                      </a:cubicBezTo>
                      <a:cubicBezTo>
                        <a:pt x="1087" y="589"/>
                        <a:pt x="1050" y="573"/>
                        <a:pt x="1018" y="552"/>
                      </a:cubicBezTo>
                      <a:cubicBezTo>
                        <a:pt x="959" y="518"/>
                        <a:pt x="901" y="483"/>
                        <a:pt x="842" y="448"/>
                      </a:cubicBezTo>
                      <a:lnTo>
                        <a:pt x="842" y="448"/>
                      </a:lnTo>
                      <a:cubicBezTo>
                        <a:pt x="884" y="443"/>
                        <a:pt x="926" y="437"/>
                        <a:pt x="969" y="430"/>
                      </a:cubicBezTo>
                      <a:cubicBezTo>
                        <a:pt x="1034" y="418"/>
                        <a:pt x="1107" y="406"/>
                        <a:pt x="1168" y="381"/>
                      </a:cubicBezTo>
                      <a:cubicBezTo>
                        <a:pt x="1217" y="361"/>
                        <a:pt x="1270" y="325"/>
                        <a:pt x="1282" y="272"/>
                      </a:cubicBezTo>
                      <a:cubicBezTo>
                        <a:pt x="1294" y="207"/>
                        <a:pt x="1250" y="158"/>
                        <a:pt x="1205" y="125"/>
                      </a:cubicBezTo>
                      <a:cubicBezTo>
                        <a:pt x="1095" y="42"/>
                        <a:pt x="959"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0"/>
                <p:cNvSpPr/>
                <p:nvPr/>
              </p:nvSpPr>
              <p:spPr>
                <a:xfrm rot="-156605" flipH="1">
                  <a:off x="2126390" y="3895211"/>
                  <a:ext cx="194964" cy="218705"/>
                </a:xfrm>
                <a:custGeom>
                  <a:avLst/>
                  <a:gdLst/>
                  <a:ahLst/>
                  <a:cxnLst/>
                  <a:rect l="l" t="t" r="r" b="b"/>
                  <a:pathLst>
                    <a:path w="1928" h="2407" extrusionOk="0">
                      <a:moveTo>
                        <a:pt x="45" y="0"/>
                      </a:moveTo>
                      <a:cubicBezTo>
                        <a:pt x="22" y="0"/>
                        <a:pt x="0" y="23"/>
                        <a:pt x="17" y="49"/>
                      </a:cubicBezTo>
                      <a:cubicBezTo>
                        <a:pt x="334" y="492"/>
                        <a:pt x="907" y="598"/>
                        <a:pt x="1359" y="858"/>
                      </a:cubicBezTo>
                      <a:cubicBezTo>
                        <a:pt x="1477" y="927"/>
                        <a:pt x="1590" y="1008"/>
                        <a:pt x="1688" y="1110"/>
                      </a:cubicBezTo>
                      <a:cubicBezTo>
                        <a:pt x="1802" y="1236"/>
                        <a:pt x="1867" y="1386"/>
                        <a:pt x="1859" y="1557"/>
                      </a:cubicBezTo>
                      <a:cubicBezTo>
                        <a:pt x="1847" y="1842"/>
                        <a:pt x="1668" y="2094"/>
                        <a:pt x="1424" y="2232"/>
                      </a:cubicBezTo>
                      <a:cubicBezTo>
                        <a:pt x="1299" y="2301"/>
                        <a:pt x="1162" y="2336"/>
                        <a:pt x="1024" y="2336"/>
                      </a:cubicBezTo>
                      <a:cubicBezTo>
                        <a:pt x="893" y="2336"/>
                        <a:pt x="762" y="2304"/>
                        <a:pt x="643" y="2236"/>
                      </a:cubicBezTo>
                      <a:cubicBezTo>
                        <a:pt x="399" y="2098"/>
                        <a:pt x="233" y="1862"/>
                        <a:pt x="208" y="1594"/>
                      </a:cubicBezTo>
                      <a:cubicBezTo>
                        <a:pt x="192" y="1459"/>
                        <a:pt x="212" y="1305"/>
                        <a:pt x="310" y="1203"/>
                      </a:cubicBezTo>
                      <a:cubicBezTo>
                        <a:pt x="391" y="1119"/>
                        <a:pt x="512" y="1089"/>
                        <a:pt x="629" y="1089"/>
                      </a:cubicBezTo>
                      <a:cubicBezTo>
                        <a:pt x="676" y="1089"/>
                        <a:pt x="722" y="1094"/>
                        <a:pt x="765" y="1102"/>
                      </a:cubicBezTo>
                      <a:cubicBezTo>
                        <a:pt x="928" y="1134"/>
                        <a:pt x="1082" y="1211"/>
                        <a:pt x="1204" y="1317"/>
                      </a:cubicBezTo>
                      <a:cubicBezTo>
                        <a:pt x="1314" y="1415"/>
                        <a:pt x="1416" y="1549"/>
                        <a:pt x="1416" y="1699"/>
                      </a:cubicBezTo>
                      <a:cubicBezTo>
                        <a:pt x="1420" y="1842"/>
                        <a:pt x="1330" y="1960"/>
                        <a:pt x="1208" y="2021"/>
                      </a:cubicBezTo>
                      <a:cubicBezTo>
                        <a:pt x="1158" y="2043"/>
                        <a:pt x="1105" y="2054"/>
                        <a:pt x="1052" y="2054"/>
                      </a:cubicBezTo>
                      <a:cubicBezTo>
                        <a:pt x="971" y="2054"/>
                        <a:pt x="891" y="2029"/>
                        <a:pt x="822" y="1980"/>
                      </a:cubicBezTo>
                      <a:cubicBezTo>
                        <a:pt x="765" y="1943"/>
                        <a:pt x="716" y="1886"/>
                        <a:pt x="680" y="1825"/>
                      </a:cubicBezTo>
                      <a:cubicBezTo>
                        <a:pt x="643" y="1764"/>
                        <a:pt x="611" y="1679"/>
                        <a:pt x="631" y="1606"/>
                      </a:cubicBezTo>
                      <a:cubicBezTo>
                        <a:pt x="651" y="1545"/>
                        <a:pt x="708" y="1520"/>
                        <a:pt x="769" y="1520"/>
                      </a:cubicBezTo>
                      <a:cubicBezTo>
                        <a:pt x="834" y="1525"/>
                        <a:pt x="891" y="1565"/>
                        <a:pt x="928" y="1618"/>
                      </a:cubicBezTo>
                      <a:cubicBezTo>
                        <a:pt x="968" y="1679"/>
                        <a:pt x="989" y="1748"/>
                        <a:pt x="1005" y="1817"/>
                      </a:cubicBezTo>
                      <a:cubicBezTo>
                        <a:pt x="1008" y="1834"/>
                        <a:pt x="1021" y="1841"/>
                        <a:pt x="1034" y="1841"/>
                      </a:cubicBezTo>
                      <a:cubicBezTo>
                        <a:pt x="1053" y="1841"/>
                        <a:pt x="1073" y="1825"/>
                        <a:pt x="1066" y="1801"/>
                      </a:cubicBezTo>
                      <a:cubicBezTo>
                        <a:pt x="1038" y="1659"/>
                        <a:pt x="968" y="1488"/>
                        <a:pt x="810" y="1459"/>
                      </a:cubicBezTo>
                      <a:cubicBezTo>
                        <a:pt x="794" y="1456"/>
                        <a:pt x="777" y="1455"/>
                        <a:pt x="761" y="1455"/>
                      </a:cubicBezTo>
                      <a:cubicBezTo>
                        <a:pt x="710" y="1455"/>
                        <a:pt x="660" y="1469"/>
                        <a:pt x="623" y="1500"/>
                      </a:cubicBezTo>
                      <a:cubicBezTo>
                        <a:pt x="558" y="1557"/>
                        <a:pt x="550" y="1642"/>
                        <a:pt x="566" y="1720"/>
                      </a:cubicBezTo>
                      <a:cubicBezTo>
                        <a:pt x="598" y="1870"/>
                        <a:pt x="708" y="2004"/>
                        <a:pt x="842" y="2069"/>
                      </a:cubicBezTo>
                      <a:cubicBezTo>
                        <a:pt x="907" y="2102"/>
                        <a:pt x="978" y="2120"/>
                        <a:pt x="1049" y="2120"/>
                      </a:cubicBezTo>
                      <a:cubicBezTo>
                        <a:pt x="1126" y="2120"/>
                        <a:pt x="1204" y="2099"/>
                        <a:pt x="1273" y="2057"/>
                      </a:cubicBezTo>
                      <a:cubicBezTo>
                        <a:pt x="1403" y="1980"/>
                        <a:pt x="1489" y="1842"/>
                        <a:pt x="1481" y="1687"/>
                      </a:cubicBezTo>
                      <a:cubicBezTo>
                        <a:pt x="1477" y="1525"/>
                        <a:pt x="1371" y="1374"/>
                        <a:pt x="1249" y="1268"/>
                      </a:cubicBezTo>
                      <a:cubicBezTo>
                        <a:pt x="1119" y="1155"/>
                        <a:pt x="952" y="1069"/>
                        <a:pt x="777" y="1037"/>
                      </a:cubicBezTo>
                      <a:cubicBezTo>
                        <a:pt x="728" y="1027"/>
                        <a:pt x="677" y="1022"/>
                        <a:pt x="627" y="1022"/>
                      </a:cubicBezTo>
                      <a:cubicBezTo>
                        <a:pt x="501" y="1022"/>
                        <a:pt x="378" y="1054"/>
                        <a:pt x="285" y="1138"/>
                      </a:cubicBezTo>
                      <a:cubicBezTo>
                        <a:pt x="167" y="1240"/>
                        <a:pt x="131" y="1411"/>
                        <a:pt x="139" y="1557"/>
                      </a:cubicBezTo>
                      <a:cubicBezTo>
                        <a:pt x="147" y="1707"/>
                        <a:pt x="196" y="1854"/>
                        <a:pt x="277" y="1976"/>
                      </a:cubicBezTo>
                      <a:cubicBezTo>
                        <a:pt x="440" y="2228"/>
                        <a:pt x="720" y="2403"/>
                        <a:pt x="1025" y="2407"/>
                      </a:cubicBezTo>
                      <a:cubicBezTo>
                        <a:pt x="1326" y="2407"/>
                        <a:pt x="1615" y="2236"/>
                        <a:pt x="1782" y="1988"/>
                      </a:cubicBezTo>
                      <a:cubicBezTo>
                        <a:pt x="1871" y="1858"/>
                        <a:pt x="1920" y="1699"/>
                        <a:pt x="1924" y="1541"/>
                      </a:cubicBezTo>
                      <a:cubicBezTo>
                        <a:pt x="1928" y="1358"/>
                        <a:pt x="1855" y="1195"/>
                        <a:pt x="1733" y="1065"/>
                      </a:cubicBezTo>
                      <a:cubicBezTo>
                        <a:pt x="1529" y="841"/>
                        <a:pt x="1241" y="715"/>
                        <a:pt x="968" y="598"/>
                      </a:cubicBezTo>
                      <a:cubicBezTo>
                        <a:pt x="696" y="480"/>
                        <a:pt x="428" y="370"/>
                        <a:pt x="212" y="171"/>
                      </a:cubicBezTo>
                      <a:cubicBezTo>
                        <a:pt x="163" y="126"/>
                        <a:pt x="115" y="73"/>
                        <a:pt x="74" y="16"/>
                      </a:cubicBezTo>
                      <a:cubicBezTo>
                        <a:pt x="66" y="5"/>
                        <a:pt x="5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0"/>
                <p:cNvSpPr/>
                <p:nvPr/>
              </p:nvSpPr>
              <p:spPr>
                <a:xfrm rot="-156630" flipH="1">
                  <a:off x="2509249" y="3506963"/>
                  <a:ext cx="198679" cy="141157"/>
                </a:xfrm>
                <a:custGeom>
                  <a:avLst/>
                  <a:gdLst/>
                  <a:ahLst/>
                  <a:cxnLst/>
                  <a:rect l="l" t="t" r="r" b="b"/>
                  <a:pathLst>
                    <a:path w="2498" h="1396" extrusionOk="0">
                      <a:moveTo>
                        <a:pt x="629" y="1"/>
                      </a:moveTo>
                      <a:cubicBezTo>
                        <a:pt x="425" y="1"/>
                        <a:pt x="242" y="122"/>
                        <a:pt x="135" y="287"/>
                      </a:cubicBezTo>
                      <a:cubicBezTo>
                        <a:pt x="21" y="466"/>
                        <a:pt x="0" y="698"/>
                        <a:pt x="86" y="901"/>
                      </a:cubicBezTo>
                      <a:cubicBezTo>
                        <a:pt x="175" y="1100"/>
                        <a:pt x="346" y="1259"/>
                        <a:pt x="545" y="1340"/>
                      </a:cubicBezTo>
                      <a:cubicBezTo>
                        <a:pt x="631" y="1375"/>
                        <a:pt x="727" y="1395"/>
                        <a:pt x="821" y="1395"/>
                      </a:cubicBezTo>
                      <a:cubicBezTo>
                        <a:pt x="969" y="1395"/>
                        <a:pt x="1114" y="1345"/>
                        <a:pt x="1208" y="1218"/>
                      </a:cubicBezTo>
                      <a:cubicBezTo>
                        <a:pt x="1273" y="1128"/>
                        <a:pt x="1301" y="1011"/>
                        <a:pt x="1265" y="905"/>
                      </a:cubicBezTo>
                      <a:cubicBezTo>
                        <a:pt x="1228" y="791"/>
                        <a:pt x="1139" y="698"/>
                        <a:pt x="1041" y="637"/>
                      </a:cubicBezTo>
                      <a:cubicBezTo>
                        <a:pt x="945" y="575"/>
                        <a:pt x="837" y="539"/>
                        <a:pt x="729" y="539"/>
                      </a:cubicBezTo>
                      <a:cubicBezTo>
                        <a:pt x="723" y="539"/>
                        <a:pt x="718" y="539"/>
                        <a:pt x="712" y="539"/>
                      </a:cubicBezTo>
                      <a:cubicBezTo>
                        <a:pt x="618" y="539"/>
                        <a:pt x="509" y="576"/>
                        <a:pt x="460" y="661"/>
                      </a:cubicBezTo>
                      <a:cubicBezTo>
                        <a:pt x="399" y="759"/>
                        <a:pt x="464" y="868"/>
                        <a:pt x="549" y="929"/>
                      </a:cubicBezTo>
                      <a:cubicBezTo>
                        <a:pt x="604" y="965"/>
                        <a:pt x="671" y="984"/>
                        <a:pt x="738" y="984"/>
                      </a:cubicBezTo>
                      <a:cubicBezTo>
                        <a:pt x="777" y="984"/>
                        <a:pt x="815" y="978"/>
                        <a:pt x="850" y="966"/>
                      </a:cubicBezTo>
                      <a:cubicBezTo>
                        <a:pt x="899" y="954"/>
                        <a:pt x="944" y="925"/>
                        <a:pt x="980" y="893"/>
                      </a:cubicBezTo>
                      <a:cubicBezTo>
                        <a:pt x="1006" y="870"/>
                        <a:pt x="984" y="835"/>
                        <a:pt x="957" y="835"/>
                      </a:cubicBezTo>
                      <a:cubicBezTo>
                        <a:pt x="950" y="835"/>
                        <a:pt x="942" y="838"/>
                        <a:pt x="936" y="844"/>
                      </a:cubicBezTo>
                      <a:cubicBezTo>
                        <a:pt x="883" y="893"/>
                        <a:pt x="813" y="916"/>
                        <a:pt x="741" y="916"/>
                      </a:cubicBezTo>
                      <a:cubicBezTo>
                        <a:pt x="718" y="916"/>
                        <a:pt x="694" y="914"/>
                        <a:pt x="671" y="909"/>
                      </a:cubicBezTo>
                      <a:cubicBezTo>
                        <a:pt x="590" y="889"/>
                        <a:pt x="472" y="811"/>
                        <a:pt x="505" y="714"/>
                      </a:cubicBezTo>
                      <a:cubicBezTo>
                        <a:pt x="533" y="632"/>
                        <a:pt x="643" y="604"/>
                        <a:pt x="716" y="604"/>
                      </a:cubicBezTo>
                      <a:cubicBezTo>
                        <a:pt x="822" y="604"/>
                        <a:pt x="927" y="641"/>
                        <a:pt x="1013" y="698"/>
                      </a:cubicBezTo>
                      <a:cubicBezTo>
                        <a:pt x="1102" y="754"/>
                        <a:pt x="1188" y="848"/>
                        <a:pt x="1212" y="954"/>
                      </a:cubicBezTo>
                      <a:cubicBezTo>
                        <a:pt x="1232" y="1051"/>
                        <a:pt x="1188" y="1153"/>
                        <a:pt x="1118" y="1218"/>
                      </a:cubicBezTo>
                      <a:cubicBezTo>
                        <a:pt x="1038" y="1298"/>
                        <a:pt x="933" y="1330"/>
                        <a:pt x="824" y="1330"/>
                      </a:cubicBezTo>
                      <a:cubicBezTo>
                        <a:pt x="711" y="1330"/>
                        <a:pt x="595" y="1296"/>
                        <a:pt x="501" y="1246"/>
                      </a:cubicBezTo>
                      <a:cubicBezTo>
                        <a:pt x="330" y="1157"/>
                        <a:pt x="187" y="1002"/>
                        <a:pt x="126" y="815"/>
                      </a:cubicBezTo>
                      <a:cubicBezTo>
                        <a:pt x="65" y="628"/>
                        <a:pt x="102" y="437"/>
                        <a:pt x="220" y="283"/>
                      </a:cubicBezTo>
                      <a:cubicBezTo>
                        <a:pt x="319" y="153"/>
                        <a:pt x="469" y="70"/>
                        <a:pt x="632" y="70"/>
                      </a:cubicBezTo>
                      <a:cubicBezTo>
                        <a:pt x="664" y="70"/>
                        <a:pt x="696" y="73"/>
                        <a:pt x="728" y="80"/>
                      </a:cubicBezTo>
                      <a:cubicBezTo>
                        <a:pt x="952" y="128"/>
                        <a:pt x="1118" y="303"/>
                        <a:pt x="1257" y="474"/>
                      </a:cubicBezTo>
                      <a:cubicBezTo>
                        <a:pt x="1334" y="571"/>
                        <a:pt x="1407" y="669"/>
                        <a:pt x="1488" y="763"/>
                      </a:cubicBezTo>
                      <a:cubicBezTo>
                        <a:pt x="1562" y="848"/>
                        <a:pt x="1639" y="925"/>
                        <a:pt x="1724" y="994"/>
                      </a:cubicBezTo>
                      <a:cubicBezTo>
                        <a:pt x="1895" y="1133"/>
                        <a:pt x="2082" y="1246"/>
                        <a:pt x="2285" y="1328"/>
                      </a:cubicBezTo>
                      <a:cubicBezTo>
                        <a:pt x="2334" y="1348"/>
                        <a:pt x="2387" y="1368"/>
                        <a:pt x="2440" y="1385"/>
                      </a:cubicBezTo>
                      <a:cubicBezTo>
                        <a:pt x="2443" y="1386"/>
                        <a:pt x="2447" y="1386"/>
                        <a:pt x="2450" y="1386"/>
                      </a:cubicBezTo>
                      <a:cubicBezTo>
                        <a:pt x="2483" y="1386"/>
                        <a:pt x="2497" y="1331"/>
                        <a:pt x="2460" y="1320"/>
                      </a:cubicBezTo>
                      <a:cubicBezTo>
                        <a:pt x="2220" y="1246"/>
                        <a:pt x="1997" y="1128"/>
                        <a:pt x="1802" y="970"/>
                      </a:cubicBezTo>
                      <a:cubicBezTo>
                        <a:pt x="1704" y="893"/>
                        <a:pt x="1614" y="807"/>
                        <a:pt x="1533" y="714"/>
                      </a:cubicBezTo>
                      <a:cubicBezTo>
                        <a:pt x="1444" y="612"/>
                        <a:pt x="1362" y="498"/>
                        <a:pt x="1277" y="393"/>
                      </a:cubicBezTo>
                      <a:cubicBezTo>
                        <a:pt x="1123" y="206"/>
                        <a:pt x="919" y="27"/>
                        <a:pt x="667" y="2"/>
                      </a:cubicBezTo>
                      <a:cubicBezTo>
                        <a:pt x="654" y="1"/>
                        <a:pt x="642"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0"/>
                <p:cNvSpPr/>
                <p:nvPr/>
              </p:nvSpPr>
              <p:spPr>
                <a:xfrm rot="-156621" flipH="1">
                  <a:off x="2377086" y="3974979"/>
                  <a:ext cx="311730" cy="134613"/>
                </a:xfrm>
                <a:custGeom>
                  <a:avLst/>
                  <a:gdLst/>
                  <a:ahLst/>
                  <a:cxnLst/>
                  <a:rect l="l" t="t" r="r" b="b"/>
                  <a:pathLst>
                    <a:path w="3083" h="1586" extrusionOk="0">
                      <a:moveTo>
                        <a:pt x="1485" y="0"/>
                      </a:moveTo>
                      <a:cubicBezTo>
                        <a:pt x="1382" y="0"/>
                        <a:pt x="1281" y="55"/>
                        <a:pt x="1216" y="142"/>
                      </a:cubicBezTo>
                      <a:cubicBezTo>
                        <a:pt x="1187" y="183"/>
                        <a:pt x="1166" y="229"/>
                        <a:pt x="1156" y="277"/>
                      </a:cubicBezTo>
                      <a:lnTo>
                        <a:pt x="1156" y="277"/>
                      </a:lnTo>
                      <a:cubicBezTo>
                        <a:pt x="1124" y="218"/>
                        <a:pt x="1096" y="158"/>
                        <a:pt x="1049" y="106"/>
                      </a:cubicBezTo>
                      <a:cubicBezTo>
                        <a:pt x="1002" y="55"/>
                        <a:pt x="935" y="15"/>
                        <a:pt x="864" y="15"/>
                      </a:cubicBezTo>
                      <a:cubicBezTo>
                        <a:pt x="850" y="15"/>
                        <a:pt x="836" y="17"/>
                        <a:pt x="822" y="20"/>
                      </a:cubicBezTo>
                      <a:cubicBezTo>
                        <a:pt x="728" y="45"/>
                        <a:pt x="692" y="134"/>
                        <a:pt x="679" y="220"/>
                      </a:cubicBezTo>
                      <a:cubicBezTo>
                        <a:pt x="674" y="258"/>
                        <a:pt x="671" y="297"/>
                        <a:pt x="671" y="336"/>
                      </a:cubicBezTo>
                      <a:lnTo>
                        <a:pt x="671" y="336"/>
                      </a:lnTo>
                      <a:cubicBezTo>
                        <a:pt x="638" y="313"/>
                        <a:pt x="598" y="300"/>
                        <a:pt x="559" y="300"/>
                      </a:cubicBezTo>
                      <a:cubicBezTo>
                        <a:pt x="536" y="300"/>
                        <a:pt x="514" y="304"/>
                        <a:pt x="492" y="313"/>
                      </a:cubicBezTo>
                      <a:cubicBezTo>
                        <a:pt x="395" y="349"/>
                        <a:pt x="341" y="463"/>
                        <a:pt x="364" y="562"/>
                      </a:cubicBezTo>
                      <a:lnTo>
                        <a:pt x="364" y="562"/>
                      </a:lnTo>
                      <a:cubicBezTo>
                        <a:pt x="321" y="550"/>
                        <a:pt x="277" y="541"/>
                        <a:pt x="233" y="541"/>
                      </a:cubicBezTo>
                      <a:cubicBezTo>
                        <a:pt x="201" y="541"/>
                        <a:pt x="170" y="545"/>
                        <a:pt x="139" y="557"/>
                      </a:cubicBezTo>
                      <a:cubicBezTo>
                        <a:pt x="61" y="590"/>
                        <a:pt x="0" y="663"/>
                        <a:pt x="13" y="748"/>
                      </a:cubicBezTo>
                      <a:cubicBezTo>
                        <a:pt x="17" y="801"/>
                        <a:pt x="41" y="846"/>
                        <a:pt x="66" y="890"/>
                      </a:cubicBezTo>
                      <a:cubicBezTo>
                        <a:pt x="86" y="935"/>
                        <a:pt x="110" y="976"/>
                        <a:pt x="139" y="1017"/>
                      </a:cubicBezTo>
                      <a:cubicBezTo>
                        <a:pt x="187" y="1098"/>
                        <a:pt x="244" y="1175"/>
                        <a:pt x="305" y="1248"/>
                      </a:cubicBezTo>
                      <a:cubicBezTo>
                        <a:pt x="379" y="1330"/>
                        <a:pt x="456" y="1407"/>
                        <a:pt x="541" y="1472"/>
                      </a:cubicBezTo>
                      <a:cubicBezTo>
                        <a:pt x="548" y="1478"/>
                        <a:pt x="556" y="1481"/>
                        <a:pt x="563" y="1481"/>
                      </a:cubicBezTo>
                      <a:cubicBezTo>
                        <a:pt x="591" y="1481"/>
                        <a:pt x="616" y="1446"/>
                        <a:pt x="590" y="1427"/>
                      </a:cubicBezTo>
                      <a:cubicBezTo>
                        <a:pt x="423" y="1293"/>
                        <a:pt x="281" y="1130"/>
                        <a:pt x="171" y="947"/>
                      </a:cubicBezTo>
                      <a:cubicBezTo>
                        <a:pt x="147" y="903"/>
                        <a:pt x="118" y="854"/>
                        <a:pt x="98" y="805"/>
                      </a:cubicBezTo>
                      <a:cubicBezTo>
                        <a:pt x="74" y="756"/>
                        <a:pt x="66" y="699"/>
                        <a:pt x="106" y="655"/>
                      </a:cubicBezTo>
                      <a:cubicBezTo>
                        <a:pt x="141" y="618"/>
                        <a:pt x="185" y="605"/>
                        <a:pt x="231" y="605"/>
                      </a:cubicBezTo>
                      <a:cubicBezTo>
                        <a:pt x="293" y="605"/>
                        <a:pt x="359" y="628"/>
                        <a:pt x="415" y="647"/>
                      </a:cubicBezTo>
                      <a:cubicBezTo>
                        <a:pt x="418" y="647"/>
                        <a:pt x="420" y="648"/>
                        <a:pt x="423" y="648"/>
                      </a:cubicBezTo>
                      <a:cubicBezTo>
                        <a:pt x="445" y="648"/>
                        <a:pt x="466" y="620"/>
                        <a:pt x="452" y="598"/>
                      </a:cubicBezTo>
                      <a:cubicBezTo>
                        <a:pt x="403" y="529"/>
                        <a:pt x="427" y="415"/>
                        <a:pt x="509" y="378"/>
                      </a:cubicBezTo>
                      <a:cubicBezTo>
                        <a:pt x="526" y="370"/>
                        <a:pt x="544" y="366"/>
                        <a:pt x="561" y="366"/>
                      </a:cubicBezTo>
                      <a:cubicBezTo>
                        <a:pt x="609" y="366"/>
                        <a:pt x="653" y="395"/>
                        <a:pt x="679" y="435"/>
                      </a:cubicBezTo>
                      <a:lnTo>
                        <a:pt x="679" y="435"/>
                      </a:lnTo>
                      <a:cubicBezTo>
                        <a:pt x="685" y="471"/>
                        <a:pt x="693" y="506"/>
                        <a:pt x="704" y="541"/>
                      </a:cubicBezTo>
                      <a:cubicBezTo>
                        <a:pt x="709" y="559"/>
                        <a:pt x="721" y="566"/>
                        <a:pt x="734" y="566"/>
                      </a:cubicBezTo>
                      <a:cubicBezTo>
                        <a:pt x="750" y="566"/>
                        <a:pt x="767" y="553"/>
                        <a:pt x="769" y="533"/>
                      </a:cubicBezTo>
                      <a:cubicBezTo>
                        <a:pt x="775" y="489"/>
                        <a:pt x="764" y="446"/>
                        <a:pt x="742" y="408"/>
                      </a:cubicBezTo>
                      <a:lnTo>
                        <a:pt x="742" y="408"/>
                      </a:lnTo>
                      <a:cubicBezTo>
                        <a:pt x="734" y="357"/>
                        <a:pt x="734" y="305"/>
                        <a:pt x="740" y="252"/>
                      </a:cubicBezTo>
                      <a:cubicBezTo>
                        <a:pt x="749" y="183"/>
                        <a:pt x="773" y="90"/>
                        <a:pt x="858" y="85"/>
                      </a:cubicBezTo>
                      <a:cubicBezTo>
                        <a:pt x="861" y="85"/>
                        <a:pt x="863" y="85"/>
                        <a:pt x="866" y="85"/>
                      </a:cubicBezTo>
                      <a:cubicBezTo>
                        <a:pt x="936" y="85"/>
                        <a:pt x="998" y="140"/>
                        <a:pt x="1033" y="195"/>
                      </a:cubicBezTo>
                      <a:cubicBezTo>
                        <a:pt x="1074" y="259"/>
                        <a:pt x="1105" y="329"/>
                        <a:pt x="1151" y="394"/>
                      </a:cubicBezTo>
                      <a:lnTo>
                        <a:pt x="1151" y="394"/>
                      </a:lnTo>
                      <a:cubicBezTo>
                        <a:pt x="1151" y="394"/>
                        <a:pt x="1151" y="394"/>
                        <a:pt x="1151" y="394"/>
                      </a:cubicBezTo>
                      <a:lnTo>
                        <a:pt x="1151" y="394"/>
                      </a:lnTo>
                      <a:lnTo>
                        <a:pt x="1151" y="394"/>
                      </a:lnTo>
                      <a:cubicBezTo>
                        <a:pt x="1155" y="400"/>
                        <a:pt x="1159" y="405"/>
                        <a:pt x="1163" y="411"/>
                      </a:cubicBezTo>
                      <a:cubicBezTo>
                        <a:pt x="1169" y="419"/>
                        <a:pt x="1176" y="422"/>
                        <a:pt x="1182" y="422"/>
                      </a:cubicBezTo>
                      <a:cubicBezTo>
                        <a:pt x="1201" y="422"/>
                        <a:pt x="1219" y="399"/>
                        <a:pt x="1216" y="378"/>
                      </a:cubicBezTo>
                      <a:cubicBezTo>
                        <a:pt x="1196" y="223"/>
                        <a:pt x="1331" y="65"/>
                        <a:pt x="1485" y="65"/>
                      </a:cubicBezTo>
                      <a:cubicBezTo>
                        <a:pt x="1489" y="65"/>
                        <a:pt x="1493" y="65"/>
                        <a:pt x="1497" y="65"/>
                      </a:cubicBezTo>
                      <a:cubicBezTo>
                        <a:pt x="1646" y="73"/>
                        <a:pt x="1760" y="217"/>
                        <a:pt x="1754" y="356"/>
                      </a:cubicBezTo>
                      <a:lnTo>
                        <a:pt x="1754" y="356"/>
                      </a:lnTo>
                      <a:cubicBezTo>
                        <a:pt x="1749" y="371"/>
                        <a:pt x="1746" y="387"/>
                        <a:pt x="1745" y="403"/>
                      </a:cubicBezTo>
                      <a:cubicBezTo>
                        <a:pt x="1745" y="423"/>
                        <a:pt x="1762" y="434"/>
                        <a:pt x="1779" y="434"/>
                      </a:cubicBezTo>
                      <a:cubicBezTo>
                        <a:pt x="1793" y="434"/>
                        <a:pt x="1806" y="427"/>
                        <a:pt x="1810" y="411"/>
                      </a:cubicBezTo>
                      <a:cubicBezTo>
                        <a:pt x="1810" y="408"/>
                        <a:pt x="1811" y="405"/>
                        <a:pt x="1811" y="402"/>
                      </a:cubicBezTo>
                      <a:lnTo>
                        <a:pt x="1811" y="402"/>
                      </a:lnTo>
                      <a:lnTo>
                        <a:pt x="1814" y="403"/>
                      </a:lnTo>
                      <a:cubicBezTo>
                        <a:pt x="1821" y="304"/>
                        <a:pt x="1918" y="212"/>
                        <a:pt x="2018" y="212"/>
                      </a:cubicBezTo>
                      <a:cubicBezTo>
                        <a:pt x="2038" y="212"/>
                        <a:pt x="2058" y="216"/>
                        <a:pt x="2078" y="224"/>
                      </a:cubicBezTo>
                      <a:cubicBezTo>
                        <a:pt x="2166" y="266"/>
                        <a:pt x="2214" y="394"/>
                        <a:pt x="2159" y="476"/>
                      </a:cubicBezTo>
                      <a:lnTo>
                        <a:pt x="2159" y="476"/>
                      </a:lnTo>
                      <a:cubicBezTo>
                        <a:pt x="2155" y="480"/>
                        <a:pt x="2151" y="484"/>
                        <a:pt x="2147" y="488"/>
                      </a:cubicBezTo>
                      <a:lnTo>
                        <a:pt x="2149" y="490"/>
                      </a:lnTo>
                      <a:lnTo>
                        <a:pt x="2149" y="490"/>
                      </a:lnTo>
                      <a:cubicBezTo>
                        <a:pt x="2148" y="491"/>
                        <a:pt x="2148" y="491"/>
                        <a:pt x="2147" y="492"/>
                      </a:cubicBezTo>
                      <a:cubicBezTo>
                        <a:pt x="2125" y="514"/>
                        <a:pt x="2149" y="548"/>
                        <a:pt x="2174" y="548"/>
                      </a:cubicBezTo>
                      <a:cubicBezTo>
                        <a:pt x="2181" y="548"/>
                        <a:pt x="2189" y="544"/>
                        <a:pt x="2196" y="537"/>
                      </a:cubicBezTo>
                      <a:cubicBezTo>
                        <a:pt x="2249" y="480"/>
                        <a:pt x="2333" y="447"/>
                        <a:pt x="2415" y="447"/>
                      </a:cubicBezTo>
                      <a:cubicBezTo>
                        <a:pt x="2498" y="447"/>
                        <a:pt x="2578" y="480"/>
                        <a:pt x="2623" y="553"/>
                      </a:cubicBezTo>
                      <a:cubicBezTo>
                        <a:pt x="2683" y="654"/>
                        <a:pt x="2635" y="811"/>
                        <a:pt x="2531" y="864"/>
                      </a:cubicBezTo>
                      <a:lnTo>
                        <a:pt x="2531" y="864"/>
                      </a:lnTo>
                      <a:cubicBezTo>
                        <a:pt x="2503" y="867"/>
                        <a:pt x="2475" y="873"/>
                        <a:pt x="2448" y="882"/>
                      </a:cubicBezTo>
                      <a:cubicBezTo>
                        <a:pt x="2415" y="890"/>
                        <a:pt x="2420" y="947"/>
                        <a:pt x="2456" y="947"/>
                      </a:cubicBezTo>
                      <a:cubicBezTo>
                        <a:pt x="2460" y="947"/>
                        <a:pt x="2464" y="947"/>
                        <a:pt x="2468" y="947"/>
                      </a:cubicBezTo>
                      <a:lnTo>
                        <a:pt x="2468" y="947"/>
                      </a:lnTo>
                      <a:lnTo>
                        <a:pt x="2468" y="947"/>
                      </a:lnTo>
                      <a:cubicBezTo>
                        <a:pt x="2469" y="947"/>
                        <a:pt x="2470" y="947"/>
                        <a:pt x="2471" y="947"/>
                      </a:cubicBezTo>
                      <a:lnTo>
                        <a:pt x="2471" y="947"/>
                      </a:lnTo>
                      <a:cubicBezTo>
                        <a:pt x="2492" y="945"/>
                        <a:pt x="2512" y="940"/>
                        <a:pt x="2530" y="934"/>
                      </a:cubicBezTo>
                      <a:lnTo>
                        <a:pt x="2530" y="934"/>
                      </a:lnTo>
                      <a:cubicBezTo>
                        <a:pt x="2546" y="932"/>
                        <a:pt x="2561" y="931"/>
                        <a:pt x="2577" y="931"/>
                      </a:cubicBezTo>
                      <a:cubicBezTo>
                        <a:pt x="2729" y="931"/>
                        <a:pt x="2889" y="1021"/>
                        <a:pt x="2932" y="1171"/>
                      </a:cubicBezTo>
                      <a:cubicBezTo>
                        <a:pt x="2964" y="1289"/>
                        <a:pt x="2834" y="1370"/>
                        <a:pt x="2749" y="1423"/>
                      </a:cubicBezTo>
                      <a:cubicBezTo>
                        <a:pt x="2647" y="1480"/>
                        <a:pt x="2533" y="1513"/>
                        <a:pt x="2415" y="1521"/>
                      </a:cubicBezTo>
                      <a:cubicBezTo>
                        <a:pt x="2376" y="1525"/>
                        <a:pt x="2371" y="1586"/>
                        <a:pt x="2412" y="1586"/>
                      </a:cubicBezTo>
                      <a:cubicBezTo>
                        <a:pt x="2413" y="1586"/>
                        <a:pt x="2414" y="1586"/>
                        <a:pt x="2415" y="1586"/>
                      </a:cubicBezTo>
                      <a:cubicBezTo>
                        <a:pt x="2521" y="1578"/>
                        <a:pt x="2627" y="1553"/>
                        <a:pt x="2724" y="1508"/>
                      </a:cubicBezTo>
                      <a:cubicBezTo>
                        <a:pt x="2814" y="1468"/>
                        <a:pt x="2911" y="1407"/>
                        <a:pt x="2968" y="1321"/>
                      </a:cubicBezTo>
                      <a:cubicBezTo>
                        <a:pt x="3082" y="1151"/>
                        <a:pt x="2895" y="956"/>
                        <a:pt x="2741" y="895"/>
                      </a:cubicBezTo>
                      <a:cubicBezTo>
                        <a:pt x="2705" y="881"/>
                        <a:pt x="2669" y="871"/>
                        <a:pt x="2632" y="866"/>
                      </a:cubicBezTo>
                      <a:lnTo>
                        <a:pt x="2632" y="866"/>
                      </a:lnTo>
                      <a:cubicBezTo>
                        <a:pt x="2687" y="807"/>
                        <a:pt x="2719" y="725"/>
                        <a:pt x="2716" y="647"/>
                      </a:cubicBezTo>
                      <a:cubicBezTo>
                        <a:pt x="2709" y="485"/>
                        <a:pt x="2566" y="381"/>
                        <a:pt x="2416" y="381"/>
                      </a:cubicBezTo>
                      <a:cubicBezTo>
                        <a:pt x="2408" y="381"/>
                        <a:pt x="2399" y="382"/>
                        <a:pt x="2391" y="382"/>
                      </a:cubicBezTo>
                      <a:cubicBezTo>
                        <a:pt x="2341" y="385"/>
                        <a:pt x="2291" y="397"/>
                        <a:pt x="2245" y="419"/>
                      </a:cubicBezTo>
                      <a:lnTo>
                        <a:pt x="2245" y="419"/>
                      </a:lnTo>
                      <a:cubicBezTo>
                        <a:pt x="2255" y="317"/>
                        <a:pt x="2200" y="207"/>
                        <a:pt x="2102" y="167"/>
                      </a:cubicBezTo>
                      <a:cubicBezTo>
                        <a:pt x="2073" y="153"/>
                        <a:pt x="2043" y="147"/>
                        <a:pt x="2013" y="147"/>
                      </a:cubicBezTo>
                      <a:cubicBezTo>
                        <a:pt x="1933" y="147"/>
                        <a:pt x="1856" y="192"/>
                        <a:pt x="1805" y="257"/>
                      </a:cubicBezTo>
                      <a:lnTo>
                        <a:pt x="1805" y="257"/>
                      </a:lnTo>
                      <a:cubicBezTo>
                        <a:pt x="1780" y="161"/>
                        <a:pt x="1712" y="75"/>
                        <a:pt x="1619" y="33"/>
                      </a:cubicBezTo>
                      <a:cubicBezTo>
                        <a:pt x="1576" y="10"/>
                        <a:pt x="1530" y="0"/>
                        <a:pt x="1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0"/>
                <p:cNvSpPr/>
                <p:nvPr/>
              </p:nvSpPr>
              <p:spPr>
                <a:xfrm rot="-156621" flipH="1">
                  <a:off x="2353403" y="4044886"/>
                  <a:ext cx="8696" cy="6674"/>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0"/>
                <p:cNvSpPr/>
                <p:nvPr/>
              </p:nvSpPr>
              <p:spPr>
                <a:xfrm rot="-156621" flipH="1">
                  <a:off x="2060104" y="3604928"/>
                  <a:ext cx="196563" cy="133573"/>
                </a:xfrm>
                <a:custGeom>
                  <a:avLst/>
                  <a:gdLst/>
                  <a:ahLst/>
                  <a:cxnLst/>
                  <a:rect l="l" t="t" r="r" b="b"/>
                  <a:pathLst>
                    <a:path w="1944" h="1321" extrusionOk="0">
                      <a:moveTo>
                        <a:pt x="1186" y="1"/>
                      </a:moveTo>
                      <a:cubicBezTo>
                        <a:pt x="1093" y="1"/>
                        <a:pt x="998" y="10"/>
                        <a:pt x="906" y="30"/>
                      </a:cubicBezTo>
                      <a:cubicBezTo>
                        <a:pt x="809" y="50"/>
                        <a:pt x="711" y="83"/>
                        <a:pt x="626" y="136"/>
                      </a:cubicBezTo>
                      <a:cubicBezTo>
                        <a:pt x="447" y="250"/>
                        <a:pt x="386" y="449"/>
                        <a:pt x="345" y="644"/>
                      </a:cubicBezTo>
                      <a:cubicBezTo>
                        <a:pt x="309" y="827"/>
                        <a:pt x="280" y="1034"/>
                        <a:pt x="146" y="1173"/>
                      </a:cubicBezTo>
                      <a:cubicBezTo>
                        <a:pt x="114" y="1201"/>
                        <a:pt x="77" y="1225"/>
                        <a:pt x="36" y="1246"/>
                      </a:cubicBezTo>
                      <a:cubicBezTo>
                        <a:pt x="1" y="1260"/>
                        <a:pt x="24" y="1306"/>
                        <a:pt x="58" y="1306"/>
                      </a:cubicBezTo>
                      <a:cubicBezTo>
                        <a:pt x="63" y="1306"/>
                        <a:pt x="68" y="1305"/>
                        <a:pt x="73" y="1303"/>
                      </a:cubicBezTo>
                      <a:cubicBezTo>
                        <a:pt x="219" y="1234"/>
                        <a:pt x="301" y="1083"/>
                        <a:pt x="349" y="933"/>
                      </a:cubicBezTo>
                      <a:cubicBezTo>
                        <a:pt x="402" y="762"/>
                        <a:pt x="406" y="583"/>
                        <a:pt x="475" y="420"/>
                      </a:cubicBezTo>
                      <a:cubicBezTo>
                        <a:pt x="512" y="335"/>
                        <a:pt x="565" y="262"/>
                        <a:pt x="634" y="209"/>
                      </a:cubicBezTo>
                      <a:cubicBezTo>
                        <a:pt x="707" y="156"/>
                        <a:pt x="792" y="124"/>
                        <a:pt x="878" y="103"/>
                      </a:cubicBezTo>
                      <a:cubicBezTo>
                        <a:pt x="979" y="78"/>
                        <a:pt x="1087" y="62"/>
                        <a:pt x="1195" y="62"/>
                      </a:cubicBezTo>
                      <a:cubicBezTo>
                        <a:pt x="1292" y="62"/>
                        <a:pt x="1387" y="74"/>
                        <a:pt x="1475" y="103"/>
                      </a:cubicBezTo>
                      <a:cubicBezTo>
                        <a:pt x="1646" y="156"/>
                        <a:pt x="1797" y="286"/>
                        <a:pt x="1837" y="461"/>
                      </a:cubicBezTo>
                      <a:cubicBezTo>
                        <a:pt x="1858" y="567"/>
                        <a:pt x="1845" y="677"/>
                        <a:pt x="1825" y="778"/>
                      </a:cubicBezTo>
                      <a:cubicBezTo>
                        <a:pt x="1809" y="868"/>
                        <a:pt x="1784" y="961"/>
                        <a:pt x="1740" y="1042"/>
                      </a:cubicBezTo>
                      <a:cubicBezTo>
                        <a:pt x="1666" y="1179"/>
                        <a:pt x="1528" y="1252"/>
                        <a:pt x="1379" y="1252"/>
                      </a:cubicBezTo>
                      <a:cubicBezTo>
                        <a:pt x="1364" y="1252"/>
                        <a:pt x="1348" y="1251"/>
                        <a:pt x="1333" y="1250"/>
                      </a:cubicBezTo>
                      <a:cubicBezTo>
                        <a:pt x="1162" y="1234"/>
                        <a:pt x="1032" y="1120"/>
                        <a:pt x="979" y="965"/>
                      </a:cubicBezTo>
                      <a:cubicBezTo>
                        <a:pt x="951" y="892"/>
                        <a:pt x="943" y="811"/>
                        <a:pt x="951" y="729"/>
                      </a:cubicBezTo>
                      <a:cubicBezTo>
                        <a:pt x="963" y="652"/>
                        <a:pt x="996" y="555"/>
                        <a:pt x="1065" y="510"/>
                      </a:cubicBezTo>
                      <a:cubicBezTo>
                        <a:pt x="1088" y="494"/>
                        <a:pt x="1116" y="488"/>
                        <a:pt x="1145" y="488"/>
                      </a:cubicBezTo>
                      <a:cubicBezTo>
                        <a:pt x="1208" y="488"/>
                        <a:pt x="1277" y="517"/>
                        <a:pt x="1321" y="550"/>
                      </a:cubicBezTo>
                      <a:cubicBezTo>
                        <a:pt x="1390" y="599"/>
                        <a:pt x="1423" y="677"/>
                        <a:pt x="1378" y="746"/>
                      </a:cubicBezTo>
                      <a:cubicBezTo>
                        <a:pt x="1362" y="778"/>
                        <a:pt x="1333" y="794"/>
                        <a:pt x="1297" y="794"/>
                      </a:cubicBezTo>
                      <a:cubicBezTo>
                        <a:pt x="1256" y="794"/>
                        <a:pt x="1256" y="859"/>
                        <a:pt x="1297" y="864"/>
                      </a:cubicBezTo>
                      <a:cubicBezTo>
                        <a:pt x="1382" y="864"/>
                        <a:pt x="1447" y="790"/>
                        <a:pt x="1463" y="709"/>
                      </a:cubicBezTo>
                      <a:cubicBezTo>
                        <a:pt x="1475" y="620"/>
                        <a:pt x="1423" y="538"/>
                        <a:pt x="1349" y="490"/>
                      </a:cubicBezTo>
                      <a:cubicBezTo>
                        <a:pt x="1293" y="450"/>
                        <a:pt x="1218" y="423"/>
                        <a:pt x="1147" y="423"/>
                      </a:cubicBezTo>
                      <a:cubicBezTo>
                        <a:pt x="1115" y="423"/>
                        <a:pt x="1084" y="428"/>
                        <a:pt x="1057" y="441"/>
                      </a:cubicBezTo>
                      <a:cubicBezTo>
                        <a:pt x="963" y="477"/>
                        <a:pt x="923" y="575"/>
                        <a:pt x="898" y="664"/>
                      </a:cubicBezTo>
                      <a:cubicBezTo>
                        <a:pt x="858" y="843"/>
                        <a:pt x="902" y="1038"/>
                        <a:pt x="1028" y="1173"/>
                      </a:cubicBezTo>
                      <a:cubicBezTo>
                        <a:pt x="1120" y="1270"/>
                        <a:pt x="1250" y="1320"/>
                        <a:pt x="1381" y="1320"/>
                      </a:cubicBezTo>
                      <a:cubicBezTo>
                        <a:pt x="1431" y="1320"/>
                        <a:pt x="1480" y="1313"/>
                        <a:pt x="1528" y="1299"/>
                      </a:cubicBezTo>
                      <a:cubicBezTo>
                        <a:pt x="1728" y="1238"/>
                        <a:pt x="1829" y="1059"/>
                        <a:pt x="1874" y="868"/>
                      </a:cubicBezTo>
                      <a:cubicBezTo>
                        <a:pt x="1927" y="656"/>
                        <a:pt x="1943" y="424"/>
                        <a:pt x="1801" y="242"/>
                      </a:cubicBezTo>
                      <a:cubicBezTo>
                        <a:pt x="1663" y="75"/>
                        <a:pt x="1447" y="6"/>
                        <a:pt x="1240" y="2"/>
                      </a:cubicBezTo>
                      <a:cubicBezTo>
                        <a:pt x="1222" y="1"/>
                        <a:pt x="1204"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0"/>
                <p:cNvSpPr/>
                <p:nvPr/>
              </p:nvSpPr>
              <p:spPr>
                <a:xfrm rot="-156621" flipH="1">
                  <a:off x="2211045" y="3434139"/>
                  <a:ext cx="150152" cy="179985"/>
                </a:xfrm>
                <a:custGeom>
                  <a:avLst/>
                  <a:gdLst/>
                  <a:ahLst/>
                  <a:cxnLst/>
                  <a:rect l="l" t="t" r="r" b="b"/>
                  <a:pathLst>
                    <a:path w="1485" h="1780" extrusionOk="0">
                      <a:moveTo>
                        <a:pt x="447" y="1"/>
                      </a:moveTo>
                      <a:cubicBezTo>
                        <a:pt x="350" y="1"/>
                        <a:pt x="255" y="23"/>
                        <a:pt x="184" y="87"/>
                      </a:cubicBezTo>
                      <a:cubicBezTo>
                        <a:pt x="115" y="148"/>
                        <a:pt x="74" y="237"/>
                        <a:pt x="50" y="327"/>
                      </a:cubicBezTo>
                      <a:cubicBezTo>
                        <a:pt x="1" y="526"/>
                        <a:pt x="25" y="762"/>
                        <a:pt x="184" y="904"/>
                      </a:cubicBezTo>
                      <a:cubicBezTo>
                        <a:pt x="272" y="987"/>
                        <a:pt x="387" y="1031"/>
                        <a:pt x="503" y="1031"/>
                      </a:cubicBezTo>
                      <a:cubicBezTo>
                        <a:pt x="580" y="1031"/>
                        <a:pt x="658" y="1012"/>
                        <a:pt x="729" y="973"/>
                      </a:cubicBezTo>
                      <a:cubicBezTo>
                        <a:pt x="810" y="924"/>
                        <a:pt x="895" y="847"/>
                        <a:pt x="912" y="749"/>
                      </a:cubicBezTo>
                      <a:cubicBezTo>
                        <a:pt x="928" y="644"/>
                        <a:pt x="847" y="566"/>
                        <a:pt x="765" y="510"/>
                      </a:cubicBezTo>
                      <a:cubicBezTo>
                        <a:pt x="719" y="479"/>
                        <a:pt x="659" y="453"/>
                        <a:pt x="602" y="453"/>
                      </a:cubicBezTo>
                      <a:cubicBezTo>
                        <a:pt x="567" y="453"/>
                        <a:pt x="534" y="462"/>
                        <a:pt x="505" y="485"/>
                      </a:cubicBezTo>
                      <a:cubicBezTo>
                        <a:pt x="444" y="534"/>
                        <a:pt x="436" y="623"/>
                        <a:pt x="473" y="688"/>
                      </a:cubicBezTo>
                      <a:cubicBezTo>
                        <a:pt x="489" y="717"/>
                        <a:pt x="517" y="741"/>
                        <a:pt x="554" y="753"/>
                      </a:cubicBezTo>
                      <a:cubicBezTo>
                        <a:pt x="558" y="755"/>
                        <a:pt x="563" y="756"/>
                        <a:pt x="566" y="756"/>
                      </a:cubicBezTo>
                      <a:cubicBezTo>
                        <a:pt x="597" y="756"/>
                        <a:pt x="606" y="703"/>
                        <a:pt x="570" y="688"/>
                      </a:cubicBezTo>
                      <a:cubicBezTo>
                        <a:pt x="517" y="672"/>
                        <a:pt x="501" y="591"/>
                        <a:pt x="534" y="550"/>
                      </a:cubicBezTo>
                      <a:cubicBezTo>
                        <a:pt x="553" y="525"/>
                        <a:pt x="578" y="516"/>
                        <a:pt x="604" y="516"/>
                      </a:cubicBezTo>
                      <a:cubicBezTo>
                        <a:pt x="656" y="516"/>
                        <a:pt x="714" y="552"/>
                        <a:pt x="749" y="579"/>
                      </a:cubicBezTo>
                      <a:cubicBezTo>
                        <a:pt x="782" y="603"/>
                        <a:pt x="822" y="640"/>
                        <a:pt x="838" y="676"/>
                      </a:cubicBezTo>
                      <a:cubicBezTo>
                        <a:pt x="859" y="717"/>
                        <a:pt x="843" y="766"/>
                        <a:pt x="822" y="802"/>
                      </a:cubicBezTo>
                      <a:cubicBezTo>
                        <a:pt x="777" y="875"/>
                        <a:pt x="692" y="924"/>
                        <a:pt x="611" y="949"/>
                      </a:cubicBezTo>
                      <a:cubicBezTo>
                        <a:pt x="575" y="959"/>
                        <a:pt x="538" y="964"/>
                        <a:pt x="502" y="964"/>
                      </a:cubicBezTo>
                      <a:cubicBezTo>
                        <a:pt x="371" y="964"/>
                        <a:pt x="244" y="898"/>
                        <a:pt x="168" y="786"/>
                      </a:cubicBezTo>
                      <a:cubicBezTo>
                        <a:pt x="74" y="644"/>
                        <a:pt x="74" y="424"/>
                        <a:pt x="139" y="266"/>
                      </a:cubicBezTo>
                      <a:cubicBezTo>
                        <a:pt x="172" y="188"/>
                        <a:pt x="225" y="123"/>
                        <a:pt x="302" y="91"/>
                      </a:cubicBezTo>
                      <a:cubicBezTo>
                        <a:pt x="345" y="72"/>
                        <a:pt x="391" y="66"/>
                        <a:pt x="439" y="66"/>
                      </a:cubicBezTo>
                      <a:cubicBezTo>
                        <a:pt x="487" y="66"/>
                        <a:pt x="536" y="72"/>
                        <a:pt x="582" y="79"/>
                      </a:cubicBezTo>
                      <a:cubicBezTo>
                        <a:pt x="753" y="107"/>
                        <a:pt x="920" y="172"/>
                        <a:pt x="1062" y="274"/>
                      </a:cubicBezTo>
                      <a:cubicBezTo>
                        <a:pt x="1339" y="473"/>
                        <a:pt x="1485" y="867"/>
                        <a:pt x="1290" y="1172"/>
                      </a:cubicBezTo>
                      <a:cubicBezTo>
                        <a:pt x="1200" y="1315"/>
                        <a:pt x="1054" y="1412"/>
                        <a:pt x="904" y="1485"/>
                      </a:cubicBezTo>
                      <a:cubicBezTo>
                        <a:pt x="721" y="1575"/>
                        <a:pt x="525" y="1628"/>
                        <a:pt x="334" y="1676"/>
                      </a:cubicBezTo>
                      <a:cubicBezTo>
                        <a:pt x="281" y="1689"/>
                        <a:pt x="233" y="1701"/>
                        <a:pt x="184" y="1713"/>
                      </a:cubicBezTo>
                      <a:cubicBezTo>
                        <a:pt x="147" y="1724"/>
                        <a:pt x="157" y="1780"/>
                        <a:pt x="190" y="1780"/>
                      </a:cubicBezTo>
                      <a:cubicBezTo>
                        <a:pt x="193" y="1780"/>
                        <a:pt x="197" y="1779"/>
                        <a:pt x="200" y="1778"/>
                      </a:cubicBezTo>
                      <a:cubicBezTo>
                        <a:pt x="432" y="1721"/>
                        <a:pt x="664" y="1664"/>
                        <a:pt x="883" y="1567"/>
                      </a:cubicBezTo>
                      <a:cubicBezTo>
                        <a:pt x="1062" y="1489"/>
                        <a:pt x="1233" y="1380"/>
                        <a:pt x="1343" y="1213"/>
                      </a:cubicBezTo>
                      <a:cubicBezTo>
                        <a:pt x="1448" y="1046"/>
                        <a:pt x="1469" y="839"/>
                        <a:pt x="1412" y="652"/>
                      </a:cubicBezTo>
                      <a:cubicBezTo>
                        <a:pt x="1355" y="465"/>
                        <a:pt x="1225" y="298"/>
                        <a:pt x="1054" y="188"/>
                      </a:cubicBezTo>
                      <a:cubicBezTo>
                        <a:pt x="887" y="79"/>
                        <a:pt x="676" y="14"/>
                        <a:pt x="473" y="1"/>
                      </a:cubicBezTo>
                      <a:cubicBezTo>
                        <a:pt x="464" y="1"/>
                        <a:pt x="456" y="1"/>
                        <a:pt x="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0"/>
                <p:cNvSpPr/>
                <p:nvPr/>
              </p:nvSpPr>
              <p:spPr>
                <a:xfrm rot="-156666" flipH="1">
                  <a:off x="2659938" y="3756671"/>
                  <a:ext cx="104056" cy="246620"/>
                </a:xfrm>
                <a:custGeom>
                  <a:avLst/>
                  <a:gdLst/>
                  <a:ahLst/>
                  <a:cxnLst/>
                  <a:rect l="l" t="t" r="r" b="b"/>
                  <a:pathLst>
                    <a:path w="1326" h="2439" extrusionOk="0">
                      <a:moveTo>
                        <a:pt x="533" y="0"/>
                      </a:moveTo>
                      <a:cubicBezTo>
                        <a:pt x="504" y="0"/>
                        <a:pt x="475" y="3"/>
                        <a:pt x="447" y="10"/>
                      </a:cubicBezTo>
                      <a:cubicBezTo>
                        <a:pt x="333" y="38"/>
                        <a:pt x="236" y="128"/>
                        <a:pt x="228" y="246"/>
                      </a:cubicBezTo>
                      <a:cubicBezTo>
                        <a:pt x="225" y="268"/>
                        <a:pt x="242" y="279"/>
                        <a:pt x="259" y="279"/>
                      </a:cubicBezTo>
                      <a:cubicBezTo>
                        <a:pt x="275" y="279"/>
                        <a:pt x="293" y="268"/>
                        <a:pt x="293" y="246"/>
                      </a:cubicBezTo>
                      <a:cubicBezTo>
                        <a:pt x="301" y="160"/>
                        <a:pt x="378" y="95"/>
                        <a:pt x="459" y="75"/>
                      </a:cubicBezTo>
                      <a:cubicBezTo>
                        <a:pt x="483" y="69"/>
                        <a:pt x="508" y="67"/>
                        <a:pt x="533" y="67"/>
                      </a:cubicBezTo>
                      <a:cubicBezTo>
                        <a:pt x="614" y="67"/>
                        <a:pt x="697" y="94"/>
                        <a:pt x="768" y="128"/>
                      </a:cubicBezTo>
                      <a:cubicBezTo>
                        <a:pt x="858" y="164"/>
                        <a:pt x="927" y="225"/>
                        <a:pt x="947" y="319"/>
                      </a:cubicBezTo>
                      <a:cubicBezTo>
                        <a:pt x="963" y="408"/>
                        <a:pt x="939" y="502"/>
                        <a:pt x="894" y="579"/>
                      </a:cubicBezTo>
                      <a:cubicBezTo>
                        <a:pt x="833" y="677"/>
                        <a:pt x="744" y="750"/>
                        <a:pt x="663" y="823"/>
                      </a:cubicBezTo>
                      <a:cubicBezTo>
                        <a:pt x="640" y="845"/>
                        <a:pt x="659" y="881"/>
                        <a:pt x="687" y="881"/>
                      </a:cubicBezTo>
                      <a:cubicBezTo>
                        <a:pt x="689" y="881"/>
                        <a:pt x="692" y="881"/>
                        <a:pt x="695" y="880"/>
                      </a:cubicBezTo>
                      <a:cubicBezTo>
                        <a:pt x="722" y="871"/>
                        <a:pt x="752" y="866"/>
                        <a:pt x="781" y="866"/>
                      </a:cubicBezTo>
                      <a:cubicBezTo>
                        <a:pt x="893" y="866"/>
                        <a:pt x="1009" y="930"/>
                        <a:pt x="1045" y="1043"/>
                      </a:cubicBezTo>
                      <a:cubicBezTo>
                        <a:pt x="1089" y="1177"/>
                        <a:pt x="1000" y="1331"/>
                        <a:pt x="862" y="1356"/>
                      </a:cubicBezTo>
                      <a:cubicBezTo>
                        <a:pt x="829" y="1360"/>
                        <a:pt x="829" y="1413"/>
                        <a:pt x="862" y="1421"/>
                      </a:cubicBezTo>
                      <a:cubicBezTo>
                        <a:pt x="1012" y="1449"/>
                        <a:pt x="1220" y="1498"/>
                        <a:pt x="1248" y="1681"/>
                      </a:cubicBezTo>
                      <a:cubicBezTo>
                        <a:pt x="1273" y="1840"/>
                        <a:pt x="1116" y="1876"/>
                        <a:pt x="989" y="1880"/>
                      </a:cubicBezTo>
                      <a:lnTo>
                        <a:pt x="989" y="1880"/>
                      </a:lnTo>
                      <a:cubicBezTo>
                        <a:pt x="976" y="1877"/>
                        <a:pt x="962" y="1876"/>
                        <a:pt x="948" y="1876"/>
                      </a:cubicBezTo>
                      <a:cubicBezTo>
                        <a:pt x="943" y="1876"/>
                        <a:pt x="939" y="1876"/>
                        <a:pt x="935" y="1876"/>
                      </a:cubicBezTo>
                      <a:cubicBezTo>
                        <a:pt x="894" y="1880"/>
                        <a:pt x="894" y="1941"/>
                        <a:pt x="935" y="1945"/>
                      </a:cubicBezTo>
                      <a:cubicBezTo>
                        <a:pt x="946" y="1946"/>
                        <a:pt x="958" y="1946"/>
                        <a:pt x="970" y="1946"/>
                      </a:cubicBezTo>
                      <a:lnTo>
                        <a:pt x="970" y="1946"/>
                      </a:lnTo>
                      <a:cubicBezTo>
                        <a:pt x="1046" y="1958"/>
                        <a:pt x="1103" y="2029"/>
                        <a:pt x="1114" y="2104"/>
                      </a:cubicBezTo>
                      <a:cubicBezTo>
                        <a:pt x="1126" y="2201"/>
                        <a:pt x="1053" y="2287"/>
                        <a:pt x="972" y="2331"/>
                      </a:cubicBezTo>
                      <a:cubicBezTo>
                        <a:pt x="916" y="2361"/>
                        <a:pt x="855" y="2373"/>
                        <a:pt x="794" y="2373"/>
                      </a:cubicBezTo>
                      <a:cubicBezTo>
                        <a:pt x="737" y="2373"/>
                        <a:pt x="680" y="2363"/>
                        <a:pt x="626" y="2348"/>
                      </a:cubicBezTo>
                      <a:cubicBezTo>
                        <a:pt x="516" y="2319"/>
                        <a:pt x="410" y="2275"/>
                        <a:pt x="313" y="2218"/>
                      </a:cubicBezTo>
                      <a:cubicBezTo>
                        <a:pt x="211" y="2161"/>
                        <a:pt x="118" y="2079"/>
                        <a:pt x="69" y="1970"/>
                      </a:cubicBezTo>
                      <a:cubicBezTo>
                        <a:pt x="64" y="1957"/>
                        <a:pt x="55" y="1952"/>
                        <a:pt x="45" y="1952"/>
                      </a:cubicBezTo>
                      <a:cubicBezTo>
                        <a:pt x="24" y="1952"/>
                        <a:pt x="1" y="1977"/>
                        <a:pt x="12" y="2002"/>
                      </a:cubicBezTo>
                      <a:cubicBezTo>
                        <a:pt x="65" y="2116"/>
                        <a:pt x="158" y="2201"/>
                        <a:pt x="260" y="2266"/>
                      </a:cubicBezTo>
                      <a:cubicBezTo>
                        <a:pt x="374" y="2336"/>
                        <a:pt x="508" y="2388"/>
                        <a:pt x="638" y="2421"/>
                      </a:cubicBezTo>
                      <a:cubicBezTo>
                        <a:pt x="688" y="2432"/>
                        <a:pt x="739" y="2439"/>
                        <a:pt x="790" y="2439"/>
                      </a:cubicBezTo>
                      <a:cubicBezTo>
                        <a:pt x="871" y="2439"/>
                        <a:pt x="952" y="2421"/>
                        <a:pt x="1024" y="2376"/>
                      </a:cubicBezTo>
                      <a:cubicBezTo>
                        <a:pt x="1118" y="2319"/>
                        <a:pt x="1191" y="2214"/>
                        <a:pt x="1179" y="2100"/>
                      </a:cubicBezTo>
                      <a:cubicBezTo>
                        <a:pt x="1171" y="2039"/>
                        <a:pt x="1140" y="1980"/>
                        <a:pt x="1095" y="1938"/>
                      </a:cubicBezTo>
                      <a:lnTo>
                        <a:pt x="1095" y="1938"/>
                      </a:lnTo>
                      <a:cubicBezTo>
                        <a:pt x="1133" y="1931"/>
                        <a:pt x="1169" y="1919"/>
                        <a:pt x="1203" y="1900"/>
                      </a:cubicBezTo>
                      <a:cubicBezTo>
                        <a:pt x="1281" y="1856"/>
                        <a:pt x="1325" y="1774"/>
                        <a:pt x="1317" y="1689"/>
                      </a:cubicBezTo>
                      <a:cubicBezTo>
                        <a:pt x="1309" y="1600"/>
                        <a:pt x="1256" y="1518"/>
                        <a:pt x="1183" y="1465"/>
                      </a:cubicBezTo>
                      <a:cubicBezTo>
                        <a:pt x="1122" y="1421"/>
                        <a:pt x="1052" y="1396"/>
                        <a:pt x="979" y="1378"/>
                      </a:cubicBezTo>
                      <a:lnTo>
                        <a:pt x="979" y="1378"/>
                      </a:lnTo>
                      <a:cubicBezTo>
                        <a:pt x="1092" y="1305"/>
                        <a:pt x="1151" y="1154"/>
                        <a:pt x="1110" y="1022"/>
                      </a:cubicBezTo>
                      <a:cubicBezTo>
                        <a:pt x="1065" y="888"/>
                        <a:pt x="926" y="804"/>
                        <a:pt x="786" y="800"/>
                      </a:cubicBezTo>
                      <a:lnTo>
                        <a:pt x="786" y="800"/>
                      </a:lnTo>
                      <a:cubicBezTo>
                        <a:pt x="926" y="667"/>
                        <a:pt x="1049" y="505"/>
                        <a:pt x="1008" y="303"/>
                      </a:cubicBezTo>
                      <a:cubicBezTo>
                        <a:pt x="988" y="189"/>
                        <a:pt x="902" y="116"/>
                        <a:pt x="805" y="71"/>
                      </a:cubicBezTo>
                      <a:cubicBezTo>
                        <a:pt x="718" y="31"/>
                        <a:pt x="625" y="0"/>
                        <a:pt x="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0"/>
                <p:cNvSpPr/>
                <p:nvPr/>
              </p:nvSpPr>
              <p:spPr>
                <a:xfrm rot="-156621" flipH="1">
                  <a:off x="2126822" y="3806224"/>
                  <a:ext cx="8291" cy="6674"/>
                </a:xfrm>
                <a:custGeom>
                  <a:avLst/>
                  <a:gdLst/>
                  <a:ahLst/>
                  <a:cxnLst/>
                  <a:rect l="l" t="t" r="r" b="b"/>
                  <a:pathLst>
                    <a:path w="82" h="66" extrusionOk="0">
                      <a:moveTo>
                        <a:pt x="33" y="1"/>
                      </a:moveTo>
                      <a:cubicBezTo>
                        <a:pt x="29" y="1"/>
                        <a:pt x="24" y="1"/>
                        <a:pt x="20" y="5"/>
                      </a:cubicBezTo>
                      <a:cubicBezTo>
                        <a:pt x="16" y="5"/>
                        <a:pt x="12" y="5"/>
                        <a:pt x="12" y="9"/>
                      </a:cubicBezTo>
                      <a:cubicBezTo>
                        <a:pt x="8" y="13"/>
                        <a:pt x="4" y="17"/>
                        <a:pt x="4" y="21"/>
                      </a:cubicBezTo>
                      <a:cubicBezTo>
                        <a:pt x="0" y="25"/>
                        <a:pt x="0" y="29"/>
                        <a:pt x="0" y="33"/>
                      </a:cubicBezTo>
                      <a:lnTo>
                        <a:pt x="0" y="41"/>
                      </a:lnTo>
                      <a:cubicBezTo>
                        <a:pt x="4" y="45"/>
                        <a:pt x="8" y="53"/>
                        <a:pt x="12" y="57"/>
                      </a:cubicBezTo>
                      <a:lnTo>
                        <a:pt x="16" y="62"/>
                      </a:lnTo>
                      <a:cubicBezTo>
                        <a:pt x="20" y="66"/>
                        <a:pt x="29" y="66"/>
                        <a:pt x="33" y="66"/>
                      </a:cubicBezTo>
                      <a:lnTo>
                        <a:pt x="49" y="66"/>
                      </a:lnTo>
                      <a:cubicBezTo>
                        <a:pt x="53" y="66"/>
                        <a:pt x="57" y="66"/>
                        <a:pt x="61" y="62"/>
                      </a:cubicBezTo>
                      <a:cubicBezTo>
                        <a:pt x="65" y="62"/>
                        <a:pt x="69" y="57"/>
                        <a:pt x="73" y="57"/>
                      </a:cubicBezTo>
                      <a:cubicBezTo>
                        <a:pt x="77" y="53"/>
                        <a:pt x="77" y="49"/>
                        <a:pt x="81" y="45"/>
                      </a:cubicBezTo>
                      <a:cubicBezTo>
                        <a:pt x="81" y="41"/>
                        <a:pt x="81" y="37"/>
                        <a:pt x="81" y="33"/>
                      </a:cubicBezTo>
                      <a:lnTo>
                        <a:pt x="81" y="25"/>
                      </a:lnTo>
                      <a:cubicBezTo>
                        <a:pt x="81" y="17"/>
                        <a:pt x="77" y="13"/>
                        <a:pt x="73" y="9"/>
                      </a:cubicBezTo>
                      <a:lnTo>
                        <a:pt x="65" y="5"/>
                      </a:lnTo>
                      <a:cubicBezTo>
                        <a:pt x="61" y="1"/>
                        <a:pt x="57"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0"/>
                <p:cNvSpPr/>
                <p:nvPr/>
              </p:nvSpPr>
              <p:spPr>
                <a:xfrm rot="-156621" flipH="1">
                  <a:off x="2267964" y="3642999"/>
                  <a:ext cx="8291" cy="6674"/>
                </a:xfrm>
                <a:custGeom>
                  <a:avLst/>
                  <a:gdLst/>
                  <a:ahLst/>
                  <a:cxnLst/>
                  <a:rect l="l" t="t" r="r" b="b"/>
                  <a:pathLst>
                    <a:path w="82" h="66" extrusionOk="0">
                      <a:moveTo>
                        <a:pt x="33" y="1"/>
                      </a:moveTo>
                      <a:cubicBezTo>
                        <a:pt x="29" y="1"/>
                        <a:pt x="25" y="1"/>
                        <a:pt x="21" y="5"/>
                      </a:cubicBezTo>
                      <a:cubicBezTo>
                        <a:pt x="17" y="5"/>
                        <a:pt x="13" y="5"/>
                        <a:pt x="9" y="9"/>
                      </a:cubicBezTo>
                      <a:cubicBezTo>
                        <a:pt x="4" y="13"/>
                        <a:pt x="4" y="17"/>
                        <a:pt x="4" y="21"/>
                      </a:cubicBezTo>
                      <a:cubicBezTo>
                        <a:pt x="0" y="25"/>
                        <a:pt x="0" y="29"/>
                        <a:pt x="0" y="33"/>
                      </a:cubicBezTo>
                      <a:lnTo>
                        <a:pt x="0" y="41"/>
                      </a:lnTo>
                      <a:cubicBezTo>
                        <a:pt x="0" y="45"/>
                        <a:pt x="4" y="53"/>
                        <a:pt x="9" y="57"/>
                      </a:cubicBezTo>
                      <a:lnTo>
                        <a:pt x="17" y="62"/>
                      </a:lnTo>
                      <a:cubicBezTo>
                        <a:pt x="21" y="66"/>
                        <a:pt x="25" y="66"/>
                        <a:pt x="33" y="66"/>
                      </a:cubicBezTo>
                      <a:lnTo>
                        <a:pt x="49" y="66"/>
                      </a:lnTo>
                      <a:cubicBezTo>
                        <a:pt x="53" y="66"/>
                        <a:pt x="57" y="66"/>
                        <a:pt x="61" y="62"/>
                      </a:cubicBezTo>
                      <a:cubicBezTo>
                        <a:pt x="65" y="62"/>
                        <a:pt x="70" y="57"/>
                        <a:pt x="74" y="57"/>
                      </a:cubicBezTo>
                      <a:cubicBezTo>
                        <a:pt x="74" y="53"/>
                        <a:pt x="78" y="49"/>
                        <a:pt x="78" y="45"/>
                      </a:cubicBezTo>
                      <a:cubicBezTo>
                        <a:pt x="82" y="41"/>
                        <a:pt x="82" y="37"/>
                        <a:pt x="82" y="33"/>
                      </a:cubicBezTo>
                      <a:lnTo>
                        <a:pt x="82" y="25"/>
                      </a:lnTo>
                      <a:cubicBezTo>
                        <a:pt x="78" y="17"/>
                        <a:pt x="78" y="13"/>
                        <a:pt x="74" y="9"/>
                      </a:cubicBezTo>
                      <a:lnTo>
                        <a:pt x="65" y="5"/>
                      </a:lnTo>
                      <a:cubicBezTo>
                        <a:pt x="61" y="1"/>
                        <a:pt x="53"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0"/>
                <p:cNvSpPr/>
                <p:nvPr/>
              </p:nvSpPr>
              <p:spPr>
                <a:xfrm rot="-156621" flipH="1">
                  <a:off x="2415232" y="3542473"/>
                  <a:ext cx="7482" cy="7887"/>
                </a:xfrm>
                <a:custGeom>
                  <a:avLst/>
                  <a:gdLst/>
                  <a:ahLst/>
                  <a:cxnLst/>
                  <a:rect l="l" t="t" r="r" b="b"/>
                  <a:pathLst>
                    <a:path w="74" h="78" extrusionOk="0">
                      <a:moveTo>
                        <a:pt x="29" y="1"/>
                      </a:moveTo>
                      <a:cubicBezTo>
                        <a:pt x="25" y="5"/>
                        <a:pt x="21" y="5"/>
                        <a:pt x="21" y="5"/>
                      </a:cubicBezTo>
                      <a:cubicBezTo>
                        <a:pt x="17" y="9"/>
                        <a:pt x="13" y="13"/>
                        <a:pt x="13" y="13"/>
                      </a:cubicBezTo>
                      <a:cubicBezTo>
                        <a:pt x="8" y="13"/>
                        <a:pt x="8" y="17"/>
                        <a:pt x="4" y="17"/>
                      </a:cubicBezTo>
                      <a:cubicBezTo>
                        <a:pt x="4" y="21"/>
                        <a:pt x="4" y="25"/>
                        <a:pt x="0" y="29"/>
                      </a:cubicBezTo>
                      <a:cubicBezTo>
                        <a:pt x="0" y="33"/>
                        <a:pt x="0" y="37"/>
                        <a:pt x="0" y="37"/>
                      </a:cubicBezTo>
                      <a:lnTo>
                        <a:pt x="0" y="41"/>
                      </a:lnTo>
                      <a:cubicBezTo>
                        <a:pt x="0" y="45"/>
                        <a:pt x="0" y="45"/>
                        <a:pt x="0" y="49"/>
                      </a:cubicBezTo>
                      <a:cubicBezTo>
                        <a:pt x="4" y="53"/>
                        <a:pt x="4" y="57"/>
                        <a:pt x="4" y="57"/>
                      </a:cubicBezTo>
                      <a:lnTo>
                        <a:pt x="4" y="62"/>
                      </a:lnTo>
                      <a:cubicBezTo>
                        <a:pt x="8" y="62"/>
                        <a:pt x="8" y="66"/>
                        <a:pt x="13" y="70"/>
                      </a:cubicBezTo>
                      <a:cubicBezTo>
                        <a:pt x="17" y="74"/>
                        <a:pt x="21" y="74"/>
                        <a:pt x="29" y="78"/>
                      </a:cubicBezTo>
                      <a:lnTo>
                        <a:pt x="49" y="78"/>
                      </a:lnTo>
                      <a:cubicBezTo>
                        <a:pt x="53" y="78"/>
                        <a:pt x="57" y="74"/>
                        <a:pt x="57" y="70"/>
                      </a:cubicBezTo>
                      <a:cubicBezTo>
                        <a:pt x="61" y="70"/>
                        <a:pt x="65" y="66"/>
                        <a:pt x="69" y="62"/>
                      </a:cubicBezTo>
                      <a:cubicBezTo>
                        <a:pt x="69" y="57"/>
                        <a:pt x="69" y="53"/>
                        <a:pt x="73" y="49"/>
                      </a:cubicBezTo>
                      <a:cubicBezTo>
                        <a:pt x="73" y="46"/>
                        <a:pt x="73" y="42"/>
                        <a:pt x="71" y="39"/>
                      </a:cubicBezTo>
                      <a:lnTo>
                        <a:pt x="71" y="39"/>
                      </a:lnTo>
                      <a:lnTo>
                        <a:pt x="73" y="33"/>
                      </a:lnTo>
                      <a:cubicBezTo>
                        <a:pt x="73" y="29"/>
                        <a:pt x="69" y="21"/>
                        <a:pt x="69" y="17"/>
                      </a:cubicBezTo>
                      <a:lnTo>
                        <a:pt x="61" y="13"/>
                      </a:lnTo>
                      <a:cubicBezTo>
                        <a:pt x="57" y="9"/>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0"/>
                <p:cNvSpPr/>
                <p:nvPr/>
              </p:nvSpPr>
              <p:spPr>
                <a:xfrm rot="-156621" flipH="1">
                  <a:off x="2537173" y="3481731"/>
                  <a:ext cx="8291" cy="8393"/>
                </a:xfrm>
                <a:custGeom>
                  <a:avLst/>
                  <a:gdLst/>
                  <a:ahLst/>
                  <a:cxnLst/>
                  <a:rect l="l" t="t" r="r" b="b"/>
                  <a:pathLst>
                    <a:path w="82" h="83" extrusionOk="0">
                      <a:moveTo>
                        <a:pt x="49" y="1"/>
                      </a:moveTo>
                      <a:lnTo>
                        <a:pt x="41" y="5"/>
                      </a:lnTo>
                      <a:cubicBezTo>
                        <a:pt x="33" y="5"/>
                        <a:pt x="29" y="9"/>
                        <a:pt x="25" y="13"/>
                      </a:cubicBezTo>
                      <a:lnTo>
                        <a:pt x="8" y="29"/>
                      </a:lnTo>
                      <a:cubicBezTo>
                        <a:pt x="8" y="29"/>
                        <a:pt x="4" y="33"/>
                        <a:pt x="4" y="37"/>
                      </a:cubicBezTo>
                      <a:cubicBezTo>
                        <a:pt x="0" y="41"/>
                        <a:pt x="0" y="45"/>
                        <a:pt x="0" y="50"/>
                      </a:cubicBezTo>
                      <a:cubicBezTo>
                        <a:pt x="0" y="54"/>
                        <a:pt x="0" y="58"/>
                        <a:pt x="4" y="62"/>
                      </a:cubicBezTo>
                      <a:cubicBezTo>
                        <a:pt x="4" y="66"/>
                        <a:pt x="8" y="70"/>
                        <a:pt x="8" y="74"/>
                      </a:cubicBezTo>
                      <a:lnTo>
                        <a:pt x="17" y="78"/>
                      </a:lnTo>
                      <a:cubicBezTo>
                        <a:pt x="21" y="82"/>
                        <a:pt x="29" y="82"/>
                        <a:pt x="33" y="82"/>
                      </a:cubicBezTo>
                      <a:lnTo>
                        <a:pt x="41" y="82"/>
                      </a:lnTo>
                      <a:cubicBezTo>
                        <a:pt x="49" y="82"/>
                        <a:pt x="53" y="78"/>
                        <a:pt x="57" y="74"/>
                      </a:cubicBezTo>
                      <a:lnTo>
                        <a:pt x="73" y="58"/>
                      </a:lnTo>
                      <a:cubicBezTo>
                        <a:pt x="73" y="54"/>
                        <a:pt x="78" y="54"/>
                        <a:pt x="78" y="50"/>
                      </a:cubicBezTo>
                      <a:cubicBezTo>
                        <a:pt x="82" y="45"/>
                        <a:pt x="82" y="41"/>
                        <a:pt x="82" y="33"/>
                      </a:cubicBezTo>
                      <a:cubicBezTo>
                        <a:pt x="82" y="29"/>
                        <a:pt x="82" y="25"/>
                        <a:pt x="78" y="21"/>
                      </a:cubicBezTo>
                      <a:cubicBezTo>
                        <a:pt x="78" y="17"/>
                        <a:pt x="73" y="13"/>
                        <a:pt x="73" y="13"/>
                      </a:cubicBezTo>
                      <a:lnTo>
                        <a:pt x="65" y="5"/>
                      </a:lnTo>
                      <a:cubicBezTo>
                        <a:pt x="61" y="5"/>
                        <a:pt x="53"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0"/>
                <p:cNvSpPr/>
                <p:nvPr/>
              </p:nvSpPr>
              <p:spPr>
                <a:xfrm rot="-156621" flipH="1">
                  <a:off x="2675583" y="3682452"/>
                  <a:ext cx="6673" cy="8393"/>
                </a:xfrm>
                <a:custGeom>
                  <a:avLst/>
                  <a:gdLst/>
                  <a:ahLst/>
                  <a:cxnLst/>
                  <a:rect l="l" t="t" r="r" b="b"/>
                  <a:pathLst>
                    <a:path w="66" h="83" extrusionOk="0">
                      <a:moveTo>
                        <a:pt x="25" y="1"/>
                      </a:moveTo>
                      <a:cubicBezTo>
                        <a:pt x="17" y="5"/>
                        <a:pt x="13" y="9"/>
                        <a:pt x="9" y="13"/>
                      </a:cubicBezTo>
                      <a:lnTo>
                        <a:pt x="5" y="17"/>
                      </a:lnTo>
                      <a:cubicBezTo>
                        <a:pt x="1" y="21"/>
                        <a:pt x="1" y="29"/>
                        <a:pt x="1" y="33"/>
                      </a:cubicBezTo>
                      <a:lnTo>
                        <a:pt x="1" y="50"/>
                      </a:lnTo>
                      <a:cubicBezTo>
                        <a:pt x="1" y="54"/>
                        <a:pt x="1" y="58"/>
                        <a:pt x="1" y="62"/>
                      </a:cubicBezTo>
                      <a:cubicBezTo>
                        <a:pt x="5" y="66"/>
                        <a:pt x="5" y="70"/>
                        <a:pt x="9" y="74"/>
                      </a:cubicBezTo>
                      <a:cubicBezTo>
                        <a:pt x="13" y="78"/>
                        <a:pt x="17" y="78"/>
                        <a:pt x="21" y="82"/>
                      </a:cubicBezTo>
                      <a:lnTo>
                        <a:pt x="42" y="82"/>
                      </a:lnTo>
                      <a:cubicBezTo>
                        <a:pt x="46" y="82"/>
                        <a:pt x="54" y="78"/>
                        <a:pt x="58" y="74"/>
                      </a:cubicBezTo>
                      <a:lnTo>
                        <a:pt x="62" y="66"/>
                      </a:lnTo>
                      <a:cubicBezTo>
                        <a:pt x="66" y="62"/>
                        <a:pt x="66" y="58"/>
                        <a:pt x="66" y="50"/>
                      </a:cubicBezTo>
                      <a:lnTo>
                        <a:pt x="66" y="33"/>
                      </a:lnTo>
                      <a:cubicBezTo>
                        <a:pt x="66" y="29"/>
                        <a:pt x="66" y="25"/>
                        <a:pt x="62" y="21"/>
                      </a:cubicBezTo>
                      <a:cubicBezTo>
                        <a:pt x="62" y="17"/>
                        <a:pt x="58" y="13"/>
                        <a:pt x="58" y="13"/>
                      </a:cubicBezTo>
                      <a:cubicBezTo>
                        <a:pt x="54" y="9"/>
                        <a:pt x="50" y="5"/>
                        <a:pt x="46" y="5"/>
                      </a:cubicBezTo>
                      <a:cubicBezTo>
                        <a:pt x="42" y="1"/>
                        <a:pt x="38"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0"/>
                <p:cNvSpPr/>
                <p:nvPr/>
              </p:nvSpPr>
              <p:spPr>
                <a:xfrm rot="-156621" flipH="1">
                  <a:off x="2622857" y="3963063"/>
                  <a:ext cx="8696" cy="6674"/>
                </a:xfrm>
                <a:custGeom>
                  <a:avLst/>
                  <a:gdLst/>
                  <a:ahLst/>
                  <a:cxnLst/>
                  <a:rect l="l" t="t" r="r" b="b"/>
                  <a:pathLst>
                    <a:path w="86" h="66" extrusionOk="0">
                      <a:moveTo>
                        <a:pt x="45" y="0"/>
                      </a:moveTo>
                      <a:cubicBezTo>
                        <a:pt x="0" y="0"/>
                        <a:pt x="0" y="65"/>
                        <a:pt x="45" y="65"/>
                      </a:cubicBezTo>
                      <a:cubicBezTo>
                        <a:pt x="85" y="65"/>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0"/>
                <p:cNvSpPr/>
                <p:nvPr/>
              </p:nvSpPr>
              <p:spPr>
                <a:xfrm rot="-156621" flipH="1">
                  <a:off x="1727739" y="3026811"/>
                  <a:ext cx="818707" cy="509316"/>
                </a:xfrm>
                <a:custGeom>
                  <a:avLst/>
                  <a:gdLst/>
                  <a:ahLst/>
                  <a:cxnLst/>
                  <a:rect l="l" t="t" r="r" b="b"/>
                  <a:pathLst>
                    <a:path w="8097" h="5037" extrusionOk="0">
                      <a:moveTo>
                        <a:pt x="41" y="0"/>
                      </a:moveTo>
                      <a:cubicBezTo>
                        <a:pt x="1" y="0"/>
                        <a:pt x="1" y="65"/>
                        <a:pt x="41" y="65"/>
                      </a:cubicBezTo>
                      <a:cubicBezTo>
                        <a:pt x="627" y="69"/>
                        <a:pt x="1216" y="179"/>
                        <a:pt x="1749" y="419"/>
                      </a:cubicBezTo>
                      <a:cubicBezTo>
                        <a:pt x="2281" y="659"/>
                        <a:pt x="2741" y="1013"/>
                        <a:pt x="3058" y="1496"/>
                      </a:cubicBezTo>
                      <a:cubicBezTo>
                        <a:pt x="3245" y="1777"/>
                        <a:pt x="3375" y="2090"/>
                        <a:pt x="3570" y="2366"/>
                      </a:cubicBezTo>
                      <a:cubicBezTo>
                        <a:pt x="3757" y="2623"/>
                        <a:pt x="3997" y="2826"/>
                        <a:pt x="4274" y="2984"/>
                      </a:cubicBezTo>
                      <a:cubicBezTo>
                        <a:pt x="4855" y="3326"/>
                        <a:pt x="5522" y="3456"/>
                        <a:pt x="6148" y="3684"/>
                      </a:cubicBezTo>
                      <a:cubicBezTo>
                        <a:pt x="6477" y="3806"/>
                        <a:pt x="6786" y="3964"/>
                        <a:pt x="7071" y="4168"/>
                      </a:cubicBezTo>
                      <a:cubicBezTo>
                        <a:pt x="7351" y="4371"/>
                        <a:pt x="7603" y="4607"/>
                        <a:pt x="7847" y="4846"/>
                      </a:cubicBezTo>
                      <a:cubicBezTo>
                        <a:pt x="7908" y="4907"/>
                        <a:pt x="7969" y="4968"/>
                        <a:pt x="8030" y="5025"/>
                      </a:cubicBezTo>
                      <a:cubicBezTo>
                        <a:pt x="8037" y="5033"/>
                        <a:pt x="8044" y="5036"/>
                        <a:pt x="8052" y="5036"/>
                      </a:cubicBezTo>
                      <a:cubicBezTo>
                        <a:pt x="8076" y="5036"/>
                        <a:pt x="8097" y="5002"/>
                        <a:pt x="8075" y="4981"/>
                      </a:cubicBezTo>
                      <a:cubicBezTo>
                        <a:pt x="7831" y="4737"/>
                        <a:pt x="7583" y="4493"/>
                        <a:pt x="7311" y="4273"/>
                      </a:cubicBezTo>
                      <a:cubicBezTo>
                        <a:pt x="7042" y="4054"/>
                        <a:pt x="6754" y="3871"/>
                        <a:pt x="6436" y="3732"/>
                      </a:cubicBezTo>
                      <a:cubicBezTo>
                        <a:pt x="5806" y="3456"/>
                        <a:pt x="5119" y="3342"/>
                        <a:pt x="4501" y="3033"/>
                      </a:cubicBezTo>
                      <a:cubicBezTo>
                        <a:pt x="4217" y="2895"/>
                        <a:pt x="3948" y="2712"/>
                        <a:pt x="3741" y="2476"/>
                      </a:cubicBezTo>
                      <a:cubicBezTo>
                        <a:pt x="3517" y="2216"/>
                        <a:pt x="3379" y="1903"/>
                        <a:pt x="3208" y="1610"/>
                      </a:cubicBezTo>
                      <a:cubicBezTo>
                        <a:pt x="2908" y="1102"/>
                        <a:pt x="2468" y="708"/>
                        <a:pt x="1944" y="439"/>
                      </a:cubicBezTo>
                      <a:cubicBezTo>
                        <a:pt x="1419" y="175"/>
                        <a:pt x="842" y="37"/>
                        <a:pt x="257" y="8"/>
                      </a:cubicBezTo>
                      <a:cubicBezTo>
                        <a:pt x="188" y="4"/>
                        <a:pt x="114"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0"/>
                <p:cNvSpPr/>
                <p:nvPr/>
              </p:nvSpPr>
              <p:spPr>
                <a:xfrm rot="-156621" flipH="1">
                  <a:off x="1880664" y="2998960"/>
                  <a:ext cx="292215" cy="150358"/>
                </a:xfrm>
                <a:custGeom>
                  <a:avLst/>
                  <a:gdLst/>
                  <a:ahLst/>
                  <a:cxnLst/>
                  <a:rect l="l" t="t" r="r" b="b"/>
                  <a:pathLst>
                    <a:path w="2890" h="1487" extrusionOk="0">
                      <a:moveTo>
                        <a:pt x="2846" y="1"/>
                      </a:moveTo>
                      <a:cubicBezTo>
                        <a:pt x="2843" y="1"/>
                        <a:pt x="2840" y="1"/>
                        <a:pt x="2836" y="2"/>
                      </a:cubicBezTo>
                      <a:lnTo>
                        <a:pt x="2832" y="2"/>
                      </a:lnTo>
                      <a:cubicBezTo>
                        <a:pt x="2454" y="116"/>
                        <a:pt x="2092" y="283"/>
                        <a:pt x="1739" y="466"/>
                      </a:cubicBezTo>
                      <a:cubicBezTo>
                        <a:pt x="1389" y="648"/>
                        <a:pt x="1019" y="864"/>
                        <a:pt x="661" y="1067"/>
                      </a:cubicBezTo>
                      <a:cubicBezTo>
                        <a:pt x="450" y="1185"/>
                        <a:pt x="243" y="1307"/>
                        <a:pt x="31" y="1425"/>
                      </a:cubicBezTo>
                      <a:cubicBezTo>
                        <a:pt x="0" y="1442"/>
                        <a:pt x="19" y="1486"/>
                        <a:pt x="48" y="1486"/>
                      </a:cubicBezTo>
                      <a:cubicBezTo>
                        <a:pt x="53" y="1486"/>
                        <a:pt x="58" y="1485"/>
                        <a:pt x="64" y="1482"/>
                      </a:cubicBezTo>
                      <a:cubicBezTo>
                        <a:pt x="434" y="1271"/>
                        <a:pt x="804" y="1063"/>
                        <a:pt x="1174" y="852"/>
                      </a:cubicBezTo>
                      <a:cubicBezTo>
                        <a:pt x="1515" y="657"/>
                        <a:pt x="1861" y="466"/>
                        <a:pt x="2223" y="303"/>
                      </a:cubicBezTo>
                      <a:cubicBezTo>
                        <a:pt x="2426" y="213"/>
                        <a:pt x="2637" y="132"/>
                        <a:pt x="2853" y="67"/>
                      </a:cubicBezTo>
                      <a:cubicBezTo>
                        <a:pt x="2890" y="56"/>
                        <a:pt x="2879" y="1"/>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0"/>
                <p:cNvSpPr/>
                <p:nvPr/>
              </p:nvSpPr>
              <p:spPr>
                <a:xfrm rot="-156621" flipH="1">
                  <a:off x="1689734" y="2953396"/>
                  <a:ext cx="1080892" cy="1216110"/>
                </a:xfrm>
                <a:custGeom>
                  <a:avLst/>
                  <a:gdLst/>
                  <a:ahLst/>
                  <a:cxnLst/>
                  <a:rect l="l" t="t" r="r" b="b"/>
                  <a:pathLst>
                    <a:path w="10690" h="12027" fill="none" extrusionOk="0">
                      <a:moveTo>
                        <a:pt x="8490" y="0"/>
                      </a:moveTo>
                      <a:cubicBezTo>
                        <a:pt x="8490" y="0"/>
                        <a:pt x="10673" y="5062"/>
                        <a:pt x="10689" y="11311"/>
                      </a:cubicBezTo>
                      <a:cubicBezTo>
                        <a:pt x="10689" y="11311"/>
                        <a:pt x="3566" y="12026"/>
                        <a:pt x="172" y="11311"/>
                      </a:cubicBezTo>
                      <a:cubicBezTo>
                        <a:pt x="172" y="11311"/>
                        <a:pt x="1" y="5334"/>
                        <a:pt x="2371" y="0"/>
                      </a:cubicBezTo>
                      <a:cubicBezTo>
                        <a:pt x="2371" y="0"/>
                        <a:pt x="3697" y="277"/>
                        <a:pt x="4237" y="484"/>
                      </a:cubicBezTo>
                      <a:cubicBezTo>
                        <a:pt x="5058" y="797"/>
                        <a:pt x="5384" y="1370"/>
                        <a:pt x="5384" y="1370"/>
                      </a:cubicBezTo>
                      <a:cubicBezTo>
                        <a:pt x="5384" y="1370"/>
                        <a:pt x="5880" y="785"/>
                        <a:pt x="6583" y="516"/>
                      </a:cubicBezTo>
                      <a:cubicBezTo>
                        <a:pt x="7335" y="232"/>
                        <a:pt x="8490" y="0"/>
                        <a:pt x="8490" y="0"/>
                      </a:cubicBezTo>
                      <a:close/>
                    </a:path>
                  </a:pathLst>
                </a:custGeom>
                <a:solidFill>
                  <a:schemeClr val="dk2"/>
                </a:solid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0"/>
                <p:cNvSpPr/>
                <p:nvPr/>
              </p:nvSpPr>
              <p:spPr>
                <a:xfrm rot="-156621" flipH="1">
                  <a:off x="1736336" y="2961832"/>
                  <a:ext cx="779577" cy="528933"/>
                </a:xfrm>
                <a:custGeom>
                  <a:avLst/>
                  <a:gdLst/>
                  <a:ahLst/>
                  <a:cxnLst/>
                  <a:rect l="l" t="t" r="r" b="b"/>
                  <a:pathLst>
                    <a:path w="7710" h="5231" extrusionOk="0">
                      <a:moveTo>
                        <a:pt x="41" y="1"/>
                      </a:moveTo>
                      <a:cubicBezTo>
                        <a:pt x="0" y="1"/>
                        <a:pt x="1" y="66"/>
                        <a:pt x="45" y="70"/>
                      </a:cubicBezTo>
                      <a:cubicBezTo>
                        <a:pt x="504" y="115"/>
                        <a:pt x="960" y="204"/>
                        <a:pt x="1407" y="330"/>
                      </a:cubicBezTo>
                      <a:cubicBezTo>
                        <a:pt x="1626" y="391"/>
                        <a:pt x="1846" y="464"/>
                        <a:pt x="2057" y="550"/>
                      </a:cubicBezTo>
                      <a:cubicBezTo>
                        <a:pt x="2273" y="635"/>
                        <a:pt x="2439" y="741"/>
                        <a:pt x="2598" y="895"/>
                      </a:cubicBezTo>
                      <a:cubicBezTo>
                        <a:pt x="2675" y="964"/>
                        <a:pt x="2740" y="1042"/>
                        <a:pt x="2809" y="1119"/>
                      </a:cubicBezTo>
                      <a:cubicBezTo>
                        <a:pt x="2842" y="1160"/>
                        <a:pt x="2874" y="1200"/>
                        <a:pt x="2907" y="1241"/>
                      </a:cubicBezTo>
                      <a:cubicBezTo>
                        <a:pt x="2919" y="1261"/>
                        <a:pt x="2935" y="1277"/>
                        <a:pt x="2952" y="1298"/>
                      </a:cubicBezTo>
                      <a:cubicBezTo>
                        <a:pt x="2956" y="1306"/>
                        <a:pt x="2964" y="1314"/>
                        <a:pt x="2968" y="1322"/>
                      </a:cubicBezTo>
                      <a:cubicBezTo>
                        <a:pt x="2968" y="1322"/>
                        <a:pt x="2984" y="1341"/>
                        <a:pt x="2986" y="1341"/>
                      </a:cubicBezTo>
                      <a:cubicBezTo>
                        <a:pt x="2986" y="1341"/>
                        <a:pt x="2986" y="1341"/>
                        <a:pt x="2986" y="1341"/>
                      </a:cubicBezTo>
                      <a:lnTo>
                        <a:pt x="2986" y="1341"/>
                      </a:lnTo>
                      <a:cubicBezTo>
                        <a:pt x="2997" y="1361"/>
                        <a:pt x="3005" y="1384"/>
                        <a:pt x="3017" y="1403"/>
                      </a:cubicBezTo>
                      <a:cubicBezTo>
                        <a:pt x="3094" y="1558"/>
                        <a:pt x="3192" y="1704"/>
                        <a:pt x="3289" y="1847"/>
                      </a:cubicBezTo>
                      <a:cubicBezTo>
                        <a:pt x="3505" y="2156"/>
                        <a:pt x="3749" y="2448"/>
                        <a:pt x="4005" y="2725"/>
                      </a:cubicBezTo>
                      <a:cubicBezTo>
                        <a:pt x="4257" y="3001"/>
                        <a:pt x="4554" y="3241"/>
                        <a:pt x="4887" y="3420"/>
                      </a:cubicBezTo>
                      <a:cubicBezTo>
                        <a:pt x="5184" y="3579"/>
                        <a:pt x="5501" y="3692"/>
                        <a:pt x="5818" y="3798"/>
                      </a:cubicBezTo>
                      <a:cubicBezTo>
                        <a:pt x="5989" y="3855"/>
                        <a:pt x="6159" y="3912"/>
                        <a:pt x="6326" y="3973"/>
                      </a:cubicBezTo>
                      <a:cubicBezTo>
                        <a:pt x="6505" y="4034"/>
                        <a:pt x="6680" y="4099"/>
                        <a:pt x="6842" y="4197"/>
                      </a:cubicBezTo>
                      <a:cubicBezTo>
                        <a:pt x="7204" y="4416"/>
                        <a:pt x="7521" y="4770"/>
                        <a:pt x="7635" y="5184"/>
                      </a:cubicBezTo>
                      <a:cubicBezTo>
                        <a:pt x="7639" y="5193"/>
                        <a:pt x="7639" y="5201"/>
                        <a:pt x="7639" y="5205"/>
                      </a:cubicBezTo>
                      <a:cubicBezTo>
                        <a:pt x="7644" y="5223"/>
                        <a:pt x="7657" y="5230"/>
                        <a:pt x="7670" y="5230"/>
                      </a:cubicBezTo>
                      <a:cubicBezTo>
                        <a:pt x="7689" y="5230"/>
                        <a:pt x="7709" y="5213"/>
                        <a:pt x="7704" y="5189"/>
                      </a:cubicBezTo>
                      <a:cubicBezTo>
                        <a:pt x="7680" y="5087"/>
                        <a:pt x="7635" y="4985"/>
                        <a:pt x="7586" y="4888"/>
                      </a:cubicBezTo>
                      <a:cubicBezTo>
                        <a:pt x="7469" y="4660"/>
                        <a:pt x="7302" y="4457"/>
                        <a:pt x="7103" y="4298"/>
                      </a:cubicBezTo>
                      <a:cubicBezTo>
                        <a:pt x="6969" y="4192"/>
                        <a:pt x="6818" y="4099"/>
                        <a:pt x="6664" y="4030"/>
                      </a:cubicBezTo>
                      <a:cubicBezTo>
                        <a:pt x="6489" y="3953"/>
                        <a:pt x="6306" y="3896"/>
                        <a:pt x="6127" y="3831"/>
                      </a:cubicBezTo>
                      <a:cubicBezTo>
                        <a:pt x="5802" y="3721"/>
                        <a:pt x="5472" y="3619"/>
                        <a:pt x="5155" y="3477"/>
                      </a:cubicBezTo>
                      <a:cubicBezTo>
                        <a:pt x="4842" y="3339"/>
                        <a:pt x="4525" y="3135"/>
                        <a:pt x="4261" y="2891"/>
                      </a:cubicBezTo>
                      <a:cubicBezTo>
                        <a:pt x="4098" y="2741"/>
                        <a:pt x="3952" y="2570"/>
                        <a:pt x="3805" y="2400"/>
                      </a:cubicBezTo>
                      <a:cubicBezTo>
                        <a:pt x="3684" y="2257"/>
                        <a:pt x="3566" y="2111"/>
                        <a:pt x="3456" y="1965"/>
                      </a:cubicBezTo>
                      <a:cubicBezTo>
                        <a:pt x="3326" y="1790"/>
                        <a:pt x="3200" y="1611"/>
                        <a:pt x="3098" y="1424"/>
                      </a:cubicBezTo>
                      <a:cubicBezTo>
                        <a:pt x="3082" y="1387"/>
                        <a:pt x="3066" y="1355"/>
                        <a:pt x="3049" y="1322"/>
                      </a:cubicBezTo>
                      <a:lnTo>
                        <a:pt x="3049" y="1322"/>
                      </a:lnTo>
                      <a:cubicBezTo>
                        <a:pt x="3050" y="1323"/>
                        <a:pt x="3050" y="1323"/>
                        <a:pt x="3050" y="1323"/>
                      </a:cubicBezTo>
                      <a:cubicBezTo>
                        <a:pt x="3051" y="1323"/>
                        <a:pt x="3049" y="1318"/>
                        <a:pt x="3048" y="1318"/>
                      </a:cubicBezTo>
                      <a:lnTo>
                        <a:pt x="3048" y="1318"/>
                      </a:lnTo>
                      <a:cubicBezTo>
                        <a:pt x="3048" y="1318"/>
                        <a:pt x="3048" y="1319"/>
                        <a:pt x="3049" y="1322"/>
                      </a:cubicBezTo>
                      <a:cubicBezTo>
                        <a:pt x="3037" y="1302"/>
                        <a:pt x="3021" y="1281"/>
                        <a:pt x="3009" y="1265"/>
                      </a:cubicBezTo>
                      <a:cubicBezTo>
                        <a:pt x="2944" y="1184"/>
                        <a:pt x="2879" y="1103"/>
                        <a:pt x="2813" y="1025"/>
                      </a:cubicBezTo>
                      <a:cubicBezTo>
                        <a:pt x="2679" y="871"/>
                        <a:pt x="2533" y="729"/>
                        <a:pt x="2358" y="623"/>
                      </a:cubicBezTo>
                      <a:cubicBezTo>
                        <a:pt x="2167" y="505"/>
                        <a:pt x="1943" y="432"/>
                        <a:pt x="1732" y="363"/>
                      </a:cubicBezTo>
                      <a:cubicBezTo>
                        <a:pt x="1293" y="216"/>
                        <a:pt x="842" y="111"/>
                        <a:pt x="382" y="46"/>
                      </a:cubicBezTo>
                      <a:cubicBezTo>
                        <a:pt x="268" y="29"/>
                        <a:pt x="159" y="13"/>
                        <a:pt x="45" y="1"/>
                      </a:cubicBezTo>
                      <a:cubicBezTo>
                        <a:pt x="44" y="1"/>
                        <a:pt x="42"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0"/>
                <p:cNvSpPr/>
                <p:nvPr/>
              </p:nvSpPr>
              <p:spPr>
                <a:xfrm rot="-156621" flipH="1">
                  <a:off x="1904263" y="3176427"/>
                  <a:ext cx="9606" cy="6674"/>
                </a:xfrm>
                <a:custGeom>
                  <a:avLst/>
                  <a:gdLst/>
                  <a:ahLst/>
                  <a:cxnLst/>
                  <a:rect l="l" t="t" r="r" b="b"/>
                  <a:pathLst>
                    <a:path w="95" h="66" extrusionOk="0">
                      <a:moveTo>
                        <a:pt x="33" y="0"/>
                      </a:moveTo>
                      <a:cubicBezTo>
                        <a:pt x="29" y="0"/>
                        <a:pt x="25" y="0"/>
                        <a:pt x="21" y="5"/>
                      </a:cubicBezTo>
                      <a:cubicBezTo>
                        <a:pt x="17" y="5"/>
                        <a:pt x="13" y="9"/>
                        <a:pt x="13" y="9"/>
                      </a:cubicBezTo>
                      <a:cubicBezTo>
                        <a:pt x="9" y="13"/>
                        <a:pt x="5" y="17"/>
                        <a:pt x="5" y="21"/>
                      </a:cubicBezTo>
                      <a:cubicBezTo>
                        <a:pt x="1" y="25"/>
                        <a:pt x="1" y="29"/>
                        <a:pt x="1" y="33"/>
                      </a:cubicBezTo>
                      <a:lnTo>
                        <a:pt x="1" y="41"/>
                      </a:lnTo>
                      <a:cubicBezTo>
                        <a:pt x="5" y="49"/>
                        <a:pt x="9" y="53"/>
                        <a:pt x="13" y="57"/>
                      </a:cubicBezTo>
                      <a:lnTo>
                        <a:pt x="17" y="61"/>
                      </a:lnTo>
                      <a:cubicBezTo>
                        <a:pt x="21" y="66"/>
                        <a:pt x="29" y="66"/>
                        <a:pt x="33" y="66"/>
                      </a:cubicBezTo>
                      <a:lnTo>
                        <a:pt x="74" y="66"/>
                      </a:lnTo>
                      <a:cubicBezTo>
                        <a:pt x="78" y="61"/>
                        <a:pt x="78" y="61"/>
                        <a:pt x="82" y="57"/>
                      </a:cubicBezTo>
                      <a:cubicBezTo>
                        <a:pt x="86" y="53"/>
                        <a:pt x="90" y="49"/>
                        <a:pt x="90" y="45"/>
                      </a:cubicBezTo>
                      <a:cubicBezTo>
                        <a:pt x="90" y="41"/>
                        <a:pt x="94" y="37"/>
                        <a:pt x="94" y="33"/>
                      </a:cubicBezTo>
                      <a:lnTo>
                        <a:pt x="90" y="25"/>
                      </a:lnTo>
                      <a:cubicBezTo>
                        <a:pt x="90" y="21"/>
                        <a:pt x="86" y="13"/>
                        <a:pt x="82" y="9"/>
                      </a:cubicBezTo>
                      <a:lnTo>
                        <a:pt x="78" y="5"/>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0"/>
                <p:cNvSpPr/>
                <p:nvPr/>
              </p:nvSpPr>
              <p:spPr>
                <a:xfrm rot="-156621" flipH="1">
                  <a:off x="1914579" y="3229064"/>
                  <a:ext cx="6775" cy="12033"/>
                </a:xfrm>
                <a:custGeom>
                  <a:avLst/>
                  <a:gdLst/>
                  <a:ahLst/>
                  <a:cxnLst/>
                  <a:rect l="l" t="t" r="r" b="b"/>
                  <a:pathLst>
                    <a:path w="67" h="119" extrusionOk="0">
                      <a:moveTo>
                        <a:pt x="34" y="1"/>
                      </a:moveTo>
                      <a:cubicBezTo>
                        <a:pt x="25" y="1"/>
                        <a:pt x="17" y="5"/>
                        <a:pt x="9" y="9"/>
                      </a:cubicBezTo>
                      <a:cubicBezTo>
                        <a:pt x="5" y="17"/>
                        <a:pt x="1" y="25"/>
                        <a:pt x="1" y="33"/>
                      </a:cubicBezTo>
                      <a:lnTo>
                        <a:pt x="1" y="82"/>
                      </a:lnTo>
                      <a:cubicBezTo>
                        <a:pt x="1" y="94"/>
                        <a:pt x="5" y="103"/>
                        <a:pt x="9" y="107"/>
                      </a:cubicBezTo>
                      <a:cubicBezTo>
                        <a:pt x="17" y="115"/>
                        <a:pt x="25" y="119"/>
                        <a:pt x="34" y="119"/>
                      </a:cubicBezTo>
                      <a:cubicBezTo>
                        <a:pt x="42" y="115"/>
                        <a:pt x="50" y="115"/>
                        <a:pt x="58" y="107"/>
                      </a:cubicBezTo>
                      <a:cubicBezTo>
                        <a:pt x="62" y="103"/>
                        <a:pt x="66" y="94"/>
                        <a:pt x="66" y="82"/>
                      </a:cubicBezTo>
                      <a:lnTo>
                        <a:pt x="66" y="33"/>
                      </a:lnTo>
                      <a:cubicBezTo>
                        <a:pt x="66" y="25"/>
                        <a:pt x="62" y="17"/>
                        <a:pt x="58" y="9"/>
                      </a:cubicBezTo>
                      <a:cubicBezTo>
                        <a:pt x="50" y="5"/>
                        <a:pt x="42"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0"/>
                <p:cNvSpPr/>
                <p:nvPr/>
              </p:nvSpPr>
              <p:spPr>
                <a:xfrm rot="-156621" flipH="1">
                  <a:off x="1938129" y="3197444"/>
                  <a:ext cx="14560" cy="7078"/>
                </a:xfrm>
                <a:custGeom>
                  <a:avLst/>
                  <a:gdLst/>
                  <a:ahLst/>
                  <a:cxnLst/>
                  <a:rect l="l" t="t" r="r" b="b"/>
                  <a:pathLst>
                    <a:path w="144" h="70" extrusionOk="0">
                      <a:moveTo>
                        <a:pt x="33" y="0"/>
                      </a:moveTo>
                      <a:cubicBezTo>
                        <a:pt x="25" y="0"/>
                        <a:pt x="17" y="4"/>
                        <a:pt x="13" y="12"/>
                      </a:cubicBezTo>
                      <a:cubicBezTo>
                        <a:pt x="5" y="16"/>
                        <a:pt x="1" y="24"/>
                        <a:pt x="1" y="33"/>
                      </a:cubicBezTo>
                      <a:cubicBezTo>
                        <a:pt x="1" y="53"/>
                        <a:pt x="17" y="69"/>
                        <a:pt x="33" y="69"/>
                      </a:cubicBezTo>
                      <a:lnTo>
                        <a:pt x="111" y="69"/>
                      </a:lnTo>
                      <a:cubicBezTo>
                        <a:pt x="119" y="69"/>
                        <a:pt x="127" y="65"/>
                        <a:pt x="131" y="57"/>
                      </a:cubicBezTo>
                      <a:cubicBezTo>
                        <a:pt x="139" y="53"/>
                        <a:pt x="143" y="41"/>
                        <a:pt x="143" y="33"/>
                      </a:cubicBezTo>
                      <a:cubicBezTo>
                        <a:pt x="143"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0"/>
                <p:cNvSpPr/>
                <p:nvPr/>
              </p:nvSpPr>
              <p:spPr>
                <a:xfrm rot="-156621" flipH="1">
                  <a:off x="1979473" y="3216224"/>
                  <a:ext cx="9505" cy="11628"/>
                </a:xfrm>
                <a:custGeom>
                  <a:avLst/>
                  <a:gdLst/>
                  <a:ahLst/>
                  <a:cxnLst/>
                  <a:rect l="l" t="t" r="r" b="b"/>
                  <a:pathLst>
                    <a:path w="94" h="115" extrusionOk="0">
                      <a:moveTo>
                        <a:pt x="29" y="41"/>
                      </a:moveTo>
                      <a:cubicBezTo>
                        <a:pt x="29" y="43"/>
                        <a:pt x="28" y="44"/>
                        <a:pt x="27" y="46"/>
                      </a:cubicBezTo>
                      <a:lnTo>
                        <a:pt x="27" y="46"/>
                      </a:lnTo>
                      <a:lnTo>
                        <a:pt x="27" y="45"/>
                      </a:lnTo>
                      <a:lnTo>
                        <a:pt x="29" y="41"/>
                      </a:lnTo>
                      <a:close/>
                      <a:moveTo>
                        <a:pt x="53" y="0"/>
                      </a:moveTo>
                      <a:cubicBezTo>
                        <a:pt x="49" y="0"/>
                        <a:pt x="45" y="0"/>
                        <a:pt x="41" y="4"/>
                      </a:cubicBezTo>
                      <a:cubicBezTo>
                        <a:pt x="33" y="9"/>
                        <a:pt x="25" y="17"/>
                        <a:pt x="25" y="25"/>
                      </a:cubicBezTo>
                      <a:lnTo>
                        <a:pt x="25" y="33"/>
                      </a:lnTo>
                      <a:cubicBezTo>
                        <a:pt x="25" y="35"/>
                        <a:pt x="25" y="39"/>
                        <a:pt x="25" y="43"/>
                      </a:cubicBezTo>
                      <a:lnTo>
                        <a:pt x="25" y="41"/>
                      </a:lnTo>
                      <a:lnTo>
                        <a:pt x="25" y="49"/>
                      </a:lnTo>
                      <a:lnTo>
                        <a:pt x="26" y="46"/>
                      </a:lnTo>
                      <a:lnTo>
                        <a:pt x="26" y="46"/>
                      </a:lnTo>
                      <a:cubicBezTo>
                        <a:pt x="26" y="46"/>
                        <a:pt x="27" y="46"/>
                        <a:pt x="27" y="47"/>
                      </a:cubicBezTo>
                      <a:lnTo>
                        <a:pt x="27" y="47"/>
                      </a:lnTo>
                      <a:cubicBezTo>
                        <a:pt x="27" y="47"/>
                        <a:pt x="27" y="47"/>
                        <a:pt x="27" y="47"/>
                      </a:cubicBezTo>
                      <a:lnTo>
                        <a:pt x="27" y="47"/>
                      </a:lnTo>
                      <a:cubicBezTo>
                        <a:pt x="26" y="48"/>
                        <a:pt x="25" y="48"/>
                        <a:pt x="25" y="49"/>
                      </a:cubicBezTo>
                      <a:lnTo>
                        <a:pt x="25" y="49"/>
                      </a:lnTo>
                      <a:cubicBezTo>
                        <a:pt x="16" y="53"/>
                        <a:pt x="8" y="57"/>
                        <a:pt x="4" y="65"/>
                      </a:cubicBezTo>
                      <a:cubicBezTo>
                        <a:pt x="4" y="69"/>
                        <a:pt x="0" y="74"/>
                        <a:pt x="0" y="78"/>
                      </a:cubicBezTo>
                      <a:cubicBezTo>
                        <a:pt x="0" y="82"/>
                        <a:pt x="0" y="86"/>
                        <a:pt x="0" y="90"/>
                      </a:cubicBezTo>
                      <a:cubicBezTo>
                        <a:pt x="4" y="98"/>
                        <a:pt x="8" y="106"/>
                        <a:pt x="16" y="110"/>
                      </a:cubicBezTo>
                      <a:cubicBezTo>
                        <a:pt x="25" y="114"/>
                        <a:pt x="33" y="114"/>
                        <a:pt x="41" y="114"/>
                      </a:cubicBezTo>
                      <a:cubicBezTo>
                        <a:pt x="53" y="110"/>
                        <a:pt x="61" y="106"/>
                        <a:pt x="69" y="98"/>
                      </a:cubicBezTo>
                      <a:cubicBezTo>
                        <a:pt x="73" y="94"/>
                        <a:pt x="77" y="90"/>
                        <a:pt x="81" y="86"/>
                      </a:cubicBezTo>
                      <a:cubicBezTo>
                        <a:pt x="81" y="82"/>
                        <a:pt x="81" y="82"/>
                        <a:pt x="85" y="78"/>
                      </a:cubicBezTo>
                      <a:cubicBezTo>
                        <a:pt x="90" y="69"/>
                        <a:pt x="94" y="57"/>
                        <a:pt x="94" y="45"/>
                      </a:cubicBezTo>
                      <a:cubicBezTo>
                        <a:pt x="94" y="37"/>
                        <a:pt x="90" y="25"/>
                        <a:pt x="85" y="17"/>
                      </a:cubicBezTo>
                      <a:cubicBezTo>
                        <a:pt x="81" y="13"/>
                        <a:pt x="81" y="9"/>
                        <a:pt x="77" y="4"/>
                      </a:cubicBezTo>
                      <a:cubicBezTo>
                        <a:pt x="73" y="4"/>
                        <a:pt x="69"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0"/>
                <p:cNvSpPr/>
                <p:nvPr/>
              </p:nvSpPr>
              <p:spPr>
                <a:xfrm rot="-156621" flipH="1">
                  <a:off x="1972622" y="3175808"/>
                  <a:ext cx="6673" cy="9606"/>
                </a:xfrm>
                <a:custGeom>
                  <a:avLst/>
                  <a:gdLst/>
                  <a:ahLst/>
                  <a:cxnLst/>
                  <a:rect l="l" t="t" r="r" b="b"/>
                  <a:pathLst>
                    <a:path w="66" h="95" extrusionOk="0">
                      <a:moveTo>
                        <a:pt x="25" y="1"/>
                      </a:moveTo>
                      <a:cubicBezTo>
                        <a:pt x="17" y="5"/>
                        <a:pt x="13" y="9"/>
                        <a:pt x="8" y="13"/>
                      </a:cubicBezTo>
                      <a:lnTo>
                        <a:pt x="4" y="17"/>
                      </a:lnTo>
                      <a:cubicBezTo>
                        <a:pt x="0" y="21"/>
                        <a:pt x="0" y="29"/>
                        <a:pt x="0" y="33"/>
                      </a:cubicBezTo>
                      <a:lnTo>
                        <a:pt x="0" y="58"/>
                      </a:lnTo>
                      <a:cubicBezTo>
                        <a:pt x="0" y="66"/>
                        <a:pt x="0" y="70"/>
                        <a:pt x="0" y="70"/>
                      </a:cubicBezTo>
                      <a:cubicBezTo>
                        <a:pt x="4" y="74"/>
                        <a:pt x="4" y="78"/>
                        <a:pt x="8" y="82"/>
                      </a:cubicBezTo>
                      <a:cubicBezTo>
                        <a:pt x="13" y="86"/>
                        <a:pt x="17" y="90"/>
                        <a:pt x="21" y="90"/>
                      </a:cubicBezTo>
                      <a:cubicBezTo>
                        <a:pt x="25" y="90"/>
                        <a:pt x="29" y="94"/>
                        <a:pt x="33" y="94"/>
                      </a:cubicBezTo>
                      <a:lnTo>
                        <a:pt x="41" y="90"/>
                      </a:lnTo>
                      <a:cubicBezTo>
                        <a:pt x="45" y="90"/>
                        <a:pt x="49" y="86"/>
                        <a:pt x="53" y="82"/>
                      </a:cubicBezTo>
                      <a:lnTo>
                        <a:pt x="61" y="74"/>
                      </a:lnTo>
                      <a:cubicBezTo>
                        <a:pt x="61" y="70"/>
                        <a:pt x="65" y="66"/>
                        <a:pt x="65" y="58"/>
                      </a:cubicBezTo>
                      <a:lnTo>
                        <a:pt x="65" y="33"/>
                      </a:lnTo>
                      <a:cubicBezTo>
                        <a:pt x="65" y="29"/>
                        <a:pt x="65" y="25"/>
                        <a:pt x="61" y="21"/>
                      </a:cubicBezTo>
                      <a:cubicBezTo>
                        <a:pt x="61" y="17"/>
                        <a:pt x="57" y="13"/>
                        <a:pt x="53"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0"/>
                <p:cNvSpPr/>
                <p:nvPr/>
              </p:nvSpPr>
              <p:spPr>
                <a:xfrm rot="-156621" flipH="1">
                  <a:off x="2454387" y="3120898"/>
                  <a:ext cx="8797" cy="7078"/>
                </a:xfrm>
                <a:custGeom>
                  <a:avLst/>
                  <a:gdLst/>
                  <a:ahLst/>
                  <a:cxnLst/>
                  <a:rect l="l" t="t" r="r" b="b"/>
                  <a:pathLst>
                    <a:path w="87" h="70" extrusionOk="0">
                      <a:moveTo>
                        <a:pt x="41" y="1"/>
                      </a:moveTo>
                      <a:cubicBezTo>
                        <a:pt x="1" y="1"/>
                        <a:pt x="1" y="70"/>
                        <a:pt x="41" y="70"/>
                      </a:cubicBezTo>
                      <a:cubicBezTo>
                        <a:pt x="86" y="70"/>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0"/>
                <p:cNvSpPr/>
                <p:nvPr/>
              </p:nvSpPr>
              <p:spPr>
                <a:xfrm rot="-156621" flipH="1">
                  <a:off x="2401476" y="3149677"/>
                  <a:ext cx="6673" cy="8393"/>
                </a:xfrm>
                <a:custGeom>
                  <a:avLst/>
                  <a:gdLst/>
                  <a:ahLst/>
                  <a:cxnLst/>
                  <a:rect l="l" t="t" r="r" b="b"/>
                  <a:pathLst>
                    <a:path w="66" h="83" extrusionOk="0">
                      <a:moveTo>
                        <a:pt x="25" y="1"/>
                      </a:moveTo>
                      <a:cubicBezTo>
                        <a:pt x="21" y="5"/>
                        <a:pt x="13" y="5"/>
                        <a:pt x="13" y="9"/>
                      </a:cubicBezTo>
                      <a:lnTo>
                        <a:pt x="5" y="17"/>
                      </a:lnTo>
                      <a:cubicBezTo>
                        <a:pt x="5" y="21"/>
                        <a:pt x="1" y="29"/>
                        <a:pt x="1" y="33"/>
                      </a:cubicBezTo>
                      <a:lnTo>
                        <a:pt x="1" y="50"/>
                      </a:lnTo>
                      <a:cubicBezTo>
                        <a:pt x="1" y="54"/>
                        <a:pt x="1" y="58"/>
                        <a:pt x="5" y="62"/>
                      </a:cubicBezTo>
                      <a:cubicBezTo>
                        <a:pt x="5" y="66"/>
                        <a:pt x="9" y="70"/>
                        <a:pt x="13" y="74"/>
                      </a:cubicBezTo>
                      <a:cubicBezTo>
                        <a:pt x="13" y="78"/>
                        <a:pt x="17" y="78"/>
                        <a:pt x="21" y="78"/>
                      </a:cubicBezTo>
                      <a:cubicBezTo>
                        <a:pt x="25" y="82"/>
                        <a:pt x="29" y="82"/>
                        <a:pt x="33" y="82"/>
                      </a:cubicBezTo>
                      <a:lnTo>
                        <a:pt x="41" y="82"/>
                      </a:lnTo>
                      <a:cubicBezTo>
                        <a:pt x="50" y="82"/>
                        <a:pt x="54" y="78"/>
                        <a:pt x="58" y="74"/>
                      </a:cubicBezTo>
                      <a:lnTo>
                        <a:pt x="62" y="66"/>
                      </a:lnTo>
                      <a:cubicBezTo>
                        <a:pt x="66" y="62"/>
                        <a:pt x="66" y="58"/>
                        <a:pt x="66" y="50"/>
                      </a:cubicBezTo>
                      <a:lnTo>
                        <a:pt x="66" y="33"/>
                      </a:lnTo>
                      <a:cubicBezTo>
                        <a:pt x="66" y="29"/>
                        <a:pt x="66" y="25"/>
                        <a:pt x="66" y="21"/>
                      </a:cubicBezTo>
                      <a:cubicBezTo>
                        <a:pt x="62" y="17"/>
                        <a:pt x="62" y="13"/>
                        <a:pt x="58" y="9"/>
                      </a:cubicBezTo>
                      <a:cubicBezTo>
                        <a:pt x="54" y="9"/>
                        <a:pt x="50" y="5"/>
                        <a:pt x="46"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0"/>
                <p:cNvSpPr/>
                <p:nvPr/>
              </p:nvSpPr>
              <p:spPr>
                <a:xfrm rot="-156621" flipH="1">
                  <a:off x="2455824" y="3179227"/>
                  <a:ext cx="9201" cy="6674"/>
                </a:xfrm>
                <a:custGeom>
                  <a:avLst/>
                  <a:gdLst/>
                  <a:ahLst/>
                  <a:cxnLst/>
                  <a:rect l="l" t="t" r="r" b="b"/>
                  <a:pathLst>
                    <a:path w="91" h="66" extrusionOk="0">
                      <a:moveTo>
                        <a:pt x="21" y="1"/>
                      </a:moveTo>
                      <a:cubicBezTo>
                        <a:pt x="17" y="5"/>
                        <a:pt x="13" y="5"/>
                        <a:pt x="9" y="9"/>
                      </a:cubicBezTo>
                      <a:cubicBezTo>
                        <a:pt x="9" y="13"/>
                        <a:pt x="5" y="17"/>
                        <a:pt x="5" y="21"/>
                      </a:cubicBezTo>
                      <a:cubicBezTo>
                        <a:pt x="1" y="25"/>
                        <a:pt x="1" y="29"/>
                        <a:pt x="1" y="33"/>
                      </a:cubicBezTo>
                      <a:lnTo>
                        <a:pt x="1" y="42"/>
                      </a:lnTo>
                      <a:cubicBezTo>
                        <a:pt x="5" y="46"/>
                        <a:pt x="5" y="54"/>
                        <a:pt x="9" y="58"/>
                      </a:cubicBezTo>
                      <a:lnTo>
                        <a:pt x="17" y="62"/>
                      </a:lnTo>
                      <a:cubicBezTo>
                        <a:pt x="21" y="66"/>
                        <a:pt x="29" y="66"/>
                        <a:pt x="33" y="66"/>
                      </a:cubicBezTo>
                      <a:lnTo>
                        <a:pt x="58" y="66"/>
                      </a:lnTo>
                      <a:cubicBezTo>
                        <a:pt x="62" y="66"/>
                        <a:pt x="66" y="66"/>
                        <a:pt x="70" y="62"/>
                      </a:cubicBezTo>
                      <a:cubicBezTo>
                        <a:pt x="74" y="62"/>
                        <a:pt x="78" y="58"/>
                        <a:pt x="82" y="58"/>
                      </a:cubicBezTo>
                      <a:cubicBezTo>
                        <a:pt x="86" y="54"/>
                        <a:pt x="86" y="50"/>
                        <a:pt x="90" y="46"/>
                      </a:cubicBezTo>
                      <a:cubicBezTo>
                        <a:pt x="90" y="42"/>
                        <a:pt x="90" y="38"/>
                        <a:pt x="90" y="33"/>
                      </a:cubicBezTo>
                      <a:lnTo>
                        <a:pt x="90" y="25"/>
                      </a:lnTo>
                      <a:cubicBezTo>
                        <a:pt x="90" y="17"/>
                        <a:pt x="86" y="13"/>
                        <a:pt x="82" y="9"/>
                      </a:cubicBezTo>
                      <a:lnTo>
                        <a:pt x="74" y="5"/>
                      </a:lnTo>
                      <a:cubicBezTo>
                        <a:pt x="70" y="1"/>
                        <a:pt x="66" y="1"/>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0"/>
                <p:cNvSpPr/>
                <p:nvPr/>
              </p:nvSpPr>
              <p:spPr>
                <a:xfrm rot="-156621" flipH="1">
                  <a:off x="1871304" y="3615406"/>
                  <a:ext cx="9505" cy="9100"/>
                </a:xfrm>
                <a:custGeom>
                  <a:avLst/>
                  <a:gdLst/>
                  <a:ahLst/>
                  <a:cxnLst/>
                  <a:rect l="l" t="t" r="r" b="b"/>
                  <a:pathLst>
                    <a:path w="94" h="90" extrusionOk="0">
                      <a:moveTo>
                        <a:pt x="33" y="0"/>
                      </a:moveTo>
                      <a:cubicBezTo>
                        <a:pt x="29" y="0"/>
                        <a:pt x="25" y="0"/>
                        <a:pt x="21" y="4"/>
                      </a:cubicBezTo>
                      <a:cubicBezTo>
                        <a:pt x="17" y="4"/>
                        <a:pt x="12" y="4"/>
                        <a:pt x="12" y="8"/>
                      </a:cubicBezTo>
                      <a:lnTo>
                        <a:pt x="4" y="17"/>
                      </a:lnTo>
                      <a:cubicBezTo>
                        <a:pt x="4" y="21"/>
                        <a:pt x="0" y="25"/>
                        <a:pt x="0" y="33"/>
                      </a:cubicBezTo>
                      <a:lnTo>
                        <a:pt x="4" y="41"/>
                      </a:lnTo>
                      <a:cubicBezTo>
                        <a:pt x="4" y="45"/>
                        <a:pt x="8" y="53"/>
                        <a:pt x="12" y="57"/>
                      </a:cubicBezTo>
                      <a:lnTo>
                        <a:pt x="37" y="82"/>
                      </a:lnTo>
                      <a:cubicBezTo>
                        <a:pt x="37" y="86"/>
                        <a:pt x="41" y="86"/>
                        <a:pt x="45" y="86"/>
                      </a:cubicBezTo>
                      <a:cubicBezTo>
                        <a:pt x="49" y="90"/>
                        <a:pt x="53" y="90"/>
                        <a:pt x="57" y="90"/>
                      </a:cubicBezTo>
                      <a:cubicBezTo>
                        <a:pt x="65" y="90"/>
                        <a:pt x="69" y="90"/>
                        <a:pt x="73" y="86"/>
                      </a:cubicBezTo>
                      <a:cubicBezTo>
                        <a:pt x="77" y="86"/>
                        <a:pt x="82" y="86"/>
                        <a:pt x="82" y="82"/>
                      </a:cubicBezTo>
                      <a:lnTo>
                        <a:pt x="86" y="73"/>
                      </a:lnTo>
                      <a:cubicBezTo>
                        <a:pt x="90" y="69"/>
                        <a:pt x="94" y="65"/>
                        <a:pt x="94" y="57"/>
                      </a:cubicBezTo>
                      <a:lnTo>
                        <a:pt x="90" y="49"/>
                      </a:lnTo>
                      <a:cubicBezTo>
                        <a:pt x="90" y="45"/>
                        <a:pt x="86" y="37"/>
                        <a:pt x="82" y="33"/>
                      </a:cubicBezTo>
                      <a:lnTo>
                        <a:pt x="57" y="8"/>
                      </a:lnTo>
                      <a:cubicBezTo>
                        <a:pt x="53" y="4"/>
                        <a:pt x="53" y="4"/>
                        <a:pt x="49" y="4"/>
                      </a:cubicBezTo>
                      <a:cubicBezTo>
                        <a:pt x="45" y="0"/>
                        <a:pt x="41"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0"/>
                <p:cNvSpPr/>
                <p:nvPr/>
              </p:nvSpPr>
              <p:spPr>
                <a:xfrm rot="-156621" flipH="1">
                  <a:off x="1840030" y="3649675"/>
                  <a:ext cx="11931" cy="11628"/>
                </a:xfrm>
                <a:custGeom>
                  <a:avLst/>
                  <a:gdLst/>
                  <a:ahLst/>
                  <a:cxnLst/>
                  <a:rect l="l" t="t" r="r" b="b"/>
                  <a:pathLst>
                    <a:path w="118" h="115" extrusionOk="0">
                      <a:moveTo>
                        <a:pt x="81" y="0"/>
                      </a:moveTo>
                      <a:cubicBezTo>
                        <a:pt x="73" y="0"/>
                        <a:pt x="65" y="5"/>
                        <a:pt x="61" y="9"/>
                      </a:cubicBezTo>
                      <a:lnTo>
                        <a:pt x="8" y="57"/>
                      </a:lnTo>
                      <a:cubicBezTo>
                        <a:pt x="4" y="66"/>
                        <a:pt x="0" y="74"/>
                        <a:pt x="0" y="82"/>
                      </a:cubicBezTo>
                      <a:cubicBezTo>
                        <a:pt x="0" y="90"/>
                        <a:pt x="4" y="98"/>
                        <a:pt x="8" y="106"/>
                      </a:cubicBezTo>
                      <a:cubicBezTo>
                        <a:pt x="16" y="110"/>
                        <a:pt x="24" y="114"/>
                        <a:pt x="33" y="114"/>
                      </a:cubicBezTo>
                      <a:cubicBezTo>
                        <a:pt x="41" y="114"/>
                        <a:pt x="49" y="110"/>
                        <a:pt x="57" y="106"/>
                      </a:cubicBezTo>
                      <a:lnTo>
                        <a:pt x="106" y="57"/>
                      </a:lnTo>
                      <a:cubicBezTo>
                        <a:pt x="114" y="49"/>
                        <a:pt x="118" y="41"/>
                        <a:pt x="118" y="33"/>
                      </a:cubicBezTo>
                      <a:cubicBezTo>
                        <a:pt x="118" y="25"/>
                        <a:pt x="114" y="13"/>
                        <a:pt x="106" y="9"/>
                      </a:cubicBezTo>
                      <a:cubicBezTo>
                        <a:pt x="102" y="5"/>
                        <a:pt x="94"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0"/>
                <p:cNvSpPr/>
                <p:nvPr/>
              </p:nvSpPr>
              <p:spPr>
                <a:xfrm rot="-156621" flipH="1">
                  <a:off x="1906662" y="3669420"/>
                  <a:ext cx="7078" cy="9100"/>
                </a:xfrm>
                <a:custGeom>
                  <a:avLst/>
                  <a:gdLst/>
                  <a:ahLst/>
                  <a:cxnLst/>
                  <a:rect l="l" t="t" r="r" b="b"/>
                  <a:pathLst>
                    <a:path w="70" h="90" extrusionOk="0">
                      <a:moveTo>
                        <a:pt x="25" y="0"/>
                      </a:moveTo>
                      <a:cubicBezTo>
                        <a:pt x="21" y="4"/>
                        <a:pt x="17" y="4"/>
                        <a:pt x="13" y="8"/>
                      </a:cubicBezTo>
                      <a:lnTo>
                        <a:pt x="9" y="16"/>
                      </a:lnTo>
                      <a:cubicBezTo>
                        <a:pt x="4" y="20"/>
                        <a:pt x="0" y="29"/>
                        <a:pt x="0" y="33"/>
                      </a:cubicBezTo>
                      <a:lnTo>
                        <a:pt x="0" y="57"/>
                      </a:lnTo>
                      <a:cubicBezTo>
                        <a:pt x="0" y="61"/>
                        <a:pt x="4" y="65"/>
                        <a:pt x="4" y="69"/>
                      </a:cubicBezTo>
                      <a:cubicBezTo>
                        <a:pt x="9" y="73"/>
                        <a:pt x="9" y="77"/>
                        <a:pt x="13" y="81"/>
                      </a:cubicBezTo>
                      <a:cubicBezTo>
                        <a:pt x="17" y="85"/>
                        <a:pt x="21" y="85"/>
                        <a:pt x="25" y="90"/>
                      </a:cubicBezTo>
                      <a:lnTo>
                        <a:pt x="45" y="90"/>
                      </a:lnTo>
                      <a:cubicBezTo>
                        <a:pt x="49" y="90"/>
                        <a:pt x="53" y="85"/>
                        <a:pt x="57" y="81"/>
                      </a:cubicBezTo>
                      <a:lnTo>
                        <a:pt x="65" y="73"/>
                      </a:lnTo>
                      <a:cubicBezTo>
                        <a:pt x="65" y="69"/>
                        <a:pt x="70" y="65"/>
                        <a:pt x="70" y="57"/>
                      </a:cubicBezTo>
                      <a:lnTo>
                        <a:pt x="70" y="33"/>
                      </a:lnTo>
                      <a:cubicBezTo>
                        <a:pt x="70" y="29"/>
                        <a:pt x="70" y="24"/>
                        <a:pt x="65" y="20"/>
                      </a:cubicBezTo>
                      <a:cubicBezTo>
                        <a:pt x="65" y="16"/>
                        <a:pt x="61" y="12"/>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0"/>
                <p:cNvSpPr/>
                <p:nvPr/>
              </p:nvSpPr>
              <p:spPr>
                <a:xfrm rot="-156621" flipH="1">
                  <a:off x="1915241" y="3631126"/>
                  <a:ext cx="9100" cy="9100"/>
                </a:xfrm>
                <a:custGeom>
                  <a:avLst/>
                  <a:gdLst/>
                  <a:ahLst/>
                  <a:cxnLst/>
                  <a:rect l="l" t="t" r="r" b="b"/>
                  <a:pathLst>
                    <a:path w="90" h="90" extrusionOk="0">
                      <a:moveTo>
                        <a:pt x="49" y="0"/>
                      </a:moveTo>
                      <a:cubicBezTo>
                        <a:pt x="45" y="0"/>
                        <a:pt x="37" y="4"/>
                        <a:pt x="33" y="8"/>
                      </a:cubicBezTo>
                      <a:lnTo>
                        <a:pt x="9" y="33"/>
                      </a:lnTo>
                      <a:cubicBezTo>
                        <a:pt x="9" y="37"/>
                        <a:pt x="4" y="41"/>
                        <a:pt x="4" y="45"/>
                      </a:cubicBezTo>
                      <a:cubicBezTo>
                        <a:pt x="0" y="49"/>
                        <a:pt x="0" y="53"/>
                        <a:pt x="0" y="57"/>
                      </a:cubicBezTo>
                      <a:cubicBezTo>
                        <a:pt x="0" y="61"/>
                        <a:pt x="0" y="65"/>
                        <a:pt x="4" y="69"/>
                      </a:cubicBezTo>
                      <a:cubicBezTo>
                        <a:pt x="4" y="73"/>
                        <a:pt x="9" y="77"/>
                        <a:pt x="9" y="81"/>
                      </a:cubicBezTo>
                      <a:lnTo>
                        <a:pt x="17" y="85"/>
                      </a:lnTo>
                      <a:cubicBezTo>
                        <a:pt x="21" y="90"/>
                        <a:pt x="29" y="90"/>
                        <a:pt x="33" y="90"/>
                      </a:cubicBezTo>
                      <a:lnTo>
                        <a:pt x="41" y="90"/>
                      </a:lnTo>
                      <a:cubicBezTo>
                        <a:pt x="49" y="90"/>
                        <a:pt x="53" y="85"/>
                        <a:pt x="57" y="81"/>
                      </a:cubicBezTo>
                      <a:lnTo>
                        <a:pt x="82" y="57"/>
                      </a:lnTo>
                      <a:cubicBezTo>
                        <a:pt x="86" y="53"/>
                        <a:pt x="86" y="49"/>
                        <a:pt x="90" y="45"/>
                      </a:cubicBezTo>
                      <a:cubicBezTo>
                        <a:pt x="90" y="41"/>
                        <a:pt x="90" y="37"/>
                        <a:pt x="90" y="33"/>
                      </a:cubicBezTo>
                      <a:cubicBezTo>
                        <a:pt x="90" y="29"/>
                        <a:pt x="90" y="24"/>
                        <a:pt x="90" y="20"/>
                      </a:cubicBezTo>
                      <a:cubicBezTo>
                        <a:pt x="86" y="16"/>
                        <a:pt x="86" y="12"/>
                        <a:pt x="82" y="8"/>
                      </a:cubicBezTo>
                      <a:lnTo>
                        <a:pt x="74" y="4"/>
                      </a:lnTo>
                      <a:cubicBezTo>
                        <a:pt x="70" y="0"/>
                        <a:pt x="65"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0"/>
                <p:cNvSpPr/>
                <p:nvPr/>
              </p:nvSpPr>
              <p:spPr>
                <a:xfrm rot="-156621" flipH="1">
                  <a:off x="1958213" y="3636600"/>
                  <a:ext cx="7179" cy="9505"/>
                </a:xfrm>
                <a:custGeom>
                  <a:avLst/>
                  <a:gdLst/>
                  <a:ahLst/>
                  <a:cxnLst/>
                  <a:rect l="l" t="t" r="r" b="b"/>
                  <a:pathLst>
                    <a:path w="71" h="94" extrusionOk="0">
                      <a:moveTo>
                        <a:pt x="38" y="0"/>
                      </a:moveTo>
                      <a:lnTo>
                        <a:pt x="25" y="4"/>
                      </a:lnTo>
                      <a:cubicBezTo>
                        <a:pt x="21" y="4"/>
                        <a:pt x="17" y="8"/>
                        <a:pt x="13" y="12"/>
                      </a:cubicBezTo>
                      <a:lnTo>
                        <a:pt x="9" y="17"/>
                      </a:lnTo>
                      <a:cubicBezTo>
                        <a:pt x="5" y="25"/>
                        <a:pt x="1" y="29"/>
                        <a:pt x="1" y="33"/>
                      </a:cubicBezTo>
                      <a:lnTo>
                        <a:pt x="1" y="61"/>
                      </a:lnTo>
                      <a:cubicBezTo>
                        <a:pt x="1" y="65"/>
                        <a:pt x="5" y="69"/>
                        <a:pt x="5" y="73"/>
                      </a:cubicBezTo>
                      <a:cubicBezTo>
                        <a:pt x="9" y="77"/>
                        <a:pt x="9" y="82"/>
                        <a:pt x="13" y="82"/>
                      </a:cubicBezTo>
                      <a:cubicBezTo>
                        <a:pt x="17" y="86"/>
                        <a:pt x="17" y="90"/>
                        <a:pt x="21" y="90"/>
                      </a:cubicBezTo>
                      <a:cubicBezTo>
                        <a:pt x="25" y="90"/>
                        <a:pt x="29" y="94"/>
                        <a:pt x="38" y="94"/>
                      </a:cubicBezTo>
                      <a:lnTo>
                        <a:pt x="46" y="90"/>
                      </a:lnTo>
                      <a:cubicBezTo>
                        <a:pt x="50" y="90"/>
                        <a:pt x="54" y="86"/>
                        <a:pt x="58" y="82"/>
                      </a:cubicBezTo>
                      <a:lnTo>
                        <a:pt x="66" y="77"/>
                      </a:lnTo>
                      <a:cubicBezTo>
                        <a:pt x="66" y="69"/>
                        <a:pt x="70" y="65"/>
                        <a:pt x="70" y="61"/>
                      </a:cubicBezTo>
                      <a:lnTo>
                        <a:pt x="70" y="33"/>
                      </a:lnTo>
                      <a:cubicBezTo>
                        <a:pt x="70" y="29"/>
                        <a:pt x="66" y="25"/>
                        <a:pt x="66" y="21"/>
                      </a:cubicBezTo>
                      <a:cubicBezTo>
                        <a:pt x="66" y="17"/>
                        <a:pt x="62" y="12"/>
                        <a:pt x="58" y="12"/>
                      </a:cubicBezTo>
                      <a:cubicBezTo>
                        <a:pt x="58" y="8"/>
                        <a:pt x="54" y="4"/>
                        <a:pt x="50" y="4"/>
                      </a:cubicBezTo>
                      <a:cubicBezTo>
                        <a:pt x="46" y="4"/>
                        <a:pt x="42"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0"/>
                <p:cNvSpPr/>
                <p:nvPr/>
              </p:nvSpPr>
              <p:spPr>
                <a:xfrm rot="-156621" flipH="1">
                  <a:off x="1937874" y="3576945"/>
                  <a:ext cx="9505" cy="9201"/>
                </a:xfrm>
                <a:custGeom>
                  <a:avLst/>
                  <a:gdLst/>
                  <a:ahLst/>
                  <a:cxnLst/>
                  <a:rect l="l" t="t" r="r" b="b"/>
                  <a:pathLst>
                    <a:path w="94" h="91" extrusionOk="0">
                      <a:moveTo>
                        <a:pt x="53" y="1"/>
                      </a:moveTo>
                      <a:cubicBezTo>
                        <a:pt x="45" y="1"/>
                        <a:pt x="41" y="5"/>
                        <a:pt x="37" y="9"/>
                      </a:cubicBezTo>
                      <a:lnTo>
                        <a:pt x="13" y="33"/>
                      </a:lnTo>
                      <a:cubicBezTo>
                        <a:pt x="8" y="37"/>
                        <a:pt x="4" y="41"/>
                        <a:pt x="4" y="45"/>
                      </a:cubicBezTo>
                      <a:cubicBezTo>
                        <a:pt x="4" y="49"/>
                        <a:pt x="0" y="53"/>
                        <a:pt x="0" y="58"/>
                      </a:cubicBezTo>
                      <a:cubicBezTo>
                        <a:pt x="0" y="62"/>
                        <a:pt x="4" y="66"/>
                        <a:pt x="4" y="70"/>
                      </a:cubicBezTo>
                      <a:cubicBezTo>
                        <a:pt x="8" y="74"/>
                        <a:pt x="8" y="78"/>
                        <a:pt x="13" y="82"/>
                      </a:cubicBezTo>
                      <a:lnTo>
                        <a:pt x="17" y="86"/>
                      </a:lnTo>
                      <a:cubicBezTo>
                        <a:pt x="25" y="90"/>
                        <a:pt x="29" y="90"/>
                        <a:pt x="37" y="90"/>
                      </a:cubicBezTo>
                      <a:lnTo>
                        <a:pt x="45" y="90"/>
                      </a:lnTo>
                      <a:cubicBezTo>
                        <a:pt x="49" y="90"/>
                        <a:pt x="53" y="86"/>
                        <a:pt x="57" y="82"/>
                      </a:cubicBezTo>
                      <a:lnTo>
                        <a:pt x="82" y="58"/>
                      </a:lnTo>
                      <a:cubicBezTo>
                        <a:pt x="86" y="53"/>
                        <a:pt x="90" y="49"/>
                        <a:pt x="90" y="45"/>
                      </a:cubicBezTo>
                      <a:cubicBezTo>
                        <a:pt x="94" y="41"/>
                        <a:pt x="94" y="37"/>
                        <a:pt x="94" y="33"/>
                      </a:cubicBezTo>
                      <a:cubicBezTo>
                        <a:pt x="94" y="29"/>
                        <a:pt x="94" y="25"/>
                        <a:pt x="90" y="21"/>
                      </a:cubicBezTo>
                      <a:cubicBezTo>
                        <a:pt x="90" y="17"/>
                        <a:pt x="86" y="13"/>
                        <a:pt x="82" y="9"/>
                      </a:cubicBezTo>
                      <a:lnTo>
                        <a:pt x="78" y="5"/>
                      </a:lnTo>
                      <a:cubicBezTo>
                        <a:pt x="74" y="1"/>
                        <a:pt x="65"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0"/>
                <p:cNvSpPr/>
                <p:nvPr/>
              </p:nvSpPr>
              <p:spPr>
                <a:xfrm rot="-156621" flipH="1">
                  <a:off x="1817109" y="3981546"/>
                  <a:ext cx="14560" cy="7078"/>
                </a:xfrm>
                <a:custGeom>
                  <a:avLst/>
                  <a:gdLst/>
                  <a:ahLst/>
                  <a:cxnLst/>
                  <a:rect l="l" t="t" r="r" b="b"/>
                  <a:pathLst>
                    <a:path w="144" h="70" extrusionOk="0">
                      <a:moveTo>
                        <a:pt x="33" y="0"/>
                      </a:moveTo>
                      <a:cubicBezTo>
                        <a:pt x="25" y="0"/>
                        <a:pt x="17" y="4"/>
                        <a:pt x="9" y="12"/>
                      </a:cubicBezTo>
                      <a:cubicBezTo>
                        <a:pt x="5" y="17"/>
                        <a:pt x="1" y="29"/>
                        <a:pt x="1" y="37"/>
                      </a:cubicBezTo>
                      <a:cubicBezTo>
                        <a:pt x="1" y="53"/>
                        <a:pt x="17" y="69"/>
                        <a:pt x="33" y="69"/>
                      </a:cubicBezTo>
                      <a:lnTo>
                        <a:pt x="111" y="69"/>
                      </a:lnTo>
                      <a:cubicBezTo>
                        <a:pt x="119" y="69"/>
                        <a:pt x="127" y="65"/>
                        <a:pt x="131" y="57"/>
                      </a:cubicBezTo>
                      <a:cubicBezTo>
                        <a:pt x="139" y="53"/>
                        <a:pt x="143" y="45"/>
                        <a:pt x="143" y="37"/>
                      </a:cubicBezTo>
                      <a:cubicBezTo>
                        <a:pt x="139" y="17"/>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0"/>
                <p:cNvSpPr/>
                <p:nvPr/>
              </p:nvSpPr>
              <p:spPr>
                <a:xfrm rot="-156621" flipH="1">
                  <a:off x="1849640" y="4025836"/>
                  <a:ext cx="9201" cy="9100"/>
                </a:xfrm>
                <a:custGeom>
                  <a:avLst/>
                  <a:gdLst/>
                  <a:ahLst/>
                  <a:cxnLst/>
                  <a:rect l="l" t="t" r="r" b="b"/>
                  <a:pathLst>
                    <a:path w="91" h="90" extrusionOk="0">
                      <a:moveTo>
                        <a:pt x="33" y="1"/>
                      </a:moveTo>
                      <a:cubicBezTo>
                        <a:pt x="29" y="1"/>
                        <a:pt x="25" y="1"/>
                        <a:pt x="21" y="5"/>
                      </a:cubicBezTo>
                      <a:cubicBezTo>
                        <a:pt x="17" y="5"/>
                        <a:pt x="13" y="9"/>
                        <a:pt x="9" y="9"/>
                      </a:cubicBezTo>
                      <a:lnTo>
                        <a:pt x="5" y="17"/>
                      </a:lnTo>
                      <a:cubicBezTo>
                        <a:pt x="1" y="21"/>
                        <a:pt x="1" y="29"/>
                        <a:pt x="1" y="33"/>
                      </a:cubicBezTo>
                      <a:lnTo>
                        <a:pt x="1" y="41"/>
                      </a:lnTo>
                      <a:cubicBezTo>
                        <a:pt x="1" y="49"/>
                        <a:pt x="5" y="53"/>
                        <a:pt x="9" y="57"/>
                      </a:cubicBezTo>
                      <a:lnTo>
                        <a:pt x="33" y="82"/>
                      </a:lnTo>
                      <a:cubicBezTo>
                        <a:pt x="37" y="86"/>
                        <a:pt x="41" y="86"/>
                        <a:pt x="45" y="90"/>
                      </a:cubicBezTo>
                      <a:lnTo>
                        <a:pt x="70" y="90"/>
                      </a:lnTo>
                      <a:cubicBezTo>
                        <a:pt x="74" y="86"/>
                        <a:pt x="78" y="86"/>
                        <a:pt x="82" y="82"/>
                      </a:cubicBezTo>
                      <a:lnTo>
                        <a:pt x="86" y="74"/>
                      </a:lnTo>
                      <a:cubicBezTo>
                        <a:pt x="86" y="70"/>
                        <a:pt x="90" y="66"/>
                        <a:pt x="90" y="57"/>
                      </a:cubicBezTo>
                      <a:lnTo>
                        <a:pt x="90" y="49"/>
                      </a:lnTo>
                      <a:cubicBezTo>
                        <a:pt x="86" y="45"/>
                        <a:pt x="86" y="41"/>
                        <a:pt x="82" y="37"/>
                      </a:cubicBezTo>
                      <a:lnTo>
                        <a:pt x="54" y="9"/>
                      </a:lnTo>
                      <a:cubicBezTo>
                        <a:pt x="54" y="9"/>
                        <a:pt x="50"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0"/>
                <p:cNvSpPr/>
                <p:nvPr/>
              </p:nvSpPr>
              <p:spPr>
                <a:xfrm rot="-156621" flipH="1">
                  <a:off x="1878210" y="3984306"/>
                  <a:ext cx="6673" cy="9100"/>
                </a:xfrm>
                <a:custGeom>
                  <a:avLst/>
                  <a:gdLst/>
                  <a:ahLst/>
                  <a:cxnLst/>
                  <a:rect l="l" t="t" r="r" b="b"/>
                  <a:pathLst>
                    <a:path w="66" h="90" extrusionOk="0">
                      <a:moveTo>
                        <a:pt x="25" y="0"/>
                      </a:moveTo>
                      <a:cubicBezTo>
                        <a:pt x="21" y="0"/>
                        <a:pt x="12" y="4"/>
                        <a:pt x="8" y="8"/>
                      </a:cubicBezTo>
                      <a:lnTo>
                        <a:pt x="4" y="16"/>
                      </a:lnTo>
                      <a:cubicBezTo>
                        <a:pt x="0" y="20"/>
                        <a:pt x="0" y="24"/>
                        <a:pt x="0" y="33"/>
                      </a:cubicBezTo>
                      <a:lnTo>
                        <a:pt x="0" y="57"/>
                      </a:lnTo>
                      <a:cubicBezTo>
                        <a:pt x="0" y="61"/>
                        <a:pt x="0" y="65"/>
                        <a:pt x="4" y="69"/>
                      </a:cubicBezTo>
                      <a:cubicBezTo>
                        <a:pt x="4" y="73"/>
                        <a:pt x="8" y="77"/>
                        <a:pt x="8" y="81"/>
                      </a:cubicBezTo>
                      <a:cubicBezTo>
                        <a:pt x="12" y="81"/>
                        <a:pt x="17" y="85"/>
                        <a:pt x="21" y="85"/>
                      </a:cubicBezTo>
                      <a:cubicBezTo>
                        <a:pt x="25" y="90"/>
                        <a:pt x="29" y="90"/>
                        <a:pt x="33" y="90"/>
                      </a:cubicBezTo>
                      <a:lnTo>
                        <a:pt x="41" y="90"/>
                      </a:lnTo>
                      <a:cubicBezTo>
                        <a:pt x="49" y="85"/>
                        <a:pt x="53" y="85"/>
                        <a:pt x="57" y="81"/>
                      </a:cubicBezTo>
                      <a:lnTo>
                        <a:pt x="61" y="73"/>
                      </a:lnTo>
                      <a:cubicBezTo>
                        <a:pt x="65" y="69"/>
                        <a:pt x="65" y="61"/>
                        <a:pt x="65" y="57"/>
                      </a:cubicBezTo>
                      <a:lnTo>
                        <a:pt x="65" y="33"/>
                      </a:lnTo>
                      <a:cubicBezTo>
                        <a:pt x="65" y="29"/>
                        <a:pt x="65" y="24"/>
                        <a:pt x="65" y="20"/>
                      </a:cubicBezTo>
                      <a:cubicBezTo>
                        <a:pt x="61" y="16"/>
                        <a:pt x="61" y="12"/>
                        <a:pt x="57" y="8"/>
                      </a:cubicBezTo>
                      <a:cubicBezTo>
                        <a:pt x="53"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0"/>
                <p:cNvSpPr/>
                <p:nvPr/>
              </p:nvSpPr>
              <p:spPr>
                <a:xfrm rot="-156621" flipH="1">
                  <a:off x="1280602" y="1167149"/>
                  <a:ext cx="1439234" cy="1850911"/>
                </a:xfrm>
                <a:custGeom>
                  <a:avLst/>
                  <a:gdLst/>
                  <a:ahLst/>
                  <a:cxnLst/>
                  <a:rect l="l" t="t" r="r" b="b"/>
                  <a:pathLst>
                    <a:path w="14234" h="18305" extrusionOk="0">
                      <a:moveTo>
                        <a:pt x="2873" y="0"/>
                      </a:moveTo>
                      <a:cubicBezTo>
                        <a:pt x="2693" y="0"/>
                        <a:pt x="2500" y="19"/>
                        <a:pt x="2293" y="57"/>
                      </a:cubicBezTo>
                      <a:cubicBezTo>
                        <a:pt x="0" y="479"/>
                        <a:pt x="500" y="4854"/>
                        <a:pt x="683" y="6147"/>
                      </a:cubicBezTo>
                      <a:cubicBezTo>
                        <a:pt x="866" y="7444"/>
                        <a:pt x="1391" y="9712"/>
                        <a:pt x="1391" y="9712"/>
                      </a:cubicBezTo>
                      <a:cubicBezTo>
                        <a:pt x="1391" y="9712"/>
                        <a:pt x="330" y="10814"/>
                        <a:pt x="285" y="13298"/>
                      </a:cubicBezTo>
                      <a:cubicBezTo>
                        <a:pt x="236" y="15782"/>
                        <a:pt x="1651" y="18144"/>
                        <a:pt x="5314" y="18295"/>
                      </a:cubicBezTo>
                      <a:cubicBezTo>
                        <a:pt x="5469" y="18301"/>
                        <a:pt x="5620" y="18304"/>
                        <a:pt x="5768" y="18304"/>
                      </a:cubicBezTo>
                      <a:cubicBezTo>
                        <a:pt x="9129" y="18304"/>
                        <a:pt x="10776" y="16688"/>
                        <a:pt x="11099" y="14457"/>
                      </a:cubicBezTo>
                      <a:cubicBezTo>
                        <a:pt x="11437" y="12123"/>
                        <a:pt x="10571" y="10326"/>
                        <a:pt x="10571" y="10326"/>
                      </a:cubicBezTo>
                      <a:cubicBezTo>
                        <a:pt x="10571" y="10326"/>
                        <a:pt x="10998" y="8070"/>
                        <a:pt x="12295" y="5805"/>
                      </a:cubicBezTo>
                      <a:cubicBezTo>
                        <a:pt x="13596" y="3537"/>
                        <a:pt x="14234" y="1122"/>
                        <a:pt x="12002" y="337"/>
                      </a:cubicBezTo>
                      <a:cubicBezTo>
                        <a:pt x="11731" y="242"/>
                        <a:pt x="11467" y="198"/>
                        <a:pt x="11212" y="198"/>
                      </a:cubicBezTo>
                      <a:cubicBezTo>
                        <a:pt x="9364" y="198"/>
                        <a:pt x="7954" y="2497"/>
                        <a:pt x="7432" y="4415"/>
                      </a:cubicBezTo>
                      <a:cubicBezTo>
                        <a:pt x="6839" y="6594"/>
                        <a:pt x="6509" y="8944"/>
                        <a:pt x="6509" y="8944"/>
                      </a:cubicBezTo>
                      <a:cubicBezTo>
                        <a:pt x="6422" y="8944"/>
                        <a:pt x="5909" y="8774"/>
                        <a:pt x="5186" y="8774"/>
                      </a:cubicBezTo>
                      <a:cubicBezTo>
                        <a:pt x="5103" y="8774"/>
                        <a:pt x="5017" y="8776"/>
                        <a:pt x="4928" y="8781"/>
                      </a:cubicBezTo>
                      <a:cubicBezTo>
                        <a:pt x="4928" y="8781"/>
                        <a:pt x="4867" y="5785"/>
                        <a:pt x="5050" y="3728"/>
                      </a:cubicBezTo>
                      <a:cubicBezTo>
                        <a:pt x="5216" y="1859"/>
                        <a:pt x="4699" y="0"/>
                        <a:pt x="2873"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0"/>
                <p:cNvSpPr/>
                <p:nvPr/>
              </p:nvSpPr>
              <p:spPr>
                <a:xfrm rot="-156621" flipH="1">
                  <a:off x="2344682" y="2587246"/>
                  <a:ext cx="193327" cy="192119"/>
                </a:xfrm>
                <a:custGeom>
                  <a:avLst/>
                  <a:gdLst/>
                  <a:ahLst/>
                  <a:cxnLst/>
                  <a:rect l="l" t="t" r="r" b="b"/>
                  <a:pathLst>
                    <a:path w="1912" h="1900" extrusionOk="0">
                      <a:moveTo>
                        <a:pt x="956" y="0"/>
                      </a:moveTo>
                      <a:cubicBezTo>
                        <a:pt x="953" y="0"/>
                        <a:pt x="950" y="0"/>
                        <a:pt x="948" y="0"/>
                      </a:cubicBezTo>
                      <a:cubicBezTo>
                        <a:pt x="423" y="4"/>
                        <a:pt x="1" y="431"/>
                        <a:pt x="5" y="956"/>
                      </a:cubicBezTo>
                      <a:cubicBezTo>
                        <a:pt x="9" y="1479"/>
                        <a:pt x="432" y="1899"/>
                        <a:pt x="949" y="1899"/>
                      </a:cubicBezTo>
                      <a:cubicBezTo>
                        <a:pt x="954" y="1899"/>
                        <a:pt x="959" y="1899"/>
                        <a:pt x="964" y="1899"/>
                      </a:cubicBezTo>
                      <a:cubicBezTo>
                        <a:pt x="1489" y="1895"/>
                        <a:pt x="1911" y="1468"/>
                        <a:pt x="1907" y="944"/>
                      </a:cubicBezTo>
                      <a:cubicBezTo>
                        <a:pt x="1903" y="418"/>
                        <a:pt x="1477" y="0"/>
                        <a:pt x="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0"/>
                <p:cNvSpPr/>
                <p:nvPr/>
              </p:nvSpPr>
              <p:spPr>
                <a:xfrm rot="-156621" flipH="1">
                  <a:off x="1806469" y="2615023"/>
                  <a:ext cx="193327" cy="192523"/>
                </a:xfrm>
                <a:custGeom>
                  <a:avLst/>
                  <a:gdLst/>
                  <a:ahLst/>
                  <a:cxnLst/>
                  <a:rect l="l" t="t" r="r" b="b"/>
                  <a:pathLst>
                    <a:path w="1912" h="1904" extrusionOk="0">
                      <a:moveTo>
                        <a:pt x="955" y="1"/>
                      </a:moveTo>
                      <a:cubicBezTo>
                        <a:pt x="953" y="1"/>
                        <a:pt x="950" y="1"/>
                        <a:pt x="948" y="1"/>
                      </a:cubicBezTo>
                      <a:cubicBezTo>
                        <a:pt x="423" y="5"/>
                        <a:pt x="1" y="436"/>
                        <a:pt x="5" y="960"/>
                      </a:cubicBezTo>
                      <a:cubicBezTo>
                        <a:pt x="9" y="1482"/>
                        <a:pt x="436" y="1904"/>
                        <a:pt x="957" y="1904"/>
                      </a:cubicBezTo>
                      <a:cubicBezTo>
                        <a:pt x="959" y="1904"/>
                        <a:pt x="962" y="1904"/>
                        <a:pt x="964" y="1904"/>
                      </a:cubicBezTo>
                      <a:cubicBezTo>
                        <a:pt x="1489" y="1900"/>
                        <a:pt x="1911" y="1469"/>
                        <a:pt x="1907" y="944"/>
                      </a:cubicBezTo>
                      <a:cubicBezTo>
                        <a:pt x="1903" y="422"/>
                        <a:pt x="1477" y="1"/>
                        <a:pt x="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0"/>
                <p:cNvSpPr/>
                <p:nvPr/>
              </p:nvSpPr>
              <p:spPr>
                <a:xfrm rot="-156621" flipH="1">
                  <a:off x="1783502" y="2412936"/>
                  <a:ext cx="301012" cy="270685"/>
                </a:xfrm>
                <a:custGeom>
                  <a:avLst/>
                  <a:gdLst/>
                  <a:ahLst/>
                  <a:cxnLst/>
                  <a:rect l="l" t="t" r="r" b="b"/>
                  <a:pathLst>
                    <a:path w="2977" h="2677" extrusionOk="0">
                      <a:moveTo>
                        <a:pt x="1487" y="0"/>
                      </a:moveTo>
                      <a:cubicBezTo>
                        <a:pt x="1169" y="0"/>
                        <a:pt x="850" y="113"/>
                        <a:pt x="595" y="341"/>
                      </a:cubicBezTo>
                      <a:cubicBezTo>
                        <a:pt x="46" y="837"/>
                        <a:pt x="1" y="1683"/>
                        <a:pt x="493" y="2232"/>
                      </a:cubicBezTo>
                      <a:cubicBezTo>
                        <a:pt x="759" y="2526"/>
                        <a:pt x="1125" y="2677"/>
                        <a:pt x="1492" y="2677"/>
                      </a:cubicBezTo>
                      <a:cubicBezTo>
                        <a:pt x="1810" y="2677"/>
                        <a:pt x="2129" y="2564"/>
                        <a:pt x="2383" y="2334"/>
                      </a:cubicBezTo>
                      <a:cubicBezTo>
                        <a:pt x="2932" y="1838"/>
                        <a:pt x="2977" y="992"/>
                        <a:pt x="2485" y="443"/>
                      </a:cubicBezTo>
                      <a:cubicBezTo>
                        <a:pt x="2220" y="149"/>
                        <a:pt x="1854" y="0"/>
                        <a:pt x="1487"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0"/>
                <p:cNvSpPr/>
                <p:nvPr/>
              </p:nvSpPr>
              <p:spPr>
                <a:xfrm rot="-156621" flipH="1">
                  <a:off x="1853401" y="2470675"/>
                  <a:ext cx="161173" cy="156526"/>
                </a:xfrm>
                <a:custGeom>
                  <a:avLst/>
                  <a:gdLst/>
                  <a:ahLst/>
                  <a:cxnLst/>
                  <a:rect l="l" t="t" r="r" b="b"/>
                  <a:pathLst>
                    <a:path w="1594" h="1548" extrusionOk="0">
                      <a:moveTo>
                        <a:pt x="789" y="1"/>
                      </a:moveTo>
                      <a:cubicBezTo>
                        <a:pt x="382" y="1"/>
                        <a:pt x="44" y="322"/>
                        <a:pt x="25" y="734"/>
                      </a:cubicBezTo>
                      <a:cubicBezTo>
                        <a:pt x="0" y="1161"/>
                        <a:pt x="329" y="1527"/>
                        <a:pt x="756" y="1547"/>
                      </a:cubicBezTo>
                      <a:cubicBezTo>
                        <a:pt x="769" y="1548"/>
                        <a:pt x="782" y="1548"/>
                        <a:pt x="794" y="1548"/>
                      </a:cubicBezTo>
                      <a:cubicBezTo>
                        <a:pt x="1208" y="1548"/>
                        <a:pt x="1550" y="1226"/>
                        <a:pt x="1569" y="811"/>
                      </a:cubicBezTo>
                      <a:cubicBezTo>
                        <a:pt x="1594" y="384"/>
                        <a:pt x="1265"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0"/>
                <p:cNvSpPr/>
                <p:nvPr/>
              </p:nvSpPr>
              <p:spPr>
                <a:xfrm rot="-156621" flipH="1">
                  <a:off x="1904033" y="2464903"/>
                  <a:ext cx="48635" cy="47423"/>
                </a:xfrm>
                <a:custGeom>
                  <a:avLst/>
                  <a:gdLst/>
                  <a:ahLst/>
                  <a:cxnLst/>
                  <a:rect l="l" t="t" r="r" b="b"/>
                  <a:pathLst>
                    <a:path w="481" h="469" extrusionOk="0">
                      <a:moveTo>
                        <a:pt x="245" y="0"/>
                      </a:moveTo>
                      <a:cubicBezTo>
                        <a:pt x="118" y="0"/>
                        <a:pt x="13" y="96"/>
                        <a:pt x="9" y="224"/>
                      </a:cubicBezTo>
                      <a:cubicBezTo>
                        <a:pt x="1" y="350"/>
                        <a:pt x="102" y="460"/>
                        <a:pt x="228" y="468"/>
                      </a:cubicBezTo>
                      <a:cubicBezTo>
                        <a:pt x="233" y="468"/>
                        <a:pt x="238" y="468"/>
                        <a:pt x="243" y="468"/>
                      </a:cubicBezTo>
                      <a:cubicBezTo>
                        <a:pt x="366" y="468"/>
                        <a:pt x="468" y="369"/>
                        <a:pt x="476" y="244"/>
                      </a:cubicBezTo>
                      <a:cubicBezTo>
                        <a:pt x="480" y="118"/>
                        <a:pt x="383" y="8"/>
                        <a:pt x="253" y="0"/>
                      </a:cubicBezTo>
                      <a:cubicBezTo>
                        <a:pt x="250" y="0"/>
                        <a:pt x="247"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0"/>
                <p:cNvSpPr/>
                <p:nvPr/>
              </p:nvSpPr>
              <p:spPr>
                <a:xfrm rot="-156621" flipH="1">
                  <a:off x="2282380" y="2390192"/>
                  <a:ext cx="301012" cy="270786"/>
                </a:xfrm>
                <a:custGeom>
                  <a:avLst/>
                  <a:gdLst/>
                  <a:ahLst/>
                  <a:cxnLst/>
                  <a:rect l="l" t="t" r="r" b="b"/>
                  <a:pathLst>
                    <a:path w="2977" h="2678" extrusionOk="0">
                      <a:moveTo>
                        <a:pt x="1489" y="1"/>
                      </a:moveTo>
                      <a:cubicBezTo>
                        <a:pt x="1170" y="1"/>
                        <a:pt x="850" y="114"/>
                        <a:pt x="594" y="345"/>
                      </a:cubicBezTo>
                      <a:cubicBezTo>
                        <a:pt x="45" y="837"/>
                        <a:pt x="0" y="1683"/>
                        <a:pt x="492" y="2232"/>
                      </a:cubicBezTo>
                      <a:cubicBezTo>
                        <a:pt x="757" y="2528"/>
                        <a:pt x="1123" y="2678"/>
                        <a:pt x="1489" y="2678"/>
                      </a:cubicBezTo>
                      <a:cubicBezTo>
                        <a:pt x="1808" y="2678"/>
                        <a:pt x="2127" y="2564"/>
                        <a:pt x="2383" y="2334"/>
                      </a:cubicBezTo>
                      <a:cubicBezTo>
                        <a:pt x="2932" y="1842"/>
                        <a:pt x="2976" y="992"/>
                        <a:pt x="2484" y="443"/>
                      </a:cubicBezTo>
                      <a:cubicBezTo>
                        <a:pt x="2219" y="150"/>
                        <a:pt x="1855" y="1"/>
                        <a:pt x="1489"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0"/>
                <p:cNvSpPr/>
                <p:nvPr/>
              </p:nvSpPr>
              <p:spPr>
                <a:xfrm rot="-156621" flipH="1">
                  <a:off x="2352277" y="2447938"/>
                  <a:ext cx="160870" cy="156526"/>
                </a:xfrm>
                <a:custGeom>
                  <a:avLst/>
                  <a:gdLst/>
                  <a:ahLst/>
                  <a:cxnLst/>
                  <a:rect l="l" t="t" r="r" b="b"/>
                  <a:pathLst>
                    <a:path w="1591" h="1548" extrusionOk="0">
                      <a:moveTo>
                        <a:pt x="789" y="1"/>
                      </a:moveTo>
                      <a:cubicBezTo>
                        <a:pt x="382" y="1"/>
                        <a:pt x="40" y="322"/>
                        <a:pt x="21" y="734"/>
                      </a:cubicBezTo>
                      <a:cubicBezTo>
                        <a:pt x="0" y="1161"/>
                        <a:pt x="330" y="1527"/>
                        <a:pt x="757" y="1547"/>
                      </a:cubicBezTo>
                      <a:cubicBezTo>
                        <a:pt x="769" y="1548"/>
                        <a:pt x="782" y="1548"/>
                        <a:pt x="794" y="1548"/>
                      </a:cubicBezTo>
                      <a:cubicBezTo>
                        <a:pt x="1205" y="1548"/>
                        <a:pt x="1546" y="1226"/>
                        <a:pt x="1570" y="811"/>
                      </a:cubicBezTo>
                      <a:cubicBezTo>
                        <a:pt x="1590" y="384"/>
                        <a:pt x="1261"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0"/>
                <p:cNvSpPr/>
                <p:nvPr/>
              </p:nvSpPr>
              <p:spPr>
                <a:xfrm rot="-156621" flipH="1">
                  <a:off x="2403011" y="2442164"/>
                  <a:ext cx="48231" cy="47423"/>
                </a:xfrm>
                <a:custGeom>
                  <a:avLst/>
                  <a:gdLst/>
                  <a:ahLst/>
                  <a:cxnLst/>
                  <a:rect l="l" t="t" r="r" b="b"/>
                  <a:pathLst>
                    <a:path w="477" h="469" extrusionOk="0">
                      <a:moveTo>
                        <a:pt x="241" y="0"/>
                      </a:moveTo>
                      <a:cubicBezTo>
                        <a:pt x="119" y="0"/>
                        <a:pt x="13" y="96"/>
                        <a:pt x="5" y="224"/>
                      </a:cubicBezTo>
                      <a:cubicBezTo>
                        <a:pt x="1" y="350"/>
                        <a:pt x="98" y="460"/>
                        <a:pt x="229" y="468"/>
                      </a:cubicBezTo>
                      <a:cubicBezTo>
                        <a:pt x="233" y="468"/>
                        <a:pt x="238" y="468"/>
                        <a:pt x="243" y="468"/>
                      </a:cubicBezTo>
                      <a:cubicBezTo>
                        <a:pt x="363" y="468"/>
                        <a:pt x="465" y="369"/>
                        <a:pt x="473" y="244"/>
                      </a:cubicBezTo>
                      <a:cubicBezTo>
                        <a:pt x="477" y="118"/>
                        <a:pt x="379" y="8"/>
                        <a:pt x="249" y="0"/>
                      </a:cubicBezTo>
                      <a:cubicBezTo>
                        <a:pt x="246" y="0"/>
                        <a:pt x="244" y="0"/>
                        <a:pt x="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0"/>
                <p:cNvSpPr/>
                <p:nvPr/>
              </p:nvSpPr>
              <p:spPr>
                <a:xfrm rot="-156621" flipH="1">
                  <a:off x="2128735" y="2537686"/>
                  <a:ext cx="114459" cy="64511"/>
                </a:xfrm>
                <a:custGeom>
                  <a:avLst/>
                  <a:gdLst/>
                  <a:ahLst/>
                  <a:cxnLst/>
                  <a:rect l="l" t="t" r="r" b="b"/>
                  <a:pathLst>
                    <a:path w="1132" h="638" extrusionOk="0">
                      <a:moveTo>
                        <a:pt x="517" y="0"/>
                      </a:moveTo>
                      <a:cubicBezTo>
                        <a:pt x="424" y="0"/>
                        <a:pt x="261" y="16"/>
                        <a:pt x="147" y="121"/>
                      </a:cubicBezTo>
                      <a:cubicBezTo>
                        <a:pt x="1" y="251"/>
                        <a:pt x="168" y="430"/>
                        <a:pt x="436" y="600"/>
                      </a:cubicBezTo>
                      <a:cubicBezTo>
                        <a:pt x="472" y="625"/>
                        <a:pt x="509" y="637"/>
                        <a:pt x="550" y="637"/>
                      </a:cubicBezTo>
                      <a:cubicBezTo>
                        <a:pt x="556" y="638"/>
                        <a:pt x="562" y="638"/>
                        <a:pt x="568" y="638"/>
                      </a:cubicBezTo>
                      <a:cubicBezTo>
                        <a:pt x="600" y="638"/>
                        <a:pt x="633" y="629"/>
                        <a:pt x="664" y="613"/>
                      </a:cubicBezTo>
                      <a:cubicBezTo>
                        <a:pt x="932" y="478"/>
                        <a:pt x="1131" y="308"/>
                        <a:pt x="997" y="161"/>
                      </a:cubicBezTo>
                      <a:cubicBezTo>
                        <a:pt x="867" y="15"/>
                        <a:pt x="643" y="3"/>
                        <a:pt x="582" y="3"/>
                      </a:cubicBezTo>
                      <a:lnTo>
                        <a:pt x="578" y="3"/>
                      </a:lnTo>
                      <a:cubicBezTo>
                        <a:pt x="565" y="2"/>
                        <a:pt x="544" y="0"/>
                        <a:pt x="517"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0"/>
                <p:cNvSpPr/>
                <p:nvPr/>
              </p:nvSpPr>
              <p:spPr>
                <a:xfrm rot="-156621" flipH="1">
                  <a:off x="2189477" y="2601876"/>
                  <a:ext cx="2629" cy="130034"/>
                </a:xfrm>
                <a:custGeom>
                  <a:avLst/>
                  <a:gdLst/>
                  <a:ahLst/>
                  <a:cxnLst/>
                  <a:rect l="l" t="t" r="r" b="b"/>
                  <a:pathLst>
                    <a:path w="26" h="1286" fill="none" extrusionOk="0">
                      <a:moveTo>
                        <a:pt x="1" y="1"/>
                      </a:moveTo>
                      <a:lnTo>
                        <a:pt x="25" y="1286"/>
                      </a:lnTo>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0"/>
                <p:cNvSpPr/>
                <p:nvPr/>
              </p:nvSpPr>
              <p:spPr>
                <a:xfrm rot="-156621" flipH="1">
                  <a:off x="2097941" y="2656219"/>
                  <a:ext cx="185036" cy="77757"/>
                </a:xfrm>
                <a:custGeom>
                  <a:avLst/>
                  <a:gdLst/>
                  <a:ahLst/>
                  <a:cxnLst/>
                  <a:rect l="l" t="t" r="r" b="b"/>
                  <a:pathLst>
                    <a:path w="1830" h="769" fill="none" extrusionOk="0">
                      <a:moveTo>
                        <a:pt x="1830" y="1"/>
                      </a:moveTo>
                      <a:cubicBezTo>
                        <a:pt x="1830" y="1"/>
                        <a:pt x="1704" y="736"/>
                        <a:pt x="911" y="753"/>
                      </a:cubicBezTo>
                      <a:cubicBezTo>
                        <a:pt x="118" y="769"/>
                        <a:pt x="0" y="37"/>
                        <a:pt x="0" y="37"/>
                      </a:cubicBezTo>
                    </a:path>
                  </a:pathLst>
                </a:custGeom>
                <a:solidFill>
                  <a:schemeClr val="dk2"/>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0"/>
                <p:cNvSpPr/>
                <p:nvPr/>
              </p:nvSpPr>
              <p:spPr>
                <a:xfrm rot="-156621" flipH="1">
                  <a:off x="1723393" y="2646422"/>
                  <a:ext cx="169566" cy="82510"/>
                </a:xfrm>
                <a:custGeom>
                  <a:avLst/>
                  <a:gdLst/>
                  <a:ahLst/>
                  <a:cxnLst/>
                  <a:rect l="l" t="t" r="r" b="b"/>
                  <a:pathLst>
                    <a:path w="1677" h="816" extrusionOk="0">
                      <a:moveTo>
                        <a:pt x="1628" y="1"/>
                      </a:moveTo>
                      <a:cubicBezTo>
                        <a:pt x="1621" y="1"/>
                        <a:pt x="1613" y="3"/>
                        <a:pt x="1606" y="9"/>
                      </a:cubicBezTo>
                      <a:cubicBezTo>
                        <a:pt x="1249" y="286"/>
                        <a:pt x="842" y="505"/>
                        <a:pt x="407" y="648"/>
                      </a:cubicBezTo>
                      <a:cubicBezTo>
                        <a:pt x="289" y="688"/>
                        <a:pt x="163" y="721"/>
                        <a:pt x="41" y="753"/>
                      </a:cubicBezTo>
                      <a:cubicBezTo>
                        <a:pt x="0" y="761"/>
                        <a:pt x="14" y="816"/>
                        <a:pt x="48" y="816"/>
                      </a:cubicBezTo>
                      <a:cubicBezTo>
                        <a:pt x="51" y="816"/>
                        <a:pt x="54" y="815"/>
                        <a:pt x="57" y="814"/>
                      </a:cubicBezTo>
                      <a:cubicBezTo>
                        <a:pt x="509" y="713"/>
                        <a:pt x="944" y="530"/>
                        <a:pt x="1334" y="282"/>
                      </a:cubicBezTo>
                      <a:cubicBezTo>
                        <a:pt x="1444" y="213"/>
                        <a:pt x="1550" y="135"/>
                        <a:pt x="1651" y="54"/>
                      </a:cubicBezTo>
                      <a:cubicBezTo>
                        <a:pt x="1677" y="35"/>
                        <a:pt x="1655" y="1"/>
                        <a:pt x="1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0"/>
                <p:cNvSpPr/>
                <p:nvPr/>
              </p:nvSpPr>
              <p:spPr>
                <a:xfrm rot="-156621" flipH="1">
                  <a:off x="1724105" y="2757243"/>
                  <a:ext cx="144995" cy="12437"/>
                </a:xfrm>
                <a:custGeom>
                  <a:avLst/>
                  <a:gdLst/>
                  <a:ahLst/>
                  <a:cxnLst/>
                  <a:rect l="l" t="t" r="r" b="b"/>
                  <a:pathLst>
                    <a:path w="1434" h="123" extrusionOk="0">
                      <a:moveTo>
                        <a:pt x="56" y="1"/>
                      </a:moveTo>
                      <a:cubicBezTo>
                        <a:pt x="18" y="1"/>
                        <a:pt x="0" y="58"/>
                        <a:pt x="44" y="66"/>
                      </a:cubicBezTo>
                      <a:cubicBezTo>
                        <a:pt x="305" y="104"/>
                        <a:pt x="567" y="122"/>
                        <a:pt x="829" y="122"/>
                      </a:cubicBezTo>
                      <a:cubicBezTo>
                        <a:pt x="1016" y="122"/>
                        <a:pt x="1203" y="113"/>
                        <a:pt x="1389" y="94"/>
                      </a:cubicBezTo>
                      <a:cubicBezTo>
                        <a:pt x="1433" y="90"/>
                        <a:pt x="1434" y="29"/>
                        <a:pt x="1393" y="29"/>
                      </a:cubicBezTo>
                      <a:cubicBezTo>
                        <a:pt x="1392" y="29"/>
                        <a:pt x="1391" y="29"/>
                        <a:pt x="1389" y="29"/>
                      </a:cubicBezTo>
                      <a:cubicBezTo>
                        <a:pt x="1206" y="48"/>
                        <a:pt x="1022" y="57"/>
                        <a:pt x="836" y="57"/>
                      </a:cubicBezTo>
                      <a:cubicBezTo>
                        <a:pt x="576" y="57"/>
                        <a:pt x="316" y="39"/>
                        <a:pt x="60" y="1"/>
                      </a:cubicBezTo>
                      <a:cubicBezTo>
                        <a:pt x="59" y="1"/>
                        <a:pt x="57"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0"/>
                <p:cNvSpPr/>
                <p:nvPr/>
              </p:nvSpPr>
              <p:spPr>
                <a:xfrm rot="-156621" flipH="1">
                  <a:off x="1799767" y="2794204"/>
                  <a:ext cx="82811" cy="57636"/>
                </a:xfrm>
                <a:custGeom>
                  <a:avLst/>
                  <a:gdLst/>
                  <a:ahLst/>
                  <a:cxnLst/>
                  <a:rect l="l" t="t" r="r" b="b"/>
                  <a:pathLst>
                    <a:path w="819" h="570" extrusionOk="0">
                      <a:moveTo>
                        <a:pt x="46" y="0"/>
                      </a:moveTo>
                      <a:cubicBezTo>
                        <a:pt x="18" y="0"/>
                        <a:pt x="1" y="43"/>
                        <a:pt x="28" y="63"/>
                      </a:cubicBezTo>
                      <a:cubicBezTo>
                        <a:pt x="272" y="230"/>
                        <a:pt x="515" y="396"/>
                        <a:pt x="755" y="563"/>
                      </a:cubicBezTo>
                      <a:cubicBezTo>
                        <a:pt x="762" y="567"/>
                        <a:pt x="768" y="569"/>
                        <a:pt x="773" y="569"/>
                      </a:cubicBezTo>
                      <a:cubicBezTo>
                        <a:pt x="801" y="569"/>
                        <a:pt x="818" y="526"/>
                        <a:pt x="788" y="506"/>
                      </a:cubicBezTo>
                      <a:cubicBezTo>
                        <a:pt x="548" y="340"/>
                        <a:pt x="304" y="173"/>
                        <a:pt x="64" y="6"/>
                      </a:cubicBezTo>
                      <a:cubicBezTo>
                        <a:pt x="58" y="2"/>
                        <a:pt x="52"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0"/>
                <p:cNvSpPr/>
                <p:nvPr/>
              </p:nvSpPr>
              <p:spPr>
                <a:xfrm rot="-156621" flipH="1">
                  <a:off x="2452438" y="2618066"/>
                  <a:ext cx="186552" cy="93329"/>
                </a:xfrm>
                <a:custGeom>
                  <a:avLst/>
                  <a:gdLst/>
                  <a:ahLst/>
                  <a:cxnLst/>
                  <a:rect l="l" t="t" r="r" b="b"/>
                  <a:pathLst>
                    <a:path w="1845" h="923" extrusionOk="0">
                      <a:moveTo>
                        <a:pt x="45" y="0"/>
                      </a:moveTo>
                      <a:cubicBezTo>
                        <a:pt x="18" y="0"/>
                        <a:pt x="1" y="43"/>
                        <a:pt x="31" y="63"/>
                      </a:cubicBezTo>
                      <a:cubicBezTo>
                        <a:pt x="450" y="352"/>
                        <a:pt x="905" y="588"/>
                        <a:pt x="1381" y="775"/>
                      </a:cubicBezTo>
                      <a:cubicBezTo>
                        <a:pt x="1515" y="827"/>
                        <a:pt x="1649" y="876"/>
                        <a:pt x="1787" y="921"/>
                      </a:cubicBezTo>
                      <a:cubicBezTo>
                        <a:pt x="1791" y="922"/>
                        <a:pt x="1794" y="922"/>
                        <a:pt x="1797" y="922"/>
                      </a:cubicBezTo>
                      <a:cubicBezTo>
                        <a:pt x="1831" y="922"/>
                        <a:pt x="1845" y="867"/>
                        <a:pt x="1808" y="856"/>
                      </a:cubicBezTo>
                      <a:cubicBezTo>
                        <a:pt x="1324" y="701"/>
                        <a:pt x="860" y="494"/>
                        <a:pt x="425" y="238"/>
                      </a:cubicBezTo>
                      <a:cubicBezTo>
                        <a:pt x="303" y="165"/>
                        <a:pt x="181" y="87"/>
                        <a:pt x="63" y="6"/>
                      </a:cubicBezTo>
                      <a:cubicBezTo>
                        <a:pt x="57" y="2"/>
                        <a:pt x="51"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0"/>
                <p:cNvSpPr/>
                <p:nvPr/>
              </p:nvSpPr>
              <p:spPr>
                <a:xfrm rot="-156621" flipH="1">
                  <a:off x="2466102" y="2728239"/>
                  <a:ext cx="128918" cy="20729"/>
                </a:xfrm>
                <a:custGeom>
                  <a:avLst/>
                  <a:gdLst/>
                  <a:ahLst/>
                  <a:cxnLst/>
                  <a:rect l="l" t="t" r="r" b="b"/>
                  <a:pathLst>
                    <a:path w="1275" h="205" extrusionOk="0">
                      <a:moveTo>
                        <a:pt x="52" y="1"/>
                      </a:moveTo>
                      <a:cubicBezTo>
                        <a:pt x="16" y="1"/>
                        <a:pt x="0" y="55"/>
                        <a:pt x="39" y="67"/>
                      </a:cubicBezTo>
                      <a:cubicBezTo>
                        <a:pt x="377" y="158"/>
                        <a:pt x="721" y="204"/>
                        <a:pt x="1069" y="204"/>
                      </a:cubicBezTo>
                      <a:cubicBezTo>
                        <a:pt x="1123" y="204"/>
                        <a:pt x="1176" y="203"/>
                        <a:pt x="1230" y="201"/>
                      </a:cubicBezTo>
                      <a:cubicBezTo>
                        <a:pt x="1269" y="201"/>
                        <a:pt x="1274" y="136"/>
                        <a:pt x="1234" y="136"/>
                      </a:cubicBezTo>
                      <a:cubicBezTo>
                        <a:pt x="1232" y="136"/>
                        <a:pt x="1231" y="136"/>
                        <a:pt x="1230" y="136"/>
                      </a:cubicBezTo>
                      <a:cubicBezTo>
                        <a:pt x="1177" y="138"/>
                        <a:pt x="1125" y="139"/>
                        <a:pt x="1072" y="139"/>
                      </a:cubicBezTo>
                      <a:cubicBezTo>
                        <a:pt x="730" y="139"/>
                        <a:pt x="390" y="93"/>
                        <a:pt x="59" y="2"/>
                      </a:cubicBezTo>
                      <a:cubicBezTo>
                        <a:pt x="56" y="1"/>
                        <a:pt x="54"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0"/>
                <p:cNvSpPr/>
                <p:nvPr/>
              </p:nvSpPr>
              <p:spPr>
                <a:xfrm rot="-156621" flipH="1">
                  <a:off x="2447329" y="2764939"/>
                  <a:ext cx="75733" cy="48535"/>
                </a:xfrm>
                <a:custGeom>
                  <a:avLst/>
                  <a:gdLst/>
                  <a:ahLst/>
                  <a:cxnLst/>
                  <a:rect l="l" t="t" r="r" b="b"/>
                  <a:pathLst>
                    <a:path w="749" h="480" extrusionOk="0">
                      <a:moveTo>
                        <a:pt x="700" y="0"/>
                      </a:moveTo>
                      <a:cubicBezTo>
                        <a:pt x="692" y="0"/>
                        <a:pt x="685" y="3"/>
                        <a:pt x="679" y="9"/>
                      </a:cubicBezTo>
                      <a:cubicBezTo>
                        <a:pt x="500" y="192"/>
                        <a:pt x="280" y="334"/>
                        <a:pt x="36" y="416"/>
                      </a:cubicBezTo>
                      <a:cubicBezTo>
                        <a:pt x="0" y="427"/>
                        <a:pt x="9" y="479"/>
                        <a:pt x="40" y="479"/>
                      </a:cubicBezTo>
                      <a:cubicBezTo>
                        <a:pt x="44" y="479"/>
                        <a:pt x="48" y="479"/>
                        <a:pt x="53" y="477"/>
                      </a:cubicBezTo>
                      <a:cubicBezTo>
                        <a:pt x="309" y="391"/>
                        <a:pt x="536" y="249"/>
                        <a:pt x="723" y="58"/>
                      </a:cubicBezTo>
                      <a:cubicBezTo>
                        <a:pt x="749" y="33"/>
                        <a:pt x="725"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0"/>
                <p:cNvSpPr/>
                <p:nvPr/>
              </p:nvSpPr>
              <p:spPr>
                <a:xfrm rot="-156621" flipH="1">
                  <a:off x="1780780" y="2407810"/>
                  <a:ext cx="47017" cy="60871"/>
                </a:xfrm>
                <a:custGeom>
                  <a:avLst/>
                  <a:gdLst/>
                  <a:ahLst/>
                  <a:cxnLst/>
                  <a:rect l="l" t="t" r="r" b="b"/>
                  <a:pathLst>
                    <a:path w="465" h="602" extrusionOk="0">
                      <a:moveTo>
                        <a:pt x="420" y="0"/>
                      </a:moveTo>
                      <a:cubicBezTo>
                        <a:pt x="404" y="0"/>
                        <a:pt x="387" y="10"/>
                        <a:pt x="387" y="31"/>
                      </a:cubicBezTo>
                      <a:cubicBezTo>
                        <a:pt x="400" y="254"/>
                        <a:pt x="249" y="470"/>
                        <a:pt x="38" y="535"/>
                      </a:cubicBezTo>
                      <a:cubicBezTo>
                        <a:pt x="1" y="546"/>
                        <a:pt x="11" y="601"/>
                        <a:pt x="47" y="601"/>
                      </a:cubicBezTo>
                      <a:cubicBezTo>
                        <a:pt x="51" y="601"/>
                        <a:pt x="54" y="601"/>
                        <a:pt x="58" y="600"/>
                      </a:cubicBezTo>
                      <a:cubicBezTo>
                        <a:pt x="294" y="523"/>
                        <a:pt x="465" y="283"/>
                        <a:pt x="456" y="31"/>
                      </a:cubicBezTo>
                      <a:cubicBezTo>
                        <a:pt x="454" y="10"/>
                        <a:pt x="437"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0"/>
                <p:cNvSpPr/>
                <p:nvPr/>
              </p:nvSpPr>
              <p:spPr>
                <a:xfrm rot="-156621" flipH="1">
                  <a:off x="1838319" y="2368459"/>
                  <a:ext cx="28716" cy="66635"/>
                </a:xfrm>
                <a:custGeom>
                  <a:avLst/>
                  <a:gdLst/>
                  <a:ahLst/>
                  <a:cxnLst/>
                  <a:rect l="l" t="t" r="r" b="b"/>
                  <a:pathLst>
                    <a:path w="284" h="659" extrusionOk="0">
                      <a:moveTo>
                        <a:pt x="183" y="0"/>
                      </a:moveTo>
                      <a:cubicBezTo>
                        <a:pt x="165" y="0"/>
                        <a:pt x="146" y="16"/>
                        <a:pt x="153" y="40"/>
                      </a:cubicBezTo>
                      <a:cubicBezTo>
                        <a:pt x="214" y="235"/>
                        <a:pt x="161" y="455"/>
                        <a:pt x="23" y="601"/>
                      </a:cubicBezTo>
                      <a:cubicBezTo>
                        <a:pt x="1" y="626"/>
                        <a:pt x="23" y="659"/>
                        <a:pt x="49" y="659"/>
                      </a:cubicBezTo>
                      <a:cubicBezTo>
                        <a:pt x="57" y="659"/>
                        <a:pt x="64" y="656"/>
                        <a:pt x="72" y="650"/>
                      </a:cubicBezTo>
                      <a:cubicBezTo>
                        <a:pt x="226" y="483"/>
                        <a:pt x="283" y="239"/>
                        <a:pt x="214" y="24"/>
                      </a:cubicBezTo>
                      <a:cubicBezTo>
                        <a:pt x="209" y="7"/>
                        <a:pt x="196" y="0"/>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0"/>
                <p:cNvSpPr/>
                <p:nvPr/>
              </p:nvSpPr>
              <p:spPr>
                <a:xfrm rot="-156621" flipH="1">
                  <a:off x="1909641" y="2357241"/>
                  <a:ext cx="13852" cy="56726"/>
                </a:xfrm>
                <a:custGeom>
                  <a:avLst/>
                  <a:gdLst/>
                  <a:ahLst/>
                  <a:cxnLst/>
                  <a:rect l="l" t="t" r="r" b="b"/>
                  <a:pathLst>
                    <a:path w="137" h="561" extrusionOk="0">
                      <a:moveTo>
                        <a:pt x="40" y="1"/>
                      </a:moveTo>
                      <a:cubicBezTo>
                        <a:pt x="20" y="1"/>
                        <a:pt x="1" y="16"/>
                        <a:pt x="11" y="41"/>
                      </a:cubicBezTo>
                      <a:cubicBezTo>
                        <a:pt x="68" y="195"/>
                        <a:pt x="72" y="362"/>
                        <a:pt x="23" y="520"/>
                      </a:cubicBezTo>
                      <a:cubicBezTo>
                        <a:pt x="16" y="545"/>
                        <a:pt x="36" y="560"/>
                        <a:pt x="56" y="560"/>
                      </a:cubicBezTo>
                      <a:cubicBezTo>
                        <a:pt x="69" y="560"/>
                        <a:pt x="83" y="553"/>
                        <a:pt x="88" y="537"/>
                      </a:cubicBezTo>
                      <a:cubicBezTo>
                        <a:pt x="137" y="370"/>
                        <a:pt x="133" y="187"/>
                        <a:pt x="72" y="24"/>
                      </a:cubicBezTo>
                      <a:cubicBezTo>
                        <a:pt x="67" y="8"/>
                        <a:pt x="53"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0"/>
                <p:cNvSpPr/>
                <p:nvPr/>
              </p:nvSpPr>
              <p:spPr>
                <a:xfrm rot="-156621" flipH="1">
                  <a:off x="2447728" y="2338716"/>
                  <a:ext cx="21132" cy="54299"/>
                </a:xfrm>
                <a:custGeom>
                  <a:avLst/>
                  <a:gdLst/>
                  <a:ahLst/>
                  <a:cxnLst/>
                  <a:rect l="l" t="t" r="r" b="b"/>
                  <a:pathLst>
                    <a:path w="209" h="537" extrusionOk="0">
                      <a:moveTo>
                        <a:pt x="61" y="1"/>
                      </a:moveTo>
                      <a:cubicBezTo>
                        <a:pt x="48" y="1"/>
                        <a:pt x="36" y="8"/>
                        <a:pt x="33" y="24"/>
                      </a:cubicBezTo>
                      <a:cubicBezTo>
                        <a:pt x="0" y="195"/>
                        <a:pt x="37" y="374"/>
                        <a:pt x="135" y="520"/>
                      </a:cubicBezTo>
                      <a:cubicBezTo>
                        <a:pt x="142" y="532"/>
                        <a:pt x="153" y="536"/>
                        <a:pt x="163" y="536"/>
                      </a:cubicBezTo>
                      <a:cubicBezTo>
                        <a:pt x="186" y="536"/>
                        <a:pt x="208" y="513"/>
                        <a:pt x="191" y="488"/>
                      </a:cubicBezTo>
                      <a:cubicBezTo>
                        <a:pt x="106" y="358"/>
                        <a:pt x="69" y="195"/>
                        <a:pt x="98" y="41"/>
                      </a:cubicBezTo>
                      <a:cubicBezTo>
                        <a:pt x="100" y="16"/>
                        <a:pt x="80"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0"/>
                <p:cNvSpPr/>
                <p:nvPr/>
              </p:nvSpPr>
              <p:spPr>
                <a:xfrm rot="-156621" flipH="1">
                  <a:off x="2494466" y="2344368"/>
                  <a:ext cx="35187" cy="63804"/>
                </a:xfrm>
                <a:custGeom>
                  <a:avLst/>
                  <a:gdLst/>
                  <a:ahLst/>
                  <a:cxnLst/>
                  <a:rect l="l" t="t" r="r" b="b"/>
                  <a:pathLst>
                    <a:path w="348" h="631" extrusionOk="0">
                      <a:moveTo>
                        <a:pt x="32" y="0"/>
                      </a:moveTo>
                      <a:cubicBezTo>
                        <a:pt x="16" y="0"/>
                        <a:pt x="1" y="11"/>
                        <a:pt x="3" y="34"/>
                      </a:cubicBezTo>
                      <a:cubicBezTo>
                        <a:pt x="15" y="253"/>
                        <a:pt x="48" y="530"/>
                        <a:pt x="279" y="627"/>
                      </a:cubicBezTo>
                      <a:cubicBezTo>
                        <a:pt x="284" y="629"/>
                        <a:pt x="288" y="630"/>
                        <a:pt x="293" y="630"/>
                      </a:cubicBezTo>
                      <a:cubicBezTo>
                        <a:pt x="324" y="630"/>
                        <a:pt x="347" y="585"/>
                        <a:pt x="312" y="570"/>
                      </a:cubicBezTo>
                      <a:cubicBezTo>
                        <a:pt x="104" y="481"/>
                        <a:pt x="80" y="229"/>
                        <a:pt x="68" y="34"/>
                      </a:cubicBezTo>
                      <a:cubicBezTo>
                        <a:pt x="66" y="11"/>
                        <a:pt x="49"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0"/>
                <p:cNvSpPr/>
                <p:nvPr/>
              </p:nvSpPr>
              <p:spPr>
                <a:xfrm rot="-156621" flipH="1">
                  <a:off x="2543815" y="2380597"/>
                  <a:ext cx="52275" cy="64410"/>
                </a:xfrm>
                <a:custGeom>
                  <a:avLst/>
                  <a:gdLst/>
                  <a:ahLst/>
                  <a:cxnLst/>
                  <a:rect l="l" t="t" r="r" b="b"/>
                  <a:pathLst>
                    <a:path w="517" h="637" extrusionOk="0">
                      <a:moveTo>
                        <a:pt x="52" y="0"/>
                      </a:moveTo>
                      <a:cubicBezTo>
                        <a:pt x="40" y="0"/>
                        <a:pt x="28" y="8"/>
                        <a:pt x="25" y="24"/>
                      </a:cubicBezTo>
                      <a:cubicBezTo>
                        <a:pt x="0" y="158"/>
                        <a:pt x="45" y="292"/>
                        <a:pt x="126" y="398"/>
                      </a:cubicBezTo>
                      <a:cubicBezTo>
                        <a:pt x="212" y="508"/>
                        <a:pt x="330" y="581"/>
                        <a:pt x="452" y="634"/>
                      </a:cubicBezTo>
                      <a:cubicBezTo>
                        <a:pt x="456" y="636"/>
                        <a:pt x="461" y="637"/>
                        <a:pt x="465" y="637"/>
                      </a:cubicBezTo>
                      <a:cubicBezTo>
                        <a:pt x="495" y="637"/>
                        <a:pt x="516" y="591"/>
                        <a:pt x="484" y="577"/>
                      </a:cubicBezTo>
                      <a:cubicBezTo>
                        <a:pt x="374" y="528"/>
                        <a:pt x="269" y="467"/>
                        <a:pt x="192" y="373"/>
                      </a:cubicBezTo>
                      <a:cubicBezTo>
                        <a:pt x="114" y="284"/>
                        <a:pt x="70" y="162"/>
                        <a:pt x="90" y="44"/>
                      </a:cubicBezTo>
                      <a:cubicBezTo>
                        <a:pt x="92" y="17"/>
                        <a:pt x="7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0"/>
                <p:cNvSpPr/>
                <p:nvPr/>
              </p:nvSpPr>
              <p:spPr>
                <a:xfrm rot="-156621" flipH="1">
                  <a:off x="1800556" y="2264323"/>
                  <a:ext cx="8797" cy="8696"/>
                </a:xfrm>
                <a:custGeom>
                  <a:avLst/>
                  <a:gdLst/>
                  <a:ahLst/>
                  <a:cxnLst/>
                  <a:rect l="l" t="t" r="r" b="b"/>
                  <a:pathLst>
                    <a:path w="87" h="86" extrusionOk="0">
                      <a:moveTo>
                        <a:pt x="33" y="0"/>
                      </a:moveTo>
                      <a:cubicBezTo>
                        <a:pt x="29" y="0"/>
                        <a:pt x="25" y="0"/>
                        <a:pt x="21" y="4"/>
                      </a:cubicBezTo>
                      <a:cubicBezTo>
                        <a:pt x="17" y="4"/>
                        <a:pt x="13" y="8"/>
                        <a:pt x="9" y="8"/>
                      </a:cubicBezTo>
                      <a:lnTo>
                        <a:pt x="5" y="17"/>
                      </a:lnTo>
                      <a:cubicBezTo>
                        <a:pt x="1" y="21"/>
                        <a:pt x="1" y="29"/>
                        <a:pt x="1" y="33"/>
                      </a:cubicBezTo>
                      <a:lnTo>
                        <a:pt x="1" y="41"/>
                      </a:lnTo>
                      <a:cubicBezTo>
                        <a:pt x="5" y="49"/>
                        <a:pt x="5" y="53"/>
                        <a:pt x="9" y="57"/>
                      </a:cubicBezTo>
                      <a:cubicBezTo>
                        <a:pt x="17" y="65"/>
                        <a:pt x="25" y="69"/>
                        <a:pt x="29" y="78"/>
                      </a:cubicBezTo>
                      <a:cubicBezTo>
                        <a:pt x="33" y="82"/>
                        <a:pt x="37" y="82"/>
                        <a:pt x="41" y="86"/>
                      </a:cubicBezTo>
                      <a:lnTo>
                        <a:pt x="66" y="86"/>
                      </a:lnTo>
                      <a:cubicBezTo>
                        <a:pt x="70" y="82"/>
                        <a:pt x="74" y="82"/>
                        <a:pt x="78" y="78"/>
                      </a:cubicBezTo>
                      <a:lnTo>
                        <a:pt x="82" y="69"/>
                      </a:lnTo>
                      <a:cubicBezTo>
                        <a:pt x="86" y="65"/>
                        <a:pt x="86" y="61"/>
                        <a:pt x="86" y="53"/>
                      </a:cubicBezTo>
                      <a:lnTo>
                        <a:pt x="86" y="45"/>
                      </a:lnTo>
                      <a:cubicBezTo>
                        <a:pt x="86" y="41"/>
                        <a:pt x="82" y="33"/>
                        <a:pt x="78" y="29"/>
                      </a:cubicBezTo>
                      <a:cubicBezTo>
                        <a:pt x="70" y="25"/>
                        <a:pt x="66" y="17"/>
                        <a:pt x="58" y="8"/>
                      </a:cubicBezTo>
                      <a:cubicBezTo>
                        <a:pt x="54" y="8"/>
                        <a:pt x="50" y="4"/>
                        <a:pt x="46"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0"/>
                <p:cNvSpPr/>
                <p:nvPr/>
              </p:nvSpPr>
              <p:spPr>
                <a:xfrm rot="-156621" flipH="1">
                  <a:off x="1765864" y="2288074"/>
                  <a:ext cx="8696" cy="6674"/>
                </a:xfrm>
                <a:custGeom>
                  <a:avLst/>
                  <a:gdLst/>
                  <a:ahLst/>
                  <a:cxnLst/>
                  <a:rect l="l" t="t" r="r" b="b"/>
                  <a:pathLst>
                    <a:path w="86" h="66" extrusionOk="0">
                      <a:moveTo>
                        <a:pt x="33" y="1"/>
                      </a:moveTo>
                      <a:cubicBezTo>
                        <a:pt x="29" y="1"/>
                        <a:pt x="25" y="1"/>
                        <a:pt x="21" y="5"/>
                      </a:cubicBezTo>
                      <a:cubicBezTo>
                        <a:pt x="17" y="5"/>
                        <a:pt x="13" y="9"/>
                        <a:pt x="9" y="9"/>
                      </a:cubicBezTo>
                      <a:cubicBezTo>
                        <a:pt x="9" y="13"/>
                        <a:pt x="5" y="17"/>
                        <a:pt x="5" y="21"/>
                      </a:cubicBezTo>
                      <a:cubicBezTo>
                        <a:pt x="1" y="25"/>
                        <a:pt x="1" y="29"/>
                        <a:pt x="1" y="33"/>
                      </a:cubicBezTo>
                      <a:lnTo>
                        <a:pt x="1" y="41"/>
                      </a:lnTo>
                      <a:cubicBezTo>
                        <a:pt x="5" y="50"/>
                        <a:pt x="5" y="54"/>
                        <a:pt x="9" y="58"/>
                      </a:cubicBezTo>
                      <a:lnTo>
                        <a:pt x="17" y="62"/>
                      </a:lnTo>
                      <a:cubicBezTo>
                        <a:pt x="21" y="66"/>
                        <a:pt x="29" y="66"/>
                        <a:pt x="33" y="66"/>
                      </a:cubicBezTo>
                      <a:lnTo>
                        <a:pt x="66" y="66"/>
                      </a:lnTo>
                      <a:cubicBezTo>
                        <a:pt x="70" y="62"/>
                        <a:pt x="74" y="62"/>
                        <a:pt x="78" y="58"/>
                      </a:cubicBezTo>
                      <a:cubicBezTo>
                        <a:pt x="82" y="54"/>
                        <a:pt x="82" y="50"/>
                        <a:pt x="82" y="46"/>
                      </a:cubicBezTo>
                      <a:cubicBezTo>
                        <a:pt x="86" y="41"/>
                        <a:pt x="86" y="37"/>
                        <a:pt x="86" y="33"/>
                      </a:cubicBezTo>
                      <a:lnTo>
                        <a:pt x="86" y="25"/>
                      </a:lnTo>
                      <a:cubicBezTo>
                        <a:pt x="86" y="21"/>
                        <a:pt x="82" y="13"/>
                        <a:pt x="78" y="9"/>
                      </a:cubicBezTo>
                      <a:lnTo>
                        <a:pt x="70" y="5"/>
                      </a:lnTo>
                      <a:cubicBezTo>
                        <a:pt x="66" y="1"/>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0"/>
                <p:cNvSpPr/>
                <p:nvPr/>
              </p:nvSpPr>
              <p:spPr>
                <a:xfrm rot="-156621" flipH="1">
                  <a:off x="1787550" y="2320939"/>
                  <a:ext cx="6673" cy="8696"/>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5" y="65"/>
                      </a:cubicBezTo>
                      <a:cubicBezTo>
                        <a:pt x="5" y="69"/>
                        <a:pt x="9" y="73"/>
                        <a:pt x="9" y="77"/>
                      </a:cubicBezTo>
                      <a:cubicBezTo>
                        <a:pt x="13" y="82"/>
                        <a:pt x="17" y="82"/>
                        <a:pt x="21" y="82"/>
                      </a:cubicBezTo>
                      <a:cubicBezTo>
                        <a:pt x="25" y="86"/>
                        <a:pt x="29" y="86"/>
                        <a:pt x="33" y="86"/>
                      </a:cubicBezTo>
                      <a:lnTo>
                        <a:pt x="41" y="86"/>
                      </a:lnTo>
                      <a:cubicBezTo>
                        <a:pt x="49" y="86"/>
                        <a:pt x="53" y="82"/>
                        <a:pt x="58" y="77"/>
                      </a:cubicBezTo>
                      <a:lnTo>
                        <a:pt x="62" y="69"/>
                      </a:lnTo>
                      <a:cubicBezTo>
                        <a:pt x="66" y="65"/>
                        <a:pt x="66" y="61"/>
                        <a:pt x="66" y="53"/>
                      </a:cubicBezTo>
                      <a:lnTo>
                        <a:pt x="66" y="33"/>
                      </a:lnTo>
                      <a:cubicBezTo>
                        <a:pt x="66" y="29"/>
                        <a:pt x="66" y="25"/>
                        <a:pt x="62" y="21"/>
                      </a:cubicBezTo>
                      <a:cubicBezTo>
                        <a:pt x="62" y="16"/>
                        <a:pt x="62" y="12"/>
                        <a:pt x="58" y="8"/>
                      </a:cubicBezTo>
                      <a:cubicBezTo>
                        <a:pt x="53" y="8"/>
                        <a:pt x="49" y="4"/>
                        <a:pt x="45"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0"/>
                <p:cNvSpPr/>
                <p:nvPr/>
              </p:nvSpPr>
              <p:spPr>
                <a:xfrm rot="-156621" flipH="1">
                  <a:off x="1822527" y="2303204"/>
                  <a:ext cx="8696" cy="6674"/>
                </a:xfrm>
                <a:custGeom>
                  <a:avLst/>
                  <a:gdLst/>
                  <a:ahLst/>
                  <a:cxnLst/>
                  <a:rect l="l" t="t" r="r" b="b"/>
                  <a:pathLst>
                    <a:path w="86" h="66" extrusionOk="0">
                      <a:moveTo>
                        <a:pt x="33" y="1"/>
                      </a:moveTo>
                      <a:cubicBezTo>
                        <a:pt x="29" y="1"/>
                        <a:pt x="25" y="1"/>
                        <a:pt x="21" y="5"/>
                      </a:cubicBezTo>
                      <a:cubicBezTo>
                        <a:pt x="17" y="5"/>
                        <a:pt x="13" y="9"/>
                        <a:pt x="9" y="13"/>
                      </a:cubicBezTo>
                      <a:cubicBezTo>
                        <a:pt x="9" y="13"/>
                        <a:pt x="5" y="17"/>
                        <a:pt x="5" y="21"/>
                      </a:cubicBezTo>
                      <a:cubicBezTo>
                        <a:pt x="1" y="25"/>
                        <a:pt x="1" y="29"/>
                        <a:pt x="1" y="33"/>
                      </a:cubicBezTo>
                      <a:lnTo>
                        <a:pt x="1" y="41"/>
                      </a:lnTo>
                      <a:cubicBezTo>
                        <a:pt x="5" y="49"/>
                        <a:pt x="5" y="54"/>
                        <a:pt x="9" y="58"/>
                      </a:cubicBezTo>
                      <a:lnTo>
                        <a:pt x="17" y="62"/>
                      </a:lnTo>
                      <a:cubicBezTo>
                        <a:pt x="21" y="66"/>
                        <a:pt x="29" y="66"/>
                        <a:pt x="33" y="66"/>
                      </a:cubicBezTo>
                      <a:lnTo>
                        <a:pt x="66" y="66"/>
                      </a:lnTo>
                      <a:cubicBezTo>
                        <a:pt x="70" y="62"/>
                        <a:pt x="74" y="62"/>
                        <a:pt x="78" y="58"/>
                      </a:cubicBezTo>
                      <a:cubicBezTo>
                        <a:pt x="82" y="54"/>
                        <a:pt x="82" y="49"/>
                        <a:pt x="86" y="45"/>
                      </a:cubicBezTo>
                      <a:cubicBezTo>
                        <a:pt x="86" y="41"/>
                        <a:pt x="86" y="37"/>
                        <a:pt x="86" y="33"/>
                      </a:cubicBezTo>
                      <a:lnTo>
                        <a:pt x="86" y="25"/>
                      </a:lnTo>
                      <a:cubicBezTo>
                        <a:pt x="86" y="21"/>
                        <a:pt x="82" y="17"/>
                        <a:pt x="78" y="13"/>
                      </a:cubicBezTo>
                      <a:lnTo>
                        <a:pt x="70" y="5"/>
                      </a:lnTo>
                      <a:cubicBezTo>
                        <a:pt x="66" y="5"/>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0"/>
                <p:cNvSpPr/>
                <p:nvPr/>
              </p:nvSpPr>
              <p:spPr>
                <a:xfrm rot="-156621" flipH="1">
                  <a:off x="1849239" y="2329619"/>
                  <a:ext cx="8696" cy="6674"/>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0"/>
                <p:cNvSpPr/>
                <p:nvPr/>
              </p:nvSpPr>
              <p:spPr>
                <a:xfrm rot="-156621" flipH="1">
                  <a:off x="1866564" y="2285608"/>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0"/>
                <p:cNvSpPr/>
                <p:nvPr/>
              </p:nvSpPr>
              <p:spPr>
                <a:xfrm rot="-156621" flipH="1">
                  <a:off x="1698125" y="2527005"/>
                  <a:ext cx="8696" cy="7078"/>
                </a:xfrm>
                <a:custGeom>
                  <a:avLst/>
                  <a:gdLst/>
                  <a:ahLst/>
                  <a:cxnLst/>
                  <a:rect l="l" t="t" r="r" b="b"/>
                  <a:pathLst>
                    <a:path w="86" h="70" extrusionOk="0">
                      <a:moveTo>
                        <a:pt x="41" y="0"/>
                      </a:moveTo>
                      <a:cubicBezTo>
                        <a:pt x="0" y="0"/>
                        <a:pt x="0" y="70"/>
                        <a:pt x="41" y="70"/>
                      </a:cubicBezTo>
                      <a:cubicBezTo>
                        <a:pt x="85" y="70"/>
                        <a:pt x="85"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0"/>
                <p:cNvSpPr/>
                <p:nvPr/>
              </p:nvSpPr>
              <p:spPr>
                <a:xfrm rot="-156621" flipH="1">
                  <a:off x="1697375" y="2572689"/>
                  <a:ext cx="8696" cy="7078"/>
                </a:xfrm>
                <a:custGeom>
                  <a:avLst/>
                  <a:gdLst/>
                  <a:ahLst/>
                  <a:cxnLst/>
                  <a:rect l="l" t="t" r="r" b="b"/>
                  <a:pathLst>
                    <a:path w="86" h="70" extrusionOk="0">
                      <a:moveTo>
                        <a:pt x="45" y="1"/>
                      </a:moveTo>
                      <a:cubicBezTo>
                        <a:pt x="1" y="1"/>
                        <a:pt x="1"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0"/>
                <p:cNvSpPr/>
                <p:nvPr/>
              </p:nvSpPr>
              <p:spPr>
                <a:xfrm rot="-156621" flipH="1">
                  <a:off x="1979915" y="2840086"/>
                  <a:ext cx="8696" cy="6674"/>
                </a:xfrm>
                <a:custGeom>
                  <a:avLst/>
                  <a:gdLst/>
                  <a:ahLst/>
                  <a:cxnLst/>
                  <a:rect l="l" t="t" r="r" b="b"/>
                  <a:pathLst>
                    <a:path w="86" h="66" extrusionOk="0">
                      <a:moveTo>
                        <a:pt x="33" y="0"/>
                      </a:moveTo>
                      <a:cubicBezTo>
                        <a:pt x="29" y="0"/>
                        <a:pt x="25" y="0"/>
                        <a:pt x="21" y="4"/>
                      </a:cubicBezTo>
                      <a:cubicBezTo>
                        <a:pt x="17" y="4"/>
                        <a:pt x="13" y="9"/>
                        <a:pt x="9" y="13"/>
                      </a:cubicBezTo>
                      <a:cubicBezTo>
                        <a:pt x="4" y="13"/>
                        <a:pt x="4" y="17"/>
                        <a:pt x="0" y="21"/>
                      </a:cubicBezTo>
                      <a:cubicBezTo>
                        <a:pt x="0" y="25"/>
                        <a:pt x="0" y="29"/>
                        <a:pt x="0" y="33"/>
                      </a:cubicBezTo>
                      <a:lnTo>
                        <a:pt x="0" y="41"/>
                      </a:lnTo>
                      <a:cubicBezTo>
                        <a:pt x="0" y="49"/>
                        <a:pt x="4" y="53"/>
                        <a:pt x="9" y="57"/>
                      </a:cubicBezTo>
                      <a:lnTo>
                        <a:pt x="17" y="61"/>
                      </a:lnTo>
                      <a:cubicBezTo>
                        <a:pt x="21" y="65"/>
                        <a:pt x="25" y="65"/>
                        <a:pt x="33" y="65"/>
                      </a:cubicBezTo>
                      <a:lnTo>
                        <a:pt x="65" y="65"/>
                      </a:lnTo>
                      <a:cubicBezTo>
                        <a:pt x="70" y="61"/>
                        <a:pt x="74" y="61"/>
                        <a:pt x="78" y="57"/>
                      </a:cubicBezTo>
                      <a:cubicBezTo>
                        <a:pt x="78" y="53"/>
                        <a:pt x="82" y="49"/>
                        <a:pt x="82" y="45"/>
                      </a:cubicBezTo>
                      <a:cubicBezTo>
                        <a:pt x="86" y="41"/>
                        <a:pt x="86" y="37"/>
                        <a:pt x="86" y="33"/>
                      </a:cubicBezTo>
                      <a:lnTo>
                        <a:pt x="86" y="25"/>
                      </a:lnTo>
                      <a:cubicBezTo>
                        <a:pt x="82" y="21"/>
                        <a:pt x="82" y="17"/>
                        <a:pt x="78" y="13"/>
                      </a:cubicBezTo>
                      <a:lnTo>
                        <a:pt x="70" y="4"/>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0"/>
                <p:cNvSpPr/>
                <p:nvPr/>
              </p:nvSpPr>
              <p:spPr>
                <a:xfrm rot="-156621" flipH="1">
                  <a:off x="1947312" y="2874109"/>
                  <a:ext cx="11223" cy="9100"/>
                </a:xfrm>
                <a:custGeom>
                  <a:avLst/>
                  <a:gdLst/>
                  <a:ahLst/>
                  <a:cxnLst/>
                  <a:rect l="l" t="t" r="r" b="b"/>
                  <a:pathLst>
                    <a:path w="111" h="90" extrusionOk="0">
                      <a:moveTo>
                        <a:pt x="44" y="22"/>
                      </a:moveTo>
                      <a:lnTo>
                        <a:pt x="44" y="22"/>
                      </a:lnTo>
                      <a:cubicBezTo>
                        <a:pt x="44" y="22"/>
                        <a:pt x="44" y="22"/>
                        <a:pt x="44" y="22"/>
                      </a:cubicBezTo>
                      <a:lnTo>
                        <a:pt x="44" y="22"/>
                      </a:lnTo>
                      <a:lnTo>
                        <a:pt x="44" y="23"/>
                      </a:lnTo>
                      <a:lnTo>
                        <a:pt x="44" y="23"/>
                      </a:lnTo>
                      <a:lnTo>
                        <a:pt x="43" y="24"/>
                      </a:lnTo>
                      <a:lnTo>
                        <a:pt x="43" y="24"/>
                      </a:lnTo>
                      <a:cubicBezTo>
                        <a:pt x="44" y="24"/>
                        <a:pt x="44" y="23"/>
                        <a:pt x="44" y="23"/>
                      </a:cubicBezTo>
                      <a:lnTo>
                        <a:pt x="44" y="23"/>
                      </a:lnTo>
                      <a:cubicBezTo>
                        <a:pt x="44" y="23"/>
                        <a:pt x="44" y="24"/>
                        <a:pt x="44" y="24"/>
                      </a:cubicBezTo>
                      <a:lnTo>
                        <a:pt x="44" y="24"/>
                      </a:lnTo>
                      <a:cubicBezTo>
                        <a:pt x="44" y="24"/>
                        <a:pt x="44" y="24"/>
                        <a:pt x="43" y="24"/>
                      </a:cubicBezTo>
                      <a:lnTo>
                        <a:pt x="43" y="24"/>
                      </a:lnTo>
                      <a:lnTo>
                        <a:pt x="43" y="24"/>
                      </a:lnTo>
                      <a:lnTo>
                        <a:pt x="43" y="24"/>
                      </a:lnTo>
                      <a:cubicBezTo>
                        <a:pt x="43" y="24"/>
                        <a:pt x="42" y="24"/>
                        <a:pt x="41" y="24"/>
                      </a:cubicBezTo>
                      <a:lnTo>
                        <a:pt x="44" y="23"/>
                      </a:lnTo>
                      <a:lnTo>
                        <a:pt x="44" y="23"/>
                      </a:lnTo>
                      <a:lnTo>
                        <a:pt x="44" y="22"/>
                      </a:lnTo>
                      <a:close/>
                      <a:moveTo>
                        <a:pt x="45" y="24"/>
                      </a:moveTo>
                      <a:lnTo>
                        <a:pt x="43" y="27"/>
                      </a:lnTo>
                      <a:lnTo>
                        <a:pt x="43" y="27"/>
                      </a:lnTo>
                      <a:cubicBezTo>
                        <a:pt x="45" y="26"/>
                        <a:pt x="45" y="24"/>
                        <a:pt x="45" y="24"/>
                      </a:cubicBezTo>
                      <a:close/>
                      <a:moveTo>
                        <a:pt x="44" y="24"/>
                      </a:moveTo>
                      <a:lnTo>
                        <a:pt x="44" y="24"/>
                      </a:lnTo>
                      <a:cubicBezTo>
                        <a:pt x="43" y="25"/>
                        <a:pt x="43" y="27"/>
                        <a:pt x="41" y="28"/>
                      </a:cubicBezTo>
                      <a:lnTo>
                        <a:pt x="43" y="24"/>
                      </a:lnTo>
                      <a:close/>
                      <a:moveTo>
                        <a:pt x="45" y="24"/>
                      </a:moveTo>
                      <a:lnTo>
                        <a:pt x="45" y="28"/>
                      </a:lnTo>
                      <a:cubicBezTo>
                        <a:pt x="45" y="28"/>
                        <a:pt x="44" y="28"/>
                        <a:pt x="43" y="29"/>
                      </a:cubicBezTo>
                      <a:lnTo>
                        <a:pt x="43" y="29"/>
                      </a:lnTo>
                      <a:lnTo>
                        <a:pt x="43" y="27"/>
                      </a:lnTo>
                      <a:lnTo>
                        <a:pt x="43" y="27"/>
                      </a:lnTo>
                      <a:cubicBezTo>
                        <a:pt x="43" y="28"/>
                        <a:pt x="42" y="28"/>
                        <a:pt x="41" y="28"/>
                      </a:cubicBezTo>
                      <a:lnTo>
                        <a:pt x="45" y="24"/>
                      </a:lnTo>
                      <a:close/>
                      <a:moveTo>
                        <a:pt x="72" y="1"/>
                      </a:moveTo>
                      <a:cubicBezTo>
                        <a:pt x="67" y="1"/>
                        <a:pt x="62" y="3"/>
                        <a:pt x="57" y="8"/>
                      </a:cubicBezTo>
                      <a:cubicBezTo>
                        <a:pt x="54" y="11"/>
                        <a:pt x="47" y="15"/>
                        <a:pt x="45" y="22"/>
                      </a:cubicBezTo>
                      <a:lnTo>
                        <a:pt x="45" y="22"/>
                      </a:lnTo>
                      <a:lnTo>
                        <a:pt x="49" y="20"/>
                      </a:lnTo>
                      <a:lnTo>
                        <a:pt x="49" y="20"/>
                      </a:lnTo>
                      <a:lnTo>
                        <a:pt x="49" y="20"/>
                      </a:lnTo>
                      <a:lnTo>
                        <a:pt x="49" y="20"/>
                      </a:lnTo>
                      <a:cubicBezTo>
                        <a:pt x="49" y="20"/>
                        <a:pt x="48" y="22"/>
                        <a:pt x="45" y="23"/>
                      </a:cubicBezTo>
                      <a:lnTo>
                        <a:pt x="45" y="23"/>
                      </a:lnTo>
                      <a:cubicBezTo>
                        <a:pt x="45" y="23"/>
                        <a:pt x="45" y="23"/>
                        <a:pt x="45" y="23"/>
                      </a:cubicBezTo>
                      <a:lnTo>
                        <a:pt x="45" y="23"/>
                      </a:lnTo>
                      <a:cubicBezTo>
                        <a:pt x="45" y="23"/>
                        <a:pt x="45" y="23"/>
                        <a:pt x="45" y="23"/>
                      </a:cubicBezTo>
                      <a:lnTo>
                        <a:pt x="45" y="23"/>
                      </a:lnTo>
                      <a:cubicBezTo>
                        <a:pt x="45" y="23"/>
                        <a:pt x="45" y="23"/>
                        <a:pt x="44" y="23"/>
                      </a:cubicBezTo>
                      <a:lnTo>
                        <a:pt x="44" y="23"/>
                      </a:lnTo>
                      <a:cubicBezTo>
                        <a:pt x="44" y="23"/>
                        <a:pt x="45" y="23"/>
                        <a:pt x="45" y="23"/>
                      </a:cubicBezTo>
                      <a:lnTo>
                        <a:pt x="45" y="23"/>
                      </a:lnTo>
                      <a:cubicBezTo>
                        <a:pt x="45" y="23"/>
                        <a:pt x="45" y="23"/>
                        <a:pt x="45" y="23"/>
                      </a:cubicBezTo>
                      <a:lnTo>
                        <a:pt x="45" y="23"/>
                      </a:lnTo>
                      <a:cubicBezTo>
                        <a:pt x="45" y="22"/>
                        <a:pt x="45" y="22"/>
                        <a:pt x="45" y="22"/>
                      </a:cubicBezTo>
                      <a:lnTo>
                        <a:pt x="45" y="22"/>
                      </a:lnTo>
                      <a:lnTo>
                        <a:pt x="45" y="22"/>
                      </a:lnTo>
                      <a:lnTo>
                        <a:pt x="45" y="22"/>
                      </a:lnTo>
                      <a:cubicBezTo>
                        <a:pt x="45" y="21"/>
                        <a:pt x="45" y="20"/>
                        <a:pt x="45" y="20"/>
                      </a:cubicBezTo>
                      <a:lnTo>
                        <a:pt x="45" y="20"/>
                      </a:lnTo>
                      <a:lnTo>
                        <a:pt x="44" y="22"/>
                      </a:lnTo>
                      <a:lnTo>
                        <a:pt x="44" y="22"/>
                      </a:lnTo>
                      <a:cubicBezTo>
                        <a:pt x="43" y="22"/>
                        <a:pt x="42" y="21"/>
                        <a:pt x="41" y="20"/>
                      </a:cubicBezTo>
                      <a:cubicBezTo>
                        <a:pt x="37" y="20"/>
                        <a:pt x="33" y="20"/>
                        <a:pt x="25" y="24"/>
                      </a:cubicBezTo>
                      <a:cubicBezTo>
                        <a:pt x="21" y="24"/>
                        <a:pt x="17" y="24"/>
                        <a:pt x="17" y="28"/>
                      </a:cubicBezTo>
                      <a:cubicBezTo>
                        <a:pt x="13" y="32"/>
                        <a:pt x="9" y="36"/>
                        <a:pt x="9" y="36"/>
                      </a:cubicBezTo>
                      <a:cubicBezTo>
                        <a:pt x="5" y="44"/>
                        <a:pt x="0" y="52"/>
                        <a:pt x="5" y="65"/>
                      </a:cubicBezTo>
                      <a:lnTo>
                        <a:pt x="9" y="73"/>
                      </a:lnTo>
                      <a:cubicBezTo>
                        <a:pt x="9" y="77"/>
                        <a:pt x="13" y="81"/>
                        <a:pt x="17" y="81"/>
                      </a:cubicBezTo>
                      <a:cubicBezTo>
                        <a:pt x="25" y="85"/>
                        <a:pt x="29" y="89"/>
                        <a:pt x="33" y="89"/>
                      </a:cubicBezTo>
                      <a:lnTo>
                        <a:pt x="49" y="89"/>
                      </a:lnTo>
                      <a:cubicBezTo>
                        <a:pt x="57" y="89"/>
                        <a:pt x="66" y="85"/>
                        <a:pt x="78" y="81"/>
                      </a:cubicBezTo>
                      <a:cubicBezTo>
                        <a:pt x="78" y="81"/>
                        <a:pt x="82" y="81"/>
                        <a:pt x="82" y="77"/>
                      </a:cubicBezTo>
                      <a:cubicBezTo>
                        <a:pt x="86" y="77"/>
                        <a:pt x="90" y="73"/>
                        <a:pt x="94" y="69"/>
                      </a:cubicBezTo>
                      <a:cubicBezTo>
                        <a:pt x="98" y="61"/>
                        <a:pt x="106" y="52"/>
                        <a:pt x="106" y="44"/>
                      </a:cubicBezTo>
                      <a:cubicBezTo>
                        <a:pt x="110" y="36"/>
                        <a:pt x="110" y="24"/>
                        <a:pt x="102" y="16"/>
                      </a:cubicBezTo>
                      <a:cubicBezTo>
                        <a:pt x="102" y="12"/>
                        <a:pt x="98" y="12"/>
                        <a:pt x="94" y="8"/>
                      </a:cubicBezTo>
                      <a:cubicBezTo>
                        <a:pt x="94" y="4"/>
                        <a:pt x="90" y="4"/>
                        <a:pt x="86" y="4"/>
                      </a:cubicBezTo>
                      <a:cubicBezTo>
                        <a:pt x="81" y="2"/>
                        <a:pt x="76"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0"/>
                <p:cNvSpPr/>
                <p:nvPr/>
              </p:nvSpPr>
              <p:spPr>
                <a:xfrm rot="-156621" flipH="1">
                  <a:off x="1998001" y="2893664"/>
                  <a:ext cx="6673" cy="9100"/>
                </a:xfrm>
                <a:custGeom>
                  <a:avLst/>
                  <a:gdLst/>
                  <a:ahLst/>
                  <a:cxnLst/>
                  <a:rect l="l" t="t" r="r" b="b"/>
                  <a:pathLst>
                    <a:path w="66" h="90" extrusionOk="0">
                      <a:moveTo>
                        <a:pt x="33" y="0"/>
                      </a:moveTo>
                      <a:lnTo>
                        <a:pt x="25" y="4"/>
                      </a:lnTo>
                      <a:cubicBezTo>
                        <a:pt x="17" y="4"/>
                        <a:pt x="12" y="8"/>
                        <a:pt x="8" y="12"/>
                      </a:cubicBezTo>
                      <a:lnTo>
                        <a:pt x="4" y="20"/>
                      </a:lnTo>
                      <a:cubicBezTo>
                        <a:pt x="0" y="24"/>
                        <a:pt x="0" y="29"/>
                        <a:pt x="0" y="37"/>
                      </a:cubicBezTo>
                      <a:lnTo>
                        <a:pt x="0" y="57"/>
                      </a:lnTo>
                      <a:cubicBezTo>
                        <a:pt x="0" y="61"/>
                        <a:pt x="0" y="65"/>
                        <a:pt x="4" y="69"/>
                      </a:cubicBezTo>
                      <a:cubicBezTo>
                        <a:pt x="4" y="73"/>
                        <a:pt x="4" y="77"/>
                        <a:pt x="8" y="77"/>
                      </a:cubicBezTo>
                      <a:cubicBezTo>
                        <a:pt x="12" y="81"/>
                        <a:pt x="17" y="85"/>
                        <a:pt x="21" y="85"/>
                      </a:cubicBezTo>
                      <a:cubicBezTo>
                        <a:pt x="25" y="90"/>
                        <a:pt x="29" y="90"/>
                        <a:pt x="33" y="90"/>
                      </a:cubicBezTo>
                      <a:lnTo>
                        <a:pt x="41" y="90"/>
                      </a:lnTo>
                      <a:cubicBezTo>
                        <a:pt x="49" y="85"/>
                        <a:pt x="53" y="81"/>
                        <a:pt x="57" y="77"/>
                      </a:cubicBezTo>
                      <a:lnTo>
                        <a:pt x="61" y="73"/>
                      </a:lnTo>
                      <a:cubicBezTo>
                        <a:pt x="65" y="69"/>
                        <a:pt x="65" y="61"/>
                        <a:pt x="65" y="57"/>
                      </a:cubicBezTo>
                      <a:lnTo>
                        <a:pt x="65" y="37"/>
                      </a:lnTo>
                      <a:cubicBezTo>
                        <a:pt x="65" y="29"/>
                        <a:pt x="65" y="24"/>
                        <a:pt x="61" y="24"/>
                      </a:cubicBezTo>
                      <a:cubicBezTo>
                        <a:pt x="61" y="20"/>
                        <a:pt x="57" y="16"/>
                        <a:pt x="57" y="12"/>
                      </a:cubicBezTo>
                      <a:cubicBezTo>
                        <a:pt x="53" y="8"/>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0"/>
                <p:cNvSpPr/>
                <p:nvPr/>
              </p:nvSpPr>
              <p:spPr>
                <a:xfrm rot="-156621" flipH="1">
                  <a:off x="2024180" y="2862003"/>
                  <a:ext cx="6673" cy="8696"/>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1" y="65"/>
                      </a:cubicBezTo>
                      <a:cubicBezTo>
                        <a:pt x="5" y="69"/>
                        <a:pt x="5" y="73"/>
                        <a:pt x="9" y="77"/>
                      </a:cubicBezTo>
                      <a:cubicBezTo>
                        <a:pt x="13" y="82"/>
                        <a:pt x="17" y="82"/>
                        <a:pt x="21" y="86"/>
                      </a:cubicBezTo>
                      <a:lnTo>
                        <a:pt x="42" y="86"/>
                      </a:lnTo>
                      <a:cubicBezTo>
                        <a:pt x="46" y="86"/>
                        <a:pt x="54" y="82"/>
                        <a:pt x="58" y="77"/>
                      </a:cubicBezTo>
                      <a:lnTo>
                        <a:pt x="62" y="69"/>
                      </a:lnTo>
                      <a:cubicBezTo>
                        <a:pt x="66" y="65"/>
                        <a:pt x="66" y="61"/>
                        <a:pt x="66" y="53"/>
                      </a:cubicBezTo>
                      <a:lnTo>
                        <a:pt x="66" y="33"/>
                      </a:lnTo>
                      <a:cubicBezTo>
                        <a:pt x="66" y="29"/>
                        <a:pt x="66" y="25"/>
                        <a:pt x="62" y="21"/>
                      </a:cubicBezTo>
                      <a:cubicBezTo>
                        <a:pt x="62" y="16"/>
                        <a:pt x="58" y="12"/>
                        <a:pt x="58" y="8"/>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0"/>
                <p:cNvSpPr/>
                <p:nvPr/>
              </p:nvSpPr>
              <p:spPr>
                <a:xfrm rot="-156621" flipH="1">
                  <a:off x="2066030" y="2877295"/>
                  <a:ext cx="7078" cy="11224"/>
                </a:xfrm>
                <a:custGeom>
                  <a:avLst/>
                  <a:gdLst/>
                  <a:ahLst/>
                  <a:cxnLst/>
                  <a:rect l="l" t="t" r="r" b="b"/>
                  <a:pathLst>
                    <a:path w="70" h="111" extrusionOk="0">
                      <a:moveTo>
                        <a:pt x="33" y="1"/>
                      </a:moveTo>
                      <a:cubicBezTo>
                        <a:pt x="25" y="1"/>
                        <a:pt x="16" y="5"/>
                        <a:pt x="12" y="13"/>
                      </a:cubicBezTo>
                      <a:cubicBezTo>
                        <a:pt x="4" y="17"/>
                        <a:pt x="0" y="25"/>
                        <a:pt x="0" y="38"/>
                      </a:cubicBezTo>
                      <a:cubicBezTo>
                        <a:pt x="0" y="50"/>
                        <a:pt x="0" y="62"/>
                        <a:pt x="0" y="78"/>
                      </a:cubicBezTo>
                      <a:cubicBezTo>
                        <a:pt x="0" y="86"/>
                        <a:pt x="4" y="94"/>
                        <a:pt x="12" y="99"/>
                      </a:cubicBezTo>
                      <a:cubicBezTo>
                        <a:pt x="16" y="103"/>
                        <a:pt x="16" y="107"/>
                        <a:pt x="21" y="107"/>
                      </a:cubicBezTo>
                      <a:cubicBezTo>
                        <a:pt x="25" y="111"/>
                        <a:pt x="29" y="111"/>
                        <a:pt x="37" y="111"/>
                      </a:cubicBezTo>
                      <a:cubicBezTo>
                        <a:pt x="45" y="111"/>
                        <a:pt x="53" y="107"/>
                        <a:pt x="57" y="99"/>
                      </a:cubicBezTo>
                      <a:cubicBezTo>
                        <a:pt x="65" y="94"/>
                        <a:pt x="69" y="86"/>
                        <a:pt x="69" y="78"/>
                      </a:cubicBezTo>
                      <a:cubicBezTo>
                        <a:pt x="69" y="62"/>
                        <a:pt x="69" y="50"/>
                        <a:pt x="65" y="38"/>
                      </a:cubicBezTo>
                      <a:cubicBezTo>
                        <a:pt x="65" y="25"/>
                        <a:pt x="65" y="17"/>
                        <a:pt x="57" y="13"/>
                      </a:cubicBez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0"/>
                <p:cNvSpPr/>
                <p:nvPr/>
              </p:nvSpPr>
              <p:spPr>
                <a:xfrm rot="-156621" flipH="1">
                  <a:off x="2050351" y="2831916"/>
                  <a:ext cx="8696" cy="9201"/>
                </a:xfrm>
                <a:custGeom>
                  <a:avLst/>
                  <a:gdLst/>
                  <a:ahLst/>
                  <a:cxnLst/>
                  <a:rect l="l" t="t" r="r" b="b"/>
                  <a:pathLst>
                    <a:path w="86" h="91" extrusionOk="0">
                      <a:moveTo>
                        <a:pt x="53" y="1"/>
                      </a:moveTo>
                      <a:lnTo>
                        <a:pt x="45" y="5"/>
                      </a:lnTo>
                      <a:cubicBezTo>
                        <a:pt x="37" y="5"/>
                        <a:pt x="33" y="9"/>
                        <a:pt x="29" y="13"/>
                      </a:cubicBezTo>
                      <a:cubicBezTo>
                        <a:pt x="20" y="21"/>
                        <a:pt x="16" y="25"/>
                        <a:pt x="8" y="33"/>
                      </a:cubicBezTo>
                      <a:cubicBezTo>
                        <a:pt x="4" y="37"/>
                        <a:pt x="4" y="41"/>
                        <a:pt x="0" y="45"/>
                      </a:cubicBezTo>
                      <a:cubicBezTo>
                        <a:pt x="0" y="49"/>
                        <a:pt x="0" y="49"/>
                        <a:pt x="0" y="58"/>
                      </a:cubicBezTo>
                      <a:cubicBezTo>
                        <a:pt x="0" y="62"/>
                        <a:pt x="0" y="66"/>
                        <a:pt x="0" y="70"/>
                      </a:cubicBezTo>
                      <a:cubicBezTo>
                        <a:pt x="4" y="74"/>
                        <a:pt x="4" y="78"/>
                        <a:pt x="8" y="78"/>
                      </a:cubicBezTo>
                      <a:lnTo>
                        <a:pt x="16" y="86"/>
                      </a:lnTo>
                      <a:cubicBezTo>
                        <a:pt x="20" y="86"/>
                        <a:pt x="25" y="90"/>
                        <a:pt x="33" y="90"/>
                      </a:cubicBezTo>
                      <a:lnTo>
                        <a:pt x="41" y="90"/>
                      </a:lnTo>
                      <a:cubicBezTo>
                        <a:pt x="45" y="86"/>
                        <a:pt x="49" y="82"/>
                        <a:pt x="53" y="78"/>
                      </a:cubicBezTo>
                      <a:cubicBezTo>
                        <a:pt x="61" y="74"/>
                        <a:pt x="69" y="66"/>
                        <a:pt x="73" y="58"/>
                      </a:cubicBezTo>
                      <a:cubicBezTo>
                        <a:pt x="77" y="58"/>
                        <a:pt x="81" y="53"/>
                        <a:pt x="81" y="49"/>
                      </a:cubicBezTo>
                      <a:cubicBezTo>
                        <a:pt x="86" y="45"/>
                        <a:pt x="86" y="41"/>
                        <a:pt x="86" y="37"/>
                      </a:cubicBezTo>
                      <a:cubicBezTo>
                        <a:pt x="86" y="29"/>
                        <a:pt x="86" y="25"/>
                        <a:pt x="81" y="21"/>
                      </a:cubicBezTo>
                      <a:cubicBezTo>
                        <a:pt x="81" y="17"/>
                        <a:pt x="77" y="17"/>
                        <a:pt x="73" y="13"/>
                      </a:cubicBezTo>
                      <a:lnTo>
                        <a:pt x="69" y="9"/>
                      </a:lnTo>
                      <a:cubicBezTo>
                        <a:pt x="65"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0"/>
                <p:cNvSpPr/>
                <p:nvPr/>
              </p:nvSpPr>
              <p:spPr>
                <a:xfrm rot="-156621" flipH="1">
                  <a:off x="2288216" y="2815301"/>
                  <a:ext cx="8696" cy="7078"/>
                </a:xfrm>
                <a:custGeom>
                  <a:avLst/>
                  <a:gdLst/>
                  <a:ahLst/>
                  <a:cxnLst/>
                  <a:rect l="l" t="t" r="r" b="b"/>
                  <a:pathLst>
                    <a:path w="86" h="70" extrusionOk="0">
                      <a:moveTo>
                        <a:pt x="41" y="1"/>
                      </a:moveTo>
                      <a:cubicBezTo>
                        <a:pt x="0" y="1"/>
                        <a:pt x="0" y="70"/>
                        <a:pt x="41" y="70"/>
                      </a:cubicBezTo>
                      <a:cubicBezTo>
                        <a:pt x="85" y="70"/>
                        <a:pt x="85"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0"/>
                <p:cNvSpPr/>
                <p:nvPr/>
              </p:nvSpPr>
              <p:spPr>
                <a:xfrm rot="-156621" flipH="1">
                  <a:off x="2272358" y="2847299"/>
                  <a:ext cx="8797" cy="6674"/>
                </a:xfrm>
                <a:custGeom>
                  <a:avLst/>
                  <a:gdLst/>
                  <a:ahLst/>
                  <a:cxnLst/>
                  <a:rect l="l" t="t" r="r" b="b"/>
                  <a:pathLst>
                    <a:path w="87" h="66" extrusionOk="0">
                      <a:moveTo>
                        <a:pt x="41" y="1"/>
                      </a:moveTo>
                      <a:cubicBezTo>
                        <a:pt x="1" y="1"/>
                        <a:pt x="1" y="66"/>
                        <a:pt x="41" y="66"/>
                      </a:cubicBezTo>
                      <a:cubicBezTo>
                        <a:pt x="86" y="66"/>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0"/>
                <p:cNvSpPr/>
                <p:nvPr/>
              </p:nvSpPr>
              <p:spPr>
                <a:xfrm rot="-156621" flipH="1">
                  <a:off x="2321639" y="2862363"/>
                  <a:ext cx="8696" cy="7078"/>
                </a:xfrm>
                <a:custGeom>
                  <a:avLst/>
                  <a:gdLst/>
                  <a:ahLst/>
                  <a:cxnLst/>
                  <a:rect l="l" t="t" r="r" b="b"/>
                  <a:pathLst>
                    <a:path w="86" h="70" extrusionOk="0">
                      <a:moveTo>
                        <a:pt x="33" y="0"/>
                      </a:moveTo>
                      <a:cubicBezTo>
                        <a:pt x="29" y="0"/>
                        <a:pt x="24" y="5"/>
                        <a:pt x="20" y="5"/>
                      </a:cubicBezTo>
                      <a:cubicBezTo>
                        <a:pt x="16" y="5"/>
                        <a:pt x="12" y="9"/>
                        <a:pt x="8" y="13"/>
                      </a:cubicBezTo>
                      <a:cubicBezTo>
                        <a:pt x="4" y="13"/>
                        <a:pt x="4" y="17"/>
                        <a:pt x="0" y="21"/>
                      </a:cubicBezTo>
                      <a:cubicBezTo>
                        <a:pt x="0" y="25"/>
                        <a:pt x="0" y="29"/>
                        <a:pt x="0" y="33"/>
                      </a:cubicBezTo>
                      <a:lnTo>
                        <a:pt x="0" y="45"/>
                      </a:lnTo>
                      <a:cubicBezTo>
                        <a:pt x="0" y="49"/>
                        <a:pt x="4" y="53"/>
                        <a:pt x="8" y="57"/>
                      </a:cubicBezTo>
                      <a:lnTo>
                        <a:pt x="16" y="61"/>
                      </a:lnTo>
                      <a:cubicBezTo>
                        <a:pt x="20" y="65"/>
                        <a:pt x="24" y="70"/>
                        <a:pt x="33" y="70"/>
                      </a:cubicBezTo>
                      <a:lnTo>
                        <a:pt x="53" y="70"/>
                      </a:lnTo>
                      <a:cubicBezTo>
                        <a:pt x="57" y="70"/>
                        <a:pt x="61" y="65"/>
                        <a:pt x="65" y="65"/>
                      </a:cubicBezTo>
                      <a:cubicBezTo>
                        <a:pt x="69" y="61"/>
                        <a:pt x="73" y="61"/>
                        <a:pt x="77" y="57"/>
                      </a:cubicBezTo>
                      <a:cubicBezTo>
                        <a:pt x="77" y="53"/>
                        <a:pt x="81" y="53"/>
                        <a:pt x="81" y="49"/>
                      </a:cubicBezTo>
                      <a:cubicBezTo>
                        <a:pt x="85" y="45"/>
                        <a:pt x="85" y="41"/>
                        <a:pt x="85" y="33"/>
                      </a:cubicBezTo>
                      <a:lnTo>
                        <a:pt x="85" y="25"/>
                      </a:lnTo>
                      <a:cubicBezTo>
                        <a:pt x="81" y="21"/>
                        <a:pt x="81" y="17"/>
                        <a:pt x="77" y="13"/>
                      </a:cubicBezTo>
                      <a:lnTo>
                        <a:pt x="69" y="5"/>
                      </a:lnTo>
                      <a:cubicBezTo>
                        <a:pt x="65" y="5"/>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0"/>
                <p:cNvSpPr/>
                <p:nvPr/>
              </p:nvSpPr>
              <p:spPr>
                <a:xfrm rot="-156621" flipH="1">
                  <a:off x="2335187" y="2826721"/>
                  <a:ext cx="8797" cy="6674"/>
                </a:xfrm>
                <a:custGeom>
                  <a:avLst/>
                  <a:gdLst/>
                  <a:ahLst/>
                  <a:cxnLst/>
                  <a:rect l="l" t="t" r="r" b="b"/>
                  <a:pathLst>
                    <a:path w="87"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2"/>
                      </a:lnTo>
                      <a:cubicBezTo>
                        <a:pt x="1" y="50"/>
                        <a:pt x="5" y="54"/>
                        <a:pt x="9" y="58"/>
                      </a:cubicBezTo>
                      <a:lnTo>
                        <a:pt x="17" y="62"/>
                      </a:lnTo>
                      <a:cubicBezTo>
                        <a:pt x="21" y="66"/>
                        <a:pt x="25" y="66"/>
                        <a:pt x="33" y="66"/>
                      </a:cubicBezTo>
                      <a:lnTo>
                        <a:pt x="66" y="66"/>
                      </a:lnTo>
                      <a:cubicBezTo>
                        <a:pt x="70" y="62"/>
                        <a:pt x="74" y="62"/>
                        <a:pt x="74" y="58"/>
                      </a:cubicBezTo>
                      <a:cubicBezTo>
                        <a:pt x="78" y="54"/>
                        <a:pt x="82" y="50"/>
                        <a:pt x="82" y="46"/>
                      </a:cubicBezTo>
                      <a:cubicBezTo>
                        <a:pt x="86" y="42"/>
                        <a:pt x="86" y="37"/>
                        <a:pt x="86" y="33"/>
                      </a:cubicBezTo>
                      <a:lnTo>
                        <a:pt x="86" y="25"/>
                      </a:lnTo>
                      <a:cubicBezTo>
                        <a:pt x="82" y="21"/>
                        <a:pt x="78" y="13"/>
                        <a:pt x="74" y="9"/>
                      </a:cubicBezTo>
                      <a:lnTo>
                        <a:pt x="70" y="5"/>
                      </a:lnTo>
                      <a:cubicBezTo>
                        <a:pt x="66" y="1"/>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0"/>
                <p:cNvSpPr/>
                <p:nvPr/>
              </p:nvSpPr>
              <p:spPr>
                <a:xfrm rot="-156621" flipH="1">
                  <a:off x="2630641" y="2417383"/>
                  <a:ext cx="8696" cy="8797"/>
                </a:xfrm>
                <a:custGeom>
                  <a:avLst/>
                  <a:gdLst/>
                  <a:ahLst/>
                  <a:cxnLst/>
                  <a:rect l="l" t="t" r="r" b="b"/>
                  <a:pathLst>
                    <a:path w="86" h="87" extrusionOk="0">
                      <a:moveTo>
                        <a:pt x="33" y="1"/>
                      </a:moveTo>
                      <a:cubicBezTo>
                        <a:pt x="29" y="1"/>
                        <a:pt x="25" y="1"/>
                        <a:pt x="21" y="5"/>
                      </a:cubicBezTo>
                      <a:cubicBezTo>
                        <a:pt x="17" y="5"/>
                        <a:pt x="13" y="9"/>
                        <a:pt x="9" y="13"/>
                      </a:cubicBezTo>
                      <a:lnTo>
                        <a:pt x="5" y="17"/>
                      </a:lnTo>
                      <a:cubicBezTo>
                        <a:pt x="1" y="21"/>
                        <a:pt x="1" y="29"/>
                        <a:pt x="1" y="33"/>
                      </a:cubicBezTo>
                      <a:lnTo>
                        <a:pt x="1" y="41"/>
                      </a:lnTo>
                      <a:cubicBezTo>
                        <a:pt x="5" y="50"/>
                        <a:pt x="5" y="54"/>
                        <a:pt x="9" y="58"/>
                      </a:cubicBezTo>
                      <a:cubicBezTo>
                        <a:pt x="17" y="66"/>
                        <a:pt x="25" y="70"/>
                        <a:pt x="29" y="78"/>
                      </a:cubicBezTo>
                      <a:cubicBezTo>
                        <a:pt x="33" y="82"/>
                        <a:pt x="37" y="82"/>
                        <a:pt x="41" y="86"/>
                      </a:cubicBezTo>
                      <a:lnTo>
                        <a:pt x="66" y="86"/>
                      </a:lnTo>
                      <a:cubicBezTo>
                        <a:pt x="70" y="82"/>
                        <a:pt x="74" y="82"/>
                        <a:pt x="78" y="78"/>
                      </a:cubicBezTo>
                      <a:lnTo>
                        <a:pt x="82" y="70"/>
                      </a:lnTo>
                      <a:cubicBezTo>
                        <a:pt x="86" y="66"/>
                        <a:pt x="86" y="62"/>
                        <a:pt x="86" y="54"/>
                      </a:cubicBezTo>
                      <a:lnTo>
                        <a:pt x="86" y="45"/>
                      </a:lnTo>
                      <a:cubicBezTo>
                        <a:pt x="86" y="41"/>
                        <a:pt x="82" y="37"/>
                        <a:pt x="78" y="33"/>
                      </a:cubicBezTo>
                      <a:cubicBezTo>
                        <a:pt x="70" y="25"/>
                        <a:pt x="62" y="17"/>
                        <a:pt x="58"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0"/>
                <p:cNvSpPr/>
                <p:nvPr/>
              </p:nvSpPr>
              <p:spPr>
                <a:xfrm rot="-156621" flipH="1">
                  <a:off x="2603400" y="2453646"/>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0"/>
                <p:cNvSpPr/>
                <p:nvPr/>
              </p:nvSpPr>
              <p:spPr>
                <a:xfrm rot="-156621" flipH="1">
                  <a:off x="2652031" y="2483513"/>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0"/>
                <p:cNvSpPr/>
                <p:nvPr/>
              </p:nvSpPr>
              <p:spPr>
                <a:xfrm rot="-156621" flipH="1">
                  <a:off x="2657687" y="2451981"/>
                  <a:ext cx="8696" cy="7078"/>
                </a:xfrm>
                <a:custGeom>
                  <a:avLst/>
                  <a:gdLst/>
                  <a:ahLst/>
                  <a:cxnLst/>
                  <a:rect l="l" t="t" r="r" b="b"/>
                  <a:pathLst>
                    <a:path w="86" h="70" extrusionOk="0">
                      <a:moveTo>
                        <a:pt x="45" y="0"/>
                      </a:moveTo>
                      <a:cubicBezTo>
                        <a:pt x="1" y="0"/>
                        <a:pt x="1" y="70"/>
                        <a:pt x="45" y="70"/>
                      </a:cubicBezTo>
                      <a:cubicBezTo>
                        <a:pt x="86" y="70"/>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0"/>
                <p:cNvSpPr/>
                <p:nvPr/>
              </p:nvSpPr>
              <p:spPr>
                <a:xfrm rot="-156621" flipH="1">
                  <a:off x="2160286" y="2417515"/>
                  <a:ext cx="6673" cy="8696"/>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1" y="65"/>
                      </a:cubicBezTo>
                      <a:cubicBezTo>
                        <a:pt x="5" y="69"/>
                        <a:pt x="5" y="74"/>
                        <a:pt x="9" y="74"/>
                      </a:cubicBezTo>
                      <a:cubicBezTo>
                        <a:pt x="13" y="78"/>
                        <a:pt x="17" y="82"/>
                        <a:pt x="21" y="82"/>
                      </a:cubicBezTo>
                      <a:cubicBezTo>
                        <a:pt x="25" y="86"/>
                        <a:pt x="29" y="86"/>
                        <a:pt x="33" y="86"/>
                      </a:cubicBezTo>
                      <a:lnTo>
                        <a:pt x="42" y="86"/>
                      </a:lnTo>
                      <a:cubicBezTo>
                        <a:pt x="46" y="82"/>
                        <a:pt x="50" y="78"/>
                        <a:pt x="54" y="74"/>
                      </a:cubicBezTo>
                      <a:lnTo>
                        <a:pt x="62" y="69"/>
                      </a:lnTo>
                      <a:cubicBezTo>
                        <a:pt x="62" y="65"/>
                        <a:pt x="66" y="57"/>
                        <a:pt x="66" y="53"/>
                      </a:cubicBezTo>
                      <a:lnTo>
                        <a:pt x="66" y="33"/>
                      </a:lnTo>
                      <a:cubicBezTo>
                        <a:pt x="66" y="29"/>
                        <a:pt x="66" y="25"/>
                        <a:pt x="62" y="21"/>
                      </a:cubicBezTo>
                      <a:cubicBezTo>
                        <a:pt x="62" y="17"/>
                        <a:pt x="58" y="13"/>
                        <a:pt x="54"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0"/>
                <p:cNvSpPr/>
                <p:nvPr/>
              </p:nvSpPr>
              <p:spPr>
                <a:xfrm rot="-156621" flipH="1">
                  <a:off x="2190275" y="2445758"/>
                  <a:ext cx="8696" cy="6674"/>
                </a:xfrm>
                <a:custGeom>
                  <a:avLst/>
                  <a:gdLst/>
                  <a:ahLst/>
                  <a:cxnLst/>
                  <a:rect l="l" t="t" r="r" b="b"/>
                  <a:pathLst>
                    <a:path w="86" h="66" extrusionOk="0">
                      <a:moveTo>
                        <a:pt x="20" y="0"/>
                      </a:moveTo>
                      <a:cubicBezTo>
                        <a:pt x="16" y="4"/>
                        <a:pt x="12" y="4"/>
                        <a:pt x="8" y="8"/>
                      </a:cubicBezTo>
                      <a:cubicBezTo>
                        <a:pt x="8" y="12"/>
                        <a:pt x="4" y="16"/>
                        <a:pt x="4" y="20"/>
                      </a:cubicBezTo>
                      <a:cubicBezTo>
                        <a:pt x="0" y="24"/>
                        <a:pt x="0" y="29"/>
                        <a:pt x="0" y="33"/>
                      </a:cubicBezTo>
                      <a:lnTo>
                        <a:pt x="0" y="41"/>
                      </a:lnTo>
                      <a:cubicBezTo>
                        <a:pt x="4" y="45"/>
                        <a:pt x="4" y="53"/>
                        <a:pt x="8" y="57"/>
                      </a:cubicBezTo>
                      <a:lnTo>
                        <a:pt x="16" y="61"/>
                      </a:lnTo>
                      <a:cubicBezTo>
                        <a:pt x="20" y="65"/>
                        <a:pt x="28" y="65"/>
                        <a:pt x="33" y="65"/>
                      </a:cubicBezTo>
                      <a:lnTo>
                        <a:pt x="53" y="65"/>
                      </a:lnTo>
                      <a:cubicBezTo>
                        <a:pt x="57" y="65"/>
                        <a:pt x="61" y="65"/>
                        <a:pt x="65" y="61"/>
                      </a:cubicBezTo>
                      <a:cubicBezTo>
                        <a:pt x="69" y="61"/>
                        <a:pt x="73" y="57"/>
                        <a:pt x="77" y="57"/>
                      </a:cubicBezTo>
                      <a:cubicBezTo>
                        <a:pt x="81" y="53"/>
                        <a:pt x="81" y="49"/>
                        <a:pt x="85" y="45"/>
                      </a:cubicBezTo>
                      <a:cubicBezTo>
                        <a:pt x="85" y="41"/>
                        <a:pt x="85" y="37"/>
                        <a:pt x="85" y="33"/>
                      </a:cubicBezTo>
                      <a:lnTo>
                        <a:pt x="85" y="24"/>
                      </a:lnTo>
                      <a:cubicBezTo>
                        <a:pt x="85" y="16"/>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0"/>
                <p:cNvSpPr/>
                <p:nvPr/>
              </p:nvSpPr>
              <p:spPr>
                <a:xfrm rot="-156621" flipH="1">
                  <a:off x="2223731" y="2411235"/>
                  <a:ext cx="8696" cy="7078"/>
                </a:xfrm>
                <a:custGeom>
                  <a:avLst/>
                  <a:gdLst/>
                  <a:ahLst/>
                  <a:cxnLst/>
                  <a:rect l="l" t="t" r="r" b="b"/>
                  <a:pathLst>
                    <a:path w="86" h="70" extrusionOk="0">
                      <a:moveTo>
                        <a:pt x="45" y="1"/>
                      </a:moveTo>
                      <a:cubicBezTo>
                        <a:pt x="0" y="1"/>
                        <a:pt x="0"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0"/>
                <p:cNvSpPr/>
                <p:nvPr/>
              </p:nvSpPr>
              <p:spPr>
                <a:xfrm rot="-156621" flipH="1">
                  <a:off x="2510874" y="2175185"/>
                  <a:ext cx="7482" cy="8291"/>
                </a:xfrm>
                <a:custGeom>
                  <a:avLst/>
                  <a:gdLst/>
                  <a:ahLst/>
                  <a:cxnLst/>
                  <a:rect l="l" t="t" r="r" b="b"/>
                  <a:pathLst>
                    <a:path w="74" h="82" extrusionOk="0">
                      <a:moveTo>
                        <a:pt x="25" y="0"/>
                      </a:moveTo>
                      <a:cubicBezTo>
                        <a:pt x="20" y="4"/>
                        <a:pt x="16" y="4"/>
                        <a:pt x="12" y="8"/>
                      </a:cubicBezTo>
                      <a:cubicBezTo>
                        <a:pt x="8" y="8"/>
                        <a:pt x="4" y="12"/>
                        <a:pt x="4" y="16"/>
                      </a:cubicBezTo>
                      <a:cubicBezTo>
                        <a:pt x="0" y="21"/>
                        <a:pt x="0" y="25"/>
                        <a:pt x="0" y="29"/>
                      </a:cubicBezTo>
                      <a:cubicBezTo>
                        <a:pt x="0" y="33"/>
                        <a:pt x="0" y="37"/>
                        <a:pt x="0" y="41"/>
                      </a:cubicBezTo>
                      <a:lnTo>
                        <a:pt x="2" y="45"/>
                      </a:lnTo>
                      <a:lnTo>
                        <a:pt x="0" y="49"/>
                      </a:lnTo>
                      <a:cubicBezTo>
                        <a:pt x="0" y="57"/>
                        <a:pt x="4" y="61"/>
                        <a:pt x="8" y="65"/>
                      </a:cubicBezTo>
                      <a:lnTo>
                        <a:pt x="12" y="73"/>
                      </a:lnTo>
                      <a:cubicBezTo>
                        <a:pt x="16" y="77"/>
                        <a:pt x="20" y="82"/>
                        <a:pt x="25" y="82"/>
                      </a:cubicBezTo>
                      <a:lnTo>
                        <a:pt x="45" y="82"/>
                      </a:lnTo>
                      <a:cubicBezTo>
                        <a:pt x="49" y="82"/>
                        <a:pt x="53" y="77"/>
                        <a:pt x="61" y="73"/>
                      </a:cubicBezTo>
                      <a:cubicBezTo>
                        <a:pt x="61" y="69"/>
                        <a:pt x="65" y="65"/>
                        <a:pt x="65" y="65"/>
                      </a:cubicBezTo>
                      <a:cubicBezTo>
                        <a:pt x="65" y="65"/>
                        <a:pt x="65" y="65"/>
                        <a:pt x="65" y="61"/>
                      </a:cubicBezTo>
                      <a:cubicBezTo>
                        <a:pt x="69" y="61"/>
                        <a:pt x="69" y="57"/>
                        <a:pt x="69" y="53"/>
                      </a:cubicBezTo>
                      <a:cubicBezTo>
                        <a:pt x="69" y="49"/>
                        <a:pt x="73" y="45"/>
                        <a:pt x="73" y="41"/>
                      </a:cubicBezTo>
                      <a:cubicBezTo>
                        <a:pt x="73" y="37"/>
                        <a:pt x="73" y="33"/>
                        <a:pt x="69" y="29"/>
                      </a:cubicBezTo>
                      <a:cubicBezTo>
                        <a:pt x="69" y="25"/>
                        <a:pt x="69" y="21"/>
                        <a:pt x="65" y="21"/>
                      </a:cubicBezTo>
                      <a:cubicBezTo>
                        <a:pt x="65" y="21"/>
                        <a:pt x="65" y="16"/>
                        <a:pt x="65" y="16"/>
                      </a:cubicBezTo>
                      <a:cubicBezTo>
                        <a:pt x="65" y="16"/>
                        <a:pt x="61" y="12"/>
                        <a:pt x="61" y="12"/>
                      </a:cubicBezTo>
                      <a:cubicBezTo>
                        <a:pt x="57" y="8"/>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0"/>
                <p:cNvSpPr/>
                <p:nvPr/>
              </p:nvSpPr>
              <p:spPr>
                <a:xfrm rot="-156621" flipH="1">
                  <a:off x="2463541" y="2203225"/>
                  <a:ext cx="8797" cy="7078"/>
                </a:xfrm>
                <a:custGeom>
                  <a:avLst/>
                  <a:gdLst/>
                  <a:ahLst/>
                  <a:cxnLst/>
                  <a:rect l="l" t="t" r="r" b="b"/>
                  <a:pathLst>
                    <a:path w="87" h="70" extrusionOk="0">
                      <a:moveTo>
                        <a:pt x="41" y="0"/>
                      </a:moveTo>
                      <a:cubicBezTo>
                        <a:pt x="1" y="0"/>
                        <a:pt x="1"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0"/>
                <p:cNvSpPr/>
                <p:nvPr/>
              </p:nvSpPr>
              <p:spPr>
                <a:xfrm rot="-156621" flipH="1">
                  <a:off x="2484770" y="2252868"/>
                  <a:ext cx="8797" cy="8696"/>
                </a:xfrm>
                <a:custGeom>
                  <a:avLst/>
                  <a:gdLst/>
                  <a:ahLst/>
                  <a:cxnLst/>
                  <a:rect l="l" t="t" r="r" b="b"/>
                  <a:pathLst>
                    <a:path w="87" h="86" extrusionOk="0">
                      <a:moveTo>
                        <a:pt x="33" y="0"/>
                      </a:moveTo>
                      <a:cubicBezTo>
                        <a:pt x="29" y="0"/>
                        <a:pt x="25" y="0"/>
                        <a:pt x="21" y="5"/>
                      </a:cubicBezTo>
                      <a:cubicBezTo>
                        <a:pt x="17" y="5"/>
                        <a:pt x="13" y="5"/>
                        <a:pt x="9" y="9"/>
                      </a:cubicBezTo>
                      <a:lnTo>
                        <a:pt x="5" y="17"/>
                      </a:lnTo>
                      <a:cubicBezTo>
                        <a:pt x="1" y="21"/>
                        <a:pt x="1" y="25"/>
                        <a:pt x="1" y="33"/>
                      </a:cubicBezTo>
                      <a:lnTo>
                        <a:pt x="1" y="41"/>
                      </a:lnTo>
                      <a:cubicBezTo>
                        <a:pt x="5" y="45"/>
                        <a:pt x="5" y="53"/>
                        <a:pt x="9" y="57"/>
                      </a:cubicBezTo>
                      <a:cubicBezTo>
                        <a:pt x="17" y="61"/>
                        <a:pt x="25" y="70"/>
                        <a:pt x="29" y="78"/>
                      </a:cubicBezTo>
                      <a:cubicBezTo>
                        <a:pt x="33" y="78"/>
                        <a:pt x="37" y="82"/>
                        <a:pt x="41" y="82"/>
                      </a:cubicBezTo>
                      <a:cubicBezTo>
                        <a:pt x="45" y="86"/>
                        <a:pt x="49" y="86"/>
                        <a:pt x="54" y="86"/>
                      </a:cubicBezTo>
                      <a:cubicBezTo>
                        <a:pt x="58" y="86"/>
                        <a:pt x="62" y="86"/>
                        <a:pt x="66" y="82"/>
                      </a:cubicBezTo>
                      <a:cubicBezTo>
                        <a:pt x="70" y="82"/>
                        <a:pt x="74" y="78"/>
                        <a:pt x="78" y="78"/>
                      </a:cubicBezTo>
                      <a:lnTo>
                        <a:pt x="82" y="70"/>
                      </a:lnTo>
                      <a:cubicBezTo>
                        <a:pt x="86" y="65"/>
                        <a:pt x="86" y="57"/>
                        <a:pt x="86" y="53"/>
                      </a:cubicBezTo>
                      <a:lnTo>
                        <a:pt x="86" y="45"/>
                      </a:lnTo>
                      <a:cubicBezTo>
                        <a:pt x="86" y="37"/>
                        <a:pt x="82" y="33"/>
                        <a:pt x="78" y="29"/>
                      </a:cubicBezTo>
                      <a:cubicBezTo>
                        <a:pt x="70" y="25"/>
                        <a:pt x="62" y="17"/>
                        <a:pt x="58" y="9"/>
                      </a:cubicBezTo>
                      <a:cubicBezTo>
                        <a:pt x="54" y="5"/>
                        <a:pt x="49" y="5"/>
                        <a:pt x="45" y="5"/>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0"/>
                <p:cNvSpPr/>
                <p:nvPr/>
              </p:nvSpPr>
              <p:spPr>
                <a:xfrm rot="-156621" flipH="1">
                  <a:off x="2515043" y="2220561"/>
                  <a:ext cx="11122" cy="7078"/>
                </a:xfrm>
                <a:custGeom>
                  <a:avLst/>
                  <a:gdLst/>
                  <a:ahLst/>
                  <a:cxnLst/>
                  <a:rect l="l" t="t" r="r" b="b"/>
                  <a:pathLst>
                    <a:path w="110" h="70" extrusionOk="0">
                      <a:moveTo>
                        <a:pt x="77" y="1"/>
                      </a:moveTo>
                      <a:cubicBezTo>
                        <a:pt x="61" y="1"/>
                        <a:pt x="49" y="1"/>
                        <a:pt x="37" y="5"/>
                      </a:cubicBezTo>
                      <a:cubicBezTo>
                        <a:pt x="25" y="5"/>
                        <a:pt x="16" y="5"/>
                        <a:pt x="12" y="13"/>
                      </a:cubicBezTo>
                      <a:cubicBezTo>
                        <a:pt x="8" y="17"/>
                        <a:pt x="4" y="21"/>
                        <a:pt x="4" y="25"/>
                      </a:cubicBezTo>
                      <a:cubicBezTo>
                        <a:pt x="4" y="29"/>
                        <a:pt x="0" y="33"/>
                        <a:pt x="0" y="37"/>
                      </a:cubicBezTo>
                      <a:cubicBezTo>
                        <a:pt x="0" y="45"/>
                        <a:pt x="4" y="53"/>
                        <a:pt x="12" y="57"/>
                      </a:cubicBezTo>
                      <a:cubicBezTo>
                        <a:pt x="16" y="66"/>
                        <a:pt x="25" y="70"/>
                        <a:pt x="37" y="70"/>
                      </a:cubicBezTo>
                      <a:lnTo>
                        <a:pt x="77" y="70"/>
                      </a:lnTo>
                      <a:cubicBezTo>
                        <a:pt x="86" y="70"/>
                        <a:pt x="94" y="66"/>
                        <a:pt x="98" y="57"/>
                      </a:cubicBezTo>
                      <a:cubicBezTo>
                        <a:pt x="102" y="53"/>
                        <a:pt x="106" y="53"/>
                        <a:pt x="106" y="49"/>
                      </a:cubicBezTo>
                      <a:cubicBezTo>
                        <a:pt x="110" y="45"/>
                        <a:pt x="110" y="41"/>
                        <a:pt x="110" y="33"/>
                      </a:cubicBezTo>
                      <a:cubicBezTo>
                        <a:pt x="110" y="25"/>
                        <a:pt x="106" y="17"/>
                        <a:pt x="98" y="13"/>
                      </a:cubicBezTo>
                      <a:cubicBezTo>
                        <a:pt x="94" y="5"/>
                        <a:pt x="8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0"/>
                <p:cNvSpPr/>
                <p:nvPr/>
              </p:nvSpPr>
              <p:spPr>
                <a:xfrm rot="-156621" flipH="1">
                  <a:off x="2572995" y="2246417"/>
                  <a:ext cx="8696" cy="6674"/>
                </a:xfrm>
                <a:custGeom>
                  <a:avLst/>
                  <a:gdLst/>
                  <a:ahLst/>
                  <a:cxnLst/>
                  <a:rect l="l" t="t" r="r" b="b"/>
                  <a:pathLst>
                    <a:path w="86" h="66" extrusionOk="0">
                      <a:moveTo>
                        <a:pt x="41" y="0"/>
                      </a:moveTo>
                      <a:cubicBezTo>
                        <a:pt x="1" y="0"/>
                        <a:pt x="1"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0"/>
                <p:cNvSpPr/>
                <p:nvPr/>
              </p:nvSpPr>
              <p:spPr>
                <a:xfrm rot="-156621" flipH="1">
                  <a:off x="1588355" y="1870231"/>
                  <a:ext cx="8797" cy="9201"/>
                </a:xfrm>
                <a:custGeom>
                  <a:avLst/>
                  <a:gdLst/>
                  <a:ahLst/>
                  <a:cxnLst/>
                  <a:rect l="l" t="t" r="r" b="b"/>
                  <a:pathLst>
                    <a:path w="87" h="91" extrusionOk="0">
                      <a:moveTo>
                        <a:pt x="46" y="1"/>
                      </a:moveTo>
                      <a:cubicBezTo>
                        <a:pt x="37" y="5"/>
                        <a:pt x="33" y="9"/>
                        <a:pt x="29" y="13"/>
                      </a:cubicBezTo>
                      <a:cubicBezTo>
                        <a:pt x="21" y="17"/>
                        <a:pt x="17" y="25"/>
                        <a:pt x="9" y="33"/>
                      </a:cubicBezTo>
                      <a:cubicBezTo>
                        <a:pt x="5" y="33"/>
                        <a:pt x="5" y="38"/>
                        <a:pt x="1" y="42"/>
                      </a:cubicBezTo>
                      <a:cubicBezTo>
                        <a:pt x="1" y="46"/>
                        <a:pt x="1" y="50"/>
                        <a:pt x="1" y="54"/>
                      </a:cubicBezTo>
                      <a:cubicBezTo>
                        <a:pt x="1" y="62"/>
                        <a:pt x="1" y="66"/>
                        <a:pt x="1" y="70"/>
                      </a:cubicBezTo>
                      <a:cubicBezTo>
                        <a:pt x="5" y="74"/>
                        <a:pt x="5" y="78"/>
                        <a:pt x="9" y="78"/>
                      </a:cubicBezTo>
                      <a:lnTo>
                        <a:pt x="17" y="82"/>
                      </a:lnTo>
                      <a:cubicBezTo>
                        <a:pt x="21" y="86"/>
                        <a:pt x="25" y="90"/>
                        <a:pt x="33" y="90"/>
                      </a:cubicBezTo>
                      <a:lnTo>
                        <a:pt x="41" y="86"/>
                      </a:lnTo>
                      <a:cubicBezTo>
                        <a:pt x="46" y="86"/>
                        <a:pt x="54" y="82"/>
                        <a:pt x="58" y="78"/>
                      </a:cubicBezTo>
                      <a:cubicBezTo>
                        <a:pt x="62" y="74"/>
                        <a:pt x="70" y="66"/>
                        <a:pt x="78" y="58"/>
                      </a:cubicBezTo>
                      <a:cubicBezTo>
                        <a:pt x="78" y="54"/>
                        <a:pt x="82" y="54"/>
                        <a:pt x="82" y="50"/>
                      </a:cubicBezTo>
                      <a:cubicBezTo>
                        <a:pt x="86" y="46"/>
                        <a:pt x="86" y="42"/>
                        <a:pt x="86" y="33"/>
                      </a:cubicBezTo>
                      <a:cubicBezTo>
                        <a:pt x="86" y="29"/>
                        <a:pt x="86" y="25"/>
                        <a:pt x="82" y="21"/>
                      </a:cubicBezTo>
                      <a:cubicBezTo>
                        <a:pt x="82" y="17"/>
                        <a:pt x="78" y="13"/>
                        <a:pt x="78" y="13"/>
                      </a:cubicBezTo>
                      <a:lnTo>
                        <a:pt x="70" y="5"/>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0"/>
                <p:cNvSpPr/>
                <p:nvPr/>
              </p:nvSpPr>
              <p:spPr>
                <a:xfrm rot="-156621" flipH="1">
                  <a:off x="1591759" y="1916281"/>
                  <a:ext cx="6673" cy="8696"/>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5" y="65"/>
                      </a:cubicBezTo>
                      <a:cubicBezTo>
                        <a:pt x="5" y="69"/>
                        <a:pt x="5" y="73"/>
                        <a:pt x="9" y="78"/>
                      </a:cubicBezTo>
                      <a:cubicBezTo>
                        <a:pt x="13" y="78"/>
                        <a:pt x="17" y="82"/>
                        <a:pt x="21" y="82"/>
                      </a:cubicBezTo>
                      <a:cubicBezTo>
                        <a:pt x="25" y="86"/>
                        <a:pt x="29" y="86"/>
                        <a:pt x="33" y="86"/>
                      </a:cubicBezTo>
                      <a:lnTo>
                        <a:pt x="42" y="86"/>
                      </a:lnTo>
                      <a:cubicBezTo>
                        <a:pt x="46" y="82"/>
                        <a:pt x="54" y="82"/>
                        <a:pt x="58" y="78"/>
                      </a:cubicBezTo>
                      <a:lnTo>
                        <a:pt x="62" y="69"/>
                      </a:lnTo>
                      <a:cubicBezTo>
                        <a:pt x="66" y="65"/>
                        <a:pt x="66" y="57"/>
                        <a:pt x="66" y="53"/>
                      </a:cubicBezTo>
                      <a:lnTo>
                        <a:pt x="66" y="33"/>
                      </a:lnTo>
                      <a:cubicBezTo>
                        <a:pt x="66" y="29"/>
                        <a:pt x="66" y="25"/>
                        <a:pt x="62" y="21"/>
                      </a:cubicBezTo>
                      <a:cubicBezTo>
                        <a:pt x="62" y="17"/>
                        <a:pt x="58" y="12"/>
                        <a:pt x="58"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rot="-156621" flipH="1">
                  <a:off x="1621559" y="1940401"/>
                  <a:ext cx="7887" cy="6674"/>
                </a:xfrm>
                <a:custGeom>
                  <a:avLst/>
                  <a:gdLst/>
                  <a:ahLst/>
                  <a:cxnLst/>
                  <a:rect l="l" t="t" r="r" b="b"/>
                  <a:pathLst>
                    <a:path w="78" h="66" extrusionOk="0">
                      <a:moveTo>
                        <a:pt x="20" y="0"/>
                      </a:moveTo>
                      <a:cubicBezTo>
                        <a:pt x="16" y="4"/>
                        <a:pt x="12" y="4"/>
                        <a:pt x="8" y="8"/>
                      </a:cubicBezTo>
                      <a:cubicBezTo>
                        <a:pt x="8" y="13"/>
                        <a:pt x="4" y="17"/>
                        <a:pt x="4" y="21"/>
                      </a:cubicBezTo>
                      <a:cubicBezTo>
                        <a:pt x="0" y="25"/>
                        <a:pt x="0" y="29"/>
                        <a:pt x="0" y="33"/>
                      </a:cubicBezTo>
                      <a:lnTo>
                        <a:pt x="0" y="41"/>
                      </a:lnTo>
                      <a:cubicBezTo>
                        <a:pt x="4" y="45"/>
                        <a:pt x="4" y="53"/>
                        <a:pt x="8" y="57"/>
                      </a:cubicBezTo>
                      <a:lnTo>
                        <a:pt x="16" y="61"/>
                      </a:lnTo>
                      <a:cubicBezTo>
                        <a:pt x="20" y="65"/>
                        <a:pt x="29" y="65"/>
                        <a:pt x="33" y="65"/>
                      </a:cubicBezTo>
                      <a:lnTo>
                        <a:pt x="45" y="65"/>
                      </a:lnTo>
                      <a:cubicBezTo>
                        <a:pt x="49" y="65"/>
                        <a:pt x="53" y="65"/>
                        <a:pt x="57" y="61"/>
                      </a:cubicBezTo>
                      <a:cubicBezTo>
                        <a:pt x="61" y="61"/>
                        <a:pt x="65" y="57"/>
                        <a:pt x="69" y="57"/>
                      </a:cubicBezTo>
                      <a:cubicBezTo>
                        <a:pt x="73" y="53"/>
                        <a:pt x="73" y="49"/>
                        <a:pt x="77" y="45"/>
                      </a:cubicBezTo>
                      <a:cubicBezTo>
                        <a:pt x="77" y="41"/>
                        <a:pt x="77" y="37"/>
                        <a:pt x="77" y="33"/>
                      </a:cubicBezTo>
                      <a:lnTo>
                        <a:pt x="77" y="25"/>
                      </a:lnTo>
                      <a:cubicBezTo>
                        <a:pt x="77" y="17"/>
                        <a:pt x="73" y="13"/>
                        <a:pt x="69" y="8"/>
                      </a:cubicBezTo>
                      <a:lnTo>
                        <a:pt x="61" y="4"/>
                      </a:lnTo>
                      <a:cubicBezTo>
                        <a:pt x="57" y="0"/>
                        <a:pt x="53"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0"/>
                <p:cNvSpPr/>
                <p:nvPr/>
              </p:nvSpPr>
              <p:spPr>
                <a:xfrm rot="-156621" flipH="1">
                  <a:off x="1392154" y="1448790"/>
                  <a:ext cx="8696" cy="7078"/>
                </a:xfrm>
                <a:custGeom>
                  <a:avLst/>
                  <a:gdLst/>
                  <a:ahLst/>
                  <a:cxnLst/>
                  <a:rect l="l" t="t" r="r" b="b"/>
                  <a:pathLst>
                    <a:path w="86" h="70" extrusionOk="0">
                      <a:moveTo>
                        <a:pt x="33" y="0"/>
                      </a:moveTo>
                      <a:cubicBezTo>
                        <a:pt x="28" y="0"/>
                        <a:pt x="24" y="4"/>
                        <a:pt x="20" y="4"/>
                      </a:cubicBezTo>
                      <a:cubicBezTo>
                        <a:pt x="16" y="8"/>
                        <a:pt x="12" y="8"/>
                        <a:pt x="8" y="12"/>
                      </a:cubicBezTo>
                      <a:cubicBezTo>
                        <a:pt x="4" y="12"/>
                        <a:pt x="4" y="17"/>
                        <a:pt x="0" y="21"/>
                      </a:cubicBezTo>
                      <a:cubicBezTo>
                        <a:pt x="0" y="25"/>
                        <a:pt x="0" y="29"/>
                        <a:pt x="0" y="37"/>
                      </a:cubicBezTo>
                      <a:lnTo>
                        <a:pt x="0" y="45"/>
                      </a:lnTo>
                      <a:cubicBezTo>
                        <a:pt x="0" y="49"/>
                        <a:pt x="4" y="53"/>
                        <a:pt x="8" y="57"/>
                      </a:cubicBezTo>
                      <a:lnTo>
                        <a:pt x="16" y="61"/>
                      </a:lnTo>
                      <a:cubicBezTo>
                        <a:pt x="20" y="65"/>
                        <a:pt x="24" y="69"/>
                        <a:pt x="33" y="69"/>
                      </a:cubicBezTo>
                      <a:lnTo>
                        <a:pt x="53" y="69"/>
                      </a:lnTo>
                      <a:cubicBezTo>
                        <a:pt x="57" y="69"/>
                        <a:pt x="61" y="65"/>
                        <a:pt x="65" y="65"/>
                      </a:cubicBezTo>
                      <a:cubicBezTo>
                        <a:pt x="69" y="61"/>
                        <a:pt x="73" y="61"/>
                        <a:pt x="77" y="57"/>
                      </a:cubicBezTo>
                      <a:cubicBezTo>
                        <a:pt x="77" y="57"/>
                        <a:pt x="81" y="53"/>
                        <a:pt x="81" y="49"/>
                      </a:cubicBezTo>
                      <a:cubicBezTo>
                        <a:pt x="85" y="45"/>
                        <a:pt x="85" y="41"/>
                        <a:pt x="85" y="37"/>
                      </a:cubicBezTo>
                      <a:lnTo>
                        <a:pt x="85" y="25"/>
                      </a:lnTo>
                      <a:cubicBezTo>
                        <a:pt x="81" y="21"/>
                        <a:pt x="77" y="17"/>
                        <a:pt x="77" y="12"/>
                      </a:cubicBezTo>
                      <a:lnTo>
                        <a:pt x="69" y="8"/>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0"/>
                <p:cNvSpPr/>
                <p:nvPr/>
              </p:nvSpPr>
              <p:spPr>
                <a:xfrm rot="-156621" flipH="1">
                  <a:off x="1415959" y="1481403"/>
                  <a:ext cx="9100" cy="9201"/>
                </a:xfrm>
                <a:custGeom>
                  <a:avLst/>
                  <a:gdLst/>
                  <a:ahLst/>
                  <a:cxnLst/>
                  <a:rect l="l" t="t" r="r" b="b"/>
                  <a:pathLst>
                    <a:path w="90" h="91" extrusionOk="0">
                      <a:moveTo>
                        <a:pt x="57" y="1"/>
                      </a:moveTo>
                      <a:lnTo>
                        <a:pt x="45" y="5"/>
                      </a:lnTo>
                      <a:cubicBezTo>
                        <a:pt x="41" y="5"/>
                        <a:pt x="37" y="9"/>
                        <a:pt x="33" y="13"/>
                      </a:cubicBezTo>
                      <a:cubicBezTo>
                        <a:pt x="25" y="17"/>
                        <a:pt x="21" y="25"/>
                        <a:pt x="13" y="33"/>
                      </a:cubicBezTo>
                      <a:cubicBezTo>
                        <a:pt x="9" y="37"/>
                        <a:pt x="4" y="37"/>
                        <a:pt x="4" y="41"/>
                      </a:cubicBezTo>
                      <a:cubicBezTo>
                        <a:pt x="4" y="45"/>
                        <a:pt x="0" y="49"/>
                        <a:pt x="0" y="58"/>
                      </a:cubicBezTo>
                      <a:cubicBezTo>
                        <a:pt x="0" y="62"/>
                        <a:pt x="4" y="66"/>
                        <a:pt x="4" y="70"/>
                      </a:cubicBezTo>
                      <a:cubicBezTo>
                        <a:pt x="9" y="74"/>
                        <a:pt x="9" y="78"/>
                        <a:pt x="13" y="78"/>
                      </a:cubicBezTo>
                      <a:lnTo>
                        <a:pt x="21" y="86"/>
                      </a:lnTo>
                      <a:cubicBezTo>
                        <a:pt x="25" y="86"/>
                        <a:pt x="29" y="90"/>
                        <a:pt x="37" y="90"/>
                      </a:cubicBezTo>
                      <a:lnTo>
                        <a:pt x="45" y="86"/>
                      </a:lnTo>
                      <a:cubicBezTo>
                        <a:pt x="49" y="86"/>
                        <a:pt x="53" y="82"/>
                        <a:pt x="57" y="78"/>
                      </a:cubicBezTo>
                      <a:cubicBezTo>
                        <a:pt x="65" y="74"/>
                        <a:pt x="74" y="66"/>
                        <a:pt x="78" y="58"/>
                      </a:cubicBezTo>
                      <a:cubicBezTo>
                        <a:pt x="82" y="58"/>
                        <a:pt x="86" y="54"/>
                        <a:pt x="86" y="49"/>
                      </a:cubicBezTo>
                      <a:cubicBezTo>
                        <a:pt x="90" y="45"/>
                        <a:pt x="90" y="41"/>
                        <a:pt x="90" y="33"/>
                      </a:cubicBezTo>
                      <a:cubicBezTo>
                        <a:pt x="90" y="29"/>
                        <a:pt x="90" y="25"/>
                        <a:pt x="86" y="21"/>
                      </a:cubicBezTo>
                      <a:cubicBezTo>
                        <a:pt x="86" y="17"/>
                        <a:pt x="82" y="13"/>
                        <a:pt x="78" y="13"/>
                      </a:cubicBezTo>
                      <a:lnTo>
                        <a:pt x="74" y="9"/>
                      </a:lnTo>
                      <a:cubicBezTo>
                        <a:pt x="70" y="5"/>
                        <a:pt x="61"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rot="-156621" flipH="1">
                  <a:off x="1438360" y="1414596"/>
                  <a:ext cx="8696" cy="6674"/>
                </a:xfrm>
                <a:custGeom>
                  <a:avLst/>
                  <a:gdLst/>
                  <a:ahLst/>
                  <a:cxnLst/>
                  <a:rect l="l" t="t" r="r" b="b"/>
                  <a:pathLst>
                    <a:path w="86" h="66" extrusionOk="0">
                      <a:moveTo>
                        <a:pt x="45" y="0"/>
                      </a:moveTo>
                      <a:cubicBezTo>
                        <a:pt x="0" y="0"/>
                        <a:pt x="0"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rot="-156621" flipH="1">
                  <a:off x="1741039" y="1375287"/>
                  <a:ext cx="8797" cy="7078"/>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rot="-156621" flipH="1">
                  <a:off x="1762550" y="1414178"/>
                  <a:ext cx="9201" cy="7078"/>
                </a:xfrm>
                <a:custGeom>
                  <a:avLst/>
                  <a:gdLst/>
                  <a:ahLst/>
                  <a:cxnLst/>
                  <a:rect l="l" t="t" r="r" b="b"/>
                  <a:pathLst>
                    <a:path w="91" h="70" extrusionOk="0">
                      <a:moveTo>
                        <a:pt x="45" y="0"/>
                      </a:moveTo>
                      <a:cubicBezTo>
                        <a:pt x="1" y="0"/>
                        <a:pt x="1" y="70"/>
                        <a:pt x="45" y="70"/>
                      </a:cubicBezTo>
                      <a:cubicBezTo>
                        <a:pt x="90" y="70"/>
                        <a:pt x="90"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rot="-156621" flipH="1">
                  <a:off x="1790412" y="1392776"/>
                  <a:ext cx="8696" cy="6674"/>
                </a:xfrm>
                <a:custGeom>
                  <a:avLst/>
                  <a:gdLst/>
                  <a:ahLst/>
                  <a:cxnLst/>
                  <a:rect l="l" t="t" r="r" b="b"/>
                  <a:pathLst>
                    <a:path w="86" h="66" extrusionOk="0">
                      <a:moveTo>
                        <a:pt x="33" y="0"/>
                      </a:moveTo>
                      <a:cubicBezTo>
                        <a:pt x="29" y="0"/>
                        <a:pt x="24" y="0"/>
                        <a:pt x="20" y="4"/>
                      </a:cubicBezTo>
                      <a:cubicBezTo>
                        <a:pt x="16" y="4"/>
                        <a:pt x="12" y="8"/>
                        <a:pt x="12" y="8"/>
                      </a:cubicBezTo>
                      <a:cubicBezTo>
                        <a:pt x="8" y="12"/>
                        <a:pt x="4" y="17"/>
                        <a:pt x="4" y="21"/>
                      </a:cubicBezTo>
                      <a:cubicBezTo>
                        <a:pt x="0" y="25"/>
                        <a:pt x="0" y="29"/>
                        <a:pt x="0" y="33"/>
                      </a:cubicBezTo>
                      <a:lnTo>
                        <a:pt x="0" y="41"/>
                      </a:lnTo>
                      <a:cubicBezTo>
                        <a:pt x="4" y="49"/>
                        <a:pt x="8" y="53"/>
                        <a:pt x="12" y="57"/>
                      </a:cubicBezTo>
                      <a:lnTo>
                        <a:pt x="16" y="61"/>
                      </a:lnTo>
                      <a:cubicBezTo>
                        <a:pt x="20" y="65"/>
                        <a:pt x="29" y="65"/>
                        <a:pt x="33" y="65"/>
                      </a:cubicBezTo>
                      <a:lnTo>
                        <a:pt x="65" y="65"/>
                      </a:lnTo>
                      <a:cubicBezTo>
                        <a:pt x="69" y="61"/>
                        <a:pt x="73" y="61"/>
                        <a:pt x="77" y="57"/>
                      </a:cubicBezTo>
                      <a:cubicBezTo>
                        <a:pt x="81" y="53"/>
                        <a:pt x="81" y="49"/>
                        <a:pt x="85" y="45"/>
                      </a:cubicBezTo>
                      <a:cubicBezTo>
                        <a:pt x="85" y="41"/>
                        <a:pt x="85" y="37"/>
                        <a:pt x="85" y="33"/>
                      </a:cubicBezTo>
                      <a:lnTo>
                        <a:pt x="85" y="25"/>
                      </a:lnTo>
                      <a:cubicBezTo>
                        <a:pt x="85" y="21"/>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0"/>
                <p:cNvSpPr/>
                <p:nvPr/>
              </p:nvSpPr>
              <p:spPr>
                <a:xfrm rot="-156621" flipH="1">
                  <a:off x="1797212" y="1450870"/>
                  <a:ext cx="8696" cy="6674"/>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0"/>
                <p:cNvSpPr/>
                <p:nvPr/>
              </p:nvSpPr>
              <p:spPr>
                <a:xfrm rot="-156621" flipH="1">
                  <a:off x="1819412" y="1433863"/>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rot="-156621" flipH="1">
                  <a:off x="1952617" y="1908788"/>
                  <a:ext cx="8797" cy="6674"/>
                </a:xfrm>
                <a:custGeom>
                  <a:avLst/>
                  <a:gdLst/>
                  <a:ahLst/>
                  <a:cxnLst/>
                  <a:rect l="l" t="t" r="r" b="b"/>
                  <a:pathLst>
                    <a:path w="87" h="66" extrusionOk="0">
                      <a:moveTo>
                        <a:pt x="46" y="1"/>
                      </a:moveTo>
                      <a:cubicBezTo>
                        <a:pt x="1" y="1"/>
                        <a:pt x="1" y="66"/>
                        <a:pt x="46" y="66"/>
                      </a:cubicBezTo>
                      <a:cubicBezTo>
                        <a:pt x="86" y="66"/>
                        <a:pt x="86"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rot="-156621" flipH="1">
                  <a:off x="1966202" y="1962526"/>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rot="-156621" flipH="1">
                  <a:off x="2254289" y="1800792"/>
                  <a:ext cx="9100" cy="7078"/>
                </a:xfrm>
                <a:custGeom>
                  <a:avLst/>
                  <a:gdLst/>
                  <a:ahLst/>
                  <a:cxnLst/>
                  <a:rect l="l" t="t" r="r" b="b"/>
                  <a:pathLst>
                    <a:path w="90" h="70" extrusionOk="0">
                      <a:moveTo>
                        <a:pt x="33" y="1"/>
                      </a:moveTo>
                      <a:cubicBezTo>
                        <a:pt x="29" y="1"/>
                        <a:pt x="24" y="5"/>
                        <a:pt x="20" y="5"/>
                      </a:cubicBezTo>
                      <a:cubicBezTo>
                        <a:pt x="16" y="9"/>
                        <a:pt x="12" y="9"/>
                        <a:pt x="12" y="13"/>
                      </a:cubicBezTo>
                      <a:cubicBezTo>
                        <a:pt x="8" y="17"/>
                        <a:pt x="4" y="17"/>
                        <a:pt x="4" y="21"/>
                      </a:cubicBezTo>
                      <a:cubicBezTo>
                        <a:pt x="4" y="25"/>
                        <a:pt x="0" y="29"/>
                        <a:pt x="0" y="37"/>
                      </a:cubicBezTo>
                      <a:lnTo>
                        <a:pt x="4" y="45"/>
                      </a:lnTo>
                      <a:cubicBezTo>
                        <a:pt x="4" y="49"/>
                        <a:pt x="8" y="54"/>
                        <a:pt x="12" y="58"/>
                      </a:cubicBezTo>
                      <a:lnTo>
                        <a:pt x="16" y="66"/>
                      </a:lnTo>
                      <a:cubicBezTo>
                        <a:pt x="24" y="66"/>
                        <a:pt x="29" y="70"/>
                        <a:pt x="33" y="70"/>
                      </a:cubicBezTo>
                      <a:lnTo>
                        <a:pt x="53" y="70"/>
                      </a:lnTo>
                      <a:cubicBezTo>
                        <a:pt x="61" y="70"/>
                        <a:pt x="65" y="66"/>
                        <a:pt x="69" y="66"/>
                      </a:cubicBezTo>
                      <a:cubicBezTo>
                        <a:pt x="73" y="66"/>
                        <a:pt x="73" y="62"/>
                        <a:pt x="77" y="58"/>
                      </a:cubicBezTo>
                      <a:cubicBezTo>
                        <a:pt x="81" y="58"/>
                        <a:pt x="85" y="54"/>
                        <a:pt x="85" y="49"/>
                      </a:cubicBezTo>
                      <a:cubicBezTo>
                        <a:pt x="85" y="45"/>
                        <a:pt x="89" y="41"/>
                        <a:pt x="89" y="37"/>
                      </a:cubicBezTo>
                      <a:lnTo>
                        <a:pt x="85" y="25"/>
                      </a:lnTo>
                      <a:cubicBezTo>
                        <a:pt x="85" y="21"/>
                        <a:pt x="81" y="17"/>
                        <a:pt x="77" y="13"/>
                      </a:cubicBezTo>
                      <a:lnTo>
                        <a:pt x="73" y="9"/>
                      </a:lnTo>
                      <a:cubicBezTo>
                        <a:pt x="65" y="5"/>
                        <a:pt x="61"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rot="-156621" flipH="1">
                  <a:off x="2259898" y="1850750"/>
                  <a:ext cx="8696" cy="6674"/>
                </a:xfrm>
                <a:custGeom>
                  <a:avLst/>
                  <a:gdLst/>
                  <a:ahLst/>
                  <a:cxnLst/>
                  <a:rect l="l" t="t" r="r" b="b"/>
                  <a:pathLst>
                    <a:path w="86" h="66" extrusionOk="0">
                      <a:moveTo>
                        <a:pt x="33" y="1"/>
                      </a:moveTo>
                      <a:cubicBezTo>
                        <a:pt x="29" y="1"/>
                        <a:pt x="25" y="1"/>
                        <a:pt x="21" y="5"/>
                      </a:cubicBezTo>
                      <a:cubicBezTo>
                        <a:pt x="17" y="5"/>
                        <a:pt x="13" y="9"/>
                        <a:pt x="9" y="13"/>
                      </a:cubicBezTo>
                      <a:cubicBezTo>
                        <a:pt x="5" y="13"/>
                        <a:pt x="5" y="17"/>
                        <a:pt x="1" y="21"/>
                      </a:cubicBezTo>
                      <a:cubicBezTo>
                        <a:pt x="1" y="25"/>
                        <a:pt x="1" y="29"/>
                        <a:pt x="1" y="33"/>
                      </a:cubicBezTo>
                      <a:lnTo>
                        <a:pt x="1" y="41"/>
                      </a:lnTo>
                      <a:cubicBezTo>
                        <a:pt x="1" y="49"/>
                        <a:pt x="5" y="54"/>
                        <a:pt x="9" y="58"/>
                      </a:cubicBezTo>
                      <a:lnTo>
                        <a:pt x="17" y="62"/>
                      </a:lnTo>
                      <a:cubicBezTo>
                        <a:pt x="21" y="66"/>
                        <a:pt x="25" y="66"/>
                        <a:pt x="33" y="66"/>
                      </a:cubicBezTo>
                      <a:lnTo>
                        <a:pt x="66" y="66"/>
                      </a:lnTo>
                      <a:cubicBezTo>
                        <a:pt x="70" y="62"/>
                        <a:pt x="74" y="62"/>
                        <a:pt x="74" y="58"/>
                      </a:cubicBezTo>
                      <a:cubicBezTo>
                        <a:pt x="78" y="54"/>
                        <a:pt x="82" y="49"/>
                        <a:pt x="82" y="45"/>
                      </a:cubicBezTo>
                      <a:cubicBezTo>
                        <a:pt x="86" y="41"/>
                        <a:pt x="86" y="37"/>
                        <a:pt x="86" y="33"/>
                      </a:cubicBezTo>
                      <a:lnTo>
                        <a:pt x="86" y="25"/>
                      </a:lnTo>
                      <a:cubicBezTo>
                        <a:pt x="82" y="21"/>
                        <a:pt x="78" y="17"/>
                        <a:pt x="74" y="13"/>
                      </a:cubicBezTo>
                      <a:lnTo>
                        <a:pt x="70" y="5"/>
                      </a:lnTo>
                      <a:cubicBezTo>
                        <a:pt x="66" y="5"/>
                        <a:pt x="58"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0"/>
                <p:cNvSpPr/>
                <p:nvPr/>
              </p:nvSpPr>
              <p:spPr>
                <a:xfrm rot="-156621" flipH="1">
                  <a:off x="2268798" y="1313816"/>
                  <a:ext cx="7078" cy="10718"/>
                </a:xfrm>
                <a:custGeom>
                  <a:avLst/>
                  <a:gdLst/>
                  <a:ahLst/>
                  <a:cxnLst/>
                  <a:rect l="l" t="t" r="r" b="b"/>
                  <a:pathLst>
                    <a:path w="70" h="106" extrusionOk="0">
                      <a:moveTo>
                        <a:pt x="37" y="0"/>
                      </a:moveTo>
                      <a:cubicBezTo>
                        <a:pt x="25" y="0"/>
                        <a:pt x="17" y="4"/>
                        <a:pt x="13" y="8"/>
                      </a:cubicBezTo>
                      <a:cubicBezTo>
                        <a:pt x="5" y="16"/>
                        <a:pt x="1" y="25"/>
                        <a:pt x="1" y="33"/>
                      </a:cubicBezTo>
                      <a:cubicBezTo>
                        <a:pt x="1" y="45"/>
                        <a:pt x="5" y="61"/>
                        <a:pt x="5" y="73"/>
                      </a:cubicBezTo>
                      <a:cubicBezTo>
                        <a:pt x="5" y="81"/>
                        <a:pt x="9" y="90"/>
                        <a:pt x="13" y="98"/>
                      </a:cubicBezTo>
                      <a:cubicBezTo>
                        <a:pt x="17" y="102"/>
                        <a:pt x="21" y="102"/>
                        <a:pt x="25" y="106"/>
                      </a:cubicBezTo>
                      <a:lnTo>
                        <a:pt x="37" y="106"/>
                      </a:lnTo>
                      <a:cubicBezTo>
                        <a:pt x="45" y="106"/>
                        <a:pt x="53" y="106"/>
                        <a:pt x="62" y="98"/>
                      </a:cubicBezTo>
                      <a:cubicBezTo>
                        <a:pt x="66" y="90"/>
                        <a:pt x="70" y="81"/>
                        <a:pt x="70" y="73"/>
                      </a:cubicBezTo>
                      <a:cubicBezTo>
                        <a:pt x="70" y="61"/>
                        <a:pt x="70" y="45"/>
                        <a:pt x="70" y="33"/>
                      </a:cubicBezTo>
                      <a:cubicBezTo>
                        <a:pt x="70" y="25"/>
                        <a:pt x="66" y="16"/>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0"/>
                <p:cNvSpPr/>
                <p:nvPr/>
              </p:nvSpPr>
              <p:spPr>
                <a:xfrm rot="-156621" flipH="1">
                  <a:off x="2240409" y="1343411"/>
                  <a:ext cx="8797" cy="7078"/>
                </a:xfrm>
                <a:custGeom>
                  <a:avLst/>
                  <a:gdLst/>
                  <a:ahLst/>
                  <a:cxnLst/>
                  <a:rect l="l" t="t" r="r" b="b"/>
                  <a:pathLst>
                    <a:path w="87" h="70" extrusionOk="0">
                      <a:moveTo>
                        <a:pt x="34" y="1"/>
                      </a:moveTo>
                      <a:cubicBezTo>
                        <a:pt x="29" y="1"/>
                        <a:pt x="25" y="5"/>
                        <a:pt x="21" y="5"/>
                      </a:cubicBezTo>
                      <a:cubicBezTo>
                        <a:pt x="17" y="9"/>
                        <a:pt x="13" y="9"/>
                        <a:pt x="9" y="13"/>
                      </a:cubicBezTo>
                      <a:cubicBezTo>
                        <a:pt x="5" y="17"/>
                        <a:pt x="5" y="17"/>
                        <a:pt x="1" y="21"/>
                      </a:cubicBezTo>
                      <a:cubicBezTo>
                        <a:pt x="1" y="25"/>
                        <a:pt x="1" y="29"/>
                        <a:pt x="1" y="37"/>
                      </a:cubicBezTo>
                      <a:lnTo>
                        <a:pt x="1" y="45"/>
                      </a:lnTo>
                      <a:cubicBezTo>
                        <a:pt x="1" y="49"/>
                        <a:pt x="5" y="54"/>
                        <a:pt x="9" y="58"/>
                      </a:cubicBezTo>
                      <a:lnTo>
                        <a:pt x="17" y="66"/>
                      </a:lnTo>
                      <a:cubicBezTo>
                        <a:pt x="21" y="66"/>
                        <a:pt x="25" y="70"/>
                        <a:pt x="34" y="70"/>
                      </a:cubicBezTo>
                      <a:lnTo>
                        <a:pt x="54" y="70"/>
                      </a:lnTo>
                      <a:cubicBezTo>
                        <a:pt x="58" y="70"/>
                        <a:pt x="62" y="66"/>
                        <a:pt x="66" y="66"/>
                      </a:cubicBezTo>
                      <a:cubicBezTo>
                        <a:pt x="70" y="66"/>
                        <a:pt x="74" y="62"/>
                        <a:pt x="78" y="58"/>
                      </a:cubicBezTo>
                      <a:cubicBezTo>
                        <a:pt x="78" y="58"/>
                        <a:pt x="82" y="54"/>
                        <a:pt x="82" y="49"/>
                      </a:cubicBezTo>
                      <a:cubicBezTo>
                        <a:pt x="86" y="45"/>
                        <a:pt x="86" y="41"/>
                        <a:pt x="86" y="37"/>
                      </a:cubicBezTo>
                      <a:lnTo>
                        <a:pt x="86" y="25"/>
                      </a:lnTo>
                      <a:cubicBezTo>
                        <a:pt x="82" y="21"/>
                        <a:pt x="82" y="17"/>
                        <a:pt x="78" y="13"/>
                      </a:cubicBezTo>
                      <a:lnTo>
                        <a:pt x="70" y="9"/>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0"/>
                <p:cNvSpPr/>
                <p:nvPr/>
              </p:nvSpPr>
              <p:spPr>
                <a:xfrm rot="-156621" flipH="1">
                  <a:off x="2284271" y="1348802"/>
                  <a:ext cx="8696" cy="6674"/>
                </a:xfrm>
                <a:custGeom>
                  <a:avLst/>
                  <a:gdLst/>
                  <a:ahLst/>
                  <a:cxnLst/>
                  <a:rect l="l" t="t" r="r" b="b"/>
                  <a:pathLst>
                    <a:path w="86" h="66" extrusionOk="0">
                      <a:moveTo>
                        <a:pt x="20" y="1"/>
                      </a:moveTo>
                      <a:cubicBezTo>
                        <a:pt x="16" y="5"/>
                        <a:pt x="12" y="5"/>
                        <a:pt x="8" y="9"/>
                      </a:cubicBezTo>
                      <a:cubicBezTo>
                        <a:pt x="4" y="13"/>
                        <a:pt x="4" y="17"/>
                        <a:pt x="0" y="21"/>
                      </a:cubicBezTo>
                      <a:cubicBezTo>
                        <a:pt x="0" y="25"/>
                        <a:pt x="0" y="29"/>
                        <a:pt x="0" y="33"/>
                      </a:cubicBezTo>
                      <a:lnTo>
                        <a:pt x="0" y="41"/>
                      </a:lnTo>
                      <a:cubicBezTo>
                        <a:pt x="0" y="46"/>
                        <a:pt x="4" y="54"/>
                        <a:pt x="8" y="58"/>
                      </a:cubicBezTo>
                      <a:lnTo>
                        <a:pt x="16" y="62"/>
                      </a:lnTo>
                      <a:cubicBezTo>
                        <a:pt x="20" y="62"/>
                        <a:pt x="24" y="66"/>
                        <a:pt x="33" y="66"/>
                      </a:cubicBezTo>
                      <a:lnTo>
                        <a:pt x="53" y="66"/>
                      </a:lnTo>
                      <a:cubicBezTo>
                        <a:pt x="57" y="66"/>
                        <a:pt x="61" y="66"/>
                        <a:pt x="65" y="62"/>
                      </a:cubicBezTo>
                      <a:cubicBezTo>
                        <a:pt x="69" y="62"/>
                        <a:pt x="73" y="58"/>
                        <a:pt x="77" y="58"/>
                      </a:cubicBezTo>
                      <a:cubicBezTo>
                        <a:pt x="77" y="54"/>
                        <a:pt x="81" y="50"/>
                        <a:pt x="81" y="46"/>
                      </a:cubicBezTo>
                      <a:cubicBezTo>
                        <a:pt x="85" y="41"/>
                        <a:pt x="85" y="37"/>
                        <a:pt x="85" y="33"/>
                      </a:cubicBezTo>
                      <a:lnTo>
                        <a:pt x="85" y="25"/>
                      </a:lnTo>
                      <a:cubicBezTo>
                        <a:pt x="81" y="17"/>
                        <a:pt x="81" y="13"/>
                        <a:pt x="77" y="9"/>
                      </a:cubicBezTo>
                      <a:lnTo>
                        <a:pt x="69" y="5"/>
                      </a:lnTo>
                      <a:cubicBezTo>
                        <a:pt x="65" y="1"/>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0"/>
                <p:cNvSpPr/>
                <p:nvPr/>
              </p:nvSpPr>
              <p:spPr>
                <a:xfrm rot="-156621" flipH="1">
                  <a:off x="2264599" y="1384768"/>
                  <a:ext cx="6673" cy="8696"/>
                </a:xfrm>
                <a:custGeom>
                  <a:avLst/>
                  <a:gdLst/>
                  <a:ahLst/>
                  <a:cxnLst/>
                  <a:rect l="l" t="t" r="r" b="b"/>
                  <a:pathLst>
                    <a:path w="66" h="86" extrusionOk="0">
                      <a:moveTo>
                        <a:pt x="25" y="0"/>
                      </a:moveTo>
                      <a:cubicBezTo>
                        <a:pt x="21" y="0"/>
                        <a:pt x="13" y="4"/>
                        <a:pt x="9" y="9"/>
                      </a:cubicBezTo>
                      <a:lnTo>
                        <a:pt x="5" y="17"/>
                      </a:lnTo>
                      <a:cubicBezTo>
                        <a:pt x="1" y="21"/>
                        <a:pt x="1" y="25"/>
                        <a:pt x="1" y="33"/>
                      </a:cubicBezTo>
                      <a:lnTo>
                        <a:pt x="1" y="53"/>
                      </a:lnTo>
                      <a:cubicBezTo>
                        <a:pt x="1" y="57"/>
                        <a:pt x="1" y="61"/>
                        <a:pt x="5" y="65"/>
                      </a:cubicBezTo>
                      <a:cubicBezTo>
                        <a:pt x="5" y="70"/>
                        <a:pt x="9" y="74"/>
                        <a:pt x="9" y="78"/>
                      </a:cubicBezTo>
                      <a:cubicBezTo>
                        <a:pt x="13" y="78"/>
                        <a:pt x="17" y="82"/>
                        <a:pt x="21" y="82"/>
                      </a:cubicBezTo>
                      <a:cubicBezTo>
                        <a:pt x="25" y="86"/>
                        <a:pt x="29" y="86"/>
                        <a:pt x="33" y="86"/>
                      </a:cubicBezTo>
                      <a:lnTo>
                        <a:pt x="41" y="86"/>
                      </a:lnTo>
                      <a:cubicBezTo>
                        <a:pt x="50" y="82"/>
                        <a:pt x="54" y="82"/>
                        <a:pt x="58" y="78"/>
                      </a:cubicBezTo>
                      <a:lnTo>
                        <a:pt x="62" y="70"/>
                      </a:lnTo>
                      <a:cubicBezTo>
                        <a:pt x="66" y="65"/>
                        <a:pt x="66" y="57"/>
                        <a:pt x="66" y="53"/>
                      </a:cubicBezTo>
                      <a:lnTo>
                        <a:pt x="66" y="33"/>
                      </a:lnTo>
                      <a:cubicBezTo>
                        <a:pt x="66" y="29"/>
                        <a:pt x="66" y="25"/>
                        <a:pt x="66" y="21"/>
                      </a:cubicBezTo>
                      <a:cubicBezTo>
                        <a:pt x="62" y="17"/>
                        <a:pt x="62" y="13"/>
                        <a:pt x="58" y="9"/>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0"/>
                <p:cNvSpPr/>
                <p:nvPr/>
              </p:nvSpPr>
              <p:spPr>
                <a:xfrm rot="-156621" flipH="1">
                  <a:off x="2514746" y="1249019"/>
                  <a:ext cx="8696" cy="6674"/>
                </a:xfrm>
                <a:custGeom>
                  <a:avLst/>
                  <a:gdLst/>
                  <a:ahLst/>
                  <a:cxnLst/>
                  <a:rect l="l" t="t" r="r" b="b"/>
                  <a:pathLst>
                    <a:path w="86"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1"/>
                      </a:lnTo>
                      <a:cubicBezTo>
                        <a:pt x="1" y="49"/>
                        <a:pt x="5" y="53"/>
                        <a:pt x="9" y="58"/>
                      </a:cubicBezTo>
                      <a:lnTo>
                        <a:pt x="17" y="62"/>
                      </a:lnTo>
                      <a:cubicBezTo>
                        <a:pt x="21" y="66"/>
                        <a:pt x="25" y="66"/>
                        <a:pt x="33" y="66"/>
                      </a:cubicBezTo>
                      <a:lnTo>
                        <a:pt x="66" y="66"/>
                      </a:lnTo>
                      <a:cubicBezTo>
                        <a:pt x="70" y="62"/>
                        <a:pt x="74" y="62"/>
                        <a:pt x="78" y="58"/>
                      </a:cubicBezTo>
                      <a:cubicBezTo>
                        <a:pt x="78" y="53"/>
                        <a:pt x="82" y="49"/>
                        <a:pt x="82" y="45"/>
                      </a:cubicBezTo>
                      <a:cubicBezTo>
                        <a:pt x="86" y="41"/>
                        <a:pt x="86" y="37"/>
                        <a:pt x="86" y="33"/>
                      </a:cubicBezTo>
                      <a:lnTo>
                        <a:pt x="86" y="25"/>
                      </a:lnTo>
                      <a:cubicBezTo>
                        <a:pt x="82" y="21"/>
                        <a:pt x="82" y="13"/>
                        <a:pt x="78" y="9"/>
                      </a:cubicBezTo>
                      <a:lnTo>
                        <a:pt x="70" y="5"/>
                      </a:lnTo>
                      <a:cubicBezTo>
                        <a:pt x="66"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0"/>
                <p:cNvSpPr/>
                <p:nvPr/>
              </p:nvSpPr>
              <p:spPr>
                <a:xfrm rot="-156621" flipH="1">
                  <a:off x="2548710" y="1298210"/>
                  <a:ext cx="7482" cy="8393"/>
                </a:xfrm>
                <a:custGeom>
                  <a:avLst/>
                  <a:gdLst/>
                  <a:ahLst/>
                  <a:cxnLst/>
                  <a:rect l="l" t="t" r="r" b="b"/>
                  <a:pathLst>
                    <a:path w="74" h="83" extrusionOk="0">
                      <a:moveTo>
                        <a:pt x="17" y="28"/>
                      </a:moveTo>
                      <a:cubicBezTo>
                        <a:pt x="17" y="28"/>
                        <a:pt x="17" y="30"/>
                        <a:pt x="15" y="32"/>
                      </a:cubicBezTo>
                      <a:lnTo>
                        <a:pt x="15" y="32"/>
                      </a:lnTo>
                      <a:lnTo>
                        <a:pt x="17" y="28"/>
                      </a:lnTo>
                      <a:close/>
                      <a:moveTo>
                        <a:pt x="17" y="57"/>
                      </a:moveTo>
                      <a:cubicBezTo>
                        <a:pt x="17" y="57"/>
                        <a:pt x="21" y="57"/>
                        <a:pt x="21" y="61"/>
                      </a:cubicBezTo>
                      <a:lnTo>
                        <a:pt x="17" y="57"/>
                      </a:lnTo>
                      <a:close/>
                      <a:moveTo>
                        <a:pt x="21" y="61"/>
                      </a:moveTo>
                      <a:lnTo>
                        <a:pt x="25" y="63"/>
                      </a:lnTo>
                      <a:lnTo>
                        <a:pt x="25" y="63"/>
                      </a:lnTo>
                      <a:cubicBezTo>
                        <a:pt x="25" y="63"/>
                        <a:pt x="25" y="64"/>
                        <a:pt x="25" y="65"/>
                      </a:cubicBezTo>
                      <a:lnTo>
                        <a:pt x="21" y="61"/>
                      </a:lnTo>
                      <a:close/>
                      <a:moveTo>
                        <a:pt x="38" y="1"/>
                      </a:moveTo>
                      <a:cubicBezTo>
                        <a:pt x="34" y="1"/>
                        <a:pt x="31" y="2"/>
                        <a:pt x="29" y="4"/>
                      </a:cubicBezTo>
                      <a:cubicBezTo>
                        <a:pt x="25" y="4"/>
                        <a:pt x="21" y="4"/>
                        <a:pt x="17" y="8"/>
                      </a:cubicBezTo>
                      <a:cubicBezTo>
                        <a:pt x="13" y="12"/>
                        <a:pt x="9" y="12"/>
                        <a:pt x="9" y="16"/>
                      </a:cubicBezTo>
                      <a:cubicBezTo>
                        <a:pt x="5" y="20"/>
                        <a:pt x="5" y="24"/>
                        <a:pt x="5" y="28"/>
                      </a:cubicBezTo>
                      <a:cubicBezTo>
                        <a:pt x="1" y="32"/>
                        <a:pt x="1" y="36"/>
                        <a:pt x="5" y="40"/>
                      </a:cubicBezTo>
                      <a:lnTo>
                        <a:pt x="5" y="48"/>
                      </a:lnTo>
                      <a:cubicBezTo>
                        <a:pt x="5" y="57"/>
                        <a:pt x="9" y="61"/>
                        <a:pt x="9" y="65"/>
                      </a:cubicBezTo>
                      <a:lnTo>
                        <a:pt x="17" y="73"/>
                      </a:lnTo>
                      <a:cubicBezTo>
                        <a:pt x="21" y="77"/>
                        <a:pt x="25" y="81"/>
                        <a:pt x="29" y="81"/>
                      </a:cubicBezTo>
                      <a:lnTo>
                        <a:pt x="25" y="81"/>
                      </a:lnTo>
                      <a:cubicBezTo>
                        <a:pt x="31" y="81"/>
                        <a:pt x="34" y="83"/>
                        <a:pt x="38" y="83"/>
                      </a:cubicBezTo>
                      <a:cubicBezTo>
                        <a:pt x="40" y="83"/>
                        <a:pt x="43" y="82"/>
                        <a:pt x="45" y="81"/>
                      </a:cubicBezTo>
                      <a:cubicBezTo>
                        <a:pt x="54" y="81"/>
                        <a:pt x="58" y="77"/>
                        <a:pt x="66" y="73"/>
                      </a:cubicBezTo>
                      <a:cubicBezTo>
                        <a:pt x="66" y="69"/>
                        <a:pt x="70" y="65"/>
                        <a:pt x="70" y="65"/>
                      </a:cubicBezTo>
                      <a:cubicBezTo>
                        <a:pt x="74" y="61"/>
                        <a:pt x="74" y="57"/>
                        <a:pt x="74" y="53"/>
                      </a:cubicBezTo>
                      <a:cubicBezTo>
                        <a:pt x="74" y="48"/>
                        <a:pt x="74" y="44"/>
                        <a:pt x="74" y="44"/>
                      </a:cubicBezTo>
                      <a:lnTo>
                        <a:pt x="74" y="40"/>
                      </a:lnTo>
                      <a:cubicBezTo>
                        <a:pt x="74" y="36"/>
                        <a:pt x="74" y="32"/>
                        <a:pt x="74" y="28"/>
                      </a:cubicBezTo>
                      <a:cubicBezTo>
                        <a:pt x="74" y="24"/>
                        <a:pt x="70" y="24"/>
                        <a:pt x="70" y="20"/>
                      </a:cubicBezTo>
                      <a:cubicBezTo>
                        <a:pt x="70" y="16"/>
                        <a:pt x="66" y="12"/>
                        <a:pt x="66" y="12"/>
                      </a:cubicBezTo>
                      <a:cubicBezTo>
                        <a:pt x="58" y="8"/>
                        <a:pt x="54" y="4"/>
                        <a:pt x="50" y="4"/>
                      </a:cubicBezTo>
                      <a:cubicBezTo>
                        <a:pt x="45"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rot="-156621" flipH="1">
                  <a:off x="2597241" y="1696293"/>
                  <a:ext cx="8797" cy="8696"/>
                </a:xfrm>
                <a:custGeom>
                  <a:avLst/>
                  <a:gdLst/>
                  <a:ahLst/>
                  <a:cxnLst/>
                  <a:rect l="l" t="t" r="r" b="b"/>
                  <a:pathLst>
                    <a:path w="87" h="86" extrusionOk="0">
                      <a:moveTo>
                        <a:pt x="33" y="1"/>
                      </a:moveTo>
                      <a:cubicBezTo>
                        <a:pt x="29" y="1"/>
                        <a:pt x="25" y="1"/>
                        <a:pt x="21" y="5"/>
                      </a:cubicBezTo>
                      <a:cubicBezTo>
                        <a:pt x="17" y="5"/>
                        <a:pt x="13" y="9"/>
                        <a:pt x="9" y="13"/>
                      </a:cubicBezTo>
                      <a:lnTo>
                        <a:pt x="5" y="17"/>
                      </a:lnTo>
                      <a:cubicBezTo>
                        <a:pt x="1" y="21"/>
                        <a:pt x="1" y="29"/>
                        <a:pt x="1" y="33"/>
                      </a:cubicBezTo>
                      <a:lnTo>
                        <a:pt x="1" y="41"/>
                      </a:lnTo>
                      <a:cubicBezTo>
                        <a:pt x="5" y="49"/>
                        <a:pt x="5" y="53"/>
                        <a:pt x="9" y="57"/>
                      </a:cubicBezTo>
                      <a:cubicBezTo>
                        <a:pt x="17" y="66"/>
                        <a:pt x="25" y="70"/>
                        <a:pt x="29" y="78"/>
                      </a:cubicBezTo>
                      <a:cubicBezTo>
                        <a:pt x="33" y="82"/>
                        <a:pt x="37" y="82"/>
                        <a:pt x="41" y="86"/>
                      </a:cubicBezTo>
                      <a:lnTo>
                        <a:pt x="66" y="86"/>
                      </a:lnTo>
                      <a:cubicBezTo>
                        <a:pt x="70" y="82"/>
                        <a:pt x="74" y="82"/>
                        <a:pt x="78" y="78"/>
                      </a:cubicBezTo>
                      <a:lnTo>
                        <a:pt x="82" y="70"/>
                      </a:lnTo>
                      <a:cubicBezTo>
                        <a:pt x="86" y="66"/>
                        <a:pt x="86" y="61"/>
                        <a:pt x="86" y="53"/>
                      </a:cubicBezTo>
                      <a:lnTo>
                        <a:pt x="86" y="45"/>
                      </a:lnTo>
                      <a:cubicBezTo>
                        <a:pt x="86" y="41"/>
                        <a:pt x="82" y="37"/>
                        <a:pt x="78" y="33"/>
                      </a:cubicBezTo>
                      <a:cubicBezTo>
                        <a:pt x="70" y="25"/>
                        <a:pt x="62" y="17"/>
                        <a:pt x="58" y="13"/>
                      </a:cubicBezTo>
                      <a:cubicBezTo>
                        <a:pt x="54"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0"/>
                <p:cNvSpPr/>
                <p:nvPr/>
              </p:nvSpPr>
              <p:spPr>
                <a:xfrm rot="-156621" flipH="1">
                  <a:off x="2566212" y="1747102"/>
                  <a:ext cx="8797" cy="6674"/>
                </a:xfrm>
                <a:custGeom>
                  <a:avLst/>
                  <a:gdLst/>
                  <a:ahLst/>
                  <a:cxnLst/>
                  <a:rect l="l" t="t" r="r" b="b"/>
                  <a:pathLst>
                    <a:path w="87" h="66" extrusionOk="0">
                      <a:moveTo>
                        <a:pt x="42" y="0"/>
                      </a:moveTo>
                      <a:cubicBezTo>
                        <a:pt x="1" y="0"/>
                        <a:pt x="1" y="65"/>
                        <a:pt x="42" y="65"/>
                      </a:cubicBezTo>
                      <a:cubicBezTo>
                        <a:pt x="86" y="65"/>
                        <a:pt x="86"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0"/>
                <p:cNvSpPr/>
                <p:nvPr/>
              </p:nvSpPr>
              <p:spPr>
                <a:xfrm rot="-156621" flipH="1">
                  <a:off x="2582322" y="1802747"/>
                  <a:ext cx="8797" cy="7078"/>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rot="-156621" flipH="1">
                  <a:off x="2612292" y="1756540"/>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0"/>
                <p:cNvSpPr/>
                <p:nvPr/>
              </p:nvSpPr>
              <p:spPr>
                <a:xfrm rot="-156621" flipH="1">
                  <a:off x="1437768" y="1372517"/>
                  <a:ext cx="506169" cy="794663"/>
                </a:xfrm>
                <a:custGeom>
                  <a:avLst/>
                  <a:gdLst/>
                  <a:ahLst/>
                  <a:cxnLst/>
                  <a:rect l="l" t="t" r="r" b="b"/>
                  <a:pathLst>
                    <a:path w="5006" h="7859" extrusionOk="0">
                      <a:moveTo>
                        <a:pt x="3462" y="0"/>
                      </a:moveTo>
                      <a:cubicBezTo>
                        <a:pt x="2563" y="0"/>
                        <a:pt x="1594" y="1004"/>
                        <a:pt x="1139" y="2195"/>
                      </a:cubicBezTo>
                      <a:cubicBezTo>
                        <a:pt x="598" y="3622"/>
                        <a:pt x="1" y="7195"/>
                        <a:pt x="1" y="7195"/>
                      </a:cubicBezTo>
                      <a:cubicBezTo>
                        <a:pt x="1017" y="7342"/>
                        <a:pt x="2151" y="7858"/>
                        <a:pt x="2151" y="7858"/>
                      </a:cubicBezTo>
                      <a:cubicBezTo>
                        <a:pt x="2151" y="7858"/>
                        <a:pt x="2993" y="4305"/>
                        <a:pt x="3725" y="3174"/>
                      </a:cubicBezTo>
                      <a:cubicBezTo>
                        <a:pt x="4453" y="2044"/>
                        <a:pt x="5005" y="642"/>
                        <a:pt x="3985" y="125"/>
                      </a:cubicBezTo>
                      <a:cubicBezTo>
                        <a:pt x="3817" y="40"/>
                        <a:pt x="3641" y="0"/>
                        <a:pt x="3462" y="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0"/>
                <p:cNvSpPr/>
                <p:nvPr/>
              </p:nvSpPr>
              <p:spPr>
                <a:xfrm rot="-156621" flipH="1">
                  <a:off x="1646107" y="1632150"/>
                  <a:ext cx="153691" cy="502339"/>
                </a:xfrm>
                <a:custGeom>
                  <a:avLst/>
                  <a:gdLst/>
                  <a:ahLst/>
                  <a:cxnLst/>
                  <a:rect l="l" t="t" r="r" b="b"/>
                  <a:pathLst>
                    <a:path w="1520" h="4968" extrusionOk="0">
                      <a:moveTo>
                        <a:pt x="1479" y="1"/>
                      </a:moveTo>
                      <a:cubicBezTo>
                        <a:pt x="1465" y="1"/>
                        <a:pt x="1452" y="8"/>
                        <a:pt x="1447" y="24"/>
                      </a:cubicBezTo>
                      <a:cubicBezTo>
                        <a:pt x="1227" y="650"/>
                        <a:pt x="1016" y="1285"/>
                        <a:pt x="821" y="1923"/>
                      </a:cubicBezTo>
                      <a:cubicBezTo>
                        <a:pt x="626" y="2561"/>
                        <a:pt x="447" y="3195"/>
                        <a:pt x="280" y="3838"/>
                      </a:cubicBezTo>
                      <a:cubicBezTo>
                        <a:pt x="182" y="4200"/>
                        <a:pt x="93" y="4561"/>
                        <a:pt x="8" y="4927"/>
                      </a:cubicBezTo>
                      <a:cubicBezTo>
                        <a:pt x="0" y="4952"/>
                        <a:pt x="21" y="4967"/>
                        <a:pt x="40" y="4967"/>
                      </a:cubicBezTo>
                      <a:cubicBezTo>
                        <a:pt x="53" y="4967"/>
                        <a:pt x="65" y="4960"/>
                        <a:pt x="69" y="4944"/>
                      </a:cubicBezTo>
                      <a:cubicBezTo>
                        <a:pt x="223" y="4293"/>
                        <a:pt x="390" y="3651"/>
                        <a:pt x="573" y="3008"/>
                      </a:cubicBezTo>
                      <a:cubicBezTo>
                        <a:pt x="752" y="2366"/>
                        <a:pt x="943" y="1736"/>
                        <a:pt x="1150" y="1106"/>
                      </a:cubicBezTo>
                      <a:cubicBezTo>
                        <a:pt x="1264" y="748"/>
                        <a:pt x="1386" y="394"/>
                        <a:pt x="1512" y="41"/>
                      </a:cubicBezTo>
                      <a:cubicBezTo>
                        <a:pt x="1519" y="16"/>
                        <a:pt x="1499"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rot="-156621" flipH="1">
                  <a:off x="1494157" y="1324018"/>
                  <a:ext cx="496765" cy="821357"/>
                </a:xfrm>
                <a:custGeom>
                  <a:avLst/>
                  <a:gdLst/>
                  <a:ahLst/>
                  <a:cxnLst/>
                  <a:rect l="l" t="t" r="r" b="b"/>
                  <a:pathLst>
                    <a:path w="4913" h="8123" extrusionOk="0">
                      <a:moveTo>
                        <a:pt x="3815" y="1"/>
                      </a:moveTo>
                      <a:cubicBezTo>
                        <a:pt x="2942" y="1"/>
                        <a:pt x="1872" y="675"/>
                        <a:pt x="1164" y="2240"/>
                      </a:cubicBezTo>
                      <a:cubicBezTo>
                        <a:pt x="119" y="4545"/>
                        <a:pt x="1" y="7871"/>
                        <a:pt x="1" y="7871"/>
                      </a:cubicBezTo>
                      <a:lnTo>
                        <a:pt x="948" y="8123"/>
                      </a:lnTo>
                      <a:cubicBezTo>
                        <a:pt x="948" y="8123"/>
                        <a:pt x="1383" y="4858"/>
                        <a:pt x="2261" y="2691"/>
                      </a:cubicBezTo>
                      <a:cubicBezTo>
                        <a:pt x="3140" y="524"/>
                        <a:pt x="4912" y="480"/>
                        <a:pt x="4867" y="435"/>
                      </a:cubicBezTo>
                      <a:cubicBezTo>
                        <a:pt x="4602" y="153"/>
                        <a:pt x="4231"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0"/>
                <p:cNvSpPr/>
                <p:nvPr/>
              </p:nvSpPr>
              <p:spPr>
                <a:xfrm rot="-156621" flipH="1">
                  <a:off x="1436865" y="1332900"/>
                  <a:ext cx="506169" cy="834300"/>
                </a:xfrm>
                <a:custGeom>
                  <a:avLst/>
                  <a:gdLst/>
                  <a:ahLst/>
                  <a:cxnLst/>
                  <a:rect l="l" t="t" r="r" b="b"/>
                  <a:pathLst>
                    <a:path w="5006" h="8251" fill="none" extrusionOk="0">
                      <a:moveTo>
                        <a:pt x="2151" y="8250"/>
                      </a:moveTo>
                      <a:cubicBezTo>
                        <a:pt x="2151" y="8250"/>
                        <a:pt x="1017" y="7734"/>
                        <a:pt x="1" y="7587"/>
                      </a:cubicBezTo>
                      <a:cubicBezTo>
                        <a:pt x="1" y="7587"/>
                        <a:pt x="598" y="4014"/>
                        <a:pt x="1139" y="2587"/>
                      </a:cubicBezTo>
                      <a:cubicBezTo>
                        <a:pt x="1684" y="1160"/>
                        <a:pt x="2969" y="1"/>
                        <a:pt x="3985" y="517"/>
                      </a:cubicBezTo>
                      <a:cubicBezTo>
                        <a:pt x="5005" y="1034"/>
                        <a:pt x="4453" y="2436"/>
                        <a:pt x="3725" y="3566"/>
                      </a:cubicBezTo>
                      <a:cubicBezTo>
                        <a:pt x="2993" y="4697"/>
                        <a:pt x="2151" y="8250"/>
                        <a:pt x="2151" y="8250"/>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0"/>
                <p:cNvSpPr/>
                <p:nvPr/>
              </p:nvSpPr>
              <p:spPr>
                <a:xfrm rot="-156621" flipH="1">
                  <a:off x="2290105" y="1289522"/>
                  <a:ext cx="261982" cy="787989"/>
                </a:xfrm>
                <a:custGeom>
                  <a:avLst/>
                  <a:gdLst/>
                  <a:ahLst/>
                  <a:cxnLst/>
                  <a:rect l="l" t="t" r="r" b="b"/>
                  <a:pathLst>
                    <a:path w="2591" h="7793" extrusionOk="0">
                      <a:moveTo>
                        <a:pt x="1200" y="1"/>
                      </a:moveTo>
                      <a:cubicBezTo>
                        <a:pt x="574" y="1"/>
                        <a:pt x="0" y="566"/>
                        <a:pt x="21" y="2645"/>
                      </a:cubicBezTo>
                      <a:cubicBezTo>
                        <a:pt x="50" y="5312"/>
                        <a:pt x="692" y="7792"/>
                        <a:pt x="692" y="7792"/>
                      </a:cubicBezTo>
                      <a:cubicBezTo>
                        <a:pt x="1351" y="7499"/>
                        <a:pt x="2591" y="7365"/>
                        <a:pt x="2591" y="7365"/>
                      </a:cubicBezTo>
                      <a:cubicBezTo>
                        <a:pt x="2591" y="7365"/>
                        <a:pt x="2323" y="4731"/>
                        <a:pt x="2396" y="3251"/>
                      </a:cubicBezTo>
                      <a:cubicBezTo>
                        <a:pt x="2469" y="1848"/>
                        <a:pt x="2453" y="279"/>
                        <a:pt x="1497" y="39"/>
                      </a:cubicBezTo>
                      <a:cubicBezTo>
                        <a:pt x="1398" y="15"/>
                        <a:pt x="1298" y="1"/>
                        <a:pt x="1200" y="1"/>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rot="-156621" flipH="1">
                  <a:off x="2343855" y="1463609"/>
                  <a:ext cx="61375" cy="577670"/>
                </a:xfrm>
                <a:custGeom>
                  <a:avLst/>
                  <a:gdLst/>
                  <a:ahLst/>
                  <a:cxnLst/>
                  <a:rect l="l" t="t" r="r" b="b"/>
                  <a:pathLst>
                    <a:path w="607" h="5713" extrusionOk="0">
                      <a:moveTo>
                        <a:pt x="32" y="1"/>
                      </a:moveTo>
                      <a:cubicBezTo>
                        <a:pt x="15" y="1"/>
                        <a:pt x="0" y="12"/>
                        <a:pt x="2" y="34"/>
                      </a:cubicBezTo>
                      <a:cubicBezTo>
                        <a:pt x="31" y="774"/>
                        <a:pt x="79" y="1514"/>
                        <a:pt x="140" y="2250"/>
                      </a:cubicBezTo>
                      <a:cubicBezTo>
                        <a:pt x="201" y="2990"/>
                        <a:pt x="279" y="3726"/>
                        <a:pt x="372" y="4462"/>
                      </a:cubicBezTo>
                      <a:cubicBezTo>
                        <a:pt x="421" y="4868"/>
                        <a:pt x="478" y="5279"/>
                        <a:pt x="539" y="5690"/>
                      </a:cubicBezTo>
                      <a:cubicBezTo>
                        <a:pt x="540" y="5706"/>
                        <a:pt x="552" y="5713"/>
                        <a:pt x="564" y="5713"/>
                      </a:cubicBezTo>
                      <a:cubicBezTo>
                        <a:pt x="584" y="5713"/>
                        <a:pt x="606" y="5696"/>
                        <a:pt x="604" y="5669"/>
                      </a:cubicBezTo>
                      <a:cubicBezTo>
                        <a:pt x="494" y="4941"/>
                        <a:pt x="401" y="4210"/>
                        <a:pt x="323" y="3474"/>
                      </a:cubicBezTo>
                      <a:cubicBezTo>
                        <a:pt x="246" y="2742"/>
                        <a:pt x="181" y="2010"/>
                        <a:pt x="132" y="1274"/>
                      </a:cubicBezTo>
                      <a:cubicBezTo>
                        <a:pt x="108" y="860"/>
                        <a:pt x="83" y="445"/>
                        <a:pt x="67" y="34"/>
                      </a:cubicBezTo>
                      <a:cubicBezTo>
                        <a:pt x="65" y="12"/>
                        <a:pt x="48"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rot="-156621" flipH="1">
                  <a:off x="2385037" y="1257469"/>
                  <a:ext cx="272195" cy="864736"/>
                </a:xfrm>
                <a:custGeom>
                  <a:avLst/>
                  <a:gdLst/>
                  <a:ahLst/>
                  <a:cxnLst/>
                  <a:rect l="l" t="t" r="r" b="b"/>
                  <a:pathLst>
                    <a:path w="2692" h="8552" extrusionOk="0">
                      <a:moveTo>
                        <a:pt x="2325" y="1"/>
                      </a:moveTo>
                      <a:cubicBezTo>
                        <a:pt x="1758" y="1"/>
                        <a:pt x="703" y="252"/>
                        <a:pt x="407" y="2047"/>
                      </a:cubicBezTo>
                      <a:cubicBezTo>
                        <a:pt x="0" y="4535"/>
                        <a:pt x="1318" y="8552"/>
                        <a:pt x="1318" y="8552"/>
                      </a:cubicBezTo>
                      <a:lnTo>
                        <a:pt x="2257" y="8345"/>
                      </a:lnTo>
                      <a:cubicBezTo>
                        <a:pt x="2257" y="8345"/>
                        <a:pt x="1460" y="5039"/>
                        <a:pt x="1541" y="2417"/>
                      </a:cubicBezTo>
                      <a:cubicBezTo>
                        <a:pt x="1598" y="461"/>
                        <a:pt x="2692" y="39"/>
                        <a:pt x="2692" y="39"/>
                      </a:cubicBezTo>
                      <a:cubicBezTo>
                        <a:pt x="2692" y="39"/>
                        <a:pt x="2545" y="1"/>
                        <a:pt x="2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0"/>
                <p:cNvSpPr/>
                <p:nvPr/>
              </p:nvSpPr>
              <p:spPr>
                <a:xfrm rot="-156621" flipH="1">
                  <a:off x="2289782" y="1275366"/>
                  <a:ext cx="262286" cy="802146"/>
                </a:xfrm>
                <a:custGeom>
                  <a:avLst/>
                  <a:gdLst/>
                  <a:ahLst/>
                  <a:cxnLst/>
                  <a:rect l="l" t="t" r="r" b="b"/>
                  <a:pathLst>
                    <a:path w="2594" h="7933" fill="none" extrusionOk="0">
                      <a:moveTo>
                        <a:pt x="2594" y="7505"/>
                      </a:moveTo>
                      <a:cubicBezTo>
                        <a:pt x="2594" y="7505"/>
                        <a:pt x="1354" y="7639"/>
                        <a:pt x="695" y="7932"/>
                      </a:cubicBezTo>
                      <a:cubicBezTo>
                        <a:pt x="695" y="7932"/>
                        <a:pt x="53" y="5452"/>
                        <a:pt x="24" y="2785"/>
                      </a:cubicBezTo>
                      <a:cubicBezTo>
                        <a:pt x="0" y="378"/>
                        <a:pt x="773" y="0"/>
                        <a:pt x="1500" y="179"/>
                      </a:cubicBezTo>
                      <a:cubicBezTo>
                        <a:pt x="2456" y="419"/>
                        <a:pt x="2472" y="1988"/>
                        <a:pt x="2399" y="3391"/>
                      </a:cubicBezTo>
                      <a:cubicBezTo>
                        <a:pt x="2326" y="4871"/>
                        <a:pt x="2594" y="7505"/>
                        <a:pt x="2594" y="7505"/>
                      </a:cubicBezTo>
                      <a:close/>
                    </a:path>
                  </a:pathLst>
                </a:custGeom>
                <a:solidFill>
                  <a:schemeClr val="dk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0"/>
                <p:cNvSpPr/>
                <p:nvPr/>
              </p:nvSpPr>
              <p:spPr>
                <a:xfrm rot="-156621" flipH="1">
                  <a:off x="1915572" y="2085732"/>
                  <a:ext cx="447726" cy="255214"/>
                </a:xfrm>
                <a:custGeom>
                  <a:avLst/>
                  <a:gdLst/>
                  <a:ahLst/>
                  <a:cxnLst/>
                  <a:rect l="l" t="t" r="r" b="b"/>
                  <a:pathLst>
                    <a:path w="4428" h="2524" extrusionOk="0">
                      <a:moveTo>
                        <a:pt x="3207" y="1072"/>
                      </a:moveTo>
                      <a:cubicBezTo>
                        <a:pt x="3265" y="1072"/>
                        <a:pt x="3339" y="1111"/>
                        <a:pt x="3379" y="1136"/>
                      </a:cubicBezTo>
                      <a:cubicBezTo>
                        <a:pt x="3456" y="1184"/>
                        <a:pt x="3521" y="1258"/>
                        <a:pt x="3570" y="1335"/>
                      </a:cubicBezTo>
                      <a:cubicBezTo>
                        <a:pt x="3623" y="1416"/>
                        <a:pt x="3660" y="1509"/>
                        <a:pt x="3679" y="1606"/>
                      </a:cubicBezTo>
                      <a:lnTo>
                        <a:pt x="3679" y="1606"/>
                      </a:lnTo>
                      <a:cubicBezTo>
                        <a:pt x="3614" y="1592"/>
                        <a:pt x="3552" y="1570"/>
                        <a:pt x="3492" y="1542"/>
                      </a:cubicBezTo>
                      <a:cubicBezTo>
                        <a:pt x="3399" y="1497"/>
                        <a:pt x="3314" y="1445"/>
                        <a:pt x="3240" y="1371"/>
                      </a:cubicBezTo>
                      <a:cubicBezTo>
                        <a:pt x="3179" y="1319"/>
                        <a:pt x="3110" y="1225"/>
                        <a:pt x="3127" y="1140"/>
                      </a:cubicBezTo>
                      <a:cubicBezTo>
                        <a:pt x="3136" y="1089"/>
                        <a:pt x="3168" y="1072"/>
                        <a:pt x="3207" y="1072"/>
                      </a:cubicBezTo>
                      <a:close/>
                      <a:moveTo>
                        <a:pt x="1080" y="1174"/>
                      </a:moveTo>
                      <a:cubicBezTo>
                        <a:pt x="1113" y="1174"/>
                        <a:pt x="1147" y="1179"/>
                        <a:pt x="1179" y="1188"/>
                      </a:cubicBezTo>
                      <a:cubicBezTo>
                        <a:pt x="1199" y="1197"/>
                        <a:pt x="1224" y="1205"/>
                        <a:pt x="1244" y="1217"/>
                      </a:cubicBezTo>
                      <a:cubicBezTo>
                        <a:pt x="1277" y="1241"/>
                        <a:pt x="1277" y="1270"/>
                        <a:pt x="1269" y="1306"/>
                      </a:cubicBezTo>
                      <a:cubicBezTo>
                        <a:pt x="1256" y="1347"/>
                        <a:pt x="1236" y="1392"/>
                        <a:pt x="1208" y="1428"/>
                      </a:cubicBezTo>
                      <a:cubicBezTo>
                        <a:pt x="1155" y="1501"/>
                        <a:pt x="1073" y="1558"/>
                        <a:pt x="984" y="1587"/>
                      </a:cubicBezTo>
                      <a:cubicBezTo>
                        <a:pt x="932" y="1604"/>
                        <a:pt x="880" y="1612"/>
                        <a:pt x="828" y="1612"/>
                      </a:cubicBezTo>
                      <a:cubicBezTo>
                        <a:pt x="766" y="1612"/>
                        <a:pt x="705" y="1601"/>
                        <a:pt x="647" y="1579"/>
                      </a:cubicBezTo>
                      <a:lnTo>
                        <a:pt x="647" y="1579"/>
                      </a:lnTo>
                      <a:cubicBezTo>
                        <a:pt x="653" y="1515"/>
                        <a:pt x="671" y="1453"/>
                        <a:pt x="703" y="1396"/>
                      </a:cubicBezTo>
                      <a:cubicBezTo>
                        <a:pt x="777" y="1266"/>
                        <a:pt x="929" y="1174"/>
                        <a:pt x="1080" y="1174"/>
                      </a:cubicBezTo>
                      <a:close/>
                      <a:moveTo>
                        <a:pt x="2246" y="1523"/>
                      </a:moveTo>
                      <a:cubicBezTo>
                        <a:pt x="2300" y="1523"/>
                        <a:pt x="2358" y="1567"/>
                        <a:pt x="2391" y="1611"/>
                      </a:cubicBezTo>
                      <a:cubicBezTo>
                        <a:pt x="2452" y="1693"/>
                        <a:pt x="2460" y="1802"/>
                        <a:pt x="2439" y="1900"/>
                      </a:cubicBezTo>
                      <a:cubicBezTo>
                        <a:pt x="2421" y="1993"/>
                        <a:pt x="2380" y="2080"/>
                        <a:pt x="2323" y="2154"/>
                      </a:cubicBezTo>
                      <a:lnTo>
                        <a:pt x="2323" y="2154"/>
                      </a:lnTo>
                      <a:cubicBezTo>
                        <a:pt x="2314" y="2143"/>
                        <a:pt x="2305" y="2131"/>
                        <a:pt x="2297" y="2119"/>
                      </a:cubicBezTo>
                      <a:cubicBezTo>
                        <a:pt x="2236" y="2038"/>
                        <a:pt x="2191" y="1949"/>
                        <a:pt x="2163" y="1851"/>
                      </a:cubicBezTo>
                      <a:cubicBezTo>
                        <a:pt x="2139" y="1766"/>
                        <a:pt x="2110" y="1636"/>
                        <a:pt x="2171" y="1558"/>
                      </a:cubicBezTo>
                      <a:cubicBezTo>
                        <a:pt x="2193" y="1533"/>
                        <a:pt x="2219" y="1523"/>
                        <a:pt x="2246" y="1523"/>
                      </a:cubicBezTo>
                      <a:close/>
                      <a:moveTo>
                        <a:pt x="449" y="1"/>
                      </a:moveTo>
                      <a:cubicBezTo>
                        <a:pt x="441" y="1"/>
                        <a:pt x="434" y="3"/>
                        <a:pt x="427" y="9"/>
                      </a:cubicBezTo>
                      <a:cubicBezTo>
                        <a:pt x="89" y="335"/>
                        <a:pt x="0" y="896"/>
                        <a:pt x="240" y="1302"/>
                      </a:cubicBezTo>
                      <a:cubicBezTo>
                        <a:pt x="318" y="1436"/>
                        <a:pt x="437" y="1555"/>
                        <a:pt x="578" y="1622"/>
                      </a:cubicBezTo>
                      <a:lnTo>
                        <a:pt x="578" y="1622"/>
                      </a:lnTo>
                      <a:cubicBezTo>
                        <a:pt x="578" y="1649"/>
                        <a:pt x="579" y="1677"/>
                        <a:pt x="581" y="1705"/>
                      </a:cubicBezTo>
                      <a:cubicBezTo>
                        <a:pt x="614" y="1965"/>
                        <a:pt x="781" y="2172"/>
                        <a:pt x="1000" y="2302"/>
                      </a:cubicBezTo>
                      <a:cubicBezTo>
                        <a:pt x="1200" y="2421"/>
                        <a:pt x="1448" y="2496"/>
                        <a:pt x="1687" y="2496"/>
                      </a:cubicBezTo>
                      <a:cubicBezTo>
                        <a:pt x="1710" y="2496"/>
                        <a:pt x="1733" y="2495"/>
                        <a:pt x="1756" y="2493"/>
                      </a:cubicBezTo>
                      <a:cubicBezTo>
                        <a:pt x="1969" y="2483"/>
                        <a:pt x="2176" y="2404"/>
                        <a:pt x="2323" y="2252"/>
                      </a:cubicBezTo>
                      <a:lnTo>
                        <a:pt x="2323" y="2252"/>
                      </a:lnTo>
                      <a:cubicBezTo>
                        <a:pt x="2362" y="2293"/>
                        <a:pt x="2405" y="2330"/>
                        <a:pt x="2452" y="2363"/>
                      </a:cubicBezTo>
                      <a:cubicBezTo>
                        <a:pt x="2594" y="2468"/>
                        <a:pt x="2766" y="2523"/>
                        <a:pt x="2941" y="2523"/>
                      </a:cubicBezTo>
                      <a:cubicBezTo>
                        <a:pt x="2991" y="2523"/>
                        <a:pt x="3041" y="2519"/>
                        <a:pt x="3090" y="2510"/>
                      </a:cubicBezTo>
                      <a:cubicBezTo>
                        <a:pt x="3305" y="2465"/>
                        <a:pt x="3505" y="2339"/>
                        <a:pt x="3631" y="2156"/>
                      </a:cubicBezTo>
                      <a:cubicBezTo>
                        <a:pt x="3726" y="2016"/>
                        <a:pt x="3764" y="1847"/>
                        <a:pt x="3752" y="1680"/>
                      </a:cubicBezTo>
                      <a:lnTo>
                        <a:pt x="3752" y="1680"/>
                      </a:lnTo>
                      <a:cubicBezTo>
                        <a:pt x="3754" y="1680"/>
                        <a:pt x="3755" y="1680"/>
                        <a:pt x="3757" y="1680"/>
                      </a:cubicBezTo>
                      <a:cubicBezTo>
                        <a:pt x="3776" y="1682"/>
                        <a:pt x="3795" y="1683"/>
                        <a:pt x="3814" y="1683"/>
                      </a:cubicBezTo>
                      <a:cubicBezTo>
                        <a:pt x="4020" y="1683"/>
                        <a:pt x="4213" y="1582"/>
                        <a:pt x="4314" y="1392"/>
                      </a:cubicBezTo>
                      <a:cubicBezTo>
                        <a:pt x="4428" y="1172"/>
                        <a:pt x="4395" y="912"/>
                        <a:pt x="4273" y="709"/>
                      </a:cubicBezTo>
                      <a:cubicBezTo>
                        <a:pt x="4208" y="599"/>
                        <a:pt x="4123" y="509"/>
                        <a:pt x="4025" y="432"/>
                      </a:cubicBezTo>
                      <a:cubicBezTo>
                        <a:pt x="4018" y="426"/>
                        <a:pt x="4010" y="424"/>
                        <a:pt x="4003" y="424"/>
                      </a:cubicBezTo>
                      <a:cubicBezTo>
                        <a:pt x="3977" y="424"/>
                        <a:pt x="3955" y="458"/>
                        <a:pt x="3980" y="477"/>
                      </a:cubicBezTo>
                      <a:cubicBezTo>
                        <a:pt x="4155" y="615"/>
                        <a:pt x="4301" y="814"/>
                        <a:pt x="4318" y="1042"/>
                      </a:cubicBezTo>
                      <a:cubicBezTo>
                        <a:pt x="4334" y="1245"/>
                        <a:pt x="4249" y="1461"/>
                        <a:pt x="4062" y="1558"/>
                      </a:cubicBezTo>
                      <a:cubicBezTo>
                        <a:pt x="3981" y="1602"/>
                        <a:pt x="3897" y="1620"/>
                        <a:pt x="3813" y="1620"/>
                      </a:cubicBezTo>
                      <a:cubicBezTo>
                        <a:pt x="3790" y="1620"/>
                        <a:pt x="3768" y="1619"/>
                        <a:pt x="3745" y="1616"/>
                      </a:cubicBezTo>
                      <a:lnTo>
                        <a:pt x="3745" y="1616"/>
                      </a:lnTo>
                      <a:cubicBezTo>
                        <a:pt x="3710" y="1379"/>
                        <a:pt x="3573" y="1156"/>
                        <a:pt x="3354" y="1042"/>
                      </a:cubicBezTo>
                      <a:cubicBezTo>
                        <a:pt x="3311" y="1021"/>
                        <a:pt x="3264" y="1004"/>
                        <a:pt x="3215" y="1004"/>
                      </a:cubicBezTo>
                      <a:cubicBezTo>
                        <a:pt x="3199" y="1004"/>
                        <a:pt x="3183" y="1006"/>
                        <a:pt x="3167" y="1010"/>
                      </a:cubicBezTo>
                      <a:cubicBezTo>
                        <a:pt x="3122" y="1022"/>
                        <a:pt x="3082" y="1058"/>
                        <a:pt x="3070" y="1107"/>
                      </a:cubicBezTo>
                      <a:cubicBezTo>
                        <a:pt x="3037" y="1205"/>
                        <a:pt x="3098" y="1314"/>
                        <a:pt x="3159" y="1384"/>
                      </a:cubicBezTo>
                      <a:cubicBezTo>
                        <a:pt x="3232" y="1469"/>
                        <a:pt x="3334" y="1538"/>
                        <a:pt x="3435" y="1587"/>
                      </a:cubicBezTo>
                      <a:cubicBezTo>
                        <a:pt x="3513" y="1626"/>
                        <a:pt x="3599" y="1657"/>
                        <a:pt x="3689" y="1672"/>
                      </a:cubicBezTo>
                      <a:lnTo>
                        <a:pt x="3689" y="1672"/>
                      </a:lnTo>
                      <a:cubicBezTo>
                        <a:pt x="3695" y="1740"/>
                        <a:pt x="3693" y="1808"/>
                        <a:pt x="3679" y="1875"/>
                      </a:cubicBezTo>
                      <a:cubicBezTo>
                        <a:pt x="3612" y="2221"/>
                        <a:pt x="3270" y="2460"/>
                        <a:pt x="2927" y="2460"/>
                      </a:cubicBezTo>
                      <a:cubicBezTo>
                        <a:pt x="2878" y="2460"/>
                        <a:pt x="2829" y="2455"/>
                        <a:pt x="2781" y="2445"/>
                      </a:cubicBezTo>
                      <a:cubicBezTo>
                        <a:pt x="2621" y="2411"/>
                        <a:pt x="2476" y="2324"/>
                        <a:pt x="2365" y="2204"/>
                      </a:cubicBezTo>
                      <a:lnTo>
                        <a:pt x="2365" y="2204"/>
                      </a:lnTo>
                      <a:cubicBezTo>
                        <a:pt x="2377" y="2190"/>
                        <a:pt x="2388" y="2175"/>
                        <a:pt x="2399" y="2160"/>
                      </a:cubicBezTo>
                      <a:cubicBezTo>
                        <a:pt x="2525" y="1981"/>
                        <a:pt x="2582" y="1697"/>
                        <a:pt x="2407" y="1530"/>
                      </a:cubicBezTo>
                      <a:cubicBezTo>
                        <a:pt x="2362" y="1487"/>
                        <a:pt x="2303" y="1457"/>
                        <a:pt x="2246" y="1457"/>
                      </a:cubicBezTo>
                      <a:cubicBezTo>
                        <a:pt x="2210" y="1457"/>
                        <a:pt x="2174" y="1469"/>
                        <a:pt x="2143" y="1497"/>
                      </a:cubicBezTo>
                      <a:cubicBezTo>
                        <a:pt x="2053" y="1571"/>
                        <a:pt x="2065" y="1709"/>
                        <a:pt x="2086" y="1810"/>
                      </a:cubicBezTo>
                      <a:cubicBezTo>
                        <a:pt x="2118" y="1956"/>
                        <a:pt x="2186" y="2092"/>
                        <a:pt x="2280" y="2204"/>
                      </a:cubicBezTo>
                      <a:lnTo>
                        <a:pt x="2280" y="2204"/>
                      </a:lnTo>
                      <a:cubicBezTo>
                        <a:pt x="2216" y="2272"/>
                        <a:pt x="2138" y="2327"/>
                        <a:pt x="2053" y="2363"/>
                      </a:cubicBezTo>
                      <a:cubicBezTo>
                        <a:pt x="1943" y="2412"/>
                        <a:pt x="1823" y="2432"/>
                        <a:pt x="1703" y="2432"/>
                      </a:cubicBezTo>
                      <a:cubicBezTo>
                        <a:pt x="1580" y="2432"/>
                        <a:pt x="1457" y="2411"/>
                        <a:pt x="1342" y="2376"/>
                      </a:cubicBezTo>
                      <a:cubicBezTo>
                        <a:pt x="1126" y="2315"/>
                        <a:pt x="911" y="2201"/>
                        <a:pt x="773" y="2018"/>
                      </a:cubicBezTo>
                      <a:cubicBezTo>
                        <a:pt x="697" y="1913"/>
                        <a:pt x="647" y="1780"/>
                        <a:pt x="644" y="1648"/>
                      </a:cubicBezTo>
                      <a:lnTo>
                        <a:pt x="644" y="1648"/>
                      </a:lnTo>
                      <a:cubicBezTo>
                        <a:pt x="689" y="1663"/>
                        <a:pt x="736" y="1673"/>
                        <a:pt x="785" y="1676"/>
                      </a:cubicBezTo>
                      <a:cubicBezTo>
                        <a:pt x="798" y="1677"/>
                        <a:pt x="812" y="1678"/>
                        <a:pt x="825" y="1678"/>
                      </a:cubicBezTo>
                      <a:cubicBezTo>
                        <a:pt x="1022" y="1678"/>
                        <a:pt x="1229" y="1570"/>
                        <a:pt x="1309" y="1384"/>
                      </a:cubicBezTo>
                      <a:cubicBezTo>
                        <a:pt x="1330" y="1335"/>
                        <a:pt x="1350" y="1274"/>
                        <a:pt x="1330" y="1221"/>
                      </a:cubicBezTo>
                      <a:cubicBezTo>
                        <a:pt x="1305" y="1168"/>
                        <a:pt x="1248" y="1140"/>
                        <a:pt x="1195" y="1123"/>
                      </a:cubicBezTo>
                      <a:cubicBezTo>
                        <a:pt x="1158" y="1113"/>
                        <a:pt x="1119" y="1108"/>
                        <a:pt x="1080" y="1108"/>
                      </a:cubicBezTo>
                      <a:cubicBezTo>
                        <a:pt x="1014" y="1108"/>
                        <a:pt x="948" y="1122"/>
                        <a:pt x="886" y="1148"/>
                      </a:cubicBezTo>
                      <a:cubicBezTo>
                        <a:pt x="716" y="1224"/>
                        <a:pt x="611" y="1378"/>
                        <a:pt x="585" y="1552"/>
                      </a:cubicBezTo>
                      <a:lnTo>
                        <a:pt x="585" y="1552"/>
                      </a:lnTo>
                      <a:cubicBezTo>
                        <a:pt x="532" y="1525"/>
                        <a:pt x="483" y="1490"/>
                        <a:pt x="439" y="1449"/>
                      </a:cubicBezTo>
                      <a:cubicBezTo>
                        <a:pt x="130" y="1160"/>
                        <a:pt x="98" y="664"/>
                        <a:pt x="293" y="298"/>
                      </a:cubicBezTo>
                      <a:cubicBezTo>
                        <a:pt x="342" y="209"/>
                        <a:pt x="403" y="127"/>
                        <a:pt x="476" y="58"/>
                      </a:cubicBezTo>
                      <a:cubicBezTo>
                        <a:pt x="498" y="36"/>
                        <a:pt x="475"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rot="-156621" flipH="1">
                  <a:off x="1795450" y="4441202"/>
                  <a:ext cx="20728" cy="161683"/>
                </a:xfrm>
                <a:custGeom>
                  <a:avLst/>
                  <a:gdLst/>
                  <a:ahLst/>
                  <a:cxnLst/>
                  <a:rect l="l" t="t" r="r" b="b"/>
                  <a:pathLst>
                    <a:path w="205" h="1599" extrusionOk="0">
                      <a:moveTo>
                        <a:pt x="35" y="0"/>
                      </a:moveTo>
                      <a:cubicBezTo>
                        <a:pt x="17" y="0"/>
                        <a:pt x="0" y="12"/>
                        <a:pt x="0" y="34"/>
                      </a:cubicBezTo>
                      <a:cubicBezTo>
                        <a:pt x="8" y="550"/>
                        <a:pt x="53" y="1063"/>
                        <a:pt x="138" y="1575"/>
                      </a:cubicBezTo>
                      <a:cubicBezTo>
                        <a:pt x="140" y="1591"/>
                        <a:pt x="151" y="1598"/>
                        <a:pt x="164" y="1598"/>
                      </a:cubicBezTo>
                      <a:cubicBezTo>
                        <a:pt x="182" y="1598"/>
                        <a:pt x="204" y="1581"/>
                        <a:pt x="199" y="1554"/>
                      </a:cubicBezTo>
                      <a:cubicBezTo>
                        <a:pt x="118" y="1054"/>
                        <a:pt x="73" y="542"/>
                        <a:pt x="69" y="34"/>
                      </a:cubicBezTo>
                      <a:cubicBezTo>
                        <a:pt x="69" y="12"/>
                        <a:pt x="52"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rot="-156621" flipH="1">
                  <a:off x="1924205" y="4459653"/>
                  <a:ext cx="37816" cy="186759"/>
                </a:xfrm>
                <a:custGeom>
                  <a:avLst/>
                  <a:gdLst/>
                  <a:ahLst/>
                  <a:cxnLst/>
                  <a:rect l="l" t="t" r="r" b="b"/>
                  <a:pathLst>
                    <a:path w="374" h="1847" extrusionOk="0">
                      <a:moveTo>
                        <a:pt x="53" y="0"/>
                      </a:moveTo>
                      <a:cubicBezTo>
                        <a:pt x="37" y="0"/>
                        <a:pt x="20" y="12"/>
                        <a:pt x="20" y="34"/>
                      </a:cubicBezTo>
                      <a:cubicBezTo>
                        <a:pt x="0" y="505"/>
                        <a:pt x="53" y="981"/>
                        <a:pt x="179" y="1441"/>
                      </a:cubicBezTo>
                      <a:cubicBezTo>
                        <a:pt x="216" y="1571"/>
                        <a:pt x="256" y="1697"/>
                        <a:pt x="301" y="1823"/>
                      </a:cubicBezTo>
                      <a:cubicBezTo>
                        <a:pt x="308" y="1839"/>
                        <a:pt x="321" y="1846"/>
                        <a:pt x="335" y="1846"/>
                      </a:cubicBezTo>
                      <a:cubicBezTo>
                        <a:pt x="355" y="1846"/>
                        <a:pt x="373" y="1831"/>
                        <a:pt x="366" y="1806"/>
                      </a:cubicBezTo>
                      <a:cubicBezTo>
                        <a:pt x="203" y="1367"/>
                        <a:pt x="110" y="900"/>
                        <a:pt x="85" y="432"/>
                      </a:cubicBezTo>
                      <a:cubicBezTo>
                        <a:pt x="81" y="298"/>
                        <a:pt x="81" y="168"/>
                        <a:pt x="85" y="34"/>
                      </a:cubicBezTo>
                      <a:cubicBezTo>
                        <a:pt x="85" y="12"/>
                        <a:pt x="69"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rot="-156621" flipH="1">
                  <a:off x="2077182" y="4457743"/>
                  <a:ext cx="28311" cy="165829"/>
                </a:xfrm>
                <a:custGeom>
                  <a:avLst/>
                  <a:gdLst/>
                  <a:ahLst/>
                  <a:cxnLst/>
                  <a:rect l="l" t="t" r="r" b="b"/>
                  <a:pathLst>
                    <a:path w="280" h="1640" extrusionOk="0">
                      <a:moveTo>
                        <a:pt x="72" y="0"/>
                      </a:moveTo>
                      <a:cubicBezTo>
                        <a:pt x="56" y="0"/>
                        <a:pt x="39" y="10"/>
                        <a:pt x="37" y="31"/>
                      </a:cubicBezTo>
                      <a:cubicBezTo>
                        <a:pt x="0" y="445"/>
                        <a:pt x="29" y="868"/>
                        <a:pt x="118" y="1275"/>
                      </a:cubicBezTo>
                      <a:cubicBezTo>
                        <a:pt x="142" y="1389"/>
                        <a:pt x="175" y="1502"/>
                        <a:pt x="212" y="1616"/>
                      </a:cubicBezTo>
                      <a:cubicBezTo>
                        <a:pt x="216" y="1632"/>
                        <a:pt x="229" y="1639"/>
                        <a:pt x="241" y="1639"/>
                      </a:cubicBezTo>
                      <a:cubicBezTo>
                        <a:pt x="261" y="1639"/>
                        <a:pt x="280" y="1623"/>
                        <a:pt x="273" y="1596"/>
                      </a:cubicBezTo>
                      <a:cubicBezTo>
                        <a:pt x="151" y="1206"/>
                        <a:pt x="85" y="795"/>
                        <a:pt x="90" y="384"/>
                      </a:cubicBezTo>
                      <a:cubicBezTo>
                        <a:pt x="90" y="266"/>
                        <a:pt x="94" y="148"/>
                        <a:pt x="102" y="31"/>
                      </a:cubicBezTo>
                      <a:cubicBezTo>
                        <a:pt x="104" y="10"/>
                        <a:pt x="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rot="-156621" flipH="1">
                  <a:off x="2422109" y="4439527"/>
                  <a:ext cx="22043" cy="161481"/>
                </a:xfrm>
                <a:custGeom>
                  <a:avLst/>
                  <a:gdLst/>
                  <a:ahLst/>
                  <a:cxnLst/>
                  <a:rect l="l" t="t" r="r" b="b"/>
                  <a:pathLst>
                    <a:path w="218" h="1597" extrusionOk="0">
                      <a:moveTo>
                        <a:pt x="178" y="1"/>
                      </a:moveTo>
                      <a:cubicBezTo>
                        <a:pt x="165" y="1"/>
                        <a:pt x="152" y="8"/>
                        <a:pt x="147" y="24"/>
                      </a:cubicBezTo>
                      <a:cubicBezTo>
                        <a:pt x="42" y="528"/>
                        <a:pt x="1" y="1049"/>
                        <a:pt x="29" y="1565"/>
                      </a:cubicBezTo>
                      <a:cubicBezTo>
                        <a:pt x="29" y="1586"/>
                        <a:pt x="48" y="1597"/>
                        <a:pt x="65" y="1597"/>
                      </a:cubicBezTo>
                      <a:cubicBezTo>
                        <a:pt x="81" y="1597"/>
                        <a:pt x="96" y="1587"/>
                        <a:pt x="94" y="1565"/>
                      </a:cubicBezTo>
                      <a:cubicBezTo>
                        <a:pt x="66" y="1057"/>
                        <a:pt x="107" y="544"/>
                        <a:pt x="212" y="44"/>
                      </a:cubicBezTo>
                      <a:cubicBezTo>
                        <a:pt x="217" y="17"/>
                        <a:pt x="197"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rot="-156621" flipH="1">
                  <a:off x="2581510" y="4448094"/>
                  <a:ext cx="15774" cy="165930"/>
                </a:xfrm>
                <a:custGeom>
                  <a:avLst/>
                  <a:gdLst/>
                  <a:ahLst/>
                  <a:cxnLst/>
                  <a:rect l="l" t="t" r="r" b="b"/>
                  <a:pathLst>
                    <a:path w="156" h="1641" extrusionOk="0">
                      <a:moveTo>
                        <a:pt x="116" y="0"/>
                      </a:moveTo>
                      <a:cubicBezTo>
                        <a:pt x="103" y="0"/>
                        <a:pt x="92" y="7"/>
                        <a:pt x="90" y="24"/>
                      </a:cubicBezTo>
                      <a:cubicBezTo>
                        <a:pt x="21" y="434"/>
                        <a:pt x="1" y="849"/>
                        <a:pt x="29" y="1264"/>
                      </a:cubicBezTo>
                      <a:cubicBezTo>
                        <a:pt x="37" y="1381"/>
                        <a:pt x="49" y="1499"/>
                        <a:pt x="66" y="1617"/>
                      </a:cubicBezTo>
                      <a:cubicBezTo>
                        <a:pt x="67" y="1634"/>
                        <a:pt x="79" y="1641"/>
                        <a:pt x="92" y="1641"/>
                      </a:cubicBezTo>
                      <a:cubicBezTo>
                        <a:pt x="111" y="1641"/>
                        <a:pt x="133" y="1625"/>
                        <a:pt x="131" y="1601"/>
                      </a:cubicBezTo>
                      <a:cubicBezTo>
                        <a:pt x="58" y="1085"/>
                        <a:pt x="66" y="556"/>
                        <a:pt x="151" y="40"/>
                      </a:cubicBezTo>
                      <a:cubicBezTo>
                        <a:pt x="156" y="16"/>
                        <a:pt x="13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0"/>
                <p:cNvSpPr/>
                <p:nvPr/>
              </p:nvSpPr>
              <p:spPr>
                <a:xfrm rot="-156621" flipH="1">
                  <a:off x="2708468" y="4415437"/>
                  <a:ext cx="17492" cy="152684"/>
                </a:xfrm>
                <a:custGeom>
                  <a:avLst/>
                  <a:gdLst/>
                  <a:ahLst/>
                  <a:cxnLst/>
                  <a:rect l="l" t="t" r="r" b="b"/>
                  <a:pathLst>
                    <a:path w="173" h="1510" extrusionOk="0">
                      <a:moveTo>
                        <a:pt x="132" y="1"/>
                      </a:moveTo>
                      <a:cubicBezTo>
                        <a:pt x="118" y="1"/>
                        <a:pt x="106" y="8"/>
                        <a:pt x="102" y="24"/>
                      </a:cubicBezTo>
                      <a:cubicBezTo>
                        <a:pt x="21" y="504"/>
                        <a:pt x="1" y="992"/>
                        <a:pt x="46" y="1476"/>
                      </a:cubicBezTo>
                      <a:cubicBezTo>
                        <a:pt x="48" y="1498"/>
                        <a:pt x="65" y="1509"/>
                        <a:pt x="81" y="1509"/>
                      </a:cubicBezTo>
                      <a:cubicBezTo>
                        <a:pt x="97" y="1509"/>
                        <a:pt x="113" y="1498"/>
                        <a:pt x="111" y="1476"/>
                      </a:cubicBezTo>
                      <a:cubicBezTo>
                        <a:pt x="70" y="1000"/>
                        <a:pt x="86" y="516"/>
                        <a:pt x="168" y="41"/>
                      </a:cubicBezTo>
                      <a:cubicBezTo>
                        <a:pt x="172" y="16"/>
                        <a:pt x="151"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rot="-156621" flipH="1">
                  <a:off x="1834379" y="4232717"/>
                  <a:ext cx="9201" cy="9100"/>
                </a:xfrm>
                <a:custGeom>
                  <a:avLst/>
                  <a:gdLst/>
                  <a:ahLst/>
                  <a:cxnLst/>
                  <a:rect l="l" t="t" r="r" b="b"/>
                  <a:pathLst>
                    <a:path w="91" h="90" extrusionOk="0">
                      <a:moveTo>
                        <a:pt x="33" y="0"/>
                      </a:moveTo>
                      <a:cubicBezTo>
                        <a:pt x="29" y="0"/>
                        <a:pt x="25" y="4"/>
                        <a:pt x="21" y="4"/>
                      </a:cubicBezTo>
                      <a:cubicBezTo>
                        <a:pt x="17" y="4"/>
                        <a:pt x="13" y="9"/>
                        <a:pt x="9" y="13"/>
                      </a:cubicBezTo>
                      <a:lnTo>
                        <a:pt x="5" y="17"/>
                      </a:lnTo>
                      <a:cubicBezTo>
                        <a:pt x="1" y="25"/>
                        <a:pt x="1" y="29"/>
                        <a:pt x="1" y="33"/>
                      </a:cubicBezTo>
                      <a:lnTo>
                        <a:pt x="1" y="45"/>
                      </a:lnTo>
                      <a:cubicBezTo>
                        <a:pt x="5" y="49"/>
                        <a:pt x="5" y="53"/>
                        <a:pt x="9" y="57"/>
                      </a:cubicBezTo>
                      <a:lnTo>
                        <a:pt x="33" y="82"/>
                      </a:lnTo>
                      <a:cubicBezTo>
                        <a:pt x="37" y="82"/>
                        <a:pt x="37" y="86"/>
                        <a:pt x="41" y="86"/>
                      </a:cubicBezTo>
                      <a:cubicBezTo>
                        <a:pt x="45" y="90"/>
                        <a:pt x="49" y="90"/>
                        <a:pt x="58" y="90"/>
                      </a:cubicBezTo>
                      <a:cubicBezTo>
                        <a:pt x="62" y="90"/>
                        <a:pt x="66" y="90"/>
                        <a:pt x="70" y="86"/>
                      </a:cubicBezTo>
                      <a:cubicBezTo>
                        <a:pt x="74" y="86"/>
                        <a:pt x="78" y="82"/>
                        <a:pt x="78" y="82"/>
                      </a:cubicBezTo>
                      <a:lnTo>
                        <a:pt x="86" y="74"/>
                      </a:lnTo>
                      <a:cubicBezTo>
                        <a:pt x="86" y="70"/>
                        <a:pt x="90" y="61"/>
                        <a:pt x="90" y="57"/>
                      </a:cubicBezTo>
                      <a:lnTo>
                        <a:pt x="86" y="49"/>
                      </a:lnTo>
                      <a:cubicBezTo>
                        <a:pt x="86" y="41"/>
                        <a:pt x="82" y="37"/>
                        <a:pt x="78" y="33"/>
                      </a:cubicBezTo>
                      <a:lnTo>
                        <a:pt x="58" y="13"/>
                      </a:lnTo>
                      <a:cubicBezTo>
                        <a:pt x="54" y="9"/>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rot="-156621" flipH="1">
                  <a:off x="1841734" y="4295293"/>
                  <a:ext cx="11223" cy="6674"/>
                </a:xfrm>
                <a:custGeom>
                  <a:avLst/>
                  <a:gdLst/>
                  <a:ahLst/>
                  <a:cxnLst/>
                  <a:rect l="l" t="t" r="r" b="b"/>
                  <a:pathLst>
                    <a:path w="111" h="66" extrusionOk="0">
                      <a:moveTo>
                        <a:pt x="33" y="0"/>
                      </a:moveTo>
                      <a:cubicBezTo>
                        <a:pt x="25" y="0"/>
                        <a:pt x="17" y="5"/>
                        <a:pt x="9" y="13"/>
                      </a:cubicBezTo>
                      <a:cubicBezTo>
                        <a:pt x="5" y="13"/>
                        <a:pt x="5" y="17"/>
                        <a:pt x="1" y="21"/>
                      </a:cubicBezTo>
                      <a:cubicBezTo>
                        <a:pt x="1" y="25"/>
                        <a:pt x="1" y="29"/>
                        <a:pt x="1" y="33"/>
                      </a:cubicBezTo>
                      <a:cubicBezTo>
                        <a:pt x="1" y="41"/>
                        <a:pt x="1" y="53"/>
                        <a:pt x="9" y="57"/>
                      </a:cubicBezTo>
                      <a:cubicBezTo>
                        <a:pt x="17" y="65"/>
                        <a:pt x="25" y="65"/>
                        <a:pt x="33" y="65"/>
                      </a:cubicBezTo>
                      <a:lnTo>
                        <a:pt x="78" y="65"/>
                      </a:lnTo>
                      <a:cubicBezTo>
                        <a:pt x="86" y="65"/>
                        <a:pt x="94" y="65"/>
                        <a:pt x="98" y="57"/>
                      </a:cubicBezTo>
                      <a:cubicBezTo>
                        <a:pt x="102" y="53"/>
                        <a:pt x="106" y="49"/>
                        <a:pt x="106" y="45"/>
                      </a:cubicBezTo>
                      <a:cubicBezTo>
                        <a:pt x="110" y="41"/>
                        <a:pt x="110" y="37"/>
                        <a:pt x="110" y="33"/>
                      </a:cubicBezTo>
                      <a:cubicBezTo>
                        <a:pt x="110" y="25"/>
                        <a:pt x="106" y="17"/>
                        <a:pt x="98" y="13"/>
                      </a:cubicBezTo>
                      <a:cubicBezTo>
                        <a:pt x="94" y="5"/>
                        <a:pt x="86"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0"/>
                <p:cNvSpPr/>
                <p:nvPr/>
              </p:nvSpPr>
              <p:spPr>
                <a:xfrm rot="-156621" flipH="1">
                  <a:off x="1905544" y="4231912"/>
                  <a:ext cx="8696" cy="6674"/>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rot="-156621" flipH="1">
                  <a:off x="1913062" y="4299081"/>
                  <a:ext cx="8797" cy="6674"/>
                </a:xfrm>
                <a:custGeom>
                  <a:avLst/>
                  <a:gdLst/>
                  <a:ahLst/>
                  <a:cxnLst/>
                  <a:rect l="l" t="t" r="r" b="b"/>
                  <a:pathLst>
                    <a:path w="87" h="66" extrusionOk="0">
                      <a:moveTo>
                        <a:pt x="45" y="1"/>
                      </a:moveTo>
                      <a:cubicBezTo>
                        <a:pt x="1" y="1"/>
                        <a:pt x="1"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rot="-156621" flipH="1">
                  <a:off x="1958086" y="4256340"/>
                  <a:ext cx="8696" cy="7078"/>
                </a:xfrm>
                <a:custGeom>
                  <a:avLst/>
                  <a:gdLst/>
                  <a:ahLst/>
                  <a:cxnLst/>
                  <a:rect l="l" t="t" r="r" b="b"/>
                  <a:pathLst>
                    <a:path w="86" h="70" extrusionOk="0">
                      <a:moveTo>
                        <a:pt x="41" y="0"/>
                      </a:moveTo>
                      <a:cubicBezTo>
                        <a:pt x="0" y="0"/>
                        <a:pt x="0"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rot="-156621" flipH="1">
                  <a:off x="2571196" y="4272061"/>
                  <a:ext cx="6673" cy="8291"/>
                </a:xfrm>
                <a:custGeom>
                  <a:avLst/>
                  <a:gdLst/>
                  <a:ahLst/>
                  <a:cxnLst/>
                  <a:rect l="l" t="t" r="r" b="b"/>
                  <a:pathLst>
                    <a:path w="66" h="82" extrusionOk="0">
                      <a:moveTo>
                        <a:pt x="25" y="0"/>
                      </a:moveTo>
                      <a:cubicBezTo>
                        <a:pt x="17" y="4"/>
                        <a:pt x="13" y="8"/>
                        <a:pt x="9" y="12"/>
                      </a:cubicBezTo>
                      <a:lnTo>
                        <a:pt x="5" y="16"/>
                      </a:lnTo>
                      <a:cubicBezTo>
                        <a:pt x="1" y="20"/>
                        <a:pt x="1" y="28"/>
                        <a:pt x="1" y="33"/>
                      </a:cubicBezTo>
                      <a:lnTo>
                        <a:pt x="1" y="49"/>
                      </a:lnTo>
                      <a:cubicBezTo>
                        <a:pt x="1" y="53"/>
                        <a:pt x="1" y="57"/>
                        <a:pt x="5" y="61"/>
                      </a:cubicBezTo>
                      <a:cubicBezTo>
                        <a:pt x="5" y="65"/>
                        <a:pt x="9" y="69"/>
                        <a:pt x="9" y="69"/>
                      </a:cubicBezTo>
                      <a:cubicBezTo>
                        <a:pt x="13" y="73"/>
                        <a:pt x="17" y="77"/>
                        <a:pt x="21" y="77"/>
                      </a:cubicBezTo>
                      <a:cubicBezTo>
                        <a:pt x="25" y="81"/>
                        <a:pt x="29" y="81"/>
                        <a:pt x="33" y="81"/>
                      </a:cubicBezTo>
                      <a:lnTo>
                        <a:pt x="42" y="81"/>
                      </a:lnTo>
                      <a:cubicBezTo>
                        <a:pt x="50" y="77"/>
                        <a:pt x="54" y="73"/>
                        <a:pt x="58" y="69"/>
                      </a:cubicBezTo>
                      <a:lnTo>
                        <a:pt x="62" y="65"/>
                      </a:lnTo>
                      <a:cubicBezTo>
                        <a:pt x="66" y="61"/>
                        <a:pt x="66" y="53"/>
                        <a:pt x="66" y="49"/>
                      </a:cubicBezTo>
                      <a:lnTo>
                        <a:pt x="66" y="33"/>
                      </a:lnTo>
                      <a:cubicBezTo>
                        <a:pt x="66" y="28"/>
                        <a:pt x="66" y="24"/>
                        <a:pt x="62" y="20"/>
                      </a:cubicBezTo>
                      <a:cubicBezTo>
                        <a:pt x="62" y="16"/>
                        <a:pt x="62" y="12"/>
                        <a:pt x="58" y="12"/>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rot="-156621" flipH="1">
                  <a:off x="2523219" y="4311488"/>
                  <a:ext cx="11527" cy="9201"/>
                </a:xfrm>
                <a:custGeom>
                  <a:avLst/>
                  <a:gdLst/>
                  <a:ahLst/>
                  <a:cxnLst/>
                  <a:rect l="l" t="t" r="r" b="b"/>
                  <a:pathLst>
                    <a:path w="114" h="91" extrusionOk="0">
                      <a:moveTo>
                        <a:pt x="77" y="1"/>
                      </a:moveTo>
                      <a:cubicBezTo>
                        <a:pt x="73" y="1"/>
                        <a:pt x="69" y="5"/>
                        <a:pt x="61" y="9"/>
                      </a:cubicBezTo>
                      <a:cubicBezTo>
                        <a:pt x="49" y="13"/>
                        <a:pt x="33" y="21"/>
                        <a:pt x="16" y="29"/>
                      </a:cubicBezTo>
                      <a:cubicBezTo>
                        <a:pt x="12" y="34"/>
                        <a:pt x="12" y="34"/>
                        <a:pt x="8" y="38"/>
                      </a:cubicBezTo>
                      <a:cubicBezTo>
                        <a:pt x="4" y="42"/>
                        <a:pt x="4" y="46"/>
                        <a:pt x="4" y="50"/>
                      </a:cubicBezTo>
                      <a:cubicBezTo>
                        <a:pt x="0" y="54"/>
                        <a:pt x="0" y="58"/>
                        <a:pt x="4" y="62"/>
                      </a:cubicBezTo>
                      <a:cubicBezTo>
                        <a:pt x="4" y="66"/>
                        <a:pt x="4" y="70"/>
                        <a:pt x="8" y="74"/>
                      </a:cubicBezTo>
                      <a:cubicBezTo>
                        <a:pt x="12" y="82"/>
                        <a:pt x="16" y="86"/>
                        <a:pt x="24" y="90"/>
                      </a:cubicBezTo>
                      <a:lnTo>
                        <a:pt x="37" y="90"/>
                      </a:lnTo>
                      <a:cubicBezTo>
                        <a:pt x="41" y="90"/>
                        <a:pt x="45" y="90"/>
                        <a:pt x="53" y="86"/>
                      </a:cubicBezTo>
                      <a:cubicBezTo>
                        <a:pt x="65" y="78"/>
                        <a:pt x="81" y="70"/>
                        <a:pt x="98" y="66"/>
                      </a:cubicBezTo>
                      <a:cubicBezTo>
                        <a:pt x="102" y="62"/>
                        <a:pt x="102" y="58"/>
                        <a:pt x="106" y="54"/>
                      </a:cubicBezTo>
                      <a:cubicBezTo>
                        <a:pt x="106" y="54"/>
                        <a:pt x="110" y="50"/>
                        <a:pt x="110" y="46"/>
                      </a:cubicBezTo>
                      <a:cubicBezTo>
                        <a:pt x="114" y="42"/>
                        <a:pt x="114" y="38"/>
                        <a:pt x="110" y="29"/>
                      </a:cubicBezTo>
                      <a:cubicBezTo>
                        <a:pt x="110" y="25"/>
                        <a:pt x="110" y="21"/>
                        <a:pt x="106" y="17"/>
                      </a:cubicBezTo>
                      <a:cubicBezTo>
                        <a:pt x="102" y="13"/>
                        <a:pt x="98" y="5"/>
                        <a:pt x="89" y="5"/>
                      </a:cubicBez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rot="-156621" flipH="1">
                  <a:off x="2564467" y="4368223"/>
                  <a:ext cx="6673" cy="9100"/>
                </a:xfrm>
                <a:custGeom>
                  <a:avLst/>
                  <a:gdLst/>
                  <a:ahLst/>
                  <a:cxnLst/>
                  <a:rect l="l" t="t" r="r" b="b"/>
                  <a:pathLst>
                    <a:path w="66" h="90" extrusionOk="0">
                      <a:moveTo>
                        <a:pt x="25" y="0"/>
                      </a:moveTo>
                      <a:cubicBezTo>
                        <a:pt x="21" y="0"/>
                        <a:pt x="13" y="4"/>
                        <a:pt x="9" y="8"/>
                      </a:cubicBezTo>
                      <a:lnTo>
                        <a:pt x="5" y="17"/>
                      </a:lnTo>
                      <a:cubicBezTo>
                        <a:pt x="5" y="21"/>
                        <a:pt x="1" y="25"/>
                        <a:pt x="1" y="33"/>
                      </a:cubicBezTo>
                      <a:lnTo>
                        <a:pt x="1" y="53"/>
                      </a:lnTo>
                      <a:cubicBezTo>
                        <a:pt x="1" y="61"/>
                        <a:pt x="1" y="65"/>
                        <a:pt x="5" y="69"/>
                      </a:cubicBezTo>
                      <a:cubicBezTo>
                        <a:pt x="5" y="73"/>
                        <a:pt x="9" y="73"/>
                        <a:pt x="9" y="78"/>
                      </a:cubicBezTo>
                      <a:cubicBezTo>
                        <a:pt x="13" y="82"/>
                        <a:pt x="17" y="86"/>
                        <a:pt x="21" y="86"/>
                      </a:cubicBezTo>
                      <a:cubicBezTo>
                        <a:pt x="25" y="86"/>
                        <a:pt x="29" y="90"/>
                        <a:pt x="33" y="90"/>
                      </a:cubicBezTo>
                      <a:lnTo>
                        <a:pt x="41" y="86"/>
                      </a:lnTo>
                      <a:cubicBezTo>
                        <a:pt x="49" y="86"/>
                        <a:pt x="54" y="82"/>
                        <a:pt x="58" y="78"/>
                      </a:cubicBezTo>
                      <a:lnTo>
                        <a:pt x="62" y="73"/>
                      </a:lnTo>
                      <a:cubicBezTo>
                        <a:pt x="66" y="65"/>
                        <a:pt x="66" y="61"/>
                        <a:pt x="66" y="53"/>
                      </a:cubicBezTo>
                      <a:lnTo>
                        <a:pt x="66" y="33"/>
                      </a:lnTo>
                      <a:cubicBezTo>
                        <a:pt x="66" y="29"/>
                        <a:pt x="66" y="25"/>
                        <a:pt x="66" y="21"/>
                      </a:cubicBezTo>
                      <a:cubicBezTo>
                        <a:pt x="62" y="17"/>
                        <a:pt x="62" y="13"/>
                        <a:pt x="58" y="8"/>
                      </a:cubicBezTo>
                      <a:cubicBezTo>
                        <a:pt x="54"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rot="-156621" flipH="1">
                  <a:off x="2581258" y="4322570"/>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0"/>
                <p:cNvSpPr/>
                <p:nvPr/>
              </p:nvSpPr>
              <p:spPr>
                <a:xfrm rot="-156621" flipH="1">
                  <a:off x="2637887" y="4353686"/>
                  <a:ext cx="9100" cy="8696"/>
                </a:xfrm>
                <a:custGeom>
                  <a:avLst/>
                  <a:gdLst/>
                  <a:ahLst/>
                  <a:cxnLst/>
                  <a:rect l="l" t="t" r="r" b="b"/>
                  <a:pathLst>
                    <a:path w="90" h="86" extrusionOk="0">
                      <a:moveTo>
                        <a:pt x="25" y="1"/>
                      </a:moveTo>
                      <a:cubicBezTo>
                        <a:pt x="21" y="5"/>
                        <a:pt x="17" y="5"/>
                        <a:pt x="13" y="9"/>
                      </a:cubicBezTo>
                      <a:lnTo>
                        <a:pt x="9" y="17"/>
                      </a:lnTo>
                      <a:cubicBezTo>
                        <a:pt x="5" y="21"/>
                        <a:pt x="0" y="25"/>
                        <a:pt x="0" y="33"/>
                      </a:cubicBezTo>
                      <a:lnTo>
                        <a:pt x="5" y="41"/>
                      </a:lnTo>
                      <a:cubicBezTo>
                        <a:pt x="5" y="45"/>
                        <a:pt x="9" y="49"/>
                        <a:pt x="13" y="53"/>
                      </a:cubicBezTo>
                      <a:lnTo>
                        <a:pt x="33" y="78"/>
                      </a:lnTo>
                      <a:cubicBezTo>
                        <a:pt x="37" y="82"/>
                        <a:pt x="41" y="82"/>
                        <a:pt x="45" y="86"/>
                      </a:cubicBezTo>
                      <a:lnTo>
                        <a:pt x="70" y="86"/>
                      </a:lnTo>
                      <a:cubicBezTo>
                        <a:pt x="74" y="82"/>
                        <a:pt x="78" y="82"/>
                        <a:pt x="82" y="78"/>
                      </a:cubicBezTo>
                      <a:lnTo>
                        <a:pt x="86" y="70"/>
                      </a:lnTo>
                      <a:cubicBezTo>
                        <a:pt x="90" y="66"/>
                        <a:pt x="90" y="62"/>
                        <a:pt x="90" y="53"/>
                      </a:cubicBezTo>
                      <a:lnTo>
                        <a:pt x="90" y="45"/>
                      </a:lnTo>
                      <a:cubicBezTo>
                        <a:pt x="90" y="41"/>
                        <a:pt x="86" y="33"/>
                        <a:pt x="82" y="29"/>
                      </a:cubicBezTo>
                      <a:lnTo>
                        <a:pt x="57" y="9"/>
                      </a:lnTo>
                      <a:cubicBezTo>
                        <a:pt x="57" y="5"/>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0"/>
                <p:cNvSpPr/>
                <p:nvPr/>
              </p:nvSpPr>
              <p:spPr>
                <a:xfrm rot="-156621" flipH="1">
                  <a:off x="2655979" y="4282927"/>
                  <a:ext cx="8696" cy="7078"/>
                </a:xfrm>
                <a:custGeom>
                  <a:avLst/>
                  <a:gdLst/>
                  <a:ahLst/>
                  <a:cxnLst/>
                  <a:rect l="l" t="t" r="r" b="b"/>
                  <a:pathLst>
                    <a:path w="86" h="70" extrusionOk="0">
                      <a:moveTo>
                        <a:pt x="45" y="0"/>
                      </a:moveTo>
                      <a:cubicBezTo>
                        <a:pt x="0" y="0"/>
                        <a:pt x="0" y="69"/>
                        <a:pt x="45" y="69"/>
                      </a:cubicBezTo>
                      <a:cubicBezTo>
                        <a:pt x="85" y="69"/>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9" name="Google Shape;1579;p30"/>
            <p:cNvGrpSpPr/>
            <p:nvPr/>
          </p:nvGrpSpPr>
          <p:grpSpPr>
            <a:xfrm>
              <a:off x="1239178" y="1135336"/>
              <a:ext cx="2500697" cy="3550560"/>
              <a:chOff x="1239178" y="1135336"/>
              <a:chExt cx="2500697" cy="3550560"/>
            </a:xfrm>
          </p:grpSpPr>
          <p:sp>
            <p:nvSpPr>
              <p:cNvPr id="1580" name="Google Shape;1580;p30"/>
              <p:cNvSpPr/>
              <p:nvPr/>
            </p:nvSpPr>
            <p:spPr>
              <a:xfrm>
                <a:off x="2707235" y="2854659"/>
                <a:ext cx="255383" cy="444540"/>
              </a:xfrm>
              <a:custGeom>
                <a:avLst/>
                <a:gdLst/>
                <a:ahLst/>
                <a:cxnLst/>
                <a:rect l="l" t="t" r="r" b="b"/>
                <a:pathLst>
                  <a:path w="13277" h="23111" extrusionOk="0">
                    <a:moveTo>
                      <a:pt x="1" y="1"/>
                    </a:moveTo>
                    <a:cubicBezTo>
                      <a:pt x="1" y="2"/>
                      <a:pt x="238" y="12061"/>
                      <a:pt x="3347" y="16639"/>
                    </a:cubicBezTo>
                    <a:cubicBezTo>
                      <a:pt x="6473" y="21216"/>
                      <a:pt x="11256" y="23111"/>
                      <a:pt x="11256" y="23111"/>
                    </a:cubicBezTo>
                    <a:lnTo>
                      <a:pt x="13276" y="21090"/>
                    </a:lnTo>
                    <a:cubicBezTo>
                      <a:pt x="6362" y="15060"/>
                      <a:pt x="1" y="2"/>
                      <a:pt x="1" y="1"/>
                    </a:cubicBezTo>
                    <a:close/>
                  </a:path>
                </a:pathLst>
              </a:custGeom>
              <a:solidFill>
                <a:srgbClr val="000000"/>
              </a:solidFill>
              <a:ln w="75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0"/>
              <p:cNvSpPr/>
              <p:nvPr/>
            </p:nvSpPr>
            <p:spPr>
              <a:xfrm>
                <a:off x="2638257" y="2906018"/>
                <a:ext cx="135838" cy="357002"/>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0"/>
              <p:cNvSpPr/>
              <p:nvPr/>
            </p:nvSpPr>
            <p:spPr>
              <a:xfrm>
                <a:off x="2564527" y="2930293"/>
                <a:ext cx="81999" cy="160362"/>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0"/>
              <p:cNvSpPr/>
              <p:nvPr/>
            </p:nvSpPr>
            <p:spPr>
              <a:xfrm>
                <a:off x="3026064" y="3013775"/>
                <a:ext cx="5790" cy="61956"/>
              </a:xfrm>
              <a:custGeom>
                <a:avLst/>
                <a:gdLst/>
                <a:ahLst/>
                <a:cxnLst/>
                <a:rect l="l" t="t" r="r" b="b"/>
                <a:pathLst>
                  <a:path w="301" h="3221" extrusionOk="0">
                    <a:moveTo>
                      <a:pt x="150" y="0"/>
                    </a:moveTo>
                    <a:cubicBezTo>
                      <a:pt x="75" y="0"/>
                      <a:pt x="0" y="48"/>
                      <a:pt x="0" y="143"/>
                    </a:cubicBezTo>
                    <a:lnTo>
                      <a:pt x="0" y="3079"/>
                    </a:lnTo>
                    <a:cubicBezTo>
                      <a:pt x="0" y="3173"/>
                      <a:pt x="75" y="3221"/>
                      <a:pt x="150" y="3221"/>
                    </a:cubicBezTo>
                    <a:cubicBezTo>
                      <a:pt x="225" y="3221"/>
                      <a:pt x="300" y="3173"/>
                      <a:pt x="300" y="3079"/>
                    </a:cubicBezTo>
                    <a:lnTo>
                      <a:pt x="300" y="143"/>
                    </a:lnTo>
                    <a:cubicBezTo>
                      <a:pt x="300" y="48"/>
                      <a:pt x="225" y="0"/>
                      <a:pt x="1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0"/>
              <p:cNvSpPr/>
              <p:nvPr/>
            </p:nvSpPr>
            <p:spPr>
              <a:xfrm>
                <a:off x="2958682" y="3076579"/>
                <a:ext cx="116891" cy="133414"/>
              </a:xfrm>
              <a:custGeom>
                <a:avLst/>
                <a:gdLst/>
                <a:ahLst/>
                <a:cxnLst/>
                <a:rect l="l" t="t" r="r" b="b"/>
                <a:pathLst>
                  <a:path w="6077" h="6936" extrusionOk="0">
                    <a:moveTo>
                      <a:pt x="524" y="1"/>
                    </a:moveTo>
                    <a:cubicBezTo>
                      <a:pt x="363" y="1"/>
                      <a:pt x="371" y="272"/>
                      <a:pt x="551" y="287"/>
                    </a:cubicBezTo>
                    <a:cubicBezTo>
                      <a:pt x="1420" y="370"/>
                      <a:pt x="2300" y="416"/>
                      <a:pt x="3182" y="416"/>
                    </a:cubicBezTo>
                    <a:cubicBezTo>
                      <a:pt x="3310" y="416"/>
                      <a:pt x="3438" y="415"/>
                      <a:pt x="3566" y="413"/>
                    </a:cubicBezTo>
                    <a:cubicBezTo>
                      <a:pt x="4056" y="398"/>
                      <a:pt x="4561" y="382"/>
                      <a:pt x="5066" y="350"/>
                    </a:cubicBezTo>
                    <a:cubicBezTo>
                      <a:pt x="5177" y="335"/>
                      <a:pt x="5287" y="335"/>
                      <a:pt x="5398" y="319"/>
                    </a:cubicBezTo>
                    <a:cubicBezTo>
                      <a:pt x="5476" y="319"/>
                      <a:pt x="5540" y="303"/>
                      <a:pt x="5603" y="303"/>
                    </a:cubicBezTo>
                    <a:cubicBezTo>
                      <a:pt x="5613" y="303"/>
                      <a:pt x="5652" y="296"/>
                      <a:pt x="5686" y="296"/>
                    </a:cubicBezTo>
                    <a:cubicBezTo>
                      <a:pt x="5703" y="296"/>
                      <a:pt x="5719" y="298"/>
                      <a:pt x="5729" y="303"/>
                    </a:cubicBezTo>
                    <a:cubicBezTo>
                      <a:pt x="5776" y="350"/>
                      <a:pt x="5508" y="777"/>
                      <a:pt x="5476" y="840"/>
                    </a:cubicBezTo>
                    <a:cubicBezTo>
                      <a:pt x="4687" y="2339"/>
                      <a:pt x="3661" y="3713"/>
                      <a:pt x="2477" y="4896"/>
                    </a:cubicBezTo>
                    <a:cubicBezTo>
                      <a:pt x="2130" y="5244"/>
                      <a:pt x="1783" y="5575"/>
                      <a:pt x="1404" y="5875"/>
                    </a:cubicBezTo>
                    <a:cubicBezTo>
                      <a:pt x="1230" y="6033"/>
                      <a:pt x="1041" y="6175"/>
                      <a:pt x="867" y="6317"/>
                    </a:cubicBezTo>
                    <a:cubicBezTo>
                      <a:pt x="678" y="6459"/>
                      <a:pt x="441" y="6617"/>
                      <a:pt x="188" y="6649"/>
                    </a:cubicBezTo>
                    <a:cubicBezTo>
                      <a:pt x="23" y="6664"/>
                      <a:pt x="1" y="6935"/>
                      <a:pt x="162" y="6935"/>
                    </a:cubicBezTo>
                    <a:cubicBezTo>
                      <a:pt x="170" y="6935"/>
                      <a:pt x="179" y="6934"/>
                      <a:pt x="188" y="6933"/>
                    </a:cubicBezTo>
                    <a:cubicBezTo>
                      <a:pt x="662" y="6885"/>
                      <a:pt x="1025" y="6570"/>
                      <a:pt x="1372" y="6286"/>
                    </a:cubicBezTo>
                    <a:cubicBezTo>
                      <a:pt x="1735" y="6001"/>
                      <a:pt x="2067" y="5702"/>
                      <a:pt x="2398" y="5386"/>
                    </a:cubicBezTo>
                    <a:cubicBezTo>
                      <a:pt x="3061" y="4754"/>
                      <a:pt x="3661" y="4076"/>
                      <a:pt x="4214" y="3350"/>
                    </a:cubicBezTo>
                    <a:cubicBezTo>
                      <a:pt x="4766" y="2623"/>
                      <a:pt x="5271" y="1850"/>
                      <a:pt x="5697" y="1045"/>
                    </a:cubicBezTo>
                    <a:cubicBezTo>
                      <a:pt x="5808" y="855"/>
                      <a:pt x="5934" y="650"/>
                      <a:pt x="5997" y="445"/>
                    </a:cubicBezTo>
                    <a:cubicBezTo>
                      <a:pt x="6076" y="240"/>
                      <a:pt x="5950" y="35"/>
                      <a:pt x="5729" y="19"/>
                    </a:cubicBezTo>
                    <a:cubicBezTo>
                      <a:pt x="5697" y="14"/>
                      <a:pt x="5664" y="12"/>
                      <a:pt x="5632" y="12"/>
                    </a:cubicBezTo>
                    <a:cubicBezTo>
                      <a:pt x="5554" y="12"/>
                      <a:pt x="5476" y="23"/>
                      <a:pt x="5398" y="35"/>
                    </a:cubicBezTo>
                    <a:cubicBezTo>
                      <a:pt x="5271" y="35"/>
                      <a:pt x="5129" y="50"/>
                      <a:pt x="4987" y="66"/>
                    </a:cubicBezTo>
                    <a:cubicBezTo>
                      <a:pt x="4719" y="82"/>
                      <a:pt x="4450" y="98"/>
                      <a:pt x="4182" y="98"/>
                    </a:cubicBezTo>
                    <a:cubicBezTo>
                      <a:pt x="3817" y="112"/>
                      <a:pt x="3453" y="119"/>
                      <a:pt x="3089" y="119"/>
                    </a:cubicBezTo>
                    <a:cubicBezTo>
                      <a:pt x="2239" y="119"/>
                      <a:pt x="1391" y="80"/>
                      <a:pt x="551" y="3"/>
                    </a:cubicBezTo>
                    <a:cubicBezTo>
                      <a:pt x="542" y="1"/>
                      <a:pt x="533" y="1"/>
                      <a:pt x="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0"/>
              <p:cNvSpPr/>
              <p:nvPr/>
            </p:nvSpPr>
            <p:spPr>
              <a:xfrm>
                <a:off x="3033508" y="3159599"/>
                <a:ext cx="54166" cy="54089"/>
              </a:xfrm>
              <a:custGeom>
                <a:avLst/>
                <a:gdLst/>
                <a:ahLst/>
                <a:cxnLst/>
                <a:rect l="l" t="t" r="r" b="b"/>
                <a:pathLst>
                  <a:path w="2816" h="2812" extrusionOk="0">
                    <a:moveTo>
                      <a:pt x="197" y="1"/>
                    </a:moveTo>
                    <a:cubicBezTo>
                      <a:pt x="78" y="1"/>
                      <a:pt x="1" y="189"/>
                      <a:pt x="118" y="281"/>
                    </a:cubicBezTo>
                    <a:cubicBezTo>
                      <a:pt x="1066" y="944"/>
                      <a:pt x="1871" y="1780"/>
                      <a:pt x="2486" y="2743"/>
                    </a:cubicBezTo>
                    <a:cubicBezTo>
                      <a:pt x="2520" y="2791"/>
                      <a:pt x="2567" y="2811"/>
                      <a:pt x="2613" y="2811"/>
                    </a:cubicBezTo>
                    <a:cubicBezTo>
                      <a:pt x="2717" y="2811"/>
                      <a:pt x="2816" y="2706"/>
                      <a:pt x="2739" y="2585"/>
                    </a:cubicBezTo>
                    <a:cubicBezTo>
                      <a:pt x="2092" y="1591"/>
                      <a:pt x="1255" y="707"/>
                      <a:pt x="276" y="28"/>
                    </a:cubicBezTo>
                    <a:cubicBezTo>
                      <a:pt x="249" y="9"/>
                      <a:pt x="222" y="1"/>
                      <a:pt x="1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0"/>
              <p:cNvSpPr/>
              <p:nvPr/>
            </p:nvSpPr>
            <p:spPr>
              <a:xfrm>
                <a:off x="3030911" y="3173180"/>
                <a:ext cx="10041" cy="180982"/>
              </a:xfrm>
              <a:custGeom>
                <a:avLst/>
                <a:gdLst/>
                <a:ahLst/>
                <a:cxnLst/>
                <a:rect l="l" t="t" r="r" b="b"/>
                <a:pathLst>
                  <a:path w="522" h="9409" extrusionOk="0">
                    <a:moveTo>
                      <a:pt x="281" y="1"/>
                    </a:moveTo>
                    <a:cubicBezTo>
                      <a:pt x="206" y="1"/>
                      <a:pt x="135" y="48"/>
                      <a:pt x="143" y="143"/>
                    </a:cubicBezTo>
                    <a:cubicBezTo>
                      <a:pt x="222" y="869"/>
                      <a:pt x="111" y="1595"/>
                      <a:pt x="80" y="2321"/>
                    </a:cubicBezTo>
                    <a:cubicBezTo>
                      <a:pt x="32" y="2842"/>
                      <a:pt x="32" y="3379"/>
                      <a:pt x="17" y="3900"/>
                    </a:cubicBezTo>
                    <a:cubicBezTo>
                      <a:pt x="1" y="5131"/>
                      <a:pt x="17" y="6346"/>
                      <a:pt x="64" y="7578"/>
                    </a:cubicBezTo>
                    <a:cubicBezTo>
                      <a:pt x="96" y="8130"/>
                      <a:pt x="127" y="8698"/>
                      <a:pt x="175" y="9267"/>
                    </a:cubicBezTo>
                    <a:cubicBezTo>
                      <a:pt x="182" y="9361"/>
                      <a:pt x="261" y="9409"/>
                      <a:pt x="336" y="9409"/>
                    </a:cubicBezTo>
                    <a:cubicBezTo>
                      <a:pt x="411" y="9409"/>
                      <a:pt x="482" y="9361"/>
                      <a:pt x="474" y="9267"/>
                    </a:cubicBezTo>
                    <a:cubicBezTo>
                      <a:pt x="364" y="8178"/>
                      <a:pt x="332" y="7088"/>
                      <a:pt x="317" y="5999"/>
                    </a:cubicBezTo>
                    <a:cubicBezTo>
                      <a:pt x="301" y="4831"/>
                      <a:pt x="301" y="3663"/>
                      <a:pt x="364" y="2495"/>
                    </a:cubicBezTo>
                    <a:cubicBezTo>
                      <a:pt x="396" y="1706"/>
                      <a:pt x="522" y="932"/>
                      <a:pt x="443" y="143"/>
                    </a:cubicBezTo>
                    <a:cubicBezTo>
                      <a:pt x="435" y="48"/>
                      <a:pt x="356"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0"/>
              <p:cNvSpPr/>
              <p:nvPr/>
            </p:nvSpPr>
            <p:spPr>
              <a:xfrm>
                <a:off x="3108065" y="3028029"/>
                <a:ext cx="196428" cy="11156"/>
              </a:xfrm>
              <a:custGeom>
                <a:avLst/>
                <a:gdLst/>
                <a:ahLst/>
                <a:cxnLst/>
                <a:rect l="l" t="t" r="r" b="b"/>
                <a:pathLst>
                  <a:path w="10212" h="580" extrusionOk="0">
                    <a:moveTo>
                      <a:pt x="10023" y="1"/>
                    </a:moveTo>
                    <a:cubicBezTo>
                      <a:pt x="10018" y="1"/>
                      <a:pt x="10012" y="1"/>
                      <a:pt x="10007" y="1"/>
                    </a:cubicBezTo>
                    <a:cubicBezTo>
                      <a:pt x="7893" y="185"/>
                      <a:pt x="5769" y="282"/>
                      <a:pt x="3642" y="282"/>
                    </a:cubicBezTo>
                    <a:cubicBezTo>
                      <a:pt x="3212" y="282"/>
                      <a:pt x="2782" y="278"/>
                      <a:pt x="2351" y="270"/>
                    </a:cubicBezTo>
                    <a:cubicBezTo>
                      <a:pt x="1625" y="254"/>
                      <a:pt x="915" y="238"/>
                      <a:pt x="205" y="207"/>
                    </a:cubicBezTo>
                    <a:cubicBezTo>
                      <a:pt x="199" y="206"/>
                      <a:pt x="194" y="206"/>
                      <a:pt x="189" y="206"/>
                    </a:cubicBezTo>
                    <a:cubicBezTo>
                      <a:pt x="0" y="206"/>
                      <a:pt x="20" y="491"/>
                      <a:pt x="205" y="507"/>
                    </a:cubicBezTo>
                    <a:cubicBezTo>
                      <a:pt x="1323" y="555"/>
                      <a:pt x="2442" y="579"/>
                      <a:pt x="3561" y="579"/>
                    </a:cubicBezTo>
                    <a:cubicBezTo>
                      <a:pt x="4999" y="579"/>
                      <a:pt x="6438" y="539"/>
                      <a:pt x="7876" y="459"/>
                    </a:cubicBezTo>
                    <a:cubicBezTo>
                      <a:pt x="8587" y="412"/>
                      <a:pt x="9297" y="364"/>
                      <a:pt x="10007" y="301"/>
                    </a:cubicBezTo>
                    <a:cubicBezTo>
                      <a:pt x="10192" y="286"/>
                      <a:pt x="10212" y="1"/>
                      <a:pt x="100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0"/>
              <p:cNvSpPr/>
              <p:nvPr/>
            </p:nvSpPr>
            <p:spPr>
              <a:xfrm>
                <a:off x="3136879" y="3083908"/>
                <a:ext cx="150322" cy="94463"/>
              </a:xfrm>
              <a:custGeom>
                <a:avLst/>
                <a:gdLst/>
                <a:ahLst/>
                <a:cxnLst/>
                <a:rect l="l" t="t" r="r" b="b"/>
                <a:pathLst>
                  <a:path w="7815" h="4911" extrusionOk="0">
                    <a:moveTo>
                      <a:pt x="7215" y="1"/>
                    </a:moveTo>
                    <a:cubicBezTo>
                      <a:pt x="7073" y="1"/>
                      <a:pt x="6915" y="17"/>
                      <a:pt x="6773" y="17"/>
                    </a:cubicBezTo>
                    <a:lnTo>
                      <a:pt x="5936" y="32"/>
                    </a:lnTo>
                    <a:cubicBezTo>
                      <a:pt x="4815" y="64"/>
                      <a:pt x="3679" y="80"/>
                      <a:pt x="2558" y="111"/>
                    </a:cubicBezTo>
                    <a:cubicBezTo>
                      <a:pt x="1990" y="127"/>
                      <a:pt x="1422" y="127"/>
                      <a:pt x="869" y="143"/>
                    </a:cubicBezTo>
                    <a:cubicBezTo>
                      <a:pt x="664" y="159"/>
                      <a:pt x="459" y="190"/>
                      <a:pt x="332" y="380"/>
                    </a:cubicBezTo>
                    <a:cubicBezTo>
                      <a:pt x="285" y="474"/>
                      <a:pt x="269" y="569"/>
                      <a:pt x="254" y="664"/>
                    </a:cubicBezTo>
                    <a:cubicBezTo>
                      <a:pt x="238" y="806"/>
                      <a:pt x="206" y="948"/>
                      <a:pt x="190" y="1090"/>
                    </a:cubicBezTo>
                    <a:cubicBezTo>
                      <a:pt x="33" y="2306"/>
                      <a:pt x="1" y="3537"/>
                      <a:pt x="96" y="4768"/>
                    </a:cubicBezTo>
                    <a:cubicBezTo>
                      <a:pt x="104" y="4863"/>
                      <a:pt x="182" y="4910"/>
                      <a:pt x="257" y="4910"/>
                    </a:cubicBezTo>
                    <a:cubicBezTo>
                      <a:pt x="332" y="4910"/>
                      <a:pt x="403" y="4863"/>
                      <a:pt x="396" y="4768"/>
                    </a:cubicBezTo>
                    <a:cubicBezTo>
                      <a:pt x="301" y="3742"/>
                      <a:pt x="317" y="2716"/>
                      <a:pt x="411" y="1706"/>
                    </a:cubicBezTo>
                    <a:cubicBezTo>
                      <a:pt x="443" y="1453"/>
                      <a:pt x="474" y="1185"/>
                      <a:pt x="506" y="932"/>
                    </a:cubicBezTo>
                    <a:cubicBezTo>
                      <a:pt x="522" y="822"/>
                      <a:pt x="538" y="711"/>
                      <a:pt x="569" y="617"/>
                    </a:cubicBezTo>
                    <a:cubicBezTo>
                      <a:pt x="601" y="506"/>
                      <a:pt x="648" y="459"/>
                      <a:pt x="759" y="443"/>
                    </a:cubicBezTo>
                    <a:cubicBezTo>
                      <a:pt x="885" y="427"/>
                      <a:pt x="1011" y="423"/>
                      <a:pt x="1136" y="423"/>
                    </a:cubicBezTo>
                    <a:cubicBezTo>
                      <a:pt x="1260" y="423"/>
                      <a:pt x="1382" y="427"/>
                      <a:pt x="1501" y="427"/>
                    </a:cubicBezTo>
                    <a:lnTo>
                      <a:pt x="2274" y="411"/>
                    </a:lnTo>
                    <a:cubicBezTo>
                      <a:pt x="3316" y="380"/>
                      <a:pt x="4373" y="364"/>
                      <a:pt x="5415" y="348"/>
                    </a:cubicBezTo>
                    <a:lnTo>
                      <a:pt x="6978" y="301"/>
                    </a:lnTo>
                    <a:cubicBezTo>
                      <a:pt x="7052" y="301"/>
                      <a:pt x="7132" y="294"/>
                      <a:pt x="7211" y="294"/>
                    </a:cubicBezTo>
                    <a:cubicBezTo>
                      <a:pt x="7250" y="294"/>
                      <a:pt x="7288" y="296"/>
                      <a:pt x="7325" y="301"/>
                    </a:cubicBezTo>
                    <a:cubicBezTo>
                      <a:pt x="7420" y="317"/>
                      <a:pt x="7420" y="396"/>
                      <a:pt x="7436" y="474"/>
                    </a:cubicBezTo>
                    <a:cubicBezTo>
                      <a:pt x="7452" y="743"/>
                      <a:pt x="7452" y="995"/>
                      <a:pt x="7452" y="1248"/>
                    </a:cubicBezTo>
                    <a:cubicBezTo>
                      <a:pt x="7499" y="2416"/>
                      <a:pt x="7515" y="3600"/>
                      <a:pt x="7531" y="4768"/>
                    </a:cubicBezTo>
                    <a:cubicBezTo>
                      <a:pt x="7531" y="4863"/>
                      <a:pt x="7602" y="4910"/>
                      <a:pt x="7673" y="4910"/>
                    </a:cubicBezTo>
                    <a:cubicBezTo>
                      <a:pt x="7744" y="4910"/>
                      <a:pt x="7815" y="4863"/>
                      <a:pt x="7815" y="4768"/>
                    </a:cubicBezTo>
                    <a:cubicBezTo>
                      <a:pt x="7815" y="3647"/>
                      <a:pt x="7783" y="2527"/>
                      <a:pt x="7752" y="1422"/>
                    </a:cubicBezTo>
                    <a:cubicBezTo>
                      <a:pt x="7752" y="1137"/>
                      <a:pt x="7736" y="853"/>
                      <a:pt x="7736" y="569"/>
                    </a:cubicBezTo>
                    <a:cubicBezTo>
                      <a:pt x="7720" y="364"/>
                      <a:pt x="7704" y="143"/>
                      <a:pt x="7499" y="48"/>
                    </a:cubicBezTo>
                    <a:cubicBezTo>
                      <a:pt x="7404" y="17"/>
                      <a:pt x="7310" y="1"/>
                      <a:pt x="7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0"/>
              <p:cNvSpPr/>
              <p:nvPr/>
            </p:nvSpPr>
            <p:spPr>
              <a:xfrm>
                <a:off x="3142362" y="3134612"/>
                <a:ext cx="143320" cy="10656"/>
              </a:xfrm>
              <a:custGeom>
                <a:avLst/>
                <a:gdLst/>
                <a:ahLst/>
                <a:cxnLst/>
                <a:rect l="l" t="t" r="r" b="b"/>
                <a:pathLst>
                  <a:path w="7451" h="554" extrusionOk="0">
                    <a:moveTo>
                      <a:pt x="7276" y="0"/>
                    </a:moveTo>
                    <a:cubicBezTo>
                      <a:pt x="7271" y="0"/>
                      <a:pt x="7266" y="1"/>
                      <a:pt x="7261" y="1"/>
                    </a:cubicBezTo>
                    <a:cubicBezTo>
                      <a:pt x="5430" y="127"/>
                      <a:pt x="3599" y="206"/>
                      <a:pt x="1768" y="238"/>
                    </a:cubicBezTo>
                    <a:cubicBezTo>
                      <a:pt x="1247" y="254"/>
                      <a:pt x="710" y="254"/>
                      <a:pt x="189" y="254"/>
                    </a:cubicBezTo>
                    <a:cubicBezTo>
                      <a:pt x="0" y="254"/>
                      <a:pt x="0" y="554"/>
                      <a:pt x="189" y="554"/>
                    </a:cubicBezTo>
                    <a:cubicBezTo>
                      <a:pt x="2021" y="554"/>
                      <a:pt x="3852" y="506"/>
                      <a:pt x="5683" y="396"/>
                    </a:cubicBezTo>
                    <a:cubicBezTo>
                      <a:pt x="6204" y="364"/>
                      <a:pt x="6740" y="333"/>
                      <a:pt x="7261" y="301"/>
                    </a:cubicBezTo>
                    <a:cubicBezTo>
                      <a:pt x="7446" y="286"/>
                      <a:pt x="7451" y="0"/>
                      <a:pt x="72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0"/>
              <p:cNvSpPr/>
              <p:nvPr/>
            </p:nvSpPr>
            <p:spPr>
              <a:xfrm>
                <a:off x="3135668" y="3220864"/>
                <a:ext cx="171884" cy="136645"/>
              </a:xfrm>
              <a:custGeom>
                <a:avLst/>
                <a:gdLst/>
                <a:ahLst/>
                <a:cxnLst/>
                <a:rect l="l" t="t" r="r" b="b"/>
                <a:pathLst>
                  <a:path w="8936" h="7104" extrusionOk="0">
                    <a:moveTo>
                      <a:pt x="1358" y="0"/>
                    </a:moveTo>
                    <a:cubicBezTo>
                      <a:pt x="1074" y="0"/>
                      <a:pt x="774" y="16"/>
                      <a:pt x="522" y="174"/>
                    </a:cubicBezTo>
                    <a:cubicBezTo>
                      <a:pt x="269" y="332"/>
                      <a:pt x="174" y="600"/>
                      <a:pt x="143" y="884"/>
                    </a:cubicBezTo>
                    <a:cubicBezTo>
                      <a:pt x="111" y="1247"/>
                      <a:pt x="96" y="1594"/>
                      <a:pt x="80" y="1957"/>
                    </a:cubicBezTo>
                    <a:cubicBezTo>
                      <a:pt x="1" y="3615"/>
                      <a:pt x="32" y="5304"/>
                      <a:pt x="174" y="6961"/>
                    </a:cubicBezTo>
                    <a:cubicBezTo>
                      <a:pt x="182" y="7056"/>
                      <a:pt x="261" y="7103"/>
                      <a:pt x="336" y="7103"/>
                    </a:cubicBezTo>
                    <a:cubicBezTo>
                      <a:pt x="411" y="7103"/>
                      <a:pt x="482" y="7056"/>
                      <a:pt x="474" y="6961"/>
                    </a:cubicBezTo>
                    <a:cubicBezTo>
                      <a:pt x="348" y="5556"/>
                      <a:pt x="301" y="4152"/>
                      <a:pt x="348" y="2731"/>
                    </a:cubicBezTo>
                    <a:cubicBezTo>
                      <a:pt x="348" y="2384"/>
                      <a:pt x="364" y="2021"/>
                      <a:pt x="395" y="1658"/>
                    </a:cubicBezTo>
                    <a:cubicBezTo>
                      <a:pt x="411" y="1358"/>
                      <a:pt x="395" y="1026"/>
                      <a:pt x="474" y="726"/>
                    </a:cubicBezTo>
                    <a:cubicBezTo>
                      <a:pt x="553" y="442"/>
                      <a:pt x="774" y="332"/>
                      <a:pt x="1058" y="316"/>
                    </a:cubicBezTo>
                    <a:cubicBezTo>
                      <a:pt x="1164" y="305"/>
                      <a:pt x="1272" y="302"/>
                      <a:pt x="1382" y="302"/>
                    </a:cubicBezTo>
                    <a:cubicBezTo>
                      <a:pt x="1602" y="302"/>
                      <a:pt x="1827" y="316"/>
                      <a:pt x="2037" y="316"/>
                    </a:cubicBezTo>
                    <a:cubicBezTo>
                      <a:pt x="3458" y="332"/>
                      <a:pt x="4894" y="347"/>
                      <a:pt x="6315" y="363"/>
                    </a:cubicBezTo>
                    <a:cubicBezTo>
                      <a:pt x="6662" y="363"/>
                      <a:pt x="7009" y="379"/>
                      <a:pt x="7341" y="379"/>
                    </a:cubicBezTo>
                    <a:cubicBezTo>
                      <a:pt x="7379" y="379"/>
                      <a:pt x="7418" y="379"/>
                      <a:pt x="7457" y="379"/>
                    </a:cubicBezTo>
                    <a:cubicBezTo>
                      <a:pt x="7711" y="379"/>
                      <a:pt x="7984" y="390"/>
                      <a:pt x="8162" y="568"/>
                    </a:cubicBezTo>
                    <a:cubicBezTo>
                      <a:pt x="8335" y="742"/>
                      <a:pt x="8414" y="995"/>
                      <a:pt x="8462" y="1231"/>
                    </a:cubicBezTo>
                    <a:cubicBezTo>
                      <a:pt x="8509" y="1515"/>
                      <a:pt x="8525" y="1815"/>
                      <a:pt x="8541" y="2115"/>
                    </a:cubicBezTo>
                    <a:cubicBezTo>
                      <a:pt x="8651" y="3662"/>
                      <a:pt x="8541" y="5225"/>
                      <a:pt x="8225" y="6740"/>
                    </a:cubicBezTo>
                    <a:cubicBezTo>
                      <a:pt x="8206" y="6854"/>
                      <a:pt x="8301" y="6928"/>
                      <a:pt x="8386" y="6928"/>
                    </a:cubicBezTo>
                    <a:cubicBezTo>
                      <a:pt x="8443" y="6928"/>
                      <a:pt x="8496" y="6895"/>
                      <a:pt x="8509" y="6819"/>
                    </a:cubicBezTo>
                    <a:cubicBezTo>
                      <a:pt x="8809" y="5399"/>
                      <a:pt x="8935" y="3946"/>
                      <a:pt x="8872" y="2494"/>
                    </a:cubicBezTo>
                    <a:cubicBezTo>
                      <a:pt x="8856" y="2131"/>
                      <a:pt x="8825" y="1784"/>
                      <a:pt x="8777" y="1421"/>
                    </a:cubicBezTo>
                    <a:cubicBezTo>
                      <a:pt x="8746" y="1168"/>
                      <a:pt x="8699" y="900"/>
                      <a:pt x="8588" y="663"/>
                    </a:cubicBezTo>
                    <a:cubicBezTo>
                      <a:pt x="8462" y="426"/>
                      <a:pt x="8272" y="237"/>
                      <a:pt x="8020" y="142"/>
                    </a:cubicBezTo>
                    <a:cubicBezTo>
                      <a:pt x="7830" y="85"/>
                      <a:pt x="7618" y="74"/>
                      <a:pt x="7411" y="74"/>
                    </a:cubicBezTo>
                    <a:cubicBezTo>
                      <a:pt x="7272" y="74"/>
                      <a:pt x="7136" y="79"/>
                      <a:pt x="7009" y="79"/>
                    </a:cubicBezTo>
                    <a:cubicBezTo>
                      <a:pt x="5494" y="63"/>
                      <a:pt x="3994" y="32"/>
                      <a:pt x="2479" y="16"/>
                    </a:cubicBezTo>
                    <a:cubicBezTo>
                      <a:pt x="2100" y="16"/>
                      <a:pt x="1721" y="16"/>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0"/>
              <p:cNvSpPr/>
              <p:nvPr/>
            </p:nvSpPr>
            <p:spPr>
              <a:xfrm>
                <a:off x="3144170" y="3317696"/>
                <a:ext cx="142724" cy="8579"/>
              </a:xfrm>
              <a:custGeom>
                <a:avLst/>
                <a:gdLst/>
                <a:ahLst/>
                <a:cxnLst/>
                <a:rect l="l" t="t" r="r" b="b"/>
                <a:pathLst>
                  <a:path w="7420" h="446" extrusionOk="0">
                    <a:moveTo>
                      <a:pt x="7245" y="1"/>
                    </a:moveTo>
                    <a:cubicBezTo>
                      <a:pt x="7240" y="1"/>
                      <a:pt x="7235" y="1"/>
                      <a:pt x="7230" y="2"/>
                    </a:cubicBezTo>
                    <a:cubicBezTo>
                      <a:pt x="5930" y="103"/>
                      <a:pt x="4622" y="148"/>
                      <a:pt x="3312" y="148"/>
                    </a:cubicBezTo>
                    <a:cubicBezTo>
                      <a:pt x="2793" y="148"/>
                      <a:pt x="2273" y="141"/>
                      <a:pt x="1753" y="128"/>
                    </a:cubicBezTo>
                    <a:cubicBezTo>
                      <a:pt x="1232" y="112"/>
                      <a:pt x="711" y="80"/>
                      <a:pt x="190" y="49"/>
                    </a:cubicBezTo>
                    <a:cubicBezTo>
                      <a:pt x="185" y="49"/>
                      <a:pt x="181" y="48"/>
                      <a:pt x="176" y="48"/>
                    </a:cubicBezTo>
                    <a:cubicBezTo>
                      <a:pt x="1" y="48"/>
                      <a:pt x="6" y="333"/>
                      <a:pt x="190" y="349"/>
                    </a:cubicBezTo>
                    <a:cubicBezTo>
                      <a:pt x="1258" y="413"/>
                      <a:pt x="2321" y="446"/>
                      <a:pt x="3385" y="446"/>
                    </a:cubicBezTo>
                    <a:cubicBezTo>
                      <a:pt x="4145" y="446"/>
                      <a:pt x="4905" y="429"/>
                      <a:pt x="5668" y="396"/>
                    </a:cubicBezTo>
                    <a:cubicBezTo>
                      <a:pt x="6189" y="365"/>
                      <a:pt x="6710" y="333"/>
                      <a:pt x="7230" y="301"/>
                    </a:cubicBezTo>
                    <a:cubicBezTo>
                      <a:pt x="7415" y="286"/>
                      <a:pt x="7420" y="1"/>
                      <a:pt x="72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0"/>
              <p:cNvSpPr/>
              <p:nvPr/>
            </p:nvSpPr>
            <p:spPr>
              <a:xfrm>
                <a:off x="3148421" y="3269742"/>
                <a:ext cx="142724" cy="6694"/>
              </a:xfrm>
              <a:custGeom>
                <a:avLst/>
                <a:gdLst/>
                <a:ahLst/>
                <a:cxnLst/>
                <a:rect l="l" t="t" r="r" b="b"/>
                <a:pathLst>
                  <a:path w="7420" h="348" extrusionOk="0">
                    <a:moveTo>
                      <a:pt x="7230" y="0"/>
                    </a:moveTo>
                    <a:cubicBezTo>
                      <a:pt x="5399" y="16"/>
                      <a:pt x="3568" y="32"/>
                      <a:pt x="1753" y="48"/>
                    </a:cubicBezTo>
                    <a:lnTo>
                      <a:pt x="190" y="48"/>
                    </a:lnTo>
                    <a:cubicBezTo>
                      <a:pt x="1" y="48"/>
                      <a:pt x="1" y="348"/>
                      <a:pt x="190" y="348"/>
                    </a:cubicBezTo>
                    <a:cubicBezTo>
                      <a:pt x="2021" y="332"/>
                      <a:pt x="3852" y="316"/>
                      <a:pt x="5683" y="300"/>
                    </a:cubicBezTo>
                    <a:lnTo>
                      <a:pt x="7230" y="300"/>
                    </a:lnTo>
                    <a:cubicBezTo>
                      <a:pt x="7420" y="300"/>
                      <a:pt x="7420" y="0"/>
                      <a:pt x="7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0"/>
              <p:cNvSpPr/>
              <p:nvPr/>
            </p:nvSpPr>
            <p:spPr>
              <a:xfrm>
                <a:off x="3214764" y="3228751"/>
                <a:ext cx="12176" cy="84115"/>
              </a:xfrm>
              <a:custGeom>
                <a:avLst/>
                <a:gdLst/>
                <a:ahLst/>
                <a:cxnLst/>
                <a:rect l="l" t="t" r="r" b="b"/>
                <a:pathLst>
                  <a:path w="633" h="4373" extrusionOk="0">
                    <a:moveTo>
                      <a:pt x="488" y="0"/>
                    </a:moveTo>
                    <a:cubicBezTo>
                      <a:pt x="415" y="0"/>
                      <a:pt x="340" y="48"/>
                      <a:pt x="340" y="143"/>
                    </a:cubicBezTo>
                    <a:cubicBezTo>
                      <a:pt x="230" y="1500"/>
                      <a:pt x="119" y="2873"/>
                      <a:pt x="9" y="4231"/>
                    </a:cubicBezTo>
                    <a:cubicBezTo>
                      <a:pt x="1" y="4326"/>
                      <a:pt x="72" y="4373"/>
                      <a:pt x="147" y="4373"/>
                    </a:cubicBezTo>
                    <a:cubicBezTo>
                      <a:pt x="222" y="4373"/>
                      <a:pt x="301" y="4326"/>
                      <a:pt x="309" y="4231"/>
                    </a:cubicBezTo>
                    <a:cubicBezTo>
                      <a:pt x="419" y="2873"/>
                      <a:pt x="514" y="1500"/>
                      <a:pt x="624" y="143"/>
                    </a:cubicBezTo>
                    <a:cubicBezTo>
                      <a:pt x="632" y="48"/>
                      <a:pt x="561" y="0"/>
                      <a:pt x="4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a:off x="2854502" y="3196878"/>
                <a:ext cx="7309" cy="5771"/>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0"/>
              <p:cNvSpPr/>
              <p:nvPr/>
            </p:nvSpPr>
            <p:spPr>
              <a:xfrm>
                <a:off x="2874853" y="3219633"/>
                <a:ext cx="7598" cy="579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0"/>
              <p:cNvSpPr/>
              <p:nvPr/>
            </p:nvSpPr>
            <p:spPr>
              <a:xfrm>
                <a:off x="2892762" y="3175622"/>
                <a:ext cx="7617" cy="7598"/>
              </a:xfrm>
              <a:custGeom>
                <a:avLst/>
                <a:gdLst/>
                <a:ahLst/>
                <a:cxnLst/>
                <a:rect l="l" t="t" r="r" b="b"/>
                <a:pathLst>
                  <a:path w="396" h="395" extrusionOk="0">
                    <a:moveTo>
                      <a:pt x="158" y="0"/>
                    </a:moveTo>
                    <a:cubicBezTo>
                      <a:pt x="143" y="0"/>
                      <a:pt x="111" y="16"/>
                      <a:pt x="95" y="16"/>
                    </a:cubicBezTo>
                    <a:cubicBezTo>
                      <a:pt x="79" y="32"/>
                      <a:pt x="64" y="32"/>
                      <a:pt x="48" y="47"/>
                    </a:cubicBezTo>
                    <a:lnTo>
                      <a:pt x="32" y="79"/>
                    </a:lnTo>
                    <a:cubicBezTo>
                      <a:pt x="16" y="111"/>
                      <a:pt x="1" y="126"/>
                      <a:pt x="1" y="158"/>
                    </a:cubicBezTo>
                    <a:lnTo>
                      <a:pt x="16" y="189"/>
                    </a:lnTo>
                    <a:cubicBezTo>
                      <a:pt x="16" y="221"/>
                      <a:pt x="32" y="237"/>
                      <a:pt x="48" y="253"/>
                    </a:cubicBezTo>
                    <a:lnTo>
                      <a:pt x="143" y="347"/>
                    </a:lnTo>
                    <a:cubicBezTo>
                      <a:pt x="143" y="363"/>
                      <a:pt x="158" y="363"/>
                      <a:pt x="190" y="379"/>
                    </a:cubicBezTo>
                    <a:cubicBezTo>
                      <a:pt x="206" y="379"/>
                      <a:pt x="222" y="395"/>
                      <a:pt x="237" y="395"/>
                    </a:cubicBezTo>
                    <a:cubicBezTo>
                      <a:pt x="253" y="395"/>
                      <a:pt x="285" y="379"/>
                      <a:pt x="300" y="379"/>
                    </a:cubicBezTo>
                    <a:cubicBezTo>
                      <a:pt x="316" y="363"/>
                      <a:pt x="332" y="363"/>
                      <a:pt x="348" y="347"/>
                    </a:cubicBezTo>
                    <a:lnTo>
                      <a:pt x="364" y="316"/>
                    </a:lnTo>
                    <a:cubicBezTo>
                      <a:pt x="379" y="284"/>
                      <a:pt x="395" y="268"/>
                      <a:pt x="395" y="237"/>
                    </a:cubicBezTo>
                    <a:lnTo>
                      <a:pt x="379" y="205"/>
                    </a:lnTo>
                    <a:cubicBezTo>
                      <a:pt x="379" y="174"/>
                      <a:pt x="364" y="158"/>
                      <a:pt x="348" y="142"/>
                    </a:cubicBezTo>
                    <a:lnTo>
                      <a:pt x="253" y="47"/>
                    </a:lnTo>
                    <a:cubicBezTo>
                      <a:pt x="237" y="32"/>
                      <a:pt x="222" y="32"/>
                      <a:pt x="206" y="16"/>
                    </a:cubicBezTo>
                    <a:cubicBezTo>
                      <a:pt x="190" y="16"/>
                      <a:pt x="174" y="0"/>
                      <a:pt x="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a:off x="2859369" y="3154656"/>
                <a:ext cx="7598" cy="5482"/>
              </a:xfrm>
              <a:custGeom>
                <a:avLst/>
                <a:gdLst/>
                <a:ahLst/>
                <a:cxnLst/>
                <a:rect l="l" t="t" r="r" b="b"/>
                <a:pathLst>
                  <a:path w="395" h="285" extrusionOk="0">
                    <a:moveTo>
                      <a:pt x="190" y="1"/>
                    </a:moveTo>
                    <a:cubicBezTo>
                      <a:pt x="0" y="1"/>
                      <a:pt x="0" y="285"/>
                      <a:pt x="190" y="285"/>
                    </a:cubicBezTo>
                    <a:cubicBezTo>
                      <a:pt x="395" y="285"/>
                      <a:pt x="395" y="1"/>
                      <a:pt x="1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a:off x="3124126" y="3472272"/>
                <a:ext cx="7617" cy="7309"/>
              </a:xfrm>
              <a:custGeom>
                <a:avLst/>
                <a:gdLst/>
                <a:ahLst/>
                <a:cxnLst/>
                <a:rect l="l" t="t" r="r" b="b"/>
                <a:pathLst>
                  <a:path w="396" h="380" extrusionOk="0">
                    <a:moveTo>
                      <a:pt x="206" y="0"/>
                    </a:moveTo>
                    <a:cubicBezTo>
                      <a:pt x="175" y="16"/>
                      <a:pt x="159" y="32"/>
                      <a:pt x="143" y="48"/>
                    </a:cubicBezTo>
                    <a:lnTo>
                      <a:pt x="48" y="127"/>
                    </a:lnTo>
                    <a:cubicBezTo>
                      <a:pt x="33" y="142"/>
                      <a:pt x="33" y="158"/>
                      <a:pt x="17" y="174"/>
                    </a:cubicBezTo>
                    <a:cubicBezTo>
                      <a:pt x="1" y="190"/>
                      <a:pt x="1" y="205"/>
                      <a:pt x="1" y="237"/>
                    </a:cubicBezTo>
                    <a:cubicBezTo>
                      <a:pt x="1" y="253"/>
                      <a:pt x="17" y="269"/>
                      <a:pt x="17" y="284"/>
                    </a:cubicBezTo>
                    <a:cubicBezTo>
                      <a:pt x="17" y="300"/>
                      <a:pt x="33" y="316"/>
                      <a:pt x="48" y="332"/>
                    </a:cubicBezTo>
                    <a:lnTo>
                      <a:pt x="80" y="363"/>
                    </a:lnTo>
                    <a:cubicBezTo>
                      <a:pt x="96" y="379"/>
                      <a:pt x="127" y="379"/>
                      <a:pt x="159" y="379"/>
                    </a:cubicBezTo>
                    <a:lnTo>
                      <a:pt x="190" y="379"/>
                    </a:lnTo>
                    <a:cubicBezTo>
                      <a:pt x="222" y="363"/>
                      <a:pt x="238" y="348"/>
                      <a:pt x="254" y="332"/>
                    </a:cubicBezTo>
                    <a:lnTo>
                      <a:pt x="348" y="253"/>
                    </a:lnTo>
                    <a:cubicBezTo>
                      <a:pt x="364" y="237"/>
                      <a:pt x="364" y="221"/>
                      <a:pt x="380" y="205"/>
                    </a:cubicBezTo>
                    <a:cubicBezTo>
                      <a:pt x="380" y="190"/>
                      <a:pt x="396" y="174"/>
                      <a:pt x="396" y="142"/>
                    </a:cubicBezTo>
                    <a:cubicBezTo>
                      <a:pt x="396" y="127"/>
                      <a:pt x="380" y="111"/>
                      <a:pt x="380" y="95"/>
                    </a:cubicBezTo>
                    <a:cubicBezTo>
                      <a:pt x="364" y="79"/>
                      <a:pt x="364" y="63"/>
                      <a:pt x="348" y="48"/>
                    </a:cubicBezTo>
                    <a:lnTo>
                      <a:pt x="317" y="16"/>
                    </a:lnTo>
                    <a:cubicBezTo>
                      <a:pt x="285" y="0"/>
                      <a:pt x="269" y="0"/>
                      <a:pt x="2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a:off x="3156923" y="3496721"/>
                <a:ext cx="5790" cy="7444"/>
              </a:xfrm>
              <a:custGeom>
                <a:avLst/>
                <a:gdLst/>
                <a:ahLst/>
                <a:cxnLst/>
                <a:rect l="l" t="t" r="r" b="b"/>
                <a:pathLst>
                  <a:path w="301" h="387" extrusionOk="0">
                    <a:moveTo>
                      <a:pt x="163" y="1"/>
                    </a:moveTo>
                    <a:cubicBezTo>
                      <a:pt x="155" y="1"/>
                      <a:pt x="148" y="3"/>
                      <a:pt x="143" y="8"/>
                    </a:cubicBezTo>
                    <a:lnTo>
                      <a:pt x="111" y="8"/>
                    </a:lnTo>
                    <a:cubicBezTo>
                      <a:pt x="80" y="8"/>
                      <a:pt x="64" y="24"/>
                      <a:pt x="48" y="39"/>
                    </a:cubicBezTo>
                    <a:lnTo>
                      <a:pt x="17" y="71"/>
                    </a:lnTo>
                    <a:cubicBezTo>
                      <a:pt x="1" y="103"/>
                      <a:pt x="1" y="118"/>
                      <a:pt x="1" y="150"/>
                    </a:cubicBezTo>
                    <a:lnTo>
                      <a:pt x="1" y="229"/>
                    </a:lnTo>
                    <a:cubicBezTo>
                      <a:pt x="1" y="260"/>
                      <a:pt x="1" y="276"/>
                      <a:pt x="17" y="292"/>
                    </a:cubicBezTo>
                    <a:cubicBezTo>
                      <a:pt x="17" y="308"/>
                      <a:pt x="32" y="324"/>
                      <a:pt x="48" y="339"/>
                    </a:cubicBezTo>
                    <a:cubicBezTo>
                      <a:pt x="48" y="355"/>
                      <a:pt x="64" y="355"/>
                      <a:pt x="95" y="371"/>
                    </a:cubicBezTo>
                    <a:cubicBezTo>
                      <a:pt x="111" y="387"/>
                      <a:pt x="127" y="387"/>
                      <a:pt x="143" y="387"/>
                    </a:cubicBezTo>
                    <a:lnTo>
                      <a:pt x="190" y="371"/>
                    </a:lnTo>
                    <a:cubicBezTo>
                      <a:pt x="206" y="371"/>
                      <a:pt x="238" y="355"/>
                      <a:pt x="253" y="339"/>
                    </a:cubicBezTo>
                    <a:lnTo>
                      <a:pt x="269" y="308"/>
                    </a:lnTo>
                    <a:cubicBezTo>
                      <a:pt x="285" y="292"/>
                      <a:pt x="301" y="260"/>
                      <a:pt x="301" y="229"/>
                    </a:cubicBezTo>
                    <a:lnTo>
                      <a:pt x="301" y="150"/>
                    </a:lnTo>
                    <a:cubicBezTo>
                      <a:pt x="301" y="134"/>
                      <a:pt x="285" y="103"/>
                      <a:pt x="285" y="87"/>
                    </a:cubicBezTo>
                    <a:cubicBezTo>
                      <a:pt x="269" y="71"/>
                      <a:pt x="269" y="55"/>
                      <a:pt x="253" y="39"/>
                    </a:cubicBezTo>
                    <a:cubicBezTo>
                      <a:pt x="238" y="24"/>
                      <a:pt x="222" y="24"/>
                      <a:pt x="206" y="8"/>
                    </a:cubicBezTo>
                    <a:cubicBezTo>
                      <a:pt x="195" y="8"/>
                      <a:pt x="178" y="1"/>
                      <a:pt x="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0"/>
              <p:cNvSpPr/>
              <p:nvPr/>
            </p:nvSpPr>
            <p:spPr>
              <a:xfrm>
                <a:off x="3177870" y="3470753"/>
                <a:ext cx="7021" cy="5482"/>
              </a:xfrm>
              <a:custGeom>
                <a:avLst/>
                <a:gdLst/>
                <a:ahLst/>
                <a:cxnLst/>
                <a:rect l="l" t="t" r="r" b="b"/>
                <a:pathLst>
                  <a:path w="365" h="285" extrusionOk="0">
                    <a:moveTo>
                      <a:pt x="96" y="0"/>
                    </a:moveTo>
                    <a:cubicBezTo>
                      <a:pt x="80" y="16"/>
                      <a:pt x="64" y="16"/>
                      <a:pt x="48" y="32"/>
                    </a:cubicBezTo>
                    <a:cubicBezTo>
                      <a:pt x="33" y="48"/>
                      <a:pt x="33" y="64"/>
                      <a:pt x="17" y="79"/>
                    </a:cubicBezTo>
                    <a:cubicBezTo>
                      <a:pt x="17" y="95"/>
                      <a:pt x="1" y="127"/>
                      <a:pt x="1" y="142"/>
                    </a:cubicBezTo>
                    <a:lnTo>
                      <a:pt x="17" y="174"/>
                    </a:lnTo>
                    <a:cubicBezTo>
                      <a:pt x="17" y="206"/>
                      <a:pt x="33" y="221"/>
                      <a:pt x="48" y="253"/>
                    </a:cubicBezTo>
                    <a:lnTo>
                      <a:pt x="80" y="269"/>
                    </a:lnTo>
                    <a:cubicBezTo>
                      <a:pt x="111" y="284"/>
                      <a:pt x="127" y="284"/>
                      <a:pt x="159" y="284"/>
                    </a:cubicBezTo>
                    <a:lnTo>
                      <a:pt x="269" y="284"/>
                    </a:lnTo>
                    <a:cubicBezTo>
                      <a:pt x="285" y="269"/>
                      <a:pt x="301" y="269"/>
                      <a:pt x="317" y="253"/>
                    </a:cubicBezTo>
                    <a:cubicBezTo>
                      <a:pt x="332" y="237"/>
                      <a:pt x="332" y="221"/>
                      <a:pt x="348" y="206"/>
                    </a:cubicBezTo>
                    <a:cubicBezTo>
                      <a:pt x="364" y="190"/>
                      <a:pt x="364" y="158"/>
                      <a:pt x="364" y="142"/>
                    </a:cubicBezTo>
                    <a:lnTo>
                      <a:pt x="348" y="111"/>
                    </a:lnTo>
                    <a:cubicBezTo>
                      <a:pt x="348" y="79"/>
                      <a:pt x="332" y="64"/>
                      <a:pt x="317" y="32"/>
                    </a:cubicBezTo>
                    <a:lnTo>
                      <a:pt x="285" y="16"/>
                    </a:lnTo>
                    <a:cubicBezTo>
                      <a:pt x="269" y="0"/>
                      <a:pt x="238" y="0"/>
                      <a:pt x="2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a:off x="3147824" y="2861353"/>
                <a:ext cx="7309" cy="5482"/>
              </a:xfrm>
              <a:custGeom>
                <a:avLst/>
                <a:gdLst/>
                <a:ahLst/>
                <a:cxnLst/>
                <a:rect l="l" t="t" r="r" b="b"/>
                <a:pathLst>
                  <a:path w="380" h="285" extrusionOk="0">
                    <a:moveTo>
                      <a:pt x="190" y="0"/>
                    </a:moveTo>
                    <a:cubicBezTo>
                      <a:pt x="0" y="0"/>
                      <a:pt x="0" y="284"/>
                      <a:pt x="190" y="284"/>
                    </a:cubicBezTo>
                    <a:cubicBezTo>
                      <a:pt x="379" y="284"/>
                      <a:pt x="379" y="0"/>
                      <a:pt x="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a:off x="3112893" y="2908403"/>
                <a:ext cx="8829" cy="5790"/>
              </a:xfrm>
              <a:custGeom>
                <a:avLst/>
                <a:gdLst/>
                <a:ahLst/>
                <a:cxnLst/>
                <a:rect l="l" t="t" r="r" b="b"/>
                <a:pathLst>
                  <a:path w="459" h="301" extrusionOk="0">
                    <a:moveTo>
                      <a:pt x="143" y="1"/>
                    </a:moveTo>
                    <a:cubicBezTo>
                      <a:pt x="127" y="1"/>
                      <a:pt x="111" y="1"/>
                      <a:pt x="96" y="17"/>
                    </a:cubicBezTo>
                    <a:cubicBezTo>
                      <a:pt x="80" y="17"/>
                      <a:pt x="48" y="33"/>
                      <a:pt x="48" y="48"/>
                    </a:cubicBezTo>
                    <a:cubicBezTo>
                      <a:pt x="32" y="64"/>
                      <a:pt x="17" y="80"/>
                      <a:pt x="17" y="96"/>
                    </a:cubicBezTo>
                    <a:cubicBezTo>
                      <a:pt x="1" y="111"/>
                      <a:pt x="1" y="127"/>
                      <a:pt x="1" y="159"/>
                    </a:cubicBezTo>
                    <a:cubicBezTo>
                      <a:pt x="1" y="190"/>
                      <a:pt x="17" y="238"/>
                      <a:pt x="48" y="254"/>
                    </a:cubicBezTo>
                    <a:cubicBezTo>
                      <a:pt x="80" y="285"/>
                      <a:pt x="111" y="301"/>
                      <a:pt x="143" y="301"/>
                    </a:cubicBezTo>
                    <a:lnTo>
                      <a:pt x="317" y="301"/>
                    </a:lnTo>
                    <a:cubicBezTo>
                      <a:pt x="332" y="301"/>
                      <a:pt x="348" y="301"/>
                      <a:pt x="380" y="285"/>
                    </a:cubicBezTo>
                    <a:cubicBezTo>
                      <a:pt x="396" y="285"/>
                      <a:pt x="411" y="269"/>
                      <a:pt x="427" y="254"/>
                    </a:cubicBezTo>
                    <a:cubicBezTo>
                      <a:pt x="427" y="238"/>
                      <a:pt x="443" y="222"/>
                      <a:pt x="459" y="206"/>
                    </a:cubicBezTo>
                    <a:cubicBezTo>
                      <a:pt x="459" y="190"/>
                      <a:pt x="459" y="175"/>
                      <a:pt x="459" y="159"/>
                    </a:cubicBezTo>
                    <a:cubicBezTo>
                      <a:pt x="459" y="111"/>
                      <a:pt x="443" y="80"/>
                      <a:pt x="427" y="48"/>
                    </a:cubicBezTo>
                    <a:cubicBezTo>
                      <a:pt x="396" y="17"/>
                      <a:pt x="348"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0"/>
              <p:cNvSpPr/>
              <p:nvPr/>
            </p:nvSpPr>
            <p:spPr>
              <a:xfrm>
                <a:off x="3143881" y="2937872"/>
                <a:ext cx="5771" cy="7290"/>
              </a:xfrm>
              <a:custGeom>
                <a:avLst/>
                <a:gdLst/>
                <a:ahLst/>
                <a:cxnLst/>
                <a:rect l="l" t="t" r="r" b="b"/>
                <a:pathLst>
                  <a:path w="300" h="379" extrusionOk="0">
                    <a:moveTo>
                      <a:pt x="110" y="0"/>
                    </a:moveTo>
                    <a:cubicBezTo>
                      <a:pt x="79" y="16"/>
                      <a:pt x="63" y="16"/>
                      <a:pt x="47" y="47"/>
                    </a:cubicBezTo>
                    <a:lnTo>
                      <a:pt x="16" y="63"/>
                    </a:lnTo>
                    <a:cubicBezTo>
                      <a:pt x="0" y="95"/>
                      <a:pt x="0" y="111"/>
                      <a:pt x="0" y="142"/>
                    </a:cubicBezTo>
                    <a:lnTo>
                      <a:pt x="0" y="237"/>
                    </a:lnTo>
                    <a:cubicBezTo>
                      <a:pt x="0" y="253"/>
                      <a:pt x="0" y="268"/>
                      <a:pt x="16" y="284"/>
                    </a:cubicBezTo>
                    <a:cubicBezTo>
                      <a:pt x="16" y="300"/>
                      <a:pt x="32" y="316"/>
                      <a:pt x="47" y="332"/>
                    </a:cubicBezTo>
                    <a:cubicBezTo>
                      <a:pt x="47" y="347"/>
                      <a:pt x="63" y="363"/>
                      <a:pt x="95" y="363"/>
                    </a:cubicBezTo>
                    <a:cubicBezTo>
                      <a:pt x="110" y="379"/>
                      <a:pt x="126" y="379"/>
                      <a:pt x="142" y="379"/>
                    </a:cubicBezTo>
                    <a:lnTo>
                      <a:pt x="189" y="379"/>
                    </a:lnTo>
                    <a:cubicBezTo>
                      <a:pt x="205" y="363"/>
                      <a:pt x="237" y="347"/>
                      <a:pt x="253" y="332"/>
                    </a:cubicBezTo>
                    <a:lnTo>
                      <a:pt x="268" y="300"/>
                    </a:lnTo>
                    <a:cubicBezTo>
                      <a:pt x="284" y="284"/>
                      <a:pt x="300" y="253"/>
                      <a:pt x="300" y="237"/>
                    </a:cubicBezTo>
                    <a:lnTo>
                      <a:pt x="300" y="142"/>
                    </a:lnTo>
                    <a:cubicBezTo>
                      <a:pt x="300" y="126"/>
                      <a:pt x="284" y="111"/>
                      <a:pt x="284" y="95"/>
                    </a:cubicBezTo>
                    <a:cubicBezTo>
                      <a:pt x="268" y="79"/>
                      <a:pt x="268" y="47"/>
                      <a:pt x="253" y="47"/>
                    </a:cubicBezTo>
                    <a:cubicBezTo>
                      <a:pt x="237" y="32"/>
                      <a:pt x="221" y="16"/>
                      <a:pt x="205" y="16"/>
                    </a:cubicBezTo>
                    <a:cubicBezTo>
                      <a:pt x="189" y="0"/>
                      <a:pt x="158" y="0"/>
                      <a:pt x="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0"/>
              <p:cNvSpPr/>
              <p:nvPr/>
            </p:nvSpPr>
            <p:spPr>
              <a:xfrm>
                <a:off x="3158442" y="2900382"/>
                <a:ext cx="7309" cy="8964"/>
              </a:xfrm>
              <a:custGeom>
                <a:avLst/>
                <a:gdLst/>
                <a:ahLst/>
                <a:cxnLst/>
                <a:rect l="l" t="t" r="r" b="b"/>
                <a:pathLst>
                  <a:path w="380" h="466" extrusionOk="0">
                    <a:moveTo>
                      <a:pt x="143" y="1"/>
                    </a:moveTo>
                    <a:cubicBezTo>
                      <a:pt x="138" y="1"/>
                      <a:pt x="132" y="2"/>
                      <a:pt x="127" y="8"/>
                    </a:cubicBezTo>
                    <a:cubicBezTo>
                      <a:pt x="95" y="8"/>
                      <a:pt x="80" y="8"/>
                      <a:pt x="64" y="23"/>
                    </a:cubicBezTo>
                    <a:cubicBezTo>
                      <a:pt x="32" y="39"/>
                      <a:pt x="1" y="71"/>
                      <a:pt x="1" y="118"/>
                    </a:cubicBezTo>
                    <a:lnTo>
                      <a:pt x="1" y="150"/>
                    </a:lnTo>
                    <a:cubicBezTo>
                      <a:pt x="1" y="181"/>
                      <a:pt x="1" y="197"/>
                      <a:pt x="16" y="229"/>
                    </a:cubicBezTo>
                    <a:cubicBezTo>
                      <a:pt x="48" y="276"/>
                      <a:pt x="64" y="339"/>
                      <a:pt x="95" y="402"/>
                    </a:cubicBezTo>
                    <a:cubicBezTo>
                      <a:pt x="111" y="418"/>
                      <a:pt x="127" y="434"/>
                      <a:pt x="143" y="434"/>
                    </a:cubicBezTo>
                    <a:cubicBezTo>
                      <a:pt x="159" y="450"/>
                      <a:pt x="174" y="465"/>
                      <a:pt x="190" y="465"/>
                    </a:cubicBezTo>
                    <a:lnTo>
                      <a:pt x="253" y="465"/>
                    </a:lnTo>
                    <a:cubicBezTo>
                      <a:pt x="269" y="465"/>
                      <a:pt x="285" y="465"/>
                      <a:pt x="301" y="450"/>
                    </a:cubicBezTo>
                    <a:cubicBezTo>
                      <a:pt x="332" y="434"/>
                      <a:pt x="364" y="402"/>
                      <a:pt x="364" y="355"/>
                    </a:cubicBezTo>
                    <a:lnTo>
                      <a:pt x="380" y="323"/>
                    </a:lnTo>
                    <a:cubicBezTo>
                      <a:pt x="380" y="292"/>
                      <a:pt x="364" y="260"/>
                      <a:pt x="364" y="244"/>
                    </a:cubicBezTo>
                    <a:cubicBezTo>
                      <a:pt x="332" y="181"/>
                      <a:pt x="301" y="134"/>
                      <a:pt x="269" y="71"/>
                    </a:cubicBezTo>
                    <a:cubicBezTo>
                      <a:pt x="253" y="55"/>
                      <a:pt x="253" y="39"/>
                      <a:pt x="237" y="39"/>
                    </a:cubicBezTo>
                    <a:cubicBezTo>
                      <a:pt x="222" y="23"/>
                      <a:pt x="206" y="8"/>
                      <a:pt x="174" y="8"/>
                    </a:cubicBezTo>
                    <a:cubicBezTo>
                      <a:pt x="164" y="8"/>
                      <a:pt x="153" y="1"/>
                      <a:pt x="1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a:off x="3205819" y="2937872"/>
                <a:ext cx="7309" cy="5790"/>
              </a:xfrm>
              <a:custGeom>
                <a:avLst/>
                <a:gdLst/>
                <a:ahLst/>
                <a:cxnLst/>
                <a:rect l="l" t="t" r="r" b="b"/>
                <a:pathLst>
                  <a:path w="380" h="301" extrusionOk="0">
                    <a:moveTo>
                      <a:pt x="142" y="0"/>
                    </a:moveTo>
                    <a:cubicBezTo>
                      <a:pt x="126" y="0"/>
                      <a:pt x="111" y="0"/>
                      <a:pt x="79" y="16"/>
                    </a:cubicBezTo>
                    <a:cubicBezTo>
                      <a:pt x="63" y="16"/>
                      <a:pt x="48" y="32"/>
                      <a:pt x="32" y="47"/>
                    </a:cubicBezTo>
                    <a:cubicBezTo>
                      <a:pt x="32" y="47"/>
                      <a:pt x="16" y="63"/>
                      <a:pt x="0" y="95"/>
                    </a:cubicBezTo>
                    <a:cubicBezTo>
                      <a:pt x="0" y="111"/>
                      <a:pt x="0" y="126"/>
                      <a:pt x="0" y="142"/>
                    </a:cubicBezTo>
                    <a:lnTo>
                      <a:pt x="0" y="190"/>
                    </a:lnTo>
                    <a:cubicBezTo>
                      <a:pt x="16" y="205"/>
                      <a:pt x="16" y="237"/>
                      <a:pt x="32" y="253"/>
                    </a:cubicBezTo>
                    <a:lnTo>
                      <a:pt x="63" y="268"/>
                    </a:lnTo>
                    <a:cubicBezTo>
                      <a:pt x="95" y="284"/>
                      <a:pt x="111" y="300"/>
                      <a:pt x="142" y="300"/>
                    </a:cubicBezTo>
                    <a:lnTo>
                      <a:pt x="237" y="300"/>
                    </a:lnTo>
                    <a:cubicBezTo>
                      <a:pt x="253" y="300"/>
                      <a:pt x="269" y="284"/>
                      <a:pt x="284" y="284"/>
                    </a:cubicBezTo>
                    <a:cubicBezTo>
                      <a:pt x="300" y="284"/>
                      <a:pt x="316" y="268"/>
                      <a:pt x="332" y="253"/>
                    </a:cubicBezTo>
                    <a:cubicBezTo>
                      <a:pt x="347" y="237"/>
                      <a:pt x="363" y="221"/>
                      <a:pt x="363" y="205"/>
                    </a:cubicBezTo>
                    <a:cubicBezTo>
                      <a:pt x="379" y="190"/>
                      <a:pt x="379" y="158"/>
                      <a:pt x="379" y="142"/>
                    </a:cubicBezTo>
                    <a:lnTo>
                      <a:pt x="379" y="111"/>
                    </a:lnTo>
                    <a:cubicBezTo>
                      <a:pt x="363" y="79"/>
                      <a:pt x="347" y="63"/>
                      <a:pt x="332" y="47"/>
                    </a:cubicBezTo>
                    <a:lnTo>
                      <a:pt x="300" y="16"/>
                    </a:lnTo>
                    <a:cubicBezTo>
                      <a:pt x="284" y="0"/>
                      <a:pt x="253"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0"/>
              <p:cNvSpPr/>
              <p:nvPr/>
            </p:nvSpPr>
            <p:spPr>
              <a:xfrm>
                <a:off x="3202473" y="2887321"/>
                <a:ext cx="7309" cy="7444"/>
              </a:xfrm>
              <a:custGeom>
                <a:avLst/>
                <a:gdLst/>
                <a:ahLst/>
                <a:cxnLst/>
                <a:rect l="l" t="t" r="r" b="b"/>
                <a:pathLst>
                  <a:path w="380" h="387" extrusionOk="0">
                    <a:moveTo>
                      <a:pt x="170" y="1"/>
                    </a:moveTo>
                    <a:cubicBezTo>
                      <a:pt x="162" y="1"/>
                      <a:pt x="153" y="3"/>
                      <a:pt x="143" y="8"/>
                    </a:cubicBezTo>
                    <a:lnTo>
                      <a:pt x="95" y="8"/>
                    </a:lnTo>
                    <a:cubicBezTo>
                      <a:pt x="79" y="24"/>
                      <a:pt x="64" y="24"/>
                      <a:pt x="48" y="39"/>
                    </a:cubicBezTo>
                    <a:lnTo>
                      <a:pt x="16" y="71"/>
                    </a:lnTo>
                    <a:cubicBezTo>
                      <a:pt x="1" y="102"/>
                      <a:pt x="1" y="118"/>
                      <a:pt x="1" y="150"/>
                    </a:cubicBezTo>
                    <a:lnTo>
                      <a:pt x="1" y="181"/>
                    </a:lnTo>
                    <a:cubicBezTo>
                      <a:pt x="16" y="213"/>
                      <a:pt x="32" y="229"/>
                      <a:pt x="48" y="245"/>
                    </a:cubicBezTo>
                    <a:lnTo>
                      <a:pt x="127" y="339"/>
                    </a:lnTo>
                    <a:cubicBezTo>
                      <a:pt x="143" y="355"/>
                      <a:pt x="158" y="355"/>
                      <a:pt x="174" y="371"/>
                    </a:cubicBezTo>
                    <a:cubicBezTo>
                      <a:pt x="190" y="387"/>
                      <a:pt x="222" y="387"/>
                      <a:pt x="237" y="387"/>
                    </a:cubicBezTo>
                    <a:cubicBezTo>
                      <a:pt x="253" y="387"/>
                      <a:pt x="269" y="371"/>
                      <a:pt x="285" y="371"/>
                    </a:cubicBezTo>
                    <a:cubicBezTo>
                      <a:pt x="316" y="371"/>
                      <a:pt x="332" y="355"/>
                      <a:pt x="332" y="339"/>
                    </a:cubicBezTo>
                    <a:lnTo>
                      <a:pt x="364" y="308"/>
                    </a:lnTo>
                    <a:cubicBezTo>
                      <a:pt x="379" y="292"/>
                      <a:pt x="379" y="260"/>
                      <a:pt x="379" y="229"/>
                    </a:cubicBezTo>
                    <a:lnTo>
                      <a:pt x="379" y="197"/>
                    </a:lnTo>
                    <a:cubicBezTo>
                      <a:pt x="364" y="166"/>
                      <a:pt x="364" y="150"/>
                      <a:pt x="332" y="134"/>
                    </a:cubicBezTo>
                    <a:lnTo>
                      <a:pt x="253" y="39"/>
                    </a:lnTo>
                    <a:cubicBezTo>
                      <a:pt x="237" y="24"/>
                      <a:pt x="222" y="24"/>
                      <a:pt x="206" y="8"/>
                    </a:cubicBezTo>
                    <a:cubicBezTo>
                      <a:pt x="195" y="8"/>
                      <a:pt x="185" y="1"/>
                      <a:pt x="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0"/>
              <p:cNvSpPr/>
              <p:nvPr/>
            </p:nvSpPr>
            <p:spPr>
              <a:xfrm>
                <a:off x="2661685" y="2663073"/>
                <a:ext cx="988641" cy="555295"/>
              </a:xfrm>
              <a:custGeom>
                <a:avLst/>
                <a:gdLst/>
                <a:ahLst/>
                <a:cxnLst/>
                <a:rect l="l" t="t" r="r" b="b"/>
                <a:pathLst>
                  <a:path w="51398" h="28869" extrusionOk="0">
                    <a:moveTo>
                      <a:pt x="25463" y="0"/>
                    </a:moveTo>
                    <a:lnTo>
                      <a:pt x="364" y="25541"/>
                    </a:lnTo>
                    <a:lnTo>
                      <a:pt x="17" y="26599"/>
                    </a:lnTo>
                    <a:cubicBezTo>
                      <a:pt x="1" y="26709"/>
                      <a:pt x="17" y="27435"/>
                      <a:pt x="80" y="27530"/>
                    </a:cubicBezTo>
                    <a:cubicBezTo>
                      <a:pt x="239" y="27848"/>
                      <a:pt x="186" y="28868"/>
                      <a:pt x="493" y="28868"/>
                    </a:cubicBezTo>
                    <a:cubicBezTo>
                      <a:pt x="552" y="28868"/>
                      <a:pt x="623" y="28831"/>
                      <a:pt x="711" y="28745"/>
                    </a:cubicBezTo>
                    <a:lnTo>
                      <a:pt x="23489" y="5699"/>
                    </a:lnTo>
                    <a:cubicBezTo>
                      <a:pt x="24089" y="5083"/>
                      <a:pt x="24894" y="4783"/>
                      <a:pt x="25699" y="4783"/>
                    </a:cubicBezTo>
                    <a:cubicBezTo>
                      <a:pt x="26489" y="4783"/>
                      <a:pt x="27294" y="5083"/>
                      <a:pt x="27909" y="5699"/>
                    </a:cubicBezTo>
                    <a:lnTo>
                      <a:pt x="50830" y="28698"/>
                    </a:lnTo>
                    <a:cubicBezTo>
                      <a:pt x="50855" y="28726"/>
                      <a:pt x="50880" y="28739"/>
                      <a:pt x="50903" y="28739"/>
                    </a:cubicBezTo>
                    <a:cubicBezTo>
                      <a:pt x="51022" y="28739"/>
                      <a:pt x="51108" y="28410"/>
                      <a:pt x="51161" y="28225"/>
                    </a:cubicBezTo>
                    <a:lnTo>
                      <a:pt x="51351" y="26930"/>
                    </a:lnTo>
                    <a:cubicBezTo>
                      <a:pt x="51398" y="26757"/>
                      <a:pt x="51130" y="25573"/>
                      <a:pt x="51003" y="25446"/>
                    </a:cubicBezTo>
                    <a:lnTo>
                      <a:pt x="254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a:off x="2832035" y="2814899"/>
                <a:ext cx="10348" cy="10329"/>
              </a:xfrm>
              <a:custGeom>
                <a:avLst/>
                <a:gdLst/>
                <a:ahLst/>
                <a:cxnLst/>
                <a:rect l="l" t="t" r="r" b="b"/>
                <a:pathLst>
                  <a:path w="538" h="537" extrusionOk="0">
                    <a:moveTo>
                      <a:pt x="158" y="0"/>
                    </a:moveTo>
                    <a:cubicBezTo>
                      <a:pt x="111" y="0"/>
                      <a:pt x="79" y="16"/>
                      <a:pt x="48" y="47"/>
                    </a:cubicBezTo>
                    <a:cubicBezTo>
                      <a:pt x="32" y="63"/>
                      <a:pt x="0" y="111"/>
                      <a:pt x="0" y="142"/>
                    </a:cubicBezTo>
                    <a:cubicBezTo>
                      <a:pt x="16" y="190"/>
                      <a:pt x="16" y="221"/>
                      <a:pt x="48" y="253"/>
                    </a:cubicBezTo>
                    <a:lnTo>
                      <a:pt x="285" y="489"/>
                    </a:lnTo>
                    <a:cubicBezTo>
                      <a:pt x="316" y="521"/>
                      <a:pt x="364" y="537"/>
                      <a:pt x="395" y="537"/>
                    </a:cubicBezTo>
                    <a:cubicBezTo>
                      <a:pt x="427" y="537"/>
                      <a:pt x="474" y="521"/>
                      <a:pt x="506" y="489"/>
                    </a:cubicBezTo>
                    <a:cubicBezTo>
                      <a:pt x="521" y="458"/>
                      <a:pt x="537" y="426"/>
                      <a:pt x="537" y="379"/>
                    </a:cubicBezTo>
                    <a:cubicBezTo>
                      <a:pt x="537" y="347"/>
                      <a:pt x="521" y="316"/>
                      <a:pt x="506" y="284"/>
                    </a:cubicBezTo>
                    <a:lnTo>
                      <a:pt x="253" y="47"/>
                    </a:lnTo>
                    <a:cubicBezTo>
                      <a:pt x="237" y="16"/>
                      <a:pt x="190" y="0"/>
                      <a:pt x="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a:off x="2818378" y="2872279"/>
                <a:ext cx="10637" cy="8040"/>
              </a:xfrm>
              <a:custGeom>
                <a:avLst/>
                <a:gdLst/>
                <a:ahLst/>
                <a:cxnLst/>
                <a:rect l="l" t="t" r="r" b="b"/>
                <a:pathLst>
                  <a:path w="553" h="418" extrusionOk="0">
                    <a:moveTo>
                      <a:pt x="111" y="1"/>
                    </a:moveTo>
                    <a:cubicBezTo>
                      <a:pt x="79" y="16"/>
                      <a:pt x="48" y="48"/>
                      <a:pt x="32" y="79"/>
                    </a:cubicBezTo>
                    <a:cubicBezTo>
                      <a:pt x="0" y="111"/>
                      <a:pt x="0" y="143"/>
                      <a:pt x="16" y="190"/>
                    </a:cubicBezTo>
                    <a:cubicBezTo>
                      <a:pt x="16" y="222"/>
                      <a:pt x="48" y="253"/>
                      <a:pt x="79" y="269"/>
                    </a:cubicBezTo>
                    <a:cubicBezTo>
                      <a:pt x="158" y="316"/>
                      <a:pt x="237" y="348"/>
                      <a:pt x="316" y="395"/>
                    </a:cubicBezTo>
                    <a:cubicBezTo>
                      <a:pt x="338" y="406"/>
                      <a:pt x="368" y="417"/>
                      <a:pt x="395" y="417"/>
                    </a:cubicBezTo>
                    <a:cubicBezTo>
                      <a:pt x="407" y="417"/>
                      <a:pt x="417" y="416"/>
                      <a:pt x="426" y="411"/>
                    </a:cubicBezTo>
                    <a:cubicBezTo>
                      <a:pt x="458" y="395"/>
                      <a:pt x="505" y="379"/>
                      <a:pt x="521" y="348"/>
                    </a:cubicBezTo>
                    <a:cubicBezTo>
                      <a:pt x="537" y="316"/>
                      <a:pt x="553" y="269"/>
                      <a:pt x="537" y="237"/>
                    </a:cubicBezTo>
                    <a:cubicBezTo>
                      <a:pt x="521" y="190"/>
                      <a:pt x="505" y="158"/>
                      <a:pt x="474" y="143"/>
                    </a:cubicBezTo>
                    <a:cubicBezTo>
                      <a:pt x="395" y="95"/>
                      <a:pt x="300" y="64"/>
                      <a:pt x="221" y="16"/>
                    </a:cubicBezTo>
                    <a:cubicBezTo>
                      <a:pt x="190" y="1"/>
                      <a:pt x="158" y="1"/>
                      <a:pt x="1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a:off x="2863620" y="2840098"/>
                <a:ext cx="7309" cy="5790"/>
              </a:xfrm>
              <a:custGeom>
                <a:avLst/>
                <a:gdLst/>
                <a:ahLst/>
                <a:cxnLst/>
                <a:rect l="l" t="t" r="r" b="b"/>
                <a:pathLst>
                  <a:path w="380" h="301" extrusionOk="0">
                    <a:moveTo>
                      <a:pt x="190" y="0"/>
                    </a:moveTo>
                    <a:cubicBezTo>
                      <a:pt x="0" y="0"/>
                      <a:pt x="0" y="300"/>
                      <a:pt x="190" y="300"/>
                    </a:cubicBezTo>
                    <a:cubicBezTo>
                      <a:pt x="379" y="300"/>
                      <a:pt x="379" y="0"/>
                      <a:pt x="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a:off x="3153595" y="2656399"/>
                <a:ext cx="8213" cy="5790"/>
              </a:xfrm>
              <a:custGeom>
                <a:avLst/>
                <a:gdLst/>
                <a:ahLst/>
                <a:cxnLst/>
                <a:rect l="l" t="t" r="r" b="b"/>
                <a:pathLst>
                  <a:path w="427" h="301" extrusionOk="0">
                    <a:moveTo>
                      <a:pt x="158" y="0"/>
                    </a:moveTo>
                    <a:cubicBezTo>
                      <a:pt x="126" y="0"/>
                      <a:pt x="111" y="0"/>
                      <a:pt x="95" y="16"/>
                    </a:cubicBezTo>
                    <a:cubicBezTo>
                      <a:pt x="79" y="16"/>
                      <a:pt x="63" y="32"/>
                      <a:pt x="47" y="48"/>
                    </a:cubicBezTo>
                    <a:cubicBezTo>
                      <a:pt x="32" y="63"/>
                      <a:pt x="32" y="79"/>
                      <a:pt x="16" y="95"/>
                    </a:cubicBezTo>
                    <a:cubicBezTo>
                      <a:pt x="0" y="111"/>
                      <a:pt x="0" y="126"/>
                      <a:pt x="0" y="142"/>
                    </a:cubicBezTo>
                    <a:lnTo>
                      <a:pt x="16" y="190"/>
                    </a:lnTo>
                    <a:cubicBezTo>
                      <a:pt x="16" y="221"/>
                      <a:pt x="32" y="237"/>
                      <a:pt x="47" y="253"/>
                    </a:cubicBezTo>
                    <a:lnTo>
                      <a:pt x="79" y="284"/>
                    </a:lnTo>
                    <a:cubicBezTo>
                      <a:pt x="95" y="284"/>
                      <a:pt x="126" y="300"/>
                      <a:pt x="158" y="300"/>
                    </a:cubicBezTo>
                    <a:lnTo>
                      <a:pt x="268" y="300"/>
                    </a:lnTo>
                    <a:cubicBezTo>
                      <a:pt x="300" y="300"/>
                      <a:pt x="316" y="300"/>
                      <a:pt x="332" y="284"/>
                    </a:cubicBezTo>
                    <a:cubicBezTo>
                      <a:pt x="347" y="284"/>
                      <a:pt x="363" y="269"/>
                      <a:pt x="379" y="253"/>
                    </a:cubicBezTo>
                    <a:cubicBezTo>
                      <a:pt x="395" y="237"/>
                      <a:pt x="395" y="221"/>
                      <a:pt x="411" y="205"/>
                    </a:cubicBezTo>
                    <a:cubicBezTo>
                      <a:pt x="426" y="190"/>
                      <a:pt x="426" y="174"/>
                      <a:pt x="426" y="142"/>
                    </a:cubicBezTo>
                    <a:lnTo>
                      <a:pt x="411" y="111"/>
                    </a:lnTo>
                    <a:cubicBezTo>
                      <a:pt x="411" y="79"/>
                      <a:pt x="395" y="63"/>
                      <a:pt x="379" y="48"/>
                    </a:cubicBezTo>
                    <a:lnTo>
                      <a:pt x="347" y="16"/>
                    </a:lnTo>
                    <a:cubicBezTo>
                      <a:pt x="332" y="0"/>
                      <a:pt x="300"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a:off x="3187296" y="2672480"/>
                <a:ext cx="7309" cy="5790"/>
              </a:xfrm>
              <a:custGeom>
                <a:avLst/>
                <a:gdLst/>
                <a:ahLst/>
                <a:cxnLst/>
                <a:rect l="l" t="t" r="r" b="b"/>
                <a:pathLst>
                  <a:path w="380" h="301" extrusionOk="0">
                    <a:moveTo>
                      <a:pt x="190" y="1"/>
                    </a:moveTo>
                    <a:cubicBezTo>
                      <a:pt x="0" y="1"/>
                      <a:pt x="0" y="301"/>
                      <a:pt x="190" y="301"/>
                    </a:cubicBezTo>
                    <a:cubicBezTo>
                      <a:pt x="379" y="301"/>
                      <a:pt x="379" y="1"/>
                      <a:pt x="1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rot="-257294">
                <a:off x="2505374" y="2544256"/>
                <a:ext cx="858453" cy="791897"/>
              </a:xfrm>
              <a:custGeom>
                <a:avLst/>
                <a:gdLst/>
                <a:ahLst/>
                <a:cxnLst/>
                <a:rect l="l" t="t" r="r" b="b"/>
                <a:pathLst>
                  <a:path w="44499" h="42941" extrusionOk="0">
                    <a:moveTo>
                      <a:pt x="33830" y="0"/>
                    </a:moveTo>
                    <a:cubicBezTo>
                      <a:pt x="28068" y="0"/>
                      <a:pt x="23826" y="2670"/>
                      <a:pt x="16843" y="11038"/>
                    </a:cubicBezTo>
                    <a:cubicBezTo>
                      <a:pt x="10221" y="18990"/>
                      <a:pt x="3277" y="19746"/>
                      <a:pt x="877" y="19746"/>
                    </a:cubicBezTo>
                    <a:cubicBezTo>
                      <a:pt x="314" y="19746"/>
                      <a:pt x="0" y="19704"/>
                      <a:pt x="0" y="19704"/>
                    </a:cubicBezTo>
                    <a:lnTo>
                      <a:pt x="0" y="19704"/>
                    </a:lnTo>
                    <a:lnTo>
                      <a:pt x="7198" y="42940"/>
                    </a:lnTo>
                    <a:cubicBezTo>
                      <a:pt x="31255" y="42293"/>
                      <a:pt x="42542" y="18394"/>
                      <a:pt x="43520" y="12332"/>
                    </a:cubicBezTo>
                    <a:cubicBezTo>
                      <a:pt x="44499" y="6287"/>
                      <a:pt x="44499" y="1220"/>
                      <a:pt x="36985" y="225"/>
                    </a:cubicBezTo>
                    <a:cubicBezTo>
                      <a:pt x="35873" y="81"/>
                      <a:pt x="34829" y="0"/>
                      <a:pt x="33830"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rot="-236096">
                <a:off x="2741080" y="2825299"/>
                <a:ext cx="255388" cy="444548"/>
              </a:xfrm>
              <a:custGeom>
                <a:avLst/>
                <a:gdLst/>
                <a:ahLst/>
                <a:cxnLst/>
                <a:rect l="l" t="t" r="r" b="b"/>
                <a:pathLst>
                  <a:path w="13277" h="23111" extrusionOk="0">
                    <a:moveTo>
                      <a:pt x="1" y="1"/>
                    </a:moveTo>
                    <a:cubicBezTo>
                      <a:pt x="1" y="2"/>
                      <a:pt x="238" y="12061"/>
                      <a:pt x="3347" y="16639"/>
                    </a:cubicBezTo>
                    <a:cubicBezTo>
                      <a:pt x="6473" y="21216"/>
                      <a:pt x="11256" y="23111"/>
                      <a:pt x="11256" y="23111"/>
                    </a:cubicBezTo>
                    <a:lnTo>
                      <a:pt x="13276" y="21090"/>
                    </a:lnTo>
                    <a:cubicBezTo>
                      <a:pt x="6362" y="15060"/>
                      <a:pt x="1" y="2"/>
                      <a:pt x="1" y="1"/>
                    </a:cubicBezTo>
                    <a:close/>
                  </a:path>
                </a:pathLst>
              </a:custGeom>
              <a:solidFill>
                <a:schemeClr val="dk2"/>
              </a:solid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rot="-170294">
                <a:off x="2699433" y="2874094"/>
                <a:ext cx="135845" cy="357022"/>
              </a:xfrm>
              <a:custGeom>
                <a:avLst/>
                <a:gdLst/>
                <a:ahLst/>
                <a:cxnLst/>
                <a:rect l="l" t="t" r="r" b="b"/>
                <a:pathLst>
                  <a:path w="7062" h="18560" extrusionOk="0">
                    <a:moveTo>
                      <a:pt x="181" y="1"/>
                    </a:moveTo>
                    <a:cubicBezTo>
                      <a:pt x="95" y="1"/>
                      <a:pt x="0" y="74"/>
                      <a:pt x="19" y="188"/>
                    </a:cubicBezTo>
                    <a:cubicBezTo>
                      <a:pt x="430" y="2714"/>
                      <a:pt x="1030" y="5208"/>
                      <a:pt x="1819" y="7639"/>
                    </a:cubicBezTo>
                    <a:cubicBezTo>
                      <a:pt x="2592" y="10054"/>
                      <a:pt x="3555" y="12438"/>
                      <a:pt x="4676" y="14726"/>
                    </a:cubicBezTo>
                    <a:cubicBezTo>
                      <a:pt x="5307" y="16005"/>
                      <a:pt x="6002" y="17268"/>
                      <a:pt x="6728" y="18483"/>
                    </a:cubicBezTo>
                    <a:cubicBezTo>
                      <a:pt x="6762" y="18537"/>
                      <a:pt x="6810" y="18559"/>
                      <a:pt x="6857" y="18559"/>
                    </a:cubicBezTo>
                    <a:cubicBezTo>
                      <a:pt x="6962" y="18559"/>
                      <a:pt x="7062" y="18450"/>
                      <a:pt x="6996" y="18341"/>
                    </a:cubicBezTo>
                    <a:cubicBezTo>
                      <a:pt x="5686" y="16163"/>
                      <a:pt x="4534" y="13890"/>
                      <a:pt x="3571" y="11538"/>
                    </a:cubicBezTo>
                    <a:cubicBezTo>
                      <a:pt x="2592" y="9186"/>
                      <a:pt x="1803" y="6786"/>
                      <a:pt x="1172" y="4324"/>
                    </a:cubicBezTo>
                    <a:cubicBezTo>
                      <a:pt x="824" y="2919"/>
                      <a:pt x="540" y="1530"/>
                      <a:pt x="303" y="109"/>
                    </a:cubicBezTo>
                    <a:cubicBezTo>
                      <a:pt x="291" y="33"/>
                      <a:pt x="238" y="1"/>
                      <a:pt x="181"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rot="-170294">
                <a:off x="2622162" y="2903448"/>
                <a:ext cx="82003" cy="160371"/>
              </a:xfrm>
              <a:custGeom>
                <a:avLst/>
                <a:gdLst/>
                <a:ahLst/>
                <a:cxnLst/>
                <a:rect l="l" t="t" r="r" b="b"/>
                <a:pathLst>
                  <a:path w="4263" h="8337" extrusionOk="0">
                    <a:moveTo>
                      <a:pt x="687" y="1"/>
                    </a:moveTo>
                    <a:cubicBezTo>
                      <a:pt x="571" y="1"/>
                      <a:pt x="472" y="155"/>
                      <a:pt x="569" y="252"/>
                    </a:cubicBezTo>
                    <a:lnTo>
                      <a:pt x="585" y="252"/>
                    </a:lnTo>
                    <a:cubicBezTo>
                      <a:pt x="1027" y="678"/>
                      <a:pt x="1121" y="1310"/>
                      <a:pt x="1058" y="1894"/>
                    </a:cubicBezTo>
                    <a:cubicBezTo>
                      <a:pt x="995" y="2588"/>
                      <a:pt x="679" y="3220"/>
                      <a:pt x="427" y="3851"/>
                    </a:cubicBezTo>
                    <a:cubicBezTo>
                      <a:pt x="190" y="4498"/>
                      <a:pt x="1" y="5209"/>
                      <a:pt x="64" y="5919"/>
                    </a:cubicBezTo>
                    <a:cubicBezTo>
                      <a:pt x="111" y="6566"/>
                      <a:pt x="364" y="7198"/>
                      <a:pt x="821" y="7655"/>
                    </a:cubicBezTo>
                    <a:cubicBezTo>
                      <a:pt x="1212" y="8046"/>
                      <a:pt x="1760" y="8336"/>
                      <a:pt x="2315" y="8336"/>
                    </a:cubicBezTo>
                    <a:cubicBezTo>
                      <a:pt x="2343" y="8336"/>
                      <a:pt x="2372" y="8336"/>
                      <a:pt x="2400" y="8334"/>
                    </a:cubicBezTo>
                    <a:cubicBezTo>
                      <a:pt x="3000" y="8303"/>
                      <a:pt x="3521" y="8018"/>
                      <a:pt x="3852" y="7561"/>
                    </a:cubicBezTo>
                    <a:cubicBezTo>
                      <a:pt x="4263" y="6977"/>
                      <a:pt x="4136" y="6266"/>
                      <a:pt x="3947" y="5619"/>
                    </a:cubicBezTo>
                    <a:cubicBezTo>
                      <a:pt x="3789" y="5019"/>
                      <a:pt x="3442" y="4451"/>
                      <a:pt x="2779" y="4325"/>
                    </a:cubicBezTo>
                    <a:cubicBezTo>
                      <a:pt x="2696" y="4309"/>
                      <a:pt x="2613" y="4301"/>
                      <a:pt x="2531" y="4301"/>
                    </a:cubicBezTo>
                    <a:cubicBezTo>
                      <a:pt x="1952" y="4301"/>
                      <a:pt x="1404" y="4680"/>
                      <a:pt x="1279" y="5288"/>
                    </a:cubicBezTo>
                    <a:cubicBezTo>
                      <a:pt x="1146" y="5923"/>
                      <a:pt x="1635" y="6544"/>
                      <a:pt x="2280" y="6544"/>
                    </a:cubicBezTo>
                    <a:cubicBezTo>
                      <a:pt x="2325" y="6544"/>
                      <a:pt x="2370" y="6541"/>
                      <a:pt x="2416" y="6535"/>
                    </a:cubicBezTo>
                    <a:cubicBezTo>
                      <a:pt x="2581" y="6520"/>
                      <a:pt x="2518" y="6248"/>
                      <a:pt x="2362" y="6248"/>
                    </a:cubicBezTo>
                    <a:cubicBezTo>
                      <a:pt x="2354" y="6248"/>
                      <a:pt x="2346" y="6249"/>
                      <a:pt x="2337" y="6250"/>
                    </a:cubicBezTo>
                    <a:cubicBezTo>
                      <a:pt x="2313" y="6253"/>
                      <a:pt x="2289" y="6255"/>
                      <a:pt x="2266" y="6255"/>
                    </a:cubicBezTo>
                    <a:cubicBezTo>
                      <a:pt x="2038" y="6255"/>
                      <a:pt x="1818" y="6122"/>
                      <a:pt x="1690" y="5951"/>
                    </a:cubicBezTo>
                    <a:cubicBezTo>
                      <a:pt x="1532" y="5745"/>
                      <a:pt x="1516" y="5461"/>
                      <a:pt x="1595" y="5224"/>
                    </a:cubicBezTo>
                    <a:cubicBezTo>
                      <a:pt x="1742" y="4821"/>
                      <a:pt x="2124" y="4598"/>
                      <a:pt x="2524" y="4598"/>
                    </a:cubicBezTo>
                    <a:cubicBezTo>
                      <a:pt x="2641" y="4598"/>
                      <a:pt x="2759" y="4617"/>
                      <a:pt x="2874" y="4656"/>
                    </a:cubicBezTo>
                    <a:cubicBezTo>
                      <a:pt x="3442" y="4846"/>
                      <a:pt x="3615" y="5461"/>
                      <a:pt x="3742" y="5998"/>
                    </a:cubicBezTo>
                    <a:cubicBezTo>
                      <a:pt x="3821" y="6314"/>
                      <a:pt x="3884" y="6661"/>
                      <a:pt x="3789" y="6992"/>
                    </a:cubicBezTo>
                    <a:cubicBezTo>
                      <a:pt x="3726" y="7229"/>
                      <a:pt x="3584" y="7434"/>
                      <a:pt x="3410" y="7608"/>
                    </a:cubicBezTo>
                    <a:cubicBezTo>
                      <a:pt x="3124" y="7881"/>
                      <a:pt x="2731" y="8038"/>
                      <a:pt x="2337" y="8038"/>
                    </a:cubicBezTo>
                    <a:cubicBezTo>
                      <a:pt x="2231" y="8038"/>
                      <a:pt x="2125" y="8026"/>
                      <a:pt x="2021" y="8003"/>
                    </a:cubicBezTo>
                    <a:cubicBezTo>
                      <a:pt x="1532" y="7892"/>
                      <a:pt x="1058" y="7561"/>
                      <a:pt x="774" y="7134"/>
                    </a:cubicBezTo>
                    <a:cubicBezTo>
                      <a:pt x="427" y="6629"/>
                      <a:pt x="316" y="6014"/>
                      <a:pt x="348" y="5414"/>
                    </a:cubicBezTo>
                    <a:cubicBezTo>
                      <a:pt x="379" y="4767"/>
                      <a:pt x="616" y="4151"/>
                      <a:pt x="869" y="3551"/>
                    </a:cubicBezTo>
                    <a:cubicBezTo>
                      <a:pt x="1106" y="2967"/>
                      <a:pt x="1358" y="2304"/>
                      <a:pt x="1374" y="1625"/>
                    </a:cubicBezTo>
                    <a:cubicBezTo>
                      <a:pt x="1374" y="1057"/>
                      <a:pt x="1216" y="457"/>
                      <a:pt x="790" y="47"/>
                    </a:cubicBezTo>
                    <a:cubicBezTo>
                      <a:pt x="757" y="14"/>
                      <a:pt x="722" y="1"/>
                      <a:pt x="687" y="1"/>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rot="-170294">
                <a:off x="2727306" y="2636988"/>
                <a:ext cx="988697" cy="988697"/>
              </a:xfrm>
              <a:custGeom>
                <a:avLst/>
                <a:gdLst/>
                <a:ahLst/>
                <a:cxnLst/>
                <a:rect l="l" t="t" r="r" b="b"/>
                <a:pathLst>
                  <a:path w="51398" h="51398" extrusionOk="0">
                    <a:moveTo>
                      <a:pt x="25684" y="0"/>
                    </a:moveTo>
                    <a:cubicBezTo>
                      <a:pt x="24894" y="0"/>
                      <a:pt x="24089" y="300"/>
                      <a:pt x="23474" y="916"/>
                    </a:cubicBezTo>
                    <a:lnTo>
                      <a:pt x="916" y="23489"/>
                    </a:lnTo>
                    <a:cubicBezTo>
                      <a:pt x="301" y="24089"/>
                      <a:pt x="1" y="24894"/>
                      <a:pt x="1" y="25699"/>
                    </a:cubicBezTo>
                    <a:cubicBezTo>
                      <a:pt x="1" y="26504"/>
                      <a:pt x="301" y="27293"/>
                      <a:pt x="916" y="27909"/>
                    </a:cubicBezTo>
                    <a:lnTo>
                      <a:pt x="23474" y="50482"/>
                    </a:lnTo>
                    <a:cubicBezTo>
                      <a:pt x="24089" y="51098"/>
                      <a:pt x="24894" y="51397"/>
                      <a:pt x="25699" y="51397"/>
                    </a:cubicBezTo>
                    <a:cubicBezTo>
                      <a:pt x="26489" y="51397"/>
                      <a:pt x="27294" y="51098"/>
                      <a:pt x="27909" y="50482"/>
                    </a:cubicBezTo>
                    <a:lnTo>
                      <a:pt x="50467" y="27909"/>
                    </a:lnTo>
                    <a:cubicBezTo>
                      <a:pt x="51082" y="27293"/>
                      <a:pt x="51398" y="26504"/>
                      <a:pt x="51398" y="25699"/>
                    </a:cubicBezTo>
                    <a:cubicBezTo>
                      <a:pt x="51398" y="24894"/>
                      <a:pt x="51082" y="24089"/>
                      <a:pt x="50467" y="23489"/>
                    </a:cubicBezTo>
                    <a:lnTo>
                      <a:pt x="27909" y="916"/>
                    </a:lnTo>
                    <a:cubicBezTo>
                      <a:pt x="27294" y="300"/>
                      <a:pt x="26489" y="0"/>
                      <a:pt x="25684" y="0"/>
                    </a:cubicBezTo>
                    <a:close/>
                  </a:path>
                </a:pathLst>
              </a:custGeom>
              <a:solidFill>
                <a:schemeClr val="accent2"/>
              </a:solidFill>
              <a:ln w="9525" cap="flat" cmpd="sng">
                <a:solidFill>
                  <a:schemeClr val="dk2"/>
                </a:solidFill>
                <a:prstDash val="solid"/>
                <a:miter lim="157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rot="-170294">
                <a:off x="2835723" y="2745374"/>
                <a:ext cx="771887" cy="771906"/>
              </a:xfrm>
              <a:custGeom>
                <a:avLst/>
                <a:gdLst/>
                <a:ahLst/>
                <a:cxnLst/>
                <a:rect l="l" t="t" r="r" b="b"/>
                <a:pathLst>
                  <a:path w="40127" h="40128" fill="none" extrusionOk="0">
                    <a:moveTo>
                      <a:pt x="18690" y="39559"/>
                    </a:moveTo>
                    <a:lnTo>
                      <a:pt x="569" y="21437"/>
                    </a:lnTo>
                    <a:cubicBezTo>
                      <a:pt x="190" y="21058"/>
                      <a:pt x="0" y="20553"/>
                      <a:pt x="0" y="20064"/>
                    </a:cubicBezTo>
                    <a:cubicBezTo>
                      <a:pt x="0" y="19575"/>
                      <a:pt x="190" y="19069"/>
                      <a:pt x="569" y="18691"/>
                    </a:cubicBezTo>
                    <a:lnTo>
                      <a:pt x="18690" y="569"/>
                    </a:lnTo>
                    <a:cubicBezTo>
                      <a:pt x="19069" y="190"/>
                      <a:pt x="19558" y="1"/>
                      <a:pt x="20063" y="1"/>
                    </a:cubicBezTo>
                    <a:cubicBezTo>
                      <a:pt x="20553" y="1"/>
                      <a:pt x="21042" y="190"/>
                      <a:pt x="21421" y="569"/>
                    </a:cubicBezTo>
                    <a:lnTo>
                      <a:pt x="39558" y="18691"/>
                    </a:lnTo>
                    <a:cubicBezTo>
                      <a:pt x="39937" y="19069"/>
                      <a:pt x="40127" y="19575"/>
                      <a:pt x="40127" y="20064"/>
                    </a:cubicBezTo>
                    <a:cubicBezTo>
                      <a:pt x="40127" y="20553"/>
                      <a:pt x="39937" y="21058"/>
                      <a:pt x="39558" y="21437"/>
                    </a:cubicBezTo>
                    <a:lnTo>
                      <a:pt x="21421" y="39559"/>
                    </a:lnTo>
                    <a:cubicBezTo>
                      <a:pt x="21042" y="39938"/>
                      <a:pt x="20553" y="40127"/>
                      <a:pt x="20063" y="40127"/>
                    </a:cubicBezTo>
                    <a:cubicBezTo>
                      <a:pt x="19558" y="40127"/>
                      <a:pt x="19069" y="39938"/>
                      <a:pt x="18690" y="3955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 name="Google Shape;1619;p30"/>
              <p:cNvGrpSpPr/>
              <p:nvPr/>
            </p:nvGrpSpPr>
            <p:grpSpPr>
              <a:xfrm>
                <a:off x="2921074" y="2807446"/>
                <a:ext cx="613028" cy="641933"/>
                <a:chOff x="2921074" y="2807446"/>
                <a:chExt cx="613028" cy="641933"/>
              </a:xfrm>
            </p:grpSpPr>
            <p:sp>
              <p:nvSpPr>
                <p:cNvPr id="1620" name="Google Shape;1620;p30"/>
                <p:cNvSpPr/>
                <p:nvPr/>
              </p:nvSpPr>
              <p:spPr>
                <a:xfrm rot="-170294">
                  <a:off x="3084879" y="2965897"/>
                  <a:ext cx="5790" cy="61959"/>
                </a:xfrm>
                <a:custGeom>
                  <a:avLst/>
                  <a:gdLst/>
                  <a:ahLst/>
                  <a:cxnLst/>
                  <a:rect l="l" t="t" r="r" b="b"/>
                  <a:pathLst>
                    <a:path w="301" h="3221" extrusionOk="0">
                      <a:moveTo>
                        <a:pt x="150" y="0"/>
                      </a:moveTo>
                      <a:cubicBezTo>
                        <a:pt x="75" y="0"/>
                        <a:pt x="0" y="48"/>
                        <a:pt x="0" y="143"/>
                      </a:cubicBezTo>
                      <a:lnTo>
                        <a:pt x="0" y="3079"/>
                      </a:lnTo>
                      <a:cubicBezTo>
                        <a:pt x="0" y="3173"/>
                        <a:pt x="75" y="3221"/>
                        <a:pt x="150" y="3221"/>
                      </a:cubicBezTo>
                      <a:cubicBezTo>
                        <a:pt x="225" y="3221"/>
                        <a:pt x="300" y="3173"/>
                        <a:pt x="300" y="3079"/>
                      </a:cubicBezTo>
                      <a:lnTo>
                        <a:pt x="300" y="143"/>
                      </a:lnTo>
                      <a:cubicBezTo>
                        <a:pt x="300" y="48"/>
                        <a:pt x="225"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0"/>
                <p:cNvSpPr/>
                <p:nvPr/>
              </p:nvSpPr>
              <p:spPr>
                <a:xfrm rot="-170294">
                  <a:off x="3022394" y="3029169"/>
                  <a:ext cx="116898" cy="133422"/>
                </a:xfrm>
                <a:custGeom>
                  <a:avLst/>
                  <a:gdLst/>
                  <a:ahLst/>
                  <a:cxnLst/>
                  <a:rect l="l" t="t" r="r" b="b"/>
                  <a:pathLst>
                    <a:path w="6077" h="6936" extrusionOk="0">
                      <a:moveTo>
                        <a:pt x="524" y="1"/>
                      </a:moveTo>
                      <a:cubicBezTo>
                        <a:pt x="363" y="1"/>
                        <a:pt x="371" y="272"/>
                        <a:pt x="551" y="287"/>
                      </a:cubicBezTo>
                      <a:cubicBezTo>
                        <a:pt x="1420" y="370"/>
                        <a:pt x="2300" y="416"/>
                        <a:pt x="3182" y="416"/>
                      </a:cubicBezTo>
                      <a:cubicBezTo>
                        <a:pt x="3310" y="416"/>
                        <a:pt x="3438" y="415"/>
                        <a:pt x="3566" y="413"/>
                      </a:cubicBezTo>
                      <a:cubicBezTo>
                        <a:pt x="4056" y="398"/>
                        <a:pt x="4561" y="382"/>
                        <a:pt x="5066" y="350"/>
                      </a:cubicBezTo>
                      <a:cubicBezTo>
                        <a:pt x="5177" y="335"/>
                        <a:pt x="5287" y="335"/>
                        <a:pt x="5398" y="319"/>
                      </a:cubicBezTo>
                      <a:cubicBezTo>
                        <a:pt x="5476" y="319"/>
                        <a:pt x="5540" y="303"/>
                        <a:pt x="5603" y="303"/>
                      </a:cubicBezTo>
                      <a:cubicBezTo>
                        <a:pt x="5613" y="303"/>
                        <a:pt x="5652" y="296"/>
                        <a:pt x="5686" y="296"/>
                      </a:cubicBezTo>
                      <a:cubicBezTo>
                        <a:pt x="5703" y="296"/>
                        <a:pt x="5719" y="298"/>
                        <a:pt x="5729" y="303"/>
                      </a:cubicBezTo>
                      <a:cubicBezTo>
                        <a:pt x="5776" y="350"/>
                        <a:pt x="5508" y="777"/>
                        <a:pt x="5476" y="840"/>
                      </a:cubicBezTo>
                      <a:cubicBezTo>
                        <a:pt x="4687" y="2339"/>
                        <a:pt x="3661" y="3713"/>
                        <a:pt x="2477" y="4896"/>
                      </a:cubicBezTo>
                      <a:cubicBezTo>
                        <a:pt x="2130" y="5244"/>
                        <a:pt x="1783" y="5575"/>
                        <a:pt x="1404" y="5875"/>
                      </a:cubicBezTo>
                      <a:cubicBezTo>
                        <a:pt x="1230" y="6033"/>
                        <a:pt x="1041" y="6175"/>
                        <a:pt x="867" y="6317"/>
                      </a:cubicBezTo>
                      <a:cubicBezTo>
                        <a:pt x="678" y="6459"/>
                        <a:pt x="441" y="6617"/>
                        <a:pt x="188" y="6649"/>
                      </a:cubicBezTo>
                      <a:cubicBezTo>
                        <a:pt x="23" y="6664"/>
                        <a:pt x="1" y="6935"/>
                        <a:pt x="162" y="6935"/>
                      </a:cubicBezTo>
                      <a:cubicBezTo>
                        <a:pt x="170" y="6935"/>
                        <a:pt x="179" y="6934"/>
                        <a:pt x="188" y="6933"/>
                      </a:cubicBezTo>
                      <a:cubicBezTo>
                        <a:pt x="662" y="6885"/>
                        <a:pt x="1025" y="6570"/>
                        <a:pt x="1372" y="6286"/>
                      </a:cubicBezTo>
                      <a:cubicBezTo>
                        <a:pt x="1735" y="6001"/>
                        <a:pt x="2067" y="5702"/>
                        <a:pt x="2398" y="5386"/>
                      </a:cubicBezTo>
                      <a:cubicBezTo>
                        <a:pt x="3061" y="4754"/>
                        <a:pt x="3661" y="4076"/>
                        <a:pt x="4214" y="3350"/>
                      </a:cubicBezTo>
                      <a:cubicBezTo>
                        <a:pt x="4766" y="2623"/>
                        <a:pt x="5271" y="1850"/>
                        <a:pt x="5697" y="1045"/>
                      </a:cubicBezTo>
                      <a:cubicBezTo>
                        <a:pt x="5808" y="855"/>
                        <a:pt x="5934" y="650"/>
                        <a:pt x="5997" y="445"/>
                      </a:cubicBezTo>
                      <a:cubicBezTo>
                        <a:pt x="6076" y="240"/>
                        <a:pt x="5950" y="35"/>
                        <a:pt x="5729" y="19"/>
                      </a:cubicBezTo>
                      <a:cubicBezTo>
                        <a:pt x="5697" y="14"/>
                        <a:pt x="5664" y="12"/>
                        <a:pt x="5632" y="12"/>
                      </a:cubicBezTo>
                      <a:cubicBezTo>
                        <a:pt x="5554" y="12"/>
                        <a:pt x="5476" y="23"/>
                        <a:pt x="5398" y="35"/>
                      </a:cubicBezTo>
                      <a:cubicBezTo>
                        <a:pt x="5271" y="35"/>
                        <a:pt x="5129" y="50"/>
                        <a:pt x="4987" y="66"/>
                      </a:cubicBezTo>
                      <a:cubicBezTo>
                        <a:pt x="4719" y="82"/>
                        <a:pt x="4450" y="98"/>
                        <a:pt x="4182" y="98"/>
                      </a:cubicBezTo>
                      <a:cubicBezTo>
                        <a:pt x="3817" y="112"/>
                        <a:pt x="3453" y="119"/>
                        <a:pt x="3089" y="119"/>
                      </a:cubicBezTo>
                      <a:cubicBezTo>
                        <a:pt x="2239" y="119"/>
                        <a:pt x="1391" y="80"/>
                        <a:pt x="551" y="3"/>
                      </a:cubicBezTo>
                      <a:cubicBezTo>
                        <a:pt x="542" y="1"/>
                        <a:pt x="533"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rot="-170294">
                  <a:off x="3099318" y="3109980"/>
                  <a:ext cx="54169" cy="54092"/>
                </a:xfrm>
                <a:custGeom>
                  <a:avLst/>
                  <a:gdLst/>
                  <a:ahLst/>
                  <a:cxnLst/>
                  <a:rect l="l" t="t" r="r" b="b"/>
                  <a:pathLst>
                    <a:path w="2816" h="2812" extrusionOk="0">
                      <a:moveTo>
                        <a:pt x="197" y="1"/>
                      </a:moveTo>
                      <a:cubicBezTo>
                        <a:pt x="78" y="1"/>
                        <a:pt x="1" y="189"/>
                        <a:pt x="118" y="281"/>
                      </a:cubicBezTo>
                      <a:cubicBezTo>
                        <a:pt x="1066" y="944"/>
                        <a:pt x="1871" y="1780"/>
                        <a:pt x="2486" y="2743"/>
                      </a:cubicBezTo>
                      <a:cubicBezTo>
                        <a:pt x="2520" y="2791"/>
                        <a:pt x="2567" y="2811"/>
                        <a:pt x="2613" y="2811"/>
                      </a:cubicBezTo>
                      <a:cubicBezTo>
                        <a:pt x="2717" y="2811"/>
                        <a:pt x="2816" y="2706"/>
                        <a:pt x="2739" y="2585"/>
                      </a:cubicBezTo>
                      <a:cubicBezTo>
                        <a:pt x="2092" y="1591"/>
                        <a:pt x="1255" y="707"/>
                        <a:pt x="276" y="28"/>
                      </a:cubicBezTo>
                      <a:cubicBezTo>
                        <a:pt x="249" y="9"/>
                        <a:pt x="222"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0"/>
                <p:cNvSpPr/>
                <p:nvPr/>
              </p:nvSpPr>
              <p:spPr>
                <a:xfrm rot="-170294">
                  <a:off x="3100567" y="3124687"/>
                  <a:ext cx="10041" cy="180992"/>
                </a:xfrm>
                <a:custGeom>
                  <a:avLst/>
                  <a:gdLst/>
                  <a:ahLst/>
                  <a:cxnLst/>
                  <a:rect l="l" t="t" r="r" b="b"/>
                  <a:pathLst>
                    <a:path w="522" h="9409" extrusionOk="0">
                      <a:moveTo>
                        <a:pt x="281" y="1"/>
                      </a:moveTo>
                      <a:cubicBezTo>
                        <a:pt x="206" y="1"/>
                        <a:pt x="135" y="48"/>
                        <a:pt x="143" y="143"/>
                      </a:cubicBezTo>
                      <a:cubicBezTo>
                        <a:pt x="222" y="869"/>
                        <a:pt x="111" y="1595"/>
                        <a:pt x="80" y="2321"/>
                      </a:cubicBezTo>
                      <a:cubicBezTo>
                        <a:pt x="32" y="2842"/>
                        <a:pt x="32" y="3379"/>
                        <a:pt x="17" y="3900"/>
                      </a:cubicBezTo>
                      <a:cubicBezTo>
                        <a:pt x="1" y="5131"/>
                        <a:pt x="17" y="6346"/>
                        <a:pt x="64" y="7578"/>
                      </a:cubicBezTo>
                      <a:cubicBezTo>
                        <a:pt x="96" y="8130"/>
                        <a:pt x="127" y="8698"/>
                        <a:pt x="175" y="9267"/>
                      </a:cubicBezTo>
                      <a:cubicBezTo>
                        <a:pt x="182" y="9361"/>
                        <a:pt x="261" y="9409"/>
                        <a:pt x="336" y="9409"/>
                      </a:cubicBezTo>
                      <a:cubicBezTo>
                        <a:pt x="411" y="9409"/>
                        <a:pt x="482" y="9361"/>
                        <a:pt x="474" y="9267"/>
                      </a:cubicBezTo>
                      <a:cubicBezTo>
                        <a:pt x="364" y="8178"/>
                        <a:pt x="332" y="7088"/>
                        <a:pt x="317" y="5999"/>
                      </a:cubicBezTo>
                      <a:cubicBezTo>
                        <a:pt x="301" y="4831"/>
                        <a:pt x="301" y="3663"/>
                        <a:pt x="364" y="2495"/>
                      </a:cubicBezTo>
                      <a:cubicBezTo>
                        <a:pt x="396" y="1706"/>
                        <a:pt x="522" y="932"/>
                        <a:pt x="443" y="143"/>
                      </a:cubicBezTo>
                      <a:cubicBezTo>
                        <a:pt x="435" y="48"/>
                        <a:pt x="356"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0"/>
                <p:cNvSpPr/>
                <p:nvPr/>
              </p:nvSpPr>
              <p:spPr>
                <a:xfrm rot="-170294">
                  <a:off x="3166111" y="2971379"/>
                  <a:ext cx="196439" cy="11157"/>
                </a:xfrm>
                <a:custGeom>
                  <a:avLst/>
                  <a:gdLst/>
                  <a:ahLst/>
                  <a:cxnLst/>
                  <a:rect l="l" t="t" r="r" b="b"/>
                  <a:pathLst>
                    <a:path w="10212" h="580" extrusionOk="0">
                      <a:moveTo>
                        <a:pt x="10023" y="1"/>
                      </a:moveTo>
                      <a:cubicBezTo>
                        <a:pt x="10018" y="1"/>
                        <a:pt x="10012" y="1"/>
                        <a:pt x="10007" y="1"/>
                      </a:cubicBezTo>
                      <a:cubicBezTo>
                        <a:pt x="7893" y="185"/>
                        <a:pt x="5769" y="282"/>
                        <a:pt x="3642" y="282"/>
                      </a:cubicBezTo>
                      <a:cubicBezTo>
                        <a:pt x="3212" y="282"/>
                        <a:pt x="2782" y="278"/>
                        <a:pt x="2351" y="270"/>
                      </a:cubicBezTo>
                      <a:cubicBezTo>
                        <a:pt x="1625" y="254"/>
                        <a:pt x="915" y="238"/>
                        <a:pt x="205" y="207"/>
                      </a:cubicBezTo>
                      <a:cubicBezTo>
                        <a:pt x="199" y="206"/>
                        <a:pt x="194" y="206"/>
                        <a:pt x="189" y="206"/>
                      </a:cubicBezTo>
                      <a:cubicBezTo>
                        <a:pt x="0" y="206"/>
                        <a:pt x="20" y="491"/>
                        <a:pt x="205" y="507"/>
                      </a:cubicBezTo>
                      <a:cubicBezTo>
                        <a:pt x="1323" y="555"/>
                        <a:pt x="2442" y="579"/>
                        <a:pt x="3561" y="579"/>
                      </a:cubicBezTo>
                      <a:cubicBezTo>
                        <a:pt x="4999" y="579"/>
                        <a:pt x="6438" y="539"/>
                        <a:pt x="7876" y="459"/>
                      </a:cubicBezTo>
                      <a:cubicBezTo>
                        <a:pt x="8587" y="412"/>
                        <a:pt x="9297" y="364"/>
                        <a:pt x="10007" y="301"/>
                      </a:cubicBezTo>
                      <a:cubicBezTo>
                        <a:pt x="10192" y="286"/>
                        <a:pt x="10212"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rot="-170294">
                  <a:off x="3199751" y="3026852"/>
                  <a:ext cx="150330" cy="94468"/>
                </a:xfrm>
                <a:custGeom>
                  <a:avLst/>
                  <a:gdLst/>
                  <a:ahLst/>
                  <a:cxnLst/>
                  <a:rect l="l" t="t" r="r" b="b"/>
                  <a:pathLst>
                    <a:path w="7815" h="4911" extrusionOk="0">
                      <a:moveTo>
                        <a:pt x="7215" y="1"/>
                      </a:moveTo>
                      <a:cubicBezTo>
                        <a:pt x="7073" y="1"/>
                        <a:pt x="6915" y="17"/>
                        <a:pt x="6773" y="17"/>
                      </a:cubicBezTo>
                      <a:lnTo>
                        <a:pt x="5936" y="32"/>
                      </a:lnTo>
                      <a:cubicBezTo>
                        <a:pt x="4815" y="64"/>
                        <a:pt x="3679" y="80"/>
                        <a:pt x="2558" y="111"/>
                      </a:cubicBezTo>
                      <a:cubicBezTo>
                        <a:pt x="1990" y="127"/>
                        <a:pt x="1422" y="127"/>
                        <a:pt x="869" y="143"/>
                      </a:cubicBezTo>
                      <a:cubicBezTo>
                        <a:pt x="664" y="159"/>
                        <a:pt x="459" y="190"/>
                        <a:pt x="332" y="380"/>
                      </a:cubicBezTo>
                      <a:cubicBezTo>
                        <a:pt x="285" y="474"/>
                        <a:pt x="269" y="569"/>
                        <a:pt x="254" y="664"/>
                      </a:cubicBezTo>
                      <a:cubicBezTo>
                        <a:pt x="238" y="806"/>
                        <a:pt x="206" y="948"/>
                        <a:pt x="190" y="1090"/>
                      </a:cubicBezTo>
                      <a:cubicBezTo>
                        <a:pt x="33" y="2306"/>
                        <a:pt x="1" y="3537"/>
                        <a:pt x="96" y="4768"/>
                      </a:cubicBezTo>
                      <a:cubicBezTo>
                        <a:pt x="104" y="4863"/>
                        <a:pt x="182" y="4910"/>
                        <a:pt x="257" y="4910"/>
                      </a:cubicBezTo>
                      <a:cubicBezTo>
                        <a:pt x="332" y="4910"/>
                        <a:pt x="403" y="4863"/>
                        <a:pt x="396" y="4768"/>
                      </a:cubicBezTo>
                      <a:cubicBezTo>
                        <a:pt x="301" y="3742"/>
                        <a:pt x="317" y="2716"/>
                        <a:pt x="411" y="1706"/>
                      </a:cubicBezTo>
                      <a:cubicBezTo>
                        <a:pt x="443" y="1453"/>
                        <a:pt x="474" y="1185"/>
                        <a:pt x="506" y="932"/>
                      </a:cubicBezTo>
                      <a:cubicBezTo>
                        <a:pt x="522" y="822"/>
                        <a:pt x="538" y="711"/>
                        <a:pt x="569" y="617"/>
                      </a:cubicBezTo>
                      <a:cubicBezTo>
                        <a:pt x="601" y="506"/>
                        <a:pt x="648" y="459"/>
                        <a:pt x="759" y="443"/>
                      </a:cubicBezTo>
                      <a:cubicBezTo>
                        <a:pt x="885" y="427"/>
                        <a:pt x="1011" y="423"/>
                        <a:pt x="1136" y="423"/>
                      </a:cubicBezTo>
                      <a:cubicBezTo>
                        <a:pt x="1260" y="423"/>
                        <a:pt x="1382" y="427"/>
                        <a:pt x="1501" y="427"/>
                      </a:cubicBezTo>
                      <a:lnTo>
                        <a:pt x="2274" y="411"/>
                      </a:lnTo>
                      <a:cubicBezTo>
                        <a:pt x="3316" y="380"/>
                        <a:pt x="4373" y="364"/>
                        <a:pt x="5415" y="348"/>
                      </a:cubicBezTo>
                      <a:lnTo>
                        <a:pt x="6978" y="301"/>
                      </a:lnTo>
                      <a:cubicBezTo>
                        <a:pt x="7052" y="301"/>
                        <a:pt x="7132" y="294"/>
                        <a:pt x="7211" y="294"/>
                      </a:cubicBezTo>
                      <a:cubicBezTo>
                        <a:pt x="7250" y="294"/>
                        <a:pt x="7288" y="296"/>
                        <a:pt x="7325" y="301"/>
                      </a:cubicBezTo>
                      <a:cubicBezTo>
                        <a:pt x="7420" y="317"/>
                        <a:pt x="7420" y="396"/>
                        <a:pt x="7436" y="474"/>
                      </a:cubicBezTo>
                      <a:cubicBezTo>
                        <a:pt x="7452" y="743"/>
                        <a:pt x="7452" y="995"/>
                        <a:pt x="7452" y="1248"/>
                      </a:cubicBezTo>
                      <a:cubicBezTo>
                        <a:pt x="7499" y="2416"/>
                        <a:pt x="7515" y="3600"/>
                        <a:pt x="7531" y="4768"/>
                      </a:cubicBezTo>
                      <a:cubicBezTo>
                        <a:pt x="7531" y="4863"/>
                        <a:pt x="7602" y="4910"/>
                        <a:pt x="7673" y="4910"/>
                      </a:cubicBezTo>
                      <a:cubicBezTo>
                        <a:pt x="7744" y="4910"/>
                        <a:pt x="7815" y="4863"/>
                        <a:pt x="7815" y="4768"/>
                      </a:cubicBezTo>
                      <a:cubicBezTo>
                        <a:pt x="7815" y="3647"/>
                        <a:pt x="7783" y="2527"/>
                        <a:pt x="7752" y="1422"/>
                      </a:cubicBezTo>
                      <a:cubicBezTo>
                        <a:pt x="7752" y="1137"/>
                        <a:pt x="7736" y="853"/>
                        <a:pt x="7736" y="569"/>
                      </a:cubicBezTo>
                      <a:cubicBezTo>
                        <a:pt x="7720" y="364"/>
                        <a:pt x="7704" y="143"/>
                        <a:pt x="7499" y="48"/>
                      </a:cubicBezTo>
                      <a:cubicBezTo>
                        <a:pt x="7404" y="17"/>
                        <a:pt x="7310"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rot="-170294">
                  <a:off x="3205670" y="3077447"/>
                  <a:ext cx="143328" cy="10657"/>
                </a:xfrm>
                <a:custGeom>
                  <a:avLst/>
                  <a:gdLst/>
                  <a:ahLst/>
                  <a:cxnLst/>
                  <a:rect l="l" t="t" r="r" b="b"/>
                  <a:pathLst>
                    <a:path w="7451" h="554" extrusionOk="0">
                      <a:moveTo>
                        <a:pt x="7276" y="0"/>
                      </a:moveTo>
                      <a:cubicBezTo>
                        <a:pt x="7271" y="0"/>
                        <a:pt x="7266" y="1"/>
                        <a:pt x="7261" y="1"/>
                      </a:cubicBezTo>
                      <a:cubicBezTo>
                        <a:pt x="5430" y="127"/>
                        <a:pt x="3599" y="206"/>
                        <a:pt x="1768" y="238"/>
                      </a:cubicBezTo>
                      <a:cubicBezTo>
                        <a:pt x="1247" y="254"/>
                        <a:pt x="710" y="254"/>
                        <a:pt x="189" y="254"/>
                      </a:cubicBezTo>
                      <a:cubicBezTo>
                        <a:pt x="0" y="254"/>
                        <a:pt x="0" y="554"/>
                        <a:pt x="189" y="554"/>
                      </a:cubicBezTo>
                      <a:cubicBezTo>
                        <a:pt x="2021" y="554"/>
                        <a:pt x="3852" y="506"/>
                        <a:pt x="5683" y="396"/>
                      </a:cubicBezTo>
                      <a:cubicBezTo>
                        <a:pt x="6204" y="364"/>
                        <a:pt x="6740" y="333"/>
                        <a:pt x="7261" y="301"/>
                      </a:cubicBezTo>
                      <a:cubicBezTo>
                        <a:pt x="7446" y="286"/>
                        <a:pt x="7451" y="0"/>
                        <a:pt x="7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rot="-170294">
                  <a:off x="3206361" y="3163141"/>
                  <a:ext cx="171894" cy="136653"/>
                </a:xfrm>
                <a:custGeom>
                  <a:avLst/>
                  <a:gdLst/>
                  <a:ahLst/>
                  <a:cxnLst/>
                  <a:rect l="l" t="t" r="r" b="b"/>
                  <a:pathLst>
                    <a:path w="8936" h="7104" extrusionOk="0">
                      <a:moveTo>
                        <a:pt x="1358" y="0"/>
                      </a:moveTo>
                      <a:cubicBezTo>
                        <a:pt x="1074" y="0"/>
                        <a:pt x="774" y="16"/>
                        <a:pt x="522" y="174"/>
                      </a:cubicBezTo>
                      <a:cubicBezTo>
                        <a:pt x="269" y="332"/>
                        <a:pt x="174" y="600"/>
                        <a:pt x="143" y="884"/>
                      </a:cubicBezTo>
                      <a:cubicBezTo>
                        <a:pt x="111" y="1247"/>
                        <a:pt x="96" y="1594"/>
                        <a:pt x="80" y="1957"/>
                      </a:cubicBezTo>
                      <a:cubicBezTo>
                        <a:pt x="1" y="3615"/>
                        <a:pt x="32" y="5304"/>
                        <a:pt x="174" y="6961"/>
                      </a:cubicBezTo>
                      <a:cubicBezTo>
                        <a:pt x="182" y="7056"/>
                        <a:pt x="261" y="7103"/>
                        <a:pt x="336" y="7103"/>
                      </a:cubicBezTo>
                      <a:cubicBezTo>
                        <a:pt x="411" y="7103"/>
                        <a:pt x="482" y="7056"/>
                        <a:pt x="474" y="6961"/>
                      </a:cubicBezTo>
                      <a:cubicBezTo>
                        <a:pt x="348" y="5556"/>
                        <a:pt x="301" y="4152"/>
                        <a:pt x="348" y="2731"/>
                      </a:cubicBezTo>
                      <a:cubicBezTo>
                        <a:pt x="348" y="2384"/>
                        <a:pt x="364" y="2021"/>
                        <a:pt x="395" y="1658"/>
                      </a:cubicBezTo>
                      <a:cubicBezTo>
                        <a:pt x="411" y="1358"/>
                        <a:pt x="395" y="1026"/>
                        <a:pt x="474" y="726"/>
                      </a:cubicBezTo>
                      <a:cubicBezTo>
                        <a:pt x="553" y="442"/>
                        <a:pt x="774" y="332"/>
                        <a:pt x="1058" y="316"/>
                      </a:cubicBezTo>
                      <a:cubicBezTo>
                        <a:pt x="1164" y="305"/>
                        <a:pt x="1272" y="302"/>
                        <a:pt x="1382" y="302"/>
                      </a:cubicBezTo>
                      <a:cubicBezTo>
                        <a:pt x="1602" y="302"/>
                        <a:pt x="1827" y="316"/>
                        <a:pt x="2037" y="316"/>
                      </a:cubicBezTo>
                      <a:cubicBezTo>
                        <a:pt x="3458" y="332"/>
                        <a:pt x="4894" y="347"/>
                        <a:pt x="6315" y="363"/>
                      </a:cubicBezTo>
                      <a:cubicBezTo>
                        <a:pt x="6662" y="363"/>
                        <a:pt x="7009" y="379"/>
                        <a:pt x="7341" y="379"/>
                      </a:cubicBezTo>
                      <a:cubicBezTo>
                        <a:pt x="7379" y="379"/>
                        <a:pt x="7418" y="379"/>
                        <a:pt x="7457" y="379"/>
                      </a:cubicBezTo>
                      <a:cubicBezTo>
                        <a:pt x="7711" y="379"/>
                        <a:pt x="7984" y="390"/>
                        <a:pt x="8162" y="568"/>
                      </a:cubicBezTo>
                      <a:cubicBezTo>
                        <a:pt x="8335" y="742"/>
                        <a:pt x="8414" y="995"/>
                        <a:pt x="8462" y="1231"/>
                      </a:cubicBezTo>
                      <a:cubicBezTo>
                        <a:pt x="8509" y="1515"/>
                        <a:pt x="8525" y="1815"/>
                        <a:pt x="8541" y="2115"/>
                      </a:cubicBezTo>
                      <a:cubicBezTo>
                        <a:pt x="8651" y="3662"/>
                        <a:pt x="8541" y="5225"/>
                        <a:pt x="8225" y="6740"/>
                      </a:cubicBezTo>
                      <a:cubicBezTo>
                        <a:pt x="8206" y="6854"/>
                        <a:pt x="8301" y="6928"/>
                        <a:pt x="8386" y="6928"/>
                      </a:cubicBezTo>
                      <a:cubicBezTo>
                        <a:pt x="8443" y="6928"/>
                        <a:pt x="8496" y="6895"/>
                        <a:pt x="8509" y="6819"/>
                      </a:cubicBezTo>
                      <a:cubicBezTo>
                        <a:pt x="8809" y="5399"/>
                        <a:pt x="8935" y="3946"/>
                        <a:pt x="8872" y="2494"/>
                      </a:cubicBezTo>
                      <a:cubicBezTo>
                        <a:pt x="8856" y="2131"/>
                        <a:pt x="8825" y="1784"/>
                        <a:pt x="8777" y="1421"/>
                      </a:cubicBezTo>
                      <a:cubicBezTo>
                        <a:pt x="8746" y="1168"/>
                        <a:pt x="8699" y="900"/>
                        <a:pt x="8588" y="663"/>
                      </a:cubicBezTo>
                      <a:cubicBezTo>
                        <a:pt x="8462" y="426"/>
                        <a:pt x="8272" y="237"/>
                        <a:pt x="8020" y="142"/>
                      </a:cubicBezTo>
                      <a:cubicBezTo>
                        <a:pt x="7830" y="85"/>
                        <a:pt x="7618" y="74"/>
                        <a:pt x="7411" y="74"/>
                      </a:cubicBezTo>
                      <a:cubicBezTo>
                        <a:pt x="7272" y="74"/>
                        <a:pt x="7136" y="79"/>
                        <a:pt x="7009" y="79"/>
                      </a:cubicBezTo>
                      <a:cubicBezTo>
                        <a:pt x="5494" y="63"/>
                        <a:pt x="3994" y="32"/>
                        <a:pt x="2479" y="16"/>
                      </a:cubicBezTo>
                      <a:cubicBezTo>
                        <a:pt x="2100" y="16"/>
                        <a:pt x="1721" y="16"/>
                        <a:pt x="1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rot="-170294">
                  <a:off x="3216500" y="3260232"/>
                  <a:ext cx="142732" cy="8579"/>
                </a:xfrm>
                <a:custGeom>
                  <a:avLst/>
                  <a:gdLst/>
                  <a:ahLst/>
                  <a:cxnLst/>
                  <a:rect l="l" t="t" r="r" b="b"/>
                  <a:pathLst>
                    <a:path w="7420" h="446" extrusionOk="0">
                      <a:moveTo>
                        <a:pt x="7245" y="1"/>
                      </a:moveTo>
                      <a:cubicBezTo>
                        <a:pt x="7240" y="1"/>
                        <a:pt x="7235" y="1"/>
                        <a:pt x="7230" y="2"/>
                      </a:cubicBezTo>
                      <a:cubicBezTo>
                        <a:pt x="5930" y="103"/>
                        <a:pt x="4622" y="148"/>
                        <a:pt x="3312" y="148"/>
                      </a:cubicBezTo>
                      <a:cubicBezTo>
                        <a:pt x="2793" y="148"/>
                        <a:pt x="2273" y="141"/>
                        <a:pt x="1753" y="128"/>
                      </a:cubicBezTo>
                      <a:cubicBezTo>
                        <a:pt x="1232" y="112"/>
                        <a:pt x="711" y="80"/>
                        <a:pt x="190" y="49"/>
                      </a:cubicBezTo>
                      <a:cubicBezTo>
                        <a:pt x="185" y="49"/>
                        <a:pt x="181" y="48"/>
                        <a:pt x="176" y="48"/>
                      </a:cubicBezTo>
                      <a:cubicBezTo>
                        <a:pt x="1" y="48"/>
                        <a:pt x="6" y="333"/>
                        <a:pt x="190" y="349"/>
                      </a:cubicBezTo>
                      <a:cubicBezTo>
                        <a:pt x="1258" y="413"/>
                        <a:pt x="2321" y="446"/>
                        <a:pt x="3385" y="446"/>
                      </a:cubicBezTo>
                      <a:cubicBezTo>
                        <a:pt x="4145" y="446"/>
                        <a:pt x="4905" y="429"/>
                        <a:pt x="5668" y="396"/>
                      </a:cubicBezTo>
                      <a:cubicBezTo>
                        <a:pt x="6189" y="365"/>
                        <a:pt x="6710" y="333"/>
                        <a:pt x="7230" y="301"/>
                      </a:cubicBezTo>
                      <a:cubicBezTo>
                        <a:pt x="7415" y="286"/>
                        <a:pt x="7420" y="1"/>
                        <a:pt x="7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rot="-170294">
                  <a:off x="3218322" y="3212128"/>
                  <a:ext cx="142732" cy="6694"/>
                </a:xfrm>
                <a:custGeom>
                  <a:avLst/>
                  <a:gdLst/>
                  <a:ahLst/>
                  <a:cxnLst/>
                  <a:rect l="l" t="t" r="r" b="b"/>
                  <a:pathLst>
                    <a:path w="7420" h="348" extrusionOk="0">
                      <a:moveTo>
                        <a:pt x="7230" y="0"/>
                      </a:moveTo>
                      <a:cubicBezTo>
                        <a:pt x="5399" y="16"/>
                        <a:pt x="3568" y="32"/>
                        <a:pt x="1753" y="48"/>
                      </a:cubicBezTo>
                      <a:lnTo>
                        <a:pt x="190" y="48"/>
                      </a:lnTo>
                      <a:cubicBezTo>
                        <a:pt x="1" y="48"/>
                        <a:pt x="1" y="348"/>
                        <a:pt x="190" y="348"/>
                      </a:cubicBezTo>
                      <a:cubicBezTo>
                        <a:pt x="2021" y="332"/>
                        <a:pt x="3852" y="316"/>
                        <a:pt x="5683" y="300"/>
                      </a:cubicBezTo>
                      <a:lnTo>
                        <a:pt x="7230" y="300"/>
                      </a:lnTo>
                      <a:cubicBezTo>
                        <a:pt x="7420" y="300"/>
                        <a:pt x="7420" y="0"/>
                        <a:pt x="7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rot="-170294">
                  <a:off x="3284549" y="3171083"/>
                  <a:ext cx="12176" cy="84119"/>
                </a:xfrm>
                <a:custGeom>
                  <a:avLst/>
                  <a:gdLst/>
                  <a:ahLst/>
                  <a:cxnLst/>
                  <a:rect l="l" t="t" r="r" b="b"/>
                  <a:pathLst>
                    <a:path w="633" h="4373" extrusionOk="0">
                      <a:moveTo>
                        <a:pt x="488" y="0"/>
                      </a:moveTo>
                      <a:cubicBezTo>
                        <a:pt x="415" y="0"/>
                        <a:pt x="340" y="48"/>
                        <a:pt x="340" y="143"/>
                      </a:cubicBezTo>
                      <a:cubicBezTo>
                        <a:pt x="230" y="1500"/>
                        <a:pt x="119" y="2873"/>
                        <a:pt x="9" y="4231"/>
                      </a:cubicBezTo>
                      <a:cubicBezTo>
                        <a:pt x="1" y="4326"/>
                        <a:pt x="72" y="4373"/>
                        <a:pt x="147" y="4373"/>
                      </a:cubicBezTo>
                      <a:cubicBezTo>
                        <a:pt x="222" y="4373"/>
                        <a:pt x="301" y="4326"/>
                        <a:pt x="309" y="4231"/>
                      </a:cubicBezTo>
                      <a:cubicBezTo>
                        <a:pt x="419" y="2873"/>
                        <a:pt x="514" y="1500"/>
                        <a:pt x="624" y="143"/>
                      </a:cubicBezTo>
                      <a:cubicBezTo>
                        <a:pt x="632" y="48"/>
                        <a:pt x="56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rot="-170294">
                  <a:off x="3475460" y="3066206"/>
                  <a:ext cx="7617" cy="5790"/>
                </a:xfrm>
                <a:custGeom>
                  <a:avLst/>
                  <a:gdLst/>
                  <a:ahLst/>
                  <a:cxnLst/>
                  <a:rect l="l" t="t" r="r" b="b"/>
                  <a:pathLst>
                    <a:path w="396" h="301" extrusionOk="0">
                      <a:moveTo>
                        <a:pt x="96" y="1"/>
                      </a:moveTo>
                      <a:cubicBezTo>
                        <a:pt x="80" y="17"/>
                        <a:pt x="64" y="17"/>
                        <a:pt x="48" y="32"/>
                      </a:cubicBezTo>
                      <a:cubicBezTo>
                        <a:pt x="33" y="48"/>
                        <a:pt x="17" y="64"/>
                        <a:pt x="17" y="80"/>
                      </a:cubicBezTo>
                      <a:cubicBezTo>
                        <a:pt x="1" y="111"/>
                        <a:pt x="1" y="127"/>
                        <a:pt x="1" y="143"/>
                      </a:cubicBezTo>
                      <a:lnTo>
                        <a:pt x="17" y="190"/>
                      </a:lnTo>
                      <a:cubicBezTo>
                        <a:pt x="17" y="206"/>
                        <a:pt x="33" y="238"/>
                        <a:pt x="48" y="253"/>
                      </a:cubicBezTo>
                      <a:lnTo>
                        <a:pt x="80" y="269"/>
                      </a:lnTo>
                      <a:cubicBezTo>
                        <a:pt x="96" y="285"/>
                        <a:pt x="127" y="301"/>
                        <a:pt x="159" y="301"/>
                      </a:cubicBezTo>
                      <a:lnTo>
                        <a:pt x="238" y="301"/>
                      </a:lnTo>
                      <a:cubicBezTo>
                        <a:pt x="254" y="301"/>
                        <a:pt x="285" y="285"/>
                        <a:pt x="301" y="285"/>
                      </a:cubicBezTo>
                      <a:cubicBezTo>
                        <a:pt x="317" y="269"/>
                        <a:pt x="332" y="269"/>
                        <a:pt x="348" y="253"/>
                      </a:cubicBezTo>
                      <a:cubicBezTo>
                        <a:pt x="348" y="238"/>
                        <a:pt x="364" y="222"/>
                        <a:pt x="380" y="206"/>
                      </a:cubicBezTo>
                      <a:cubicBezTo>
                        <a:pt x="380" y="190"/>
                        <a:pt x="396" y="159"/>
                        <a:pt x="380" y="143"/>
                      </a:cubicBezTo>
                      <a:lnTo>
                        <a:pt x="380" y="111"/>
                      </a:lnTo>
                      <a:cubicBezTo>
                        <a:pt x="380" y="80"/>
                        <a:pt x="364" y="64"/>
                        <a:pt x="348" y="48"/>
                      </a:cubicBezTo>
                      <a:lnTo>
                        <a:pt x="317" y="17"/>
                      </a:lnTo>
                      <a:cubicBezTo>
                        <a:pt x="285" y="1"/>
                        <a:pt x="2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rot="-170294">
                  <a:off x="3464083" y="3099300"/>
                  <a:ext cx="7598" cy="7310"/>
                </a:xfrm>
                <a:custGeom>
                  <a:avLst/>
                  <a:gdLst/>
                  <a:ahLst/>
                  <a:cxnLst/>
                  <a:rect l="l" t="t" r="r" b="b"/>
                  <a:pathLst>
                    <a:path w="395" h="380" extrusionOk="0">
                      <a:moveTo>
                        <a:pt x="237" y="1"/>
                      </a:moveTo>
                      <a:lnTo>
                        <a:pt x="205" y="17"/>
                      </a:lnTo>
                      <a:cubicBezTo>
                        <a:pt x="174" y="17"/>
                        <a:pt x="158" y="32"/>
                        <a:pt x="142" y="48"/>
                      </a:cubicBezTo>
                      <a:lnTo>
                        <a:pt x="48" y="127"/>
                      </a:lnTo>
                      <a:cubicBezTo>
                        <a:pt x="32" y="143"/>
                        <a:pt x="32" y="159"/>
                        <a:pt x="16" y="175"/>
                      </a:cubicBezTo>
                      <a:cubicBezTo>
                        <a:pt x="0" y="190"/>
                        <a:pt x="0" y="222"/>
                        <a:pt x="0" y="238"/>
                      </a:cubicBezTo>
                      <a:cubicBezTo>
                        <a:pt x="0" y="253"/>
                        <a:pt x="16" y="269"/>
                        <a:pt x="16" y="301"/>
                      </a:cubicBezTo>
                      <a:cubicBezTo>
                        <a:pt x="16" y="317"/>
                        <a:pt x="32" y="332"/>
                        <a:pt x="48" y="348"/>
                      </a:cubicBezTo>
                      <a:lnTo>
                        <a:pt x="79" y="364"/>
                      </a:lnTo>
                      <a:cubicBezTo>
                        <a:pt x="95" y="380"/>
                        <a:pt x="127" y="380"/>
                        <a:pt x="158" y="380"/>
                      </a:cubicBezTo>
                      <a:lnTo>
                        <a:pt x="190" y="380"/>
                      </a:lnTo>
                      <a:cubicBezTo>
                        <a:pt x="221" y="364"/>
                        <a:pt x="237" y="364"/>
                        <a:pt x="253" y="348"/>
                      </a:cubicBezTo>
                      <a:lnTo>
                        <a:pt x="348" y="253"/>
                      </a:lnTo>
                      <a:cubicBezTo>
                        <a:pt x="363" y="238"/>
                        <a:pt x="363" y="222"/>
                        <a:pt x="379" y="206"/>
                      </a:cubicBezTo>
                      <a:cubicBezTo>
                        <a:pt x="379" y="190"/>
                        <a:pt x="395" y="175"/>
                        <a:pt x="395" y="159"/>
                      </a:cubicBezTo>
                      <a:cubicBezTo>
                        <a:pt x="395" y="127"/>
                        <a:pt x="379" y="111"/>
                        <a:pt x="379" y="96"/>
                      </a:cubicBezTo>
                      <a:cubicBezTo>
                        <a:pt x="363" y="80"/>
                        <a:pt x="363" y="64"/>
                        <a:pt x="348" y="48"/>
                      </a:cubicBezTo>
                      <a:lnTo>
                        <a:pt x="316" y="17"/>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0"/>
                <p:cNvSpPr/>
                <p:nvPr/>
              </p:nvSpPr>
              <p:spPr>
                <a:xfrm rot="-170294">
                  <a:off x="3499351" y="3117221"/>
                  <a:ext cx="5790" cy="8964"/>
                </a:xfrm>
                <a:custGeom>
                  <a:avLst/>
                  <a:gdLst/>
                  <a:ahLst/>
                  <a:cxnLst/>
                  <a:rect l="l" t="t" r="r" b="b"/>
                  <a:pathLst>
                    <a:path w="301" h="466" extrusionOk="0">
                      <a:moveTo>
                        <a:pt x="170" y="1"/>
                      </a:moveTo>
                      <a:cubicBezTo>
                        <a:pt x="162" y="1"/>
                        <a:pt x="154" y="3"/>
                        <a:pt x="143" y="8"/>
                      </a:cubicBezTo>
                      <a:cubicBezTo>
                        <a:pt x="111" y="8"/>
                        <a:pt x="64" y="8"/>
                        <a:pt x="48" y="40"/>
                      </a:cubicBezTo>
                      <a:cubicBezTo>
                        <a:pt x="17" y="71"/>
                        <a:pt x="1" y="103"/>
                        <a:pt x="1" y="150"/>
                      </a:cubicBezTo>
                      <a:lnTo>
                        <a:pt x="1" y="324"/>
                      </a:lnTo>
                      <a:cubicBezTo>
                        <a:pt x="1" y="339"/>
                        <a:pt x="1" y="355"/>
                        <a:pt x="17" y="371"/>
                      </a:cubicBezTo>
                      <a:cubicBezTo>
                        <a:pt x="17" y="387"/>
                        <a:pt x="33" y="403"/>
                        <a:pt x="48" y="418"/>
                      </a:cubicBezTo>
                      <a:cubicBezTo>
                        <a:pt x="64" y="434"/>
                        <a:pt x="80" y="450"/>
                        <a:pt x="96" y="450"/>
                      </a:cubicBezTo>
                      <a:cubicBezTo>
                        <a:pt x="111" y="466"/>
                        <a:pt x="127" y="466"/>
                        <a:pt x="143" y="466"/>
                      </a:cubicBezTo>
                      <a:cubicBezTo>
                        <a:pt x="190" y="466"/>
                        <a:pt x="222" y="450"/>
                        <a:pt x="254" y="418"/>
                      </a:cubicBezTo>
                      <a:cubicBezTo>
                        <a:pt x="285" y="387"/>
                        <a:pt x="301" y="355"/>
                        <a:pt x="301" y="324"/>
                      </a:cubicBezTo>
                      <a:lnTo>
                        <a:pt x="301" y="150"/>
                      </a:lnTo>
                      <a:cubicBezTo>
                        <a:pt x="301" y="134"/>
                        <a:pt x="301" y="103"/>
                        <a:pt x="285" y="87"/>
                      </a:cubicBezTo>
                      <a:cubicBezTo>
                        <a:pt x="285" y="71"/>
                        <a:pt x="269" y="55"/>
                        <a:pt x="254" y="40"/>
                      </a:cubicBezTo>
                      <a:cubicBezTo>
                        <a:pt x="238" y="24"/>
                        <a:pt x="222" y="24"/>
                        <a:pt x="206" y="8"/>
                      </a:cubicBezTo>
                      <a:cubicBezTo>
                        <a:pt x="196" y="8"/>
                        <a:pt x="185"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0"/>
                <p:cNvSpPr/>
                <p:nvPr/>
              </p:nvSpPr>
              <p:spPr>
                <a:xfrm rot="-170294">
                  <a:off x="3507336" y="3082537"/>
                  <a:ext cx="9118" cy="7310"/>
                </a:xfrm>
                <a:custGeom>
                  <a:avLst/>
                  <a:gdLst/>
                  <a:ahLst/>
                  <a:cxnLst/>
                  <a:rect l="l" t="t" r="r" b="b"/>
                  <a:pathLst>
                    <a:path w="474" h="380" extrusionOk="0">
                      <a:moveTo>
                        <a:pt x="174" y="284"/>
                      </a:moveTo>
                      <a:cubicBezTo>
                        <a:pt x="174" y="284"/>
                        <a:pt x="175" y="284"/>
                        <a:pt x="176" y="285"/>
                      </a:cubicBezTo>
                      <a:lnTo>
                        <a:pt x="176" y="285"/>
                      </a:lnTo>
                      <a:cubicBezTo>
                        <a:pt x="176" y="285"/>
                        <a:pt x="177" y="285"/>
                        <a:pt x="177" y="286"/>
                      </a:cubicBezTo>
                      <a:lnTo>
                        <a:pt x="177" y="286"/>
                      </a:lnTo>
                      <a:lnTo>
                        <a:pt x="174" y="284"/>
                      </a:lnTo>
                      <a:close/>
                      <a:moveTo>
                        <a:pt x="185" y="287"/>
                      </a:moveTo>
                      <a:cubicBezTo>
                        <a:pt x="186" y="287"/>
                        <a:pt x="186" y="287"/>
                        <a:pt x="187" y="287"/>
                      </a:cubicBezTo>
                      <a:lnTo>
                        <a:pt x="187" y="287"/>
                      </a:lnTo>
                      <a:cubicBezTo>
                        <a:pt x="187" y="289"/>
                        <a:pt x="188" y="290"/>
                        <a:pt x="188" y="292"/>
                      </a:cubicBezTo>
                      <a:lnTo>
                        <a:pt x="188" y="292"/>
                      </a:lnTo>
                      <a:lnTo>
                        <a:pt x="186" y="291"/>
                      </a:lnTo>
                      <a:lnTo>
                        <a:pt x="185" y="287"/>
                      </a:lnTo>
                      <a:close/>
                      <a:moveTo>
                        <a:pt x="190" y="289"/>
                      </a:moveTo>
                      <a:lnTo>
                        <a:pt x="190" y="289"/>
                      </a:lnTo>
                      <a:cubicBezTo>
                        <a:pt x="194" y="291"/>
                        <a:pt x="200" y="295"/>
                        <a:pt x="205" y="300"/>
                      </a:cubicBezTo>
                      <a:lnTo>
                        <a:pt x="205" y="300"/>
                      </a:lnTo>
                      <a:lnTo>
                        <a:pt x="190" y="292"/>
                      </a:lnTo>
                      <a:lnTo>
                        <a:pt x="190" y="289"/>
                      </a:lnTo>
                      <a:close/>
                      <a:moveTo>
                        <a:pt x="111" y="0"/>
                      </a:moveTo>
                      <a:cubicBezTo>
                        <a:pt x="95" y="16"/>
                        <a:pt x="79" y="16"/>
                        <a:pt x="63" y="32"/>
                      </a:cubicBezTo>
                      <a:cubicBezTo>
                        <a:pt x="47" y="48"/>
                        <a:pt x="32" y="48"/>
                        <a:pt x="16" y="79"/>
                      </a:cubicBezTo>
                      <a:cubicBezTo>
                        <a:pt x="16" y="95"/>
                        <a:pt x="0" y="111"/>
                        <a:pt x="0" y="126"/>
                      </a:cubicBezTo>
                      <a:cubicBezTo>
                        <a:pt x="0" y="142"/>
                        <a:pt x="0" y="174"/>
                        <a:pt x="0" y="190"/>
                      </a:cubicBezTo>
                      <a:cubicBezTo>
                        <a:pt x="16" y="221"/>
                        <a:pt x="47" y="253"/>
                        <a:pt x="79" y="269"/>
                      </a:cubicBezTo>
                      <a:cubicBezTo>
                        <a:pt x="109" y="298"/>
                        <a:pt x="152" y="300"/>
                        <a:pt x="183" y="300"/>
                      </a:cubicBezTo>
                      <a:lnTo>
                        <a:pt x="183" y="300"/>
                      </a:lnTo>
                      <a:cubicBezTo>
                        <a:pt x="195" y="321"/>
                        <a:pt x="216" y="342"/>
                        <a:pt x="237" y="363"/>
                      </a:cubicBezTo>
                      <a:cubicBezTo>
                        <a:pt x="253" y="363"/>
                        <a:pt x="268" y="379"/>
                        <a:pt x="300" y="379"/>
                      </a:cubicBezTo>
                      <a:lnTo>
                        <a:pt x="347" y="379"/>
                      </a:lnTo>
                      <a:cubicBezTo>
                        <a:pt x="395" y="363"/>
                        <a:pt x="426" y="347"/>
                        <a:pt x="442" y="300"/>
                      </a:cubicBezTo>
                      <a:cubicBezTo>
                        <a:pt x="458" y="269"/>
                        <a:pt x="474" y="237"/>
                        <a:pt x="458" y="190"/>
                      </a:cubicBezTo>
                      <a:cubicBezTo>
                        <a:pt x="442" y="142"/>
                        <a:pt x="426" y="111"/>
                        <a:pt x="395" y="79"/>
                      </a:cubicBezTo>
                      <a:cubicBezTo>
                        <a:pt x="395" y="79"/>
                        <a:pt x="379" y="79"/>
                        <a:pt x="379" y="63"/>
                      </a:cubicBezTo>
                      <a:cubicBezTo>
                        <a:pt x="363" y="48"/>
                        <a:pt x="347" y="32"/>
                        <a:pt x="332" y="32"/>
                      </a:cubicBezTo>
                      <a:cubicBezTo>
                        <a:pt x="316" y="16"/>
                        <a:pt x="300" y="16"/>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0"/>
                <p:cNvSpPr/>
                <p:nvPr/>
              </p:nvSpPr>
              <p:spPr>
                <a:xfrm rot="-170294">
                  <a:off x="3527546" y="3098010"/>
                  <a:ext cx="6386" cy="7002"/>
                </a:xfrm>
                <a:custGeom>
                  <a:avLst/>
                  <a:gdLst/>
                  <a:ahLst/>
                  <a:cxnLst/>
                  <a:rect l="l" t="t" r="r" b="b"/>
                  <a:pathLst>
                    <a:path w="332" h="364" extrusionOk="0">
                      <a:moveTo>
                        <a:pt x="158" y="64"/>
                      </a:moveTo>
                      <a:lnTo>
                        <a:pt x="206" y="80"/>
                      </a:lnTo>
                      <a:lnTo>
                        <a:pt x="190" y="80"/>
                      </a:lnTo>
                      <a:cubicBezTo>
                        <a:pt x="182" y="72"/>
                        <a:pt x="174" y="68"/>
                        <a:pt x="166" y="68"/>
                      </a:cubicBezTo>
                      <a:cubicBezTo>
                        <a:pt x="158" y="68"/>
                        <a:pt x="150" y="72"/>
                        <a:pt x="142" y="80"/>
                      </a:cubicBezTo>
                      <a:cubicBezTo>
                        <a:pt x="137" y="80"/>
                        <a:pt x="131" y="80"/>
                        <a:pt x="126" y="80"/>
                      </a:cubicBezTo>
                      <a:lnTo>
                        <a:pt x="126" y="80"/>
                      </a:lnTo>
                      <a:lnTo>
                        <a:pt x="127" y="80"/>
                      </a:lnTo>
                      <a:lnTo>
                        <a:pt x="158" y="64"/>
                      </a:lnTo>
                      <a:close/>
                      <a:moveTo>
                        <a:pt x="158" y="1"/>
                      </a:moveTo>
                      <a:cubicBezTo>
                        <a:pt x="142" y="1"/>
                        <a:pt x="127" y="16"/>
                        <a:pt x="111" y="16"/>
                      </a:cubicBezTo>
                      <a:cubicBezTo>
                        <a:pt x="95" y="16"/>
                        <a:pt x="79" y="32"/>
                        <a:pt x="63" y="32"/>
                      </a:cubicBezTo>
                      <a:cubicBezTo>
                        <a:pt x="48" y="48"/>
                        <a:pt x="32" y="64"/>
                        <a:pt x="32" y="80"/>
                      </a:cubicBezTo>
                      <a:cubicBezTo>
                        <a:pt x="16" y="95"/>
                        <a:pt x="16" y="111"/>
                        <a:pt x="16" y="127"/>
                      </a:cubicBezTo>
                      <a:cubicBezTo>
                        <a:pt x="2" y="156"/>
                        <a:pt x="0" y="171"/>
                        <a:pt x="12" y="186"/>
                      </a:cubicBezTo>
                      <a:lnTo>
                        <a:pt x="12" y="186"/>
                      </a:lnTo>
                      <a:lnTo>
                        <a:pt x="0" y="222"/>
                      </a:lnTo>
                      <a:cubicBezTo>
                        <a:pt x="0" y="253"/>
                        <a:pt x="16" y="269"/>
                        <a:pt x="32" y="301"/>
                      </a:cubicBezTo>
                      <a:lnTo>
                        <a:pt x="48" y="316"/>
                      </a:lnTo>
                      <a:cubicBezTo>
                        <a:pt x="63" y="348"/>
                        <a:pt x="95" y="348"/>
                        <a:pt x="111" y="364"/>
                      </a:cubicBezTo>
                      <a:lnTo>
                        <a:pt x="206" y="364"/>
                      </a:lnTo>
                      <a:cubicBezTo>
                        <a:pt x="221" y="364"/>
                        <a:pt x="237" y="348"/>
                        <a:pt x="237" y="348"/>
                      </a:cubicBezTo>
                      <a:cubicBezTo>
                        <a:pt x="253" y="332"/>
                        <a:pt x="269" y="316"/>
                        <a:pt x="284" y="316"/>
                      </a:cubicBezTo>
                      <a:cubicBezTo>
                        <a:pt x="284" y="316"/>
                        <a:pt x="300" y="285"/>
                        <a:pt x="300" y="285"/>
                      </a:cubicBezTo>
                      <a:cubicBezTo>
                        <a:pt x="316" y="269"/>
                        <a:pt x="316" y="253"/>
                        <a:pt x="332" y="237"/>
                      </a:cubicBezTo>
                      <a:cubicBezTo>
                        <a:pt x="332" y="222"/>
                        <a:pt x="332" y="206"/>
                        <a:pt x="332" y="190"/>
                      </a:cubicBezTo>
                      <a:cubicBezTo>
                        <a:pt x="332" y="158"/>
                        <a:pt x="332" y="158"/>
                        <a:pt x="332" y="143"/>
                      </a:cubicBezTo>
                      <a:cubicBezTo>
                        <a:pt x="316" y="127"/>
                        <a:pt x="316" y="111"/>
                        <a:pt x="300" y="95"/>
                      </a:cubicBezTo>
                      <a:cubicBezTo>
                        <a:pt x="300" y="80"/>
                        <a:pt x="284" y="64"/>
                        <a:pt x="284" y="48"/>
                      </a:cubicBezTo>
                      <a:cubicBezTo>
                        <a:pt x="253" y="32"/>
                        <a:pt x="237" y="16"/>
                        <a:pt x="206" y="16"/>
                      </a:cubicBez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0"/>
                <p:cNvSpPr/>
                <p:nvPr/>
              </p:nvSpPr>
              <p:spPr>
                <a:xfrm rot="-170294">
                  <a:off x="2921213" y="3157276"/>
                  <a:ext cx="7310" cy="5771"/>
                </a:xfrm>
                <a:custGeom>
                  <a:avLst/>
                  <a:gdLst/>
                  <a:ahLst/>
                  <a:cxnLst/>
                  <a:rect l="l" t="t" r="r" b="b"/>
                  <a:pathLst>
                    <a:path w="380" h="300" extrusionOk="0">
                      <a:moveTo>
                        <a:pt x="190" y="0"/>
                      </a:moveTo>
                      <a:cubicBezTo>
                        <a:pt x="1" y="0"/>
                        <a:pt x="1"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0"/>
                <p:cNvSpPr/>
                <p:nvPr/>
              </p:nvSpPr>
              <p:spPr>
                <a:xfrm rot="-170294">
                  <a:off x="2942667" y="3178987"/>
                  <a:ext cx="7598" cy="5790"/>
                </a:xfrm>
                <a:custGeom>
                  <a:avLst/>
                  <a:gdLst/>
                  <a:ahLst/>
                  <a:cxnLst/>
                  <a:rect l="l" t="t" r="r" b="b"/>
                  <a:pathLst>
                    <a:path w="395" h="301" extrusionOk="0">
                      <a:moveTo>
                        <a:pt x="158" y="1"/>
                      </a:moveTo>
                      <a:cubicBezTo>
                        <a:pt x="142" y="1"/>
                        <a:pt x="111" y="1"/>
                        <a:pt x="95" y="17"/>
                      </a:cubicBezTo>
                      <a:cubicBezTo>
                        <a:pt x="79" y="17"/>
                        <a:pt x="63" y="32"/>
                        <a:pt x="48" y="48"/>
                      </a:cubicBezTo>
                      <a:cubicBezTo>
                        <a:pt x="32" y="64"/>
                        <a:pt x="32" y="80"/>
                        <a:pt x="16" y="96"/>
                      </a:cubicBezTo>
                      <a:cubicBezTo>
                        <a:pt x="0" y="111"/>
                        <a:pt x="0" y="127"/>
                        <a:pt x="0" y="159"/>
                      </a:cubicBezTo>
                      <a:lnTo>
                        <a:pt x="16" y="190"/>
                      </a:lnTo>
                      <a:cubicBezTo>
                        <a:pt x="16" y="222"/>
                        <a:pt x="32" y="238"/>
                        <a:pt x="48" y="253"/>
                      </a:cubicBezTo>
                      <a:lnTo>
                        <a:pt x="79" y="285"/>
                      </a:lnTo>
                      <a:cubicBezTo>
                        <a:pt x="95" y="301"/>
                        <a:pt x="127" y="301"/>
                        <a:pt x="158" y="301"/>
                      </a:cubicBezTo>
                      <a:lnTo>
                        <a:pt x="237" y="301"/>
                      </a:lnTo>
                      <a:cubicBezTo>
                        <a:pt x="253" y="301"/>
                        <a:pt x="284" y="301"/>
                        <a:pt x="300" y="285"/>
                      </a:cubicBezTo>
                      <a:cubicBezTo>
                        <a:pt x="316" y="285"/>
                        <a:pt x="332" y="269"/>
                        <a:pt x="348" y="253"/>
                      </a:cubicBezTo>
                      <a:cubicBezTo>
                        <a:pt x="363" y="238"/>
                        <a:pt x="363" y="222"/>
                        <a:pt x="379" y="206"/>
                      </a:cubicBezTo>
                      <a:cubicBezTo>
                        <a:pt x="379" y="190"/>
                        <a:pt x="395" y="175"/>
                        <a:pt x="395" y="159"/>
                      </a:cubicBezTo>
                      <a:lnTo>
                        <a:pt x="379" y="111"/>
                      </a:lnTo>
                      <a:cubicBezTo>
                        <a:pt x="379" y="96"/>
                        <a:pt x="363" y="64"/>
                        <a:pt x="348" y="48"/>
                      </a:cubicBezTo>
                      <a:lnTo>
                        <a:pt x="316" y="32"/>
                      </a:lnTo>
                      <a:cubicBezTo>
                        <a:pt x="284" y="17"/>
                        <a:pt x="2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0"/>
                <p:cNvSpPr/>
                <p:nvPr/>
              </p:nvSpPr>
              <p:spPr>
                <a:xfrm rot="-170294">
                  <a:off x="2958417" y="3134141"/>
                  <a:ext cx="7617" cy="7598"/>
                </a:xfrm>
                <a:custGeom>
                  <a:avLst/>
                  <a:gdLst/>
                  <a:ahLst/>
                  <a:cxnLst/>
                  <a:rect l="l" t="t" r="r" b="b"/>
                  <a:pathLst>
                    <a:path w="396" h="395" extrusionOk="0">
                      <a:moveTo>
                        <a:pt x="158" y="0"/>
                      </a:moveTo>
                      <a:cubicBezTo>
                        <a:pt x="143" y="0"/>
                        <a:pt x="111" y="16"/>
                        <a:pt x="95" y="16"/>
                      </a:cubicBezTo>
                      <a:cubicBezTo>
                        <a:pt x="79" y="32"/>
                        <a:pt x="64" y="32"/>
                        <a:pt x="48" y="47"/>
                      </a:cubicBezTo>
                      <a:lnTo>
                        <a:pt x="32" y="79"/>
                      </a:lnTo>
                      <a:cubicBezTo>
                        <a:pt x="16" y="111"/>
                        <a:pt x="1" y="126"/>
                        <a:pt x="1" y="158"/>
                      </a:cubicBezTo>
                      <a:lnTo>
                        <a:pt x="16" y="189"/>
                      </a:lnTo>
                      <a:cubicBezTo>
                        <a:pt x="16" y="221"/>
                        <a:pt x="32" y="237"/>
                        <a:pt x="48" y="253"/>
                      </a:cubicBezTo>
                      <a:lnTo>
                        <a:pt x="143" y="347"/>
                      </a:lnTo>
                      <a:cubicBezTo>
                        <a:pt x="143" y="363"/>
                        <a:pt x="158" y="363"/>
                        <a:pt x="190" y="379"/>
                      </a:cubicBezTo>
                      <a:cubicBezTo>
                        <a:pt x="206" y="379"/>
                        <a:pt x="222" y="395"/>
                        <a:pt x="237" y="395"/>
                      </a:cubicBezTo>
                      <a:cubicBezTo>
                        <a:pt x="253" y="395"/>
                        <a:pt x="285" y="379"/>
                        <a:pt x="300" y="379"/>
                      </a:cubicBezTo>
                      <a:cubicBezTo>
                        <a:pt x="316" y="363"/>
                        <a:pt x="332" y="363"/>
                        <a:pt x="348" y="347"/>
                      </a:cubicBezTo>
                      <a:lnTo>
                        <a:pt x="364" y="316"/>
                      </a:lnTo>
                      <a:cubicBezTo>
                        <a:pt x="379" y="284"/>
                        <a:pt x="395" y="268"/>
                        <a:pt x="395" y="237"/>
                      </a:cubicBezTo>
                      <a:lnTo>
                        <a:pt x="379" y="205"/>
                      </a:lnTo>
                      <a:cubicBezTo>
                        <a:pt x="379" y="174"/>
                        <a:pt x="364" y="158"/>
                        <a:pt x="348" y="142"/>
                      </a:cubicBezTo>
                      <a:lnTo>
                        <a:pt x="253" y="47"/>
                      </a:lnTo>
                      <a:cubicBezTo>
                        <a:pt x="237" y="32"/>
                        <a:pt x="222" y="32"/>
                        <a:pt x="206" y="16"/>
                      </a:cubicBezTo>
                      <a:cubicBezTo>
                        <a:pt x="190" y="16"/>
                        <a:pt x="174"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0"/>
                <p:cNvSpPr/>
                <p:nvPr/>
              </p:nvSpPr>
              <p:spPr>
                <a:xfrm rot="-170294">
                  <a:off x="2923973" y="3114857"/>
                  <a:ext cx="7598" cy="5482"/>
                </a:xfrm>
                <a:custGeom>
                  <a:avLst/>
                  <a:gdLst/>
                  <a:ahLst/>
                  <a:cxnLst/>
                  <a:rect l="l" t="t" r="r" b="b"/>
                  <a:pathLst>
                    <a:path w="395" h="285" extrusionOk="0">
                      <a:moveTo>
                        <a:pt x="190" y="1"/>
                      </a:moveTo>
                      <a:cubicBezTo>
                        <a:pt x="0" y="1"/>
                        <a:pt x="0" y="285"/>
                        <a:pt x="190" y="285"/>
                      </a:cubicBezTo>
                      <a:cubicBezTo>
                        <a:pt x="395" y="285"/>
                        <a:pt x="39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0"/>
                <p:cNvSpPr/>
                <p:nvPr/>
              </p:nvSpPr>
              <p:spPr>
                <a:xfrm rot="-170294">
                  <a:off x="3204194" y="3418958"/>
                  <a:ext cx="7617" cy="7310"/>
                </a:xfrm>
                <a:custGeom>
                  <a:avLst/>
                  <a:gdLst/>
                  <a:ahLst/>
                  <a:cxnLst/>
                  <a:rect l="l" t="t" r="r" b="b"/>
                  <a:pathLst>
                    <a:path w="396" h="380" extrusionOk="0">
                      <a:moveTo>
                        <a:pt x="206" y="0"/>
                      </a:moveTo>
                      <a:cubicBezTo>
                        <a:pt x="175" y="16"/>
                        <a:pt x="159" y="32"/>
                        <a:pt x="143" y="48"/>
                      </a:cubicBezTo>
                      <a:lnTo>
                        <a:pt x="48" y="127"/>
                      </a:lnTo>
                      <a:cubicBezTo>
                        <a:pt x="33" y="142"/>
                        <a:pt x="33" y="158"/>
                        <a:pt x="17" y="174"/>
                      </a:cubicBezTo>
                      <a:cubicBezTo>
                        <a:pt x="1" y="190"/>
                        <a:pt x="1" y="205"/>
                        <a:pt x="1" y="237"/>
                      </a:cubicBezTo>
                      <a:cubicBezTo>
                        <a:pt x="1" y="253"/>
                        <a:pt x="17" y="269"/>
                        <a:pt x="17" y="284"/>
                      </a:cubicBezTo>
                      <a:cubicBezTo>
                        <a:pt x="17" y="300"/>
                        <a:pt x="33" y="316"/>
                        <a:pt x="48" y="332"/>
                      </a:cubicBezTo>
                      <a:lnTo>
                        <a:pt x="80" y="363"/>
                      </a:lnTo>
                      <a:cubicBezTo>
                        <a:pt x="96" y="379"/>
                        <a:pt x="127" y="379"/>
                        <a:pt x="159" y="379"/>
                      </a:cubicBezTo>
                      <a:lnTo>
                        <a:pt x="190" y="379"/>
                      </a:lnTo>
                      <a:cubicBezTo>
                        <a:pt x="222" y="363"/>
                        <a:pt x="238" y="348"/>
                        <a:pt x="254" y="332"/>
                      </a:cubicBezTo>
                      <a:lnTo>
                        <a:pt x="348" y="253"/>
                      </a:lnTo>
                      <a:cubicBezTo>
                        <a:pt x="364" y="237"/>
                        <a:pt x="364" y="221"/>
                        <a:pt x="380" y="205"/>
                      </a:cubicBezTo>
                      <a:cubicBezTo>
                        <a:pt x="380" y="190"/>
                        <a:pt x="396" y="174"/>
                        <a:pt x="396" y="142"/>
                      </a:cubicBezTo>
                      <a:cubicBezTo>
                        <a:pt x="396" y="127"/>
                        <a:pt x="380" y="111"/>
                        <a:pt x="380" y="95"/>
                      </a:cubicBezTo>
                      <a:cubicBezTo>
                        <a:pt x="364" y="79"/>
                        <a:pt x="364" y="63"/>
                        <a:pt x="348" y="48"/>
                      </a:cubicBezTo>
                      <a:lnTo>
                        <a:pt x="317" y="16"/>
                      </a:lnTo>
                      <a:cubicBezTo>
                        <a:pt x="285" y="0"/>
                        <a:pt x="269"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0"/>
                <p:cNvSpPr/>
                <p:nvPr/>
              </p:nvSpPr>
              <p:spPr>
                <a:xfrm rot="-170294">
                  <a:off x="3238167" y="3441796"/>
                  <a:ext cx="5790" cy="7444"/>
                </a:xfrm>
                <a:custGeom>
                  <a:avLst/>
                  <a:gdLst/>
                  <a:ahLst/>
                  <a:cxnLst/>
                  <a:rect l="l" t="t" r="r" b="b"/>
                  <a:pathLst>
                    <a:path w="301" h="387" extrusionOk="0">
                      <a:moveTo>
                        <a:pt x="163" y="1"/>
                      </a:moveTo>
                      <a:cubicBezTo>
                        <a:pt x="155" y="1"/>
                        <a:pt x="148" y="3"/>
                        <a:pt x="143" y="8"/>
                      </a:cubicBezTo>
                      <a:lnTo>
                        <a:pt x="111" y="8"/>
                      </a:lnTo>
                      <a:cubicBezTo>
                        <a:pt x="80" y="8"/>
                        <a:pt x="64" y="24"/>
                        <a:pt x="48" y="39"/>
                      </a:cubicBezTo>
                      <a:lnTo>
                        <a:pt x="17" y="71"/>
                      </a:lnTo>
                      <a:cubicBezTo>
                        <a:pt x="1" y="103"/>
                        <a:pt x="1" y="118"/>
                        <a:pt x="1" y="150"/>
                      </a:cubicBezTo>
                      <a:lnTo>
                        <a:pt x="1" y="229"/>
                      </a:lnTo>
                      <a:cubicBezTo>
                        <a:pt x="1" y="260"/>
                        <a:pt x="1" y="276"/>
                        <a:pt x="17" y="292"/>
                      </a:cubicBezTo>
                      <a:cubicBezTo>
                        <a:pt x="17" y="308"/>
                        <a:pt x="32" y="324"/>
                        <a:pt x="48" y="339"/>
                      </a:cubicBezTo>
                      <a:cubicBezTo>
                        <a:pt x="48" y="355"/>
                        <a:pt x="64" y="355"/>
                        <a:pt x="95" y="371"/>
                      </a:cubicBezTo>
                      <a:cubicBezTo>
                        <a:pt x="111" y="387"/>
                        <a:pt x="127" y="387"/>
                        <a:pt x="143" y="387"/>
                      </a:cubicBezTo>
                      <a:lnTo>
                        <a:pt x="190" y="371"/>
                      </a:lnTo>
                      <a:cubicBezTo>
                        <a:pt x="206" y="371"/>
                        <a:pt x="238" y="355"/>
                        <a:pt x="253" y="339"/>
                      </a:cubicBezTo>
                      <a:lnTo>
                        <a:pt x="269" y="308"/>
                      </a:lnTo>
                      <a:cubicBezTo>
                        <a:pt x="285" y="292"/>
                        <a:pt x="301" y="260"/>
                        <a:pt x="301" y="229"/>
                      </a:cubicBezTo>
                      <a:lnTo>
                        <a:pt x="301" y="150"/>
                      </a:lnTo>
                      <a:cubicBezTo>
                        <a:pt x="301" y="134"/>
                        <a:pt x="285" y="103"/>
                        <a:pt x="285" y="87"/>
                      </a:cubicBezTo>
                      <a:cubicBezTo>
                        <a:pt x="269" y="71"/>
                        <a:pt x="269" y="55"/>
                        <a:pt x="253" y="39"/>
                      </a:cubicBezTo>
                      <a:cubicBezTo>
                        <a:pt x="238" y="24"/>
                        <a:pt x="222" y="24"/>
                        <a:pt x="206" y="8"/>
                      </a:cubicBezTo>
                      <a:cubicBezTo>
                        <a:pt x="195" y="8"/>
                        <a:pt x="178"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0"/>
                <p:cNvSpPr/>
                <p:nvPr/>
              </p:nvSpPr>
              <p:spPr>
                <a:xfrm rot="-170294">
                  <a:off x="3257752" y="3414792"/>
                  <a:ext cx="7021" cy="5482"/>
                </a:xfrm>
                <a:custGeom>
                  <a:avLst/>
                  <a:gdLst/>
                  <a:ahLst/>
                  <a:cxnLst/>
                  <a:rect l="l" t="t" r="r" b="b"/>
                  <a:pathLst>
                    <a:path w="365" h="285" extrusionOk="0">
                      <a:moveTo>
                        <a:pt x="96" y="0"/>
                      </a:moveTo>
                      <a:cubicBezTo>
                        <a:pt x="80" y="16"/>
                        <a:pt x="64" y="16"/>
                        <a:pt x="48" y="32"/>
                      </a:cubicBezTo>
                      <a:cubicBezTo>
                        <a:pt x="33" y="48"/>
                        <a:pt x="33" y="64"/>
                        <a:pt x="17" y="79"/>
                      </a:cubicBezTo>
                      <a:cubicBezTo>
                        <a:pt x="17" y="95"/>
                        <a:pt x="1" y="127"/>
                        <a:pt x="1" y="142"/>
                      </a:cubicBezTo>
                      <a:lnTo>
                        <a:pt x="17" y="174"/>
                      </a:lnTo>
                      <a:cubicBezTo>
                        <a:pt x="17" y="206"/>
                        <a:pt x="33" y="221"/>
                        <a:pt x="48" y="253"/>
                      </a:cubicBezTo>
                      <a:lnTo>
                        <a:pt x="80" y="269"/>
                      </a:lnTo>
                      <a:cubicBezTo>
                        <a:pt x="111" y="284"/>
                        <a:pt x="127" y="284"/>
                        <a:pt x="159" y="284"/>
                      </a:cubicBezTo>
                      <a:lnTo>
                        <a:pt x="269" y="284"/>
                      </a:lnTo>
                      <a:cubicBezTo>
                        <a:pt x="285" y="269"/>
                        <a:pt x="301" y="269"/>
                        <a:pt x="317" y="253"/>
                      </a:cubicBezTo>
                      <a:cubicBezTo>
                        <a:pt x="332" y="237"/>
                        <a:pt x="332" y="221"/>
                        <a:pt x="348" y="206"/>
                      </a:cubicBezTo>
                      <a:cubicBezTo>
                        <a:pt x="364" y="190"/>
                        <a:pt x="364" y="158"/>
                        <a:pt x="364" y="142"/>
                      </a:cubicBezTo>
                      <a:lnTo>
                        <a:pt x="348" y="111"/>
                      </a:lnTo>
                      <a:cubicBezTo>
                        <a:pt x="348" y="79"/>
                        <a:pt x="332" y="64"/>
                        <a:pt x="317" y="32"/>
                      </a:cubicBezTo>
                      <a:lnTo>
                        <a:pt x="285" y="16"/>
                      </a:lnTo>
                      <a:cubicBezTo>
                        <a:pt x="269" y="0"/>
                        <a:pt x="238"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0"/>
                <p:cNvSpPr/>
                <p:nvPr/>
              </p:nvSpPr>
              <p:spPr>
                <a:xfrm rot="-170294">
                  <a:off x="3197536" y="2807624"/>
                  <a:ext cx="7310" cy="5482"/>
                </a:xfrm>
                <a:custGeom>
                  <a:avLst/>
                  <a:gdLst/>
                  <a:ahLst/>
                  <a:cxnLst/>
                  <a:rect l="l" t="t" r="r" b="b"/>
                  <a:pathLst>
                    <a:path w="380" h="285" extrusionOk="0">
                      <a:moveTo>
                        <a:pt x="190" y="0"/>
                      </a:moveTo>
                      <a:cubicBezTo>
                        <a:pt x="0" y="0"/>
                        <a:pt x="0" y="284"/>
                        <a:pt x="190" y="284"/>
                      </a:cubicBezTo>
                      <a:cubicBezTo>
                        <a:pt x="379" y="284"/>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0"/>
                <p:cNvSpPr/>
                <p:nvPr/>
              </p:nvSpPr>
              <p:spPr>
                <a:xfrm rot="-170294">
                  <a:off x="3164986" y="2856310"/>
                  <a:ext cx="8829" cy="5790"/>
                </a:xfrm>
                <a:custGeom>
                  <a:avLst/>
                  <a:gdLst/>
                  <a:ahLst/>
                  <a:cxnLst/>
                  <a:rect l="l" t="t" r="r" b="b"/>
                  <a:pathLst>
                    <a:path w="459" h="301" extrusionOk="0">
                      <a:moveTo>
                        <a:pt x="143" y="1"/>
                      </a:moveTo>
                      <a:cubicBezTo>
                        <a:pt x="127" y="1"/>
                        <a:pt x="111" y="1"/>
                        <a:pt x="96" y="17"/>
                      </a:cubicBezTo>
                      <a:cubicBezTo>
                        <a:pt x="80" y="17"/>
                        <a:pt x="48" y="33"/>
                        <a:pt x="48" y="48"/>
                      </a:cubicBezTo>
                      <a:cubicBezTo>
                        <a:pt x="32" y="64"/>
                        <a:pt x="17" y="80"/>
                        <a:pt x="17" y="96"/>
                      </a:cubicBezTo>
                      <a:cubicBezTo>
                        <a:pt x="1" y="111"/>
                        <a:pt x="1" y="127"/>
                        <a:pt x="1" y="159"/>
                      </a:cubicBezTo>
                      <a:cubicBezTo>
                        <a:pt x="1" y="190"/>
                        <a:pt x="17" y="238"/>
                        <a:pt x="48" y="254"/>
                      </a:cubicBezTo>
                      <a:cubicBezTo>
                        <a:pt x="80" y="285"/>
                        <a:pt x="111" y="301"/>
                        <a:pt x="143" y="301"/>
                      </a:cubicBezTo>
                      <a:lnTo>
                        <a:pt x="317" y="301"/>
                      </a:lnTo>
                      <a:cubicBezTo>
                        <a:pt x="332" y="301"/>
                        <a:pt x="348" y="301"/>
                        <a:pt x="380" y="285"/>
                      </a:cubicBezTo>
                      <a:cubicBezTo>
                        <a:pt x="396" y="285"/>
                        <a:pt x="411" y="269"/>
                        <a:pt x="427" y="254"/>
                      </a:cubicBezTo>
                      <a:cubicBezTo>
                        <a:pt x="427" y="238"/>
                        <a:pt x="443" y="222"/>
                        <a:pt x="459" y="206"/>
                      </a:cubicBezTo>
                      <a:cubicBezTo>
                        <a:pt x="459" y="190"/>
                        <a:pt x="459" y="175"/>
                        <a:pt x="459" y="159"/>
                      </a:cubicBezTo>
                      <a:cubicBezTo>
                        <a:pt x="459" y="111"/>
                        <a:pt x="443" y="80"/>
                        <a:pt x="427" y="48"/>
                      </a:cubicBezTo>
                      <a:cubicBezTo>
                        <a:pt x="396" y="17"/>
                        <a:pt x="348"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0"/>
                <p:cNvSpPr/>
                <p:nvPr/>
              </p:nvSpPr>
              <p:spPr>
                <a:xfrm rot="-170294">
                  <a:off x="3197436" y="2884281"/>
                  <a:ext cx="5771" cy="7290"/>
                </a:xfrm>
                <a:custGeom>
                  <a:avLst/>
                  <a:gdLst/>
                  <a:ahLst/>
                  <a:cxnLst/>
                  <a:rect l="l" t="t" r="r" b="b"/>
                  <a:pathLst>
                    <a:path w="300" h="379" extrusionOk="0">
                      <a:moveTo>
                        <a:pt x="110" y="0"/>
                      </a:moveTo>
                      <a:cubicBezTo>
                        <a:pt x="79" y="16"/>
                        <a:pt x="63" y="16"/>
                        <a:pt x="47" y="47"/>
                      </a:cubicBezTo>
                      <a:lnTo>
                        <a:pt x="16" y="63"/>
                      </a:lnTo>
                      <a:cubicBezTo>
                        <a:pt x="0" y="95"/>
                        <a:pt x="0" y="111"/>
                        <a:pt x="0" y="142"/>
                      </a:cubicBezTo>
                      <a:lnTo>
                        <a:pt x="0" y="237"/>
                      </a:lnTo>
                      <a:cubicBezTo>
                        <a:pt x="0" y="253"/>
                        <a:pt x="0" y="268"/>
                        <a:pt x="16" y="284"/>
                      </a:cubicBezTo>
                      <a:cubicBezTo>
                        <a:pt x="16" y="300"/>
                        <a:pt x="32" y="316"/>
                        <a:pt x="47" y="332"/>
                      </a:cubicBezTo>
                      <a:cubicBezTo>
                        <a:pt x="47" y="347"/>
                        <a:pt x="63" y="363"/>
                        <a:pt x="95" y="363"/>
                      </a:cubicBezTo>
                      <a:cubicBezTo>
                        <a:pt x="110" y="379"/>
                        <a:pt x="126" y="379"/>
                        <a:pt x="142" y="379"/>
                      </a:cubicBezTo>
                      <a:lnTo>
                        <a:pt x="189" y="379"/>
                      </a:lnTo>
                      <a:cubicBezTo>
                        <a:pt x="205" y="363"/>
                        <a:pt x="237" y="347"/>
                        <a:pt x="253" y="332"/>
                      </a:cubicBezTo>
                      <a:lnTo>
                        <a:pt x="268" y="300"/>
                      </a:lnTo>
                      <a:cubicBezTo>
                        <a:pt x="284" y="284"/>
                        <a:pt x="300" y="253"/>
                        <a:pt x="300" y="237"/>
                      </a:cubicBezTo>
                      <a:lnTo>
                        <a:pt x="300" y="142"/>
                      </a:lnTo>
                      <a:cubicBezTo>
                        <a:pt x="300" y="126"/>
                        <a:pt x="284" y="111"/>
                        <a:pt x="284" y="95"/>
                      </a:cubicBezTo>
                      <a:cubicBezTo>
                        <a:pt x="268" y="79"/>
                        <a:pt x="268" y="47"/>
                        <a:pt x="253" y="47"/>
                      </a:cubicBezTo>
                      <a:cubicBezTo>
                        <a:pt x="237" y="32"/>
                        <a:pt x="221" y="16"/>
                        <a:pt x="205" y="16"/>
                      </a:cubicBezTo>
                      <a:cubicBezTo>
                        <a:pt x="189" y="0"/>
                        <a:pt x="15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0"/>
                <p:cNvSpPr/>
                <p:nvPr/>
              </p:nvSpPr>
              <p:spPr>
                <a:xfrm rot="-170294">
                  <a:off x="3210162" y="2846076"/>
                  <a:ext cx="7310" cy="8964"/>
                </a:xfrm>
                <a:custGeom>
                  <a:avLst/>
                  <a:gdLst/>
                  <a:ahLst/>
                  <a:cxnLst/>
                  <a:rect l="l" t="t" r="r" b="b"/>
                  <a:pathLst>
                    <a:path w="380" h="466" extrusionOk="0">
                      <a:moveTo>
                        <a:pt x="143" y="1"/>
                      </a:moveTo>
                      <a:cubicBezTo>
                        <a:pt x="138" y="1"/>
                        <a:pt x="132" y="2"/>
                        <a:pt x="127" y="8"/>
                      </a:cubicBezTo>
                      <a:cubicBezTo>
                        <a:pt x="95" y="8"/>
                        <a:pt x="80" y="8"/>
                        <a:pt x="64" y="23"/>
                      </a:cubicBezTo>
                      <a:cubicBezTo>
                        <a:pt x="32" y="39"/>
                        <a:pt x="1" y="71"/>
                        <a:pt x="1" y="118"/>
                      </a:cubicBezTo>
                      <a:lnTo>
                        <a:pt x="1" y="150"/>
                      </a:lnTo>
                      <a:cubicBezTo>
                        <a:pt x="1" y="181"/>
                        <a:pt x="1" y="197"/>
                        <a:pt x="16" y="229"/>
                      </a:cubicBezTo>
                      <a:cubicBezTo>
                        <a:pt x="48" y="276"/>
                        <a:pt x="64" y="339"/>
                        <a:pt x="95" y="402"/>
                      </a:cubicBezTo>
                      <a:cubicBezTo>
                        <a:pt x="111" y="418"/>
                        <a:pt x="127" y="434"/>
                        <a:pt x="143" y="434"/>
                      </a:cubicBezTo>
                      <a:cubicBezTo>
                        <a:pt x="159" y="450"/>
                        <a:pt x="174" y="465"/>
                        <a:pt x="190" y="465"/>
                      </a:cubicBezTo>
                      <a:lnTo>
                        <a:pt x="253" y="465"/>
                      </a:lnTo>
                      <a:cubicBezTo>
                        <a:pt x="269" y="465"/>
                        <a:pt x="285" y="465"/>
                        <a:pt x="301" y="450"/>
                      </a:cubicBezTo>
                      <a:cubicBezTo>
                        <a:pt x="332" y="434"/>
                        <a:pt x="364" y="402"/>
                        <a:pt x="364" y="355"/>
                      </a:cubicBezTo>
                      <a:lnTo>
                        <a:pt x="380" y="323"/>
                      </a:lnTo>
                      <a:cubicBezTo>
                        <a:pt x="380" y="292"/>
                        <a:pt x="364" y="260"/>
                        <a:pt x="364" y="244"/>
                      </a:cubicBezTo>
                      <a:cubicBezTo>
                        <a:pt x="332" y="181"/>
                        <a:pt x="301" y="134"/>
                        <a:pt x="269" y="71"/>
                      </a:cubicBezTo>
                      <a:cubicBezTo>
                        <a:pt x="253" y="55"/>
                        <a:pt x="253" y="39"/>
                        <a:pt x="237" y="39"/>
                      </a:cubicBezTo>
                      <a:cubicBezTo>
                        <a:pt x="222" y="23"/>
                        <a:pt x="206" y="8"/>
                        <a:pt x="174" y="8"/>
                      </a:cubicBezTo>
                      <a:cubicBezTo>
                        <a:pt x="164" y="8"/>
                        <a:pt x="153"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0"/>
                <p:cNvSpPr/>
                <p:nvPr/>
              </p:nvSpPr>
              <p:spPr>
                <a:xfrm rot="-170294">
                  <a:off x="3259260" y="2881174"/>
                  <a:ext cx="7310" cy="5790"/>
                </a:xfrm>
                <a:custGeom>
                  <a:avLst/>
                  <a:gdLst/>
                  <a:ahLst/>
                  <a:cxnLst/>
                  <a:rect l="l" t="t" r="r" b="b"/>
                  <a:pathLst>
                    <a:path w="380" h="301" extrusionOk="0">
                      <a:moveTo>
                        <a:pt x="142" y="0"/>
                      </a:moveTo>
                      <a:cubicBezTo>
                        <a:pt x="126" y="0"/>
                        <a:pt x="111" y="0"/>
                        <a:pt x="79" y="16"/>
                      </a:cubicBezTo>
                      <a:cubicBezTo>
                        <a:pt x="63" y="16"/>
                        <a:pt x="48" y="32"/>
                        <a:pt x="32" y="47"/>
                      </a:cubicBezTo>
                      <a:cubicBezTo>
                        <a:pt x="32" y="47"/>
                        <a:pt x="16" y="63"/>
                        <a:pt x="0" y="95"/>
                      </a:cubicBezTo>
                      <a:cubicBezTo>
                        <a:pt x="0" y="111"/>
                        <a:pt x="0" y="126"/>
                        <a:pt x="0" y="142"/>
                      </a:cubicBezTo>
                      <a:lnTo>
                        <a:pt x="0" y="190"/>
                      </a:lnTo>
                      <a:cubicBezTo>
                        <a:pt x="16" y="205"/>
                        <a:pt x="16" y="237"/>
                        <a:pt x="32" y="253"/>
                      </a:cubicBezTo>
                      <a:lnTo>
                        <a:pt x="63" y="268"/>
                      </a:lnTo>
                      <a:cubicBezTo>
                        <a:pt x="95" y="284"/>
                        <a:pt x="111" y="300"/>
                        <a:pt x="142" y="300"/>
                      </a:cubicBezTo>
                      <a:lnTo>
                        <a:pt x="237" y="300"/>
                      </a:lnTo>
                      <a:cubicBezTo>
                        <a:pt x="253" y="300"/>
                        <a:pt x="269" y="284"/>
                        <a:pt x="284" y="284"/>
                      </a:cubicBezTo>
                      <a:cubicBezTo>
                        <a:pt x="300" y="284"/>
                        <a:pt x="316" y="268"/>
                        <a:pt x="332" y="253"/>
                      </a:cubicBezTo>
                      <a:cubicBezTo>
                        <a:pt x="347" y="237"/>
                        <a:pt x="363" y="221"/>
                        <a:pt x="363" y="205"/>
                      </a:cubicBezTo>
                      <a:cubicBezTo>
                        <a:pt x="379" y="190"/>
                        <a:pt x="379" y="158"/>
                        <a:pt x="379" y="142"/>
                      </a:cubicBezTo>
                      <a:lnTo>
                        <a:pt x="379" y="111"/>
                      </a:lnTo>
                      <a:cubicBezTo>
                        <a:pt x="363" y="79"/>
                        <a:pt x="347" y="63"/>
                        <a:pt x="332" y="47"/>
                      </a:cubicBezTo>
                      <a:lnTo>
                        <a:pt x="300" y="16"/>
                      </a:lnTo>
                      <a:cubicBezTo>
                        <a:pt x="284" y="0"/>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0"/>
                <p:cNvSpPr/>
                <p:nvPr/>
              </p:nvSpPr>
              <p:spPr>
                <a:xfrm rot="-170294">
                  <a:off x="3253453" y="2830850"/>
                  <a:ext cx="7310" cy="7444"/>
                </a:xfrm>
                <a:custGeom>
                  <a:avLst/>
                  <a:gdLst/>
                  <a:ahLst/>
                  <a:cxnLst/>
                  <a:rect l="l" t="t" r="r" b="b"/>
                  <a:pathLst>
                    <a:path w="380" h="387" extrusionOk="0">
                      <a:moveTo>
                        <a:pt x="170" y="1"/>
                      </a:moveTo>
                      <a:cubicBezTo>
                        <a:pt x="162" y="1"/>
                        <a:pt x="153" y="3"/>
                        <a:pt x="143" y="8"/>
                      </a:cubicBezTo>
                      <a:lnTo>
                        <a:pt x="95" y="8"/>
                      </a:lnTo>
                      <a:cubicBezTo>
                        <a:pt x="79" y="24"/>
                        <a:pt x="64" y="24"/>
                        <a:pt x="48" y="39"/>
                      </a:cubicBezTo>
                      <a:lnTo>
                        <a:pt x="16" y="71"/>
                      </a:lnTo>
                      <a:cubicBezTo>
                        <a:pt x="1" y="102"/>
                        <a:pt x="1" y="118"/>
                        <a:pt x="1" y="150"/>
                      </a:cubicBezTo>
                      <a:lnTo>
                        <a:pt x="1" y="181"/>
                      </a:lnTo>
                      <a:cubicBezTo>
                        <a:pt x="16" y="213"/>
                        <a:pt x="32" y="229"/>
                        <a:pt x="48" y="245"/>
                      </a:cubicBezTo>
                      <a:lnTo>
                        <a:pt x="127" y="339"/>
                      </a:lnTo>
                      <a:cubicBezTo>
                        <a:pt x="143" y="355"/>
                        <a:pt x="158" y="355"/>
                        <a:pt x="174" y="371"/>
                      </a:cubicBezTo>
                      <a:cubicBezTo>
                        <a:pt x="190" y="387"/>
                        <a:pt x="222" y="387"/>
                        <a:pt x="237" y="387"/>
                      </a:cubicBezTo>
                      <a:cubicBezTo>
                        <a:pt x="253" y="387"/>
                        <a:pt x="269" y="371"/>
                        <a:pt x="285" y="371"/>
                      </a:cubicBezTo>
                      <a:cubicBezTo>
                        <a:pt x="316" y="371"/>
                        <a:pt x="332" y="355"/>
                        <a:pt x="332" y="339"/>
                      </a:cubicBezTo>
                      <a:lnTo>
                        <a:pt x="364" y="308"/>
                      </a:lnTo>
                      <a:cubicBezTo>
                        <a:pt x="379" y="292"/>
                        <a:pt x="379" y="260"/>
                        <a:pt x="379" y="229"/>
                      </a:cubicBezTo>
                      <a:lnTo>
                        <a:pt x="379" y="197"/>
                      </a:lnTo>
                      <a:cubicBezTo>
                        <a:pt x="364" y="166"/>
                        <a:pt x="364" y="150"/>
                        <a:pt x="332" y="134"/>
                      </a:cubicBezTo>
                      <a:lnTo>
                        <a:pt x="253" y="39"/>
                      </a:lnTo>
                      <a:cubicBezTo>
                        <a:pt x="237" y="24"/>
                        <a:pt x="222" y="24"/>
                        <a:pt x="206" y="8"/>
                      </a:cubicBezTo>
                      <a:cubicBezTo>
                        <a:pt x="195" y="8"/>
                        <a:pt x="185"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 name="Google Shape;1649;p30"/>
              <p:cNvSpPr/>
              <p:nvPr/>
            </p:nvSpPr>
            <p:spPr>
              <a:xfrm rot="-170294">
                <a:off x="2715376" y="2617418"/>
                <a:ext cx="988697" cy="546944"/>
              </a:xfrm>
              <a:custGeom>
                <a:avLst/>
                <a:gdLst/>
                <a:ahLst/>
                <a:cxnLst/>
                <a:rect l="l" t="t" r="r" b="b"/>
                <a:pathLst>
                  <a:path w="51398" h="28869" extrusionOk="0">
                    <a:moveTo>
                      <a:pt x="25463" y="0"/>
                    </a:moveTo>
                    <a:lnTo>
                      <a:pt x="364" y="25541"/>
                    </a:lnTo>
                    <a:lnTo>
                      <a:pt x="17" y="26599"/>
                    </a:lnTo>
                    <a:cubicBezTo>
                      <a:pt x="1" y="26709"/>
                      <a:pt x="17" y="27435"/>
                      <a:pt x="80" y="27530"/>
                    </a:cubicBezTo>
                    <a:cubicBezTo>
                      <a:pt x="239" y="27848"/>
                      <a:pt x="186" y="28868"/>
                      <a:pt x="493" y="28868"/>
                    </a:cubicBezTo>
                    <a:cubicBezTo>
                      <a:pt x="552" y="28868"/>
                      <a:pt x="623" y="28831"/>
                      <a:pt x="711" y="28745"/>
                    </a:cubicBezTo>
                    <a:lnTo>
                      <a:pt x="23489" y="5699"/>
                    </a:lnTo>
                    <a:cubicBezTo>
                      <a:pt x="24089" y="5083"/>
                      <a:pt x="24894" y="4783"/>
                      <a:pt x="25699" y="4783"/>
                    </a:cubicBezTo>
                    <a:cubicBezTo>
                      <a:pt x="26489" y="4783"/>
                      <a:pt x="27294" y="5083"/>
                      <a:pt x="27909" y="5699"/>
                    </a:cubicBezTo>
                    <a:lnTo>
                      <a:pt x="50830" y="28698"/>
                    </a:lnTo>
                    <a:cubicBezTo>
                      <a:pt x="50855" y="28726"/>
                      <a:pt x="50880" y="28739"/>
                      <a:pt x="50903" y="28739"/>
                    </a:cubicBezTo>
                    <a:cubicBezTo>
                      <a:pt x="51022" y="28739"/>
                      <a:pt x="51108" y="28410"/>
                      <a:pt x="51161" y="28225"/>
                    </a:cubicBezTo>
                    <a:lnTo>
                      <a:pt x="51351" y="26930"/>
                    </a:lnTo>
                    <a:cubicBezTo>
                      <a:pt x="51398" y="26757"/>
                      <a:pt x="51130" y="25573"/>
                      <a:pt x="51003" y="25446"/>
                    </a:cubicBezTo>
                    <a:lnTo>
                      <a:pt x="25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0"/>
              <p:cNvSpPr/>
              <p:nvPr/>
            </p:nvSpPr>
            <p:spPr>
              <a:xfrm rot="-170294">
                <a:off x="2727306" y="2636988"/>
                <a:ext cx="988697" cy="988697"/>
              </a:xfrm>
              <a:custGeom>
                <a:avLst/>
                <a:gdLst/>
                <a:ahLst/>
                <a:cxnLst/>
                <a:rect l="l" t="t" r="r" b="b"/>
                <a:pathLst>
                  <a:path w="51398" h="51398" fill="none" extrusionOk="0">
                    <a:moveTo>
                      <a:pt x="23474" y="50482"/>
                    </a:moveTo>
                    <a:lnTo>
                      <a:pt x="916" y="27909"/>
                    </a:lnTo>
                    <a:cubicBezTo>
                      <a:pt x="301" y="27293"/>
                      <a:pt x="1" y="26504"/>
                      <a:pt x="1" y="25699"/>
                    </a:cubicBezTo>
                    <a:cubicBezTo>
                      <a:pt x="1" y="24894"/>
                      <a:pt x="301" y="24089"/>
                      <a:pt x="916" y="23489"/>
                    </a:cubicBezTo>
                    <a:lnTo>
                      <a:pt x="23474" y="916"/>
                    </a:lnTo>
                    <a:cubicBezTo>
                      <a:pt x="24089" y="300"/>
                      <a:pt x="24894" y="0"/>
                      <a:pt x="25684" y="0"/>
                    </a:cubicBezTo>
                    <a:cubicBezTo>
                      <a:pt x="26489" y="0"/>
                      <a:pt x="27294" y="300"/>
                      <a:pt x="27909" y="916"/>
                    </a:cubicBezTo>
                    <a:lnTo>
                      <a:pt x="50467" y="23489"/>
                    </a:lnTo>
                    <a:cubicBezTo>
                      <a:pt x="51082" y="24089"/>
                      <a:pt x="51398" y="24894"/>
                      <a:pt x="51398" y="25699"/>
                    </a:cubicBezTo>
                    <a:cubicBezTo>
                      <a:pt x="51398" y="26504"/>
                      <a:pt x="51082" y="27293"/>
                      <a:pt x="50467" y="27909"/>
                    </a:cubicBezTo>
                    <a:lnTo>
                      <a:pt x="27909" y="50482"/>
                    </a:lnTo>
                    <a:cubicBezTo>
                      <a:pt x="27294" y="51098"/>
                      <a:pt x="26489" y="51397"/>
                      <a:pt x="25699" y="51397"/>
                    </a:cubicBezTo>
                    <a:cubicBezTo>
                      <a:pt x="24894" y="51397"/>
                      <a:pt x="24089" y="51098"/>
                      <a:pt x="23474" y="50482"/>
                    </a:cubicBezTo>
                    <a:close/>
                  </a:path>
                </a:pathLst>
              </a:custGeom>
              <a:noFill/>
              <a:ln w="9525" cap="flat" cmpd="sng">
                <a:solidFill>
                  <a:schemeClr val="dk2"/>
                </a:solidFill>
                <a:prstDash val="solid"/>
                <a:miter lim="157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 name="Google Shape;1651;p30"/>
              <p:cNvGrpSpPr/>
              <p:nvPr/>
            </p:nvGrpSpPr>
            <p:grpSpPr>
              <a:xfrm>
                <a:off x="2868905" y="2602413"/>
                <a:ext cx="366148" cy="240668"/>
                <a:chOff x="2868905" y="2602413"/>
                <a:chExt cx="366148" cy="240668"/>
              </a:xfrm>
            </p:grpSpPr>
            <p:sp>
              <p:nvSpPr>
                <p:cNvPr id="1652" name="Google Shape;1652;p30"/>
                <p:cNvSpPr/>
                <p:nvPr/>
              </p:nvSpPr>
              <p:spPr>
                <a:xfrm rot="-170294">
                  <a:off x="2879950" y="2776802"/>
                  <a:ext cx="10349" cy="10330"/>
                </a:xfrm>
                <a:custGeom>
                  <a:avLst/>
                  <a:gdLst/>
                  <a:ahLst/>
                  <a:cxnLst/>
                  <a:rect l="l" t="t" r="r" b="b"/>
                  <a:pathLst>
                    <a:path w="538" h="537" extrusionOk="0">
                      <a:moveTo>
                        <a:pt x="158" y="0"/>
                      </a:moveTo>
                      <a:cubicBezTo>
                        <a:pt x="111" y="0"/>
                        <a:pt x="79" y="16"/>
                        <a:pt x="48" y="47"/>
                      </a:cubicBezTo>
                      <a:cubicBezTo>
                        <a:pt x="32" y="63"/>
                        <a:pt x="0" y="111"/>
                        <a:pt x="0" y="142"/>
                      </a:cubicBezTo>
                      <a:cubicBezTo>
                        <a:pt x="16" y="190"/>
                        <a:pt x="16" y="221"/>
                        <a:pt x="48" y="253"/>
                      </a:cubicBezTo>
                      <a:lnTo>
                        <a:pt x="285" y="489"/>
                      </a:lnTo>
                      <a:cubicBezTo>
                        <a:pt x="316" y="521"/>
                        <a:pt x="364" y="537"/>
                        <a:pt x="395" y="537"/>
                      </a:cubicBezTo>
                      <a:cubicBezTo>
                        <a:pt x="427" y="537"/>
                        <a:pt x="474" y="521"/>
                        <a:pt x="506" y="489"/>
                      </a:cubicBezTo>
                      <a:cubicBezTo>
                        <a:pt x="521" y="458"/>
                        <a:pt x="537" y="426"/>
                        <a:pt x="537" y="379"/>
                      </a:cubicBezTo>
                      <a:cubicBezTo>
                        <a:pt x="537" y="347"/>
                        <a:pt x="521" y="316"/>
                        <a:pt x="506" y="284"/>
                      </a:cubicBezTo>
                      <a:lnTo>
                        <a:pt x="253" y="47"/>
                      </a:lnTo>
                      <a:cubicBezTo>
                        <a:pt x="237" y="16"/>
                        <a:pt x="19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0"/>
                <p:cNvSpPr/>
                <p:nvPr/>
              </p:nvSpPr>
              <p:spPr>
                <a:xfrm rot="-170294">
                  <a:off x="2869097" y="2834782"/>
                  <a:ext cx="10638" cy="8041"/>
                </a:xfrm>
                <a:custGeom>
                  <a:avLst/>
                  <a:gdLst/>
                  <a:ahLst/>
                  <a:cxnLst/>
                  <a:rect l="l" t="t" r="r" b="b"/>
                  <a:pathLst>
                    <a:path w="553" h="418" extrusionOk="0">
                      <a:moveTo>
                        <a:pt x="111" y="1"/>
                      </a:moveTo>
                      <a:cubicBezTo>
                        <a:pt x="79" y="16"/>
                        <a:pt x="48" y="48"/>
                        <a:pt x="32" y="79"/>
                      </a:cubicBezTo>
                      <a:cubicBezTo>
                        <a:pt x="0" y="111"/>
                        <a:pt x="0" y="143"/>
                        <a:pt x="16" y="190"/>
                      </a:cubicBezTo>
                      <a:cubicBezTo>
                        <a:pt x="16" y="222"/>
                        <a:pt x="48" y="253"/>
                        <a:pt x="79" y="269"/>
                      </a:cubicBezTo>
                      <a:cubicBezTo>
                        <a:pt x="158" y="316"/>
                        <a:pt x="237" y="348"/>
                        <a:pt x="316" y="395"/>
                      </a:cubicBezTo>
                      <a:cubicBezTo>
                        <a:pt x="338" y="406"/>
                        <a:pt x="368" y="417"/>
                        <a:pt x="395" y="417"/>
                      </a:cubicBezTo>
                      <a:cubicBezTo>
                        <a:pt x="407" y="417"/>
                        <a:pt x="417" y="416"/>
                        <a:pt x="426" y="411"/>
                      </a:cubicBezTo>
                      <a:cubicBezTo>
                        <a:pt x="458" y="395"/>
                        <a:pt x="505" y="379"/>
                        <a:pt x="521" y="348"/>
                      </a:cubicBezTo>
                      <a:cubicBezTo>
                        <a:pt x="537" y="316"/>
                        <a:pt x="553" y="269"/>
                        <a:pt x="537" y="237"/>
                      </a:cubicBezTo>
                      <a:cubicBezTo>
                        <a:pt x="521" y="190"/>
                        <a:pt x="505" y="158"/>
                        <a:pt x="474" y="143"/>
                      </a:cubicBezTo>
                      <a:cubicBezTo>
                        <a:pt x="395" y="95"/>
                        <a:pt x="300" y="64"/>
                        <a:pt x="221" y="16"/>
                      </a:cubicBezTo>
                      <a:cubicBezTo>
                        <a:pt x="190" y="1"/>
                        <a:pt x="158"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0"/>
                <p:cNvSpPr/>
                <p:nvPr/>
              </p:nvSpPr>
              <p:spPr>
                <a:xfrm rot="-170294">
                  <a:off x="2912635" y="2800482"/>
                  <a:ext cx="7310" cy="5790"/>
                </a:xfrm>
                <a:custGeom>
                  <a:avLst/>
                  <a:gdLst/>
                  <a:ahLst/>
                  <a:cxnLst/>
                  <a:rect l="l" t="t" r="r" b="b"/>
                  <a:pathLst>
                    <a:path w="380" h="301" extrusionOk="0">
                      <a:moveTo>
                        <a:pt x="190" y="0"/>
                      </a:moveTo>
                      <a:cubicBezTo>
                        <a:pt x="0" y="0"/>
                        <a:pt x="0" y="300"/>
                        <a:pt x="190" y="300"/>
                      </a:cubicBezTo>
                      <a:cubicBezTo>
                        <a:pt x="379" y="300"/>
                        <a:pt x="379"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0"/>
                <p:cNvSpPr/>
                <p:nvPr/>
              </p:nvSpPr>
              <p:spPr>
                <a:xfrm rot="-170294">
                  <a:off x="3193147" y="2602613"/>
                  <a:ext cx="8214" cy="5790"/>
                </a:xfrm>
                <a:custGeom>
                  <a:avLst/>
                  <a:gdLst/>
                  <a:ahLst/>
                  <a:cxnLst/>
                  <a:rect l="l" t="t" r="r" b="b"/>
                  <a:pathLst>
                    <a:path w="427" h="301" extrusionOk="0">
                      <a:moveTo>
                        <a:pt x="158" y="0"/>
                      </a:moveTo>
                      <a:cubicBezTo>
                        <a:pt x="126" y="0"/>
                        <a:pt x="111" y="0"/>
                        <a:pt x="95" y="16"/>
                      </a:cubicBezTo>
                      <a:cubicBezTo>
                        <a:pt x="79" y="16"/>
                        <a:pt x="63" y="32"/>
                        <a:pt x="47" y="48"/>
                      </a:cubicBezTo>
                      <a:cubicBezTo>
                        <a:pt x="32" y="63"/>
                        <a:pt x="32" y="79"/>
                        <a:pt x="16" y="95"/>
                      </a:cubicBezTo>
                      <a:cubicBezTo>
                        <a:pt x="0" y="111"/>
                        <a:pt x="0" y="126"/>
                        <a:pt x="0" y="142"/>
                      </a:cubicBezTo>
                      <a:lnTo>
                        <a:pt x="16" y="190"/>
                      </a:lnTo>
                      <a:cubicBezTo>
                        <a:pt x="16" y="221"/>
                        <a:pt x="32" y="237"/>
                        <a:pt x="47" y="253"/>
                      </a:cubicBezTo>
                      <a:lnTo>
                        <a:pt x="79" y="284"/>
                      </a:lnTo>
                      <a:cubicBezTo>
                        <a:pt x="95" y="284"/>
                        <a:pt x="126" y="300"/>
                        <a:pt x="158" y="300"/>
                      </a:cubicBezTo>
                      <a:lnTo>
                        <a:pt x="268" y="300"/>
                      </a:lnTo>
                      <a:cubicBezTo>
                        <a:pt x="300" y="300"/>
                        <a:pt x="316" y="300"/>
                        <a:pt x="332" y="284"/>
                      </a:cubicBezTo>
                      <a:cubicBezTo>
                        <a:pt x="347" y="284"/>
                        <a:pt x="363" y="269"/>
                        <a:pt x="379" y="253"/>
                      </a:cubicBezTo>
                      <a:cubicBezTo>
                        <a:pt x="395" y="237"/>
                        <a:pt x="395" y="221"/>
                        <a:pt x="411" y="205"/>
                      </a:cubicBezTo>
                      <a:cubicBezTo>
                        <a:pt x="426" y="190"/>
                        <a:pt x="426" y="174"/>
                        <a:pt x="426" y="142"/>
                      </a:cubicBezTo>
                      <a:lnTo>
                        <a:pt x="411" y="111"/>
                      </a:lnTo>
                      <a:cubicBezTo>
                        <a:pt x="411" y="79"/>
                        <a:pt x="395" y="63"/>
                        <a:pt x="379" y="48"/>
                      </a:cubicBezTo>
                      <a:lnTo>
                        <a:pt x="347" y="16"/>
                      </a:lnTo>
                      <a:cubicBezTo>
                        <a:pt x="332" y="0"/>
                        <a:pt x="300"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0"/>
                <p:cNvSpPr/>
                <p:nvPr/>
              </p:nvSpPr>
              <p:spPr>
                <a:xfrm rot="-170294">
                  <a:off x="3227604" y="2617026"/>
                  <a:ext cx="7310" cy="5790"/>
                </a:xfrm>
                <a:custGeom>
                  <a:avLst/>
                  <a:gdLst/>
                  <a:ahLst/>
                  <a:cxnLst/>
                  <a:rect l="l" t="t" r="r" b="b"/>
                  <a:pathLst>
                    <a:path w="380" h="301" extrusionOk="0">
                      <a:moveTo>
                        <a:pt x="190" y="1"/>
                      </a:moveTo>
                      <a:cubicBezTo>
                        <a:pt x="0" y="1"/>
                        <a:pt x="0" y="301"/>
                        <a:pt x="190" y="301"/>
                      </a:cubicBezTo>
                      <a:cubicBezTo>
                        <a:pt x="379" y="301"/>
                        <a:pt x="379"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 name="Google Shape;1657;p30"/>
              <p:cNvSpPr/>
              <p:nvPr/>
            </p:nvSpPr>
            <p:spPr>
              <a:xfrm rot="-156621" flipH="1">
                <a:off x="1363422" y="2978431"/>
                <a:ext cx="633975" cy="1159082"/>
              </a:xfrm>
              <a:custGeom>
                <a:avLst/>
                <a:gdLst/>
                <a:ahLst/>
                <a:cxnLst/>
                <a:rect l="l" t="t" r="r" b="b"/>
                <a:pathLst>
                  <a:path w="6270" h="11463" extrusionOk="0">
                    <a:moveTo>
                      <a:pt x="0" y="0"/>
                    </a:moveTo>
                    <a:lnTo>
                      <a:pt x="2151" y="9916"/>
                    </a:lnTo>
                    <a:lnTo>
                      <a:pt x="2151" y="9920"/>
                    </a:lnTo>
                    <a:cubicBezTo>
                      <a:pt x="2309" y="10266"/>
                      <a:pt x="2309" y="10664"/>
                      <a:pt x="2440" y="11026"/>
                    </a:cubicBezTo>
                    <a:cubicBezTo>
                      <a:pt x="2543" y="11311"/>
                      <a:pt x="2900" y="11462"/>
                      <a:pt x="3228" y="11462"/>
                    </a:cubicBezTo>
                    <a:cubicBezTo>
                      <a:pt x="3312" y="11462"/>
                      <a:pt x="3393" y="11452"/>
                      <a:pt x="3468" y="11433"/>
                    </a:cubicBezTo>
                    <a:cubicBezTo>
                      <a:pt x="3850" y="11327"/>
                      <a:pt x="3858" y="11002"/>
                      <a:pt x="3781" y="10534"/>
                    </a:cubicBezTo>
                    <a:lnTo>
                      <a:pt x="3781" y="10534"/>
                    </a:lnTo>
                    <a:cubicBezTo>
                      <a:pt x="3842" y="10701"/>
                      <a:pt x="3968" y="10985"/>
                      <a:pt x="4106" y="11091"/>
                    </a:cubicBezTo>
                    <a:cubicBezTo>
                      <a:pt x="4172" y="11143"/>
                      <a:pt x="4258" y="11171"/>
                      <a:pt x="4340" y="11171"/>
                    </a:cubicBezTo>
                    <a:cubicBezTo>
                      <a:pt x="4433" y="11171"/>
                      <a:pt x="4521" y="11136"/>
                      <a:pt x="4570" y="11059"/>
                    </a:cubicBezTo>
                    <a:cubicBezTo>
                      <a:pt x="4631" y="10965"/>
                      <a:pt x="4692" y="10847"/>
                      <a:pt x="4676" y="10737"/>
                    </a:cubicBezTo>
                    <a:cubicBezTo>
                      <a:pt x="4656" y="10596"/>
                      <a:pt x="4652" y="10493"/>
                      <a:pt x="4591" y="10341"/>
                    </a:cubicBezTo>
                    <a:lnTo>
                      <a:pt x="4591" y="10341"/>
                    </a:lnTo>
                    <a:cubicBezTo>
                      <a:pt x="4710" y="10567"/>
                      <a:pt x="4895" y="10787"/>
                      <a:pt x="5108" y="10787"/>
                    </a:cubicBezTo>
                    <a:cubicBezTo>
                      <a:pt x="5149" y="10787"/>
                      <a:pt x="5190" y="10779"/>
                      <a:pt x="5233" y="10762"/>
                    </a:cubicBezTo>
                    <a:cubicBezTo>
                      <a:pt x="5395" y="10697"/>
                      <a:pt x="5481" y="10502"/>
                      <a:pt x="5468" y="10323"/>
                    </a:cubicBezTo>
                    <a:cubicBezTo>
                      <a:pt x="5460" y="10148"/>
                      <a:pt x="5379" y="9985"/>
                      <a:pt x="5298" y="9827"/>
                    </a:cubicBezTo>
                    <a:lnTo>
                      <a:pt x="5298" y="9827"/>
                    </a:lnTo>
                    <a:cubicBezTo>
                      <a:pt x="5443" y="10043"/>
                      <a:pt x="5678" y="10282"/>
                      <a:pt x="5905" y="10282"/>
                    </a:cubicBezTo>
                    <a:cubicBezTo>
                      <a:pt x="5964" y="10282"/>
                      <a:pt x="6022" y="10266"/>
                      <a:pt x="6078" y="10229"/>
                    </a:cubicBezTo>
                    <a:cubicBezTo>
                      <a:pt x="6269" y="10103"/>
                      <a:pt x="6269" y="9831"/>
                      <a:pt x="6225" y="9607"/>
                    </a:cubicBezTo>
                    <a:cubicBezTo>
                      <a:pt x="6090" y="8961"/>
                      <a:pt x="5757" y="8379"/>
                      <a:pt x="5489" y="7774"/>
                    </a:cubicBezTo>
                    <a:cubicBezTo>
                      <a:pt x="4895" y="6424"/>
                      <a:pt x="4627" y="4956"/>
                      <a:pt x="4147" y="3562"/>
                    </a:cubicBezTo>
                    <a:cubicBezTo>
                      <a:pt x="3671" y="2167"/>
                      <a:pt x="2923" y="781"/>
                      <a:pt x="1667" y="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0"/>
              <p:cNvSpPr/>
              <p:nvPr/>
            </p:nvSpPr>
            <p:spPr>
              <a:xfrm rot="-156621" flipH="1">
                <a:off x="1357657" y="2975140"/>
                <a:ext cx="643479" cy="1165654"/>
              </a:xfrm>
              <a:custGeom>
                <a:avLst/>
                <a:gdLst/>
                <a:ahLst/>
                <a:cxnLst/>
                <a:rect l="l" t="t" r="r" b="b"/>
                <a:pathLst>
                  <a:path w="6364" h="11528" extrusionOk="0">
                    <a:moveTo>
                      <a:pt x="78" y="66"/>
                    </a:moveTo>
                    <a:lnTo>
                      <a:pt x="78" y="66"/>
                    </a:lnTo>
                    <a:cubicBezTo>
                      <a:pt x="544" y="70"/>
                      <a:pt x="1010" y="74"/>
                      <a:pt x="1476" y="74"/>
                    </a:cubicBezTo>
                    <a:lnTo>
                      <a:pt x="1619" y="74"/>
                    </a:lnTo>
                    <a:cubicBezTo>
                      <a:pt x="1635" y="74"/>
                      <a:pt x="1653" y="72"/>
                      <a:pt x="1670" y="72"/>
                    </a:cubicBezTo>
                    <a:cubicBezTo>
                      <a:pt x="1679" y="72"/>
                      <a:pt x="1688" y="72"/>
                      <a:pt x="1696" y="74"/>
                    </a:cubicBezTo>
                    <a:cubicBezTo>
                      <a:pt x="1708" y="78"/>
                      <a:pt x="1696" y="74"/>
                      <a:pt x="1716" y="90"/>
                    </a:cubicBezTo>
                    <a:cubicBezTo>
                      <a:pt x="1765" y="131"/>
                      <a:pt x="1830" y="163"/>
                      <a:pt x="1879" y="200"/>
                    </a:cubicBezTo>
                    <a:cubicBezTo>
                      <a:pt x="1985" y="269"/>
                      <a:pt x="2086" y="346"/>
                      <a:pt x="2184" y="432"/>
                    </a:cubicBezTo>
                    <a:cubicBezTo>
                      <a:pt x="2566" y="749"/>
                      <a:pt x="2891" y="1131"/>
                      <a:pt x="3168" y="1546"/>
                    </a:cubicBezTo>
                    <a:cubicBezTo>
                      <a:pt x="3757" y="2424"/>
                      <a:pt x="4119" y="3428"/>
                      <a:pt x="4416" y="4436"/>
                    </a:cubicBezTo>
                    <a:cubicBezTo>
                      <a:pt x="4749" y="5575"/>
                      <a:pt x="5018" y="6737"/>
                      <a:pt x="5497" y="7823"/>
                    </a:cubicBezTo>
                    <a:cubicBezTo>
                      <a:pt x="5733" y="8355"/>
                      <a:pt x="6018" y="8868"/>
                      <a:pt x="6172" y="9433"/>
                    </a:cubicBezTo>
                    <a:cubicBezTo>
                      <a:pt x="6233" y="9644"/>
                      <a:pt x="6310" y="9925"/>
                      <a:pt x="6192" y="10132"/>
                    </a:cubicBezTo>
                    <a:cubicBezTo>
                      <a:pt x="6139" y="10227"/>
                      <a:pt x="6039" y="10283"/>
                      <a:pt x="5933" y="10283"/>
                    </a:cubicBezTo>
                    <a:cubicBezTo>
                      <a:pt x="5926" y="10283"/>
                      <a:pt x="5919" y="10283"/>
                      <a:pt x="5912" y="10283"/>
                    </a:cubicBezTo>
                    <a:cubicBezTo>
                      <a:pt x="5794" y="10270"/>
                      <a:pt x="5688" y="10201"/>
                      <a:pt x="5607" y="10124"/>
                    </a:cubicBezTo>
                    <a:cubicBezTo>
                      <a:pt x="5514" y="10043"/>
                      <a:pt x="5432" y="9945"/>
                      <a:pt x="5363" y="9843"/>
                    </a:cubicBezTo>
                    <a:lnTo>
                      <a:pt x="5363" y="9843"/>
                    </a:lnTo>
                    <a:cubicBezTo>
                      <a:pt x="5363" y="9843"/>
                      <a:pt x="5363" y="9843"/>
                      <a:pt x="5363" y="9843"/>
                    </a:cubicBezTo>
                    <a:cubicBezTo>
                      <a:pt x="5356" y="9832"/>
                      <a:pt x="5345" y="9827"/>
                      <a:pt x="5335" y="9827"/>
                    </a:cubicBezTo>
                    <a:cubicBezTo>
                      <a:pt x="5313" y="9827"/>
                      <a:pt x="5292" y="9851"/>
                      <a:pt x="5306" y="9876"/>
                    </a:cubicBezTo>
                    <a:cubicBezTo>
                      <a:pt x="5392" y="10043"/>
                      <a:pt x="5485" y="10226"/>
                      <a:pt x="5473" y="10421"/>
                    </a:cubicBezTo>
                    <a:cubicBezTo>
                      <a:pt x="5461" y="10575"/>
                      <a:pt x="5375" y="10738"/>
                      <a:pt x="5217" y="10779"/>
                    </a:cubicBezTo>
                    <a:cubicBezTo>
                      <a:pt x="5194" y="10784"/>
                      <a:pt x="5171" y="10787"/>
                      <a:pt x="5149" y="10787"/>
                    </a:cubicBezTo>
                    <a:cubicBezTo>
                      <a:pt x="5029" y="10787"/>
                      <a:pt x="4921" y="10710"/>
                      <a:pt x="4839" y="10624"/>
                    </a:cubicBezTo>
                    <a:cubicBezTo>
                      <a:pt x="4766" y="10546"/>
                      <a:pt x="4706" y="10455"/>
                      <a:pt x="4655" y="10360"/>
                    </a:cubicBezTo>
                    <a:lnTo>
                      <a:pt x="4655" y="10360"/>
                    </a:lnTo>
                    <a:cubicBezTo>
                      <a:pt x="4638" y="10314"/>
                      <a:pt x="4618" y="10268"/>
                      <a:pt x="4595" y="10222"/>
                    </a:cubicBezTo>
                    <a:cubicBezTo>
                      <a:pt x="4588" y="10210"/>
                      <a:pt x="4579" y="10206"/>
                      <a:pt x="4569" y="10206"/>
                    </a:cubicBezTo>
                    <a:cubicBezTo>
                      <a:pt x="4548" y="10206"/>
                      <a:pt x="4527" y="10229"/>
                      <a:pt x="4538" y="10254"/>
                    </a:cubicBezTo>
                    <a:cubicBezTo>
                      <a:pt x="4538" y="10255"/>
                      <a:pt x="4538" y="10255"/>
                      <a:pt x="4538" y="10256"/>
                    </a:cubicBezTo>
                    <a:lnTo>
                      <a:pt x="4538" y="10256"/>
                    </a:lnTo>
                    <a:lnTo>
                      <a:pt x="4534" y="10258"/>
                    </a:lnTo>
                    <a:cubicBezTo>
                      <a:pt x="4611" y="10409"/>
                      <a:pt x="4652" y="10559"/>
                      <a:pt x="4672" y="10726"/>
                    </a:cubicBezTo>
                    <a:cubicBezTo>
                      <a:pt x="4688" y="10831"/>
                      <a:pt x="4668" y="10917"/>
                      <a:pt x="4615" y="11010"/>
                    </a:cubicBezTo>
                    <a:cubicBezTo>
                      <a:pt x="4578" y="11084"/>
                      <a:pt x="4534" y="11140"/>
                      <a:pt x="4452" y="11165"/>
                    </a:cubicBezTo>
                    <a:cubicBezTo>
                      <a:pt x="4422" y="11173"/>
                      <a:pt x="4394" y="11176"/>
                      <a:pt x="4366" y="11176"/>
                    </a:cubicBezTo>
                    <a:cubicBezTo>
                      <a:pt x="4081" y="11176"/>
                      <a:pt x="3932" y="10781"/>
                      <a:pt x="3851" y="10559"/>
                    </a:cubicBezTo>
                    <a:cubicBezTo>
                      <a:pt x="3844" y="10543"/>
                      <a:pt x="3831" y="10536"/>
                      <a:pt x="3819" y="10536"/>
                    </a:cubicBezTo>
                    <a:cubicBezTo>
                      <a:pt x="3800" y="10536"/>
                      <a:pt x="3781" y="10552"/>
                      <a:pt x="3786" y="10579"/>
                    </a:cubicBezTo>
                    <a:cubicBezTo>
                      <a:pt x="3818" y="10770"/>
                      <a:pt x="3855" y="10990"/>
                      <a:pt x="3790" y="11177"/>
                    </a:cubicBezTo>
                    <a:cubicBezTo>
                      <a:pt x="3729" y="11368"/>
                      <a:pt x="3558" y="11433"/>
                      <a:pt x="3379" y="11453"/>
                    </a:cubicBezTo>
                    <a:cubicBezTo>
                      <a:pt x="3335" y="11460"/>
                      <a:pt x="3291" y="11463"/>
                      <a:pt x="3246" y="11463"/>
                    </a:cubicBezTo>
                    <a:cubicBezTo>
                      <a:pt x="3087" y="11463"/>
                      <a:pt x="2925" y="11424"/>
                      <a:pt x="2786" y="11348"/>
                    </a:cubicBezTo>
                    <a:cubicBezTo>
                      <a:pt x="2700" y="11303"/>
                      <a:pt x="2623" y="11242"/>
                      <a:pt x="2570" y="11161"/>
                    </a:cubicBezTo>
                    <a:cubicBezTo>
                      <a:pt x="2497" y="11063"/>
                      <a:pt x="2468" y="10937"/>
                      <a:pt x="2440" y="10819"/>
                    </a:cubicBezTo>
                    <a:cubicBezTo>
                      <a:pt x="2372" y="10526"/>
                      <a:pt x="2343" y="10225"/>
                      <a:pt x="2221" y="9948"/>
                    </a:cubicBezTo>
                    <a:lnTo>
                      <a:pt x="2221" y="9948"/>
                    </a:lnTo>
                    <a:cubicBezTo>
                      <a:pt x="2221" y="9946"/>
                      <a:pt x="2221" y="9943"/>
                      <a:pt x="2220" y="9941"/>
                    </a:cubicBezTo>
                    <a:cubicBezTo>
                      <a:pt x="2200" y="9852"/>
                      <a:pt x="2184" y="9766"/>
                      <a:pt x="2163" y="9677"/>
                    </a:cubicBezTo>
                    <a:lnTo>
                      <a:pt x="2009" y="8957"/>
                    </a:lnTo>
                    <a:cubicBezTo>
                      <a:pt x="1932" y="8599"/>
                      <a:pt x="1854" y="8246"/>
                      <a:pt x="1777" y="7888"/>
                    </a:cubicBezTo>
                    <a:cubicBezTo>
                      <a:pt x="1680" y="7457"/>
                      <a:pt x="1586" y="7022"/>
                      <a:pt x="1493" y="6587"/>
                    </a:cubicBezTo>
                    <a:lnTo>
                      <a:pt x="1184" y="5164"/>
                    </a:lnTo>
                    <a:cubicBezTo>
                      <a:pt x="1082" y="4688"/>
                      <a:pt x="976" y="4204"/>
                      <a:pt x="871" y="3725"/>
                    </a:cubicBezTo>
                    <a:cubicBezTo>
                      <a:pt x="773" y="3278"/>
                      <a:pt x="675" y="2826"/>
                      <a:pt x="578" y="2379"/>
                    </a:cubicBezTo>
                    <a:cubicBezTo>
                      <a:pt x="497" y="2001"/>
                      <a:pt x="415" y="1623"/>
                      <a:pt x="334" y="1245"/>
                    </a:cubicBezTo>
                    <a:lnTo>
                      <a:pt x="155" y="432"/>
                    </a:lnTo>
                    <a:lnTo>
                      <a:pt x="102" y="175"/>
                    </a:lnTo>
                    <a:cubicBezTo>
                      <a:pt x="92" y="139"/>
                      <a:pt x="88" y="102"/>
                      <a:pt x="78" y="66"/>
                    </a:cubicBezTo>
                    <a:close/>
                    <a:moveTo>
                      <a:pt x="37" y="1"/>
                    </a:moveTo>
                    <a:cubicBezTo>
                      <a:pt x="13" y="1"/>
                      <a:pt x="1" y="21"/>
                      <a:pt x="5" y="45"/>
                    </a:cubicBezTo>
                    <a:cubicBezTo>
                      <a:pt x="25" y="131"/>
                      <a:pt x="41" y="220"/>
                      <a:pt x="62" y="310"/>
                    </a:cubicBezTo>
                    <a:lnTo>
                      <a:pt x="220" y="1029"/>
                    </a:lnTo>
                    <a:cubicBezTo>
                      <a:pt x="297" y="1387"/>
                      <a:pt x="375" y="1741"/>
                      <a:pt x="452" y="2094"/>
                    </a:cubicBezTo>
                    <a:cubicBezTo>
                      <a:pt x="545" y="2529"/>
                      <a:pt x="639" y="2964"/>
                      <a:pt x="732" y="3399"/>
                    </a:cubicBezTo>
                    <a:lnTo>
                      <a:pt x="1041" y="4822"/>
                    </a:lnTo>
                    <a:cubicBezTo>
                      <a:pt x="1147" y="5298"/>
                      <a:pt x="1253" y="5782"/>
                      <a:pt x="1354" y="6262"/>
                    </a:cubicBezTo>
                    <a:cubicBezTo>
                      <a:pt x="1452" y="6709"/>
                      <a:pt x="1550" y="7156"/>
                      <a:pt x="1647" y="7603"/>
                    </a:cubicBezTo>
                    <a:cubicBezTo>
                      <a:pt x="1728" y="7981"/>
                      <a:pt x="1810" y="8360"/>
                      <a:pt x="1891" y="8738"/>
                    </a:cubicBezTo>
                    <a:cubicBezTo>
                      <a:pt x="1952" y="9010"/>
                      <a:pt x="2009" y="9282"/>
                      <a:pt x="2070" y="9555"/>
                    </a:cubicBezTo>
                    <a:cubicBezTo>
                      <a:pt x="2098" y="9685"/>
                      <a:pt x="2123" y="9815"/>
                      <a:pt x="2155" y="9941"/>
                    </a:cubicBezTo>
                    <a:cubicBezTo>
                      <a:pt x="2155" y="9946"/>
                      <a:pt x="2155" y="9950"/>
                      <a:pt x="2157" y="9954"/>
                    </a:cubicBezTo>
                    <a:lnTo>
                      <a:pt x="2157" y="9954"/>
                    </a:lnTo>
                    <a:cubicBezTo>
                      <a:pt x="2156" y="9959"/>
                      <a:pt x="2157" y="9964"/>
                      <a:pt x="2159" y="9970"/>
                    </a:cubicBezTo>
                    <a:cubicBezTo>
                      <a:pt x="2285" y="10254"/>
                      <a:pt x="2310" y="10567"/>
                      <a:pt x="2387" y="10864"/>
                    </a:cubicBezTo>
                    <a:cubicBezTo>
                      <a:pt x="2416" y="10982"/>
                      <a:pt x="2444" y="11104"/>
                      <a:pt x="2521" y="11205"/>
                    </a:cubicBezTo>
                    <a:cubicBezTo>
                      <a:pt x="2578" y="11287"/>
                      <a:pt x="2664" y="11352"/>
                      <a:pt x="2753" y="11401"/>
                    </a:cubicBezTo>
                    <a:cubicBezTo>
                      <a:pt x="2901" y="11484"/>
                      <a:pt x="3075" y="11527"/>
                      <a:pt x="3246" y="11527"/>
                    </a:cubicBezTo>
                    <a:cubicBezTo>
                      <a:pt x="3291" y="11527"/>
                      <a:pt x="3335" y="11524"/>
                      <a:pt x="3379" y="11519"/>
                    </a:cubicBezTo>
                    <a:cubicBezTo>
                      <a:pt x="3562" y="11498"/>
                      <a:pt x="3745" y="11425"/>
                      <a:pt x="3830" y="11254"/>
                    </a:cubicBezTo>
                    <a:cubicBezTo>
                      <a:pt x="3895" y="11121"/>
                      <a:pt x="3900" y="10966"/>
                      <a:pt x="3887" y="10815"/>
                    </a:cubicBezTo>
                    <a:lnTo>
                      <a:pt x="3887" y="10815"/>
                    </a:lnTo>
                    <a:cubicBezTo>
                      <a:pt x="3913" y="10869"/>
                      <a:pt x="3941" y="10922"/>
                      <a:pt x="3973" y="10974"/>
                    </a:cubicBezTo>
                    <a:cubicBezTo>
                      <a:pt x="4046" y="11088"/>
                      <a:pt x="4131" y="11189"/>
                      <a:pt x="4269" y="11222"/>
                    </a:cubicBezTo>
                    <a:cubicBezTo>
                      <a:pt x="4305" y="11232"/>
                      <a:pt x="4343" y="11237"/>
                      <a:pt x="4380" y="11237"/>
                    </a:cubicBezTo>
                    <a:cubicBezTo>
                      <a:pt x="4466" y="11237"/>
                      <a:pt x="4551" y="11208"/>
                      <a:pt x="4611" y="11140"/>
                    </a:cubicBezTo>
                    <a:cubicBezTo>
                      <a:pt x="4664" y="11084"/>
                      <a:pt x="4700" y="11002"/>
                      <a:pt x="4725" y="10925"/>
                    </a:cubicBezTo>
                    <a:cubicBezTo>
                      <a:pt x="4753" y="10848"/>
                      <a:pt x="4745" y="10779"/>
                      <a:pt x="4737" y="10697"/>
                    </a:cubicBezTo>
                    <a:cubicBezTo>
                      <a:pt x="4732" y="10659"/>
                      <a:pt x="4725" y="10621"/>
                      <a:pt x="4718" y="10585"/>
                    </a:cubicBezTo>
                    <a:lnTo>
                      <a:pt x="4718" y="10585"/>
                    </a:lnTo>
                    <a:cubicBezTo>
                      <a:pt x="4809" y="10708"/>
                      <a:pt x="4924" y="10811"/>
                      <a:pt x="5066" y="10844"/>
                    </a:cubicBezTo>
                    <a:cubicBezTo>
                      <a:pt x="5094" y="10850"/>
                      <a:pt x="5120" y="10853"/>
                      <a:pt x="5146" y="10853"/>
                    </a:cubicBezTo>
                    <a:cubicBezTo>
                      <a:pt x="5379" y="10853"/>
                      <a:pt x="5538" y="10615"/>
                      <a:pt x="5542" y="10388"/>
                    </a:cubicBezTo>
                    <a:cubicBezTo>
                      <a:pt x="5542" y="10289"/>
                      <a:pt x="5518" y="10194"/>
                      <a:pt x="5483" y="10102"/>
                    </a:cubicBezTo>
                    <a:lnTo>
                      <a:pt x="5483" y="10102"/>
                    </a:lnTo>
                    <a:cubicBezTo>
                      <a:pt x="5584" y="10209"/>
                      <a:pt x="5703" y="10299"/>
                      <a:pt x="5839" y="10335"/>
                    </a:cubicBezTo>
                    <a:cubicBezTo>
                      <a:pt x="5871" y="10343"/>
                      <a:pt x="5902" y="10347"/>
                      <a:pt x="5933" y="10347"/>
                    </a:cubicBezTo>
                    <a:cubicBezTo>
                      <a:pt x="6105" y="10347"/>
                      <a:pt x="6249" y="10227"/>
                      <a:pt x="6294" y="10055"/>
                    </a:cubicBezTo>
                    <a:cubicBezTo>
                      <a:pt x="6363" y="9815"/>
                      <a:pt x="6282" y="9547"/>
                      <a:pt x="6209" y="9315"/>
                    </a:cubicBezTo>
                    <a:cubicBezTo>
                      <a:pt x="6123" y="9038"/>
                      <a:pt x="6010" y="8770"/>
                      <a:pt x="5888" y="8506"/>
                    </a:cubicBezTo>
                    <a:cubicBezTo>
                      <a:pt x="5766" y="8242"/>
                      <a:pt x="5627" y="7961"/>
                      <a:pt x="5509" y="7685"/>
                    </a:cubicBezTo>
                    <a:cubicBezTo>
                      <a:pt x="5392" y="7408"/>
                      <a:pt x="5278" y="7103"/>
                      <a:pt x="5180" y="6806"/>
                    </a:cubicBezTo>
                    <a:cubicBezTo>
                      <a:pt x="4981" y="6225"/>
                      <a:pt x="4822" y="5627"/>
                      <a:pt x="4656" y="5034"/>
                    </a:cubicBezTo>
                    <a:cubicBezTo>
                      <a:pt x="4355" y="3961"/>
                      <a:pt x="4034" y="2887"/>
                      <a:pt x="3477" y="1916"/>
                    </a:cubicBezTo>
                    <a:cubicBezTo>
                      <a:pt x="3221" y="1468"/>
                      <a:pt x="2920" y="1050"/>
                      <a:pt x="2558" y="684"/>
                    </a:cubicBezTo>
                    <a:cubicBezTo>
                      <a:pt x="2375" y="501"/>
                      <a:pt x="2184" y="334"/>
                      <a:pt x="1972" y="184"/>
                    </a:cubicBezTo>
                    <a:cubicBezTo>
                      <a:pt x="1924" y="147"/>
                      <a:pt x="1875" y="114"/>
                      <a:pt x="1826" y="82"/>
                    </a:cubicBezTo>
                    <a:cubicBezTo>
                      <a:pt x="1794" y="58"/>
                      <a:pt x="1745" y="17"/>
                      <a:pt x="1704" y="9"/>
                    </a:cubicBezTo>
                    <a:cubicBezTo>
                      <a:pt x="1699" y="7"/>
                      <a:pt x="1693" y="7"/>
                      <a:pt x="1687" y="7"/>
                    </a:cubicBezTo>
                    <a:cubicBezTo>
                      <a:pt x="1675" y="7"/>
                      <a:pt x="1662" y="9"/>
                      <a:pt x="1651" y="9"/>
                    </a:cubicBezTo>
                    <a:cubicBezTo>
                      <a:pt x="1127" y="9"/>
                      <a:pt x="602" y="5"/>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0"/>
              <p:cNvSpPr/>
              <p:nvPr/>
            </p:nvSpPr>
            <p:spPr>
              <a:xfrm rot="-156621" flipH="1">
                <a:off x="1572155" y="3336236"/>
                <a:ext cx="310112" cy="185546"/>
              </a:xfrm>
              <a:custGeom>
                <a:avLst/>
                <a:gdLst/>
                <a:ahLst/>
                <a:cxnLst/>
                <a:rect l="l" t="t" r="r" b="b"/>
                <a:pathLst>
                  <a:path w="3067" h="1835" extrusionOk="0">
                    <a:moveTo>
                      <a:pt x="3066" y="1"/>
                    </a:moveTo>
                    <a:lnTo>
                      <a:pt x="1" y="1436"/>
                    </a:lnTo>
                    <a:lnTo>
                      <a:pt x="1" y="1834"/>
                    </a:lnTo>
                    <a:cubicBezTo>
                      <a:pt x="2346" y="1033"/>
                      <a:pt x="3066" y="1"/>
                      <a:pt x="3066"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0"/>
              <p:cNvSpPr/>
              <p:nvPr/>
            </p:nvSpPr>
            <p:spPr>
              <a:xfrm rot="-156621" flipH="1">
                <a:off x="1562356" y="2946699"/>
                <a:ext cx="419414" cy="532472"/>
              </a:xfrm>
              <a:custGeom>
                <a:avLst/>
                <a:gdLst/>
                <a:ahLst/>
                <a:cxnLst/>
                <a:rect l="l" t="t" r="r" b="b"/>
                <a:pathLst>
                  <a:path w="4148" h="5266" extrusionOk="0">
                    <a:moveTo>
                      <a:pt x="1220" y="1"/>
                    </a:moveTo>
                    <a:lnTo>
                      <a:pt x="0" y="269"/>
                    </a:lnTo>
                    <a:lnTo>
                      <a:pt x="1082" y="5266"/>
                    </a:lnTo>
                    <a:cubicBezTo>
                      <a:pt x="2769" y="4843"/>
                      <a:pt x="4147" y="3835"/>
                      <a:pt x="4147" y="3835"/>
                    </a:cubicBezTo>
                    <a:cubicBezTo>
                      <a:pt x="3249" y="631"/>
                      <a:pt x="1220" y="1"/>
                      <a:pt x="1220" y="1"/>
                    </a:cubicBezTo>
                    <a:close/>
                  </a:path>
                </a:pathLst>
              </a:custGeom>
              <a:solidFill>
                <a:schemeClr val="lt1"/>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0"/>
              <p:cNvSpPr/>
              <p:nvPr/>
            </p:nvSpPr>
            <p:spPr>
              <a:xfrm rot="-156621" flipH="1">
                <a:off x="1577861" y="3291787"/>
                <a:ext cx="186451" cy="105867"/>
              </a:xfrm>
              <a:custGeom>
                <a:avLst/>
                <a:gdLst/>
                <a:ahLst/>
                <a:cxnLst/>
                <a:rect l="l" t="t" r="r" b="b"/>
                <a:pathLst>
                  <a:path w="1844" h="1047" extrusionOk="0">
                    <a:moveTo>
                      <a:pt x="1795" y="1"/>
                    </a:moveTo>
                    <a:cubicBezTo>
                      <a:pt x="1790" y="1"/>
                      <a:pt x="1785" y="2"/>
                      <a:pt x="1780" y="5"/>
                    </a:cubicBezTo>
                    <a:cubicBezTo>
                      <a:pt x="1336" y="278"/>
                      <a:pt x="881" y="534"/>
                      <a:pt x="422" y="778"/>
                    </a:cubicBezTo>
                    <a:cubicBezTo>
                      <a:pt x="292" y="851"/>
                      <a:pt x="161" y="916"/>
                      <a:pt x="31" y="985"/>
                    </a:cubicBezTo>
                    <a:cubicBezTo>
                      <a:pt x="0" y="1002"/>
                      <a:pt x="19" y="1046"/>
                      <a:pt x="48" y="1046"/>
                    </a:cubicBezTo>
                    <a:cubicBezTo>
                      <a:pt x="53" y="1046"/>
                      <a:pt x="58" y="1045"/>
                      <a:pt x="64" y="1042"/>
                    </a:cubicBezTo>
                    <a:cubicBezTo>
                      <a:pt x="527" y="802"/>
                      <a:pt x="983" y="554"/>
                      <a:pt x="1434" y="290"/>
                    </a:cubicBezTo>
                    <a:cubicBezTo>
                      <a:pt x="1560" y="217"/>
                      <a:pt x="1686" y="139"/>
                      <a:pt x="1812" y="62"/>
                    </a:cubicBezTo>
                    <a:cubicBezTo>
                      <a:pt x="1843" y="45"/>
                      <a:pt x="1824" y="1"/>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0"/>
              <p:cNvSpPr/>
              <p:nvPr/>
            </p:nvSpPr>
            <p:spPr>
              <a:xfrm rot="-156621" flipH="1">
                <a:off x="1592328" y="3166299"/>
                <a:ext cx="151871" cy="99902"/>
              </a:xfrm>
              <a:custGeom>
                <a:avLst/>
                <a:gdLst/>
                <a:ahLst/>
                <a:cxnLst/>
                <a:rect l="l" t="t" r="r" b="b"/>
                <a:pathLst>
                  <a:path w="1502" h="988" extrusionOk="0">
                    <a:moveTo>
                      <a:pt x="507" y="1"/>
                    </a:moveTo>
                    <a:cubicBezTo>
                      <a:pt x="290" y="1"/>
                      <a:pt x="57" y="99"/>
                      <a:pt x="33" y="340"/>
                    </a:cubicBezTo>
                    <a:cubicBezTo>
                      <a:pt x="0" y="624"/>
                      <a:pt x="256" y="815"/>
                      <a:pt x="480" y="917"/>
                    </a:cubicBezTo>
                    <a:cubicBezTo>
                      <a:pt x="557" y="949"/>
                      <a:pt x="634" y="978"/>
                      <a:pt x="712" y="986"/>
                    </a:cubicBezTo>
                    <a:cubicBezTo>
                      <a:pt x="724" y="987"/>
                      <a:pt x="736" y="988"/>
                      <a:pt x="749" y="988"/>
                    </a:cubicBezTo>
                    <a:cubicBezTo>
                      <a:pt x="819" y="988"/>
                      <a:pt x="891" y="970"/>
                      <a:pt x="960" y="945"/>
                    </a:cubicBezTo>
                    <a:cubicBezTo>
                      <a:pt x="1037" y="917"/>
                      <a:pt x="1118" y="884"/>
                      <a:pt x="1199" y="856"/>
                    </a:cubicBezTo>
                    <a:cubicBezTo>
                      <a:pt x="1281" y="832"/>
                      <a:pt x="1374" y="807"/>
                      <a:pt x="1460" y="795"/>
                    </a:cubicBezTo>
                    <a:cubicBezTo>
                      <a:pt x="1502" y="787"/>
                      <a:pt x="1486" y="729"/>
                      <a:pt x="1450" y="729"/>
                    </a:cubicBezTo>
                    <a:cubicBezTo>
                      <a:pt x="1448" y="729"/>
                      <a:pt x="1446" y="729"/>
                      <a:pt x="1443" y="730"/>
                    </a:cubicBezTo>
                    <a:cubicBezTo>
                      <a:pt x="1317" y="750"/>
                      <a:pt x="1191" y="783"/>
                      <a:pt x="1069" y="832"/>
                    </a:cubicBezTo>
                    <a:cubicBezTo>
                      <a:pt x="960" y="875"/>
                      <a:pt x="864" y="919"/>
                      <a:pt x="755" y="919"/>
                    </a:cubicBezTo>
                    <a:cubicBezTo>
                      <a:pt x="742" y="919"/>
                      <a:pt x="729" y="918"/>
                      <a:pt x="716" y="917"/>
                    </a:cubicBezTo>
                    <a:cubicBezTo>
                      <a:pt x="598" y="905"/>
                      <a:pt x="484" y="852"/>
                      <a:pt x="382" y="791"/>
                    </a:cubicBezTo>
                    <a:cubicBezTo>
                      <a:pt x="289" y="734"/>
                      <a:pt x="203" y="661"/>
                      <a:pt x="146" y="563"/>
                    </a:cubicBezTo>
                    <a:cubicBezTo>
                      <a:pt x="94" y="474"/>
                      <a:pt x="77" y="360"/>
                      <a:pt x="118" y="262"/>
                    </a:cubicBezTo>
                    <a:cubicBezTo>
                      <a:pt x="159" y="165"/>
                      <a:pt x="260" y="108"/>
                      <a:pt x="362" y="83"/>
                    </a:cubicBezTo>
                    <a:cubicBezTo>
                      <a:pt x="409" y="72"/>
                      <a:pt x="460" y="66"/>
                      <a:pt x="511" y="66"/>
                    </a:cubicBezTo>
                    <a:cubicBezTo>
                      <a:pt x="679" y="66"/>
                      <a:pt x="852" y="132"/>
                      <a:pt x="911" y="303"/>
                    </a:cubicBezTo>
                    <a:cubicBezTo>
                      <a:pt x="947" y="401"/>
                      <a:pt x="927" y="543"/>
                      <a:pt x="817" y="584"/>
                    </a:cubicBezTo>
                    <a:cubicBezTo>
                      <a:pt x="802" y="590"/>
                      <a:pt x="784" y="593"/>
                      <a:pt x="767" y="593"/>
                    </a:cubicBezTo>
                    <a:cubicBezTo>
                      <a:pt x="720" y="593"/>
                      <a:pt x="671" y="572"/>
                      <a:pt x="638" y="543"/>
                    </a:cubicBezTo>
                    <a:cubicBezTo>
                      <a:pt x="606" y="514"/>
                      <a:pt x="577" y="441"/>
                      <a:pt x="634" y="421"/>
                    </a:cubicBezTo>
                    <a:cubicBezTo>
                      <a:pt x="671" y="410"/>
                      <a:pt x="662" y="357"/>
                      <a:pt x="631" y="357"/>
                    </a:cubicBezTo>
                    <a:cubicBezTo>
                      <a:pt x="627" y="357"/>
                      <a:pt x="623" y="358"/>
                      <a:pt x="618" y="360"/>
                    </a:cubicBezTo>
                    <a:cubicBezTo>
                      <a:pt x="565" y="376"/>
                      <a:pt x="533" y="425"/>
                      <a:pt x="537" y="482"/>
                    </a:cubicBezTo>
                    <a:cubicBezTo>
                      <a:pt x="537" y="539"/>
                      <a:pt x="581" y="588"/>
                      <a:pt x="630" y="620"/>
                    </a:cubicBezTo>
                    <a:cubicBezTo>
                      <a:pt x="669" y="644"/>
                      <a:pt x="716" y="659"/>
                      <a:pt x="764" y="659"/>
                    </a:cubicBezTo>
                    <a:cubicBezTo>
                      <a:pt x="782" y="659"/>
                      <a:pt x="800" y="657"/>
                      <a:pt x="817" y="653"/>
                    </a:cubicBezTo>
                    <a:cubicBezTo>
                      <a:pt x="874" y="640"/>
                      <a:pt x="923" y="596"/>
                      <a:pt x="955" y="547"/>
                    </a:cubicBezTo>
                    <a:cubicBezTo>
                      <a:pt x="1016" y="441"/>
                      <a:pt x="1000" y="307"/>
                      <a:pt x="939" y="205"/>
                    </a:cubicBezTo>
                    <a:cubicBezTo>
                      <a:pt x="870" y="96"/>
                      <a:pt x="748" y="31"/>
                      <a:pt x="622" y="10"/>
                    </a:cubicBezTo>
                    <a:cubicBezTo>
                      <a:pt x="585" y="4"/>
                      <a:pt x="546"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0"/>
              <p:cNvSpPr/>
              <p:nvPr/>
            </p:nvSpPr>
            <p:spPr>
              <a:xfrm rot="-156621" flipH="1">
                <a:off x="1665094" y="3261084"/>
                <a:ext cx="92215" cy="53288"/>
              </a:xfrm>
              <a:custGeom>
                <a:avLst/>
                <a:gdLst/>
                <a:ahLst/>
                <a:cxnLst/>
                <a:rect l="l" t="t" r="r" b="b"/>
                <a:pathLst>
                  <a:path w="912" h="527" extrusionOk="0">
                    <a:moveTo>
                      <a:pt x="864" y="1"/>
                    </a:moveTo>
                    <a:cubicBezTo>
                      <a:pt x="862" y="1"/>
                      <a:pt x="860" y="1"/>
                      <a:pt x="857" y="2"/>
                    </a:cubicBezTo>
                    <a:cubicBezTo>
                      <a:pt x="630" y="46"/>
                      <a:pt x="699" y="376"/>
                      <a:pt x="496" y="441"/>
                    </a:cubicBezTo>
                    <a:cubicBezTo>
                      <a:pt x="457" y="455"/>
                      <a:pt x="411" y="462"/>
                      <a:pt x="365" y="462"/>
                    </a:cubicBezTo>
                    <a:cubicBezTo>
                      <a:pt x="304" y="462"/>
                      <a:pt x="243" y="450"/>
                      <a:pt x="195" y="424"/>
                    </a:cubicBezTo>
                    <a:cubicBezTo>
                      <a:pt x="113" y="388"/>
                      <a:pt x="52" y="290"/>
                      <a:pt x="97" y="205"/>
                    </a:cubicBezTo>
                    <a:cubicBezTo>
                      <a:pt x="118" y="164"/>
                      <a:pt x="161" y="146"/>
                      <a:pt x="205" y="146"/>
                    </a:cubicBezTo>
                    <a:cubicBezTo>
                      <a:pt x="214" y="146"/>
                      <a:pt x="223" y="147"/>
                      <a:pt x="231" y="148"/>
                    </a:cubicBezTo>
                    <a:cubicBezTo>
                      <a:pt x="264" y="152"/>
                      <a:pt x="296" y="164"/>
                      <a:pt x="325" y="180"/>
                    </a:cubicBezTo>
                    <a:cubicBezTo>
                      <a:pt x="337" y="189"/>
                      <a:pt x="349" y="197"/>
                      <a:pt x="361" y="205"/>
                    </a:cubicBezTo>
                    <a:cubicBezTo>
                      <a:pt x="364" y="207"/>
                      <a:pt x="379" y="218"/>
                      <a:pt x="390" y="223"/>
                    </a:cubicBezTo>
                    <a:lnTo>
                      <a:pt x="390" y="223"/>
                    </a:lnTo>
                    <a:cubicBezTo>
                      <a:pt x="390" y="224"/>
                      <a:pt x="390" y="225"/>
                      <a:pt x="390" y="225"/>
                    </a:cubicBezTo>
                    <a:lnTo>
                      <a:pt x="390" y="229"/>
                    </a:lnTo>
                    <a:cubicBezTo>
                      <a:pt x="390" y="237"/>
                      <a:pt x="398" y="250"/>
                      <a:pt x="406" y="258"/>
                    </a:cubicBezTo>
                    <a:cubicBezTo>
                      <a:pt x="413" y="260"/>
                      <a:pt x="421" y="261"/>
                      <a:pt x="428" y="261"/>
                    </a:cubicBezTo>
                    <a:cubicBezTo>
                      <a:pt x="445" y="261"/>
                      <a:pt x="461" y="253"/>
                      <a:pt x="467" y="233"/>
                    </a:cubicBezTo>
                    <a:cubicBezTo>
                      <a:pt x="475" y="201"/>
                      <a:pt x="443" y="180"/>
                      <a:pt x="418" y="164"/>
                    </a:cubicBezTo>
                    <a:cubicBezTo>
                      <a:pt x="361" y="124"/>
                      <a:pt x="296" y="87"/>
                      <a:pt x="223" y="83"/>
                    </a:cubicBezTo>
                    <a:cubicBezTo>
                      <a:pt x="216" y="82"/>
                      <a:pt x="209" y="82"/>
                      <a:pt x="202" y="82"/>
                    </a:cubicBezTo>
                    <a:cubicBezTo>
                      <a:pt x="86" y="82"/>
                      <a:pt x="1" y="175"/>
                      <a:pt x="20" y="294"/>
                    </a:cubicBezTo>
                    <a:cubicBezTo>
                      <a:pt x="36" y="428"/>
                      <a:pt x="162" y="502"/>
                      <a:pt x="284" y="518"/>
                    </a:cubicBezTo>
                    <a:cubicBezTo>
                      <a:pt x="316" y="523"/>
                      <a:pt x="349" y="526"/>
                      <a:pt x="382" y="526"/>
                    </a:cubicBezTo>
                    <a:cubicBezTo>
                      <a:pt x="481" y="526"/>
                      <a:pt x="582" y="499"/>
                      <a:pt x="646" y="416"/>
                    </a:cubicBezTo>
                    <a:cubicBezTo>
                      <a:pt x="691" y="359"/>
                      <a:pt x="707" y="282"/>
                      <a:pt x="735" y="213"/>
                    </a:cubicBezTo>
                    <a:cubicBezTo>
                      <a:pt x="760" y="148"/>
                      <a:pt x="800" y="79"/>
                      <a:pt x="874" y="67"/>
                    </a:cubicBezTo>
                    <a:cubicBezTo>
                      <a:pt x="912" y="59"/>
                      <a:pt x="900"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0"/>
              <p:cNvSpPr/>
              <p:nvPr/>
            </p:nvSpPr>
            <p:spPr>
              <a:xfrm rot="-156621" flipH="1">
                <a:off x="1562356" y="2946699"/>
                <a:ext cx="419414" cy="532472"/>
              </a:xfrm>
              <a:custGeom>
                <a:avLst/>
                <a:gdLst/>
                <a:ahLst/>
                <a:cxnLst/>
                <a:rect l="l" t="t" r="r" b="b"/>
                <a:pathLst>
                  <a:path w="4148" h="5266" fill="none" extrusionOk="0">
                    <a:moveTo>
                      <a:pt x="1220" y="1"/>
                    </a:moveTo>
                    <a:cubicBezTo>
                      <a:pt x="1220" y="1"/>
                      <a:pt x="3249" y="631"/>
                      <a:pt x="4147" y="3835"/>
                    </a:cubicBezTo>
                    <a:cubicBezTo>
                      <a:pt x="4147" y="3835"/>
                      <a:pt x="2769" y="4843"/>
                      <a:pt x="1082" y="5266"/>
                    </a:cubicBezTo>
                    <a:lnTo>
                      <a:pt x="0" y="269"/>
                    </a:lnTo>
                    <a:lnTo>
                      <a:pt x="1220" y="1"/>
                    </a:lnTo>
                    <a:close/>
                  </a:path>
                </a:pathLst>
              </a:custGeom>
              <a:no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0"/>
              <p:cNvSpPr/>
              <p:nvPr/>
            </p:nvSpPr>
            <p:spPr>
              <a:xfrm rot="-156621" flipH="1">
                <a:off x="1534945" y="3802722"/>
                <a:ext cx="9100" cy="6674"/>
              </a:xfrm>
              <a:custGeom>
                <a:avLst/>
                <a:gdLst/>
                <a:ahLst/>
                <a:cxnLst/>
                <a:rect l="l" t="t" r="r" b="b"/>
                <a:pathLst>
                  <a:path w="90" h="66" extrusionOk="0">
                    <a:moveTo>
                      <a:pt x="45" y="1"/>
                    </a:moveTo>
                    <a:cubicBezTo>
                      <a:pt x="0" y="1"/>
                      <a:pt x="0" y="66"/>
                      <a:pt x="45" y="66"/>
                    </a:cubicBezTo>
                    <a:cubicBezTo>
                      <a:pt x="90" y="66"/>
                      <a:pt x="90"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0"/>
              <p:cNvSpPr/>
              <p:nvPr/>
            </p:nvSpPr>
            <p:spPr>
              <a:xfrm rot="-156621" flipH="1">
                <a:off x="1501175" y="3856197"/>
                <a:ext cx="8696" cy="7887"/>
              </a:xfrm>
              <a:custGeom>
                <a:avLst/>
                <a:gdLst/>
                <a:ahLst/>
                <a:cxnLst/>
                <a:rect l="l" t="t" r="r" b="b"/>
                <a:pathLst>
                  <a:path w="86" h="78" extrusionOk="0">
                    <a:moveTo>
                      <a:pt x="43" y="1"/>
                    </a:moveTo>
                    <a:cubicBezTo>
                      <a:pt x="40" y="1"/>
                      <a:pt x="37" y="2"/>
                      <a:pt x="33" y="4"/>
                    </a:cubicBezTo>
                    <a:lnTo>
                      <a:pt x="29" y="4"/>
                    </a:lnTo>
                    <a:cubicBezTo>
                      <a:pt x="25" y="4"/>
                      <a:pt x="25" y="4"/>
                      <a:pt x="20" y="8"/>
                    </a:cubicBezTo>
                    <a:cubicBezTo>
                      <a:pt x="16" y="8"/>
                      <a:pt x="12" y="12"/>
                      <a:pt x="12" y="16"/>
                    </a:cubicBezTo>
                    <a:cubicBezTo>
                      <a:pt x="8" y="20"/>
                      <a:pt x="4" y="24"/>
                      <a:pt x="0" y="32"/>
                    </a:cubicBezTo>
                    <a:cubicBezTo>
                      <a:pt x="0" y="41"/>
                      <a:pt x="0" y="45"/>
                      <a:pt x="0" y="53"/>
                    </a:cubicBezTo>
                    <a:cubicBezTo>
                      <a:pt x="0" y="57"/>
                      <a:pt x="4" y="61"/>
                      <a:pt x="8" y="65"/>
                    </a:cubicBezTo>
                    <a:cubicBezTo>
                      <a:pt x="8" y="69"/>
                      <a:pt x="12" y="69"/>
                      <a:pt x="16" y="73"/>
                    </a:cubicBezTo>
                    <a:cubicBezTo>
                      <a:pt x="20" y="77"/>
                      <a:pt x="25" y="77"/>
                      <a:pt x="29" y="77"/>
                    </a:cubicBezTo>
                    <a:lnTo>
                      <a:pt x="41" y="77"/>
                    </a:lnTo>
                    <a:lnTo>
                      <a:pt x="47" y="74"/>
                    </a:lnTo>
                    <a:lnTo>
                      <a:pt x="47" y="74"/>
                    </a:lnTo>
                    <a:lnTo>
                      <a:pt x="53" y="77"/>
                    </a:lnTo>
                    <a:cubicBezTo>
                      <a:pt x="61" y="77"/>
                      <a:pt x="65" y="73"/>
                      <a:pt x="69" y="73"/>
                    </a:cubicBezTo>
                    <a:lnTo>
                      <a:pt x="77" y="65"/>
                    </a:lnTo>
                    <a:cubicBezTo>
                      <a:pt x="81" y="61"/>
                      <a:pt x="86" y="57"/>
                      <a:pt x="86" y="53"/>
                    </a:cubicBezTo>
                    <a:cubicBezTo>
                      <a:pt x="86" y="45"/>
                      <a:pt x="86" y="41"/>
                      <a:pt x="86" y="32"/>
                    </a:cubicBezTo>
                    <a:cubicBezTo>
                      <a:pt x="81" y="24"/>
                      <a:pt x="81" y="20"/>
                      <a:pt x="77" y="12"/>
                    </a:cubicBezTo>
                    <a:lnTo>
                      <a:pt x="73" y="12"/>
                    </a:lnTo>
                    <a:cubicBezTo>
                      <a:pt x="73" y="12"/>
                      <a:pt x="69" y="8"/>
                      <a:pt x="65" y="8"/>
                    </a:cubicBezTo>
                    <a:cubicBezTo>
                      <a:pt x="65" y="4"/>
                      <a:pt x="61" y="4"/>
                      <a:pt x="57" y="4"/>
                    </a:cubicBezTo>
                    <a:cubicBezTo>
                      <a:pt x="51" y="2"/>
                      <a:pt x="47"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0"/>
              <p:cNvSpPr/>
              <p:nvPr/>
            </p:nvSpPr>
            <p:spPr>
              <a:xfrm rot="-156621" flipH="1">
                <a:off x="1555340" y="3877599"/>
                <a:ext cx="9606" cy="14459"/>
              </a:xfrm>
              <a:custGeom>
                <a:avLst/>
                <a:gdLst/>
                <a:ahLst/>
                <a:cxnLst/>
                <a:rect l="l" t="t" r="r" b="b"/>
                <a:pathLst>
                  <a:path w="95" h="143" extrusionOk="0">
                    <a:moveTo>
                      <a:pt x="39" y="1"/>
                    </a:moveTo>
                    <a:cubicBezTo>
                      <a:pt x="34" y="1"/>
                      <a:pt x="29" y="2"/>
                      <a:pt x="25" y="4"/>
                    </a:cubicBezTo>
                    <a:cubicBezTo>
                      <a:pt x="17" y="4"/>
                      <a:pt x="13" y="8"/>
                      <a:pt x="9" y="16"/>
                    </a:cubicBezTo>
                    <a:cubicBezTo>
                      <a:pt x="5" y="24"/>
                      <a:pt x="1" y="32"/>
                      <a:pt x="5" y="44"/>
                    </a:cubicBezTo>
                    <a:cubicBezTo>
                      <a:pt x="13" y="69"/>
                      <a:pt x="21" y="93"/>
                      <a:pt x="29" y="118"/>
                    </a:cubicBezTo>
                    <a:cubicBezTo>
                      <a:pt x="29" y="126"/>
                      <a:pt x="37" y="134"/>
                      <a:pt x="41" y="138"/>
                    </a:cubicBezTo>
                    <a:cubicBezTo>
                      <a:pt x="49" y="142"/>
                      <a:pt x="62" y="142"/>
                      <a:pt x="70" y="142"/>
                    </a:cubicBezTo>
                    <a:cubicBezTo>
                      <a:pt x="78" y="138"/>
                      <a:pt x="86" y="134"/>
                      <a:pt x="90" y="126"/>
                    </a:cubicBezTo>
                    <a:cubicBezTo>
                      <a:pt x="94" y="118"/>
                      <a:pt x="94" y="110"/>
                      <a:pt x="94" y="101"/>
                    </a:cubicBezTo>
                    <a:cubicBezTo>
                      <a:pt x="86" y="77"/>
                      <a:pt x="74" y="49"/>
                      <a:pt x="66" y="24"/>
                    </a:cubicBezTo>
                    <a:cubicBezTo>
                      <a:pt x="66" y="16"/>
                      <a:pt x="62" y="12"/>
                      <a:pt x="53" y="4"/>
                    </a:cubicBezTo>
                    <a:cubicBezTo>
                      <a:pt x="49" y="2"/>
                      <a:pt x="4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0"/>
              <p:cNvSpPr/>
              <p:nvPr/>
            </p:nvSpPr>
            <p:spPr>
              <a:xfrm rot="-156621" flipH="1">
                <a:off x="1557924" y="3837036"/>
                <a:ext cx="12032" cy="9100"/>
              </a:xfrm>
              <a:custGeom>
                <a:avLst/>
                <a:gdLst/>
                <a:ahLst/>
                <a:cxnLst/>
                <a:rect l="l" t="t" r="r" b="b"/>
                <a:pathLst>
                  <a:path w="119" h="90" extrusionOk="0">
                    <a:moveTo>
                      <a:pt x="86" y="0"/>
                    </a:moveTo>
                    <a:cubicBezTo>
                      <a:pt x="78" y="0"/>
                      <a:pt x="74" y="0"/>
                      <a:pt x="70" y="4"/>
                    </a:cubicBezTo>
                    <a:cubicBezTo>
                      <a:pt x="53" y="13"/>
                      <a:pt x="37" y="21"/>
                      <a:pt x="21" y="29"/>
                    </a:cubicBezTo>
                    <a:cubicBezTo>
                      <a:pt x="13" y="33"/>
                      <a:pt x="4" y="41"/>
                      <a:pt x="4" y="49"/>
                    </a:cubicBezTo>
                    <a:cubicBezTo>
                      <a:pt x="0" y="53"/>
                      <a:pt x="0" y="57"/>
                      <a:pt x="4" y="61"/>
                    </a:cubicBezTo>
                    <a:cubicBezTo>
                      <a:pt x="4" y="65"/>
                      <a:pt x="4" y="69"/>
                      <a:pt x="9" y="73"/>
                    </a:cubicBezTo>
                    <a:cubicBezTo>
                      <a:pt x="13" y="82"/>
                      <a:pt x="17" y="86"/>
                      <a:pt x="25" y="90"/>
                    </a:cubicBezTo>
                    <a:lnTo>
                      <a:pt x="37" y="90"/>
                    </a:lnTo>
                    <a:cubicBezTo>
                      <a:pt x="41" y="90"/>
                      <a:pt x="45" y="86"/>
                      <a:pt x="53" y="86"/>
                    </a:cubicBezTo>
                    <a:cubicBezTo>
                      <a:pt x="70" y="78"/>
                      <a:pt x="86" y="69"/>
                      <a:pt x="102" y="61"/>
                    </a:cubicBezTo>
                    <a:cubicBezTo>
                      <a:pt x="110" y="57"/>
                      <a:pt x="114" y="49"/>
                      <a:pt x="118" y="41"/>
                    </a:cubicBezTo>
                    <a:cubicBezTo>
                      <a:pt x="118" y="37"/>
                      <a:pt x="118" y="33"/>
                      <a:pt x="118" y="29"/>
                    </a:cubicBezTo>
                    <a:cubicBezTo>
                      <a:pt x="118" y="21"/>
                      <a:pt x="114" y="17"/>
                      <a:pt x="114" y="17"/>
                    </a:cubicBezTo>
                    <a:cubicBezTo>
                      <a:pt x="110" y="8"/>
                      <a:pt x="102"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0"/>
              <p:cNvSpPr/>
              <p:nvPr/>
            </p:nvSpPr>
            <p:spPr>
              <a:xfrm rot="-156621" flipH="1">
                <a:off x="1584059" y="3795120"/>
                <a:ext cx="9100" cy="9606"/>
              </a:xfrm>
              <a:custGeom>
                <a:avLst/>
                <a:gdLst/>
                <a:ahLst/>
                <a:cxnLst/>
                <a:rect l="l" t="t" r="r" b="b"/>
                <a:pathLst>
                  <a:path w="90" h="95" extrusionOk="0">
                    <a:moveTo>
                      <a:pt x="33" y="1"/>
                    </a:moveTo>
                    <a:cubicBezTo>
                      <a:pt x="29" y="1"/>
                      <a:pt x="25" y="5"/>
                      <a:pt x="21" y="5"/>
                    </a:cubicBezTo>
                    <a:cubicBezTo>
                      <a:pt x="17" y="5"/>
                      <a:pt x="13" y="9"/>
                      <a:pt x="9" y="13"/>
                    </a:cubicBezTo>
                    <a:lnTo>
                      <a:pt x="4" y="17"/>
                    </a:lnTo>
                    <a:cubicBezTo>
                      <a:pt x="0" y="25"/>
                      <a:pt x="0" y="29"/>
                      <a:pt x="0" y="33"/>
                    </a:cubicBezTo>
                    <a:lnTo>
                      <a:pt x="0" y="46"/>
                    </a:lnTo>
                    <a:cubicBezTo>
                      <a:pt x="4" y="50"/>
                      <a:pt x="4" y="54"/>
                      <a:pt x="9" y="58"/>
                    </a:cubicBezTo>
                    <a:lnTo>
                      <a:pt x="33" y="82"/>
                    </a:lnTo>
                    <a:cubicBezTo>
                      <a:pt x="37" y="86"/>
                      <a:pt x="41" y="90"/>
                      <a:pt x="45" y="90"/>
                    </a:cubicBezTo>
                    <a:cubicBezTo>
                      <a:pt x="49" y="90"/>
                      <a:pt x="53" y="94"/>
                      <a:pt x="57" y="94"/>
                    </a:cubicBezTo>
                    <a:cubicBezTo>
                      <a:pt x="61" y="94"/>
                      <a:pt x="65" y="90"/>
                      <a:pt x="70" y="90"/>
                    </a:cubicBezTo>
                    <a:cubicBezTo>
                      <a:pt x="74" y="90"/>
                      <a:pt x="78" y="86"/>
                      <a:pt x="82" y="82"/>
                    </a:cubicBezTo>
                    <a:lnTo>
                      <a:pt x="86" y="78"/>
                    </a:lnTo>
                    <a:cubicBezTo>
                      <a:pt x="90" y="70"/>
                      <a:pt x="90" y="66"/>
                      <a:pt x="90" y="62"/>
                    </a:cubicBezTo>
                    <a:lnTo>
                      <a:pt x="90" y="50"/>
                    </a:lnTo>
                    <a:cubicBezTo>
                      <a:pt x="90" y="46"/>
                      <a:pt x="86" y="41"/>
                      <a:pt x="82" y="37"/>
                    </a:cubicBezTo>
                    <a:lnTo>
                      <a:pt x="57" y="13"/>
                    </a:ln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0"/>
              <p:cNvSpPr/>
              <p:nvPr/>
            </p:nvSpPr>
            <p:spPr>
              <a:xfrm rot="-156621" flipH="1">
                <a:off x="1605544" y="3852653"/>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0"/>
              <p:cNvSpPr/>
              <p:nvPr/>
            </p:nvSpPr>
            <p:spPr>
              <a:xfrm rot="-156621" flipH="1">
                <a:off x="2484310" y="2832984"/>
                <a:ext cx="460163" cy="531056"/>
              </a:xfrm>
              <a:custGeom>
                <a:avLst/>
                <a:gdLst/>
                <a:ahLst/>
                <a:cxnLst/>
                <a:rect l="l" t="t" r="r" b="b"/>
                <a:pathLst>
                  <a:path w="4551" h="5252" extrusionOk="0">
                    <a:moveTo>
                      <a:pt x="2095" y="1"/>
                    </a:moveTo>
                    <a:cubicBezTo>
                      <a:pt x="2095" y="1"/>
                      <a:pt x="1688" y="3103"/>
                      <a:pt x="1" y="4298"/>
                    </a:cubicBezTo>
                    <a:cubicBezTo>
                      <a:pt x="1" y="4298"/>
                      <a:pt x="1219" y="5252"/>
                      <a:pt x="3042" y="5252"/>
                    </a:cubicBezTo>
                    <a:cubicBezTo>
                      <a:pt x="3097" y="5252"/>
                      <a:pt x="3153" y="5251"/>
                      <a:pt x="3209" y="5249"/>
                    </a:cubicBezTo>
                    <a:lnTo>
                      <a:pt x="4550" y="927"/>
                    </a:lnTo>
                    <a:lnTo>
                      <a:pt x="4550" y="927"/>
                    </a:lnTo>
                    <a:cubicBezTo>
                      <a:pt x="4550" y="928"/>
                      <a:pt x="4482" y="939"/>
                      <a:pt x="4358" y="939"/>
                    </a:cubicBezTo>
                    <a:cubicBezTo>
                      <a:pt x="3990" y="939"/>
                      <a:pt x="3126" y="835"/>
                      <a:pt x="2095"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0"/>
              <p:cNvSpPr/>
              <p:nvPr/>
            </p:nvSpPr>
            <p:spPr>
              <a:xfrm rot="-156621" flipH="1">
                <a:off x="2662813" y="2881785"/>
                <a:ext cx="133974" cy="350161"/>
              </a:xfrm>
              <a:custGeom>
                <a:avLst/>
                <a:gdLst/>
                <a:ahLst/>
                <a:cxnLst/>
                <a:rect l="l" t="t" r="r" b="b"/>
                <a:pathLst>
                  <a:path w="1325" h="3463" extrusionOk="0">
                    <a:moveTo>
                      <a:pt x="1281" y="1"/>
                    </a:moveTo>
                    <a:cubicBezTo>
                      <a:pt x="1269" y="1"/>
                      <a:pt x="1257" y="7"/>
                      <a:pt x="1254" y="23"/>
                    </a:cubicBezTo>
                    <a:cubicBezTo>
                      <a:pt x="1181" y="490"/>
                      <a:pt x="1071" y="950"/>
                      <a:pt x="925" y="1397"/>
                    </a:cubicBezTo>
                    <a:cubicBezTo>
                      <a:pt x="783" y="1848"/>
                      <a:pt x="604" y="2287"/>
                      <a:pt x="396" y="2710"/>
                    </a:cubicBezTo>
                    <a:cubicBezTo>
                      <a:pt x="279" y="2950"/>
                      <a:pt x="153" y="3186"/>
                      <a:pt x="14" y="3414"/>
                    </a:cubicBezTo>
                    <a:cubicBezTo>
                      <a:pt x="0" y="3439"/>
                      <a:pt x="23" y="3462"/>
                      <a:pt x="45" y="3462"/>
                    </a:cubicBezTo>
                    <a:cubicBezTo>
                      <a:pt x="55" y="3462"/>
                      <a:pt x="65" y="3457"/>
                      <a:pt x="71" y="3446"/>
                    </a:cubicBezTo>
                    <a:cubicBezTo>
                      <a:pt x="315" y="3039"/>
                      <a:pt x="527" y="2613"/>
                      <a:pt x="710" y="2178"/>
                    </a:cubicBezTo>
                    <a:cubicBezTo>
                      <a:pt x="893" y="1738"/>
                      <a:pt x="1043" y="1287"/>
                      <a:pt x="1157" y="828"/>
                    </a:cubicBezTo>
                    <a:cubicBezTo>
                      <a:pt x="1222" y="568"/>
                      <a:pt x="1275" y="307"/>
                      <a:pt x="1319" y="43"/>
                    </a:cubicBezTo>
                    <a:cubicBezTo>
                      <a:pt x="1324" y="18"/>
                      <a:pt x="1301" y="1"/>
                      <a:pt x="1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0"/>
              <p:cNvSpPr/>
              <p:nvPr/>
            </p:nvSpPr>
            <p:spPr>
              <a:xfrm rot="-156621" flipH="1">
                <a:off x="2585089" y="2914465"/>
                <a:ext cx="82306" cy="157739"/>
              </a:xfrm>
              <a:custGeom>
                <a:avLst/>
                <a:gdLst/>
                <a:ahLst/>
                <a:cxnLst/>
                <a:rect l="l" t="t" r="r" b="b"/>
                <a:pathLst>
                  <a:path w="814" h="1560" extrusionOk="0">
                    <a:moveTo>
                      <a:pt x="654" y="1"/>
                    </a:moveTo>
                    <a:cubicBezTo>
                      <a:pt x="646" y="1"/>
                      <a:pt x="638" y="4"/>
                      <a:pt x="630" y="11"/>
                    </a:cubicBezTo>
                    <a:lnTo>
                      <a:pt x="630" y="7"/>
                    </a:lnTo>
                    <a:cubicBezTo>
                      <a:pt x="480" y="158"/>
                      <a:pt x="508" y="390"/>
                      <a:pt x="578" y="568"/>
                    </a:cubicBezTo>
                    <a:cubicBezTo>
                      <a:pt x="618" y="678"/>
                      <a:pt x="667" y="784"/>
                      <a:pt x="695" y="902"/>
                    </a:cubicBezTo>
                    <a:cubicBezTo>
                      <a:pt x="720" y="1016"/>
                      <a:pt x="720" y="1129"/>
                      <a:pt x="679" y="1239"/>
                    </a:cubicBezTo>
                    <a:cubicBezTo>
                      <a:pt x="628" y="1377"/>
                      <a:pt x="491" y="1494"/>
                      <a:pt x="344" y="1494"/>
                    </a:cubicBezTo>
                    <a:cubicBezTo>
                      <a:pt x="304" y="1494"/>
                      <a:pt x="264" y="1486"/>
                      <a:pt x="224" y="1467"/>
                    </a:cubicBezTo>
                    <a:cubicBezTo>
                      <a:pt x="134" y="1422"/>
                      <a:pt x="73" y="1337"/>
                      <a:pt x="73" y="1235"/>
                    </a:cubicBezTo>
                    <a:cubicBezTo>
                      <a:pt x="73" y="1174"/>
                      <a:pt x="90" y="1113"/>
                      <a:pt x="110" y="1056"/>
                    </a:cubicBezTo>
                    <a:cubicBezTo>
                      <a:pt x="122" y="1007"/>
                      <a:pt x="143" y="959"/>
                      <a:pt x="179" y="922"/>
                    </a:cubicBezTo>
                    <a:cubicBezTo>
                      <a:pt x="215" y="885"/>
                      <a:pt x="264" y="866"/>
                      <a:pt x="313" y="866"/>
                    </a:cubicBezTo>
                    <a:cubicBezTo>
                      <a:pt x="370" y="866"/>
                      <a:pt x="427" y="892"/>
                      <a:pt x="460" y="942"/>
                    </a:cubicBezTo>
                    <a:cubicBezTo>
                      <a:pt x="488" y="987"/>
                      <a:pt x="500" y="1044"/>
                      <a:pt x="476" y="1093"/>
                    </a:cubicBezTo>
                    <a:cubicBezTo>
                      <a:pt x="450" y="1133"/>
                      <a:pt x="405" y="1163"/>
                      <a:pt x="358" y="1163"/>
                    </a:cubicBezTo>
                    <a:cubicBezTo>
                      <a:pt x="353" y="1163"/>
                      <a:pt x="347" y="1163"/>
                      <a:pt x="342" y="1162"/>
                    </a:cubicBezTo>
                    <a:cubicBezTo>
                      <a:pt x="339" y="1162"/>
                      <a:pt x="337" y="1161"/>
                      <a:pt x="335" y="1161"/>
                    </a:cubicBezTo>
                    <a:cubicBezTo>
                      <a:pt x="298" y="1161"/>
                      <a:pt x="303" y="1223"/>
                      <a:pt x="342" y="1227"/>
                    </a:cubicBezTo>
                    <a:cubicBezTo>
                      <a:pt x="350" y="1228"/>
                      <a:pt x="358" y="1229"/>
                      <a:pt x="366" y="1229"/>
                    </a:cubicBezTo>
                    <a:cubicBezTo>
                      <a:pt x="466" y="1229"/>
                      <a:pt x="553" y="1138"/>
                      <a:pt x="553" y="1036"/>
                    </a:cubicBezTo>
                    <a:cubicBezTo>
                      <a:pt x="557" y="926"/>
                      <a:pt x="468" y="825"/>
                      <a:pt x="362" y="804"/>
                    </a:cubicBezTo>
                    <a:cubicBezTo>
                      <a:pt x="346" y="801"/>
                      <a:pt x="330" y="800"/>
                      <a:pt x="315" y="800"/>
                    </a:cubicBezTo>
                    <a:cubicBezTo>
                      <a:pt x="216" y="800"/>
                      <a:pt x="127" y="855"/>
                      <a:pt x="82" y="947"/>
                    </a:cubicBezTo>
                    <a:cubicBezTo>
                      <a:pt x="53" y="1003"/>
                      <a:pt x="37" y="1064"/>
                      <a:pt x="21" y="1125"/>
                    </a:cubicBezTo>
                    <a:cubicBezTo>
                      <a:pt x="8" y="1190"/>
                      <a:pt x="0" y="1260"/>
                      <a:pt x="21" y="1325"/>
                    </a:cubicBezTo>
                    <a:cubicBezTo>
                      <a:pt x="49" y="1430"/>
                      <a:pt x="134" y="1508"/>
                      <a:pt x="236" y="1540"/>
                    </a:cubicBezTo>
                    <a:cubicBezTo>
                      <a:pt x="272" y="1553"/>
                      <a:pt x="310" y="1559"/>
                      <a:pt x="349" y="1559"/>
                    </a:cubicBezTo>
                    <a:cubicBezTo>
                      <a:pt x="418" y="1559"/>
                      <a:pt x="487" y="1539"/>
                      <a:pt x="545" y="1499"/>
                    </a:cubicBezTo>
                    <a:cubicBezTo>
                      <a:pt x="769" y="1365"/>
                      <a:pt x="813" y="1081"/>
                      <a:pt x="748" y="845"/>
                    </a:cubicBezTo>
                    <a:cubicBezTo>
                      <a:pt x="708" y="699"/>
                      <a:pt x="630" y="564"/>
                      <a:pt x="598" y="414"/>
                    </a:cubicBezTo>
                    <a:cubicBezTo>
                      <a:pt x="574" y="292"/>
                      <a:pt x="582" y="150"/>
                      <a:pt x="679" y="56"/>
                    </a:cubicBezTo>
                    <a:cubicBezTo>
                      <a:pt x="701" y="34"/>
                      <a:pt x="680"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0"/>
              <p:cNvSpPr/>
              <p:nvPr/>
            </p:nvSpPr>
            <p:spPr>
              <a:xfrm rot="-156621" flipH="1">
                <a:off x="2681895" y="3240509"/>
                <a:ext cx="61072" cy="112440"/>
              </a:xfrm>
              <a:custGeom>
                <a:avLst/>
                <a:gdLst/>
                <a:ahLst/>
                <a:cxnLst/>
                <a:rect l="l" t="t" r="r" b="b"/>
                <a:pathLst>
                  <a:path w="604" h="1112" extrusionOk="0">
                    <a:moveTo>
                      <a:pt x="345" y="0"/>
                    </a:moveTo>
                    <a:cubicBezTo>
                      <a:pt x="320" y="0"/>
                      <a:pt x="295" y="4"/>
                      <a:pt x="270" y="10"/>
                    </a:cubicBezTo>
                    <a:cubicBezTo>
                      <a:pt x="112" y="50"/>
                      <a:pt x="30" y="213"/>
                      <a:pt x="14" y="363"/>
                    </a:cubicBezTo>
                    <a:cubicBezTo>
                      <a:pt x="10" y="431"/>
                      <a:pt x="20" y="537"/>
                      <a:pt x="102" y="537"/>
                    </a:cubicBezTo>
                    <a:cubicBezTo>
                      <a:pt x="109" y="537"/>
                      <a:pt x="116" y="536"/>
                      <a:pt x="124" y="534"/>
                    </a:cubicBezTo>
                    <a:cubicBezTo>
                      <a:pt x="213" y="518"/>
                      <a:pt x="270" y="428"/>
                      <a:pt x="278" y="347"/>
                    </a:cubicBezTo>
                    <a:cubicBezTo>
                      <a:pt x="280" y="325"/>
                      <a:pt x="264" y="314"/>
                      <a:pt x="247" y="314"/>
                    </a:cubicBezTo>
                    <a:cubicBezTo>
                      <a:pt x="229" y="314"/>
                      <a:pt x="211" y="325"/>
                      <a:pt x="209" y="347"/>
                    </a:cubicBezTo>
                    <a:cubicBezTo>
                      <a:pt x="209" y="376"/>
                      <a:pt x="197" y="404"/>
                      <a:pt x="177" y="428"/>
                    </a:cubicBezTo>
                    <a:cubicBezTo>
                      <a:pt x="163" y="442"/>
                      <a:pt x="129" y="473"/>
                      <a:pt x="107" y="473"/>
                    </a:cubicBezTo>
                    <a:cubicBezTo>
                      <a:pt x="102" y="473"/>
                      <a:pt x="99" y="472"/>
                      <a:pt x="95" y="469"/>
                    </a:cubicBezTo>
                    <a:cubicBezTo>
                      <a:pt x="75" y="457"/>
                      <a:pt x="79" y="416"/>
                      <a:pt x="79" y="400"/>
                    </a:cubicBezTo>
                    <a:cubicBezTo>
                      <a:pt x="79" y="363"/>
                      <a:pt x="87" y="327"/>
                      <a:pt x="95" y="294"/>
                    </a:cubicBezTo>
                    <a:cubicBezTo>
                      <a:pt x="124" y="176"/>
                      <a:pt x="209" y="71"/>
                      <a:pt x="335" y="67"/>
                    </a:cubicBezTo>
                    <a:cubicBezTo>
                      <a:pt x="340" y="66"/>
                      <a:pt x="346" y="66"/>
                      <a:pt x="351" y="66"/>
                    </a:cubicBezTo>
                    <a:cubicBezTo>
                      <a:pt x="399" y="66"/>
                      <a:pt x="449" y="83"/>
                      <a:pt x="482" y="120"/>
                    </a:cubicBezTo>
                    <a:cubicBezTo>
                      <a:pt x="530" y="168"/>
                      <a:pt x="534" y="237"/>
                      <a:pt x="526" y="302"/>
                    </a:cubicBezTo>
                    <a:cubicBezTo>
                      <a:pt x="514" y="372"/>
                      <a:pt x="486" y="437"/>
                      <a:pt x="453" y="498"/>
                    </a:cubicBezTo>
                    <a:cubicBezTo>
                      <a:pt x="425" y="559"/>
                      <a:pt x="388" y="624"/>
                      <a:pt x="347" y="685"/>
                    </a:cubicBezTo>
                    <a:cubicBezTo>
                      <a:pt x="258" y="823"/>
                      <a:pt x="148" y="949"/>
                      <a:pt x="26" y="1055"/>
                    </a:cubicBezTo>
                    <a:cubicBezTo>
                      <a:pt x="1" y="1077"/>
                      <a:pt x="23" y="1112"/>
                      <a:pt x="49" y="1112"/>
                    </a:cubicBezTo>
                    <a:cubicBezTo>
                      <a:pt x="56" y="1112"/>
                      <a:pt x="64" y="1109"/>
                      <a:pt x="71" y="1103"/>
                    </a:cubicBezTo>
                    <a:lnTo>
                      <a:pt x="75" y="1103"/>
                    </a:lnTo>
                    <a:cubicBezTo>
                      <a:pt x="209" y="981"/>
                      <a:pt x="327" y="843"/>
                      <a:pt x="425" y="689"/>
                    </a:cubicBezTo>
                    <a:cubicBezTo>
                      <a:pt x="469" y="616"/>
                      <a:pt x="514" y="534"/>
                      <a:pt x="547" y="449"/>
                    </a:cubicBezTo>
                    <a:cubicBezTo>
                      <a:pt x="579" y="372"/>
                      <a:pt x="603" y="290"/>
                      <a:pt x="591" y="205"/>
                    </a:cubicBezTo>
                    <a:cubicBezTo>
                      <a:pt x="574" y="73"/>
                      <a:pt x="465" y="0"/>
                      <a:pt x="345" y="0"/>
                    </a:cubicBezTo>
                    <a:close/>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0"/>
              <p:cNvSpPr/>
              <p:nvPr/>
            </p:nvSpPr>
            <p:spPr>
              <a:xfrm rot="-156621" flipH="1">
                <a:off x="2484446" y="2832981"/>
                <a:ext cx="460163" cy="537022"/>
              </a:xfrm>
              <a:custGeom>
                <a:avLst/>
                <a:gdLst/>
                <a:ahLst/>
                <a:cxnLst/>
                <a:rect l="l" t="t" r="r" b="b"/>
                <a:pathLst>
                  <a:path w="4551" h="5311" fill="none" extrusionOk="0">
                    <a:moveTo>
                      <a:pt x="4550" y="927"/>
                    </a:moveTo>
                    <a:cubicBezTo>
                      <a:pt x="4550" y="927"/>
                      <a:pt x="3473" y="1115"/>
                      <a:pt x="2095" y="1"/>
                    </a:cubicBezTo>
                    <a:cubicBezTo>
                      <a:pt x="2095" y="1"/>
                      <a:pt x="1688" y="3103"/>
                      <a:pt x="1" y="4298"/>
                    </a:cubicBezTo>
                    <a:cubicBezTo>
                      <a:pt x="1" y="4298"/>
                      <a:pt x="1294" y="5310"/>
                      <a:pt x="3209" y="5249"/>
                    </a:cubicBezTo>
                    <a:lnTo>
                      <a:pt x="4550" y="927"/>
                    </a:lnTo>
                    <a:close/>
                  </a:path>
                </a:pathLst>
              </a:custGeom>
              <a:no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0"/>
              <p:cNvSpPr/>
              <p:nvPr/>
            </p:nvSpPr>
            <p:spPr>
              <a:xfrm rot="-156621" flipH="1">
                <a:off x="1645199" y="2953558"/>
                <a:ext cx="1173410" cy="1679723"/>
              </a:xfrm>
              <a:custGeom>
                <a:avLst/>
                <a:gdLst/>
                <a:ahLst/>
                <a:cxnLst/>
                <a:rect l="l" t="t" r="r" b="b"/>
                <a:pathLst>
                  <a:path w="11605" h="16612" extrusionOk="0">
                    <a:moveTo>
                      <a:pt x="5803" y="10754"/>
                    </a:moveTo>
                    <a:cubicBezTo>
                      <a:pt x="5803" y="10930"/>
                      <a:pt x="5801" y="11102"/>
                      <a:pt x="5800" y="11270"/>
                    </a:cubicBezTo>
                    <a:lnTo>
                      <a:pt x="5800" y="11270"/>
                    </a:lnTo>
                    <a:cubicBezTo>
                      <a:pt x="5799" y="11102"/>
                      <a:pt x="5798" y="10930"/>
                      <a:pt x="5798" y="10754"/>
                    </a:cubicBezTo>
                    <a:close/>
                    <a:moveTo>
                      <a:pt x="2741" y="0"/>
                    </a:moveTo>
                    <a:cubicBezTo>
                      <a:pt x="2741" y="0"/>
                      <a:pt x="956" y="4659"/>
                      <a:pt x="745" y="8367"/>
                    </a:cubicBezTo>
                    <a:cubicBezTo>
                      <a:pt x="615" y="10615"/>
                      <a:pt x="359" y="13559"/>
                      <a:pt x="359" y="13559"/>
                    </a:cubicBezTo>
                    <a:cubicBezTo>
                      <a:pt x="359" y="13559"/>
                      <a:pt x="1" y="16381"/>
                      <a:pt x="2513" y="16584"/>
                    </a:cubicBezTo>
                    <a:cubicBezTo>
                      <a:pt x="2737" y="16602"/>
                      <a:pt x="2946" y="16611"/>
                      <a:pt x="3141" y="16611"/>
                    </a:cubicBezTo>
                    <a:cubicBezTo>
                      <a:pt x="5208" y="16611"/>
                      <a:pt x="5680" y="15586"/>
                      <a:pt x="5780" y="13638"/>
                    </a:cubicBezTo>
                    <a:lnTo>
                      <a:pt x="5780" y="13638"/>
                    </a:lnTo>
                    <a:cubicBezTo>
                      <a:pt x="5826" y="15590"/>
                      <a:pt x="6231" y="16607"/>
                      <a:pt x="8459" y="16607"/>
                    </a:cubicBezTo>
                    <a:cubicBezTo>
                      <a:pt x="8654" y="16607"/>
                      <a:pt x="8863" y="16599"/>
                      <a:pt x="9088" y="16584"/>
                    </a:cubicBezTo>
                    <a:cubicBezTo>
                      <a:pt x="11604" y="16409"/>
                      <a:pt x="11242" y="13559"/>
                      <a:pt x="11242" y="13559"/>
                    </a:cubicBezTo>
                    <a:cubicBezTo>
                      <a:pt x="11242" y="13559"/>
                      <a:pt x="10986" y="10615"/>
                      <a:pt x="10856" y="8367"/>
                    </a:cubicBezTo>
                    <a:cubicBezTo>
                      <a:pt x="10645" y="4659"/>
                      <a:pt x="8860" y="0"/>
                      <a:pt x="8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0"/>
              <p:cNvSpPr/>
              <p:nvPr/>
            </p:nvSpPr>
            <p:spPr>
              <a:xfrm rot="-156621" flipH="1">
                <a:off x="1645810" y="2953544"/>
                <a:ext cx="1173410" cy="1706518"/>
              </a:xfrm>
              <a:custGeom>
                <a:avLst/>
                <a:gdLst/>
                <a:ahLst/>
                <a:cxnLst/>
                <a:rect l="l" t="t" r="r" b="b"/>
                <a:pathLst>
                  <a:path w="11605" h="16877" fill="none" extrusionOk="0">
                    <a:moveTo>
                      <a:pt x="5803" y="10754"/>
                    </a:moveTo>
                    <a:cubicBezTo>
                      <a:pt x="5803" y="14815"/>
                      <a:pt x="5250" y="16852"/>
                      <a:pt x="9088" y="16584"/>
                    </a:cubicBezTo>
                    <a:cubicBezTo>
                      <a:pt x="11604" y="16409"/>
                      <a:pt x="11242" y="13559"/>
                      <a:pt x="11242" y="13559"/>
                    </a:cubicBezTo>
                    <a:cubicBezTo>
                      <a:pt x="11242" y="13559"/>
                      <a:pt x="10986" y="10615"/>
                      <a:pt x="10856" y="8367"/>
                    </a:cubicBezTo>
                    <a:cubicBezTo>
                      <a:pt x="10645" y="4659"/>
                      <a:pt x="8860" y="0"/>
                      <a:pt x="8860" y="0"/>
                    </a:cubicBezTo>
                    <a:lnTo>
                      <a:pt x="2741" y="0"/>
                    </a:lnTo>
                    <a:cubicBezTo>
                      <a:pt x="2741" y="0"/>
                      <a:pt x="956" y="4659"/>
                      <a:pt x="745" y="8367"/>
                    </a:cubicBezTo>
                    <a:cubicBezTo>
                      <a:pt x="615" y="10615"/>
                      <a:pt x="359" y="13559"/>
                      <a:pt x="359" y="13559"/>
                    </a:cubicBezTo>
                    <a:cubicBezTo>
                      <a:pt x="359" y="13559"/>
                      <a:pt x="1" y="16381"/>
                      <a:pt x="2513" y="16584"/>
                    </a:cubicBezTo>
                    <a:cubicBezTo>
                      <a:pt x="6099" y="16877"/>
                      <a:pt x="5798" y="14815"/>
                      <a:pt x="5798" y="10754"/>
                    </a:cubicBez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0"/>
              <p:cNvSpPr/>
              <p:nvPr/>
            </p:nvSpPr>
            <p:spPr>
              <a:xfrm rot="-156621" flipH="1">
                <a:off x="1715591" y="4096812"/>
                <a:ext cx="1063602" cy="63399"/>
              </a:xfrm>
              <a:custGeom>
                <a:avLst/>
                <a:gdLst/>
                <a:ahLst/>
                <a:cxnLst/>
                <a:rect l="l" t="t" r="r" b="b"/>
                <a:pathLst>
                  <a:path w="10519" h="627" extrusionOk="0">
                    <a:moveTo>
                      <a:pt x="1" y="1"/>
                    </a:moveTo>
                    <a:cubicBezTo>
                      <a:pt x="1" y="1"/>
                      <a:pt x="2851" y="627"/>
                      <a:pt x="5201" y="627"/>
                    </a:cubicBezTo>
                    <a:cubicBezTo>
                      <a:pt x="7550" y="627"/>
                      <a:pt x="10518" y="1"/>
                      <a:pt x="10518"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0"/>
              <p:cNvSpPr/>
              <p:nvPr/>
            </p:nvSpPr>
            <p:spPr>
              <a:xfrm rot="-156621" flipH="1">
                <a:off x="1688817" y="2953417"/>
                <a:ext cx="1080892" cy="1175867"/>
              </a:xfrm>
              <a:custGeom>
                <a:avLst/>
                <a:gdLst/>
                <a:ahLst/>
                <a:cxnLst/>
                <a:rect l="l" t="t" r="r" b="b"/>
                <a:pathLst>
                  <a:path w="10690" h="11629" extrusionOk="0">
                    <a:moveTo>
                      <a:pt x="2371" y="0"/>
                    </a:moveTo>
                    <a:cubicBezTo>
                      <a:pt x="1" y="5334"/>
                      <a:pt x="172" y="11311"/>
                      <a:pt x="172" y="11311"/>
                    </a:cubicBezTo>
                    <a:cubicBezTo>
                      <a:pt x="1303" y="11549"/>
                      <a:pt x="2849" y="11629"/>
                      <a:pt x="4407" y="11629"/>
                    </a:cubicBezTo>
                    <a:cubicBezTo>
                      <a:pt x="7524" y="11629"/>
                      <a:pt x="10689" y="11311"/>
                      <a:pt x="10689" y="11311"/>
                    </a:cubicBezTo>
                    <a:cubicBezTo>
                      <a:pt x="10673" y="5062"/>
                      <a:pt x="8490" y="0"/>
                      <a:pt x="8490" y="0"/>
                    </a:cubicBezTo>
                    <a:cubicBezTo>
                      <a:pt x="8490" y="0"/>
                      <a:pt x="7335" y="232"/>
                      <a:pt x="6583" y="516"/>
                    </a:cubicBezTo>
                    <a:cubicBezTo>
                      <a:pt x="5880" y="785"/>
                      <a:pt x="5384" y="1370"/>
                      <a:pt x="5384" y="1370"/>
                    </a:cubicBezTo>
                    <a:cubicBezTo>
                      <a:pt x="5384" y="1370"/>
                      <a:pt x="5058" y="797"/>
                      <a:pt x="4237" y="484"/>
                    </a:cubicBezTo>
                    <a:cubicBezTo>
                      <a:pt x="3697" y="277"/>
                      <a:pt x="2371" y="0"/>
                      <a:pt x="2371" y="0"/>
                    </a:cubicBezTo>
                    <a:close/>
                  </a:path>
                </a:pathLst>
              </a:custGeom>
              <a:solidFill>
                <a:schemeClr val="lt1"/>
              </a:solid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0"/>
              <p:cNvSpPr/>
              <p:nvPr/>
            </p:nvSpPr>
            <p:spPr>
              <a:xfrm rot="-156621" flipH="1">
                <a:off x="2230490" y="3575453"/>
                <a:ext cx="422245" cy="402033"/>
              </a:xfrm>
              <a:custGeom>
                <a:avLst/>
                <a:gdLst/>
                <a:ahLst/>
                <a:cxnLst/>
                <a:rect l="l" t="t" r="r" b="b"/>
                <a:pathLst>
                  <a:path w="4176" h="3976" extrusionOk="0">
                    <a:moveTo>
                      <a:pt x="2269" y="66"/>
                    </a:moveTo>
                    <a:cubicBezTo>
                      <a:pt x="2367" y="66"/>
                      <a:pt x="2469" y="77"/>
                      <a:pt x="2566" y="106"/>
                    </a:cubicBezTo>
                    <a:cubicBezTo>
                      <a:pt x="2810" y="171"/>
                      <a:pt x="2997" y="354"/>
                      <a:pt x="3070" y="598"/>
                    </a:cubicBezTo>
                    <a:cubicBezTo>
                      <a:pt x="3147" y="878"/>
                      <a:pt x="3049" y="1179"/>
                      <a:pt x="2846" y="1382"/>
                    </a:cubicBezTo>
                    <a:cubicBezTo>
                      <a:pt x="2821" y="1404"/>
                      <a:pt x="2845" y="1436"/>
                      <a:pt x="2870" y="1436"/>
                    </a:cubicBezTo>
                    <a:cubicBezTo>
                      <a:pt x="2877" y="1436"/>
                      <a:pt x="2885" y="1433"/>
                      <a:pt x="2891" y="1427"/>
                    </a:cubicBezTo>
                    <a:cubicBezTo>
                      <a:pt x="3024" y="1297"/>
                      <a:pt x="3203" y="1222"/>
                      <a:pt x="3388" y="1222"/>
                    </a:cubicBezTo>
                    <a:cubicBezTo>
                      <a:pt x="3417" y="1222"/>
                      <a:pt x="3447" y="1224"/>
                      <a:pt x="3476" y="1228"/>
                    </a:cubicBezTo>
                    <a:cubicBezTo>
                      <a:pt x="3676" y="1252"/>
                      <a:pt x="3867" y="1370"/>
                      <a:pt x="3976" y="1541"/>
                    </a:cubicBezTo>
                    <a:cubicBezTo>
                      <a:pt x="4086" y="1712"/>
                      <a:pt x="4111" y="1915"/>
                      <a:pt x="4058" y="2106"/>
                    </a:cubicBezTo>
                    <a:cubicBezTo>
                      <a:pt x="4009" y="2293"/>
                      <a:pt x="3879" y="2456"/>
                      <a:pt x="3700" y="2537"/>
                    </a:cubicBezTo>
                    <a:cubicBezTo>
                      <a:pt x="3608" y="2580"/>
                      <a:pt x="3508" y="2601"/>
                      <a:pt x="3408" y="2601"/>
                    </a:cubicBezTo>
                    <a:cubicBezTo>
                      <a:pt x="3290" y="2601"/>
                      <a:pt x="3173" y="2572"/>
                      <a:pt x="3070" y="2512"/>
                    </a:cubicBezTo>
                    <a:lnTo>
                      <a:pt x="3070" y="2512"/>
                    </a:lnTo>
                    <a:cubicBezTo>
                      <a:pt x="3070" y="2512"/>
                      <a:pt x="3070" y="2512"/>
                      <a:pt x="3070" y="2512"/>
                    </a:cubicBezTo>
                    <a:cubicBezTo>
                      <a:pt x="3064" y="2508"/>
                      <a:pt x="3057" y="2507"/>
                      <a:pt x="3052" y="2507"/>
                    </a:cubicBezTo>
                    <a:cubicBezTo>
                      <a:pt x="3024" y="2507"/>
                      <a:pt x="3007" y="2549"/>
                      <a:pt x="3037" y="2569"/>
                    </a:cubicBezTo>
                    <a:cubicBezTo>
                      <a:pt x="3366" y="2797"/>
                      <a:pt x="3545" y="3276"/>
                      <a:pt x="3335" y="3642"/>
                    </a:cubicBezTo>
                    <a:lnTo>
                      <a:pt x="3335" y="3642"/>
                    </a:lnTo>
                    <a:cubicBezTo>
                      <a:pt x="3334" y="3642"/>
                      <a:pt x="3334" y="3642"/>
                      <a:pt x="3334" y="3643"/>
                    </a:cubicBezTo>
                    <a:cubicBezTo>
                      <a:pt x="3261" y="3765"/>
                      <a:pt x="3147" y="3846"/>
                      <a:pt x="3013" y="3883"/>
                    </a:cubicBezTo>
                    <a:cubicBezTo>
                      <a:pt x="2939" y="3902"/>
                      <a:pt x="2863" y="3910"/>
                      <a:pt x="2789" y="3910"/>
                    </a:cubicBezTo>
                    <a:cubicBezTo>
                      <a:pt x="2724" y="3910"/>
                      <a:pt x="2660" y="3904"/>
                      <a:pt x="2598" y="3895"/>
                    </a:cubicBezTo>
                    <a:cubicBezTo>
                      <a:pt x="2330" y="3850"/>
                      <a:pt x="2070" y="3716"/>
                      <a:pt x="1915" y="3484"/>
                    </a:cubicBezTo>
                    <a:cubicBezTo>
                      <a:pt x="1860" y="3408"/>
                      <a:pt x="1818" y="3321"/>
                      <a:pt x="1793" y="3229"/>
                    </a:cubicBezTo>
                    <a:lnTo>
                      <a:pt x="1793" y="3229"/>
                    </a:lnTo>
                    <a:cubicBezTo>
                      <a:pt x="1794" y="3175"/>
                      <a:pt x="1786" y="3121"/>
                      <a:pt x="1769" y="3069"/>
                    </a:cubicBezTo>
                    <a:cubicBezTo>
                      <a:pt x="1763" y="3053"/>
                      <a:pt x="1748" y="3044"/>
                      <a:pt x="1734" y="3044"/>
                    </a:cubicBezTo>
                    <a:cubicBezTo>
                      <a:pt x="1717" y="3044"/>
                      <a:pt x="1702" y="3056"/>
                      <a:pt x="1704" y="3078"/>
                    </a:cubicBezTo>
                    <a:cubicBezTo>
                      <a:pt x="1704" y="3080"/>
                      <a:pt x="1704" y="3083"/>
                      <a:pt x="1704" y="3086"/>
                    </a:cubicBezTo>
                    <a:lnTo>
                      <a:pt x="1704" y="3086"/>
                    </a:lnTo>
                    <a:lnTo>
                      <a:pt x="1704" y="3086"/>
                    </a:lnTo>
                    <a:cubicBezTo>
                      <a:pt x="1704" y="3086"/>
                      <a:pt x="1704" y="3087"/>
                      <a:pt x="1704" y="3088"/>
                    </a:cubicBezTo>
                    <a:lnTo>
                      <a:pt x="1704" y="3088"/>
                    </a:lnTo>
                    <a:cubicBezTo>
                      <a:pt x="1708" y="3136"/>
                      <a:pt x="1715" y="3184"/>
                      <a:pt x="1727" y="3231"/>
                    </a:cubicBezTo>
                    <a:lnTo>
                      <a:pt x="1727" y="3231"/>
                    </a:lnTo>
                    <a:cubicBezTo>
                      <a:pt x="1725" y="3362"/>
                      <a:pt x="1665" y="3491"/>
                      <a:pt x="1574" y="3586"/>
                    </a:cubicBezTo>
                    <a:cubicBezTo>
                      <a:pt x="1462" y="3695"/>
                      <a:pt x="1307" y="3747"/>
                      <a:pt x="1152" y="3747"/>
                    </a:cubicBezTo>
                    <a:cubicBezTo>
                      <a:pt x="1105" y="3747"/>
                      <a:pt x="1058" y="3742"/>
                      <a:pt x="1013" y="3732"/>
                    </a:cubicBezTo>
                    <a:cubicBezTo>
                      <a:pt x="817" y="3696"/>
                      <a:pt x="643" y="3574"/>
                      <a:pt x="513" y="3419"/>
                    </a:cubicBezTo>
                    <a:cubicBezTo>
                      <a:pt x="382" y="3269"/>
                      <a:pt x="248" y="3049"/>
                      <a:pt x="277" y="2838"/>
                    </a:cubicBezTo>
                    <a:cubicBezTo>
                      <a:pt x="305" y="2626"/>
                      <a:pt x="521" y="2488"/>
                      <a:pt x="724" y="2464"/>
                    </a:cubicBezTo>
                    <a:cubicBezTo>
                      <a:pt x="756" y="2460"/>
                      <a:pt x="773" y="2407"/>
                      <a:pt x="732" y="2399"/>
                    </a:cubicBezTo>
                    <a:cubicBezTo>
                      <a:pt x="382" y="2321"/>
                      <a:pt x="106" y="2004"/>
                      <a:pt x="69" y="1647"/>
                    </a:cubicBezTo>
                    <a:cubicBezTo>
                      <a:pt x="53" y="1468"/>
                      <a:pt x="94" y="1244"/>
                      <a:pt x="256" y="1138"/>
                    </a:cubicBezTo>
                    <a:cubicBezTo>
                      <a:pt x="346" y="1077"/>
                      <a:pt x="452" y="1061"/>
                      <a:pt x="557" y="1049"/>
                    </a:cubicBezTo>
                    <a:cubicBezTo>
                      <a:pt x="591" y="1046"/>
                      <a:pt x="625" y="1045"/>
                      <a:pt x="658" y="1045"/>
                    </a:cubicBezTo>
                    <a:cubicBezTo>
                      <a:pt x="724" y="1045"/>
                      <a:pt x="790" y="1050"/>
                      <a:pt x="858" y="1061"/>
                    </a:cubicBezTo>
                    <a:cubicBezTo>
                      <a:pt x="1082" y="1098"/>
                      <a:pt x="1297" y="1195"/>
                      <a:pt x="1472" y="1346"/>
                    </a:cubicBezTo>
                    <a:cubicBezTo>
                      <a:pt x="1479" y="1352"/>
                      <a:pt x="1487" y="1354"/>
                      <a:pt x="1494" y="1354"/>
                    </a:cubicBezTo>
                    <a:cubicBezTo>
                      <a:pt x="1517" y="1354"/>
                      <a:pt x="1537" y="1330"/>
                      <a:pt x="1525" y="1305"/>
                    </a:cubicBezTo>
                    <a:cubicBezTo>
                      <a:pt x="1468" y="1203"/>
                      <a:pt x="1448" y="1081"/>
                      <a:pt x="1431" y="972"/>
                    </a:cubicBezTo>
                    <a:cubicBezTo>
                      <a:pt x="1419" y="915"/>
                      <a:pt x="1411" y="858"/>
                      <a:pt x="1403" y="801"/>
                    </a:cubicBezTo>
                    <a:cubicBezTo>
                      <a:pt x="1391" y="740"/>
                      <a:pt x="1379" y="683"/>
                      <a:pt x="1379" y="618"/>
                    </a:cubicBezTo>
                    <a:cubicBezTo>
                      <a:pt x="1379" y="492"/>
                      <a:pt x="1415" y="366"/>
                      <a:pt x="1509" y="272"/>
                    </a:cubicBezTo>
                    <a:cubicBezTo>
                      <a:pt x="1590" y="191"/>
                      <a:pt x="1704" y="146"/>
                      <a:pt x="1814" y="118"/>
                    </a:cubicBezTo>
                    <a:cubicBezTo>
                      <a:pt x="1936" y="89"/>
                      <a:pt x="2062" y="73"/>
                      <a:pt x="2184" y="69"/>
                    </a:cubicBezTo>
                    <a:cubicBezTo>
                      <a:pt x="2212" y="67"/>
                      <a:pt x="2240" y="66"/>
                      <a:pt x="2269" y="66"/>
                    </a:cubicBezTo>
                    <a:close/>
                    <a:moveTo>
                      <a:pt x="2250" y="0"/>
                    </a:moveTo>
                    <a:cubicBezTo>
                      <a:pt x="2126" y="0"/>
                      <a:pt x="2000" y="15"/>
                      <a:pt x="1883" y="37"/>
                    </a:cubicBezTo>
                    <a:cubicBezTo>
                      <a:pt x="1757" y="61"/>
                      <a:pt x="1631" y="98"/>
                      <a:pt x="1529" y="171"/>
                    </a:cubicBezTo>
                    <a:cubicBezTo>
                      <a:pt x="1423" y="248"/>
                      <a:pt x="1346" y="362"/>
                      <a:pt x="1322" y="492"/>
                    </a:cubicBezTo>
                    <a:cubicBezTo>
                      <a:pt x="1293" y="642"/>
                      <a:pt x="1334" y="781"/>
                      <a:pt x="1358" y="927"/>
                    </a:cubicBezTo>
                    <a:cubicBezTo>
                      <a:pt x="1372" y="1028"/>
                      <a:pt x="1386" y="1126"/>
                      <a:pt x="1415" y="1218"/>
                    </a:cubicBezTo>
                    <a:lnTo>
                      <a:pt x="1415" y="1218"/>
                    </a:lnTo>
                    <a:cubicBezTo>
                      <a:pt x="1272" y="1117"/>
                      <a:pt x="1109" y="1044"/>
                      <a:pt x="935" y="1008"/>
                    </a:cubicBezTo>
                    <a:cubicBezTo>
                      <a:pt x="843" y="991"/>
                      <a:pt x="748" y="979"/>
                      <a:pt x="655" y="979"/>
                    </a:cubicBezTo>
                    <a:cubicBezTo>
                      <a:pt x="642" y="979"/>
                      <a:pt x="628" y="979"/>
                      <a:pt x="614" y="980"/>
                    </a:cubicBezTo>
                    <a:cubicBezTo>
                      <a:pt x="504" y="984"/>
                      <a:pt x="387" y="1000"/>
                      <a:pt x="285" y="1049"/>
                    </a:cubicBezTo>
                    <a:cubicBezTo>
                      <a:pt x="86" y="1134"/>
                      <a:pt x="4" y="1358"/>
                      <a:pt x="0" y="1561"/>
                    </a:cubicBezTo>
                    <a:cubicBezTo>
                      <a:pt x="0" y="1756"/>
                      <a:pt x="69" y="1951"/>
                      <a:pt x="183" y="2106"/>
                    </a:cubicBezTo>
                    <a:cubicBezTo>
                      <a:pt x="288" y="2246"/>
                      <a:pt x="429" y="2361"/>
                      <a:pt x="590" y="2425"/>
                    </a:cubicBezTo>
                    <a:lnTo>
                      <a:pt x="590" y="2425"/>
                    </a:lnTo>
                    <a:cubicBezTo>
                      <a:pt x="437" y="2472"/>
                      <a:pt x="300" y="2572"/>
                      <a:pt x="240" y="2724"/>
                    </a:cubicBezTo>
                    <a:cubicBezTo>
                      <a:pt x="147" y="2952"/>
                      <a:pt x="269" y="3204"/>
                      <a:pt x="403" y="3387"/>
                    </a:cubicBezTo>
                    <a:cubicBezTo>
                      <a:pt x="533" y="3570"/>
                      <a:pt x="712" y="3716"/>
                      <a:pt x="927" y="3781"/>
                    </a:cubicBezTo>
                    <a:cubicBezTo>
                      <a:pt x="1000" y="3802"/>
                      <a:pt x="1076" y="3812"/>
                      <a:pt x="1152" y="3812"/>
                    </a:cubicBezTo>
                    <a:cubicBezTo>
                      <a:pt x="1300" y="3812"/>
                      <a:pt x="1447" y="3771"/>
                      <a:pt x="1566" y="3679"/>
                    </a:cubicBezTo>
                    <a:cubicBezTo>
                      <a:pt x="1665" y="3602"/>
                      <a:pt x="1739" y="3490"/>
                      <a:pt x="1773" y="3368"/>
                    </a:cubicBezTo>
                    <a:lnTo>
                      <a:pt x="1773" y="3368"/>
                    </a:lnTo>
                    <a:cubicBezTo>
                      <a:pt x="1846" y="3537"/>
                      <a:pt x="1971" y="3682"/>
                      <a:pt x="2127" y="3785"/>
                    </a:cubicBezTo>
                    <a:cubicBezTo>
                      <a:pt x="2307" y="3904"/>
                      <a:pt x="2543" y="3975"/>
                      <a:pt x="2772" y="3975"/>
                    </a:cubicBezTo>
                    <a:cubicBezTo>
                      <a:pt x="2847" y="3975"/>
                      <a:pt x="2921" y="3968"/>
                      <a:pt x="2993" y="3952"/>
                    </a:cubicBezTo>
                    <a:cubicBezTo>
                      <a:pt x="3158" y="3915"/>
                      <a:pt x="3300" y="3823"/>
                      <a:pt x="3389" y="3678"/>
                    </a:cubicBezTo>
                    <a:lnTo>
                      <a:pt x="3389" y="3678"/>
                    </a:lnTo>
                    <a:cubicBezTo>
                      <a:pt x="3390" y="3677"/>
                      <a:pt x="3390" y="3676"/>
                      <a:pt x="3391" y="3675"/>
                    </a:cubicBezTo>
                    <a:lnTo>
                      <a:pt x="3391" y="3675"/>
                    </a:lnTo>
                    <a:cubicBezTo>
                      <a:pt x="3391" y="3675"/>
                      <a:pt x="3391" y="3675"/>
                      <a:pt x="3391" y="3675"/>
                    </a:cubicBezTo>
                    <a:cubicBezTo>
                      <a:pt x="3570" y="3366"/>
                      <a:pt x="3493" y="2976"/>
                      <a:pt x="3277" y="2704"/>
                    </a:cubicBezTo>
                    <a:cubicBezTo>
                      <a:pt x="3262" y="2684"/>
                      <a:pt x="3246" y="2665"/>
                      <a:pt x="3228" y="2647"/>
                    </a:cubicBezTo>
                    <a:lnTo>
                      <a:pt x="3228" y="2647"/>
                    </a:lnTo>
                    <a:cubicBezTo>
                      <a:pt x="3285" y="2660"/>
                      <a:pt x="3343" y="2667"/>
                      <a:pt x="3402" y="2667"/>
                    </a:cubicBezTo>
                    <a:cubicBezTo>
                      <a:pt x="3489" y="2667"/>
                      <a:pt x="3577" y="2652"/>
                      <a:pt x="3659" y="2622"/>
                    </a:cubicBezTo>
                    <a:cubicBezTo>
                      <a:pt x="3863" y="2553"/>
                      <a:pt x="4021" y="2399"/>
                      <a:pt x="4098" y="2199"/>
                    </a:cubicBezTo>
                    <a:cubicBezTo>
                      <a:pt x="4176" y="2000"/>
                      <a:pt x="4168" y="1764"/>
                      <a:pt x="4070" y="1573"/>
                    </a:cubicBezTo>
                    <a:cubicBezTo>
                      <a:pt x="3972" y="1382"/>
                      <a:pt x="3777" y="1228"/>
                      <a:pt x="3562" y="1175"/>
                    </a:cubicBezTo>
                    <a:cubicBezTo>
                      <a:pt x="3506" y="1161"/>
                      <a:pt x="3449" y="1155"/>
                      <a:pt x="3393" y="1155"/>
                    </a:cubicBezTo>
                    <a:cubicBezTo>
                      <a:pt x="3269" y="1155"/>
                      <a:pt x="3146" y="1186"/>
                      <a:pt x="3036" y="1243"/>
                    </a:cubicBezTo>
                    <a:lnTo>
                      <a:pt x="3036" y="1243"/>
                    </a:lnTo>
                    <a:cubicBezTo>
                      <a:pt x="3135" y="1078"/>
                      <a:pt x="3181" y="881"/>
                      <a:pt x="3155" y="687"/>
                    </a:cubicBezTo>
                    <a:cubicBezTo>
                      <a:pt x="3115" y="415"/>
                      <a:pt x="2944" y="187"/>
                      <a:pt x="2696" y="81"/>
                    </a:cubicBezTo>
                    <a:cubicBezTo>
                      <a:pt x="2558" y="23"/>
                      <a:pt x="2405" y="0"/>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0"/>
              <p:cNvSpPr/>
              <p:nvPr/>
            </p:nvSpPr>
            <p:spPr>
              <a:xfrm rot="-156621" flipH="1">
                <a:off x="2345777" y="3772921"/>
                <a:ext cx="107988" cy="18706"/>
              </a:xfrm>
              <a:custGeom>
                <a:avLst/>
                <a:gdLst/>
                <a:ahLst/>
                <a:cxnLst/>
                <a:rect l="l" t="t" r="r" b="b"/>
                <a:pathLst>
                  <a:path w="1068" h="185" extrusionOk="0">
                    <a:moveTo>
                      <a:pt x="1027" y="1"/>
                    </a:moveTo>
                    <a:cubicBezTo>
                      <a:pt x="1025" y="1"/>
                      <a:pt x="1024" y="1"/>
                      <a:pt x="1023" y="1"/>
                    </a:cubicBezTo>
                    <a:cubicBezTo>
                      <a:pt x="693" y="26"/>
                      <a:pt x="368" y="66"/>
                      <a:pt x="43" y="119"/>
                    </a:cubicBezTo>
                    <a:cubicBezTo>
                      <a:pt x="1" y="127"/>
                      <a:pt x="16" y="185"/>
                      <a:pt x="52" y="185"/>
                    </a:cubicBezTo>
                    <a:cubicBezTo>
                      <a:pt x="54" y="185"/>
                      <a:pt x="57" y="185"/>
                      <a:pt x="59" y="184"/>
                    </a:cubicBezTo>
                    <a:cubicBezTo>
                      <a:pt x="380" y="131"/>
                      <a:pt x="701" y="91"/>
                      <a:pt x="1023" y="66"/>
                    </a:cubicBezTo>
                    <a:cubicBezTo>
                      <a:pt x="1066" y="62"/>
                      <a:pt x="1067" y="1"/>
                      <a:pt x="10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0"/>
              <p:cNvSpPr/>
              <p:nvPr/>
            </p:nvSpPr>
            <p:spPr>
              <a:xfrm rot="-156621" flipH="1">
                <a:off x="2422454" y="3674891"/>
                <a:ext cx="136502" cy="110013"/>
              </a:xfrm>
              <a:custGeom>
                <a:avLst/>
                <a:gdLst/>
                <a:ahLst/>
                <a:cxnLst/>
                <a:rect l="l" t="t" r="r" b="b"/>
                <a:pathLst>
                  <a:path w="1350" h="1088" extrusionOk="0">
                    <a:moveTo>
                      <a:pt x="1307" y="0"/>
                    </a:moveTo>
                    <a:cubicBezTo>
                      <a:pt x="1295" y="0"/>
                      <a:pt x="1284" y="7"/>
                      <a:pt x="1281" y="23"/>
                    </a:cubicBezTo>
                    <a:cubicBezTo>
                      <a:pt x="1207" y="291"/>
                      <a:pt x="1159" y="563"/>
                      <a:pt x="1126" y="840"/>
                    </a:cubicBezTo>
                    <a:cubicBezTo>
                      <a:pt x="1126" y="876"/>
                      <a:pt x="1122" y="909"/>
                      <a:pt x="1118" y="945"/>
                    </a:cubicBezTo>
                    <a:cubicBezTo>
                      <a:pt x="1118" y="962"/>
                      <a:pt x="1118" y="998"/>
                      <a:pt x="1102" y="1015"/>
                    </a:cubicBezTo>
                    <a:cubicBezTo>
                      <a:pt x="1098" y="1019"/>
                      <a:pt x="1092" y="1020"/>
                      <a:pt x="1085" y="1020"/>
                    </a:cubicBezTo>
                    <a:cubicBezTo>
                      <a:pt x="1063" y="1020"/>
                      <a:pt x="1032" y="1005"/>
                      <a:pt x="1016" y="1002"/>
                    </a:cubicBezTo>
                    <a:cubicBezTo>
                      <a:pt x="980" y="990"/>
                      <a:pt x="947" y="982"/>
                      <a:pt x="915" y="970"/>
                    </a:cubicBezTo>
                    <a:cubicBezTo>
                      <a:pt x="776" y="929"/>
                      <a:pt x="642" y="889"/>
                      <a:pt x="504" y="844"/>
                    </a:cubicBezTo>
                    <a:cubicBezTo>
                      <a:pt x="354" y="795"/>
                      <a:pt x="203" y="742"/>
                      <a:pt x="53" y="689"/>
                    </a:cubicBezTo>
                    <a:cubicBezTo>
                      <a:pt x="48" y="688"/>
                      <a:pt x="44" y="687"/>
                      <a:pt x="40" y="687"/>
                    </a:cubicBezTo>
                    <a:cubicBezTo>
                      <a:pt x="9" y="687"/>
                      <a:pt x="0" y="740"/>
                      <a:pt x="37" y="754"/>
                    </a:cubicBezTo>
                    <a:cubicBezTo>
                      <a:pt x="321" y="856"/>
                      <a:pt x="606" y="950"/>
                      <a:pt x="894" y="1035"/>
                    </a:cubicBezTo>
                    <a:cubicBezTo>
                      <a:pt x="931" y="1047"/>
                      <a:pt x="968" y="1055"/>
                      <a:pt x="1004" y="1067"/>
                    </a:cubicBezTo>
                    <a:cubicBezTo>
                      <a:pt x="1033" y="1076"/>
                      <a:pt x="1065" y="1088"/>
                      <a:pt x="1098" y="1088"/>
                    </a:cubicBezTo>
                    <a:cubicBezTo>
                      <a:pt x="1155" y="1080"/>
                      <a:pt x="1175" y="1027"/>
                      <a:pt x="1183" y="974"/>
                    </a:cubicBezTo>
                    <a:cubicBezTo>
                      <a:pt x="1199" y="828"/>
                      <a:pt x="1211" y="681"/>
                      <a:pt x="1236" y="535"/>
                    </a:cubicBezTo>
                    <a:cubicBezTo>
                      <a:pt x="1264" y="368"/>
                      <a:pt x="1301" y="205"/>
                      <a:pt x="1342" y="43"/>
                    </a:cubicBezTo>
                    <a:cubicBezTo>
                      <a:pt x="1349" y="18"/>
                      <a:pt x="1327"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0"/>
              <p:cNvSpPr/>
              <p:nvPr/>
            </p:nvSpPr>
            <p:spPr>
              <a:xfrm rot="-156621" flipH="1">
                <a:off x="2391774" y="3786611"/>
                <a:ext cx="61274" cy="105261"/>
              </a:xfrm>
              <a:custGeom>
                <a:avLst/>
                <a:gdLst/>
                <a:ahLst/>
                <a:cxnLst/>
                <a:rect l="l" t="t" r="r" b="b"/>
                <a:pathLst>
                  <a:path w="606" h="1041" extrusionOk="0">
                    <a:moveTo>
                      <a:pt x="42" y="1"/>
                    </a:moveTo>
                    <a:cubicBezTo>
                      <a:pt x="22" y="1"/>
                      <a:pt x="1" y="18"/>
                      <a:pt x="6" y="43"/>
                    </a:cubicBezTo>
                    <a:cubicBezTo>
                      <a:pt x="91" y="413"/>
                      <a:pt x="278" y="755"/>
                      <a:pt x="534" y="1031"/>
                    </a:cubicBezTo>
                    <a:cubicBezTo>
                      <a:pt x="541" y="1038"/>
                      <a:pt x="548" y="1040"/>
                      <a:pt x="555" y="1040"/>
                    </a:cubicBezTo>
                    <a:cubicBezTo>
                      <a:pt x="581" y="1040"/>
                      <a:pt x="605" y="1008"/>
                      <a:pt x="583" y="982"/>
                    </a:cubicBezTo>
                    <a:cubicBezTo>
                      <a:pt x="331" y="714"/>
                      <a:pt x="156" y="381"/>
                      <a:pt x="71" y="23"/>
                    </a:cubicBezTo>
                    <a:cubicBezTo>
                      <a:pt x="66" y="7"/>
                      <a:pt x="54"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0"/>
              <p:cNvSpPr/>
              <p:nvPr/>
            </p:nvSpPr>
            <p:spPr>
              <a:xfrm rot="-156621" flipH="1">
                <a:off x="2445337" y="3786454"/>
                <a:ext cx="93529" cy="74623"/>
              </a:xfrm>
              <a:custGeom>
                <a:avLst/>
                <a:gdLst/>
                <a:ahLst/>
                <a:cxnLst/>
                <a:rect l="l" t="t" r="r" b="b"/>
                <a:pathLst>
                  <a:path w="925" h="738" extrusionOk="0">
                    <a:moveTo>
                      <a:pt x="876" y="1"/>
                    </a:moveTo>
                    <a:cubicBezTo>
                      <a:pt x="871" y="1"/>
                      <a:pt x="866" y="2"/>
                      <a:pt x="861" y="5"/>
                    </a:cubicBezTo>
                    <a:lnTo>
                      <a:pt x="861" y="1"/>
                    </a:lnTo>
                    <a:cubicBezTo>
                      <a:pt x="690" y="86"/>
                      <a:pt x="531" y="188"/>
                      <a:pt x="381" y="306"/>
                    </a:cubicBezTo>
                    <a:cubicBezTo>
                      <a:pt x="304" y="363"/>
                      <a:pt x="235" y="424"/>
                      <a:pt x="165" y="489"/>
                    </a:cubicBezTo>
                    <a:cubicBezTo>
                      <a:pt x="104" y="546"/>
                      <a:pt x="19" y="611"/>
                      <a:pt x="3" y="696"/>
                    </a:cubicBezTo>
                    <a:cubicBezTo>
                      <a:pt x="0" y="721"/>
                      <a:pt x="22" y="738"/>
                      <a:pt x="40" y="738"/>
                    </a:cubicBezTo>
                    <a:cubicBezTo>
                      <a:pt x="53" y="738"/>
                      <a:pt x="65" y="730"/>
                      <a:pt x="68" y="712"/>
                    </a:cubicBezTo>
                    <a:cubicBezTo>
                      <a:pt x="76" y="672"/>
                      <a:pt x="104" y="643"/>
                      <a:pt x="133" y="615"/>
                    </a:cubicBezTo>
                    <a:cubicBezTo>
                      <a:pt x="165" y="582"/>
                      <a:pt x="194" y="550"/>
                      <a:pt x="226" y="521"/>
                    </a:cubicBezTo>
                    <a:cubicBezTo>
                      <a:pt x="296" y="460"/>
                      <a:pt x="365" y="399"/>
                      <a:pt x="438" y="343"/>
                    </a:cubicBezTo>
                    <a:cubicBezTo>
                      <a:pt x="580" y="237"/>
                      <a:pt x="735" y="139"/>
                      <a:pt x="893" y="62"/>
                    </a:cubicBezTo>
                    <a:cubicBezTo>
                      <a:pt x="924" y="45"/>
                      <a:pt x="905" y="1"/>
                      <a:pt x="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0"/>
              <p:cNvSpPr/>
              <p:nvPr/>
            </p:nvSpPr>
            <p:spPr>
              <a:xfrm rot="-156621" flipH="1">
                <a:off x="2444709" y="3339585"/>
                <a:ext cx="71689" cy="262292"/>
              </a:xfrm>
              <a:custGeom>
                <a:avLst/>
                <a:gdLst/>
                <a:ahLst/>
                <a:cxnLst/>
                <a:rect l="l" t="t" r="r" b="b"/>
                <a:pathLst>
                  <a:path w="709" h="2594" extrusionOk="0">
                    <a:moveTo>
                      <a:pt x="452" y="0"/>
                    </a:moveTo>
                    <a:cubicBezTo>
                      <a:pt x="421" y="0"/>
                      <a:pt x="412" y="53"/>
                      <a:pt x="448" y="64"/>
                    </a:cubicBezTo>
                    <a:cubicBezTo>
                      <a:pt x="521" y="88"/>
                      <a:pt x="566" y="161"/>
                      <a:pt x="590" y="234"/>
                    </a:cubicBezTo>
                    <a:cubicBezTo>
                      <a:pt x="619" y="324"/>
                      <a:pt x="631" y="421"/>
                      <a:pt x="635" y="515"/>
                    </a:cubicBezTo>
                    <a:cubicBezTo>
                      <a:pt x="643" y="621"/>
                      <a:pt x="639" y="726"/>
                      <a:pt x="607" y="828"/>
                    </a:cubicBezTo>
                    <a:cubicBezTo>
                      <a:pt x="582" y="917"/>
                      <a:pt x="533" y="999"/>
                      <a:pt x="481" y="1076"/>
                    </a:cubicBezTo>
                    <a:cubicBezTo>
                      <a:pt x="371" y="1226"/>
                      <a:pt x="233" y="1352"/>
                      <a:pt x="139" y="1511"/>
                    </a:cubicBezTo>
                    <a:cubicBezTo>
                      <a:pt x="41" y="1670"/>
                      <a:pt x="1" y="1840"/>
                      <a:pt x="5" y="2019"/>
                    </a:cubicBezTo>
                    <a:cubicBezTo>
                      <a:pt x="9" y="2218"/>
                      <a:pt x="74" y="2418"/>
                      <a:pt x="196" y="2580"/>
                    </a:cubicBezTo>
                    <a:cubicBezTo>
                      <a:pt x="203" y="2590"/>
                      <a:pt x="213" y="2594"/>
                      <a:pt x="223" y="2594"/>
                    </a:cubicBezTo>
                    <a:cubicBezTo>
                      <a:pt x="246" y="2594"/>
                      <a:pt x="270" y="2570"/>
                      <a:pt x="253" y="2544"/>
                    </a:cubicBezTo>
                    <a:lnTo>
                      <a:pt x="253" y="2544"/>
                    </a:lnTo>
                    <a:lnTo>
                      <a:pt x="253" y="2548"/>
                    </a:lnTo>
                    <a:cubicBezTo>
                      <a:pt x="29" y="2251"/>
                      <a:pt x="9" y="1828"/>
                      <a:pt x="212" y="1515"/>
                    </a:cubicBezTo>
                    <a:cubicBezTo>
                      <a:pt x="314" y="1361"/>
                      <a:pt x="456" y="1230"/>
                      <a:pt x="562" y="1076"/>
                    </a:cubicBezTo>
                    <a:cubicBezTo>
                      <a:pt x="615" y="995"/>
                      <a:pt x="659" y="909"/>
                      <a:pt x="680" y="812"/>
                    </a:cubicBezTo>
                    <a:cubicBezTo>
                      <a:pt x="704" y="710"/>
                      <a:pt x="708" y="600"/>
                      <a:pt x="700" y="495"/>
                    </a:cubicBezTo>
                    <a:cubicBezTo>
                      <a:pt x="688" y="324"/>
                      <a:pt x="659" y="64"/>
                      <a:pt x="464" y="3"/>
                    </a:cubicBezTo>
                    <a:cubicBezTo>
                      <a:pt x="460" y="1"/>
                      <a:pt x="456"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0"/>
              <p:cNvSpPr/>
              <p:nvPr/>
            </p:nvSpPr>
            <p:spPr>
              <a:xfrm rot="-156621" flipH="1">
                <a:off x="2500737" y="3446163"/>
                <a:ext cx="104045" cy="157335"/>
              </a:xfrm>
              <a:custGeom>
                <a:avLst/>
                <a:gdLst/>
                <a:ahLst/>
                <a:cxnLst/>
                <a:rect l="l" t="t" r="r" b="b"/>
                <a:pathLst>
                  <a:path w="1029" h="1556" extrusionOk="0">
                    <a:moveTo>
                      <a:pt x="68" y="0"/>
                    </a:moveTo>
                    <a:cubicBezTo>
                      <a:pt x="52" y="0"/>
                      <a:pt x="35" y="10"/>
                      <a:pt x="33" y="31"/>
                    </a:cubicBezTo>
                    <a:cubicBezTo>
                      <a:pt x="0" y="307"/>
                      <a:pt x="61" y="584"/>
                      <a:pt x="175" y="832"/>
                    </a:cubicBezTo>
                    <a:cubicBezTo>
                      <a:pt x="277" y="1055"/>
                      <a:pt x="423" y="1271"/>
                      <a:pt x="622" y="1413"/>
                    </a:cubicBezTo>
                    <a:cubicBezTo>
                      <a:pt x="732" y="1490"/>
                      <a:pt x="854" y="1543"/>
                      <a:pt x="988" y="1555"/>
                    </a:cubicBezTo>
                    <a:cubicBezTo>
                      <a:pt x="989" y="1555"/>
                      <a:pt x="990" y="1555"/>
                      <a:pt x="992" y="1555"/>
                    </a:cubicBezTo>
                    <a:cubicBezTo>
                      <a:pt x="1029" y="1555"/>
                      <a:pt x="1027" y="1494"/>
                      <a:pt x="988" y="1490"/>
                    </a:cubicBezTo>
                    <a:cubicBezTo>
                      <a:pt x="760" y="1466"/>
                      <a:pt x="573" y="1315"/>
                      <a:pt x="439" y="1145"/>
                    </a:cubicBezTo>
                    <a:cubicBezTo>
                      <a:pt x="285" y="949"/>
                      <a:pt x="175" y="710"/>
                      <a:pt x="122" y="466"/>
                    </a:cubicBezTo>
                    <a:cubicBezTo>
                      <a:pt x="90" y="323"/>
                      <a:pt x="81" y="177"/>
                      <a:pt x="98" y="31"/>
                    </a:cubicBezTo>
                    <a:cubicBezTo>
                      <a:pt x="100" y="10"/>
                      <a:pt x="84"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0"/>
              <p:cNvSpPr/>
              <p:nvPr/>
            </p:nvSpPr>
            <p:spPr>
              <a:xfrm rot="-156621" flipH="1">
                <a:off x="2446998" y="3239637"/>
                <a:ext cx="114358" cy="108901"/>
              </a:xfrm>
              <a:custGeom>
                <a:avLst/>
                <a:gdLst/>
                <a:ahLst/>
                <a:cxnLst/>
                <a:rect l="l" t="t" r="r" b="b"/>
                <a:pathLst>
                  <a:path w="1131" h="1077" extrusionOk="0">
                    <a:moveTo>
                      <a:pt x="777" y="0"/>
                    </a:moveTo>
                    <a:cubicBezTo>
                      <a:pt x="687" y="0"/>
                      <a:pt x="640" y="123"/>
                      <a:pt x="626" y="206"/>
                    </a:cubicBezTo>
                    <a:cubicBezTo>
                      <a:pt x="616" y="269"/>
                      <a:pt x="620" y="332"/>
                      <a:pt x="637" y="392"/>
                    </a:cubicBezTo>
                    <a:lnTo>
                      <a:pt x="637" y="392"/>
                    </a:lnTo>
                    <a:cubicBezTo>
                      <a:pt x="606" y="367"/>
                      <a:pt x="574" y="343"/>
                      <a:pt x="541" y="320"/>
                    </a:cubicBezTo>
                    <a:cubicBezTo>
                      <a:pt x="505" y="296"/>
                      <a:pt x="464" y="267"/>
                      <a:pt x="423" y="247"/>
                    </a:cubicBezTo>
                    <a:cubicBezTo>
                      <a:pt x="404" y="237"/>
                      <a:pt x="383" y="231"/>
                      <a:pt x="362" y="231"/>
                    </a:cubicBezTo>
                    <a:cubicBezTo>
                      <a:pt x="346" y="231"/>
                      <a:pt x="331" y="234"/>
                      <a:pt x="317" y="243"/>
                    </a:cubicBezTo>
                    <a:cubicBezTo>
                      <a:pt x="252" y="283"/>
                      <a:pt x="257" y="373"/>
                      <a:pt x="273" y="438"/>
                    </a:cubicBezTo>
                    <a:cubicBezTo>
                      <a:pt x="282" y="492"/>
                      <a:pt x="301" y="543"/>
                      <a:pt x="327" y="591"/>
                    </a:cubicBezTo>
                    <a:lnTo>
                      <a:pt x="327" y="591"/>
                    </a:lnTo>
                    <a:cubicBezTo>
                      <a:pt x="293" y="580"/>
                      <a:pt x="258" y="573"/>
                      <a:pt x="224" y="573"/>
                    </a:cubicBezTo>
                    <a:cubicBezTo>
                      <a:pt x="193" y="573"/>
                      <a:pt x="161" y="579"/>
                      <a:pt x="130" y="592"/>
                    </a:cubicBezTo>
                    <a:cubicBezTo>
                      <a:pt x="41" y="633"/>
                      <a:pt x="0" y="723"/>
                      <a:pt x="21" y="812"/>
                    </a:cubicBezTo>
                    <a:cubicBezTo>
                      <a:pt x="65" y="1032"/>
                      <a:pt x="354" y="1068"/>
                      <a:pt x="533" y="1076"/>
                    </a:cubicBezTo>
                    <a:cubicBezTo>
                      <a:pt x="547" y="1077"/>
                      <a:pt x="560" y="1077"/>
                      <a:pt x="574" y="1077"/>
                    </a:cubicBezTo>
                    <a:cubicBezTo>
                      <a:pt x="699" y="1077"/>
                      <a:pt x="823" y="1060"/>
                      <a:pt x="944" y="1023"/>
                    </a:cubicBezTo>
                    <a:cubicBezTo>
                      <a:pt x="981" y="1012"/>
                      <a:pt x="967" y="961"/>
                      <a:pt x="934" y="961"/>
                    </a:cubicBezTo>
                    <a:cubicBezTo>
                      <a:pt x="930" y="961"/>
                      <a:pt x="927" y="961"/>
                      <a:pt x="923" y="962"/>
                    </a:cubicBezTo>
                    <a:cubicBezTo>
                      <a:pt x="812" y="992"/>
                      <a:pt x="697" y="1012"/>
                      <a:pt x="578" y="1012"/>
                    </a:cubicBezTo>
                    <a:cubicBezTo>
                      <a:pt x="567" y="1012"/>
                      <a:pt x="556" y="1012"/>
                      <a:pt x="545" y="1011"/>
                    </a:cubicBezTo>
                    <a:cubicBezTo>
                      <a:pt x="431" y="1007"/>
                      <a:pt x="305" y="995"/>
                      <a:pt x="204" y="942"/>
                    </a:cubicBezTo>
                    <a:cubicBezTo>
                      <a:pt x="122" y="897"/>
                      <a:pt x="41" y="792"/>
                      <a:pt x="98" y="702"/>
                    </a:cubicBezTo>
                    <a:cubicBezTo>
                      <a:pt x="126" y="655"/>
                      <a:pt x="169" y="639"/>
                      <a:pt x="216" y="639"/>
                    </a:cubicBezTo>
                    <a:cubicBezTo>
                      <a:pt x="280" y="639"/>
                      <a:pt x="350" y="668"/>
                      <a:pt x="399" y="694"/>
                    </a:cubicBezTo>
                    <a:cubicBezTo>
                      <a:pt x="405" y="697"/>
                      <a:pt x="410" y="698"/>
                      <a:pt x="415" y="698"/>
                    </a:cubicBezTo>
                    <a:cubicBezTo>
                      <a:pt x="443" y="698"/>
                      <a:pt x="460" y="665"/>
                      <a:pt x="439" y="641"/>
                    </a:cubicBezTo>
                    <a:cubicBezTo>
                      <a:pt x="395" y="584"/>
                      <a:pt x="358" y="515"/>
                      <a:pt x="342" y="446"/>
                    </a:cubicBezTo>
                    <a:cubicBezTo>
                      <a:pt x="334" y="414"/>
                      <a:pt x="305" y="308"/>
                      <a:pt x="358" y="296"/>
                    </a:cubicBezTo>
                    <a:cubicBezTo>
                      <a:pt x="360" y="295"/>
                      <a:pt x="361" y="295"/>
                      <a:pt x="363" y="295"/>
                    </a:cubicBezTo>
                    <a:cubicBezTo>
                      <a:pt x="391" y="295"/>
                      <a:pt x="432" y="329"/>
                      <a:pt x="452" y="340"/>
                    </a:cubicBezTo>
                    <a:cubicBezTo>
                      <a:pt x="484" y="361"/>
                      <a:pt x="517" y="381"/>
                      <a:pt x="545" y="405"/>
                    </a:cubicBezTo>
                    <a:cubicBezTo>
                      <a:pt x="606" y="450"/>
                      <a:pt x="667" y="503"/>
                      <a:pt x="720" y="560"/>
                    </a:cubicBezTo>
                    <a:cubicBezTo>
                      <a:pt x="727" y="566"/>
                      <a:pt x="735" y="569"/>
                      <a:pt x="742" y="569"/>
                    </a:cubicBezTo>
                    <a:cubicBezTo>
                      <a:pt x="767" y="569"/>
                      <a:pt x="788" y="536"/>
                      <a:pt x="769" y="511"/>
                    </a:cubicBezTo>
                    <a:cubicBezTo>
                      <a:pt x="708" y="438"/>
                      <a:pt x="683" y="344"/>
                      <a:pt x="687" y="251"/>
                    </a:cubicBezTo>
                    <a:cubicBezTo>
                      <a:pt x="692" y="206"/>
                      <a:pt x="704" y="161"/>
                      <a:pt x="724" y="121"/>
                    </a:cubicBezTo>
                    <a:cubicBezTo>
                      <a:pt x="732" y="100"/>
                      <a:pt x="744" y="72"/>
                      <a:pt x="769" y="64"/>
                    </a:cubicBezTo>
                    <a:cubicBezTo>
                      <a:pt x="772" y="63"/>
                      <a:pt x="775" y="62"/>
                      <a:pt x="779" y="62"/>
                    </a:cubicBezTo>
                    <a:cubicBezTo>
                      <a:pt x="798" y="62"/>
                      <a:pt x="820" y="78"/>
                      <a:pt x="834" y="88"/>
                    </a:cubicBezTo>
                    <a:cubicBezTo>
                      <a:pt x="870" y="121"/>
                      <a:pt x="895" y="166"/>
                      <a:pt x="919" y="206"/>
                    </a:cubicBezTo>
                    <a:cubicBezTo>
                      <a:pt x="944" y="251"/>
                      <a:pt x="968" y="296"/>
                      <a:pt x="984" y="340"/>
                    </a:cubicBezTo>
                    <a:cubicBezTo>
                      <a:pt x="1017" y="430"/>
                      <a:pt x="1037" y="527"/>
                      <a:pt x="1041" y="625"/>
                    </a:cubicBezTo>
                    <a:cubicBezTo>
                      <a:pt x="1045" y="735"/>
                      <a:pt x="1029" y="849"/>
                      <a:pt x="992" y="954"/>
                    </a:cubicBezTo>
                    <a:cubicBezTo>
                      <a:pt x="985" y="979"/>
                      <a:pt x="1005" y="994"/>
                      <a:pt x="1025" y="994"/>
                    </a:cubicBezTo>
                    <a:cubicBezTo>
                      <a:pt x="1039" y="994"/>
                      <a:pt x="1053" y="987"/>
                      <a:pt x="1057" y="971"/>
                    </a:cubicBezTo>
                    <a:cubicBezTo>
                      <a:pt x="1131" y="751"/>
                      <a:pt x="1122" y="503"/>
                      <a:pt x="1029" y="283"/>
                    </a:cubicBezTo>
                    <a:cubicBezTo>
                      <a:pt x="1009" y="231"/>
                      <a:pt x="980" y="174"/>
                      <a:pt x="944" y="125"/>
                    </a:cubicBezTo>
                    <a:cubicBezTo>
                      <a:pt x="915" y="80"/>
                      <a:pt x="879" y="31"/>
                      <a:pt x="826" y="11"/>
                    </a:cubicBezTo>
                    <a:cubicBezTo>
                      <a:pt x="808" y="4"/>
                      <a:pt x="792" y="0"/>
                      <a:pt x="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0"/>
              <p:cNvSpPr/>
              <p:nvPr/>
            </p:nvSpPr>
            <p:spPr>
              <a:xfrm rot="-156621" flipH="1">
                <a:off x="2525376" y="3366828"/>
                <a:ext cx="127907" cy="95453"/>
              </a:xfrm>
              <a:custGeom>
                <a:avLst/>
                <a:gdLst/>
                <a:ahLst/>
                <a:cxnLst/>
                <a:rect l="l" t="t" r="r" b="b"/>
                <a:pathLst>
                  <a:path w="1265" h="944" extrusionOk="0">
                    <a:moveTo>
                      <a:pt x="541" y="1"/>
                    </a:moveTo>
                    <a:cubicBezTo>
                      <a:pt x="484" y="1"/>
                      <a:pt x="448" y="79"/>
                      <a:pt x="427" y="131"/>
                    </a:cubicBezTo>
                    <a:cubicBezTo>
                      <a:pt x="412" y="174"/>
                      <a:pt x="402" y="219"/>
                      <a:pt x="400" y="264"/>
                    </a:cubicBezTo>
                    <a:lnTo>
                      <a:pt x="400" y="264"/>
                    </a:lnTo>
                    <a:cubicBezTo>
                      <a:pt x="364" y="224"/>
                      <a:pt x="325" y="187"/>
                      <a:pt x="281" y="155"/>
                    </a:cubicBezTo>
                    <a:cubicBezTo>
                      <a:pt x="257" y="138"/>
                      <a:pt x="232" y="130"/>
                      <a:pt x="209" y="130"/>
                    </a:cubicBezTo>
                    <a:cubicBezTo>
                      <a:pt x="160" y="130"/>
                      <a:pt x="115" y="163"/>
                      <a:pt x="90" y="212"/>
                    </a:cubicBezTo>
                    <a:cubicBezTo>
                      <a:pt x="1" y="387"/>
                      <a:pt x="147" y="566"/>
                      <a:pt x="265" y="680"/>
                    </a:cubicBezTo>
                    <a:cubicBezTo>
                      <a:pt x="350" y="765"/>
                      <a:pt x="436" y="846"/>
                      <a:pt x="521" y="932"/>
                    </a:cubicBezTo>
                    <a:cubicBezTo>
                      <a:pt x="527" y="938"/>
                      <a:pt x="535" y="941"/>
                      <a:pt x="542" y="941"/>
                    </a:cubicBezTo>
                    <a:cubicBezTo>
                      <a:pt x="567" y="941"/>
                      <a:pt x="591" y="908"/>
                      <a:pt x="566" y="883"/>
                    </a:cubicBezTo>
                    <a:cubicBezTo>
                      <a:pt x="488" y="810"/>
                      <a:pt x="411" y="733"/>
                      <a:pt x="334" y="655"/>
                    </a:cubicBezTo>
                    <a:cubicBezTo>
                      <a:pt x="265" y="590"/>
                      <a:pt x="192" y="521"/>
                      <a:pt x="155" y="432"/>
                    </a:cubicBezTo>
                    <a:cubicBezTo>
                      <a:pt x="135" y="387"/>
                      <a:pt x="127" y="338"/>
                      <a:pt x="135" y="294"/>
                    </a:cubicBezTo>
                    <a:cubicBezTo>
                      <a:pt x="139" y="257"/>
                      <a:pt x="159" y="204"/>
                      <a:pt x="200" y="196"/>
                    </a:cubicBezTo>
                    <a:cubicBezTo>
                      <a:pt x="203" y="195"/>
                      <a:pt x="206" y="195"/>
                      <a:pt x="209" y="195"/>
                    </a:cubicBezTo>
                    <a:cubicBezTo>
                      <a:pt x="250" y="195"/>
                      <a:pt x="291" y="246"/>
                      <a:pt x="314" y="269"/>
                    </a:cubicBezTo>
                    <a:cubicBezTo>
                      <a:pt x="350" y="306"/>
                      <a:pt x="383" y="342"/>
                      <a:pt x="407" y="383"/>
                    </a:cubicBezTo>
                    <a:cubicBezTo>
                      <a:pt x="416" y="394"/>
                      <a:pt x="427" y="399"/>
                      <a:pt x="437" y="399"/>
                    </a:cubicBezTo>
                    <a:cubicBezTo>
                      <a:pt x="456" y="399"/>
                      <a:pt x="473" y="382"/>
                      <a:pt x="468" y="359"/>
                    </a:cubicBezTo>
                    <a:cubicBezTo>
                      <a:pt x="468" y="356"/>
                      <a:pt x="467" y="353"/>
                      <a:pt x="467" y="351"/>
                    </a:cubicBezTo>
                    <a:lnTo>
                      <a:pt x="467" y="351"/>
                    </a:lnTo>
                    <a:lnTo>
                      <a:pt x="468" y="350"/>
                    </a:lnTo>
                    <a:cubicBezTo>
                      <a:pt x="468" y="350"/>
                      <a:pt x="467" y="349"/>
                      <a:pt x="467" y="349"/>
                    </a:cubicBezTo>
                    <a:lnTo>
                      <a:pt x="467" y="349"/>
                    </a:lnTo>
                    <a:cubicBezTo>
                      <a:pt x="460" y="291"/>
                      <a:pt x="465" y="238"/>
                      <a:pt x="480" y="184"/>
                    </a:cubicBezTo>
                    <a:cubicBezTo>
                      <a:pt x="488" y="155"/>
                      <a:pt x="497" y="127"/>
                      <a:pt x="513" y="102"/>
                    </a:cubicBezTo>
                    <a:cubicBezTo>
                      <a:pt x="517" y="94"/>
                      <a:pt x="525" y="74"/>
                      <a:pt x="537" y="70"/>
                    </a:cubicBezTo>
                    <a:cubicBezTo>
                      <a:pt x="539" y="69"/>
                      <a:pt x="541" y="69"/>
                      <a:pt x="542" y="69"/>
                    </a:cubicBezTo>
                    <a:cubicBezTo>
                      <a:pt x="553" y="69"/>
                      <a:pt x="563" y="80"/>
                      <a:pt x="574" y="90"/>
                    </a:cubicBezTo>
                    <a:cubicBezTo>
                      <a:pt x="643" y="180"/>
                      <a:pt x="667" y="318"/>
                      <a:pt x="651" y="428"/>
                    </a:cubicBezTo>
                    <a:cubicBezTo>
                      <a:pt x="648" y="453"/>
                      <a:pt x="663" y="471"/>
                      <a:pt x="681" y="471"/>
                    </a:cubicBezTo>
                    <a:cubicBezTo>
                      <a:pt x="688" y="471"/>
                      <a:pt x="697" y="468"/>
                      <a:pt x="704" y="460"/>
                    </a:cubicBezTo>
                    <a:cubicBezTo>
                      <a:pt x="781" y="399"/>
                      <a:pt x="854" y="322"/>
                      <a:pt x="948" y="294"/>
                    </a:cubicBezTo>
                    <a:cubicBezTo>
                      <a:pt x="975" y="284"/>
                      <a:pt x="1004" y="279"/>
                      <a:pt x="1032" y="279"/>
                    </a:cubicBezTo>
                    <a:cubicBezTo>
                      <a:pt x="1089" y="279"/>
                      <a:pt x="1143" y="301"/>
                      <a:pt x="1167" y="359"/>
                    </a:cubicBezTo>
                    <a:cubicBezTo>
                      <a:pt x="1212" y="452"/>
                      <a:pt x="1115" y="501"/>
                      <a:pt x="1045" y="537"/>
                    </a:cubicBezTo>
                    <a:cubicBezTo>
                      <a:pt x="956" y="578"/>
                      <a:pt x="862" y="615"/>
                      <a:pt x="785" y="676"/>
                    </a:cubicBezTo>
                    <a:cubicBezTo>
                      <a:pt x="708" y="733"/>
                      <a:pt x="647" y="806"/>
                      <a:pt x="631" y="903"/>
                    </a:cubicBezTo>
                    <a:cubicBezTo>
                      <a:pt x="626" y="928"/>
                      <a:pt x="646" y="943"/>
                      <a:pt x="664" y="943"/>
                    </a:cubicBezTo>
                    <a:cubicBezTo>
                      <a:pt x="677" y="943"/>
                      <a:pt x="688" y="936"/>
                      <a:pt x="692" y="920"/>
                    </a:cubicBezTo>
                    <a:cubicBezTo>
                      <a:pt x="736" y="688"/>
                      <a:pt x="1017" y="659"/>
                      <a:pt x="1176" y="537"/>
                    </a:cubicBezTo>
                    <a:cubicBezTo>
                      <a:pt x="1249" y="481"/>
                      <a:pt x="1265" y="391"/>
                      <a:pt x="1220" y="310"/>
                    </a:cubicBezTo>
                    <a:cubicBezTo>
                      <a:pt x="1178" y="241"/>
                      <a:pt x="1103" y="212"/>
                      <a:pt x="1026" y="212"/>
                    </a:cubicBezTo>
                    <a:cubicBezTo>
                      <a:pt x="1008" y="212"/>
                      <a:pt x="990" y="213"/>
                      <a:pt x="972" y="216"/>
                    </a:cubicBezTo>
                    <a:cubicBezTo>
                      <a:pt x="874" y="235"/>
                      <a:pt x="798" y="299"/>
                      <a:pt x="723" y="363"/>
                    </a:cubicBezTo>
                    <a:lnTo>
                      <a:pt x="723" y="363"/>
                    </a:lnTo>
                    <a:cubicBezTo>
                      <a:pt x="723" y="309"/>
                      <a:pt x="716" y="255"/>
                      <a:pt x="700" y="204"/>
                    </a:cubicBezTo>
                    <a:cubicBezTo>
                      <a:pt x="680" y="139"/>
                      <a:pt x="643" y="37"/>
                      <a:pt x="574" y="9"/>
                    </a:cubicBezTo>
                    <a:cubicBezTo>
                      <a:pt x="562" y="3"/>
                      <a:pt x="551" y="1"/>
                      <a:pt x="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0"/>
              <p:cNvSpPr/>
              <p:nvPr/>
            </p:nvSpPr>
            <p:spPr>
              <a:xfrm rot="-156621" flipH="1">
                <a:off x="1991902" y="3826216"/>
                <a:ext cx="303641" cy="57737"/>
              </a:xfrm>
              <a:custGeom>
                <a:avLst/>
                <a:gdLst/>
                <a:ahLst/>
                <a:cxnLst/>
                <a:rect l="l" t="t" r="r" b="b"/>
                <a:pathLst>
                  <a:path w="3003" h="571" extrusionOk="0">
                    <a:moveTo>
                      <a:pt x="2950" y="0"/>
                    </a:moveTo>
                    <a:cubicBezTo>
                      <a:pt x="2943" y="0"/>
                      <a:pt x="2935" y="3"/>
                      <a:pt x="2928" y="9"/>
                    </a:cubicBezTo>
                    <a:cubicBezTo>
                      <a:pt x="2648" y="257"/>
                      <a:pt x="2290" y="391"/>
                      <a:pt x="1924" y="456"/>
                    </a:cubicBezTo>
                    <a:cubicBezTo>
                      <a:pt x="1732" y="490"/>
                      <a:pt x="1536" y="506"/>
                      <a:pt x="1340" y="506"/>
                    </a:cubicBezTo>
                    <a:cubicBezTo>
                      <a:pt x="1131" y="506"/>
                      <a:pt x="921" y="488"/>
                      <a:pt x="716" y="452"/>
                    </a:cubicBezTo>
                    <a:cubicBezTo>
                      <a:pt x="489" y="411"/>
                      <a:pt x="269" y="350"/>
                      <a:pt x="54" y="269"/>
                    </a:cubicBezTo>
                    <a:cubicBezTo>
                      <a:pt x="49" y="267"/>
                      <a:pt x="45" y="267"/>
                      <a:pt x="41" y="267"/>
                    </a:cubicBezTo>
                    <a:cubicBezTo>
                      <a:pt x="10" y="267"/>
                      <a:pt x="1" y="319"/>
                      <a:pt x="33" y="330"/>
                    </a:cubicBezTo>
                    <a:cubicBezTo>
                      <a:pt x="428" y="481"/>
                      <a:pt x="846" y="562"/>
                      <a:pt x="1265" y="570"/>
                    </a:cubicBezTo>
                    <a:cubicBezTo>
                      <a:pt x="1293" y="571"/>
                      <a:pt x="1320" y="571"/>
                      <a:pt x="1348" y="571"/>
                    </a:cubicBezTo>
                    <a:cubicBezTo>
                      <a:pt x="1716" y="571"/>
                      <a:pt x="2092" y="519"/>
                      <a:pt x="2432" y="383"/>
                    </a:cubicBezTo>
                    <a:cubicBezTo>
                      <a:pt x="2631" y="306"/>
                      <a:pt x="2814" y="196"/>
                      <a:pt x="2977" y="58"/>
                    </a:cubicBezTo>
                    <a:cubicBezTo>
                      <a:pt x="3002" y="35"/>
                      <a:pt x="2978" y="0"/>
                      <a:pt x="2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0"/>
              <p:cNvSpPr/>
              <p:nvPr/>
            </p:nvSpPr>
            <p:spPr>
              <a:xfrm rot="-156621" flipH="1">
                <a:off x="2074974" y="3854591"/>
                <a:ext cx="230941" cy="130135"/>
              </a:xfrm>
              <a:custGeom>
                <a:avLst/>
                <a:gdLst/>
                <a:ahLst/>
                <a:cxnLst/>
                <a:rect l="l" t="t" r="r" b="b"/>
                <a:pathLst>
                  <a:path w="2284" h="1287" extrusionOk="0">
                    <a:moveTo>
                      <a:pt x="52" y="0"/>
                    </a:moveTo>
                    <a:cubicBezTo>
                      <a:pt x="24" y="0"/>
                      <a:pt x="0" y="34"/>
                      <a:pt x="29" y="54"/>
                    </a:cubicBezTo>
                    <a:cubicBezTo>
                      <a:pt x="545" y="468"/>
                      <a:pt x="1074" y="887"/>
                      <a:pt x="1696" y="1131"/>
                    </a:cubicBezTo>
                    <a:cubicBezTo>
                      <a:pt x="1867" y="1200"/>
                      <a:pt x="2046" y="1253"/>
                      <a:pt x="2225" y="1285"/>
                    </a:cubicBezTo>
                    <a:cubicBezTo>
                      <a:pt x="2227" y="1286"/>
                      <a:pt x="2230" y="1286"/>
                      <a:pt x="2232" y="1286"/>
                    </a:cubicBezTo>
                    <a:cubicBezTo>
                      <a:pt x="2271" y="1286"/>
                      <a:pt x="2283" y="1228"/>
                      <a:pt x="2245" y="1220"/>
                    </a:cubicBezTo>
                    <a:cubicBezTo>
                      <a:pt x="1594" y="1102"/>
                      <a:pt x="1029" y="741"/>
                      <a:pt x="513" y="350"/>
                    </a:cubicBezTo>
                    <a:cubicBezTo>
                      <a:pt x="362" y="241"/>
                      <a:pt x="220" y="123"/>
                      <a:pt x="74" y="9"/>
                    </a:cubicBezTo>
                    <a:cubicBezTo>
                      <a:pt x="67" y="3"/>
                      <a:pt x="59"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0"/>
              <p:cNvSpPr/>
              <p:nvPr/>
            </p:nvSpPr>
            <p:spPr>
              <a:xfrm rot="-156621" flipH="1">
                <a:off x="1882588" y="3754679"/>
                <a:ext cx="122447" cy="98486"/>
              </a:xfrm>
              <a:custGeom>
                <a:avLst/>
                <a:gdLst/>
                <a:ahLst/>
                <a:cxnLst/>
                <a:rect l="l" t="t" r="r" b="b"/>
                <a:pathLst>
                  <a:path w="1211" h="974" extrusionOk="0">
                    <a:moveTo>
                      <a:pt x="257" y="64"/>
                    </a:moveTo>
                    <a:cubicBezTo>
                      <a:pt x="290" y="64"/>
                      <a:pt x="320" y="82"/>
                      <a:pt x="344" y="107"/>
                    </a:cubicBezTo>
                    <a:cubicBezTo>
                      <a:pt x="418" y="176"/>
                      <a:pt x="405" y="290"/>
                      <a:pt x="397" y="383"/>
                    </a:cubicBezTo>
                    <a:cubicBezTo>
                      <a:pt x="394" y="403"/>
                      <a:pt x="413" y="415"/>
                      <a:pt x="430" y="415"/>
                    </a:cubicBezTo>
                    <a:cubicBezTo>
                      <a:pt x="438" y="415"/>
                      <a:pt x="445" y="412"/>
                      <a:pt x="450" y="408"/>
                    </a:cubicBezTo>
                    <a:cubicBezTo>
                      <a:pt x="527" y="330"/>
                      <a:pt x="627" y="224"/>
                      <a:pt x="744" y="224"/>
                    </a:cubicBezTo>
                    <a:cubicBezTo>
                      <a:pt x="751" y="224"/>
                      <a:pt x="757" y="224"/>
                      <a:pt x="763" y="225"/>
                    </a:cubicBezTo>
                    <a:cubicBezTo>
                      <a:pt x="787" y="229"/>
                      <a:pt x="816" y="241"/>
                      <a:pt x="832" y="261"/>
                    </a:cubicBezTo>
                    <a:cubicBezTo>
                      <a:pt x="853" y="286"/>
                      <a:pt x="844" y="310"/>
                      <a:pt x="824" y="334"/>
                    </a:cubicBezTo>
                    <a:cubicBezTo>
                      <a:pt x="771" y="387"/>
                      <a:pt x="710" y="436"/>
                      <a:pt x="649" y="489"/>
                    </a:cubicBezTo>
                    <a:cubicBezTo>
                      <a:pt x="633" y="505"/>
                      <a:pt x="641" y="542"/>
                      <a:pt x="666" y="546"/>
                    </a:cubicBezTo>
                    <a:cubicBezTo>
                      <a:pt x="779" y="566"/>
                      <a:pt x="905" y="546"/>
                      <a:pt x="1011" y="595"/>
                    </a:cubicBezTo>
                    <a:cubicBezTo>
                      <a:pt x="1056" y="615"/>
                      <a:pt x="1092" y="647"/>
                      <a:pt x="1105" y="696"/>
                    </a:cubicBezTo>
                    <a:cubicBezTo>
                      <a:pt x="1121" y="741"/>
                      <a:pt x="1109" y="786"/>
                      <a:pt x="1064" y="814"/>
                    </a:cubicBezTo>
                    <a:cubicBezTo>
                      <a:pt x="1015" y="843"/>
                      <a:pt x="950" y="859"/>
                      <a:pt x="897" y="879"/>
                    </a:cubicBezTo>
                    <a:cubicBezTo>
                      <a:pt x="836" y="895"/>
                      <a:pt x="775" y="912"/>
                      <a:pt x="714" y="912"/>
                    </a:cubicBezTo>
                    <a:cubicBezTo>
                      <a:pt x="592" y="912"/>
                      <a:pt x="499" y="838"/>
                      <a:pt x="389" y="798"/>
                    </a:cubicBezTo>
                    <a:cubicBezTo>
                      <a:pt x="339" y="779"/>
                      <a:pt x="287" y="769"/>
                      <a:pt x="235" y="769"/>
                    </a:cubicBezTo>
                    <a:cubicBezTo>
                      <a:pt x="199" y="769"/>
                      <a:pt x="164" y="774"/>
                      <a:pt x="129" y="783"/>
                    </a:cubicBezTo>
                    <a:lnTo>
                      <a:pt x="129" y="783"/>
                    </a:lnTo>
                    <a:cubicBezTo>
                      <a:pt x="128" y="676"/>
                      <a:pt x="125" y="572"/>
                      <a:pt x="125" y="464"/>
                    </a:cubicBezTo>
                    <a:cubicBezTo>
                      <a:pt x="125" y="412"/>
                      <a:pt x="125" y="359"/>
                      <a:pt x="129" y="302"/>
                    </a:cubicBezTo>
                    <a:cubicBezTo>
                      <a:pt x="129" y="253"/>
                      <a:pt x="133" y="200"/>
                      <a:pt x="149" y="155"/>
                    </a:cubicBezTo>
                    <a:cubicBezTo>
                      <a:pt x="165" y="115"/>
                      <a:pt x="194" y="78"/>
                      <a:pt x="239" y="66"/>
                    </a:cubicBezTo>
                    <a:cubicBezTo>
                      <a:pt x="245" y="65"/>
                      <a:pt x="251" y="64"/>
                      <a:pt x="257" y="64"/>
                    </a:cubicBezTo>
                    <a:close/>
                    <a:moveTo>
                      <a:pt x="263" y="0"/>
                    </a:moveTo>
                    <a:cubicBezTo>
                      <a:pt x="257" y="0"/>
                      <a:pt x="252" y="0"/>
                      <a:pt x="247" y="1"/>
                    </a:cubicBezTo>
                    <a:cubicBezTo>
                      <a:pt x="165" y="9"/>
                      <a:pt x="109" y="74"/>
                      <a:pt x="84" y="147"/>
                    </a:cubicBezTo>
                    <a:cubicBezTo>
                      <a:pt x="52" y="241"/>
                      <a:pt x="60" y="347"/>
                      <a:pt x="60" y="440"/>
                    </a:cubicBezTo>
                    <a:cubicBezTo>
                      <a:pt x="60" y="562"/>
                      <a:pt x="60" y="680"/>
                      <a:pt x="64" y="802"/>
                    </a:cubicBezTo>
                    <a:cubicBezTo>
                      <a:pt x="64" y="803"/>
                      <a:pt x="64" y="805"/>
                      <a:pt x="64" y="806"/>
                    </a:cubicBezTo>
                    <a:lnTo>
                      <a:pt x="64" y="806"/>
                    </a:lnTo>
                    <a:cubicBezTo>
                      <a:pt x="53" y="811"/>
                      <a:pt x="42" y="816"/>
                      <a:pt x="31" y="822"/>
                    </a:cubicBezTo>
                    <a:cubicBezTo>
                      <a:pt x="0" y="840"/>
                      <a:pt x="19" y="883"/>
                      <a:pt x="48" y="883"/>
                    </a:cubicBezTo>
                    <a:cubicBezTo>
                      <a:pt x="53" y="883"/>
                      <a:pt x="58" y="882"/>
                      <a:pt x="64" y="879"/>
                    </a:cubicBezTo>
                    <a:cubicBezTo>
                      <a:pt x="119" y="849"/>
                      <a:pt x="176" y="835"/>
                      <a:pt x="233" y="835"/>
                    </a:cubicBezTo>
                    <a:cubicBezTo>
                      <a:pt x="299" y="835"/>
                      <a:pt x="365" y="853"/>
                      <a:pt x="430" y="883"/>
                    </a:cubicBezTo>
                    <a:cubicBezTo>
                      <a:pt x="483" y="912"/>
                      <a:pt x="539" y="944"/>
                      <a:pt x="596" y="960"/>
                    </a:cubicBezTo>
                    <a:cubicBezTo>
                      <a:pt x="634" y="970"/>
                      <a:pt x="673" y="974"/>
                      <a:pt x="711" y="974"/>
                    </a:cubicBezTo>
                    <a:cubicBezTo>
                      <a:pt x="738" y="974"/>
                      <a:pt x="765" y="972"/>
                      <a:pt x="792" y="969"/>
                    </a:cubicBezTo>
                    <a:cubicBezTo>
                      <a:pt x="857" y="960"/>
                      <a:pt x="922" y="936"/>
                      <a:pt x="987" y="916"/>
                    </a:cubicBezTo>
                    <a:cubicBezTo>
                      <a:pt x="1044" y="895"/>
                      <a:pt x="1109" y="875"/>
                      <a:pt x="1145" y="826"/>
                    </a:cubicBezTo>
                    <a:cubicBezTo>
                      <a:pt x="1210" y="745"/>
                      <a:pt x="1170" y="623"/>
                      <a:pt x="1092" y="566"/>
                    </a:cubicBezTo>
                    <a:cubicBezTo>
                      <a:pt x="993" y="491"/>
                      <a:pt x="868" y="499"/>
                      <a:pt x="749" y="489"/>
                    </a:cubicBezTo>
                    <a:lnTo>
                      <a:pt x="749" y="489"/>
                    </a:lnTo>
                    <a:cubicBezTo>
                      <a:pt x="771" y="469"/>
                      <a:pt x="793" y="448"/>
                      <a:pt x="816" y="428"/>
                    </a:cubicBezTo>
                    <a:cubicBezTo>
                      <a:pt x="844" y="399"/>
                      <a:pt x="885" y="375"/>
                      <a:pt x="901" y="334"/>
                    </a:cubicBezTo>
                    <a:cubicBezTo>
                      <a:pt x="934" y="261"/>
                      <a:pt x="877" y="196"/>
                      <a:pt x="812" y="172"/>
                    </a:cubicBezTo>
                    <a:cubicBezTo>
                      <a:pt x="787" y="162"/>
                      <a:pt x="761" y="157"/>
                      <a:pt x="736" y="157"/>
                    </a:cubicBezTo>
                    <a:cubicBezTo>
                      <a:pt x="638" y="157"/>
                      <a:pt x="544" y="226"/>
                      <a:pt x="468" y="296"/>
                    </a:cubicBezTo>
                    <a:lnTo>
                      <a:pt x="468" y="296"/>
                    </a:lnTo>
                    <a:cubicBezTo>
                      <a:pt x="470" y="233"/>
                      <a:pt x="464" y="170"/>
                      <a:pt x="434" y="115"/>
                    </a:cubicBezTo>
                    <a:cubicBezTo>
                      <a:pt x="400" y="50"/>
                      <a:pt x="334"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0"/>
              <p:cNvSpPr/>
              <p:nvPr/>
            </p:nvSpPr>
            <p:spPr>
              <a:xfrm rot="-156621" flipH="1">
                <a:off x="1967788" y="3953658"/>
                <a:ext cx="130941" cy="116383"/>
              </a:xfrm>
              <a:custGeom>
                <a:avLst/>
                <a:gdLst/>
                <a:ahLst/>
                <a:cxnLst/>
                <a:rect l="l" t="t" r="r" b="b"/>
                <a:pathLst>
                  <a:path w="1295" h="1151" extrusionOk="0">
                    <a:moveTo>
                      <a:pt x="822" y="0"/>
                    </a:moveTo>
                    <a:cubicBezTo>
                      <a:pt x="705" y="0"/>
                      <a:pt x="589" y="31"/>
                      <a:pt x="489" y="93"/>
                    </a:cubicBezTo>
                    <a:cubicBezTo>
                      <a:pt x="375" y="160"/>
                      <a:pt x="259" y="284"/>
                      <a:pt x="120" y="284"/>
                    </a:cubicBezTo>
                    <a:cubicBezTo>
                      <a:pt x="100" y="284"/>
                      <a:pt x="79" y="281"/>
                      <a:pt x="58" y="276"/>
                    </a:cubicBezTo>
                    <a:cubicBezTo>
                      <a:pt x="55" y="275"/>
                      <a:pt x="51" y="274"/>
                      <a:pt x="48" y="274"/>
                    </a:cubicBezTo>
                    <a:cubicBezTo>
                      <a:pt x="15" y="274"/>
                      <a:pt x="1" y="329"/>
                      <a:pt x="38" y="337"/>
                    </a:cubicBezTo>
                    <a:lnTo>
                      <a:pt x="42" y="337"/>
                    </a:lnTo>
                    <a:cubicBezTo>
                      <a:pt x="68" y="344"/>
                      <a:pt x="94" y="348"/>
                      <a:pt x="119" y="348"/>
                    </a:cubicBezTo>
                    <a:cubicBezTo>
                      <a:pt x="216" y="348"/>
                      <a:pt x="307" y="298"/>
                      <a:pt x="388" y="243"/>
                    </a:cubicBezTo>
                    <a:cubicBezTo>
                      <a:pt x="489" y="174"/>
                      <a:pt x="583" y="101"/>
                      <a:pt x="709" y="77"/>
                    </a:cubicBezTo>
                    <a:cubicBezTo>
                      <a:pt x="744" y="70"/>
                      <a:pt x="780" y="67"/>
                      <a:pt x="816" y="67"/>
                    </a:cubicBezTo>
                    <a:cubicBezTo>
                      <a:pt x="892" y="67"/>
                      <a:pt x="970" y="81"/>
                      <a:pt x="1042" y="109"/>
                    </a:cubicBezTo>
                    <a:cubicBezTo>
                      <a:pt x="1091" y="129"/>
                      <a:pt x="1144" y="158"/>
                      <a:pt x="1184" y="190"/>
                    </a:cubicBezTo>
                    <a:cubicBezTo>
                      <a:pt x="1201" y="207"/>
                      <a:pt x="1225" y="231"/>
                      <a:pt x="1217" y="259"/>
                    </a:cubicBezTo>
                    <a:cubicBezTo>
                      <a:pt x="1213" y="280"/>
                      <a:pt x="1193" y="296"/>
                      <a:pt x="1172" y="308"/>
                    </a:cubicBezTo>
                    <a:cubicBezTo>
                      <a:pt x="1115" y="341"/>
                      <a:pt x="1042" y="349"/>
                      <a:pt x="973" y="361"/>
                    </a:cubicBezTo>
                    <a:cubicBezTo>
                      <a:pt x="896" y="377"/>
                      <a:pt x="814" y="386"/>
                      <a:pt x="733" y="390"/>
                    </a:cubicBezTo>
                    <a:cubicBezTo>
                      <a:pt x="701" y="394"/>
                      <a:pt x="684" y="434"/>
                      <a:pt x="717" y="451"/>
                    </a:cubicBezTo>
                    <a:cubicBezTo>
                      <a:pt x="721" y="453"/>
                      <a:pt x="725" y="456"/>
                      <a:pt x="729" y="458"/>
                    </a:cubicBezTo>
                    <a:lnTo>
                      <a:pt x="729" y="458"/>
                    </a:lnTo>
                    <a:lnTo>
                      <a:pt x="729" y="459"/>
                    </a:lnTo>
                    <a:cubicBezTo>
                      <a:pt x="729" y="459"/>
                      <a:pt x="730" y="459"/>
                      <a:pt x="730" y="459"/>
                    </a:cubicBezTo>
                    <a:lnTo>
                      <a:pt x="730" y="459"/>
                    </a:lnTo>
                    <a:cubicBezTo>
                      <a:pt x="791" y="497"/>
                      <a:pt x="852" y="534"/>
                      <a:pt x="916" y="568"/>
                    </a:cubicBezTo>
                    <a:cubicBezTo>
                      <a:pt x="949" y="589"/>
                      <a:pt x="981" y="609"/>
                      <a:pt x="1014" y="625"/>
                    </a:cubicBezTo>
                    <a:cubicBezTo>
                      <a:pt x="1046" y="646"/>
                      <a:pt x="1054" y="666"/>
                      <a:pt x="1026" y="695"/>
                    </a:cubicBezTo>
                    <a:cubicBezTo>
                      <a:pt x="997" y="721"/>
                      <a:pt x="956" y="730"/>
                      <a:pt x="914" y="730"/>
                    </a:cubicBezTo>
                    <a:cubicBezTo>
                      <a:pt x="885" y="730"/>
                      <a:pt x="856" y="726"/>
                      <a:pt x="831" y="719"/>
                    </a:cubicBezTo>
                    <a:cubicBezTo>
                      <a:pt x="758" y="703"/>
                      <a:pt x="693" y="670"/>
                      <a:pt x="627" y="638"/>
                    </a:cubicBezTo>
                    <a:cubicBezTo>
                      <a:pt x="622" y="635"/>
                      <a:pt x="617" y="634"/>
                      <a:pt x="612" y="634"/>
                    </a:cubicBezTo>
                    <a:cubicBezTo>
                      <a:pt x="585" y="634"/>
                      <a:pt x="563" y="666"/>
                      <a:pt x="587" y="690"/>
                    </a:cubicBezTo>
                    <a:cubicBezTo>
                      <a:pt x="668" y="755"/>
                      <a:pt x="729" y="841"/>
                      <a:pt x="774" y="934"/>
                    </a:cubicBezTo>
                    <a:cubicBezTo>
                      <a:pt x="790" y="971"/>
                      <a:pt x="827" y="1036"/>
                      <a:pt x="790" y="1069"/>
                    </a:cubicBezTo>
                    <a:cubicBezTo>
                      <a:pt x="775" y="1080"/>
                      <a:pt x="757" y="1084"/>
                      <a:pt x="738" y="1084"/>
                    </a:cubicBezTo>
                    <a:cubicBezTo>
                      <a:pt x="717" y="1084"/>
                      <a:pt x="696" y="1079"/>
                      <a:pt x="676" y="1073"/>
                    </a:cubicBezTo>
                    <a:cubicBezTo>
                      <a:pt x="595" y="1044"/>
                      <a:pt x="538" y="967"/>
                      <a:pt x="505" y="890"/>
                    </a:cubicBezTo>
                    <a:cubicBezTo>
                      <a:pt x="465" y="804"/>
                      <a:pt x="449" y="711"/>
                      <a:pt x="420" y="621"/>
                    </a:cubicBezTo>
                    <a:cubicBezTo>
                      <a:pt x="392" y="524"/>
                      <a:pt x="347" y="422"/>
                      <a:pt x="266" y="353"/>
                    </a:cubicBezTo>
                    <a:cubicBezTo>
                      <a:pt x="259" y="347"/>
                      <a:pt x="251" y="344"/>
                      <a:pt x="244" y="344"/>
                    </a:cubicBezTo>
                    <a:cubicBezTo>
                      <a:pt x="216" y="344"/>
                      <a:pt x="191" y="379"/>
                      <a:pt x="217" y="402"/>
                    </a:cubicBezTo>
                    <a:cubicBezTo>
                      <a:pt x="306" y="471"/>
                      <a:pt x="343" y="581"/>
                      <a:pt x="371" y="686"/>
                    </a:cubicBezTo>
                    <a:cubicBezTo>
                      <a:pt x="400" y="792"/>
                      <a:pt x="424" y="894"/>
                      <a:pt x="481" y="983"/>
                    </a:cubicBezTo>
                    <a:cubicBezTo>
                      <a:pt x="530" y="1064"/>
                      <a:pt x="607" y="1138"/>
                      <a:pt x="709" y="1150"/>
                    </a:cubicBezTo>
                    <a:cubicBezTo>
                      <a:pt x="714" y="1150"/>
                      <a:pt x="720" y="1151"/>
                      <a:pt x="726" y="1151"/>
                    </a:cubicBezTo>
                    <a:cubicBezTo>
                      <a:pt x="766" y="1151"/>
                      <a:pt x="810" y="1138"/>
                      <a:pt x="839" y="1113"/>
                    </a:cubicBezTo>
                    <a:cubicBezTo>
                      <a:pt x="880" y="1073"/>
                      <a:pt x="875" y="1020"/>
                      <a:pt x="855" y="967"/>
                    </a:cubicBezTo>
                    <a:cubicBezTo>
                      <a:pt x="832" y="894"/>
                      <a:pt x="795" y="827"/>
                      <a:pt x="749" y="766"/>
                    </a:cubicBezTo>
                    <a:lnTo>
                      <a:pt x="749" y="766"/>
                    </a:lnTo>
                    <a:cubicBezTo>
                      <a:pt x="783" y="778"/>
                      <a:pt x="819" y="787"/>
                      <a:pt x="855" y="792"/>
                    </a:cubicBezTo>
                    <a:cubicBezTo>
                      <a:pt x="872" y="795"/>
                      <a:pt x="890" y="796"/>
                      <a:pt x="909" y="796"/>
                    </a:cubicBezTo>
                    <a:cubicBezTo>
                      <a:pt x="974" y="796"/>
                      <a:pt x="1043" y="778"/>
                      <a:pt x="1087" y="727"/>
                    </a:cubicBezTo>
                    <a:cubicBezTo>
                      <a:pt x="1107" y="699"/>
                      <a:pt x="1119" y="658"/>
                      <a:pt x="1103" y="625"/>
                    </a:cubicBezTo>
                    <a:cubicBezTo>
                      <a:pt x="1087" y="589"/>
                      <a:pt x="1050" y="573"/>
                      <a:pt x="1018" y="552"/>
                    </a:cubicBezTo>
                    <a:cubicBezTo>
                      <a:pt x="959" y="518"/>
                      <a:pt x="901" y="483"/>
                      <a:pt x="842" y="448"/>
                    </a:cubicBezTo>
                    <a:lnTo>
                      <a:pt x="842" y="448"/>
                    </a:lnTo>
                    <a:cubicBezTo>
                      <a:pt x="884" y="443"/>
                      <a:pt x="926" y="437"/>
                      <a:pt x="969" y="430"/>
                    </a:cubicBezTo>
                    <a:cubicBezTo>
                      <a:pt x="1034" y="418"/>
                      <a:pt x="1107" y="406"/>
                      <a:pt x="1168" y="381"/>
                    </a:cubicBezTo>
                    <a:cubicBezTo>
                      <a:pt x="1217" y="361"/>
                      <a:pt x="1270" y="325"/>
                      <a:pt x="1282" y="272"/>
                    </a:cubicBezTo>
                    <a:cubicBezTo>
                      <a:pt x="1294" y="207"/>
                      <a:pt x="1250" y="158"/>
                      <a:pt x="1205" y="125"/>
                    </a:cubicBezTo>
                    <a:cubicBezTo>
                      <a:pt x="1095" y="42"/>
                      <a:pt x="959" y="0"/>
                      <a:pt x="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0"/>
              <p:cNvSpPr/>
              <p:nvPr/>
            </p:nvSpPr>
            <p:spPr>
              <a:xfrm rot="-156605" flipH="1">
                <a:off x="2126390" y="3895211"/>
                <a:ext cx="194964" cy="218705"/>
              </a:xfrm>
              <a:custGeom>
                <a:avLst/>
                <a:gdLst/>
                <a:ahLst/>
                <a:cxnLst/>
                <a:rect l="l" t="t" r="r" b="b"/>
                <a:pathLst>
                  <a:path w="1928" h="2407" extrusionOk="0">
                    <a:moveTo>
                      <a:pt x="45" y="0"/>
                    </a:moveTo>
                    <a:cubicBezTo>
                      <a:pt x="22" y="0"/>
                      <a:pt x="0" y="23"/>
                      <a:pt x="17" y="49"/>
                    </a:cubicBezTo>
                    <a:cubicBezTo>
                      <a:pt x="334" y="492"/>
                      <a:pt x="907" y="598"/>
                      <a:pt x="1359" y="858"/>
                    </a:cubicBezTo>
                    <a:cubicBezTo>
                      <a:pt x="1477" y="927"/>
                      <a:pt x="1590" y="1008"/>
                      <a:pt x="1688" y="1110"/>
                    </a:cubicBezTo>
                    <a:cubicBezTo>
                      <a:pt x="1802" y="1236"/>
                      <a:pt x="1867" y="1386"/>
                      <a:pt x="1859" y="1557"/>
                    </a:cubicBezTo>
                    <a:cubicBezTo>
                      <a:pt x="1847" y="1842"/>
                      <a:pt x="1668" y="2094"/>
                      <a:pt x="1424" y="2232"/>
                    </a:cubicBezTo>
                    <a:cubicBezTo>
                      <a:pt x="1299" y="2301"/>
                      <a:pt x="1162" y="2336"/>
                      <a:pt x="1024" y="2336"/>
                    </a:cubicBezTo>
                    <a:cubicBezTo>
                      <a:pt x="893" y="2336"/>
                      <a:pt x="762" y="2304"/>
                      <a:pt x="643" y="2236"/>
                    </a:cubicBezTo>
                    <a:cubicBezTo>
                      <a:pt x="399" y="2098"/>
                      <a:pt x="233" y="1862"/>
                      <a:pt x="208" y="1594"/>
                    </a:cubicBezTo>
                    <a:cubicBezTo>
                      <a:pt x="192" y="1459"/>
                      <a:pt x="212" y="1305"/>
                      <a:pt x="310" y="1203"/>
                    </a:cubicBezTo>
                    <a:cubicBezTo>
                      <a:pt x="391" y="1119"/>
                      <a:pt x="512" y="1089"/>
                      <a:pt x="629" y="1089"/>
                    </a:cubicBezTo>
                    <a:cubicBezTo>
                      <a:pt x="676" y="1089"/>
                      <a:pt x="722" y="1094"/>
                      <a:pt x="765" y="1102"/>
                    </a:cubicBezTo>
                    <a:cubicBezTo>
                      <a:pt x="928" y="1134"/>
                      <a:pt x="1082" y="1211"/>
                      <a:pt x="1204" y="1317"/>
                    </a:cubicBezTo>
                    <a:cubicBezTo>
                      <a:pt x="1314" y="1415"/>
                      <a:pt x="1416" y="1549"/>
                      <a:pt x="1416" y="1699"/>
                    </a:cubicBezTo>
                    <a:cubicBezTo>
                      <a:pt x="1420" y="1842"/>
                      <a:pt x="1330" y="1960"/>
                      <a:pt x="1208" y="2021"/>
                    </a:cubicBezTo>
                    <a:cubicBezTo>
                      <a:pt x="1158" y="2043"/>
                      <a:pt x="1105" y="2054"/>
                      <a:pt x="1052" y="2054"/>
                    </a:cubicBezTo>
                    <a:cubicBezTo>
                      <a:pt x="971" y="2054"/>
                      <a:pt x="891" y="2029"/>
                      <a:pt x="822" y="1980"/>
                    </a:cubicBezTo>
                    <a:cubicBezTo>
                      <a:pt x="765" y="1943"/>
                      <a:pt x="716" y="1886"/>
                      <a:pt x="680" y="1825"/>
                    </a:cubicBezTo>
                    <a:cubicBezTo>
                      <a:pt x="643" y="1764"/>
                      <a:pt x="611" y="1679"/>
                      <a:pt x="631" y="1606"/>
                    </a:cubicBezTo>
                    <a:cubicBezTo>
                      <a:pt x="651" y="1545"/>
                      <a:pt x="708" y="1520"/>
                      <a:pt x="769" y="1520"/>
                    </a:cubicBezTo>
                    <a:cubicBezTo>
                      <a:pt x="834" y="1525"/>
                      <a:pt x="891" y="1565"/>
                      <a:pt x="928" y="1618"/>
                    </a:cubicBezTo>
                    <a:cubicBezTo>
                      <a:pt x="968" y="1679"/>
                      <a:pt x="989" y="1748"/>
                      <a:pt x="1005" y="1817"/>
                    </a:cubicBezTo>
                    <a:cubicBezTo>
                      <a:pt x="1008" y="1834"/>
                      <a:pt x="1021" y="1841"/>
                      <a:pt x="1034" y="1841"/>
                    </a:cubicBezTo>
                    <a:cubicBezTo>
                      <a:pt x="1053" y="1841"/>
                      <a:pt x="1073" y="1825"/>
                      <a:pt x="1066" y="1801"/>
                    </a:cubicBezTo>
                    <a:cubicBezTo>
                      <a:pt x="1038" y="1659"/>
                      <a:pt x="968" y="1488"/>
                      <a:pt x="810" y="1459"/>
                    </a:cubicBezTo>
                    <a:cubicBezTo>
                      <a:pt x="794" y="1456"/>
                      <a:pt x="777" y="1455"/>
                      <a:pt x="761" y="1455"/>
                    </a:cubicBezTo>
                    <a:cubicBezTo>
                      <a:pt x="710" y="1455"/>
                      <a:pt x="660" y="1469"/>
                      <a:pt x="623" y="1500"/>
                    </a:cubicBezTo>
                    <a:cubicBezTo>
                      <a:pt x="558" y="1557"/>
                      <a:pt x="550" y="1642"/>
                      <a:pt x="566" y="1720"/>
                    </a:cubicBezTo>
                    <a:cubicBezTo>
                      <a:pt x="598" y="1870"/>
                      <a:pt x="708" y="2004"/>
                      <a:pt x="842" y="2069"/>
                    </a:cubicBezTo>
                    <a:cubicBezTo>
                      <a:pt x="907" y="2102"/>
                      <a:pt x="978" y="2120"/>
                      <a:pt x="1049" y="2120"/>
                    </a:cubicBezTo>
                    <a:cubicBezTo>
                      <a:pt x="1126" y="2120"/>
                      <a:pt x="1204" y="2099"/>
                      <a:pt x="1273" y="2057"/>
                    </a:cubicBezTo>
                    <a:cubicBezTo>
                      <a:pt x="1403" y="1980"/>
                      <a:pt x="1489" y="1842"/>
                      <a:pt x="1481" y="1687"/>
                    </a:cubicBezTo>
                    <a:cubicBezTo>
                      <a:pt x="1477" y="1525"/>
                      <a:pt x="1371" y="1374"/>
                      <a:pt x="1249" y="1268"/>
                    </a:cubicBezTo>
                    <a:cubicBezTo>
                      <a:pt x="1119" y="1155"/>
                      <a:pt x="952" y="1069"/>
                      <a:pt x="777" y="1037"/>
                    </a:cubicBezTo>
                    <a:cubicBezTo>
                      <a:pt x="728" y="1027"/>
                      <a:pt x="677" y="1022"/>
                      <a:pt x="627" y="1022"/>
                    </a:cubicBezTo>
                    <a:cubicBezTo>
                      <a:pt x="501" y="1022"/>
                      <a:pt x="378" y="1054"/>
                      <a:pt x="285" y="1138"/>
                    </a:cubicBezTo>
                    <a:cubicBezTo>
                      <a:pt x="167" y="1240"/>
                      <a:pt x="131" y="1411"/>
                      <a:pt x="139" y="1557"/>
                    </a:cubicBezTo>
                    <a:cubicBezTo>
                      <a:pt x="147" y="1707"/>
                      <a:pt x="196" y="1854"/>
                      <a:pt x="277" y="1976"/>
                    </a:cubicBezTo>
                    <a:cubicBezTo>
                      <a:pt x="440" y="2228"/>
                      <a:pt x="720" y="2403"/>
                      <a:pt x="1025" y="2407"/>
                    </a:cubicBezTo>
                    <a:cubicBezTo>
                      <a:pt x="1326" y="2407"/>
                      <a:pt x="1615" y="2236"/>
                      <a:pt x="1782" y="1988"/>
                    </a:cubicBezTo>
                    <a:cubicBezTo>
                      <a:pt x="1871" y="1858"/>
                      <a:pt x="1920" y="1699"/>
                      <a:pt x="1924" y="1541"/>
                    </a:cubicBezTo>
                    <a:cubicBezTo>
                      <a:pt x="1928" y="1358"/>
                      <a:pt x="1855" y="1195"/>
                      <a:pt x="1733" y="1065"/>
                    </a:cubicBezTo>
                    <a:cubicBezTo>
                      <a:pt x="1529" y="841"/>
                      <a:pt x="1241" y="715"/>
                      <a:pt x="968" y="598"/>
                    </a:cubicBezTo>
                    <a:cubicBezTo>
                      <a:pt x="696" y="480"/>
                      <a:pt x="428" y="370"/>
                      <a:pt x="212" y="171"/>
                    </a:cubicBezTo>
                    <a:cubicBezTo>
                      <a:pt x="163" y="126"/>
                      <a:pt x="115" y="73"/>
                      <a:pt x="74" y="16"/>
                    </a:cubicBezTo>
                    <a:cubicBezTo>
                      <a:pt x="66" y="5"/>
                      <a:pt x="5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0"/>
              <p:cNvSpPr/>
              <p:nvPr/>
            </p:nvSpPr>
            <p:spPr>
              <a:xfrm rot="-156630" flipH="1">
                <a:off x="2509249" y="3506963"/>
                <a:ext cx="198679" cy="141157"/>
              </a:xfrm>
              <a:custGeom>
                <a:avLst/>
                <a:gdLst/>
                <a:ahLst/>
                <a:cxnLst/>
                <a:rect l="l" t="t" r="r" b="b"/>
                <a:pathLst>
                  <a:path w="2498" h="1396" extrusionOk="0">
                    <a:moveTo>
                      <a:pt x="629" y="1"/>
                    </a:moveTo>
                    <a:cubicBezTo>
                      <a:pt x="425" y="1"/>
                      <a:pt x="242" y="122"/>
                      <a:pt x="135" y="287"/>
                    </a:cubicBezTo>
                    <a:cubicBezTo>
                      <a:pt x="21" y="466"/>
                      <a:pt x="0" y="698"/>
                      <a:pt x="86" y="901"/>
                    </a:cubicBezTo>
                    <a:cubicBezTo>
                      <a:pt x="175" y="1100"/>
                      <a:pt x="346" y="1259"/>
                      <a:pt x="545" y="1340"/>
                    </a:cubicBezTo>
                    <a:cubicBezTo>
                      <a:pt x="631" y="1375"/>
                      <a:pt x="727" y="1395"/>
                      <a:pt x="821" y="1395"/>
                    </a:cubicBezTo>
                    <a:cubicBezTo>
                      <a:pt x="969" y="1395"/>
                      <a:pt x="1114" y="1345"/>
                      <a:pt x="1208" y="1218"/>
                    </a:cubicBezTo>
                    <a:cubicBezTo>
                      <a:pt x="1273" y="1128"/>
                      <a:pt x="1301" y="1011"/>
                      <a:pt x="1265" y="905"/>
                    </a:cubicBezTo>
                    <a:cubicBezTo>
                      <a:pt x="1228" y="791"/>
                      <a:pt x="1139" y="698"/>
                      <a:pt x="1041" y="637"/>
                    </a:cubicBezTo>
                    <a:cubicBezTo>
                      <a:pt x="945" y="575"/>
                      <a:pt x="837" y="539"/>
                      <a:pt x="729" y="539"/>
                    </a:cubicBezTo>
                    <a:cubicBezTo>
                      <a:pt x="723" y="539"/>
                      <a:pt x="718" y="539"/>
                      <a:pt x="712" y="539"/>
                    </a:cubicBezTo>
                    <a:cubicBezTo>
                      <a:pt x="618" y="539"/>
                      <a:pt x="509" y="576"/>
                      <a:pt x="460" y="661"/>
                    </a:cubicBezTo>
                    <a:cubicBezTo>
                      <a:pt x="399" y="759"/>
                      <a:pt x="464" y="868"/>
                      <a:pt x="549" y="929"/>
                    </a:cubicBezTo>
                    <a:cubicBezTo>
                      <a:pt x="604" y="965"/>
                      <a:pt x="671" y="984"/>
                      <a:pt x="738" y="984"/>
                    </a:cubicBezTo>
                    <a:cubicBezTo>
                      <a:pt x="777" y="984"/>
                      <a:pt x="815" y="978"/>
                      <a:pt x="850" y="966"/>
                    </a:cubicBezTo>
                    <a:cubicBezTo>
                      <a:pt x="899" y="954"/>
                      <a:pt x="944" y="925"/>
                      <a:pt x="980" y="893"/>
                    </a:cubicBezTo>
                    <a:cubicBezTo>
                      <a:pt x="1006" y="870"/>
                      <a:pt x="984" y="835"/>
                      <a:pt x="957" y="835"/>
                    </a:cubicBezTo>
                    <a:cubicBezTo>
                      <a:pt x="950" y="835"/>
                      <a:pt x="942" y="838"/>
                      <a:pt x="936" y="844"/>
                    </a:cubicBezTo>
                    <a:cubicBezTo>
                      <a:pt x="883" y="893"/>
                      <a:pt x="813" y="916"/>
                      <a:pt x="741" y="916"/>
                    </a:cubicBezTo>
                    <a:cubicBezTo>
                      <a:pt x="718" y="916"/>
                      <a:pt x="694" y="914"/>
                      <a:pt x="671" y="909"/>
                    </a:cubicBezTo>
                    <a:cubicBezTo>
                      <a:pt x="590" y="889"/>
                      <a:pt x="472" y="811"/>
                      <a:pt x="505" y="714"/>
                    </a:cubicBezTo>
                    <a:cubicBezTo>
                      <a:pt x="533" y="632"/>
                      <a:pt x="643" y="604"/>
                      <a:pt x="716" y="604"/>
                    </a:cubicBezTo>
                    <a:cubicBezTo>
                      <a:pt x="822" y="604"/>
                      <a:pt x="927" y="641"/>
                      <a:pt x="1013" y="698"/>
                    </a:cubicBezTo>
                    <a:cubicBezTo>
                      <a:pt x="1102" y="754"/>
                      <a:pt x="1188" y="848"/>
                      <a:pt x="1212" y="954"/>
                    </a:cubicBezTo>
                    <a:cubicBezTo>
                      <a:pt x="1232" y="1051"/>
                      <a:pt x="1188" y="1153"/>
                      <a:pt x="1118" y="1218"/>
                    </a:cubicBezTo>
                    <a:cubicBezTo>
                      <a:pt x="1038" y="1298"/>
                      <a:pt x="933" y="1330"/>
                      <a:pt x="824" y="1330"/>
                    </a:cubicBezTo>
                    <a:cubicBezTo>
                      <a:pt x="711" y="1330"/>
                      <a:pt x="595" y="1296"/>
                      <a:pt x="501" y="1246"/>
                    </a:cubicBezTo>
                    <a:cubicBezTo>
                      <a:pt x="330" y="1157"/>
                      <a:pt x="187" y="1002"/>
                      <a:pt x="126" y="815"/>
                    </a:cubicBezTo>
                    <a:cubicBezTo>
                      <a:pt x="65" y="628"/>
                      <a:pt x="102" y="437"/>
                      <a:pt x="220" y="283"/>
                    </a:cubicBezTo>
                    <a:cubicBezTo>
                      <a:pt x="319" y="153"/>
                      <a:pt x="469" y="70"/>
                      <a:pt x="632" y="70"/>
                    </a:cubicBezTo>
                    <a:cubicBezTo>
                      <a:pt x="664" y="70"/>
                      <a:pt x="696" y="73"/>
                      <a:pt x="728" y="80"/>
                    </a:cubicBezTo>
                    <a:cubicBezTo>
                      <a:pt x="952" y="128"/>
                      <a:pt x="1118" y="303"/>
                      <a:pt x="1257" y="474"/>
                    </a:cubicBezTo>
                    <a:cubicBezTo>
                      <a:pt x="1334" y="571"/>
                      <a:pt x="1407" y="669"/>
                      <a:pt x="1488" y="763"/>
                    </a:cubicBezTo>
                    <a:cubicBezTo>
                      <a:pt x="1562" y="848"/>
                      <a:pt x="1639" y="925"/>
                      <a:pt x="1724" y="994"/>
                    </a:cubicBezTo>
                    <a:cubicBezTo>
                      <a:pt x="1895" y="1133"/>
                      <a:pt x="2082" y="1246"/>
                      <a:pt x="2285" y="1328"/>
                    </a:cubicBezTo>
                    <a:cubicBezTo>
                      <a:pt x="2334" y="1348"/>
                      <a:pt x="2387" y="1368"/>
                      <a:pt x="2440" y="1385"/>
                    </a:cubicBezTo>
                    <a:cubicBezTo>
                      <a:pt x="2443" y="1386"/>
                      <a:pt x="2447" y="1386"/>
                      <a:pt x="2450" y="1386"/>
                    </a:cubicBezTo>
                    <a:cubicBezTo>
                      <a:pt x="2483" y="1386"/>
                      <a:pt x="2497" y="1331"/>
                      <a:pt x="2460" y="1320"/>
                    </a:cubicBezTo>
                    <a:cubicBezTo>
                      <a:pt x="2220" y="1246"/>
                      <a:pt x="1997" y="1128"/>
                      <a:pt x="1802" y="970"/>
                    </a:cubicBezTo>
                    <a:cubicBezTo>
                      <a:pt x="1704" y="893"/>
                      <a:pt x="1614" y="807"/>
                      <a:pt x="1533" y="714"/>
                    </a:cubicBezTo>
                    <a:cubicBezTo>
                      <a:pt x="1444" y="612"/>
                      <a:pt x="1362" y="498"/>
                      <a:pt x="1277" y="393"/>
                    </a:cubicBezTo>
                    <a:cubicBezTo>
                      <a:pt x="1123" y="206"/>
                      <a:pt x="919" y="27"/>
                      <a:pt x="667" y="2"/>
                    </a:cubicBezTo>
                    <a:cubicBezTo>
                      <a:pt x="654" y="1"/>
                      <a:pt x="642"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0"/>
              <p:cNvSpPr/>
              <p:nvPr/>
            </p:nvSpPr>
            <p:spPr>
              <a:xfrm rot="-156621" flipH="1">
                <a:off x="2377086" y="3974979"/>
                <a:ext cx="311730" cy="134613"/>
              </a:xfrm>
              <a:custGeom>
                <a:avLst/>
                <a:gdLst/>
                <a:ahLst/>
                <a:cxnLst/>
                <a:rect l="l" t="t" r="r" b="b"/>
                <a:pathLst>
                  <a:path w="3083" h="1586" extrusionOk="0">
                    <a:moveTo>
                      <a:pt x="1485" y="0"/>
                    </a:moveTo>
                    <a:cubicBezTo>
                      <a:pt x="1382" y="0"/>
                      <a:pt x="1281" y="55"/>
                      <a:pt x="1216" y="142"/>
                    </a:cubicBezTo>
                    <a:cubicBezTo>
                      <a:pt x="1187" y="183"/>
                      <a:pt x="1166" y="229"/>
                      <a:pt x="1156" y="277"/>
                    </a:cubicBezTo>
                    <a:lnTo>
                      <a:pt x="1156" y="277"/>
                    </a:lnTo>
                    <a:cubicBezTo>
                      <a:pt x="1124" y="218"/>
                      <a:pt x="1096" y="158"/>
                      <a:pt x="1049" y="106"/>
                    </a:cubicBezTo>
                    <a:cubicBezTo>
                      <a:pt x="1002" y="55"/>
                      <a:pt x="935" y="15"/>
                      <a:pt x="864" y="15"/>
                    </a:cubicBezTo>
                    <a:cubicBezTo>
                      <a:pt x="850" y="15"/>
                      <a:pt x="836" y="17"/>
                      <a:pt x="822" y="20"/>
                    </a:cubicBezTo>
                    <a:cubicBezTo>
                      <a:pt x="728" y="45"/>
                      <a:pt x="692" y="134"/>
                      <a:pt x="679" y="220"/>
                    </a:cubicBezTo>
                    <a:cubicBezTo>
                      <a:pt x="674" y="258"/>
                      <a:pt x="671" y="297"/>
                      <a:pt x="671" y="336"/>
                    </a:cubicBezTo>
                    <a:lnTo>
                      <a:pt x="671" y="336"/>
                    </a:lnTo>
                    <a:cubicBezTo>
                      <a:pt x="638" y="313"/>
                      <a:pt x="598" y="300"/>
                      <a:pt x="559" y="300"/>
                    </a:cubicBezTo>
                    <a:cubicBezTo>
                      <a:pt x="536" y="300"/>
                      <a:pt x="514" y="304"/>
                      <a:pt x="492" y="313"/>
                    </a:cubicBezTo>
                    <a:cubicBezTo>
                      <a:pt x="395" y="349"/>
                      <a:pt x="341" y="463"/>
                      <a:pt x="364" y="562"/>
                    </a:cubicBezTo>
                    <a:lnTo>
                      <a:pt x="364" y="562"/>
                    </a:lnTo>
                    <a:cubicBezTo>
                      <a:pt x="321" y="550"/>
                      <a:pt x="277" y="541"/>
                      <a:pt x="233" y="541"/>
                    </a:cubicBezTo>
                    <a:cubicBezTo>
                      <a:pt x="201" y="541"/>
                      <a:pt x="170" y="545"/>
                      <a:pt x="139" y="557"/>
                    </a:cubicBezTo>
                    <a:cubicBezTo>
                      <a:pt x="61" y="590"/>
                      <a:pt x="0" y="663"/>
                      <a:pt x="13" y="748"/>
                    </a:cubicBezTo>
                    <a:cubicBezTo>
                      <a:pt x="17" y="801"/>
                      <a:pt x="41" y="846"/>
                      <a:pt x="66" y="890"/>
                    </a:cubicBezTo>
                    <a:cubicBezTo>
                      <a:pt x="86" y="935"/>
                      <a:pt x="110" y="976"/>
                      <a:pt x="139" y="1017"/>
                    </a:cubicBezTo>
                    <a:cubicBezTo>
                      <a:pt x="187" y="1098"/>
                      <a:pt x="244" y="1175"/>
                      <a:pt x="305" y="1248"/>
                    </a:cubicBezTo>
                    <a:cubicBezTo>
                      <a:pt x="379" y="1330"/>
                      <a:pt x="456" y="1407"/>
                      <a:pt x="541" y="1472"/>
                    </a:cubicBezTo>
                    <a:cubicBezTo>
                      <a:pt x="548" y="1478"/>
                      <a:pt x="556" y="1481"/>
                      <a:pt x="563" y="1481"/>
                    </a:cubicBezTo>
                    <a:cubicBezTo>
                      <a:pt x="591" y="1481"/>
                      <a:pt x="616" y="1446"/>
                      <a:pt x="590" y="1427"/>
                    </a:cubicBezTo>
                    <a:cubicBezTo>
                      <a:pt x="423" y="1293"/>
                      <a:pt x="281" y="1130"/>
                      <a:pt x="171" y="947"/>
                    </a:cubicBezTo>
                    <a:cubicBezTo>
                      <a:pt x="147" y="903"/>
                      <a:pt x="118" y="854"/>
                      <a:pt x="98" y="805"/>
                    </a:cubicBezTo>
                    <a:cubicBezTo>
                      <a:pt x="74" y="756"/>
                      <a:pt x="66" y="699"/>
                      <a:pt x="106" y="655"/>
                    </a:cubicBezTo>
                    <a:cubicBezTo>
                      <a:pt x="141" y="618"/>
                      <a:pt x="185" y="605"/>
                      <a:pt x="231" y="605"/>
                    </a:cubicBezTo>
                    <a:cubicBezTo>
                      <a:pt x="293" y="605"/>
                      <a:pt x="359" y="628"/>
                      <a:pt x="415" y="647"/>
                    </a:cubicBezTo>
                    <a:cubicBezTo>
                      <a:pt x="418" y="647"/>
                      <a:pt x="420" y="648"/>
                      <a:pt x="423" y="648"/>
                    </a:cubicBezTo>
                    <a:cubicBezTo>
                      <a:pt x="445" y="648"/>
                      <a:pt x="466" y="620"/>
                      <a:pt x="452" y="598"/>
                    </a:cubicBezTo>
                    <a:cubicBezTo>
                      <a:pt x="403" y="529"/>
                      <a:pt x="427" y="415"/>
                      <a:pt x="509" y="378"/>
                    </a:cubicBezTo>
                    <a:cubicBezTo>
                      <a:pt x="526" y="370"/>
                      <a:pt x="544" y="366"/>
                      <a:pt x="561" y="366"/>
                    </a:cubicBezTo>
                    <a:cubicBezTo>
                      <a:pt x="609" y="366"/>
                      <a:pt x="653" y="395"/>
                      <a:pt x="679" y="435"/>
                    </a:cubicBezTo>
                    <a:lnTo>
                      <a:pt x="679" y="435"/>
                    </a:lnTo>
                    <a:cubicBezTo>
                      <a:pt x="685" y="471"/>
                      <a:pt x="693" y="506"/>
                      <a:pt x="704" y="541"/>
                    </a:cubicBezTo>
                    <a:cubicBezTo>
                      <a:pt x="709" y="559"/>
                      <a:pt x="721" y="566"/>
                      <a:pt x="734" y="566"/>
                    </a:cubicBezTo>
                    <a:cubicBezTo>
                      <a:pt x="750" y="566"/>
                      <a:pt x="767" y="553"/>
                      <a:pt x="769" y="533"/>
                    </a:cubicBezTo>
                    <a:cubicBezTo>
                      <a:pt x="775" y="489"/>
                      <a:pt x="764" y="446"/>
                      <a:pt x="742" y="408"/>
                    </a:cubicBezTo>
                    <a:lnTo>
                      <a:pt x="742" y="408"/>
                    </a:lnTo>
                    <a:cubicBezTo>
                      <a:pt x="734" y="357"/>
                      <a:pt x="734" y="305"/>
                      <a:pt x="740" y="252"/>
                    </a:cubicBezTo>
                    <a:cubicBezTo>
                      <a:pt x="749" y="183"/>
                      <a:pt x="773" y="90"/>
                      <a:pt x="858" y="85"/>
                    </a:cubicBezTo>
                    <a:cubicBezTo>
                      <a:pt x="861" y="85"/>
                      <a:pt x="863" y="85"/>
                      <a:pt x="866" y="85"/>
                    </a:cubicBezTo>
                    <a:cubicBezTo>
                      <a:pt x="936" y="85"/>
                      <a:pt x="998" y="140"/>
                      <a:pt x="1033" y="195"/>
                    </a:cubicBezTo>
                    <a:cubicBezTo>
                      <a:pt x="1074" y="259"/>
                      <a:pt x="1105" y="329"/>
                      <a:pt x="1151" y="394"/>
                    </a:cubicBezTo>
                    <a:lnTo>
                      <a:pt x="1151" y="394"/>
                    </a:lnTo>
                    <a:cubicBezTo>
                      <a:pt x="1151" y="394"/>
                      <a:pt x="1151" y="394"/>
                      <a:pt x="1151" y="394"/>
                    </a:cubicBezTo>
                    <a:lnTo>
                      <a:pt x="1151" y="394"/>
                    </a:lnTo>
                    <a:lnTo>
                      <a:pt x="1151" y="394"/>
                    </a:lnTo>
                    <a:cubicBezTo>
                      <a:pt x="1155" y="400"/>
                      <a:pt x="1159" y="405"/>
                      <a:pt x="1163" y="411"/>
                    </a:cubicBezTo>
                    <a:cubicBezTo>
                      <a:pt x="1169" y="419"/>
                      <a:pt x="1176" y="422"/>
                      <a:pt x="1182" y="422"/>
                    </a:cubicBezTo>
                    <a:cubicBezTo>
                      <a:pt x="1201" y="422"/>
                      <a:pt x="1219" y="399"/>
                      <a:pt x="1216" y="378"/>
                    </a:cubicBezTo>
                    <a:cubicBezTo>
                      <a:pt x="1196" y="223"/>
                      <a:pt x="1331" y="65"/>
                      <a:pt x="1485" y="65"/>
                    </a:cubicBezTo>
                    <a:cubicBezTo>
                      <a:pt x="1489" y="65"/>
                      <a:pt x="1493" y="65"/>
                      <a:pt x="1497" y="65"/>
                    </a:cubicBezTo>
                    <a:cubicBezTo>
                      <a:pt x="1646" y="73"/>
                      <a:pt x="1760" y="217"/>
                      <a:pt x="1754" y="356"/>
                    </a:cubicBezTo>
                    <a:lnTo>
                      <a:pt x="1754" y="356"/>
                    </a:lnTo>
                    <a:cubicBezTo>
                      <a:pt x="1749" y="371"/>
                      <a:pt x="1746" y="387"/>
                      <a:pt x="1745" y="403"/>
                    </a:cubicBezTo>
                    <a:cubicBezTo>
                      <a:pt x="1745" y="423"/>
                      <a:pt x="1762" y="434"/>
                      <a:pt x="1779" y="434"/>
                    </a:cubicBezTo>
                    <a:cubicBezTo>
                      <a:pt x="1793" y="434"/>
                      <a:pt x="1806" y="427"/>
                      <a:pt x="1810" y="411"/>
                    </a:cubicBezTo>
                    <a:cubicBezTo>
                      <a:pt x="1810" y="408"/>
                      <a:pt x="1811" y="405"/>
                      <a:pt x="1811" y="402"/>
                    </a:cubicBezTo>
                    <a:lnTo>
                      <a:pt x="1811" y="402"/>
                    </a:lnTo>
                    <a:lnTo>
                      <a:pt x="1814" y="403"/>
                    </a:lnTo>
                    <a:cubicBezTo>
                      <a:pt x="1821" y="304"/>
                      <a:pt x="1918" y="212"/>
                      <a:pt x="2018" y="212"/>
                    </a:cubicBezTo>
                    <a:cubicBezTo>
                      <a:pt x="2038" y="212"/>
                      <a:pt x="2058" y="216"/>
                      <a:pt x="2078" y="224"/>
                    </a:cubicBezTo>
                    <a:cubicBezTo>
                      <a:pt x="2166" y="266"/>
                      <a:pt x="2214" y="394"/>
                      <a:pt x="2159" y="476"/>
                    </a:cubicBezTo>
                    <a:lnTo>
                      <a:pt x="2159" y="476"/>
                    </a:lnTo>
                    <a:cubicBezTo>
                      <a:pt x="2155" y="480"/>
                      <a:pt x="2151" y="484"/>
                      <a:pt x="2147" y="488"/>
                    </a:cubicBezTo>
                    <a:lnTo>
                      <a:pt x="2149" y="490"/>
                    </a:lnTo>
                    <a:lnTo>
                      <a:pt x="2149" y="490"/>
                    </a:lnTo>
                    <a:cubicBezTo>
                      <a:pt x="2148" y="491"/>
                      <a:pt x="2148" y="491"/>
                      <a:pt x="2147" y="492"/>
                    </a:cubicBezTo>
                    <a:cubicBezTo>
                      <a:pt x="2125" y="514"/>
                      <a:pt x="2149" y="548"/>
                      <a:pt x="2174" y="548"/>
                    </a:cubicBezTo>
                    <a:cubicBezTo>
                      <a:pt x="2181" y="548"/>
                      <a:pt x="2189" y="544"/>
                      <a:pt x="2196" y="537"/>
                    </a:cubicBezTo>
                    <a:cubicBezTo>
                      <a:pt x="2249" y="480"/>
                      <a:pt x="2333" y="447"/>
                      <a:pt x="2415" y="447"/>
                    </a:cubicBezTo>
                    <a:cubicBezTo>
                      <a:pt x="2498" y="447"/>
                      <a:pt x="2578" y="480"/>
                      <a:pt x="2623" y="553"/>
                    </a:cubicBezTo>
                    <a:cubicBezTo>
                      <a:pt x="2683" y="654"/>
                      <a:pt x="2635" y="811"/>
                      <a:pt x="2531" y="864"/>
                    </a:cubicBezTo>
                    <a:lnTo>
                      <a:pt x="2531" y="864"/>
                    </a:lnTo>
                    <a:cubicBezTo>
                      <a:pt x="2503" y="867"/>
                      <a:pt x="2475" y="873"/>
                      <a:pt x="2448" y="882"/>
                    </a:cubicBezTo>
                    <a:cubicBezTo>
                      <a:pt x="2415" y="890"/>
                      <a:pt x="2420" y="947"/>
                      <a:pt x="2456" y="947"/>
                    </a:cubicBezTo>
                    <a:cubicBezTo>
                      <a:pt x="2460" y="947"/>
                      <a:pt x="2464" y="947"/>
                      <a:pt x="2468" y="947"/>
                    </a:cubicBezTo>
                    <a:lnTo>
                      <a:pt x="2468" y="947"/>
                    </a:lnTo>
                    <a:lnTo>
                      <a:pt x="2468" y="947"/>
                    </a:lnTo>
                    <a:cubicBezTo>
                      <a:pt x="2469" y="947"/>
                      <a:pt x="2470" y="947"/>
                      <a:pt x="2471" y="947"/>
                    </a:cubicBezTo>
                    <a:lnTo>
                      <a:pt x="2471" y="947"/>
                    </a:lnTo>
                    <a:cubicBezTo>
                      <a:pt x="2492" y="945"/>
                      <a:pt x="2512" y="940"/>
                      <a:pt x="2530" y="934"/>
                    </a:cubicBezTo>
                    <a:lnTo>
                      <a:pt x="2530" y="934"/>
                    </a:lnTo>
                    <a:cubicBezTo>
                      <a:pt x="2546" y="932"/>
                      <a:pt x="2561" y="931"/>
                      <a:pt x="2577" y="931"/>
                    </a:cubicBezTo>
                    <a:cubicBezTo>
                      <a:pt x="2729" y="931"/>
                      <a:pt x="2889" y="1021"/>
                      <a:pt x="2932" y="1171"/>
                    </a:cubicBezTo>
                    <a:cubicBezTo>
                      <a:pt x="2964" y="1289"/>
                      <a:pt x="2834" y="1370"/>
                      <a:pt x="2749" y="1423"/>
                    </a:cubicBezTo>
                    <a:cubicBezTo>
                      <a:pt x="2647" y="1480"/>
                      <a:pt x="2533" y="1513"/>
                      <a:pt x="2415" y="1521"/>
                    </a:cubicBezTo>
                    <a:cubicBezTo>
                      <a:pt x="2376" y="1525"/>
                      <a:pt x="2371" y="1586"/>
                      <a:pt x="2412" y="1586"/>
                    </a:cubicBezTo>
                    <a:cubicBezTo>
                      <a:pt x="2413" y="1586"/>
                      <a:pt x="2414" y="1586"/>
                      <a:pt x="2415" y="1586"/>
                    </a:cubicBezTo>
                    <a:cubicBezTo>
                      <a:pt x="2521" y="1578"/>
                      <a:pt x="2627" y="1553"/>
                      <a:pt x="2724" y="1508"/>
                    </a:cubicBezTo>
                    <a:cubicBezTo>
                      <a:pt x="2814" y="1468"/>
                      <a:pt x="2911" y="1407"/>
                      <a:pt x="2968" y="1321"/>
                    </a:cubicBezTo>
                    <a:cubicBezTo>
                      <a:pt x="3082" y="1151"/>
                      <a:pt x="2895" y="956"/>
                      <a:pt x="2741" y="895"/>
                    </a:cubicBezTo>
                    <a:cubicBezTo>
                      <a:pt x="2705" y="881"/>
                      <a:pt x="2669" y="871"/>
                      <a:pt x="2632" y="866"/>
                    </a:cubicBezTo>
                    <a:lnTo>
                      <a:pt x="2632" y="866"/>
                    </a:lnTo>
                    <a:cubicBezTo>
                      <a:pt x="2687" y="807"/>
                      <a:pt x="2719" y="725"/>
                      <a:pt x="2716" y="647"/>
                    </a:cubicBezTo>
                    <a:cubicBezTo>
                      <a:pt x="2709" y="485"/>
                      <a:pt x="2566" y="381"/>
                      <a:pt x="2416" y="381"/>
                    </a:cubicBezTo>
                    <a:cubicBezTo>
                      <a:pt x="2408" y="381"/>
                      <a:pt x="2399" y="382"/>
                      <a:pt x="2391" y="382"/>
                    </a:cubicBezTo>
                    <a:cubicBezTo>
                      <a:pt x="2341" y="385"/>
                      <a:pt x="2291" y="397"/>
                      <a:pt x="2245" y="419"/>
                    </a:cubicBezTo>
                    <a:lnTo>
                      <a:pt x="2245" y="419"/>
                    </a:lnTo>
                    <a:cubicBezTo>
                      <a:pt x="2255" y="317"/>
                      <a:pt x="2200" y="207"/>
                      <a:pt x="2102" y="167"/>
                    </a:cubicBezTo>
                    <a:cubicBezTo>
                      <a:pt x="2073" y="153"/>
                      <a:pt x="2043" y="147"/>
                      <a:pt x="2013" y="147"/>
                    </a:cubicBezTo>
                    <a:cubicBezTo>
                      <a:pt x="1933" y="147"/>
                      <a:pt x="1856" y="192"/>
                      <a:pt x="1805" y="257"/>
                    </a:cubicBezTo>
                    <a:lnTo>
                      <a:pt x="1805" y="257"/>
                    </a:lnTo>
                    <a:cubicBezTo>
                      <a:pt x="1780" y="161"/>
                      <a:pt x="1712" y="75"/>
                      <a:pt x="1619" y="33"/>
                    </a:cubicBezTo>
                    <a:cubicBezTo>
                      <a:pt x="1576" y="10"/>
                      <a:pt x="1530" y="0"/>
                      <a:pt x="1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0"/>
              <p:cNvSpPr/>
              <p:nvPr/>
            </p:nvSpPr>
            <p:spPr>
              <a:xfrm rot="-156621" flipH="1">
                <a:off x="2353403" y="4044886"/>
                <a:ext cx="8696" cy="6674"/>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0"/>
              <p:cNvSpPr/>
              <p:nvPr/>
            </p:nvSpPr>
            <p:spPr>
              <a:xfrm rot="-156621" flipH="1">
                <a:off x="2060104" y="3604928"/>
                <a:ext cx="196563" cy="133573"/>
              </a:xfrm>
              <a:custGeom>
                <a:avLst/>
                <a:gdLst/>
                <a:ahLst/>
                <a:cxnLst/>
                <a:rect l="l" t="t" r="r" b="b"/>
                <a:pathLst>
                  <a:path w="1944" h="1321" extrusionOk="0">
                    <a:moveTo>
                      <a:pt x="1186" y="1"/>
                    </a:moveTo>
                    <a:cubicBezTo>
                      <a:pt x="1093" y="1"/>
                      <a:pt x="998" y="10"/>
                      <a:pt x="906" y="30"/>
                    </a:cubicBezTo>
                    <a:cubicBezTo>
                      <a:pt x="809" y="50"/>
                      <a:pt x="711" y="83"/>
                      <a:pt x="626" y="136"/>
                    </a:cubicBezTo>
                    <a:cubicBezTo>
                      <a:pt x="447" y="250"/>
                      <a:pt x="386" y="449"/>
                      <a:pt x="345" y="644"/>
                    </a:cubicBezTo>
                    <a:cubicBezTo>
                      <a:pt x="309" y="827"/>
                      <a:pt x="280" y="1034"/>
                      <a:pt x="146" y="1173"/>
                    </a:cubicBezTo>
                    <a:cubicBezTo>
                      <a:pt x="114" y="1201"/>
                      <a:pt x="77" y="1225"/>
                      <a:pt x="36" y="1246"/>
                    </a:cubicBezTo>
                    <a:cubicBezTo>
                      <a:pt x="1" y="1260"/>
                      <a:pt x="24" y="1306"/>
                      <a:pt x="58" y="1306"/>
                    </a:cubicBezTo>
                    <a:cubicBezTo>
                      <a:pt x="63" y="1306"/>
                      <a:pt x="68" y="1305"/>
                      <a:pt x="73" y="1303"/>
                    </a:cubicBezTo>
                    <a:cubicBezTo>
                      <a:pt x="219" y="1234"/>
                      <a:pt x="301" y="1083"/>
                      <a:pt x="349" y="933"/>
                    </a:cubicBezTo>
                    <a:cubicBezTo>
                      <a:pt x="402" y="762"/>
                      <a:pt x="406" y="583"/>
                      <a:pt x="475" y="420"/>
                    </a:cubicBezTo>
                    <a:cubicBezTo>
                      <a:pt x="512" y="335"/>
                      <a:pt x="565" y="262"/>
                      <a:pt x="634" y="209"/>
                    </a:cubicBezTo>
                    <a:cubicBezTo>
                      <a:pt x="707" y="156"/>
                      <a:pt x="792" y="124"/>
                      <a:pt x="878" y="103"/>
                    </a:cubicBezTo>
                    <a:cubicBezTo>
                      <a:pt x="979" y="78"/>
                      <a:pt x="1087" y="62"/>
                      <a:pt x="1195" y="62"/>
                    </a:cubicBezTo>
                    <a:cubicBezTo>
                      <a:pt x="1292" y="62"/>
                      <a:pt x="1387" y="74"/>
                      <a:pt x="1475" y="103"/>
                    </a:cubicBezTo>
                    <a:cubicBezTo>
                      <a:pt x="1646" y="156"/>
                      <a:pt x="1797" y="286"/>
                      <a:pt x="1837" y="461"/>
                    </a:cubicBezTo>
                    <a:cubicBezTo>
                      <a:pt x="1858" y="567"/>
                      <a:pt x="1845" y="677"/>
                      <a:pt x="1825" y="778"/>
                    </a:cubicBezTo>
                    <a:cubicBezTo>
                      <a:pt x="1809" y="868"/>
                      <a:pt x="1784" y="961"/>
                      <a:pt x="1740" y="1042"/>
                    </a:cubicBezTo>
                    <a:cubicBezTo>
                      <a:pt x="1666" y="1179"/>
                      <a:pt x="1528" y="1252"/>
                      <a:pt x="1379" y="1252"/>
                    </a:cubicBezTo>
                    <a:cubicBezTo>
                      <a:pt x="1364" y="1252"/>
                      <a:pt x="1348" y="1251"/>
                      <a:pt x="1333" y="1250"/>
                    </a:cubicBezTo>
                    <a:cubicBezTo>
                      <a:pt x="1162" y="1234"/>
                      <a:pt x="1032" y="1120"/>
                      <a:pt x="979" y="965"/>
                    </a:cubicBezTo>
                    <a:cubicBezTo>
                      <a:pt x="951" y="892"/>
                      <a:pt x="943" y="811"/>
                      <a:pt x="951" y="729"/>
                    </a:cubicBezTo>
                    <a:cubicBezTo>
                      <a:pt x="963" y="652"/>
                      <a:pt x="996" y="555"/>
                      <a:pt x="1065" y="510"/>
                    </a:cubicBezTo>
                    <a:cubicBezTo>
                      <a:pt x="1088" y="494"/>
                      <a:pt x="1116" y="488"/>
                      <a:pt x="1145" y="488"/>
                    </a:cubicBezTo>
                    <a:cubicBezTo>
                      <a:pt x="1208" y="488"/>
                      <a:pt x="1277" y="517"/>
                      <a:pt x="1321" y="550"/>
                    </a:cubicBezTo>
                    <a:cubicBezTo>
                      <a:pt x="1390" y="599"/>
                      <a:pt x="1423" y="677"/>
                      <a:pt x="1378" y="746"/>
                    </a:cubicBezTo>
                    <a:cubicBezTo>
                      <a:pt x="1362" y="778"/>
                      <a:pt x="1333" y="794"/>
                      <a:pt x="1297" y="794"/>
                    </a:cubicBezTo>
                    <a:cubicBezTo>
                      <a:pt x="1256" y="794"/>
                      <a:pt x="1256" y="859"/>
                      <a:pt x="1297" y="864"/>
                    </a:cubicBezTo>
                    <a:cubicBezTo>
                      <a:pt x="1382" y="864"/>
                      <a:pt x="1447" y="790"/>
                      <a:pt x="1463" y="709"/>
                    </a:cubicBezTo>
                    <a:cubicBezTo>
                      <a:pt x="1475" y="620"/>
                      <a:pt x="1423" y="538"/>
                      <a:pt x="1349" y="490"/>
                    </a:cubicBezTo>
                    <a:cubicBezTo>
                      <a:pt x="1293" y="450"/>
                      <a:pt x="1218" y="423"/>
                      <a:pt x="1147" y="423"/>
                    </a:cubicBezTo>
                    <a:cubicBezTo>
                      <a:pt x="1115" y="423"/>
                      <a:pt x="1084" y="428"/>
                      <a:pt x="1057" y="441"/>
                    </a:cubicBezTo>
                    <a:cubicBezTo>
                      <a:pt x="963" y="477"/>
                      <a:pt x="923" y="575"/>
                      <a:pt x="898" y="664"/>
                    </a:cubicBezTo>
                    <a:cubicBezTo>
                      <a:pt x="858" y="843"/>
                      <a:pt x="902" y="1038"/>
                      <a:pt x="1028" y="1173"/>
                    </a:cubicBezTo>
                    <a:cubicBezTo>
                      <a:pt x="1120" y="1270"/>
                      <a:pt x="1250" y="1320"/>
                      <a:pt x="1381" y="1320"/>
                    </a:cubicBezTo>
                    <a:cubicBezTo>
                      <a:pt x="1431" y="1320"/>
                      <a:pt x="1480" y="1313"/>
                      <a:pt x="1528" y="1299"/>
                    </a:cubicBezTo>
                    <a:cubicBezTo>
                      <a:pt x="1728" y="1238"/>
                      <a:pt x="1829" y="1059"/>
                      <a:pt x="1874" y="868"/>
                    </a:cubicBezTo>
                    <a:cubicBezTo>
                      <a:pt x="1927" y="656"/>
                      <a:pt x="1943" y="424"/>
                      <a:pt x="1801" y="242"/>
                    </a:cubicBezTo>
                    <a:cubicBezTo>
                      <a:pt x="1663" y="75"/>
                      <a:pt x="1447" y="6"/>
                      <a:pt x="1240" y="2"/>
                    </a:cubicBezTo>
                    <a:cubicBezTo>
                      <a:pt x="1222" y="1"/>
                      <a:pt x="1204"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0"/>
              <p:cNvSpPr/>
              <p:nvPr/>
            </p:nvSpPr>
            <p:spPr>
              <a:xfrm rot="-156621" flipH="1">
                <a:off x="2211045" y="3434139"/>
                <a:ext cx="150152" cy="179985"/>
              </a:xfrm>
              <a:custGeom>
                <a:avLst/>
                <a:gdLst/>
                <a:ahLst/>
                <a:cxnLst/>
                <a:rect l="l" t="t" r="r" b="b"/>
                <a:pathLst>
                  <a:path w="1485" h="1780" extrusionOk="0">
                    <a:moveTo>
                      <a:pt x="447" y="1"/>
                    </a:moveTo>
                    <a:cubicBezTo>
                      <a:pt x="350" y="1"/>
                      <a:pt x="255" y="23"/>
                      <a:pt x="184" y="87"/>
                    </a:cubicBezTo>
                    <a:cubicBezTo>
                      <a:pt x="115" y="148"/>
                      <a:pt x="74" y="237"/>
                      <a:pt x="50" y="327"/>
                    </a:cubicBezTo>
                    <a:cubicBezTo>
                      <a:pt x="1" y="526"/>
                      <a:pt x="25" y="762"/>
                      <a:pt x="184" y="904"/>
                    </a:cubicBezTo>
                    <a:cubicBezTo>
                      <a:pt x="272" y="987"/>
                      <a:pt x="387" y="1031"/>
                      <a:pt x="503" y="1031"/>
                    </a:cubicBezTo>
                    <a:cubicBezTo>
                      <a:pt x="580" y="1031"/>
                      <a:pt x="658" y="1012"/>
                      <a:pt x="729" y="973"/>
                    </a:cubicBezTo>
                    <a:cubicBezTo>
                      <a:pt x="810" y="924"/>
                      <a:pt x="895" y="847"/>
                      <a:pt x="912" y="749"/>
                    </a:cubicBezTo>
                    <a:cubicBezTo>
                      <a:pt x="928" y="644"/>
                      <a:pt x="847" y="566"/>
                      <a:pt x="765" y="510"/>
                    </a:cubicBezTo>
                    <a:cubicBezTo>
                      <a:pt x="719" y="479"/>
                      <a:pt x="659" y="453"/>
                      <a:pt x="602" y="453"/>
                    </a:cubicBezTo>
                    <a:cubicBezTo>
                      <a:pt x="567" y="453"/>
                      <a:pt x="534" y="462"/>
                      <a:pt x="505" y="485"/>
                    </a:cubicBezTo>
                    <a:cubicBezTo>
                      <a:pt x="444" y="534"/>
                      <a:pt x="436" y="623"/>
                      <a:pt x="473" y="688"/>
                    </a:cubicBezTo>
                    <a:cubicBezTo>
                      <a:pt x="489" y="717"/>
                      <a:pt x="517" y="741"/>
                      <a:pt x="554" y="753"/>
                    </a:cubicBezTo>
                    <a:cubicBezTo>
                      <a:pt x="558" y="755"/>
                      <a:pt x="563" y="756"/>
                      <a:pt x="566" y="756"/>
                    </a:cubicBezTo>
                    <a:cubicBezTo>
                      <a:pt x="597" y="756"/>
                      <a:pt x="606" y="703"/>
                      <a:pt x="570" y="688"/>
                    </a:cubicBezTo>
                    <a:cubicBezTo>
                      <a:pt x="517" y="672"/>
                      <a:pt x="501" y="591"/>
                      <a:pt x="534" y="550"/>
                    </a:cubicBezTo>
                    <a:cubicBezTo>
                      <a:pt x="553" y="525"/>
                      <a:pt x="578" y="516"/>
                      <a:pt x="604" y="516"/>
                    </a:cubicBezTo>
                    <a:cubicBezTo>
                      <a:pt x="656" y="516"/>
                      <a:pt x="714" y="552"/>
                      <a:pt x="749" y="579"/>
                    </a:cubicBezTo>
                    <a:cubicBezTo>
                      <a:pt x="782" y="603"/>
                      <a:pt x="822" y="640"/>
                      <a:pt x="838" y="676"/>
                    </a:cubicBezTo>
                    <a:cubicBezTo>
                      <a:pt x="859" y="717"/>
                      <a:pt x="843" y="766"/>
                      <a:pt x="822" y="802"/>
                    </a:cubicBezTo>
                    <a:cubicBezTo>
                      <a:pt x="777" y="875"/>
                      <a:pt x="692" y="924"/>
                      <a:pt x="611" y="949"/>
                    </a:cubicBezTo>
                    <a:cubicBezTo>
                      <a:pt x="575" y="959"/>
                      <a:pt x="538" y="964"/>
                      <a:pt x="502" y="964"/>
                    </a:cubicBezTo>
                    <a:cubicBezTo>
                      <a:pt x="371" y="964"/>
                      <a:pt x="244" y="898"/>
                      <a:pt x="168" y="786"/>
                    </a:cubicBezTo>
                    <a:cubicBezTo>
                      <a:pt x="74" y="644"/>
                      <a:pt x="74" y="424"/>
                      <a:pt x="139" y="266"/>
                    </a:cubicBezTo>
                    <a:cubicBezTo>
                      <a:pt x="172" y="188"/>
                      <a:pt x="225" y="123"/>
                      <a:pt x="302" y="91"/>
                    </a:cubicBezTo>
                    <a:cubicBezTo>
                      <a:pt x="345" y="72"/>
                      <a:pt x="391" y="66"/>
                      <a:pt x="439" y="66"/>
                    </a:cubicBezTo>
                    <a:cubicBezTo>
                      <a:pt x="487" y="66"/>
                      <a:pt x="536" y="72"/>
                      <a:pt x="582" y="79"/>
                    </a:cubicBezTo>
                    <a:cubicBezTo>
                      <a:pt x="753" y="107"/>
                      <a:pt x="920" y="172"/>
                      <a:pt x="1062" y="274"/>
                    </a:cubicBezTo>
                    <a:cubicBezTo>
                      <a:pt x="1339" y="473"/>
                      <a:pt x="1485" y="867"/>
                      <a:pt x="1290" y="1172"/>
                    </a:cubicBezTo>
                    <a:cubicBezTo>
                      <a:pt x="1200" y="1315"/>
                      <a:pt x="1054" y="1412"/>
                      <a:pt x="904" y="1485"/>
                    </a:cubicBezTo>
                    <a:cubicBezTo>
                      <a:pt x="721" y="1575"/>
                      <a:pt x="525" y="1628"/>
                      <a:pt x="334" y="1676"/>
                    </a:cubicBezTo>
                    <a:cubicBezTo>
                      <a:pt x="281" y="1689"/>
                      <a:pt x="233" y="1701"/>
                      <a:pt x="184" y="1713"/>
                    </a:cubicBezTo>
                    <a:cubicBezTo>
                      <a:pt x="147" y="1724"/>
                      <a:pt x="157" y="1780"/>
                      <a:pt x="190" y="1780"/>
                    </a:cubicBezTo>
                    <a:cubicBezTo>
                      <a:pt x="193" y="1780"/>
                      <a:pt x="197" y="1779"/>
                      <a:pt x="200" y="1778"/>
                    </a:cubicBezTo>
                    <a:cubicBezTo>
                      <a:pt x="432" y="1721"/>
                      <a:pt x="664" y="1664"/>
                      <a:pt x="883" y="1567"/>
                    </a:cubicBezTo>
                    <a:cubicBezTo>
                      <a:pt x="1062" y="1489"/>
                      <a:pt x="1233" y="1380"/>
                      <a:pt x="1343" y="1213"/>
                    </a:cubicBezTo>
                    <a:cubicBezTo>
                      <a:pt x="1448" y="1046"/>
                      <a:pt x="1469" y="839"/>
                      <a:pt x="1412" y="652"/>
                    </a:cubicBezTo>
                    <a:cubicBezTo>
                      <a:pt x="1355" y="465"/>
                      <a:pt x="1225" y="298"/>
                      <a:pt x="1054" y="188"/>
                    </a:cubicBezTo>
                    <a:cubicBezTo>
                      <a:pt x="887" y="79"/>
                      <a:pt x="676" y="14"/>
                      <a:pt x="473" y="1"/>
                    </a:cubicBezTo>
                    <a:cubicBezTo>
                      <a:pt x="464" y="1"/>
                      <a:pt x="456" y="1"/>
                      <a:pt x="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0"/>
              <p:cNvSpPr/>
              <p:nvPr/>
            </p:nvSpPr>
            <p:spPr>
              <a:xfrm rot="-156666" flipH="1">
                <a:off x="2659938" y="3756671"/>
                <a:ext cx="104056" cy="246620"/>
              </a:xfrm>
              <a:custGeom>
                <a:avLst/>
                <a:gdLst/>
                <a:ahLst/>
                <a:cxnLst/>
                <a:rect l="l" t="t" r="r" b="b"/>
                <a:pathLst>
                  <a:path w="1326" h="2439" extrusionOk="0">
                    <a:moveTo>
                      <a:pt x="533" y="0"/>
                    </a:moveTo>
                    <a:cubicBezTo>
                      <a:pt x="504" y="0"/>
                      <a:pt x="475" y="3"/>
                      <a:pt x="447" y="10"/>
                    </a:cubicBezTo>
                    <a:cubicBezTo>
                      <a:pt x="333" y="38"/>
                      <a:pt x="236" y="128"/>
                      <a:pt x="228" y="246"/>
                    </a:cubicBezTo>
                    <a:cubicBezTo>
                      <a:pt x="225" y="268"/>
                      <a:pt x="242" y="279"/>
                      <a:pt x="259" y="279"/>
                    </a:cubicBezTo>
                    <a:cubicBezTo>
                      <a:pt x="275" y="279"/>
                      <a:pt x="293" y="268"/>
                      <a:pt x="293" y="246"/>
                    </a:cubicBezTo>
                    <a:cubicBezTo>
                      <a:pt x="301" y="160"/>
                      <a:pt x="378" y="95"/>
                      <a:pt x="459" y="75"/>
                    </a:cubicBezTo>
                    <a:cubicBezTo>
                      <a:pt x="483" y="69"/>
                      <a:pt x="508" y="67"/>
                      <a:pt x="533" y="67"/>
                    </a:cubicBezTo>
                    <a:cubicBezTo>
                      <a:pt x="614" y="67"/>
                      <a:pt x="697" y="94"/>
                      <a:pt x="768" y="128"/>
                    </a:cubicBezTo>
                    <a:cubicBezTo>
                      <a:pt x="858" y="164"/>
                      <a:pt x="927" y="225"/>
                      <a:pt x="947" y="319"/>
                    </a:cubicBezTo>
                    <a:cubicBezTo>
                      <a:pt x="963" y="408"/>
                      <a:pt x="939" y="502"/>
                      <a:pt x="894" y="579"/>
                    </a:cubicBezTo>
                    <a:cubicBezTo>
                      <a:pt x="833" y="677"/>
                      <a:pt x="744" y="750"/>
                      <a:pt x="663" y="823"/>
                    </a:cubicBezTo>
                    <a:cubicBezTo>
                      <a:pt x="640" y="845"/>
                      <a:pt x="659" y="881"/>
                      <a:pt x="687" y="881"/>
                    </a:cubicBezTo>
                    <a:cubicBezTo>
                      <a:pt x="689" y="881"/>
                      <a:pt x="692" y="881"/>
                      <a:pt x="695" y="880"/>
                    </a:cubicBezTo>
                    <a:cubicBezTo>
                      <a:pt x="722" y="871"/>
                      <a:pt x="752" y="866"/>
                      <a:pt x="781" y="866"/>
                    </a:cubicBezTo>
                    <a:cubicBezTo>
                      <a:pt x="893" y="866"/>
                      <a:pt x="1009" y="930"/>
                      <a:pt x="1045" y="1043"/>
                    </a:cubicBezTo>
                    <a:cubicBezTo>
                      <a:pt x="1089" y="1177"/>
                      <a:pt x="1000" y="1331"/>
                      <a:pt x="862" y="1356"/>
                    </a:cubicBezTo>
                    <a:cubicBezTo>
                      <a:pt x="829" y="1360"/>
                      <a:pt x="829" y="1413"/>
                      <a:pt x="862" y="1421"/>
                    </a:cubicBezTo>
                    <a:cubicBezTo>
                      <a:pt x="1012" y="1449"/>
                      <a:pt x="1220" y="1498"/>
                      <a:pt x="1248" y="1681"/>
                    </a:cubicBezTo>
                    <a:cubicBezTo>
                      <a:pt x="1273" y="1840"/>
                      <a:pt x="1116" y="1876"/>
                      <a:pt x="989" y="1880"/>
                    </a:cubicBezTo>
                    <a:lnTo>
                      <a:pt x="989" y="1880"/>
                    </a:lnTo>
                    <a:cubicBezTo>
                      <a:pt x="976" y="1877"/>
                      <a:pt x="962" y="1876"/>
                      <a:pt x="948" y="1876"/>
                    </a:cubicBezTo>
                    <a:cubicBezTo>
                      <a:pt x="943" y="1876"/>
                      <a:pt x="939" y="1876"/>
                      <a:pt x="935" y="1876"/>
                    </a:cubicBezTo>
                    <a:cubicBezTo>
                      <a:pt x="894" y="1880"/>
                      <a:pt x="894" y="1941"/>
                      <a:pt x="935" y="1945"/>
                    </a:cubicBezTo>
                    <a:cubicBezTo>
                      <a:pt x="946" y="1946"/>
                      <a:pt x="958" y="1946"/>
                      <a:pt x="970" y="1946"/>
                    </a:cubicBezTo>
                    <a:lnTo>
                      <a:pt x="970" y="1946"/>
                    </a:lnTo>
                    <a:cubicBezTo>
                      <a:pt x="1046" y="1958"/>
                      <a:pt x="1103" y="2029"/>
                      <a:pt x="1114" y="2104"/>
                    </a:cubicBezTo>
                    <a:cubicBezTo>
                      <a:pt x="1126" y="2201"/>
                      <a:pt x="1053" y="2287"/>
                      <a:pt x="972" y="2331"/>
                    </a:cubicBezTo>
                    <a:cubicBezTo>
                      <a:pt x="916" y="2361"/>
                      <a:pt x="855" y="2373"/>
                      <a:pt x="794" y="2373"/>
                    </a:cubicBezTo>
                    <a:cubicBezTo>
                      <a:pt x="737" y="2373"/>
                      <a:pt x="680" y="2363"/>
                      <a:pt x="626" y="2348"/>
                    </a:cubicBezTo>
                    <a:cubicBezTo>
                      <a:pt x="516" y="2319"/>
                      <a:pt x="410" y="2275"/>
                      <a:pt x="313" y="2218"/>
                    </a:cubicBezTo>
                    <a:cubicBezTo>
                      <a:pt x="211" y="2161"/>
                      <a:pt x="118" y="2079"/>
                      <a:pt x="69" y="1970"/>
                    </a:cubicBezTo>
                    <a:cubicBezTo>
                      <a:pt x="64" y="1957"/>
                      <a:pt x="55" y="1952"/>
                      <a:pt x="45" y="1952"/>
                    </a:cubicBezTo>
                    <a:cubicBezTo>
                      <a:pt x="24" y="1952"/>
                      <a:pt x="1" y="1977"/>
                      <a:pt x="12" y="2002"/>
                    </a:cubicBezTo>
                    <a:cubicBezTo>
                      <a:pt x="65" y="2116"/>
                      <a:pt x="158" y="2201"/>
                      <a:pt x="260" y="2266"/>
                    </a:cubicBezTo>
                    <a:cubicBezTo>
                      <a:pt x="374" y="2336"/>
                      <a:pt x="508" y="2388"/>
                      <a:pt x="638" y="2421"/>
                    </a:cubicBezTo>
                    <a:cubicBezTo>
                      <a:pt x="688" y="2432"/>
                      <a:pt x="739" y="2439"/>
                      <a:pt x="790" y="2439"/>
                    </a:cubicBezTo>
                    <a:cubicBezTo>
                      <a:pt x="871" y="2439"/>
                      <a:pt x="952" y="2421"/>
                      <a:pt x="1024" y="2376"/>
                    </a:cubicBezTo>
                    <a:cubicBezTo>
                      <a:pt x="1118" y="2319"/>
                      <a:pt x="1191" y="2214"/>
                      <a:pt x="1179" y="2100"/>
                    </a:cubicBezTo>
                    <a:cubicBezTo>
                      <a:pt x="1171" y="2039"/>
                      <a:pt x="1140" y="1980"/>
                      <a:pt x="1095" y="1938"/>
                    </a:cubicBezTo>
                    <a:lnTo>
                      <a:pt x="1095" y="1938"/>
                    </a:lnTo>
                    <a:cubicBezTo>
                      <a:pt x="1133" y="1931"/>
                      <a:pt x="1169" y="1919"/>
                      <a:pt x="1203" y="1900"/>
                    </a:cubicBezTo>
                    <a:cubicBezTo>
                      <a:pt x="1281" y="1856"/>
                      <a:pt x="1325" y="1774"/>
                      <a:pt x="1317" y="1689"/>
                    </a:cubicBezTo>
                    <a:cubicBezTo>
                      <a:pt x="1309" y="1600"/>
                      <a:pt x="1256" y="1518"/>
                      <a:pt x="1183" y="1465"/>
                    </a:cubicBezTo>
                    <a:cubicBezTo>
                      <a:pt x="1122" y="1421"/>
                      <a:pt x="1052" y="1396"/>
                      <a:pt x="979" y="1378"/>
                    </a:cubicBezTo>
                    <a:lnTo>
                      <a:pt x="979" y="1378"/>
                    </a:lnTo>
                    <a:cubicBezTo>
                      <a:pt x="1092" y="1305"/>
                      <a:pt x="1151" y="1154"/>
                      <a:pt x="1110" y="1022"/>
                    </a:cubicBezTo>
                    <a:cubicBezTo>
                      <a:pt x="1065" y="888"/>
                      <a:pt x="926" y="804"/>
                      <a:pt x="786" y="800"/>
                    </a:cubicBezTo>
                    <a:lnTo>
                      <a:pt x="786" y="800"/>
                    </a:lnTo>
                    <a:cubicBezTo>
                      <a:pt x="926" y="667"/>
                      <a:pt x="1049" y="505"/>
                      <a:pt x="1008" y="303"/>
                    </a:cubicBezTo>
                    <a:cubicBezTo>
                      <a:pt x="988" y="189"/>
                      <a:pt x="902" y="116"/>
                      <a:pt x="805" y="71"/>
                    </a:cubicBezTo>
                    <a:cubicBezTo>
                      <a:pt x="718" y="31"/>
                      <a:pt x="625" y="0"/>
                      <a:pt x="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0"/>
              <p:cNvSpPr/>
              <p:nvPr/>
            </p:nvSpPr>
            <p:spPr>
              <a:xfrm rot="-156621" flipH="1">
                <a:off x="2126822" y="3806224"/>
                <a:ext cx="8291" cy="6674"/>
              </a:xfrm>
              <a:custGeom>
                <a:avLst/>
                <a:gdLst/>
                <a:ahLst/>
                <a:cxnLst/>
                <a:rect l="l" t="t" r="r" b="b"/>
                <a:pathLst>
                  <a:path w="82" h="66" extrusionOk="0">
                    <a:moveTo>
                      <a:pt x="33" y="1"/>
                    </a:moveTo>
                    <a:cubicBezTo>
                      <a:pt x="29" y="1"/>
                      <a:pt x="24" y="1"/>
                      <a:pt x="20" y="5"/>
                    </a:cubicBezTo>
                    <a:cubicBezTo>
                      <a:pt x="16" y="5"/>
                      <a:pt x="12" y="5"/>
                      <a:pt x="12" y="9"/>
                    </a:cubicBezTo>
                    <a:cubicBezTo>
                      <a:pt x="8" y="13"/>
                      <a:pt x="4" y="17"/>
                      <a:pt x="4" y="21"/>
                    </a:cubicBezTo>
                    <a:cubicBezTo>
                      <a:pt x="0" y="25"/>
                      <a:pt x="0" y="29"/>
                      <a:pt x="0" y="33"/>
                    </a:cubicBezTo>
                    <a:lnTo>
                      <a:pt x="0" y="41"/>
                    </a:lnTo>
                    <a:cubicBezTo>
                      <a:pt x="4" y="45"/>
                      <a:pt x="8" y="53"/>
                      <a:pt x="12" y="57"/>
                    </a:cubicBezTo>
                    <a:lnTo>
                      <a:pt x="16" y="62"/>
                    </a:lnTo>
                    <a:cubicBezTo>
                      <a:pt x="20" y="66"/>
                      <a:pt x="29" y="66"/>
                      <a:pt x="33" y="66"/>
                    </a:cubicBezTo>
                    <a:lnTo>
                      <a:pt x="49" y="66"/>
                    </a:lnTo>
                    <a:cubicBezTo>
                      <a:pt x="53" y="66"/>
                      <a:pt x="57" y="66"/>
                      <a:pt x="61" y="62"/>
                    </a:cubicBezTo>
                    <a:cubicBezTo>
                      <a:pt x="65" y="62"/>
                      <a:pt x="69" y="57"/>
                      <a:pt x="73" y="57"/>
                    </a:cubicBezTo>
                    <a:cubicBezTo>
                      <a:pt x="77" y="53"/>
                      <a:pt x="77" y="49"/>
                      <a:pt x="81" y="45"/>
                    </a:cubicBezTo>
                    <a:cubicBezTo>
                      <a:pt x="81" y="41"/>
                      <a:pt x="81" y="37"/>
                      <a:pt x="81" y="33"/>
                    </a:cubicBezTo>
                    <a:lnTo>
                      <a:pt x="81" y="25"/>
                    </a:lnTo>
                    <a:cubicBezTo>
                      <a:pt x="81" y="17"/>
                      <a:pt x="77" y="13"/>
                      <a:pt x="73" y="9"/>
                    </a:cubicBezTo>
                    <a:lnTo>
                      <a:pt x="65" y="5"/>
                    </a:lnTo>
                    <a:cubicBezTo>
                      <a:pt x="61" y="1"/>
                      <a:pt x="57"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0"/>
              <p:cNvSpPr/>
              <p:nvPr/>
            </p:nvSpPr>
            <p:spPr>
              <a:xfrm rot="-156621" flipH="1">
                <a:off x="2267964" y="3642999"/>
                <a:ext cx="8291" cy="6674"/>
              </a:xfrm>
              <a:custGeom>
                <a:avLst/>
                <a:gdLst/>
                <a:ahLst/>
                <a:cxnLst/>
                <a:rect l="l" t="t" r="r" b="b"/>
                <a:pathLst>
                  <a:path w="82" h="66" extrusionOk="0">
                    <a:moveTo>
                      <a:pt x="33" y="1"/>
                    </a:moveTo>
                    <a:cubicBezTo>
                      <a:pt x="29" y="1"/>
                      <a:pt x="25" y="1"/>
                      <a:pt x="21" y="5"/>
                    </a:cubicBezTo>
                    <a:cubicBezTo>
                      <a:pt x="17" y="5"/>
                      <a:pt x="13" y="5"/>
                      <a:pt x="9" y="9"/>
                    </a:cubicBezTo>
                    <a:cubicBezTo>
                      <a:pt x="4" y="13"/>
                      <a:pt x="4" y="17"/>
                      <a:pt x="4" y="21"/>
                    </a:cubicBezTo>
                    <a:cubicBezTo>
                      <a:pt x="0" y="25"/>
                      <a:pt x="0" y="29"/>
                      <a:pt x="0" y="33"/>
                    </a:cubicBezTo>
                    <a:lnTo>
                      <a:pt x="0" y="41"/>
                    </a:lnTo>
                    <a:cubicBezTo>
                      <a:pt x="0" y="45"/>
                      <a:pt x="4" y="53"/>
                      <a:pt x="9" y="57"/>
                    </a:cubicBezTo>
                    <a:lnTo>
                      <a:pt x="17" y="62"/>
                    </a:lnTo>
                    <a:cubicBezTo>
                      <a:pt x="21" y="66"/>
                      <a:pt x="25" y="66"/>
                      <a:pt x="33" y="66"/>
                    </a:cubicBezTo>
                    <a:lnTo>
                      <a:pt x="49" y="66"/>
                    </a:lnTo>
                    <a:cubicBezTo>
                      <a:pt x="53" y="66"/>
                      <a:pt x="57" y="66"/>
                      <a:pt x="61" y="62"/>
                    </a:cubicBezTo>
                    <a:cubicBezTo>
                      <a:pt x="65" y="62"/>
                      <a:pt x="70" y="57"/>
                      <a:pt x="74" y="57"/>
                    </a:cubicBezTo>
                    <a:cubicBezTo>
                      <a:pt x="74" y="53"/>
                      <a:pt x="78" y="49"/>
                      <a:pt x="78" y="45"/>
                    </a:cubicBezTo>
                    <a:cubicBezTo>
                      <a:pt x="82" y="41"/>
                      <a:pt x="82" y="37"/>
                      <a:pt x="82" y="33"/>
                    </a:cubicBezTo>
                    <a:lnTo>
                      <a:pt x="82" y="25"/>
                    </a:lnTo>
                    <a:cubicBezTo>
                      <a:pt x="78" y="17"/>
                      <a:pt x="78" y="13"/>
                      <a:pt x="74" y="9"/>
                    </a:cubicBezTo>
                    <a:lnTo>
                      <a:pt x="65" y="5"/>
                    </a:lnTo>
                    <a:cubicBezTo>
                      <a:pt x="61" y="1"/>
                      <a:pt x="53"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0"/>
              <p:cNvSpPr/>
              <p:nvPr/>
            </p:nvSpPr>
            <p:spPr>
              <a:xfrm rot="-156621" flipH="1">
                <a:off x="2415232" y="3542473"/>
                <a:ext cx="7482" cy="7887"/>
              </a:xfrm>
              <a:custGeom>
                <a:avLst/>
                <a:gdLst/>
                <a:ahLst/>
                <a:cxnLst/>
                <a:rect l="l" t="t" r="r" b="b"/>
                <a:pathLst>
                  <a:path w="74" h="78" extrusionOk="0">
                    <a:moveTo>
                      <a:pt x="29" y="1"/>
                    </a:moveTo>
                    <a:cubicBezTo>
                      <a:pt x="25" y="5"/>
                      <a:pt x="21" y="5"/>
                      <a:pt x="21" y="5"/>
                    </a:cubicBezTo>
                    <a:cubicBezTo>
                      <a:pt x="17" y="9"/>
                      <a:pt x="13" y="13"/>
                      <a:pt x="13" y="13"/>
                    </a:cubicBezTo>
                    <a:cubicBezTo>
                      <a:pt x="8" y="13"/>
                      <a:pt x="8" y="17"/>
                      <a:pt x="4" y="17"/>
                    </a:cubicBezTo>
                    <a:cubicBezTo>
                      <a:pt x="4" y="21"/>
                      <a:pt x="4" y="25"/>
                      <a:pt x="0" y="29"/>
                    </a:cubicBezTo>
                    <a:cubicBezTo>
                      <a:pt x="0" y="33"/>
                      <a:pt x="0" y="37"/>
                      <a:pt x="0" y="37"/>
                    </a:cubicBezTo>
                    <a:lnTo>
                      <a:pt x="0" y="41"/>
                    </a:lnTo>
                    <a:cubicBezTo>
                      <a:pt x="0" y="45"/>
                      <a:pt x="0" y="45"/>
                      <a:pt x="0" y="49"/>
                    </a:cubicBezTo>
                    <a:cubicBezTo>
                      <a:pt x="4" y="53"/>
                      <a:pt x="4" y="57"/>
                      <a:pt x="4" y="57"/>
                    </a:cubicBezTo>
                    <a:lnTo>
                      <a:pt x="4" y="62"/>
                    </a:lnTo>
                    <a:cubicBezTo>
                      <a:pt x="8" y="62"/>
                      <a:pt x="8" y="66"/>
                      <a:pt x="13" y="70"/>
                    </a:cubicBezTo>
                    <a:cubicBezTo>
                      <a:pt x="17" y="74"/>
                      <a:pt x="21" y="74"/>
                      <a:pt x="29" y="78"/>
                    </a:cubicBezTo>
                    <a:lnTo>
                      <a:pt x="49" y="78"/>
                    </a:lnTo>
                    <a:cubicBezTo>
                      <a:pt x="53" y="78"/>
                      <a:pt x="57" y="74"/>
                      <a:pt x="57" y="70"/>
                    </a:cubicBezTo>
                    <a:cubicBezTo>
                      <a:pt x="61" y="70"/>
                      <a:pt x="65" y="66"/>
                      <a:pt x="69" y="62"/>
                    </a:cubicBezTo>
                    <a:cubicBezTo>
                      <a:pt x="69" y="57"/>
                      <a:pt x="69" y="53"/>
                      <a:pt x="73" y="49"/>
                    </a:cubicBezTo>
                    <a:cubicBezTo>
                      <a:pt x="73" y="46"/>
                      <a:pt x="73" y="42"/>
                      <a:pt x="71" y="39"/>
                    </a:cubicBezTo>
                    <a:lnTo>
                      <a:pt x="71" y="39"/>
                    </a:lnTo>
                    <a:lnTo>
                      <a:pt x="73" y="33"/>
                    </a:lnTo>
                    <a:cubicBezTo>
                      <a:pt x="73" y="29"/>
                      <a:pt x="69" y="21"/>
                      <a:pt x="69" y="17"/>
                    </a:cubicBezTo>
                    <a:lnTo>
                      <a:pt x="61" y="13"/>
                    </a:lnTo>
                    <a:cubicBezTo>
                      <a:pt x="57" y="9"/>
                      <a:pt x="53" y="5"/>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0"/>
              <p:cNvSpPr/>
              <p:nvPr/>
            </p:nvSpPr>
            <p:spPr>
              <a:xfrm rot="-156621" flipH="1">
                <a:off x="2537173" y="3481731"/>
                <a:ext cx="8291" cy="8393"/>
              </a:xfrm>
              <a:custGeom>
                <a:avLst/>
                <a:gdLst/>
                <a:ahLst/>
                <a:cxnLst/>
                <a:rect l="l" t="t" r="r" b="b"/>
                <a:pathLst>
                  <a:path w="82" h="83" extrusionOk="0">
                    <a:moveTo>
                      <a:pt x="49" y="1"/>
                    </a:moveTo>
                    <a:lnTo>
                      <a:pt x="41" y="5"/>
                    </a:lnTo>
                    <a:cubicBezTo>
                      <a:pt x="33" y="5"/>
                      <a:pt x="29" y="9"/>
                      <a:pt x="25" y="13"/>
                    </a:cubicBezTo>
                    <a:lnTo>
                      <a:pt x="8" y="29"/>
                    </a:lnTo>
                    <a:cubicBezTo>
                      <a:pt x="8" y="29"/>
                      <a:pt x="4" y="33"/>
                      <a:pt x="4" y="37"/>
                    </a:cubicBezTo>
                    <a:cubicBezTo>
                      <a:pt x="0" y="41"/>
                      <a:pt x="0" y="45"/>
                      <a:pt x="0" y="50"/>
                    </a:cubicBezTo>
                    <a:cubicBezTo>
                      <a:pt x="0" y="54"/>
                      <a:pt x="0" y="58"/>
                      <a:pt x="4" y="62"/>
                    </a:cubicBezTo>
                    <a:cubicBezTo>
                      <a:pt x="4" y="66"/>
                      <a:pt x="8" y="70"/>
                      <a:pt x="8" y="74"/>
                    </a:cubicBezTo>
                    <a:lnTo>
                      <a:pt x="17" y="78"/>
                    </a:lnTo>
                    <a:cubicBezTo>
                      <a:pt x="21" y="82"/>
                      <a:pt x="29" y="82"/>
                      <a:pt x="33" y="82"/>
                    </a:cubicBezTo>
                    <a:lnTo>
                      <a:pt x="41" y="82"/>
                    </a:lnTo>
                    <a:cubicBezTo>
                      <a:pt x="49" y="82"/>
                      <a:pt x="53" y="78"/>
                      <a:pt x="57" y="74"/>
                    </a:cubicBezTo>
                    <a:lnTo>
                      <a:pt x="73" y="58"/>
                    </a:lnTo>
                    <a:cubicBezTo>
                      <a:pt x="73" y="54"/>
                      <a:pt x="78" y="54"/>
                      <a:pt x="78" y="50"/>
                    </a:cubicBezTo>
                    <a:cubicBezTo>
                      <a:pt x="82" y="45"/>
                      <a:pt x="82" y="41"/>
                      <a:pt x="82" y="33"/>
                    </a:cubicBezTo>
                    <a:cubicBezTo>
                      <a:pt x="82" y="29"/>
                      <a:pt x="82" y="25"/>
                      <a:pt x="78" y="21"/>
                    </a:cubicBezTo>
                    <a:cubicBezTo>
                      <a:pt x="78" y="17"/>
                      <a:pt x="73" y="13"/>
                      <a:pt x="73" y="13"/>
                    </a:cubicBezTo>
                    <a:lnTo>
                      <a:pt x="65" y="5"/>
                    </a:lnTo>
                    <a:cubicBezTo>
                      <a:pt x="61" y="5"/>
                      <a:pt x="53"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0"/>
              <p:cNvSpPr/>
              <p:nvPr/>
            </p:nvSpPr>
            <p:spPr>
              <a:xfrm rot="-156621" flipH="1">
                <a:off x="2675583" y="3682452"/>
                <a:ext cx="6673" cy="8393"/>
              </a:xfrm>
              <a:custGeom>
                <a:avLst/>
                <a:gdLst/>
                <a:ahLst/>
                <a:cxnLst/>
                <a:rect l="l" t="t" r="r" b="b"/>
                <a:pathLst>
                  <a:path w="66" h="83" extrusionOk="0">
                    <a:moveTo>
                      <a:pt x="25" y="1"/>
                    </a:moveTo>
                    <a:cubicBezTo>
                      <a:pt x="17" y="5"/>
                      <a:pt x="13" y="9"/>
                      <a:pt x="9" y="13"/>
                    </a:cubicBezTo>
                    <a:lnTo>
                      <a:pt x="5" y="17"/>
                    </a:lnTo>
                    <a:cubicBezTo>
                      <a:pt x="1" y="21"/>
                      <a:pt x="1" y="29"/>
                      <a:pt x="1" y="33"/>
                    </a:cubicBezTo>
                    <a:lnTo>
                      <a:pt x="1" y="50"/>
                    </a:lnTo>
                    <a:cubicBezTo>
                      <a:pt x="1" y="54"/>
                      <a:pt x="1" y="58"/>
                      <a:pt x="1" y="62"/>
                    </a:cubicBezTo>
                    <a:cubicBezTo>
                      <a:pt x="5" y="66"/>
                      <a:pt x="5" y="70"/>
                      <a:pt x="9" y="74"/>
                    </a:cubicBezTo>
                    <a:cubicBezTo>
                      <a:pt x="13" y="78"/>
                      <a:pt x="17" y="78"/>
                      <a:pt x="21" y="82"/>
                    </a:cubicBezTo>
                    <a:lnTo>
                      <a:pt x="42" y="82"/>
                    </a:lnTo>
                    <a:cubicBezTo>
                      <a:pt x="46" y="82"/>
                      <a:pt x="54" y="78"/>
                      <a:pt x="58" y="74"/>
                    </a:cubicBezTo>
                    <a:lnTo>
                      <a:pt x="62" y="66"/>
                    </a:lnTo>
                    <a:cubicBezTo>
                      <a:pt x="66" y="62"/>
                      <a:pt x="66" y="58"/>
                      <a:pt x="66" y="50"/>
                    </a:cubicBezTo>
                    <a:lnTo>
                      <a:pt x="66" y="33"/>
                    </a:lnTo>
                    <a:cubicBezTo>
                      <a:pt x="66" y="29"/>
                      <a:pt x="66" y="25"/>
                      <a:pt x="62" y="21"/>
                    </a:cubicBezTo>
                    <a:cubicBezTo>
                      <a:pt x="62" y="17"/>
                      <a:pt x="58" y="13"/>
                      <a:pt x="58" y="13"/>
                    </a:cubicBezTo>
                    <a:cubicBezTo>
                      <a:pt x="54" y="9"/>
                      <a:pt x="50" y="5"/>
                      <a:pt x="46" y="5"/>
                    </a:cubicBezTo>
                    <a:cubicBezTo>
                      <a:pt x="42" y="1"/>
                      <a:pt x="38"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0"/>
              <p:cNvSpPr/>
              <p:nvPr/>
            </p:nvSpPr>
            <p:spPr>
              <a:xfrm rot="-156621" flipH="1">
                <a:off x="2622857" y="3963063"/>
                <a:ext cx="8696" cy="6674"/>
              </a:xfrm>
              <a:custGeom>
                <a:avLst/>
                <a:gdLst/>
                <a:ahLst/>
                <a:cxnLst/>
                <a:rect l="l" t="t" r="r" b="b"/>
                <a:pathLst>
                  <a:path w="86" h="66" extrusionOk="0">
                    <a:moveTo>
                      <a:pt x="45" y="0"/>
                    </a:moveTo>
                    <a:cubicBezTo>
                      <a:pt x="0" y="0"/>
                      <a:pt x="0" y="65"/>
                      <a:pt x="45" y="65"/>
                    </a:cubicBezTo>
                    <a:cubicBezTo>
                      <a:pt x="85" y="65"/>
                      <a:pt x="85"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0"/>
              <p:cNvSpPr/>
              <p:nvPr/>
            </p:nvSpPr>
            <p:spPr>
              <a:xfrm rot="-156621" flipH="1">
                <a:off x="1727739" y="3026811"/>
                <a:ext cx="818707" cy="509316"/>
              </a:xfrm>
              <a:custGeom>
                <a:avLst/>
                <a:gdLst/>
                <a:ahLst/>
                <a:cxnLst/>
                <a:rect l="l" t="t" r="r" b="b"/>
                <a:pathLst>
                  <a:path w="8097" h="5037" extrusionOk="0">
                    <a:moveTo>
                      <a:pt x="41" y="0"/>
                    </a:moveTo>
                    <a:cubicBezTo>
                      <a:pt x="1" y="0"/>
                      <a:pt x="1" y="65"/>
                      <a:pt x="41" y="65"/>
                    </a:cubicBezTo>
                    <a:cubicBezTo>
                      <a:pt x="627" y="69"/>
                      <a:pt x="1216" y="179"/>
                      <a:pt x="1749" y="419"/>
                    </a:cubicBezTo>
                    <a:cubicBezTo>
                      <a:pt x="2281" y="659"/>
                      <a:pt x="2741" y="1013"/>
                      <a:pt x="3058" y="1496"/>
                    </a:cubicBezTo>
                    <a:cubicBezTo>
                      <a:pt x="3245" y="1777"/>
                      <a:pt x="3375" y="2090"/>
                      <a:pt x="3570" y="2366"/>
                    </a:cubicBezTo>
                    <a:cubicBezTo>
                      <a:pt x="3757" y="2623"/>
                      <a:pt x="3997" y="2826"/>
                      <a:pt x="4274" y="2984"/>
                    </a:cubicBezTo>
                    <a:cubicBezTo>
                      <a:pt x="4855" y="3326"/>
                      <a:pt x="5522" y="3456"/>
                      <a:pt x="6148" y="3684"/>
                    </a:cubicBezTo>
                    <a:cubicBezTo>
                      <a:pt x="6477" y="3806"/>
                      <a:pt x="6786" y="3964"/>
                      <a:pt x="7071" y="4168"/>
                    </a:cubicBezTo>
                    <a:cubicBezTo>
                      <a:pt x="7351" y="4371"/>
                      <a:pt x="7603" y="4607"/>
                      <a:pt x="7847" y="4846"/>
                    </a:cubicBezTo>
                    <a:cubicBezTo>
                      <a:pt x="7908" y="4907"/>
                      <a:pt x="7969" y="4968"/>
                      <a:pt x="8030" y="5025"/>
                    </a:cubicBezTo>
                    <a:cubicBezTo>
                      <a:pt x="8037" y="5033"/>
                      <a:pt x="8044" y="5036"/>
                      <a:pt x="8052" y="5036"/>
                    </a:cubicBezTo>
                    <a:cubicBezTo>
                      <a:pt x="8076" y="5036"/>
                      <a:pt x="8097" y="5002"/>
                      <a:pt x="8075" y="4981"/>
                    </a:cubicBezTo>
                    <a:cubicBezTo>
                      <a:pt x="7831" y="4737"/>
                      <a:pt x="7583" y="4493"/>
                      <a:pt x="7311" y="4273"/>
                    </a:cubicBezTo>
                    <a:cubicBezTo>
                      <a:pt x="7042" y="4054"/>
                      <a:pt x="6754" y="3871"/>
                      <a:pt x="6436" y="3732"/>
                    </a:cubicBezTo>
                    <a:cubicBezTo>
                      <a:pt x="5806" y="3456"/>
                      <a:pt x="5119" y="3342"/>
                      <a:pt x="4501" y="3033"/>
                    </a:cubicBezTo>
                    <a:cubicBezTo>
                      <a:pt x="4217" y="2895"/>
                      <a:pt x="3948" y="2712"/>
                      <a:pt x="3741" y="2476"/>
                    </a:cubicBezTo>
                    <a:cubicBezTo>
                      <a:pt x="3517" y="2216"/>
                      <a:pt x="3379" y="1903"/>
                      <a:pt x="3208" y="1610"/>
                    </a:cubicBezTo>
                    <a:cubicBezTo>
                      <a:pt x="2908" y="1102"/>
                      <a:pt x="2468" y="708"/>
                      <a:pt x="1944" y="439"/>
                    </a:cubicBezTo>
                    <a:cubicBezTo>
                      <a:pt x="1419" y="175"/>
                      <a:pt x="842" y="37"/>
                      <a:pt x="257" y="8"/>
                    </a:cubicBezTo>
                    <a:cubicBezTo>
                      <a:pt x="188" y="4"/>
                      <a:pt x="11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0"/>
              <p:cNvSpPr/>
              <p:nvPr/>
            </p:nvSpPr>
            <p:spPr>
              <a:xfrm rot="-156621" flipH="1">
                <a:off x="1880664" y="2998960"/>
                <a:ext cx="292215" cy="150358"/>
              </a:xfrm>
              <a:custGeom>
                <a:avLst/>
                <a:gdLst/>
                <a:ahLst/>
                <a:cxnLst/>
                <a:rect l="l" t="t" r="r" b="b"/>
                <a:pathLst>
                  <a:path w="2890" h="1487" extrusionOk="0">
                    <a:moveTo>
                      <a:pt x="2846" y="1"/>
                    </a:moveTo>
                    <a:cubicBezTo>
                      <a:pt x="2843" y="1"/>
                      <a:pt x="2840" y="1"/>
                      <a:pt x="2836" y="2"/>
                    </a:cubicBezTo>
                    <a:lnTo>
                      <a:pt x="2832" y="2"/>
                    </a:lnTo>
                    <a:cubicBezTo>
                      <a:pt x="2454" y="116"/>
                      <a:pt x="2092" y="283"/>
                      <a:pt x="1739" y="466"/>
                    </a:cubicBezTo>
                    <a:cubicBezTo>
                      <a:pt x="1389" y="648"/>
                      <a:pt x="1019" y="864"/>
                      <a:pt x="661" y="1067"/>
                    </a:cubicBezTo>
                    <a:cubicBezTo>
                      <a:pt x="450" y="1185"/>
                      <a:pt x="243" y="1307"/>
                      <a:pt x="31" y="1425"/>
                    </a:cubicBezTo>
                    <a:cubicBezTo>
                      <a:pt x="0" y="1442"/>
                      <a:pt x="19" y="1486"/>
                      <a:pt x="48" y="1486"/>
                    </a:cubicBezTo>
                    <a:cubicBezTo>
                      <a:pt x="53" y="1486"/>
                      <a:pt x="58" y="1485"/>
                      <a:pt x="64" y="1482"/>
                    </a:cubicBezTo>
                    <a:cubicBezTo>
                      <a:pt x="434" y="1271"/>
                      <a:pt x="804" y="1063"/>
                      <a:pt x="1174" y="852"/>
                    </a:cubicBezTo>
                    <a:cubicBezTo>
                      <a:pt x="1515" y="657"/>
                      <a:pt x="1861" y="466"/>
                      <a:pt x="2223" y="303"/>
                    </a:cubicBezTo>
                    <a:cubicBezTo>
                      <a:pt x="2426" y="213"/>
                      <a:pt x="2637" y="132"/>
                      <a:pt x="2853" y="67"/>
                    </a:cubicBezTo>
                    <a:cubicBezTo>
                      <a:pt x="2890" y="56"/>
                      <a:pt x="2879" y="1"/>
                      <a:pt x="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0"/>
              <p:cNvSpPr/>
              <p:nvPr/>
            </p:nvSpPr>
            <p:spPr>
              <a:xfrm rot="-156621" flipH="1">
                <a:off x="1689734" y="2953396"/>
                <a:ext cx="1080892" cy="1216110"/>
              </a:xfrm>
              <a:custGeom>
                <a:avLst/>
                <a:gdLst/>
                <a:ahLst/>
                <a:cxnLst/>
                <a:rect l="l" t="t" r="r" b="b"/>
                <a:pathLst>
                  <a:path w="10690" h="12027" fill="none" extrusionOk="0">
                    <a:moveTo>
                      <a:pt x="8490" y="0"/>
                    </a:moveTo>
                    <a:cubicBezTo>
                      <a:pt x="8490" y="0"/>
                      <a:pt x="10673" y="5062"/>
                      <a:pt x="10689" y="11311"/>
                    </a:cubicBezTo>
                    <a:cubicBezTo>
                      <a:pt x="10689" y="11311"/>
                      <a:pt x="3566" y="12026"/>
                      <a:pt x="172" y="11311"/>
                    </a:cubicBezTo>
                    <a:cubicBezTo>
                      <a:pt x="172" y="11311"/>
                      <a:pt x="1" y="5334"/>
                      <a:pt x="2371" y="0"/>
                    </a:cubicBezTo>
                    <a:cubicBezTo>
                      <a:pt x="2371" y="0"/>
                      <a:pt x="3697" y="277"/>
                      <a:pt x="4237" y="484"/>
                    </a:cubicBezTo>
                    <a:cubicBezTo>
                      <a:pt x="5058" y="797"/>
                      <a:pt x="5384" y="1370"/>
                      <a:pt x="5384" y="1370"/>
                    </a:cubicBezTo>
                    <a:cubicBezTo>
                      <a:pt x="5384" y="1370"/>
                      <a:pt x="5880" y="785"/>
                      <a:pt x="6583" y="516"/>
                    </a:cubicBezTo>
                    <a:cubicBezTo>
                      <a:pt x="7335" y="232"/>
                      <a:pt x="8490" y="0"/>
                      <a:pt x="8490" y="0"/>
                    </a:cubicBezTo>
                    <a:close/>
                  </a:path>
                </a:pathLst>
              </a:custGeom>
              <a:noFill/>
              <a:ln w="16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0"/>
              <p:cNvSpPr/>
              <p:nvPr/>
            </p:nvSpPr>
            <p:spPr>
              <a:xfrm rot="-156621" flipH="1">
                <a:off x="1736336" y="2961832"/>
                <a:ext cx="779577" cy="528933"/>
              </a:xfrm>
              <a:custGeom>
                <a:avLst/>
                <a:gdLst/>
                <a:ahLst/>
                <a:cxnLst/>
                <a:rect l="l" t="t" r="r" b="b"/>
                <a:pathLst>
                  <a:path w="7710" h="5231" extrusionOk="0">
                    <a:moveTo>
                      <a:pt x="41" y="1"/>
                    </a:moveTo>
                    <a:cubicBezTo>
                      <a:pt x="0" y="1"/>
                      <a:pt x="1" y="66"/>
                      <a:pt x="45" y="70"/>
                    </a:cubicBezTo>
                    <a:cubicBezTo>
                      <a:pt x="504" y="115"/>
                      <a:pt x="960" y="204"/>
                      <a:pt x="1407" y="330"/>
                    </a:cubicBezTo>
                    <a:cubicBezTo>
                      <a:pt x="1626" y="391"/>
                      <a:pt x="1846" y="464"/>
                      <a:pt x="2057" y="550"/>
                    </a:cubicBezTo>
                    <a:cubicBezTo>
                      <a:pt x="2273" y="635"/>
                      <a:pt x="2439" y="741"/>
                      <a:pt x="2598" y="895"/>
                    </a:cubicBezTo>
                    <a:cubicBezTo>
                      <a:pt x="2675" y="964"/>
                      <a:pt x="2740" y="1042"/>
                      <a:pt x="2809" y="1119"/>
                    </a:cubicBezTo>
                    <a:cubicBezTo>
                      <a:pt x="2842" y="1160"/>
                      <a:pt x="2874" y="1200"/>
                      <a:pt x="2907" y="1241"/>
                    </a:cubicBezTo>
                    <a:cubicBezTo>
                      <a:pt x="2919" y="1261"/>
                      <a:pt x="2935" y="1277"/>
                      <a:pt x="2952" y="1298"/>
                    </a:cubicBezTo>
                    <a:cubicBezTo>
                      <a:pt x="2956" y="1306"/>
                      <a:pt x="2964" y="1314"/>
                      <a:pt x="2968" y="1322"/>
                    </a:cubicBezTo>
                    <a:cubicBezTo>
                      <a:pt x="2968" y="1322"/>
                      <a:pt x="2984" y="1341"/>
                      <a:pt x="2986" y="1341"/>
                    </a:cubicBezTo>
                    <a:cubicBezTo>
                      <a:pt x="2986" y="1341"/>
                      <a:pt x="2986" y="1341"/>
                      <a:pt x="2986" y="1341"/>
                    </a:cubicBezTo>
                    <a:lnTo>
                      <a:pt x="2986" y="1341"/>
                    </a:lnTo>
                    <a:cubicBezTo>
                      <a:pt x="2997" y="1361"/>
                      <a:pt x="3005" y="1384"/>
                      <a:pt x="3017" y="1403"/>
                    </a:cubicBezTo>
                    <a:cubicBezTo>
                      <a:pt x="3094" y="1558"/>
                      <a:pt x="3192" y="1704"/>
                      <a:pt x="3289" y="1847"/>
                    </a:cubicBezTo>
                    <a:cubicBezTo>
                      <a:pt x="3505" y="2156"/>
                      <a:pt x="3749" y="2448"/>
                      <a:pt x="4005" y="2725"/>
                    </a:cubicBezTo>
                    <a:cubicBezTo>
                      <a:pt x="4257" y="3001"/>
                      <a:pt x="4554" y="3241"/>
                      <a:pt x="4887" y="3420"/>
                    </a:cubicBezTo>
                    <a:cubicBezTo>
                      <a:pt x="5184" y="3579"/>
                      <a:pt x="5501" y="3692"/>
                      <a:pt x="5818" y="3798"/>
                    </a:cubicBezTo>
                    <a:cubicBezTo>
                      <a:pt x="5989" y="3855"/>
                      <a:pt x="6159" y="3912"/>
                      <a:pt x="6326" y="3973"/>
                    </a:cubicBezTo>
                    <a:cubicBezTo>
                      <a:pt x="6505" y="4034"/>
                      <a:pt x="6680" y="4099"/>
                      <a:pt x="6842" y="4197"/>
                    </a:cubicBezTo>
                    <a:cubicBezTo>
                      <a:pt x="7204" y="4416"/>
                      <a:pt x="7521" y="4770"/>
                      <a:pt x="7635" y="5184"/>
                    </a:cubicBezTo>
                    <a:cubicBezTo>
                      <a:pt x="7639" y="5193"/>
                      <a:pt x="7639" y="5201"/>
                      <a:pt x="7639" y="5205"/>
                    </a:cubicBezTo>
                    <a:cubicBezTo>
                      <a:pt x="7644" y="5223"/>
                      <a:pt x="7657" y="5230"/>
                      <a:pt x="7670" y="5230"/>
                    </a:cubicBezTo>
                    <a:cubicBezTo>
                      <a:pt x="7689" y="5230"/>
                      <a:pt x="7709" y="5213"/>
                      <a:pt x="7704" y="5189"/>
                    </a:cubicBezTo>
                    <a:cubicBezTo>
                      <a:pt x="7680" y="5087"/>
                      <a:pt x="7635" y="4985"/>
                      <a:pt x="7586" y="4888"/>
                    </a:cubicBezTo>
                    <a:cubicBezTo>
                      <a:pt x="7469" y="4660"/>
                      <a:pt x="7302" y="4457"/>
                      <a:pt x="7103" y="4298"/>
                    </a:cubicBezTo>
                    <a:cubicBezTo>
                      <a:pt x="6969" y="4192"/>
                      <a:pt x="6818" y="4099"/>
                      <a:pt x="6664" y="4030"/>
                    </a:cubicBezTo>
                    <a:cubicBezTo>
                      <a:pt x="6489" y="3953"/>
                      <a:pt x="6306" y="3896"/>
                      <a:pt x="6127" y="3831"/>
                    </a:cubicBezTo>
                    <a:cubicBezTo>
                      <a:pt x="5802" y="3721"/>
                      <a:pt x="5472" y="3619"/>
                      <a:pt x="5155" y="3477"/>
                    </a:cubicBezTo>
                    <a:cubicBezTo>
                      <a:pt x="4842" y="3339"/>
                      <a:pt x="4525" y="3135"/>
                      <a:pt x="4261" y="2891"/>
                    </a:cubicBezTo>
                    <a:cubicBezTo>
                      <a:pt x="4098" y="2741"/>
                      <a:pt x="3952" y="2570"/>
                      <a:pt x="3805" y="2400"/>
                    </a:cubicBezTo>
                    <a:cubicBezTo>
                      <a:pt x="3684" y="2257"/>
                      <a:pt x="3566" y="2111"/>
                      <a:pt x="3456" y="1965"/>
                    </a:cubicBezTo>
                    <a:cubicBezTo>
                      <a:pt x="3326" y="1790"/>
                      <a:pt x="3200" y="1611"/>
                      <a:pt x="3098" y="1424"/>
                    </a:cubicBezTo>
                    <a:cubicBezTo>
                      <a:pt x="3082" y="1387"/>
                      <a:pt x="3066" y="1355"/>
                      <a:pt x="3049" y="1322"/>
                    </a:cubicBezTo>
                    <a:lnTo>
                      <a:pt x="3049" y="1322"/>
                    </a:lnTo>
                    <a:cubicBezTo>
                      <a:pt x="3050" y="1323"/>
                      <a:pt x="3050" y="1323"/>
                      <a:pt x="3050" y="1323"/>
                    </a:cubicBezTo>
                    <a:cubicBezTo>
                      <a:pt x="3051" y="1323"/>
                      <a:pt x="3049" y="1318"/>
                      <a:pt x="3048" y="1318"/>
                    </a:cubicBezTo>
                    <a:lnTo>
                      <a:pt x="3048" y="1318"/>
                    </a:lnTo>
                    <a:cubicBezTo>
                      <a:pt x="3048" y="1318"/>
                      <a:pt x="3048" y="1319"/>
                      <a:pt x="3049" y="1322"/>
                    </a:cubicBezTo>
                    <a:cubicBezTo>
                      <a:pt x="3037" y="1302"/>
                      <a:pt x="3021" y="1281"/>
                      <a:pt x="3009" y="1265"/>
                    </a:cubicBezTo>
                    <a:cubicBezTo>
                      <a:pt x="2944" y="1184"/>
                      <a:pt x="2879" y="1103"/>
                      <a:pt x="2813" y="1025"/>
                    </a:cubicBezTo>
                    <a:cubicBezTo>
                      <a:pt x="2679" y="871"/>
                      <a:pt x="2533" y="729"/>
                      <a:pt x="2358" y="623"/>
                    </a:cubicBezTo>
                    <a:cubicBezTo>
                      <a:pt x="2167" y="505"/>
                      <a:pt x="1943" y="432"/>
                      <a:pt x="1732" y="363"/>
                    </a:cubicBezTo>
                    <a:cubicBezTo>
                      <a:pt x="1293" y="216"/>
                      <a:pt x="842" y="111"/>
                      <a:pt x="382" y="46"/>
                    </a:cubicBezTo>
                    <a:cubicBezTo>
                      <a:pt x="268" y="29"/>
                      <a:pt x="159" y="13"/>
                      <a:pt x="45" y="1"/>
                    </a:cubicBezTo>
                    <a:cubicBezTo>
                      <a:pt x="44" y="1"/>
                      <a:pt x="42"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0"/>
              <p:cNvSpPr/>
              <p:nvPr/>
            </p:nvSpPr>
            <p:spPr>
              <a:xfrm rot="-156621" flipH="1">
                <a:off x="1904263" y="3176427"/>
                <a:ext cx="9606" cy="6674"/>
              </a:xfrm>
              <a:custGeom>
                <a:avLst/>
                <a:gdLst/>
                <a:ahLst/>
                <a:cxnLst/>
                <a:rect l="l" t="t" r="r" b="b"/>
                <a:pathLst>
                  <a:path w="95" h="66" extrusionOk="0">
                    <a:moveTo>
                      <a:pt x="33" y="0"/>
                    </a:moveTo>
                    <a:cubicBezTo>
                      <a:pt x="29" y="0"/>
                      <a:pt x="25" y="0"/>
                      <a:pt x="21" y="5"/>
                    </a:cubicBezTo>
                    <a:cubicBezTo>
                      <a:pt x="17" y="5"/>
                      <a:pt x="13" y="9"/>
                      <a:pt x="13" y="9"/>
                    </a:cubicBezTo>
                    <a:cubicBezTo>
                      <a:pt x="9" y="13"/>
                      <a:pt x="5" y="17"/>
                      <a:pt x="5" y="21"/>
                    </a:cubicBezTo>
                    <a:cubicBezTo>
                      <a:pt x="1" y="25"/>
                      <a:pt x="1" y="29"/>
                      <a:pt x="1" y="33"/>
                    </a:cubicBezTo>
                    <a:lnTo>
                      <a:pt x="1" y="41"/>
                    </a:lnTo>
                    <a:cubicBezTo>
                      <a:pt x="5" y="49"/>
                      <a:pt x="9" y="53"/>
                      <a:pt x="13" y="57"/>
                    </a:cubicBezTo>
                    <a:lnTo>
                      <a:pt x="17" y="61"/>
                    </a:lnTo>
                    <a:cubicBezTo>
                      <a:pt x="21" y="66"/>
                      <a:pt x="29" y="66"/>
                      <a:pt x="33" y="66"/>
                    </a:cubicBezTo>
                    <a:lnTo>
                      <a:pt x="74" y="66"/>
                    </a:lnTo>
                    <a:cubicBezTo>
                      <a:pt x="78" y="61"/>
                      <a:pt x="78" y="61"/>
                      <a:pt x="82" y="57"/>
                    </a:cubicBezTo>
                    <a:cubicBezTo>
                      <a:pt x="86" y="53"/>
                      <a:pt x="90" y="49"/>
                      <a:pt x="90" y="45"/>
                    </a:cubicBezTo>
                    <a:cubicBezTo>
                      <a:pt x="90" y="41"/>
                      <a:pt x="94" y="37"/>
                      <a:pt x="94" y="33"/>
                    </a:cubicBezTo>
                    <a:lnTo>
                      <a:pt x="90" y="25"/>
                    </a:lnTo>
                    <a:cubicBezTo>
                      <a:pt x="90" y="21"/>
                      <a:pt x="86" y="13"/>
                      <a:pt x="82" y="9"/>
                    </a:cubicBezTo>
                    <a:lnTo>
                      <a:pt x="78" y="5"/>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0"/>
              <p:cNvSpPr/>
              <p:nvPr/>
            </p:nvSpPr>
            <p:spPr>
              <a:xfrm rot="-156621" flipH="1">
                <a:off x="1914579" y="3229064"/>
                <a:ext cx="6775" cy="12033"/>
              </a:xfrm>
              <a:custGeom>
                <a:avLst/>
                <a:gdLst/>
                <a:ahLst/>
                <a:cxnLst/>
                <a:rect l="l" t="t" r="r" b="b"/>
                <a:pathLst>
                  <a:path w="67" h="119" extrusionOk="0">
                    <a:moveTo>
                      <a:pt x="34" y="1"/>
                    </a:moveTo>
                    <a:cubicBezTo>
                      <a:pt x="25" y="1"/>
                      <a:pt x="17" y="5"/>
                      <a:pt x="9" y="9"/>
                    </a:cubicBezTo>
                    <a:cubicBezTo>
                      <a:pt x="5" y="17"/>
                      <a:pt x="1" y="25"/>
                      <a:pt x="1" y="33"/>
                    </a:cubicBezTo>
                    <a:lnTo>
                      <a:pt x="1" y="82"/>
                    </a:lnTo>
                    <a:cubicBezTo>
                      <a:pt x="1" y="94"/>
                      <a:pt x="5" y="103"/>
                      <a:pt x="9" y="107"/>
                    </a:cubicBezTo>
                    <a:cubicBezTo>
                      <a:pt x="17" y="115"/>
                      <a:pt x="25" y="119"/>
                      <a:pt x="34" y="119"/>
                    </a:cubicBezTo>
                    <a:cubicBezTo>
                      <a:pt x="42" y="115"/>
                      <a:pt x="50" y="115"/>
                      <a:pt x="58" y="107"/>
                    </a:cubicBezTo>
                    <a:cubicBezTo>
                      <a:pt x="62" y="103"/>
                      <a:pt x="66" y="94"/>
                      <a:pt x="66" y="82"/>
                    </a:cubicBezTo>
                    <a:lnTo>
                      <a:pt x="66" y="33"/>
                    </a:lnTo>
                    <a:cubicBezTo>
                      <a:pt x="66" y="25"/>
                      <a:pt x="62" y="17"/>
                      <a:pt x="58" y="9"/>
                    </a:cubicBezTo>
                    <a:cubicBezTo>
                      <a:pt x="50" y="5"/>
                      <a:pt x="42"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0"/>
              <p:cNvSpPr/>
              <p:nvPr/>
            </p:nvSpPr>
            <p:spPr>
              <a:xfrm rot="-156621" flipH="1">
                <a:off x="1938129" y="3197444"/>
                <a:ext cx="14560" cy="7078"/>
              </a:xfrm>
              <a:custGeom>
                <a:avLst/>
                <a:gdLst/>
                <a:ahLst/>
                <a:cxnLst/>
                <a:rect l="l" t="t" r="r" b="b"/>
                <a:pathLst>
                  <a:path w="144" h="70" extrusionOk="0">
                    <a:moveTo>
                      <a:pt x="33" y="0"/>
                    </a:moveTo>
                    <a:cubicBezTo>
                      <a:pt x="25" y="0"/>
                      <a:pt x="17" y="4"/>
                      <a:pt x="13" y="12"/>
                    </a:cubicBezTo>
                    <a:cubicBezTo>
                      <a:pt x="5" y="16"/>
                      <a:pt x="1" y="24"/>
                      <a:pt x="1" y="33"/>
                    </a:cubicBezTo>
                    <a:cubicBezTo>
                      <a:pt x="1" y="53"/>
                      <a:pt x="17" y="69"/>
                      <a:pt x="33" y="69"/>
                    </a:cubicBezTo>
                    <a:lnTo>
                      <a:pt x="111" y="69"/>
                    </a:lnTo>
                    <a:cubicBezTo>
                      <a:pt x="119" y="69"/>
                      <a:pt x="127" y="65"/>
                      <a:pt x="131" y="57"/>
                    </a:cubicBezTo>
                    <a:cubicBezTo>
                      <a:pt x="139" y="53"/>
                      <a:pt x="143" y="41"/>
                      <a:pt x="143" y="33"/>
                    </a:cubicBezTo>
                    <a:cubicBezTo>
                      <a:pt x="143"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0"/>
              <p:cNvSpPr/>
              <p:nvPr/>
            </p:nvSpPr>
            <p:spPr>
              <a:xfrm rot="-156621" flipH="1">
                <a:off x="1979473" y="3216224"/>
                <a:ext cx="9505" cy="11628"/>
              </a:xfrm>
              <a:custGeom>
                <a:avLst/>
                <a:gdLst/>
                <a:ahLst/>
                <a:cxnLst/>
                <a:rect l="l" t="t" r="r" b="b"/>
                <a:pathLst>
                  <a:path w="94" h="115" extrusionOk="0">
                    <a:moveTo>
                      <a:pt x="29" y="41"/>
                    </a:moveTo>
                    <a:cubicBezTo>
                      <a:pt x="29" y="43"/>
                      <a:pt x="28" y="44"/>
                      <a:pt x="27" y="46"/>
                    </a:cubicBezTo>
                    <a:lnTo>
                      <a:pt x="27" y="46"/>
                    </a:lnTo>
                    <a:lnTo>
                      <a:pt x="27" y="45"/>
                    </a:lnTo>
                    <a:lnTo>
                      <a:pt x="29" y="41"/>
                    </a:lnTo>
                    <a:close/>
                    <a:moveTo>
                      <a:pt x="53" y="0"/>
                    </a:moveTo>
                    <a:cubicBezTo>
                      <a:pt x="49" y="0"/>
                      <a:pt x="45" y="0"/>
                      <a:pt x="41" y="4"/>
                    </a:cubicBezTo>
                    <a:cubicBezTo>
                      <a:pt x="33" y="9"/>
                      <a:pt x="25" y="17"/>
                      <a:pt x="25" y="25"/>
                    </a:cubicBezTo>
                    <a:lnTo>
                      <a:pt x="25" y="33"/>
                    </a:lnTo>
                    <a:cubicBezTo>
                      <a:pt x="25" y="35"/>
                      <a:pt x="25" y="39"/>
                      <a:pt x="25" y="43"/>
                    </a:cubicBezTo>
                    <a:lnTo>
                      <a:pt x="25" y="41"/>
                    </a:lnTo>
                    <a:lnTo>
                      <a:pt x="25" y="49"/>
                    </a:lnTo>
                    <a:lnTo>
                      <a:pt x="26" y="46"/>
                    </a:lnTo>
                    <a:lnTo>
                      <a:pt x="26" y="46"/>
                    </a:lnTo>
                    <a:cubicBezTo>
                      <a:pt x="26" y="46"/>
                      <a:pt x="27" y="46"/>
                      <a:pt x="27" y="47"/>
                    </a:cubicBezTo>
                    <a:lnTo>
                      <a:pt x="27" y="47"/>
                    </a:lnTo>
                    <a:cubicBezTo>
                      <a:pt x="27" y="47"/>
                      <a:pt x="27" y="47"/>
                      <a:pt x="27" y="47"/>
                    </a:cubicBezTo>
                    <a:lnTo>
                      <a:pt x="27" y="47"/>
                    </a:lnTo>
                    <a:cubicBezTo>
                      <a:pt x="26" y="48"/>
                      <a:pt x="25" y="48"/>
                      <a:pt x="25" y="49"/>
                    </a:cubicBezTo>
                    <a:lnTo>
                      <a:pt x="25" y="49"/>
                    </a:lnTo>
                    <a:cubicBezTo>
                      <a:pt x="16" y="53"/>
                      <a:pt x="8" y="57"/>
                      <a:pt x="4" y="65"/>
                    </a:cubicBezTo>
                    <a:cubicBezTo>
                      <a:pt x="4" y="69"/>
                      <a:pt x="0" y="74"/>
                      <a:pt x="0" y="78"/>
                    </a:cubicBezTo>
                    <a:cubicBezTo>
                      <a:pt x="0" y="82"/>
                      <a:pt x="0" y="86"/>
                      <a:pt x="0" y="90"/>
                    </a:cubicBezTo>
                    <a:cubicBezTo>
                      <a:pt x="4" y="98"/>
                      <a:pt x="8" y="106"/>
                      <a:pt x="16" y="110"/>
                    </a:cubicBezTo>
                    <a:cubicBezTo>
                      <a:pt x="25" y="114"/>
                      <a:pt x="33" y="114"/>
                      <a:pt x="41" y="114"/>
                    </a:cubicBezTo>
                    <a:cubicBezTo>
                      <a:pt x="53" y="110"/>
                      <a:pt x="61" y="106"/>
                      <a:pt x="69" y="98"/>
                    </a:cubicBezTo>
                    <a:cubicBezTo>
                      <a:pt x="73" y="94"/>
                      <a:pt x="77" y="90"/>
                      <a:pt x="81" y="86"/>
                    </a:cubicBezTo>
                    <a:cubicBezTo>
                      <a:pt x="81" y="82"/>
                      <a:pt x="81" y="82"/>
                      <a:pt x="85" y="78"/>
                    </a:cubicBezTo>
                    <a:cubicBezTo>
                      <a:pt x="90" y="69"/>
                      <a:pt x="94" y="57"/>
                      <a:pt x="94" y="45"/>
                    </a:cubicBezTo>
                    <a:cubicBezTo>
                      <a:pt x="94" y="37"/>
                      <a:pt x="90" y="25"/>
                      <a:pt x="85" y="17"/>
                    </a:cubicBezTo>
                    <a:cubicBezTo>
                      <a:pt x="81" y="13"/>
                      <a:pt x="81" y="9"/>
                      <a:pt x="77" y="4"/>
                    </a:cubicBezTo>
                    <a:cubicBezTo>
                      <a:pt x="73" y="4"/>
                      <a:pt x="69"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0"/>
              <p:cNvSpPr/>
              <p:nvPr/>
            </p:nvSpPr>
            <p:spPr>
              <a:xfrm rot="-156621" flipH="1">
                <a:off x="1972622" y="3175808"/>
                <a:ext cx="6673" cy="9606"/>
              </a:xfrm>
              <a:custGeom>
                <a:avLst/>
                <a:gdLst/>
                <a:ahLst/>
                <a:cxnLst/>
                <a:rect l="l" t="t" r="r" b="b"/>
                <a:pathLst>
                  <a:path w="66" h="95" extrusionOk="0">
                    <a:moveTo>
                      <a:pt x="25" y="1"/>
                    </a:moveTo>
                    <a:cubicBezTo>
                      <a:pt x="17" y="5"/>
                      <a:pt x="13" y="9"/>
                      <a:pt x="8" y="13"/>
                    </a:cubicBezTo>
                    <a:lnTo>
                      <a:pt x="4" y="17"/>
                    </a:lnTo>
                    <a:cubicBezTo>
                      <a:pt x="0" y="21"/>
                      <a:pt x="0" y="29"/>
                      <a:pt x="0" y="33"/>
                    </a:cubicBezTo>
                    <a:lnTo>
                      <a:pt x="0" y="58"/>
                    </a:lnTo>
                    <a:cubicBezTo>
                      <a:pt x="0" y="66"/>
                      <a:pt x="0" y="70"/>
                      <a:pt x="0" y="70"/>
                    </a:cubicBezTo>
                    <a:cubicBezTo>
                      <a:pt x="4" y="74"/>
                      <a:pt x="4" y="78"/>
                      <a:pt x="8" y="82"/>
                    </a:cubicBezTo>
                    <a:cubicBezTo>
                      <a:pt x="13" y="86"/>
                      <a:pt x="17" y="90"/>
                      <a:pt x="21" y="90"/>
                    </a:cubicBezTo>
                    <a:cubicBezTo>
                      <a:pt x="25" y="90"/>
                      <a:pt x="29" y="94"/>
                      <a:pt x="33" y="94"/>
                    </a:cubicBezTo>
                    <a:lnTo>
                      <a:pt x="41" y="90"/>
                    </a:lnTo>
                    <a:cubicBezTo>
                      <a:pt x="45" y="90"/>
                      <a:pt x="49" y="86"/>
                      <a:pt x="53" y="82"/>
                    </a:cubicBezTo>
                    <a:lnTo>
                      <a:pt x="61" y="74"/>
                    </a:lnTo>
                    <a:cubicBezTo>
                      <a:pt x="61" y="70"/>
                      <a:pt x="65" y="66"/>
                      <a:pt x="65" y="58"/>
                    </a:cubicBezTo>
                    <a:lnTo>
                      <a:pt x="65" y="33"/>
                    </a:lnTo>
                    <a:cubicBezTo>
                      <a:pt x="65" y="29"/>
                      <a:pt x="65" y="25"/>
                      <a:pt x="61" y="21"/>
                    </a:cubicBezTo>
                    <a:cubicBezTo>
                      <a:pt x="61" y="17"/>
                      <a:pt x="57" y="13"/>
                      <a:pt x="53" y="13"/>
                    </a:cubicBezTo>
                    <a:cubicBezTo>
                      <a:pt x="53" y="9"/>
                      <a:pt x="49"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0"/>
              <p:cNvSpPr/>
              <p:nvPr/>
            </p:nvSpPr>
            <p:spPr>
              <a:xfrm rot="-156621" flipH="1">
                <a:off x="2454387" y="3120898"/>
                <a:ext cx="8797" cy="7078"/>
              </a:xfrm>
              <a:custGeom>
                <a:avLst/>
                <a:gdLst/>
                <a:ahLst/>
                <a:cxnLst/>
                <a:rect l="l" t="t" r="r" b="b"/>
                <a:pathLst>
                  <a:path w="87" h="70" extrusionOk="0">
                    <a:moveTo>
                      <a:pt x="41" y="1"/>
                    </a:moveTo>
                    <a:cubicBezTo>
                      <a:pt x="1" y="1"/>
                      <a:pt x="1" y="70"/>
                      <a:pt x="41" y="70"/>
                    </a:cubicBezTo>
                    <a:cubicBezTo>
                      <a:pt x="86" y="70"/>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0"/>
              <p:cNvSpPr/>
              <p:nvPr/>
            </p:nvSpPr>
            <p:spPr>
              <a:xfrm rot="-156621" flipH="1">
                <a:off x="2401476" y="3149677"/>
                <a:ext cx="6673" cy="8393"/>
              </a:xfrm>
              <a:custGeom>
                <a:avLst/>
                <a:gdLst/>
                <a:ahLst/>
                <a:cxnLst/>
                <a:rect l="l" t="t" r="r" b="b"/>
                <a:pathLst>
                  <a:path w="66" h="83" extrusionOk="0">
                    <a:moveTo>
                      <a:pt x="25" y="1"/>
                    </a:moveTo>
                    <a:cubicBezTo>
                      <a:pt x="21" y="5"/>
                      <a:pt x="13" y="5"/>
                      <a:pt x="13" y="9"/>
                    </a:cubicBezTo>
                    <a:lnTo>
                      <a:pt x="5" y="17"/>
                    </a:lnTo>
                    <a:cubicBezTo>
                      <a:pt x="5" y="21"/>
                      <a:pt x="1" y="29"/>
                      <a:pt x="1" y="33"/>
                    </a:cubicBezTo>
                    <a:lnTo>
                      <a:pt x="1" y="50"/>
                    </a:lnTo>
                    <a:cubicBezTo>
                      <a:pt x="1" y="54"/>
                      <a:pt x="1" y="58"/>
                      <a:pt x="5" y="62"/>
                    </a:cubicBezTo>
                    <a:cubicBezTo>
                      <a:pt x="5" y="66"/>
                      <a:pt x="9" y="70"/>
                      <a:pt x="13" y="74"/>
                    </a:cubicBezTo>
                    <a:cubicBezTo>
                      <a:pt x="13" y="78"/>
                      <a:pt x="17" y="78"/>
                      <a:pt x="21" y="78"/>
                    </a:cubicBezTo>
                    <a:cubicBezTo>
                      <a:pt x="25" y="82"/>
                      <a:pt x="29" y="82"/>
                      <a:pt x="33" y="82"/>
                    </a:cubicBezTo>
                    <a:lnTo>
                      <a:pt x="41" y="82"/>
                    </a:lnTo>
                    <a:cubicBezTo>
                      <a:pt x="50" y="82"/>
                      <a:pt x="54" y="78"/>
                      <a:pt x="58" y="74"/>
                    </a:cubicBezTo>
                    <a:lnTo>
                      <a:pt x="62" y="66"/>
                    </a:lnTo>
                    <a:cubicBezTo>
                      <a:pt x="66" y="62"/>
                      <a:pt x="66" y="58"/>
                      <a:pt x="66" y="50"/>
                    </a:cubicBezTo>
                    <a:lnTo>
                      <a:pt x="66" y="33"/>
                    </a:lnTo>
                    <a:cubicBezTo>
                      <a:pt x="66" y="29"/>
                      <a:pt x="66" y="25"/>
                      <a:pt x="66" y="21"/>
                    </a:cubicBezTo>
                    <a:cubicBezTo>
                      <a:pt x="62" y="17"/>
                      <a:pt x="62" y="13"/>
                      <a:pt x="58" y="9"/>
                    </a:cubicBezTo>
                    <a:cubicBezTo>
                      <a:pt x="54" y="9"/>
                      <a:pt x="50" y="5"/>
                      <a:pt x="46"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0"/>
              <p:cNvSpPr/>
              <p:nvPr/>
            </p:nvSpPr>
            <p:spPr>
              <a:xfrm rot="-156621" flipH="1">
                <a:off x="2455824" y="3179227"/>
                <a:ext cx="9201" cy="6674"/>
              </a:xfrm>
              <a:custGeom>
                <a:avLst/>
                <a:gdLst/>
                <a:ahLst/>
                <a:cxnLst/>
                <a:rect l="l" t="t" r="r" b="b"/>
                <a:pathLst>
                  <a:path w="91" h="66" extrusionOk="0">
                    <a:moveTo>
                      <a:pt x="21" y="1"/>
                    </a:moveTo>
                    <a:cubicBezTo>
                      <a:pt x="17" y="5"/>
                      <a:pt x="13" y="5"/>
                      <a:pt x="9" y="9"/>
                    </a:cubicBezTo>
                    <a:cubicBezTo>
                      <a:pt x="9" y="13"/>
                      <a:pt x="5" y="17"/>
                      <a:pt x="5" y="21"/>
                    </a:cubicBezTo>
                    <a:cubicBezTo>
                      <a:pt x="1" y="25"/>
                      <a:pt x="1" y="29"/>
                      <a:pt x="1" y="33"/>
                    </a:cubicBezTo>
                    <a:lnTo>
                      <a:pt x="1" y="42"/>
                    </a:lnTo>
                    <a:cubicBezTo>
                      <a:pt x="5" y="46"/>
                      <a:pt x="5" y="54"/>
                      <a:pt x="9" y="58"/>
                    </a:cubicBezTo>
                    <a:lnTo>
                      <a:pt x="17" y="62"/>
                    </a:lnTo>
                    <a:cubicBezTo>
                      <a:pt x="21" y="66"/>
                      <a:pt x="29" y="66"/>
                      <a:pt x="33" y="66"/>
                    </a:cubicBezTo>
                    <a:lnTo>
                      <a:pt x="58" y="66"/>
                    </a:lnTo>
                    <a:cubicBezTo>
                      <a:pt x="62" y="66"/>
                      <a:pt x="66" y="66"/>
                      <a:pt x="70" y="62"/>
                    </a:cubicBezTo>
                    <a:cubicBezTo>
                      <a:pt x="74" y="62"/>
                      <a:pt x="78" y="58"/>
                      <a:pt x="82" y="58"/>
                    </a:cubicBezTo>
                    <a:cubicBezTo>
                      <a:pt x="86" y="54"/>
                      <a:pt x="86" y="50"/>
                      <a:pt x="90" y="46"/>
                    </a:cubicBezTo>
                    <a:cubicBezTo>
                      <a:pt x="90" y="42"/>
                      <a:pt x="90" y="38"/>
                      <a:pt x="90" y="33"/>
                    </a:cubicBezTo>
                    <a:lnTo>
                      <a:pt x="90" y="25"/>
                    </a:lnTo>
                    <a:cubicBezTo>
                      <a:pt x="90" y="17"/>
                      <a:pt x="86" y="13"/>
                      <a:pt x="82" y="9"/>
                    </a:cubicBezTo>
                    <a:lnTo>
                      <a:pt x="74" y="5"/>
                    </a:lnTo>
                    <a:cubicBezTo>
                      <a:pt x="70" y="1"/>
                      <a:pt x="66" y="1"/>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0"/>
              <p:cNvSpPr/>
              <p:nvPr/>
            </p:nvSpPr>
            <p:spPr>
              <a:xfrm rot="-156621" flipH="1">
                <a:off x="1871304" y="3615406"/>
                <a:ext cx="9505" cy="9100"/>
              </a:xfrm>
              <a:custGeom>
                <a:avLst/>
                <a:gdLst/>
                <a:ahLst/>
                <a:cxnLst/>
                <a:rect l="l" t="t" r="r" b="b"/>
                <a:pathLst>
                  <a:path w="94" h="90" extrusionOk="0">
                    <a:moveTo>
                      <a:pt x="33" y="0"/>
                    </a:moveTo>
                    <a:cubicBezTo>
                      <a:pt x="29" y="0"/>
                      <a:pt x="25" y="0"/>
                      <a:pt x="21" y="4"/>
                    </a:cubicBezTo>
                    <a:cubicBezTo>
                      <a:pt x="17" y="4"/>
                      <a:pt x="12" y="4"/>
                      <a:pt x="12" y="8"/>
                    </a:cubicBezTo>
                    <a:lnTo>
                      <a:pt x="4" y="17"/>
                    </a:lnTo>
                    <a:cubicBezTo>
                      <a:pt x="4" y="21"/>
                      <a:pt x="0" y="25"/>
                      <a:pt x="0" y="33"/>
                    </a:cubicBezTo>
                    <a:lnTo>
                      <a:pt x="4" y="41"/>
                    </a:lnTo>
                    <a:cubicBezTo>
                      <a:pt x="4" y="45"/>
                      <a:pt x="8" y="53"/>
                      <a:pt x="12" y="57"/>
                    </a:cubicBezTo>
                    <a:lnTo>
                      <a:pt x="37" y="82"/>
                    </a:lnTo>
                    <a:cubicBezTo>
                      <a:pt x="37" y="86"/>
                      <a:pt x="41" y="86"/>
                      <a:pt x="45" y="86"/>
                    </a:cubicBezTo>
                    <a:cubicBezTo>
                      <a:pt x="49" y="90"/>
                      <a:pt x="53" y="90"/>
                      <a:pt x="57" y="90"/>
                    </a:cubicBezTo>
                    <a:cubicBezTo>
                      <a:pt x="65" y="90"/>
                      <a:pt x="69" y="90"/>
                      <a:pt x="73" y="86"/>
                    </a:cubicBezTo>
                    <a:cubicBezTo>
                      <a:pt x="77" y="86"/>
                      <a:pt x="82" y="86"/>
                      <a:pt x="82" y="82"/>
                    </a:cubicBezTo>
                    <a:lnTo>
                      <a:pt x="86" y="73"/>
                    </a:lnTo>
                    <a:cubicBezTo>
                      <a:pt x="90" y="69"/>
                      <a:pt x="94" y="65"/>
                      <a:pt x="94" y="57"/>
                    </a:cubicBezTo>
                    <a:lnTo>
                      <a:pt x="90" y="49"/>
                    </a:lnTo>
                    <a:cubicBezTo>
                      <a:pt x="90" y="45"/>
                      <a:pt x="86" y="37"/>
                      <a:pt x="82" y="33"/>
                    </a:cubicBezTo>
                    <a:lnTo>
                      <a:pt x="57" y="8"/>
                    </a:lnTo>
                    <a:cubicBezTo>
                      <a:pt x="53" y="4"/>
                      <a:pt x="53" y="4"/>
                      <a:pt x="49" y="4"/>
                    </a:cubicBezTo>
                    <a:cubicBezTo>
                      <a:pt x="45" y="0"/>
                      <a:pt x="41"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0"/>
              <p:cNvSpPr/>
              <p:nvPr/>
            </p:nvSpPr>
            <p:spPr>
              <a:xfrm rot="-156621" flipH="1">
                <a:off x="1840030" y="3649675"/>
                <a:ext cx="11931" cy="11628"/>
              </a:xfrm>
              <a:custGeom>
                <a:avLst/>
                <a:gdLst/>
                <a:ahLst/>
                <a:cxnLst/>
                <a:rect l="l" t="t" r="r" b="b"/>
                <a:pathLst>
                  <a:path w="118" h="115" extrusionOk="0">
                    <a:moveTo>
                      <a:pt x="81" y="0"/>
                    </a:moveTo>
                    <a:cubicBezTo>
                      <a:pt x="73" y="0"/>
                      <a:pt x="65" y="5"/>
                      <a:pt x="61" y="9"/>
                    </a:cubicBezTo>
                    <a:lnTo>
                      <a:pt x="8" y="57"/>
                    </a:lnTo>
                    <a:cubicBezTo>
                      <a:pt x="4" y="66"/>
                      <a:pt x="0" y="74"/>
                      <a:pt x="0" y="82"/>
                    </a:cubicBezTo>
                    <a:cubicBezTo>
                      <a:pt x="0" y="90"/>
                      <a:pt x="4" y="98"/>
                      <a:pt x="8" y="106"/>
                    </a:cubicBezTo>
                    <a:cubicBezTo>
                      <a:pt x="16" y="110"/>
                      <a:pt x="24" y="114"/>
                      <a:pt x="33" y="114"/>
                    </a:cubicBezTo>
                    <a:cubicBezTo>
                      <a:pt x="41" y="114"/>
                      <a:pt x="49" y="110"/>
                      <a:pt x="57" y="106"/>
                    </a:cubicBezTo>
                    <a:lnTo>
                      <a:pt x="106" y="57"/>
                    </a:lnTo>
                    <a:cubicBezTo>
                      <a:pt x="114" y="49"/>
                      <a:pt x="118" y="41"/>
                      <a:pt x="118" y="33"/>
                    </a:cubicBezTo>
                    <a:cubicBezTo>
                      <a:pt x="118" y="25"/>
                      <a:pt x="114" y="13"/>
                      <a:pt x="106" y="9"/>
                    </a:cubicBezTo>
                    <a:cubicBezTo>
                      <a:pt x="102" y="5"/>
                      <a:pt x="94" y="0"/>
                      <a:pt x="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0"/>
              <p:cNvSpPr/>
              <p:nvPr/>
            </p:nvSpPr>
            <p:spPr>
              <a:xfrm rot="-156621" flipH="1">
                <a:off x="1906662" y="3669420"/>
                <a:ext cx="7078" cy="9100"/>
              </a:xfrm>
              <a:custGeom>
                <a:avLst/>
                <a:gdLst/>
                <a:ahLst/>
                <a:cxnLst/>
                <a:rect l="l" t="t" r="r" b="b"/>
                <a:pathLst>
                  <a:path w="70" h="90" extrusionOk="0">
                    <a:moveTo>
                      <a:pt x="25" y="0"/>
                    </a:moveTo>
                    <a:cubicBezTo>
                      <a:pt x="21" y="4"/>
                      <a:pt x="17" y="4"/>
                      <a:pt x="13" y="8"/>
                    </a:cubicBezTo>
                    <a:lnTo>
                      <a:pt x="9" y="16"/>
                    </a:lnTo>
                    <a:cubicBezTo>
                      <a:pt x="4" y="20"/>
                      <a:pt x="0" y="29"/>
                      <a:pt x="0" y="33"/>
                    </a:cubicBezTo>
                    <a:lnTo>
                      <a:pt x="0" y="57"/>
                    </a:lnTo>
                    <a:cubicBezTo>
                      <a:pt x="0" y="61"/>
                      <a:pt x="4" y="65"/>
                      <a:pt x="4" y="69"/>
                    </a:cubicBezTo>
                    <a:cubicBezTo>
                      <a:pt x="9" y="73"/>
                      <a:pt x="9" y="77"/>
                      <a:pt x="13" y="81"/>
                    </a:cubicBezTo>
                    <a:cubicBezTo>
                      <a:pt x="17" y="85"/>
                      <a:pt x="21" y="85"/>
                      <a:pt x="25" y="90"/>
                    </a:cubicBezTo>
                    <a:lnTo>
                      <a:pt x="45" y="90"/>
                    </a:lnTo>
                    <a:cubicBezTo>
                      <a:pt x="49" y="90"/>
                      <a:pt x="53" y="85"/>
                      <a:pt x="57" y="81"/>
                    </a:cubicBezTo>
                    <a:lnTo>
                      <a:pt x="65" y="73"/>
                    </a:lnTo>
                    <a:cubicBezTo>
                      <a:pt x="65" y="69"/>
                      <a:pt x="70" y="65"/>
                      <a:pt x="70" y="57"/>
                    </a:cubicBezTo>
                    <a:lnTo>
                      <a:pt x="70" y="33"/>
                    </a:lnTo>
                    <a:cubicBezTo>
                      <a:pt x="70" y="29"/>
                      <a:pt x="70" y="24"/>
                      <a:pt x="65" y="20"/>
                    </a:cubicBezTo>
                    <a:cubicBezTo>
                      <a:pt x="65" y="16"/>
                      <a:pt x="61" y="12"/>
                      <a:pt x="57" y="8"/>
                    </a:cubicBezTo>
                    <a:cubicBezTo>
                      <a:pt x="57" y="8"/>
                      <a:pt x="53" y="4"/>
                      <a:pt x="49" y="4"/>
                    </a:cubicBezTo>
                    <a:cubicBezTo>
                      <a:pt x="45" y="0"/>
                      <a:pt x="41"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0"/>
              <p:cNvSpPr/>
              <p:nvPr/>
            </p:nvSpPr>
            <p:spPr>
              <a:xfrm rot="-156621" flipH="1">
                <a:off x="1915241" y="3631126"/>
                <a:ext cx="9100" cy="9100"/>
              </a:xfrm>
              <a:custGeom>
                <a:avLst/>
                <a:gdLst/>
                <a:ahLst/>
                <a:cxnLst/>
                <a:rect l="l" t="t" r="r" b="b"/>
                <a:pathLst>
                  <a:path w="90" h="90" extrusionOk="0">
                    <a:moveTo>
                      <a:pt x="49" y="0"/>
                    </a:moveTo>
                    <a:cubicBezTo>
                      <a:pt x="45" y="0"/>
                      <a:pt x="37" y="4"/>
                      <a:pt x="33" y="8"/>
                    </a:cubicBezTo>
                    <a:lnTo>
                      <a:pt x="9" y="33"/>
                    </a:lnTo>
                    <a:cubicBezTo>
                      <a:pt x="9" y="37"/>
                      <a:pt x="4" y="41"/>
                      <a:pt x="4" y="45"/>
                    </a:cubicBezTo>
                    <a:cubicBezTo>
                      <a:pt x="0" y="49"/>
                      <a:pt x="0" y="53"/>
                      <a:pt x="0" y="57"/>
                    </a:cubicBezTo>
                    <a:cubicBezTo>
                      <a:pt x="0" y="61"/>
                      <a:pt x="0" y="65"/>
                      <a:pt x="4" y="69"/>
                    </a:cubicBezTo>
                    <a:cubicBezTo>
                      <a:pt x="4" y="73"/>
                      <a:pt x="9" y="77"/>
                      <a:pt x="9" y="81"/>
                    </a:cubicBezTo>
                    <a:lnTo>
                      <a:pt x="17" y="85"/>
                    </a:lnTo>
                    <a:cubicBezTo>
                      <a:pt x="21" y="90"/>
                      <a:pt x="29" y="90"/>
                      <a:pt x="33" y="90"/>
                    </a:cubicBezTo>
                    <a:lnTo>
                      <a:pt x="41" y="90"/>
                    </a:lnTo>
                    <a:cubicBezTo>
                      <a:pt x="49" y="90"/>
                      <a:pt x="53" y="85"/>
                      <a:pt x="57" y="81"/>
                    </a:cubicBezTo>
                    <a:lnTo>
                      <a:pt x="82" y="57"/>
                    </a:lnTo>
                    <a:cubicBezTo>
                      <a:pt x="86" y="53"/>
                      <a:pt x="86" y="49"/>
                      <a:pt x="90" y="45"/>
                    </a:cubicBezTo>
                    <a:cubicBezTo>
                      <a:pt x="90" y="41"/>
                      <a:pt x="90" y="37"/>
                      <a:pt x="90" y="33"/>
                    </a:cubicBezTo>
                    <a:cubicBezTo>
                      <a:pt x="90" y="29"/>
                      <a:pt x="90" y="24"/>
                      <a:pt x="90" y="20"/>
                    </a:cubicBezTo>
                    <a:cubicBezTo>
                      <a:pt x="86" y="16"/>
                      <a:pt x="86" y="12"/>
                      <a:pt x="82" y="8"/>
                    </a:cubicBezTo>
                    <a:lnTo>
                      <a:pt x="74" y="4"/>
                    </a:lnTo>
                    <a:cubicBezTo>
                      <a:pt x="70" y="0"/>
                      <a:pt x="65" y="0"/>
                      <a:pt x="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0"/>
              <p:cNvSpPr/>
              <p:nvPr/>
            </p:nvSpPr>
            <p:spPr>
              <a:xfrm rot="-156621" flipH="1">
                <a:off x="1958213" y="3636600"/>
                <a:ext cx="7179" cy="9505"/>
              </a:xfrm>
              <a:custGeom>
                <a:avLst/>
                <a:gdLst/>
                <a:ahLst/>
                <a:cxnLst/>
                <a:rect l="l" t="t" r="r" b="b"/>
                <a:pathLst>
                  <a:path w="71" h="94" extrusionOk="0">
                    <a:moveTo>
                      <a:pt x="38" y="0"/>
                    </a:moveTo>
                    <a:lnTo>
                      <a:pt x="25" y="4"/>
                    </a:lnTo>
                    <a:cubicBezTo>
                      <a:pt x="21" y="4"/>
                      <a:pt x="17" y="8"/>
                      <a:pt x="13" y="12"/>
                    </a:cubicBezTo>
                    <a:lnTo>
                      <a:pt x="9" y="17"/>
                    </a:lnTo>
                    <a:cubicBezTo>
                      <a:pt x="5" y="25"/>
                      <a:pt x="1" y="29"/>
                      <a:pt x="1" y="33"/>
                    </a:cubicBezTo>
                    <a:lnTo>
                      <a:pt x="1" y="61"/>
                    </a:lnTo>
                    <a:cubicBezTo>
                      <a:pt x="1" y="65"/>
                      <a:pt x="5" y="69"/>
                      <a:pt x="5" y="73"/>
                    </a:cubicBezTo>
                    <a:cubicBezTo>
                      <a:pt x="9" y="77"/>
                      <a:pt x="9" y="82"/>
                      <a:pt x="13" y="82"/>
                    </a:cubicBezTo>
                    <a:cubicBezTo>
                      <a:pt x="17" y="86"/>
                      <a:pt x="17" y="90"/>
                      <a:pt x="21" y="90"/>
                    </a:cubicBezTo>
                    <a:cubicBezTo>
                      <a:pt x="25" y="90"/>
                      <a:pt x="29" y="94"/>
                      <a:pt x="38" y="94"/>
                    </a:cubicBezTo>
                    <a:lnTo>
                      <a:pt x="46" y="90"/>
                    </a:lnTo>
                    <a:cubicBezTo>
                      <a:pt x="50" y="90"/>
                      <a:pt x="54" y="86"/>
                      <a:pt x="58" y="82"/>
                    </a:cubicBezTo>
                    <a:lnTo>
                      <a:pt x="66" y="77"/>
                    </a:lnTo>
                    <a:cubicBezTo>
                      <a:pt x="66" y="69"/>
                      <a:pt x="70" y="65"/>
                      <a:pt x="70" y="61"/>
                    </a:cubicBezTo>
                    <a:lnTo>
                      <a:pt x="70" y="33"/>
                    </a:lnTo>
                    <a:cubicBezTo>
                      <a:pt x="70" y="29"/>
                      <a:pt x="66" y="25"/>
                      <a:pt x="66" y="21"/>
                    </a:cubicBezTo>
                    <a:cubicBezTo>
                      <a:pt x="66" y="17"/>
                      <a:pt x="62" y="12"/>
                      <a:pt x="58" y="12"/>
                    </a:cubicBezTo>
                    <a:cubicBezTo>
                      <a:pt x="58" y="8"/>
                      <a:pt x="54" y="4"/>
                      <a:pt x="50" y="4"/>
                    </a:cubicBezTo>
                    <a:cubicBezTo>
                      <a:pt x="46" y="4"/>
                      <a:pt x="42" y="0"/>
                      <a:pt x="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0"/>
              <p:cNvSpPr/>
              <p:nvPr/>
            </p:nvSpPr>
            <p:spPr>
              <a:xfrm rot="-156621" flipH="1">
                <a:off x="1937874" y="3576945"/>
                <a:ext cx="9505" cy="9201"/>
              </a:xfrm>
              <a:custGeom>
                <a:avLst/>
                <a:gdLst/>
                <a:ahLst/>
                <a:cxnLst/>
                <a:rect l="l" t="t" r="r" b="b"/>
                <a:pathLst>
                  <a:path w="94" h="91" extrusionOk="0">
                    <a:moveTo>
                      <a:pt x="53" y="1"/>
                    </a:moveTo>
                    <a:cubicBezTo>
                      <a:pt x="45" y="1"/>
                      <a:pt x="41" y="5"/>
                      <a:pt x="37" y="9"/>
                    </a:cubicBezTo>
                    <a:lnTo>
                      <a:pt x="13" y="33"/>
                    </a:lnTo>
                    <a:cubicBezTo>
                      <a:pt x="8" y="37"/>
                      <a:pt x="4" y="41"/>
                      <a:pt x="4" y="45"/>
                    </a:cubicBezTo>
                    <a:cubicBezTo>
                      <a:pt x="4" y="49"/>
                      <a:pt x="0" y="53"/>
                      <a:pt x="0" y="58"/>
                    </a:cubicBezTo>
                    <a:cubicBezTo>
                      <a:pt x="0" y="62"/>
                      <a:pt x="4" y="66"/>
                      <a:pt x="4" y="70"/>
                    </a:cubicBezTo>
                    <a:cubicBezTo>
                      <a:pt x="8" y="74"/>
                      <a:pt x="8" y="78"/>
                      <a:pt x="13" y="82"/>
                    </a:cubicBezTo>
                    <a:lnTo>
                      <a:pt x="17" y="86"/>
                    </a:lnTo>
                    <a:cubicBezTo>
                      <a:pt x="25" y="90"/>
                      <a:pt x="29" y="90"/>
                      <a:pt x="37" y="90"/>
                    </a:cubicBezTo>
                    <a:lnTo>
                      <a:pt x="45" y="90"/>
                    </a:lnTo>
                    <a:cubicBezTo>
                      <a:pt x="49" y="90"/>
                      <a:pt x="53" y="86"/>
                      <a:pt x="57" y="82"/>
                    </a:cubicBezTo>
                    <a:lnTo>
                      <a:pt x="82" y="58"/>
                    </a:lnTo>
                    <a:cubicBezTo>
                      <a:pt x="86" y="53"/>
                      <a:pt x="90" y="49"/>
                      <a:pt x="90" y="45"/>
                    </a:cubicBezTo>
                    <a:cubicBezTo>
                      <a:pt x="94" y="41"/>
                      <a:pt x="94" y="37"/>
                      <a:pt x="94" y="33"/>
                    </a:cubicBezTo>
                    <a:cubicBezTo>
                      <a:pt x="94" y="29"/>
                      <a:pt x="94" y="25"/>
                      <a:pt x="90" y="21"/>
                    </a:cubicBezTo>
                    <a:cubicBezTo>
                      <a:pt x="90" y="17"/>
                      <a:pt x="86" y="13"/>
                      <a:pt x="82" y="9"/>
                    </a:cubicBezTo>
                    <a:lnTo>
                      <a:pt x="78" y="5"/>
                    </a:lnTo>
                    <a:cubicBezTo>
                      <a:pt x="74" y="1"/>
                      <a:pt x="65" y="1"/>
                      <a:pt x="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0"/>
              <p:cNvSpPr/>
              <p:nvPr/>
            </p:nvSpPr>
            <p:spPr>
              <a:xfrm rot="-156621" flipH="1">
                <a:off x="1817109" y="3981546"/>
                <a:ext cx="14560" cy="7078"/>
              </a:xfrm>
              <a:custGeom>
                <a:avLst/>
                <a:gdLst/>
                <a:ahLst/>
                <a:cxnLst/>
                <a:rect l="l" t="t" r="r" b="b"/>
                <a:pathLst>
                  <a:path w="144" h="70" extrusionOk="0">
                    <a:moveTo>
                      <a:pt x="33" y="0"/>
                    </a:moveTo>
                    <a:cubicBezTo>
                      <a:pt x="25" y="0"/>
                      <a:pt x="17" y="4"/>
                      <a:pt x="9" y="12"/>
                    </a:cubicBezTo>
                    <a:cubicBezTo>
                      <a:pt x="5" y="17"/>
                      <a:pt x="1" y="29"/>
                      <a:pt x="1" y="37"/>
                    </a:cubicBezTo>
                    <a:cubicBezTo>
                      <a:pt x="1" y="53"/>
                      <a:pt x="17" y="69"/>
                      <a:pt x="33" y="69"/>
                    </a:cubicBezTo>
                    <a:lnTo>
                      <a:pt x="111" y="69"/>
                    </a:lnTo>
                    <a:cubicBezTo>
                      <a:pt x="119" y="69"/>
                      <a:pt x="127" y="65"/>
                      <a:pt x="131" y="57"/>
                    </a:cubicBezTo>
                    <a:cubicBezTo>
                      <a:pt x="139" y="53"/>
                      <a:pt x="143" y="45"/>
                      <a:pt x="143" y="37"/>
                    </a:cubicBezTo>
                    <a:cubicBezTo>
                      <a:pt x="139" y="17"/>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0"/>
              <p:cNvSpPr/>
              <p:nvPr/>
            </p:nvSpPr>
            <p:spPr>
              <a:xfrm rot="-156621" flipH="1">
                <a:off x="1849640" y="4025836"/>
                <a:ext cx="9201" cy="9100"/>
              </a:xfrm>
              <a:custGeom>
                <a:avLst/>
                <a:gdLst/>
                <a:ahLst/>
                <a:cxnLst/>
                <a:rect l="l" t="t" r="r" b="b"/>
                <a:pathLst>
                  <a:path w="91" h="90" extrusionOk="0">
                    <a:moveTo>
                      <a:pt x="33" y="1"/>
                    </a:moveTo>
                    <a:cubicBezTo>
                      <a:pt x="29" y="1"/>
                      <a:pt x="25" y="1"/>
                      <a:pt x="21" y="5"/>
                    </a:cubicBezTo>
                    <a:cubicBezTo>
                      <a:pt x="17" y="5"/>
                      <a:pt x="13" y="9"/>
                      <a:pt x="9" y="9"/>
                    </a:cubicBezTo>
                    <a:lnTo>
                      <a:pt x="5" y="17"/>
                    </a:lnTo>
                    <a:cubicBezTo>
                      <a:pt x="1" y="21"/>
                      <a:pt x="1" y="29"/>
                      <a:pt x="1" y="33"/>
                    </a:cubicBezTo>
                    <a:lnTo>
                      <a:pt x="1" y="41"/>
                    </a:lnTo>
                    <a:cubicBezTo>
                      <a:pt x="1" y="49"/>
                      <a:pt x="5" y="53"/>
                      <a:pt x="9" y="57"/>
                    </a:cubicBezTo>
                    <a:lnTo>
                      <a:pt x="33" y="82"/>
                    </a:lnTo>
                    <a:cubicBezTo>
                      <a:pt x="37" y="86"/>
                      <a:pt x="41" y="86"/>
                      <a:pt x="45" y="90"/>
                    </a:cubicBezTo>
                    <a:lnTo>
                      <a:pt x="70" y="90"/>
                    </a:lnTo>
                    <a:cubicBezTo>
                      <a:pt x="74" y="86"/>
                      <a:pt x="78" y="86"/>
                      <a:pt x="82" y="82"/>
                    </a:cubicBezTo>
                    <a:lnTo>
                      <a:pt x="86" y="74"/>
                    </a:lnTo>
                    <a:cubicBezTo>
                      <a:pt x="86" y="70"/>
                      <a:pt x="90" y="66"/>
                      <a:pt x="90" y="57"/>
                    </a:cubicBezTo>
                    <a:lnTo>
                      <a:pt x="90" y="49"/>
                    </a:lnTo>
                    <a:cubicBezTo>
                      <a:pt x="86" y="45"/>
                      <a:pt x="86" y="41"/>
                      <a:pt x="82" y="37"/>
                    </a:cubicBezTo>
                    <a:lnTo>
                      <a:pt x="54" y="9"/>
                    </a:lnTo>
                    <a:cubicBezTo>
                      <a:pt x="54" y="9"/>
                      <a:pt x="50" y="5"/>
                      <a:pt x="45" y="5"/>
                    </a:cubicBezTo>
                    <a:cubicBezTo>
                      <a:pt x="41" y="1"/>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0"/>
              <p:cNvSpPr/>
              <p:nvPr/>
            </p:nvSpPr>
            <p:spPr>
              <a:xfrm rot="-156621" flipH="1">
                <a:off x="1878210" y="3984306"/>
                <a:ext cx="6673" cy="9100"/>
              </a:xfrm>
              <a:custGeom>
                <a:avLst/>
                <a:gdLst/>
                <a:ahLst/>
                <a:cxnLst/>
                <a:rect l="l" t="t" r="r" b="b"/>
                <a:pathLst>
                  <a:path w="66" h="90" extrusionOk="0">
                    <a:moveTo>
                      <a:pt x="25" y="0"/>
                    </a:moveTo>
                    <a:cubicBezTo>
                      <a:pt x="21" y="0"/>
                      <a:pt x="12" y="4"/>
                      <a:pt x="8" y="8"/>
                    </a:cubicBezTo>
                    <a:lnTo>
                      <a:pt x="4" y="16"/>
                    </a:lnTo>
                    <a:cubicBezTo>
                      <a:pt x="0" y="20"/>
                      <a:pt x="0" y="24"/>
                      <a:pt x="0" y="33"/>
                    </a:cubicBezTo>
                    <a:lnTo>
                      <a:pt x="0" y="57"/>
                    </a:lnTo>
                    <a:cubicBezTo>
                      <a:pt x="0" y="61"/>
                      <a:pt x="0" y="65"/>
                      <a:pt x="4" y="69"/>
                    </a:cubicBezTo>
                    <a:cubicBezTo>
                      <a:pt x="4" y="73"/>
                      <a:pt x="8" y="77"/>
                      <a:pt x="8" y="81"/>
                    </a:cubicBezTo>
                    <a:cubicBezTo>
                      <a:pt x="12" y="81"/>
                      <a:pt x="17" y="85"/>
                      <a:pt x="21" y="85"/>
                    </a:cubicBezTo>
                    <a:cubicBezTo>
                      <a:pt x="25" y="90"/>
                      <a:pt x="29" y="90"/>
                      <a:pt x="33" y="90"/>
                    </a:cubicBezTo>
                    <a:lnTo>
                      <a:pt x="41" y="90"/>
                    </a:lnTo>
                    <a:cubicBezTo>
                      <a:pt x="49" y="85"/>
                      <a:pt x="53" y="85"/>
                      <a:pt x="57" y="81"/>
                    </a:cubicBezTo>
                    <a:lnTo>
                      <a:pt x="61" y="73"/>
                    </a:lnTo>
                    <a:cubicBezTo>
                      <a:pt x="65" y="69"/>
                      <a:pt x="65" y="61"/>
                      <a:pt x="65" y="57"/>
                    </a:cubicBezTo>
                    <a:lnTo>
                      <a:pt x="65" y="33"/>
                    </a:lnTo>
                    <a:cubicBezTo>
                      <a:pt x="65" y="29"/>
                      <a:pt x="65" y="24"/>
                      <a:pt x="65" y="20"/>
                    </a:cubicBezTo>
                    <a:cubicBezTo>
                      <a:pt x="61" y="16"/>
                      <a:pt x="61" y="12"/>
                      <a:pt x="57" y="8"/>
                    </a:cubicBezTo>
                    <a:cubicBezTo>
                      <a:pt x="53"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0"/>
              <p:cNvSpPr/>
              <p:nvPr/>
            </p:nvSpPr>
            <p:spPr>
              <a:xfrm rot="-156621" flipH="1">
                <a:off x="1280602" y="1167149"/>
                <a:ext cx="1439234" cy="1850911"/>
              </a:xfrm>
              <a:custGeom>
                <a:avLst/>
                <a:gdLst/>
                <a:ahLst/>
                <a:cxnLst/>
                <a:rect l="l" t="t" r="r" b="b"/>
                <a:pathLst>
                  <a:path w="14234" h="18305" extrusionOk="0">
                    <a:moveTo>
                      <a:pt x="2873" y="0"/>
                    </a:moveTo>
                    <a:cubicBezTo>
                      <a:pt x="2693" y="0"/>
                      <a:pt x="2500" y="19"/>
                      <a:pt x="2293" y="57"/>
                    </a:cubicBezTo>
                    <a:cubicBezTo>
                      <a:pt x="0" y="479"/>
                      <a:pt x="500" y="4854"/>
                      <a:pt x="683" y="6147"/>
                    </a:cubicBezTo>
                    <a:cubicBezTo>
                      <a:pt x="866" y="7444"/>
                      <a:pt x="1391" y="9712"/>
                      <a:pt x="1391" y="9712"/>
                    </a:cubicBezTo>
                    <a:cubicBezTo>
                      <a:pt x="1391" y="9712"/>
                      <a:pt x="330" y="10814"/>
                      <a:pt x="285" y="13298"/>
                    </a:cubicBezTo>
                    <a:cubicBezTo>
                      <a:pt x="236" y="15782"/>
                      <a:pt x="1651" y="18144"/>
                      <a:pt x="5314" y="18295"/>
                    </a:cubicBezTo>
                    <a:cubicBezTo>
                      <a:pt x="5469" y="18301"/>
                      <a:pt x="5620" y="18304"/>
                      <a:pt x="5768" y="18304"/>
                    </a:cubicBezTo>
                    <a:cubicBezTo>
                      <a:pt x="9129" y="18304"/>
                      <a:pt x="10776" y="16688"/>
                      <a:pt x="11099" y="14457"/>
                    </a:cubicBezTo>
                    <a:cubicBezTo>
                      <a:pt x="11437" y="12123"/>
                      <a:pt x="10571" y="10326"/>
                      <a:pt x="10571" y="10326"/>
                    </a:cubicBezTo>
                    <a:cubicBezTo>
                      <a:pt x="10571" y="10326"/>
                      <a:pt x="10998" y="8070"/>
                      <a:pt x="12295" y="5805"/>
                    </a:cubicBezTo>
                    <a:cubicBezTo>
                      <a:pt x="13596" y="3537"/>
                      <a:pt x="14234" y="1122"/>
                      <a:pt x="12002" y="337"/>
                    </a:cubicBezTo>
                    <a:cubicBezTo>
                      <a:pt x="11731" y="242"/>
                      <a:pt x="11467" y="198"/>
                      <a:pt x="11212" y="198"/>
                    </a:cubicBezTo>
                    <a:cubicBezTo>
                      <a:pt x="9364" y="198"/>
                      <a:pt x="7954" y="2497"/>
                      <a:pt x="7432" y="4415"/>
                    </a:cubicBezTo>
                    <a:cubicBezTo>
                      <a:pt x="6839" y="6594"/>
                      <a:pt x="6509" y="8944"/>
                      <a:pt x="6509" y="8944"/>
                    </a:cubicBezTo>
                    <a:cubicBezTo>
                      <a:pt x="6422" y="8944"/>
                      <a:pt x="5909" y="8774"/>
                      <a:pt x="5186" y="8774"/>
                    </a:cubicBezTo>
                    <a:cubicBezTo>
                      <a:pt x="5103" y="8774"/>
                      <a:pt x="5017" y="8776"/>
                      <a:pt x="4928" y="8781"/>
                    </a:cubicBezTo>
                    <a:cubicBezTo>
                      <a:pt x="4928" y="8781"/>
                      <a:pt x="4867" y="5785"/>
                      <a:pt x="5050" y="3728"/>
                    </a:cubicBezTo>
                    <a:cubicBezTo>
                      <a:pt x="5216" y="1859"/>
                      <a:pt x="4699" y="0"/>
                      <a:pt x="2873"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0"/>
              <p:cNvSpPr/>
              <p:nvPr/>
            </p:nvSpPr>
            <p:spPr>
              <a:xfrm rot="-156621" flipH="1">
                <a:off x="2344682" y="2587246"/>
                <a:ext cx="193327" cy="192119"/>
              </a:xfrm>
              <a:custGeom>
                <a:avLst/>
                <a:gdLst/>
                <a:ahLst/>
                <a:cxnLst/>
                <a:rect l="l" t="t" r="r" b="b"/>
                <a:pathLst>
                  <a:path w="1912" h="1900" extrusionOk="0">
                    <a:moveTo>
                      <a:pt x="956" y="0"/>
                    </a:moveTo>
                    <a:cubicBezTo>
                      <a:pt x="953" y="0"/>
                      <a:pt x="950" y="0"/>
                      <a:pt x="948" y="0"/>
                    </a:cubicBezTo>
                    <a:cubicBezTo>
                      <a:pt x="423" y="4"/>
                      <a:pt x="1" y="431"/>
                      <a:pt x="5" y="956"/>
                    </a:cubicBezTo>
                    <a:cubicBezTo>
                      <a:pt x="9" y="1479"/>
                      <a:pt x="432" y="1899"/>
                      <a:pt x="949" y="1899"/>
                    </a:cubicBezTo>
                    <a:cubicBezTo>
                      <a:pt x="954" y="1899"/>
                      <a:pt x="959" y="1899"/>
                      <a:pt x="964" y="1899"/>
                    </a:cubicBezTo>
                    <a:cubicBezTo>
                      <a:pt x="1489" y="1895"/>
                      <a:pt x="1911" y="1468"/>
                      <a:pt x="1907" y="944"/>
                    </a:cubicBezTo>
                    <a:cubicBezTo>
                      <a:pt x="1903" y="418"/>
                      <a:pt x="1477" y="0"/>
                      <a:pt x="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0"/>
              <p:cNvSpPr/>
              <p:nvPr/>
            </p:nvSpPr>
            <p:spPr>
              <a:xfrm rot="-156621" flipH="1">
                <a:off x="1806469" y="2615023"/>
                <a:ext cx="193327" cy="192523"/>
              </a:xfrm>
              <a:custGeom>
                <a:avLst/>
                <a:gdLst/>
                <a:ahLst/>
                <a:cxnLst/>
                <a:rect l="l" t="t" r="r" b="b"/>
                <a:pathLst>
                  <a:path w="1912" h="1904" extrusionOk="0">
                    <a:moveTo>
                      <a:pt x="955" y="1"/>
                    </a:moveTo>
                    <a:cubicBezTo>
                      <a:pt x="953" y="1"/>
                      <a:pt x="950" y="1"/>
                      <a:pt x="948" y="1"/>
                    </a:cubicBezTo>
                    <a:cubicBezTo>
                      <a:pt x="423" y="5"/>
                      <a:pt x="1" y="436"/>
                      <a:pt x="5" y="960"/>
                    </a:cubicBezTo>
                    <a:cubicBezTo>
                      <a:pt x="9" y="1482"/>
                      <a:pt x="436" y="1904"/>
                      <a:pt x="957" y="1904"/>
                    </a:cubicBezTo>
                    <a:cubicBezTo>
                      <a:pt x="959" y="1904"/>
                      <a:pt x="962" y="1904"/>
                      <a:pt x="964" y="1904"/>
                    </a:cubicBezTo>
                    <a:cubicBezTo>
                      <a:pt x="1489" y="1900"/>
                      <a:pt x="1911" y="1469"/>
                      <a:pt x="1907" y="944"/>
                    </a:cubicBezTo>
                    <a:cubicBezTo>
                      <a:pt x="1903" y="422"/>
                      <a:pt x="1477"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0"/>
              <p:cNvSpPr/>
              <p:nvPr/>
            </p:nvSpPr>
            <p:spPr>
              <a:xfrm rot="-156621" flipH="1">
                <a:off x="1783502" y="2412936"/>
                <a:ext cx="301012" cy="270685"/>
              </a:xfrm>
              <a:custGeom>
                <a:avLst/>
                <a:gdLst/>
                <a:ahLst/>
                <a:cxnLst/>
                <a:rect l="l" t="t" r="r" b="b"/>
                <a:pathLst>
                  <a:path w="2977" h="2677" extrusionOk="0">
                    <a:moveTo>
                      <a:pt x="1487" y="0"/>
                    </a:moveTo>
                    <a:cubicBezTo>
                      <a:pt x="1169" y="0"/>
                      <a:pt x="850" y="113"/>
                      <a:pt x="595" y="341"/>
                    </a:cubicBezTo>
                    <a:cubicBezTo>
                      <a:pt x="46" y="837"/>
                      <a:pt x="1" y="1683"/>
                      <a:pt x="493" y="2232"/>
                    </a:cubicBezTo>
                    <a:cubicBezTo>
                      <a:pt x="759" y="2526"/>
                      <a:pt x="1125" y="2677"/>
                      <a:pt x="1492" y="2677"/>
                    </a:cubicBezTo>
                    <a:cubicBezTo>
                      <a:pt x="1810" y="2677"/>
                      <a:pt x="2129" y="2564"/>
                      <a:pt x="2383" y="2334"/>
                    </a:cubicBezTo>
                    <a:cubicBezTo>
                      <a:pt x="2932" y="1838"/>
                      <a:pt x="2977" y="992"/>
                      <a:pt x="2485" y="443"/>
                    </a:cubicBezTo>
                    <a:cubicBezTo>
                      <a:pt x="2220" y="149"/>
                      <a:pt x="1854" y="0"/>
                      <a:pt x="1487" y="0"/>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0"/>
              <p:cNvSpPr/>
              <p:nvPr/>
            </p:nvSpPr>
            <p:spPr>
              <a:xfrm rot="-156621" flipH="1">
                <a:off x="1853401" y="2470675"/>
                <a:ext cx="161173" cy="156526"/>
              </a:xfrm>
              <a:custGeom>
                <a:avLst/>
                <a:gdLst/>
                <a:ahLst/>
                <a:cxnLst/>
                <a:rect l="l" t="t" r="r" b="b"/>
                <a:pathLst>
                  <a:path w="1594" h="1548" extrusionOk="0">
                    <a:moveTo>
                      <a:pt x="789" y="1"/>
                    </a:moveTo>
                    <a:cubicBezTo>
                      <a:pt x="382" y="1"/>
                      <a:pt x="44" y="322"/>
                      <a:pt x="25" y="734"/>
                    </a:cubicBezTo>
                    <a:cubicBezTo>
                      <a:pt x="0" y="1161"/>
                      <a:pt x="329" y="1527"/>
                      <a:pt x="756" y="1547"/>
                    </a:cubicBezTo>
                    <a:cubicBezTo>
                      <a:pt x="769" y="1548"/>
                      <a:pt x="782" y="1548"/>
                      <a:pt x="794" y="1548"/>
                    </a:cubicBezTo>
                    <a:cubicBezTo>
                      <a:pt x="1208" y="1548"/>
                      <a:pt x="1550" y="1226"/>
                      <a:pt x="1569" y="811"/>
                    </a:cubicBezTo>
                    <a:cubicBezTo>
                      <a:pt x="1594" y="384"/>
                      <a:pt x="1265"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0"/>
              <p:cNvSpPr/>
              <p:nvPr/>
            </p:nvSpPr>
            <p:spPr>
              <a:xfrm rot="-156621" flipH="1">
                <a:off x="1904033" y="2464903"/>
                <a:ext cx="48635" cy="47423"/>
              </a:xfrm>
              <a:custGeom>
                <a:avLst/>
                <a:gdLst/>
                <a:ahLst/>
                <a:cxnLst/>
                <a:rect l="l" t="t" r="r" b="b"/>
                <a:pathLst>
                  <a:path w="481" h="469" extrusionOk="0">
                    <a:moveTo>
                      <a:pt x="245" y="0"/>
                    </a:moveTo>
                    <a:cubicBezTo>
                      <a:pt x="118" y="0"/>
                      <a:pt x="13" y="96"/>
                      <a:pt x="9" y="224"/>
                    </a:cubicBezTo>
                    <a:cubicBezTo>
                      <a:pt x="1" y="350"/>
                      <a:pt x="102" y="460"/>
                      <a:pt x="228" y="468"/>
                    </a:cubicBezTo>
                    <a:cubicBezTo>
                      <a:pt x="233" y="468"/>
                      <a:pt x="238" y="468"/>
                      <a:pt x="243" y="468"/>
                    </a:cubicBezTo>
                    <a:cubicBezTo>
                      <a:pt x="366" y="468"/>
                      <a:pt x="468" y="369"/>
                      <a:pt x="476" y="244"/>
                    </a:cubicBezTo>
                    <a:cubicBezTo>
                      <a:pt x="480" y="118"/>
                      <a:pt x="383" y="8"/>
                      <a:pt x="253" y="0"/>
                    </a:cubicBezTo>
                    <a:cubicBezTo>
                      <a:pt x="250" y="0"/>
                      <a:pt x="247"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0"/>
              <p:cNvSpPr/>
              <p:nvPr/>
            </p:nvSpPr>
            <p:spPr>
              <a:xfrm rot="-156621" flipH="1">
                <a:off x="2282380" y="2390192"/>
                <a:ext cx="301012" cy="270786"/>
              </a:xfrm>
              <a:custGeom>
                <a:avLst/>
                <a:gdLst/>
                <a:ahLst/>
                <a:cxnLst/>
                <a:rect l="l" t="t" r="r" b="b"/>
                <a:pathLst>
                  <a:path w="2977" h="2678" extrusionOk="0">
                    <a:moveTo>
                      <a:pt x="1489" y="1"/>
                    </a:moveTo>
                    <a:cubicBezTo>
                      <a:pt x="1170" y="1"/>
                      <a:pt x="850" y="114"/>
                      <a:pt x="594" y="345"/>
                    </a:cubicBezTo>
                    <a:cubicBezTo>
                      <a:pt x="45" y="837"/>
                      <a:pt x="0" y="1683"/>
                      <a:pt x="492" y="2232"/>
                    </a:cubicBezTo>
                    <a:cubicBezTo>
                      <a:pt x="757" y="2528"/>
                      <a:pt x="1123" y="2678"/>
                      <a:pt x="1489" y="2678"/>
                    </a:cubicBezTo>
                    <a:cubicBezTo>
                      <a:pt x="1808" y="2678"/>
                      <a:pt x="2127" y="2564"/>
                      <a:pt x="2383" y="2334"/>
                    </a:cubicBezTo>
                    <a:cubicBezTo>
                      <a:pt x="2932" y="1842"/>
                      <a:pt x="2976" y="992"/>
                      <a:pt x="2484" y="443"/>
                    </a:cubicBezTo>
                    <a:cubicBezTo>
                      <a:pt x="2219" y="150"/>
                      <a:pt x="1855" y="1"/>
                      <a:pt x="1489" y="1"/>
                    </a:cubicBez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0"/>
              <p:cNvSpPr/>
              <p:nvPr/>
            </p:nvSpPr>
            <p:spPr>
              <a:xfrm rot="-156621" flipH="1">
                <a:off x="2352277" y="2447938"/>
                <a:ext cx="160870" cy="156526"/>
              </a:xfrm>
              <a:custGeom>
                <a:avLst/>
                <a:gdLst/>
                <a:ahLst/>
                <a:cxnLst/>
                <a:rect l="l" t="t" r="r" b="b"/>
                <a:pathLst>
                  <a:path w="1591" h="1548" extrusionOk="0">
                    <a:moveTo>
                      <a:pt x="789" y="1"/>
                    </a:moveTo>
                    <a:cubicBezTo>
                      <a:pt x="382" y="1"/>
                      <a:pt x="40" y="322"/>
                      <a:pt x="21" y="734"/>
                    </a:cubicBezTo>
                    <a:cubicBezTo>
                      <a:pt x="0" y="1161"/>
                      <a:pt x="330" y="1527"/>
                      <a:pt x="757" y="1547"/>
                    </a:cubicBezTo>
                    <a:cubicBezTo>
                      <a:pt x="769" y="1548"/>
                      <a:pt x="782" y="1548"/>
                      <a:pt x="794" y="1548"/>
                    </a:cubicBezTo>
                    <a:cubicBezTo>
                      <a:pt x="1205" y="1548"/>
                      <a:pt x="1546" y="1226"/>
                      <a:pt x="1570" y="811"/>
                    </a:cubicBezTo>
                    <a:cubicBezTo>
                      <a:pt x="1590" y="384"/>
                      <a:pt x="1261" y="22"/>
                      <a:pt x="834" y="2"/>
                    </a:cubicBezTo>
                    <a:cubicBezTo>
                      <a:pt x="819" y="1"/>
                      <a:pt x="804" y="1"/>
                      <a:pt x="789" y="1"/>
                    </a:cubicBezTo>
                    <a:close/>
                  </a:path>
                </a:pathLst>
              </a:custGeom>
              <a:solidFill>
                <a:schemeClr val="dk2"/>
              </a:solidFill>
              <a:ln w="16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0"/>
              <p:cNvSpPr/>
              <p:nvPr/>
            </p:nvSpPr>
            <p:spPr>
              <a:xfrm rot="-156621" flipH="1">
                <a:off x="2403011" y="2442164"/>
                <a:ext cx="48231" cy="47423"/>
              </a:xfrm>
              <a:custGeom>
                <a:avLst/>
                <a:gdLst/>
                <a:ahLst/>
                <a:cxnLst/>
                <a:rect l="l" t="t" r="r" b="b"/>
                <a:pathLst>
                  <a:path w="477" h="469" extrusionOk="0">
                    <a:moveTo>
                      <a:pt x="241" y="0"/>
                    </a:moveTo>
                    <a:cubicBezTo>
                      <a:pt x="119" y="0"/>
                      <a:pt x="13" y="96"/>
                      <a:pt x="5" y="224"/>
                    </a:cubicBezTo>
                    <a:cubicBezTo>
                      <a:pt x="1" y="350"/>
                      <a:pt x="98" y="460"/>
                      <a:pt x="229" y="468"/>
                    </a:cubicBezTo>
                    <a:cubicBezTo>
                      <a:pt x="233" y="468"/>
                      <a:pt x="238" y="468"/>
                      <a:pt x="243" y="468"/>
                    </a:cubicBezTo>
                    <a:cubicBezTo>
                      <a:pt x="363" y="468"/>
                      <a:pt x="465" y="369"/>
                      <a:pt x="473" y="244"/>
                    </a:cubicBezTo>
                    <a:cubicBezTo>
                      <a:pt x="477" y="118"/>
                      <a:pt x="379" y="8"/>
                      <a:pt x="249" y="0"/>
                    </a:cubicBezTo>
                    <a:cubicBezTo>
                      <a:pt x="246" y="0"/>
                      <a:pt x="244"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0"/>
              <p:cNvSpPr/>
              <p:nvPr/>
            </p:nvSpPr>
            <p:spPr>
              <a:xfrm rot="-156621" flipH="1">
                <a:off x="2128735" y="2537686"/>
                <a:ext cx="114459" cy="64511"/>
              </a:xfrm>
              <a:custGeom>
                <a:avLst/>
                <a:gdLst/>
                <a:ahLst/>
                <a:cxnLst/>
                <a:rect l="l" t="t" r="r" b="b"/>
                <a:pathLst>
                  <a:path w="1132" h="638" extrusionOk="0">
                    <a:moveTo>
                      <a:pt x="517" y="0"/>
                    </a:moveTo>
                    <a:cubicBezTo>
                      <a:pt x="424" y="0"/>
                      <a:pt x="261" y="16"/>
                      <a:pt x="147" y="121"/>
                    </a:cubicBezTo>
                    <a:cubicBezTo>
                      <a:pt x="1" y="251"/>
                      <a:pt x="168" y="430"/>
                      <a:pt x="436" y="600"/>
                    </a:cubicBezTo>
                    <a:cubicBezTo>
                      <a:pt x="472" y="625"/>
                      <a:pt x="509" y="637"/>
                      <a:pt x="550" y="637"/>
                    </a:cubicBezTo>
                    <a:cubicBezTo>
                      <a:pt x="556" y="638"/>
                      <a:pt x="562" y="638"/>
                      <a:pt x="568" y="638"/>
                    </a:cubicBezTo>
                    <a:cubicBezTo>
                      <a:pt x="600" y="638"/>
                      <a:pt x="633" y="629"/>
                      <a:pt x="664" y="613"/>
                    </a:cubicBezTo>
                    <a:cubicBezTo>
                      <a:pt x="932" y="478"/>
                      <a:pt x="1131" y="308"/>
                      <a:pt x="997" y="161"/>
                    </a:cubicBezTo>
                    <a:cubicBezTo>
                      <a:pt x="867" y="15"/>
                      <a:pt x="643" y="3"/>
                      <a:pt x="582" y="3"/>
                    </a:cubicBezTo>
                    <a:lnTo>
                      <a:pt x="578" y="3"/>
                    </a:lnTo>
                    <a:cubicBezTo>
                      <a:pt x="565" y="2"/>
                      <a:pt x="544" y="0"/>
                      <a:pt x="517"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0"/>
              <p:cNvSpPr/>
              <p:nvPr/>
            </p:nvSpPr>
            <p:spPr>
              <a:xfrm rot="-156621" flipH="1">
                <a:off x="2189477" y="2601876"/>
                <a:ext cx="2629" cy="130034"/>
              </a:xfrm>
              <a:custGeom>
                <a:avLst/>
                <a:gdLst/>
                <a:ahLst/>
                <a:cxnLst/>
                <a:rect l="l" t="t" r="r" b="b"/>
                <a:pathLst>
                  <a:path w="26" h="1286" fill="none" extrusionOk="0">
                    <a:moveTo>
                      <a:pt x="1" y="1"/>
                    </a:moveTo>
                    <a:lnTo>
                      <a:pt x="25" y="128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0"/>
              <p:cNvSpPr/>
              <p:nvPr/>
            </p:nvSpPr>
            <p:spPr>
              <a:xfrm rot="-156621" flipH="1">
                <a:off x="2097941" y="2656219"/>
                <a:ext cx="185036" cy="77757"/>
              </a:xfrm>
              <a:custGeom>
                <a:avLst/>
                <a:gdLst/>
                <a:ahLst/>
                <a:cxnLst/>
                <a:rect l="l" t="t" r="r" b="b"/>
                <a:pathLst>
                  <a:path w="1830" h="769" fill="none" extrusionOk="0">
                    <a:moveTo>
                      <a:pt x="1830" y="1"/>
                    </a:moveTo>
                    <a:cubicBezTo>
                      <a:pt x="1830" y="1"/>
                      <a:pt x="1704" y="736"/>
                      <a:pt x="911" y="753"/>
                    </a:cubicBezTo>
                    <a:cubicBezTo>
                      <a:pt x="118" y="769"/>
                      <a:pt x="0" y="37"/>
                      <a:pt x="0" y="37"/>
                    </a:cubicBez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0"/>
              <p:cNvSpPr/>
              <p:nvPr/>
            </p:nvSpPr>
            <p:spPr>
              <a:xfrm rot="-156621" flipH="1">
                <a:off x="1723393" y="2646422"/>
                <a:ext cx="169566" cy="82510"/>
              </a:xfrm>
              <a:custGeom>
                <a:avLst/>
                <a:gdLst/>
                <a:ahLst/>
                <a:cxnLst/>
                <a:rect l="l" t="t" r="r" b="b"/>
                <a:pathLst>
                  <a:path w="1677" h="816" extrusionOk="0">
                    <a:moveTo>
                      <a:pt x="1628" y="1"/>
                    </a:moveTo>
                    <a:cubicBezTo>
                      <a:pt x="1621" y="1"/>
                      <a:pt x="1613" y="3"/>
                      <a:pt x="1606" y="9"/>
                    </a:cubicBezTo>
                    <a:cubicBezTo>
                      <a:pt x="1249" y="286"/>
                      <a:pt x="842" y="505"/>
                      <a:pt x="407" y="648"/>
                    </a:cubicBezTo>
                    <a:cubicBezTo>
                      <a:pt x="289" y="688"/>
                      <a:pt x="163" y="721"/>
                      <a:pt x="41" y="753"/>
                    </a:cubicBezTo>
                    <a:cubicBezTo>
                      <a:pt x="0" y="761"/>
                      <a:pt x="14" y="816"/>
                      <a:pt x="48" y="816"/>
                    </a:cubicBezTo>
                    <a:cubicBezTo>
                      <a:pt x="51" y="816"/>
                      <a:pt x="54" y="815"/>
                      <a:pt x="57" y="814"/>
                    </a:cubicBezTo>
                    <a:cubicBezTo>
                      <a:pt x="509" y="713"/>
                      <a:pt x="944" y="530"/>
                      <a:pt x="1334" y="282"/>
                    </a:cubicBezTo>
                    <a:cubicBezTo>
                      <a:pt x="1444" y="213"/>
                      <a:pt x="1550" y="135"/>
                      <a:pt x="1651" y="54"/>
                    </a:cubicBezTo>
                    <a:cubicBezTo>
                      <a:pt x="1677" y="35"/>
                      <a:pt x="1655" y="1"/>
                      <a:pt x="1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0"/>
              <p:cNvSpPr/>
              <p:nvPr/>
            </p:nvSpPr>
            <p:spPr>
              <a:xfrm rot="-156621" flipH="1">
                <a:off x="1724105" y="2757243"/>
                <a:ext cx="144995" cy="12437"/>
              </a:xfrm>
              <a:custGeom>
                <a:avLst/>
                <a:gdLst/>
                <a:ahLst/>
                <a:cxnLst/>
                <a:rect l="l" t="t" r="r" b="b"/>
                <a:pathLst>
                  <a:path w="1434" h="123" extrusionOk="0">
                    <a:moveTo>
                      <a:pt x="56" y="1"/>
                    </a:moveTo>
                    <a:cubicBezTo>
                      <a:pt x="18" y="1"/>
                      <a:pt x="0" y="58"/>
                      <a:pt x="44" y="66"/>
                    </a:cubicBezTo>
                    <a:cubicBezTo>
                      <a:pt x="305" y="104"/>
                      <a:pt x="567" y="122"/>
                      <a:pt x="829" y="122"/>
                    </a:cubicBezTo>
                    <a:cubicBezTo>
                      <a:pt x="1016" y="122"/>
                      <a:pt x="1203" y="113"/>
                      <a:pt x="1389" y="94"/>
                    </a:cubicBezTo>
                    <a:cubicBezTo>
                      <a:pt x="1433" y="90"/>
                      <a:pt x="1434" y="29"/>
                      <a:pt x="1393" y="29"/>
                    </a:cubicBezTo>
                    <a:cubicBezTo>
                      <a:pt x="1392" y="29"/>
                      <a:pt x="1391" y="29"/>
                      <a:pt x="1389" y="29"/>
                    </a:cubicBezTo>
                    <a:cubicBezTo>
                      <a:pt x="1206" y="48"/>
                      <a:pt x="1022" y="57"/>
                      <a:pt x="836" y="57"/>
                    </a:cubicBezTo>
                    <a:cubicBezTo>
                      <a:pt x="576" y="57"/>
                      <a:pt x="316" y="39"/>
                      <a:pt x="60" y="1"/>
                    </a:cubicBezTo>
                    <a:cubicBezTo>
                      <a:pt x="59" y="1"/>
                      <a:pt x="57"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0"/>
              <p:cNvSpPr/>
              <p:nvPr/>
            </p:nvSpPr>
            <p:spPr>
              <a:xfrm rot="-156621" flipH="1">
                <a:off x="1799767" y="2794204"/>
                <a:ext cx="82811" cy="57636"/>
              </a:xfrm>
              <a:custGeom>
                <a:avLst/>
                <a:gdLst/>
                <a:ahLst/>
                <a:cxnLst/>
                <a:rect l="l" t="t" r="r" b="b"/>
                <a:pathLst>
                  <a:path w="819" h="570" extrusionOk="0">
                    <a:moveTo>
                      <a:pt x="46" y="0"/>
                    </a:moveTo>
                    <a:cubicBezTo>
                      <a:pt x="18" y="0"/>
                      <a:pt x="1" y="43"/>
                      <a:pt x="28" y="63"/>
                    </a:cubicBezTo>
                    <a:cubicBezTo>
                      <a:pt x="272" y="230"/>
                      <a:pt x="515" y="396"/>
                      <a:pt x="755" y="563"/>
                    </a:cubicBezTo>
                    <a:cubicBezTo>
                      <a:pt x="762" y="567"/>
                      <a:pt x="768" y="569"/>
                      <a:pt x="773" y="569"/>
                    </a:cubicBezTo>
                    <a:cubicBezTo>
                      <a:pt x="801" y="569"/>
                      <a:pt x="818" y="526"/>
                      <a:pt x="788" y="506"/>
                    </a:cubicBezTo>
                    <a:cubicBezTo>
                      <a:pt x="548" y="340"/>
                      <a:pt x="304" y="173"/>
                      <a:pt x="64" y="6"/>
                    </a:cubicBezTo>
                    <a:cubicBezTo>
                      <a:pt x="58" y="2"/>
                      <a:pt x="52"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0"/>
              <p:cNvSpPr/>
              <p:nvPr/>
            </p:nvSpPr>
            <p:spPr>
              <a:xfrm rot="-156621" flipH="1">
                <a:off x="2452438" y="2618066"/>
                <a:ext cx="186552" cy="93329"/>
              </a:xfrm>
              <a:custGeom>
                <a:avLst/>
                <a:gdLst/>
                <a:ahLst/>
                <a:cxnLst/>
                <a:rect l="l" t="t" r="r" b="b"/>
                <a:pathLst>
                  <a:path w="1845" h="923" extrusionOk="0">
                    <a:moveTo>
                      <a:pt x="45" y="0"/>
                    </a:moveTo>
                    <a:cubicBezTo>
                      <a:pt x="18" y="0"/>
                      <a:pt x="1" y="43"/>
                      <a:pt x="31" y="63"/>
                    </a:cubicBezTo>
                    <a:cubicBezTo>
                      <a:pt x="450" y="352"/>
                      <a:pt x="905" y="588"/>
                      <a:pt x="1381" y="775"/>
                    </a:cubicBezTo>
                    <a:cubicBezTo>
                      <a:pt x="1515" y="827"/>
                      <a:pt x="1649" y="876"/>
                      <a:pt x="1787" y="921"/>
                    </a:cubicBezTo>
                    <a:cubicBezTo>
                      <a:pt x="1791" y="922"/>
                      <a:pt x="1794" y="922"/>
                      <a:pt x="1797" y="922"/>
                    </a:cubicBezTo>
                    <a:cubicBezTo>
                      <a:pt x="1831" y="922"/>
                      <a:pt x="1845" y="867"/>
                      <a:pt x="1808" y="856"/>
                    </a:cubicBezTo>
                    <a:cubicBezTo>
                      <a:pt x="1324" y="701"/>
                      <a:pt x="860" y="494"/>
                      <a:pt x="425" y="238"/>
                    </a:cubicBezTo>
                    <a:cubicBezTo>
                      <a:pt x="303" y="165"/>
                      <a:pt x="181" y="87"/>
                      <a:pt x="63" y="6"/>
                    </a:cubicBezTo>
                    <a:cubicBezTo>
                      <a:pt x="57" y="2"/>
                      <a:pt x="51"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0"/>
              <p:cNvSpPr/>
              <p:nvPr/>
            </p:nvSpPr>
            <p:spPr>
              <a:xfrm rot="-156621" flipH="1">
                <a:off x="2466102" y="2728239"/>
                <a:ext cx="128918" cy="20729"/>
              </a:xfrm>
              <a:custGeom>
                <a:avLst/>
                <a:gdLst/>
                <a:ahLst/>
                <a:cxnLst/>
                <a:rect l="l" t="t" r="r" b="b"/>
                <a:pathLst>
                  <a:path w="1275" h="205" extrusionOk="0">
                    <a:moveTo>
                      <a:pt x="52" y="1"/>
                    </a:moveTo>
                    <a:cubicBezTo>
                      <a:pt x="16" y="1"/>
                      <a:pt x="0" y="55"/>
                      <a:pt x="39" y="67"/>
                    </a:cubicBezTo>
                    <a:cubicBezTo>
                      <a:pt x="377" y="158"/>
                      <a:pt x="721" y="204"/>
                      <a:pt x="1069" y="204"/>
                    </a:cubicBezTo>
                    <a:cubicBezTo>
                      <a:pt x="1123" y="204"/>
                      <a:pt x="1176" y="203"/>
                      <a:pt x="1230" y="201"/>
                    </a:cubicBezTo>
                    <a:cubicBezTo>
                      <a:pt x="1269" y="201"/>
                      <a:pt x="1274" y="136"/>
                      <a:pt x="1234" y="136"/>
                    </a:cubicBezTo>
                    <a:cubicBezTo>
                      <a:pt x="1232" y="136"/>
                      <a:pt x="1231" y="136"/>
                      <a:pt x="1230" y="136"/>
                    </a:cubicBezTo>
                    <a:cubicBezTo>
                      <a:pt x="1177" y="138"/>
                      <a:pt x="1125" y="139"/>
                      <a:pt x="1072" y="139"/>
                    </a:cubicBezTo>
                    <a:cubicBezTo>
                      <a:pt x="730" y="139"/>
                      <a:pt x="390" y="93"/>
                      <a:pt x="59" y="2"/>
                    </a:cubicBezTo>
                    <a:cubicBezTo>
                      <a:pt x="56" y="1"/>
                      <a:pt x="54"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0"/>
              <p:cNvSpPr/>
              <p:nvPr/>
            </p:nvSpPr>
            <p:spPr>
              <a:xfrm rot="-156621" flipH="1">
                <a:off x="2447329" y="2764939"/>
                <a:ext cx="75733" cy="48535"/>
              </a:xfrm>
              <a:custGeom>
                <a:avLst/>
                <a:gdLst/>
                <a:ahLst/>
                <a:cxnLst/>
                <a:rect l="l" t="t" r="r" b="b"/>
                <a:pathLst>
                  <a:path w="749" h="480" extrusionOk="0">
                    <a:moveTo>
                      <a:pt x="700" y="0"/>
                    </a:moveTo>
                    <a:cubicBezTo>
                      <a:pt x="692" y="0"/>
                      <a:pt x="685" y="3"/>
                      <a:pt x="679" y="9"/>
                    </a:cubicBezTo>
                    <a:cubicBezTo>
                      <a:pt x="500" y="192"/>
                      <a:pt x="280" y="334"/>
                      <a:pt x="36" y="416"/>
                    </a:cubicBezTo>
                    <a:cubicBezTo>
                      <a:pt x="0" y="427"/>
                      <a:pt x="9" y="479"/>
                      <a:pt x="40" y="479"/>
                    </a:cubicBezTo>
                    <a:cubicBezTo>
                      <a:pt x="44" y="479"/>
                      <a:pt x="48" y="479"/>
                      <a:pt x="53" y="477"/>
                    </a:cubicBezTo>
                    <a:cubicBezTo>
                      <a:pt x="309" y="391"/>
                      <a:pt x="536" y="249"/>
                      <a:pt x="723" y="58"/>
                    </a:cubicBezTo>
                    <a:cubicBezTo>
                      <a:pt x="749" y="33"/>
                      <a:pt x="725"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0"/>
              <p:cNvSpPr/>
              <p:nvPr/>
            </p:nvSpPr>
            <p:spPr>
              <a:xfrm rot="-156621" flipH="1">
                <a:off x="1780780" y="2407810"/>
                <a:ext cx="47017" cy="60871"/>
              </a:xfrm>
              <a:custGeom>
                <a:avLst/>
                <a:gdLst/>
                <a:ahLst/>
                <a:cxnLst/>
                <a:rect l="l" t="t" r="r" b="b"/>
                <a:pathLst>
                  <a:path w="465" h="602" extrusionOk="0">
                    <a:moveTo>
                      <a:pt x="420" y="0"/>
                    </a:moveTo>
                    <a:cubicBezTo>
                      <a:pt x="404" y="0"/>
                      <a:pt x="387" y="10"/>
                      <a:pt x="387" y="31"/>
                    </a:cubicBezTo>
                    <a:cubicBezTo>
                      <a:pt x="400" y="254"/>
                      <a:pt x="249" y="470"/>
                      <a:pt x="38" y="535"/>
                    </a:cubicBezTo>
                    <a:cubicBezTo>
                      <a:pt x="1" y="546"/>
                      <a:pt x="11" y="601"/>
                      <a:pt x="47" y="601"/>
                    </a:cubicBezTo>
                    <a:cubicBezTo>
                      <a:pt x="51" y="601"/>
                      <a:pt x="54" y="601"/>
                      <a:pt x="58" y="600"/>
                    </a:cubicBezTo>
                    <a:cubicBezTo>
                      <a:pt x="294" y="523"/>
                      <a:pt x="465" y="283"/>
                      <a:pt x="456" y="31"/>
                    </a:cubicBezTo>
                    <a:cubicBezTo>
                      <a:pt x="454" y="10"/>
                      <a:pt x="437"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0"/>
              <p:cNvSpPr/>
              <p:nvPr/>
            </p:nvSpPr>
            <p:spPr>
              <a:xfrm rot="-156621" flipH="1">
                <a:off x="1838319" y="2368459"/>
                <a:ext cx="28716" cy="66635"/>
              </a:xfrm>
              <a:custGeom>
                <a:avLst/>
                <a:gdLst/>
                <a:ahLst/>
                <a:cxnLst/>
                <a:rect l="l" t="t" r="r" b="b"/>
                <a:pathLst>
                  <a:path w="284" h="659" extrusionOk="0">
                    <a:moveTo>
                      <a:pt x="183" y="0"/>
                    </a:moveTo>
                    <a:cubicBezTo>
                      <a:pt x="165" y="0"/>
                      <a:pt x="146" y="16"/>
                      <a:pt x="153" y="40"/>
                    </a:cubicBezTo>
                    <a:cubicBezTo>
                      <a:pt x="214" y="235"/>
                      <a:pt x="161" y="455"/>
                      <a:pt x="23" y="601"/>
                    </a:cubicBezTo>
                    <a:cubicBezTo>
                      <a:pt x="1" y="626"/>
                      <a:pt x="23" y="659"/>
                      <a:pt x="49" y="659"/>
                    </a:cubicBezTo>
                    <a:cubicBezTo>
                      <a:pt x="57" y="659"/>
                      <a:pt x="64" y="656"/>
                      <a:pt x="72" y="650"/>
                    </a:cubicBezTo>
                    <a:cubicBezTo>
                      <a:pt x="226" y="483"/>
                      <a:pt x="283" y="239"/>
                      <a:pt x="214" y="24"/>
                    </a:cubicBezTo>
                    <a:cubicBezTo>
                      <a:pt x="209" y="7"/>
                      <a:pt x="196" y="0"/>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0"/>
              <p:cNvSpPr/>
              <p:nvPr/>
            </p:nvSpPr>
            <p:spPr>
              <a:xfrm rot="-156621" flipH="1">
                <a:off x="1909641" y="2357241"/>
                <a:ext cx="13852" cy="56726"/>
              </a:xfrm>
              <a:custGeom>
                <a:avLst/>
                <a:gdLst/>
                <a:ahLst/>
                <a:cxnLst/>
                <a:rect l="l" t="t" r="r" b="b"/>
                <a:pathLst>
                  <a:path w="137" h="561" extrusionOk="0">
                    <a:moveTo>
                      <a:pt x="40" y="1"/>
                    </a:moveTo>
                    <a:cubicBezTo>
                      <a:pt x="20" y="1"/>
                      <a:pt x="1" y="16"/>
                      <a:pt x="11" y="41"/>
                    </a:cubicBezTo>
                    <a:cubicBezTo>
                      <a:pt x="68" y="195"/>
                      <a:pt x="72" y="362"/>
                      <a:pt x="23" y="520"/>
                    </a:cubicBezTo>
                    <a:cubicBezTo>
                      <a:pt x="16" y="545"/>
                      <a:pt x="36" y="560"/>
                      <a:pt x="56" y="560"/>
                    </a:cubicBezTo>
                    <a:cubicBezTo>
                      <a:pt x="69" y="560"/>
                      <a:pt x="83" y="553"/>
                      <a:pt x="88" y="537"/>
                    </a:cubicBezTo>
                    <a:cubicBezTo>
                      <a:pt x="137" y="370"/>
                      <a:pt x="133" y="187"/>
                      <a:pt x="72" y="24"/>
                    </a:cubicBezTo>
                    <a:cubicBezTo>
                      <a:pt x="67" y="8"/>
                      <a:pt x="53"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0"/>
              <p:cNvSpPr/>
              <p:nvPr/>
            </p:nvSpPr>
            <p:spPr>
              <a:xfrm rot="-156621" flipH="1">
                <a:off x="2447728" y="2338716"/>
                <a:ext cx="21132" cy="54299"/>
              </a:xfrm>
              <a:custGeom>
                <a:avLst/>
                <a:gdLst/>
                <a:ahLst/>
                <a:cxnLst/>
                <a:rect l="l" t="t" r="r" b="b"/>
                <a:pathLst>
                  <a:path w="209" h="537" extrusionOk="0">
                    <a:moveTo>
                      <a:pt x="61" y="1"/>
                    </a:moveTo>
                    <a:cubicBezTo>
                      <a:pt x="48" y="1"/>
                      <a:pt x="36" y="8"/>
                      <a:pt x="33" y="24"/>
                    </a:cubicBezTo>
                    <a:cubicBezTo>
                      <a:pt x="0" y="195"/>
                      <a:pt x="37" y="374"/>
                      <a:pt x="135" y="520"/>
                    </a:cubicBezTo>
                    <a:cubicBezTo>
                      <a:pt x="142" y="532"/>
                      <a:pt x="153" y="536"/>
                      <a:pt x="163" y="536"/>
                    </a:cubicBezTo>
                    <a:cubicBezTo>
                      <a:pt x="186" y="536"/>
                      <a:pt x="208" y="513"/>
                      <a:pt x="191" y="488"/>
                    </a:cubicBezTo>
                    <a:cubicBezTo>
                      <a:pt x="106" y="358"/>
                      <a:pt x="69" y="195"/>
                      <a:pt x="98" y="41"/>
                    </a:cubicBezTo>
                    <a:cubicBezTo>
                      <a:pt x="100" y="16"/>
                      <a:pt x="80"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0"/>
              <p:cNvSpPr/>
              <p:nvPr/>
            </p:nvSpPr>
            <p:spPr>
              <a:xfrm rot="-156621" flipH="1">
                <a:off x="2494466" y="2344368"/>
                <a:ext cx="35187" cy="63804"/>
              </a:xfrm>
              <a:custGeom>
                <a:avLst/>
                <a:gdLst/>
                <a:ahLst/>
                <a:cxnLst/>
                <a:rect l="l" t="t" r="r" b="b"/>
                <a:pathLst>
                  <a:path w="348" h="631" extrusionOk="0">
                    <a:moveTo>
                      <a:pt x="32" y="0"/>
                    </a:moveTo>
                    <a:cubicBezTo>
                      <a:pt x="16" y="0"/>
                      <a:pt x="1" y="11"/>
                      <a:pt x="3" y="34"/>
                    </a:cubicBezTo>
                    <a:cubicBezTo>
                      <a:pt x="15" y="253"/>
                      <a:pt x="48" y="530"/>
                      <a:pt x="279" y="627"/>
                    </a:cubicBezTo>
                    <a:cubicBezTo>
                      <a:pt x="284" y="629"/>
                      <a:pt x="288" y="630"/>
                      <a:pt x="293" y="630"/>
                    </a:cubicBezTo>
                    <a:cubicBezTo>
                      <a:pt x="324" y="630"/>
                      <a:pt x="347" y="585"/>
                      <a:pt x="312" y="570"/>
                    </a:cubicBezTo>
                    <a:cubicBezTo>
                      <a:pt x="104" y="481"/>
                      <a:pt x="80" y="229"/>
                      <a:pt x="68" y="34"/>
                    </a:cubicBezTo>
                    <a:cubicBezTo>
                      <a:pt x="66" y="11"/>
                      <a:pt x="49"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0"/>
              <p:cNvSpPr/>
              <p:nvPr/>
            </p:nvSpPr>
            <p:spPr>
              <a:xfrm rot="-156621" flipH="1">
                <a:off x="2543815" y="2380597"/>
                <a:ext cx="52275" cy="64410"/>
              </a:xfrm>
              <a:custGeom>
                <a:avLst/>
                <a:gdLst/>
                <a:ahLst/>
                <a:cxnLst/>
                <a:rect l="l" t="t" r="r" b="b"/>
                <a:pathLst>
                  <a:path w="517" h="637" extrusionOk="0">
                    <a:moveTo>
                      <a:pt x="52" y="0"/>
                    </a:moveTo>
                    <a:cubicBezTo>
                      <a:pt x="40" y="0"/>
                      <a:pt x="28" y="8"/>
                      <a:pt x="25" y="24"/>
                    </a:cubicBezTo>
                    <a:cubicBezTo>
                      <a:pt x="0" y="158"/>
                      <a:pt x="45" y="292"/>
                      <a:pt x="126" y="398"/>
                    </a:cubicBezTo>
                    <a:cubicBezTo>
                      <a:pt x="212" y="508"/>
                      <a:pt x="330" y="581"/>
                      <a:pt x="452" y="634"/>
                    </a:cubicBezTo>
                    <a:cubicBezTo>
                      <a:pt x="456" y="636"/>
                      <a:pt x="461" y="637"/>
                      <a:pt x="465" y="637"/>
                    </a:cubicBezTo>
                    <a:cubicBezTo>
                      <a:pt x="495" y="637"/>
                      <a:pt x="516" y="591"/>
                      <a:pt x="484" y="577"/>
                    </a:cubicBezTo>
                    <a:cubicBezTo>
                      <a:pt x="374" y="528"/>
                      <a:pt x="269" y="467"/>
                      <a:pt x="192" y="373"/>
                    </a:cubicBezTo>
                    <a:cubicBezTo>
                      <a:pt x="114" y="284"/>
                      <a:pt x="70" y="162"/>
                      <a:pt x="90" y="44"/>
                    </a:cubicBezTo>
                    <a:cubicBezTo>
                      <a:pt x="92" y="17"/>
                      <a:pt x="7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0"/>
              <p:cNvSpPr/>
              <p:nvPr/>
            </p:nvSpPr>
            <p:spPr>
              <a:xfrm rot="-156621" flipH="1">
                <a:off x="1800556" y="2264323"/>
                <a:ext cx="8797" cy="8696"/>
              </a:xfrm>
              <a:custGeom>
                <a:avLst/>
                <a:gdLst/>
                <a:ahLst/>
                <a:cxnLst/>
                <a:rect l="l" t="t" r="r" b="b"/>
                <a:pathLst>
                  <a:path w="87" h="86" extrusionOk="0">
                    <a:moveTo>
                      <a:pt x="33" y="0"/>
                    </a:moveTo>
                    <a:cubicBezTo>
                      <a:pt x="29" y="0"/>
                      <a:pt x="25" y="0"/>
                      <a:pt x="21" y="4"/>
                    </a:cubicBezTo>
                    <a:cubicBezTo>
                      <a:pt x="17" y="4"/>
                      <a:pt x="13" y="8"/>
                      <a:pt x="9" y="8"/>
                    </a:cubicBezTo>
                    <a:lnTo>
                      <a:pt x="5" y="17"/>
                    </a:lnTo>
                    <a:cubicBezTo>
                      <a:pt x="1" y="21"/>
                      <a:pt x="1" y="29"/>
                      <a:pt x="1" y="33"/>
                    </a:cubicBezTo>
                    <a:lnTo>
                      <a:pt x="1" y="41"/>
                    </a:lnTo>
                    <a:cubicBezTo>
                      <a:pt x="5" y="49"/>
                      <a:pt x="5" y="53"/>
                      <a:pt x="9" y="57"/>
                    </a:cubicBezTo>
                    <a:cubicBezTo>
                      <a:pt x="17" y="65"/>
                      <a:pt x="25" y="69"/>
                      <a:pt x="29" y="78"/>
                    </a:cubicBezTo>
                    <a:cubicBezTo>
                      <a:pt x="33" y="82"/>
                      <a:pt x="37" y="82"/>
                      <a:pt x="41" y="86"/>
                    </a:cubicBezTo>
                    <a:lnTo>
                      <a:pt x="66" y="86"/>
                    </a:lnTo>
                    <a:cubicBezTo>
                      <a:pt x="70" y="82"/>
                      <a:pt x="74" y="82"/>
                      <a:pt x="78" y="78"/>
                    </a:cubicBezTo>
                    <a:lnTo>
                      <a:pt x="82" y="69"/>
                    </a:lnTo>
                    <a:cubicBezTo>
                      <a:pt x="86" y="65"/>
                      <a:pt x="86" y="61"/>
                      <a:pt x="86" y="53"/>
                    </a:cubicBezTo>
                    <a:lnTo>
                      <a:pt x="86" y="45"/>
                    </a:lnTo>
                    <a:cubicBezTo>
                      <a:pt x="86" y="41"/>
                      <a:pt x="82" y="33"/>
                      <a:pt x="78" y="29"/>
                    </a:cubicBezTo>
                    <a:cubicBezTo>
                      <a:pt x="70" y="25"/>
                      <a:pt x="66" y="17"/>
                      <a:pt x="58" y="8"/>
                    </a:cubicBezTo>
                    <a:cubicBezTo>
                      <a:pt x="54" y="8"/>
                      <a:pt x="50" y="4"/>
                      <a:pt x="46"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0"/>
              <p:cNvSpPr/>
              <p:nvPr/>
            </p:nvSpPr>
            <p:spPr>
              <a:xfrm rot="-156621" flipH="1">
                <a:off x="1765864" y="2288074"/>
                <a:ext cx="8696" cy="6674"/>
              </a:xfrm>
              <a:custGeom>
                <a:avLst/>
                <a:gdLst/>
                <a:ahLst/>
                <a:cxnLst/>
                <a:rect l="l" t="t" r="r" b="b"/>
                <a:pathLst>
                  <a:path w="86" h="66" extrusionOk="0">
                    <a:moveTo>
                      <a:pt x="33" y="1"/>
                    </a:moveTo>
                    <a:cubicBezTo>
                      <a:pt x="29" y="1"/>
                      <a:pt x="25" y="1"/>
                      <a:pt x="21" y="5"/>
                    </a:cubicBezTo>
                    <a:cubicBezTo>
                      <a:pt x="17" y="5"/>
                      <a:pt x="13" y="9"/>
                      <a:pt x="9" y="9"/>
                    </a:cubicBezTo>
                    <a:cubicBezTo>
                      <a:pt x="9" y="13"/>
                      <a:pt x="5" y="17"/>
                      <a:pt x="5" y="21"/>
                    </a:cubicBezTo>
                    <a:cubicBezTo>
                      <a:pt x="1" y="25"/>
                      <a:pt x="1" y="29"/>
                      <a:pt x="1" y="33"/>
                    </a:cubicBezTo>
                    <a:lnTo>
                      <a:pt x="1" y="41"/>
                    </a:lnTo>
                    <a:cubicBezTo>
                      <a:pt x="5" y="50"/>
                      <a:pt x="5" y="54"/>
                      <a:pt x="9" y="58"/>
                    </a:cubicBezTo>
                    <a:lnTo>
                      <a:pt x="17" y="62"/>
                    </a:lnTo>
                    <a:cubicBezTo>
                      <a:pt x="21" y="66"/>
                      <a:pt x="29" y="66"/>
                      <a:pt x="33" y="66"/>
                    </a:cubicBezTo>
                    <a:lnTo>
                      <a:pt x="66" y="66"/>
                    </a:lnTo>
                    <a:cubicBezTo>
                      <a:pt x="70" y="62"/>
                      <a:pt x="74" y="62"/>
                      <a:pt x="78" y="58"/>
                    </a:cubicBezTo>
                    <a:cubicBezTo>
                      <a:pt x="82" y="54"/>
                      <a:pt x="82" y="50"/>
                      <a:pt x="82" y="46"/>
                    </a:cubicBezTo>
                    <a:cubicBezTo>
                      <a:pt x="86" y="41"/>
                      <a:pt x="86" y="37"/>
                      <a:pt x="86" y="33"/>
                    </a:cubicBezTo>
                    <a:lnTo>
                      <a:pt x="86" y="25"/>
                    </a:lnTo>
                    <a:cubicBezTo>
                      <a:pt x="86" y="21"/>
                      <a:pt x="82" y="13"/>
                      <a:pt x="78" y="9"/>
                    </a:cubicBezTo>
                    <a:lnTo>
                      <a:pt x="70" y="5"/>
                    </a:lnTo>
                    <a:cubicBezTo>
                      <a:pt x="66" y="1"/>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0"/>
              <p:cNvSpPr/>
              <p:nvPr/>
            </p:nvSpPr>
            <p:spPr>
              <a:xfrm rot="-156621" flipH="1">
                <a:off x="1787550" y="2320939"/>
                <a:ext cx="6673" cy="8696"/>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5" y="65"/>
                    </a:cubicBezTo>
                    <a:cubicBezTo>
                      <a:pt x="5" y="69"/>
                      <a:pt x="9" y="73"/>
                      <a:pt x="9" y="77"/>
                    </a:cubicBezTo>
                    <a:cubicBezTo>
                      <a:pt x="13" y="82"/>
                      <a:pt x="17" y="82"/>
                      <a:pt x="21" y="82"/>
                    </a:cubicBezTo>
                    <a:cubicBezTo>
                      <a:pt x="25" y="86"/>
                      <a:pt x="29" y="86"/>
                      <a:pt x="33" y="86"/>
                    </a:cubicBezTo>
                    <a:lnTo>
                      <a:pt x="41" y="86"/>
                    </a:lnTo>
                    <a:cubicBezTo>
                      <a:pt x="49" y="86"/>
                      <a:pt x="53" y="82"/>
                      <a:pt x="58" y="77"/>
                    </a:cubicBezTo>
                    <a:lnTo>
                      <a:pt x="62" y="69"/>
                    </a:lnTo>
                    <a:cubicBezTo>
                      <a:pt x="66" y="65"/>
                      <a:pt x="66" y="61"/>
                      <a:pt x="66" y="53"/>
                    </a:cubicBezTo>
                    <a:lnTo>
                      <a:pt x="66" y="33"/>
                    </a:lnTo>
                    <a:cubicBezTo>
                      <a:pt x="66" y="29"/>
                      <a:pt x="66" y="25"/>
                      <a:pt x="62" y="21"/>
                    </a:cubicBezTo>
                    <a:cubicBezTo>
                      <a:pt x="62" y="16"/>
                      <a:pt x="62" y="12"/>
                      <a:pt x="58" y="8"/>
                    </a:cubicBezTo>
                    <a:cubicBezTo>
                      <a:pt x="53" y="8"/>
                      <a:pt x="49" y="4"/>
                      <a:pt x="45" y="4"/>
                    </a:cubicBezTo>
                    <a:cubicBezTo>
                      <a:pt x="41"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0"/>
              <p:cNvSpPr/>
              <p:nvPr/>
            </p:nvSpPr>
            <p:spPr>
              <a:xfrm rot="-156621" flipH="1">
                <a:off x="1822527" y="2303204"/>
                <a:ext cx="8696" cy="6674"/>
              </a:xfrm>
              <a:custGeom>
                <a:avLst/>
                <a:gdLst/>
                <a:ahLst/>
                <a:cxnLst/>
                <a:rect l="l" t="t" r="r" b="b"/>
                <a:pathLst>
                  <a:path w="86" h="66" extrusionOk="0">
                    <a:moveTo>
                      <a:pt x="33" y="1"/>
                    </a:moveTo>
                    <a:cubicBezTo>
                      <a:pt x="29" y="1"/>
                      <a:pt x="25" y="1"/>
                      <a:pt x="21" y="5"/>
                    </a:cubicBezTo>
                    <a:cubicBezTo>
                      <a:pt x="17" y="5"/>
                      <a:pt x="13" y="9"/>
                      <a:pt x="9" y="13"/>
                    </a:cubicBezTo>
                    <a:cubicBezTo>
                      <a:pt x="9" y="13"/>
                      <a:pt x="5" y="17"/>
                      <a:pt x="5" y="21"/>
                    </a:cubicBezTo>
                    <a:cubicBezTo>
                      <a:pt x="1" y="25"/>
                      <a:pt x="1" y="29"/>
                      <a:pt x="1" y="33"/>
                    </a:cubicBezTo>
                    <a:lnTo>
                      <a:pt x="1" y="41"/>
                    </a:lnTo>
                    <a:cubicBezTo>
                      <a:pt x="5" y="49"/>
                      <a:pt x="5" y="54"/>
                      <a:pt x="9" y="58"/>
                    </a:cubicBezTo>
                    <a:lnTo>
                      <a:pt x="17" y="62"/>
                    </a:lnTo>
                    <a:cubicBezTo>
                      <a:pt x="21" y="66"/>
                      <a:pt x="29" y="66"/>
                      <a:pt x="33" y="66"/>
                    </a:cubicBezTo>
                    <a:lnTo>
                      <a:pt x="66" y="66"/>
                    </a:lnTo>
                    <a:cubicBezTo>
                      <a:pt x="70" y="62"/>
                      <a:pt x="74" y="62"/>
                      <a:pt x="78" y="58"/>
                    </a:cubicBezTo>
                    <a:cubicBezTo>
                      <a:pt x="82" y="54"/>
                      <a:pt x="82" y="49"/>
                      <a:pt x="86" y="45"/>
                    </a:cubicBezTo>
                    <a:cubicBezTo>
                      <a:pt x="86" y="41"/>
                      <a:pt x="86" y="37"/>
                      <a:pt x="86" y="33"/>
                    </a:cubicBezTo>
                    <a:lnTo>
                      <a:pt x="86" y="25"/>
                    </a:lnTo>
                    <a:cubicBezTo>
                      <a:pt x="86" y="21"/>
                      <a:pt x="82" y="17"/>
                      <a:pt x="78" y="13"/>
                    </a:cubicBezTo>
                    <a:lnTo>
                      <a:pt x="70" y="5"/>
                    </a:lnTo>
                    <a:cubicBezTo>
                      <a:pt x="66" y="5"/>
                      <a:pt x="6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0"/>
              <p:cNvSpPr/>
              <p:nvPr/>
            </p:nvSpPr>
            <p:spPr>
              <a:xfrm rot="-156621" flipH="1">
                <a:off x="1849239" y="2329619"/>
                <a:ext cx="8696" cy="6674"/>
              </a:xfrm>
              <a:custGeom>
                <a:avLst/>
                <a:gdLst/>
                <a:ahLst/>
                <a:cxnLst/>
                <a:rect l="l" t="t" r="r" b="b"/>
                <a:pathLst>
                  <a:path w="86"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0"/>
              <p:cNvSpPr/>
              <p:nvPr/>
            </p:nvSpPr>
            <p:spPr>
              <a:xfrm rot="-156621" flipH="1">
                <a:off x="1866564" y="2285608"/>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0"/>
              <p:cNvSpPr/>
              <p:nvPr/>
            </p:nvSpPr>
            <p:spPr>
              <a:xfrm rot="-156621" flipH="1">
                <a:off x="1698125" y="2527005"/>
                <a:ext cx="8696" cy="7078"/>
              </a:xfrm>
              <a:custGeom>
                <a:avLst/>
                <a:gdLst/>
                <a:ahLst/>
                <a:cxnLst/>
                <a:rect l="l" t="t" r="r" b="b"/>
                <a:pathLst>
                  <a:path w="86" h="70" extrusionOk="0">
                    <a:moveTo>
                      <a:pt x="41" y="0"/>
                    </a:moveTo>
                    <a:cubicBezTo>
                      <a:pt x="0" y="0"/>
                      <a:pt x="0" y="70"/>
                      <a:pt x="41" y="70"/>
                    </a:cubicBezTo>
                    <a:cubicBezTo>
                      <a:pt x="85" y="70"/>
                      <a:pt x="85"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0"/>
              <p:cNvSpPr/>
              <p:nvPr/>
            </p:nvSpPr>
            <p:spPr>
              <a:xfrm rot="-156621" flipH="1">
                <a:off x="1697375" y="2572689"/>
                <a:ext cx="8696" cy="7078"/>
              </a:xfrm>
              <a:custGeom>
                <a:avLst/>
                <a:gdLst/>
                <a:ahLst/>
                <a:cxnLst/>
                <a:rect l="l" t="t" r="r" b="b"/>
                <a:pathLst>
                  <a:path w="86" h="70" extrusionOk="0">
                    <a:moveTo>
                      <a:pt x="45" y="1"/>
                    </a:moveTo>
                    <a:cubicBezTo>
                      <a:pt x="1" y="1"/>
                      <a:pt x="1" y="70"/>
                      <a:pt x="45" y="70"/>
                    </a:cubicBezTo>
                    <a:cubicBezTo>
                      <a:pt x="86" y="70"/>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0"/>
              <p:cNvSpPr/>
              <p:nvPr/>
            </p:nvSpPr>
            <p:spPr>
              <a:xfrm rot="-156621" flipH="1">
                <a:off x="1979915" y="2840086"/>
                <a:ext cx="8696" cy="6674"/>
              </a:xfrm>
              <a:custGeom>
                <a:avLst/>
                <a:gdLst/>
                <a:ahLst/>
                <a:cxnLst/>
                <a:rect l="l" t="t" r="r" b="b"/>
                <a:pathLst>
                  <a:path w="86" h="66" extrusionOk="0">
                    <a:moveTo>
                      <a:pt x="33" y="0"/>
                    </a:moveTo>
                    <a:cubicBezTo>
                      <a:pt x="29" y="0"/>
                      <a:pt x="25" y="0"/>
                      <a:pt x="21" y="4"/>
                    </a:cubicBezTo>
                    <a:cubicBezTo>
                      <a:pt x="17" y="4"/>
                      <a:pt x="13" y="9"/>
                      <a:pt x="9" y="13"/>
                    </a:cubicBezTo>
                    <a:cubicBezTo>
                      <a:pt x="4" y="13"/>
                      <a:pt x="4" y="17"/>
                      <a:pt x="0" y="21"/>
                    </a:cubicBezTo>
                    <a:cubicBezTo>
                      <a:pt x="0" y="25"/>
                      <a:pt x="0" y="29"/>
                      <a:pt x="0" y="33"/>
                    </a:cubicBezTo>
                    <a:lnTo>
                      <a:pt x="0" y="41"/>
                    </a:lnTo>
                    <a:cubicBezTo>
                      <a:pt x="0" y="49"/>
                      <a:pt x="4" y="53"/>
                      <a:pt x="9" y="57"/>
                    </a:cubicBezTo>
                    <a:lnTo>
                      <a:pt x="17" y="61"/>
                    </a:lnTo>
                    <a:cubicBezTo>
                      <a:pt x="21" y="65"/>
                      <a:pt x="25" y="65"/>
                      <a:pt x="33" y="65"/>
                    </a:cubicBezTo>
                    <a:lnTo>
                      <a:pt x="65" y="65"/>
                    </a:lnTo>
                    <a:cubicBezTo>
                      <a:pt x="70" y="61"/>
                      <a:pt x="74" y="61"/>
                      <a:pt x="78" y="57"/>
                    </a:cubicBezTo>
                    <a:cubicBezTo>
                      <a:pt x="78" y="53"/>
                      <a:pt x="82" y="49"/>
                      <a:pt x="82" y="45"/>
                    </a:cubicBezTo>
                    <a:cubicBezTo>
                      <a:pt x="86" y="41"/>
                      <a:pt x="86" y="37"/>
                      <a:pt x="86" y="33"/>
                    </a:cubicBezTo>
                    <a:lnTo>
                      <a:pt x="86" y="25"/>
                    </a:lnTo>
                    <a:cubicBezTo>
                      <a:pt x="82" y="21"/>
                      <a:pt x="82" y="17"/>
                      <a:pt x="78" y="13"/>
                    </a:cubicBezTo>
                    <a:lnTo>
                      <a:pt x="70" y="4"/>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0"/>
              <p:cNvSpPr/>
              <p:nvPr/>
            </p:nvSpPr>
            <p:spPr>
              <a:xfrm rot="-156621" flipH="1">
                <a:off x="1947312" y="2874109"/>
                <a:ext cx="11223" cy="9100"/>
              </a:xfrm>
              <a:custGeom>
                <a:avLst/>
                <a:gdLst/>
                <a:ahLst/>
                <a:cxnLst/>
                <a:rect l="l" t="t" r="r" b="b"/>
                <a:pathLst>
                  <a:path w="111" h="90" extrusionOk="0">
                    <a:moveTo>
                      <a:pt x="44" y="22"/>
                    </a:moveTo>
                    <a:lnTo>
                      <a:pt x="44" y="22"/>
                    </a:lnTo>
                    <a:cubicBezTo>
                      <a:pt x="44" y="22"/>
                      <a:pt x="44" y="22"/>
                      <a:pt x="44" y="22"/>
                    </a:cubicBezTo>
                    <a:lnTo>
                      <a:pt x="44" y="22"/>
                    </a:lnTo>
                    <a:lnTo>
                      <a:pt x="44" y="23"/>
                    </a:lnTo>
                    <a:lnTo>
                      <a:pt x="44" y="23"/>
                    </a:lnTo>
                    <a:lnTo>
                      <a:pt x="43" y="24"/>
                    </a:lnTo>
                    <a:lnTo>
                      <a:pt x="43" y="24"/>
                    </a:lnTo>
                    <a:cubicBezTo>
                      <a:pt x="44" y="24"/>
                      <a:pt x="44" y="23"/>
                      <a:pt x="44" y="23"/>
                    </a:cubicBezTo>
                    <a:lnTo>
                      <a:pt x="44" y="23"/>
                    </a:lnTo>
                    <a:cubicBezTo>
                      <a:pt x="44" y="23"/>
                      <a:pt x="44" y="24"/>
                      <a:pt x="44" y="24"/>
                    </a:cubicBezTo>
                    <a:lnTo>
                      <a:pt x="44" y="24"/>
                    </a:lnTo>
                    <a:cubicBezTo>
                      <a:pt x="44" y="24"/>
                      <a:pt x="44" y="24"/>
                      <a:pt x="43" y="24"/>
                    </a:cubicBezTo>
                    <a:lnTo>
                      <a:pt x="43" y="24"/>
                    </a:lnTo>
                    <a:lnTo>
                      <a:pt x="43" y="24"/>
                    </a:lnTo>
                    <a:lnTo>
                      <a:pt x="43" y="24"/>
                    </a:lnTo>
                    <a:cubicBezTo>
                      <a:pt x="43" y="24"/>
                      <a:pt x="42" y="24"/>
                      <a:pt x="41" y="24"/>
                    </a:cubicBezTo>
                    <a:lnTo>
                      <a:pt x="44" y="23"/>
                    </a:lnTo>
                    <a:lnTo>
                      <a:pt x="44" y="23"/>
                    </a:lnTo>
                    <a:lnTo>
                      <a:pt x="44" y="22"/>
                    </a:lnTo>
                    <a:close/>
                    <a:moveTo>
                      <a:pt x="45" y="24"/>
                    </a:moveTo>
                    <a:lnTo>
                      <a:pt x="43" y="27"/>
                    </a:lnTo>
                    <a:lnTo>
                      <a:pt x="43" y="27"/>
                    </a:lnTo>
                    <a:cubicBezTo>
                      <a:pt x="45" y="26"/>
                      <a:pt x="45" y="24"/>
                      <a:pt x="45" y="24"/>
                    </a:cubicBezTo>
                    <a:close/>
                    <a:moveTo>
                      <a:pt x="44" y="24"/>
                    </a:moveTo>
                    <a:lnTo>
                      <a:pt x="44" y="24"/>
                    </a:lnTo>
                    <a:cubicBezTo>
                      <a:pt x="43" y="25"/>
                      <a:pt x="43" y="27"/>
                      <a:pt x="41" y="28"/>
                    </a:cubicBezTo>
                    <a:lnTo>
                      <a:pt x="43" y="24"/>
                    </a:lnTo>
                    <a:close/>
                    <a:moveTo>
                      <a:pt x="45" y="24"/>
                    </a:moveTo>
                    <a:lnTo>
                      <a:pt x="45" y="28"/>
                    </a:lnTo>
                    <a:cubicBezTo>
                      <a:pt x="45" y="28"/>
                      <a:pt x="44" y="28"/>
                      <a:pt x="43" y="29"/>
                    </a:cubicBezTo>
                    <a:lnTo>
                      <a:pt x="43" y="29"/>
                    </a:lnTo>
                    <a:lnTo>
                      <a:pt x="43" y="27"/>
                    </a:lnTo>
                    <a:lnTo>
                      <a:pt x="43" y="27"/>
                    </a:lnTo>
                    <a:cubicBezTo>
                      <a:pt x="43" y="28"/>
                      <a:pt x="42" y="28"/>
                      <a:pt x="41" y="28"/>
                    </a:cubicBezTo>
                    <a:lnTo>
                      <a:pt x="45" y="24"/>
                    </a:lnTo>
                    <a:close/>
                    <a:moveTo>
                      <a:pt x="72" y="1"/>
                    </a:moveTo>
                    <a:cubicBezTo>
                      <a:pt x="67" y="1"/>
                      <a:pt x="62" y="3"/>
                      <a:pt x="57" y="8"/>
                    </a:cubicBezTo>
                    <a:cubicBezTo>
                      <a:pt x="54" y="11"/>
                      <a:pt x="47" y="15"/>
                      <a:pt x="45" y="22"/>
                    </a:cubicBezTo>
                    <a:lnTo>
                      <a:pt x="45" y="22"/>
                    </a:lnTo>
                    <a:lnTo>
                      <a:pt x="49" y="20"/>
                    </a:lnTo>
                    <a:lnTo>
                      <a:pt x="49" y="20"/>
                    </a:lnTo>
                    <a:lnTo>
                      <a:pt x="49" y="20"/>
                    </a:lnTo>
                    <a:lnTo>
                      <a:pt x="49" y="20"/>
                    </a:lnTo>
                    <a:cubicBezTo>
                      <a:pt x="49" y="20"/>
                      <a:pt x="48" y="22"/>
                      <a:pt x="45" y="23"/>
                    </a:cubicBezTo>
                    <a:lnTo>
                      <a:pt x="45" y="23"/>
                    </a:lnTo>
                    <a:cubicBezTo>
                      <a:pt x="45" y="23"/>
                      <a:pt x="45" y="23"/>
                      <a:pt x="45" y="23"/>
                    </a:cubicBezTo>
                    <a:lnTo>
                      <a:pt x="45" y="23"/>
                    </a:lnTo>
                    <a:cubicBezTo>
                      <a:pt x="45" y="23"/>
                      <a:pt x="45" y="23"/>
                      <a:pt x="45" y="23"/>
                    </a:cubicBezTo>
                    <a:lnTo>
                      <a:pt x="45" y="23"/>
                    </a:lnTo>
                    <a:cubicBezTo>
                      <a:pt x="45" y="23"/>
                      <a:pt x="45" y="23"/>
                      <a:pt x="44" y="23"/>
                    </a:cubicBezTo>
                    <a:lnTo>
                      <a:pt x="44" y="23"/>
                    </a:lnTo>
                    <a:cubicBezTo>
                      <a:pt x="44" y="23"/>
                      <a:pt x="45" y="23"/>
                      <a:pt x="45" y="23"/>
                    </a:cubicBezTo>
                    <a:lnTo>
                      <a:pt x="45" y="23"/>
                    </a:lnTo>
                    <a:cubicBezTo>
                      <a:pt x="45" y="23"/>
                      <a:pt x="45" y="23"/>
                      <a:pt x="45" y="23"/>
                    </a:cubicBezTo>
                    <a:lnTo>
                      <a:pt x="45" y="23"/>
                    </a:lnTo>
                    <a:cubicBezTo>
                      <a:pt x="45" y="22"/>
                      <a:pt x="45" y="22"/>
                      <a:pt x="45" y="22"/>
                    </a:cubicBezTo>
                    <a:lnTo>
                      <a:pt x="45" y="22"/>
                    </a:lnTo>
                    <a:lnTo>
                      <a:pt x="45" y="22"/>
                    </a:lnTo>
                    <a:lnTo>
                      <a:pt x="45" y="22"/>
                    </a:lnTo>
                    <a:cubicBezTo>
                      <a:pt x="45" y="21"/>
                      <a:pt x="45" y="20"/>
                      <a:pt x="45" y="20"/>
                    </a:cubicBezTo>
                    <a:lnTo>
                      <a:pt x="45" y="20"/>
                    </a:lnTo>
                    <a:lnTo>
                      <a:pt x="44" y="22"/>
                    </a:lnTo>
                    <a:lnTo>
                      <a:pt x="44" y="22"/>
                    </a:lnTo>
                    <a:cubicBezTo>
                      <a:pt x="43" y="22"/>
                      <a:pt x="42" y="21"/>
                      <a:pt x="41" y="20"/>
                    </a:cubicBezTo>
                    <a:cubicBezTo>
                      <a:pt x="37" y="20"/>
                      <a:pt x="33" y="20"/>
                      <a:pt x="25" y="24"/>
                    </a:cubicBezTo>
                    <a:cubicBezTo>
                      <a:pt x="21" y="24"/>
                      <a:pt x="17" y="24"/>
                      <a:pt x="17" y="28"/>
                    </a:cubicBezTo>
                    <a:cubicBezTo>
                      <a:pt x="13" y="32"/>
                      <a:pt x="9" y="36"/>
                      <a:pt x="9" y="36"/>
                    </a:cubicBezTo>
                    <a:cubicBezTo>
                      <a:pt x="5" y="44"/>
                      <a:pt x="0" y="52"/>
                      <a:pt x="5" y="65"/>
                    </a:cubicBezTo>
                    <a:lnTo>
                      <a:pt x="9" y="73"/>
                    </a:lnTo>
                    <a:cubicBezTo>
                      <a:pt x="9" y="77"/>
                      <a:pt x="13" y="81"/>
                      <a:pt x="17" y="81"/>
                    </a:cubicBezTo>
                    <a:cubicBezTo>
                      <a:pt x="25" y="85"/>
                      <a:pt x="29" y="89"/>
                      <a:pt x="33" y="89"/>
                    </a:cubicBezTo>
                    <a:lnTo>
                      <a:pt x="49" y="89"/>
                    </a:lnTo>
                    <a:cubicBezTo>
                      <a:pt x="57" y="89"/>
                      <a:pt x="66" y="85"/>
                      <a:pt x="78" y="81"/>
                    </a:cubicBezTo>
                    <a:cubicBezTo>
                      <a:pt x="78" y="81"/>
                      <a:pt x="82" y="81"/>
                      <a:pt x="82" y="77"/>
                    </a:cubicBezTo>
                    <a:cubicBezTo>
                      <a:pt x="86" y="77"/>
                      <a:pt x="90" y="73"/>
                      <a:pt x="94" y="69"/>
                    </a:cubicBezTo>
                    <a:cubicBezTo>
                      <a:pt x="98" y="61"/>
                      <a:pt x="106" y="52"/>
                      <a:pt x="106" y="44"/>
                    </a:cubicBezTo>
                    <a:cubicBezTo>
                      <a:pt x="110" y="36"/>
                      <a:pt x="110" y="24"/>
                      <a:pt x="102" y="16"/>
                    </a:cubicBezTo>
                    <a:cubicBezTo>
                      <a:pt x="102" y="12"/>
                      <a:pt x="98" y="12"/>
                      <a:pt x="94" y="8"/>
                    </a:cubicBezTo>
                    <a:cubicBezTo>
                      <a:pt x="94" y="4"/>
                      <a:pt x="90" y="4"/>
                      <a:pt x="86" y="4"/>
                    </a:cubicBezTo>
                    <a:cubicBezTo>
                      <a:pt x="81" y="2"/>
                      <a:pt x="76"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0"/>
              <p:cNvSpPr/>
              <p:nvPr/>
            </p:nvSpPr>
            <p:spPr>
              <a:xfrm rot="-156621" flipH="1">
                <a:off x="1998001" y="2893664"/>
                <a:ext cx="6673" cy="9100"/>
              </a:xfrm>
              <a:custGeom>
                <a:avLst/>
                <a:gdLst/>
                <a:ahLst/>
                <a:cxnLst/>
                <a:rect l="l" t="t" r="r" b="b"/>
                <a:pathLst>
                  <a:path w="66" h="90" extrusionOk="0">
                    <a:moveTo>
                      <a:pt x="33" y="0"/>
                    </a:moveTo>
                    <a:lnTo>
                      <a:pt x="25" y="4"/>
                    </a:lnTo>
                    <a:cubicBezTo>
                      <a:pt x="17" y="4"/>
                      <a:pt x="12" y="8"/>
                      <a:pt x="8" y="12"/>
                    </a:cubicBezTo>
                    <a:lnTo>
                      <a:pt x="4" y="20"/>
                    </a:lnTo>
                    <a:cubicBezTo>
                      <a:pt x="0" y="24"/>
                      <a:pt x="0" y="29"/>
                      <a:pt x="0" y="37"/>
                    </a:cubicBezTo>
                    <a:lnTo>
                      <a:pt x="0" y="57"/>
                    </a:lnTo>
                    <a:cubicBezTo>
                      <a:pt x="0" y="61"/>
                      <a:pt x="0" y="65"/>
                      <a:pt x="4" y="69"/>
                    </a:cubicBezTo>
                    <a:cubicBezTo>
                      <a:pt x="4" y="73"/>
                      <a:pt x="4" y="77"/>
                      <a:pt x="8" y="77"/>
                    </a:cubicBezTo>
                    <a:cubicBezTo>
                      <a:pt x="12" y="81"/>
                      <a:pt x="17" y="85"/>
                      <a:pt x="21" y="85"/>
                    </a:cubicBezTo>
                    <a:cubicBezTo>
                      <a:pt x="25" y="90"/>
                      <a:pt x="29" y="90"/>
                      <a:pt x="33" y="90"/>
                    </a:cubicBezTo>
                    <a:lnTo>
                      <a:pt x="41" y="90"/>
                    </a:lnTo>
                    <a:cubicBezTo>
                      <a:pt x="49" y="85"/>
                      <a:pt x="53" y="81"/>
                      <a:pt x="57" y="77"/>
                    </a:cubicBezTo>
                    <a:lnTo>
                      <a:pt x="61" y="73"/>
                    </a:lnTo>
                    <a:cubicBezTo>
                      <a:pt x="65" y="69"/>
                      <a:pt x="65" y="61"/>
                      <a:pt x="65" y="57"/>
                    </a:cubicBezTo>
                    <a:lnTo>
                      <a:pt x="65" y="37"/>
                    </a:lnTo>
                    <a:cubicBezTo>
                      <a:pt x="65" y="29"/>
                      <a:pt x="65" y="24"/>
                      <a:pt x="61" y="24"/>
                    </a:cubicBezTo>
                    <a:cubicBezTo>
                      <a:pt x="61" y="20"/>
                      <a:pt x="57" y="16"/>
                      <a:pt x="57" y="12"/>
                    </a:cubicBezTo>
                    <a:cubicBezTo>
                      <a:pt x="53" y="8"/>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0"/>
              <p:cNvSpPr/>
              <p:nvPr/>
            </p:nvSpPr>
            <p:spPr>
              <a:xfrm rot="-156621" flipH="1">
                <a:off x="2024180" y="2862003"/>
                <a:ext cx="6673" cy="8696"/>
              </a:xfrm>
              <a:custGeom>
                <a:avLst/>
                <a:gdLst/>
                <a:ahLst/>
                <a:cxnLst/>
                <a:rect l="l" t="t" r="r" b="b"/>
                <a:pathLst>
                  <a:path w="66" h="86" extrusionOk="0">
                    <a:moveTo>
                      <a:pt x="25" y="0"/>
                    </a:moveTo>
                    <a:cubicBezTo>
                      <a:pt x="17" y="4"/>
                      <a:pt x="13" y="4"/>
                      <a:pt x="9" y="8"/>
                    </a:cubicBezTo>
                    <a:lnTo>
                      <a:pt x="5" y="16"/>
                    </a:lnTo>
                    <a:cubicBezTo>
                      <a:pt x="1" y="21"/>
                      <a:pt x="1" y="29"/>
                      <a:pt x="1" y="33"/>
                    </a:cubicBezTo>
                    <a:lnTo>
                      <a:pt x="1" y="53"/>
                    </a:lnTo>
                    <a:cubicBezTo>
                      <a:pt x="1" y="57"/>
                      <a:pt x="1" y="61"/>
                      <a:pt x="1" y="65"/>
                    </a:cubicBezTo>
                    <a:cubicBezTo>
                      <a:pt x="5" y="69"/>
                      <a:pt x="5" y="73"/>
                      <a:pt x="9" y="77"/>
                    </a:cubicBezTo>
                    <a:cubicBezTo>
                      <a:pt x="13" y="82"/>
                      <a:pt x="17" y="82"/>
                      <a:pt x="21" y="86"/>
                    </a:cubicBezTo>
                    <a:lnTo>
                      <a:pt x="42" y="86"/>
                    </a:lnTo>
                    <a:cubicBezTo>
                      <a:pt x="46" y="86"/>
                      <a:pt x="54" y="82"/>
                      <a:pt x="58" y="77"/>
                    </a:cubicBezTo>
                    <a:lnTo>
                      <a:pt x="62" y="69"/>
                    </a:lnTo>
                    <a:cubicBezTo>
                      <a:pt x="66" y="65"/>
                      <a:pt x="66" y="61"/>
                      <a:pt x="66" y="53"/>
                    </a:cubicBezTo>
                    <a:lnTo>
                      <a:pt x="66" y="33"/>
                    </a:lnTo>
                    <a:cubicBezTo>
                      <a:pt x="66" y="29"/>
                      <a:pt x="66" y="25"/>
                      <a:pt x="62" y="21"/>
                    </a:cubicBezTo>
                    <a:cubicBezTo>
                      <a:pt x="62" y="16"/>
                      <a:pt x="58" y="12"/>
                      <a:pt x="58" y="8"/>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0"/>
              <p:cNvSpPr/>
              <p:nvPr/>
            </p:nvSpPr>
            <p:spPr>
              <a:xfrm rot="-156621" flipH="1">
                <a:off x="2066030" y="2877295"/>
                <a:ext cx="7078" cy="11224"/>
              </a:xfrm>
              <a:custGeom>
                <a:avLst/>
                <a:gdLst/>
                <a:ahLst/>
                <a:cxnLst/>
                <a:rect l="l" t="t" r="r" b="b"/>
                <a:pathLst>
                  <a:path w="70" h="111" extrusionOk="0">
                    <a:moveTo>
                      <a:pt x="33" y="1"/>
                    </a:moveTo>
                    <a:cubicBezTo>
                      <a:pt x="25" y="1"/>
                      <a:pt x="16" y="5"/>
                      <a:pt x="12" y="13"/>
                    </a:cubicBezTo>
                    <a:cubicBezTo>
                      <a:pt x="4" y="17"/>
                      <a:pt x="0" y="25"/>
                      <a:pt x="0" y="38"/>
                    </a:cubicBezTo>
                    <a:cubicBezTo>
                      <a:pt x="0" y="50"/>
                      <a:pt x="0" y="62"/>
                      <a:pt x="0" y="78"/>
                    </a:cubicBezTo>
                    <a:cubicBezTo>
                      <a:pt x="0" y="86"/>
                      <a:pt x="4" y="94"/>
                      <a:pt x="12" y="99"/>
                    </a:cubicBezTo>
                    <a:cubicBezTo>
                      <a:pt x="16" y="103"/>
                      <a:pt x="16" y="107"/>
                      <a:pt x="21" y="107"/>
                    </a:cubicBezTo>
                    <a:cubicBezTo>
                      <a:pt x="25" y="111"/>
                      <a:pt x="29" y="111"/>
                      <a:pt x="37" y="111"/>
                    </a:cubicBezTo>
                    <a:cubicBezTo>
                      <a:pt x="45" y="111"/>
                      <a:pt x="53" y="107"/>
                      <a:pt x="57" y="99"/>
                    </a:cubicBezTo>
                    <a:cubicBezTo>
                      <a:pt x="65" y="94"/>
                      <a:pt x="69" y="86"/>
                      <a:pt x="69" y="78"/>
                    </a:cubicBezTo>
                    <a:cubicBezTo>
                      <a:pt x="69" y="62"/>
                      <a:pt x="69" y="50"/>
                      <a:pt x="65" y="38"/>
                    </a:cubicBezTo>
                    <a:cubicBezTo>
                      <a:pt x="65" y="25"/>
                      <a:pt x="65" y="17"/>
                      <a:pt x="57" y="13"/>
                    </a:cubicBezTo>
                    <a:cubicBezTo>
                      <a:pt x="53" y="9"/>
                      <a:pt x="49" y="5"/>
                      <a:pt x="45" y="5"/>
                    </a:cubicBezTo>
                    <a:cubicBezTo>
                      <a:pt x="41" y="5"/>
                      <a:pt x="3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0"/>
              <p:cNvSpPr/>
              <p:nvPr/>
            </p:nvSpPr>
            <p:spPr>
              <a:xfrm rot="-156621" flipH="1">
                <a:off x="2050351" y="2831916"/>
                <a:ext cx="8696" cy="9201"/>
              </a:xfrm>
              <a:custGeom>
                <a:avLst/>
                <a:gdLst/>
                <a:ahLst/>
                <a:cxnLst/>
                <a:rect l="l" t="t" r="r" b="b"/>
                <a:pathLst>
                  <a:path w="86" h="91" extrusionOk="0">
                    <a:moveTo>
                      <a:pt x="53" y="1"/>
                    </a:moveTo>
                    <a:lnTo>
                      <a:pt x="45" y="5"/>
                    </a:lnTo>
                    <a:cubicBezTo>
                      <a:pt x="37" y="5"/>
                      <a:pt x="33" y="9"/>
                      <a:pt x="29" y="13"/>
                    </a:cubicBezTo>
                    <a:cubicBezTo>
                      <a:pt x="20" y="21"/>
                      <a:pt x="16" y="25"/>
                      <a:pt x="8" y="33"/>
                    </a:cubicBezTo>
                    <a:cubicBezTo>
                      <a:pt x="4" y="37"/>
                      <a:pt x="4" y="41"/>
                      <a:pt x="0" y="45"/>
                    </a:cubicBezTo>
                    <a:cubicBezTo>
                      <a:pt x="0" y="49"/>
                      <a:pt x="0" y="49"/>
                      <a:pt x="0" y="58"/>
                    </a:cubicBezTo>
                    <a:cubicBezTo>
                      <a:pt x="0" y="62"/>
                      <a:pt x="0" y="66"/>
                      <a:pt x="0" y="70"/>
                    </a:cubicBezTo>
                    <a:cubicBezTo>
                      <a:pt x="4" y="74"/>
                      <a:pt x="4" y="78"/>
                      <a:pt x="8" y="78"/>
                    </a:cubicBezTo>
                    <a:lnTo>
                      <a:pt x="16" y="86"/>
                    </a:lnTo>
                    <a:cubicBezTo>
                      <a:pt x="20" y="86"/>
                      <a:pt x="25" y="90"/>
                      <a:pt x="33" y="90"/>
                    </a:cubicBezTo>
                    <a:lnTo>
                      <a:pt x="41" y="90"/>
                    </a:lnTo>
                    <a:cubicBezTo>
                      <a:pt x="45" y="86"/>
                      <a:pt x="49" y="82"/>
                      <a:pt x="53" y="78"/>
                    </a:cubicBezTo>
                    <a:cubicBezTo>
                      <a:pt x="61" y="74"/>
                      <a:pt x="69" y="66"/>
                      <a:pt x="73" y="58"/>
                    </a:cubicBezTo>
                    <a:cubicBezTo>
                      <a:pt x="77" y="58"/>
                      <a:pt x="81" y="53"/>
                      <a:pt x="81" y="49"/>
                    </a:cubicBezTo>
                    <a:cubicBezTo>
                      <a:pt x="86" y="45"/>
                      <a:pt x="86" y="41"/>
                      <a:pt x="86" y="37"/>
                    </a:cubicBezTo>
                    <a:cubicBezTo>
                      <a:pt x="86" y="29"/>
                      <a:pt x="86" y="25"/>
                      <a:pt x="81" y="21"/>
                    </a:cubicBezTo>
                    <a:cubicBezTo>
                      <a:pt x="81" y="17"/>
                      <a:pt x="77" y="17"/>
                      <a:pt x="73" y="13"/>
                    </a:cubicBezTo>
                    <a:lnTo>
                      <a:pt x="69" y="9"/>
                    </a:lnTo>
                    <a:cubicBezTo>
                      <a:pt x="65"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0"/>
              <p:cNvSpPr/>
              <p:nvPr/>
            </p:nvSpPr>
            <p:spPr>
              <a:xfrm rot="-156621" flipH="1">
                <a:off x="2288216" y="2815301"/>
                <a:ext cx="8696" cy="7078"/>
              </a:xfrm>
              <a:custGeom>
                <a:avLst/>
                <a:gdLst/>
                <a:ahLst/>
                <a:cxnLst/>
                <a:rect l="l" t="t" r="r" b="b"/>
                <a:pathLst>
                  <a:path w="86" h="70" extrusionOk="0">
                    <a:moveTo>
                      <a:pt x="41" y="1"/>
                    </a:moveTo>
                    <a:cubicBezTo>
                      <a:pt x="0" y="1"/>
                      <a:pt x="0" y="70"/>
                      <a:pt x="41" y="70"/>
                    </a:cubicBezTo>
                    <a:cubicBezTo>
                      <a:pt x="85" y="70"/>
                      <a:pt x="85"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0"/>
              <p:cNvSpPr/>
              <p:nvPr/>
            </p:nvSpPr>
            <p:spPr>
              <a:xfrm rot="-156621" flipH="1">
                <a:off x="2272358" y="2847299"/>
                <a:ext cx="8797" cy="6674"/>
              </a:xfrm>
              <a:custGeom>
                <a:avLst/>
                <a:gdLst/>
                <a:ahLst/>
                <a:cxnLst/>
                <a:rect l="l" t="t" r="r" b="b"/>
                <a:pathLst>
                  <a:path w="87" h="66" extrusionOk="0">
                    <a:moveTo>
                      <a:pt x="41" y="1"/>
                    </a:moveTo>
                    <a:cubicBezTo>
                      <a:pt x="1" y="1"/>
                      <a:pt x="1" y="66"/>
                      <a:pt x="41" y="66"/>
                    </a:cubicBezTo>
                    <a:cubicBezTo>
                      <a:pt x="86" y="66"/>
                      <a:pt x="8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0"/>
              <p:cNvSpPr/>
              <p:nvPr/>
            </p:nvSpPr>
            <p:spPr>
              <a:xfrm rot="-156621" flipH="1">
                <a:off x="2321639" y="2862363"/>
                <a:ext cx="8696" cy="7078"/>
              </a:xfrm>
              <a:custGeom>
                <a:avLst/>
                <a:gdLst/>
                <a:ahLst/>
                <a:cxnLst/>
                <a:rect l="l" t="t" r="r" b="b"/>
                <a:pathLst>
                  <a:path w="86" h="70" extrusionOk="0">
                    <a:moveTo>
                      <a:pt x="33" y="0"/>
                    </a:moveTo>
                    <a:cubicBezTo>
                      <a:pt x="29" y="0"/>
                      <a:pt x="24" y="5"/>
                      <a:pt x="20" y="5"/>
                    </a:cubicBezTo>
                    <a:cubicBezTo>
                      <a:pt x="16" y="5"/>
                      <a:pt x="12" y="9"/>
                      <a:pt x="8" y="13"/>
                    </a:cubicBezTo>
                    <a:cubicBezTo>
                      <a:pt x="4" y="13"/>
                      <a:pt x="4" y="17"/>
                      <a:pt x="0" y="21"/>
                    </a:cubicBezTo>
                    <a:cubicBezTo>
                      <a:pt x="0" y="25"/>
                      <a:pt x="0" y="29"/>
                      <a:pt x="0" y="33"/>
                    </a:cubicBezTo>
                    <a:lnTo>
                      <a:pt x="0" y="45"/>
                    </a:lnTo>
                    <a:cubicBezTo>
                      <a:pt x="0" y="49"/>
                      <a:pt x="4" y="53"/>
                      <a:pt x="8" y="57"/>
                    </a:cubicBezTo>
                    <a:lnTo>
                      <a:pt x="16" y="61"/>
                    </a:lnTo>
                    <a:cubicBezTo>
                      <a:pt x="20" y="65"/>
                      <a:pt x="24" y="70"/>
                      <a:pt x="33" y="70"/>
                    </a:cubicBezTo>
                    <a:lnTo>
                      <a:pt x="53" y="70"/>
                    </a:lnTo>
                    <a:cubicBezTo>
                      <a:pt x="57" y="70"/>
                      <a:pt x="61" y="65"/>
                      <a:pt x="65" y="65"/>
                    </a:cubicBezTo>
                    <a:cubicBezTo>
                      <a:pt x="69" y="61"/>
                      <a:pt x="73" y="61"/>
                      <a:pt x="77" y="57"/>
                    </a:cubicBezTo>
                    <a:cubicBezTo>
                      <a:pt x="77" y="53"/>
                      <a:pt x="81" y="53"/>
                      <a:pt x="81" y="49"/>
                    </a:cubicBezTo>
                    <a:cubicBezTo>
                      <a:pt x="85" y="45"/>
                      <a:pt x="85" y="41"/>
                      <a:pt x="85" y="33"/>
                    </a:cubicBezTo>
                    <a:lnTo>
                      <a:pt x="85" y="25"/>
                    </a:lnTo>
                    <a:cubicBezTo>
                      <a:pt x="81" y="21"/>
                      <a:pt x="81" y="17"/>
                      <a:pt x="77" y="13"/>
                    </a:cubicBezTo>
                    <a:lnTo>
                      <a:pt x="69" y="5"/>
                    </a:lnTo>
                    <a:cubicBezTo>
                      <a:pt x="65" y="5"/>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0"/>
              <p:cNvSpPr/>
              <p:nvPr/>
            </p:nvSpPr>
            <p:spPr>
              <a:xfrm rot="-156621" flipH="1">
                <a:off x="2335187" y="2826721"/>
                <a:ext cx="8797" cy="6674"/>
              </a:xfrm>
              <a:custGeom>
                <a:avLst/>
                <a:gdLst/>
                <a:ahLst/>
                <a:cxnLst/>
                <a:rect l="l" t="t" r="r" b="b"/>
                <a:pathLst>
                  <a:path w="87"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2"/>
                    </a:lnTo>
                    <a:cubicBezTo>
                      <a:pt x="1" y="50"/>
                      <a:pt x="5" y="54"/>
                      <a:pt x="9" y="58"/>
                    </a:cubicBezTo>
                    <a:lnTo>
                      <a:pt x="17" y="62"/>
                    </a:lnTo>
                    <a:cubicBezTo>
                      <a:pt x="21" y="66"/>
                      <a:pt x="25" y="66"/>
                      <a:pt x="33" y="66"/>
                    </a:cubicBezTo>
                    <a:lnTo>
                      <a:pt x="66" y="66"/>
                    </a:lnTo>
                    <a:cubicBezTo>
                      <a:pt x="70" y="62"/>
                      <a:pt x="74" y="62"/>
                      <a:pt x="74" y="58"/>
                    </a:cubicBezTo>
                    <a:cubicBezTo>
                      <a:pt x="78" y="54"/>
                      <a:pt x="82" y="50"/>
                      <a:pt x="82" y="46"/>
                    </a:cubicBezTo>
                    <a:cubicBezTo>
                      <a:pt x="86" y="42"/>
                      <a:pt x="86" y="37"/>
                      <a:pt x="86" y="33"/>
                    </a:cubicBezTo>
                    <a:lnTo>
                      <a:pt x="86" y="25"/>
                    </a:lnTo>
                    <a:cubicBezTo>
                      <a:pt x="82" y="21"/>
                      <a:pt x="78" y="13"/>
                      <a:pt x="74" y="9"/>
                    </a:cubicBezTo>
                    <a:lnTo>
                      <a:pt x="70" y="5"/>
                    </a:lnTo>
                    <a:cubicBezTo>
                      <a:pt x="66" y="1"/>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0"/>
              <p:cNvSpPr/>
              <p:nvPr/>
            </p:nvSpPr>
            <p:spPr>
              <a:xfrm rot="-156621" flipH="1">
                <a:off x="2630641" y="2417383"/>
                <a:ext cx="8696" cy="8797"/>
              </a:xfrm>
              <a:custGeom>
                <a:avLst/>
                <a:gdLst/>
                <a:ahLst/>
                <a:cxnLst/>
                <a:rect l="l" t="t" r="r" b="b"/>
                <a:pathLst>
                  <a:path w="86" h="87" extrusionOk="0">
                    <a:moveTo>
                      <a:pt x="33" y="1"/>
                    </a:moveTo>
                    <a:cubicBezTo>
                      <a:pt x="29" y="1"/>
                      <a:pt x="25" y="1"/>
                      <a:pt x="21" y="5"/>
                    </a:cubicBezTo>
                    <a:cubicBezTo>
                      <a:pt x="17" y="5"/>
                      <a:pt x="13" y="9"/>
                      <a:pt x="9" y="13"/>
                    </a:cubicBezTo>
                    <a:lnTo>
                      <a:pt x="5" y="17"/>
                    </a:lnTo>
                    <a:cubicBezTo>
                      <a:pt x="1" y="21"/>
                      <a:pt x="1" y="29"/>
                      <a:pt x="1" y="33"/>
                    </a:cubicBezTo>
                    <a:lnTo>
                      <a:pt x="1" y="41"/>
                    </a:lnTo>
                    <a:cubicBezTo>
                      <a:pt x="5" y="50"/>
                      <a:pt x="5" y="54"/>
                      <a:pt x="9" y="58"/>
                    </a:cubicBezTo>
                    <a:cubicBezTo>
                      <a:pt x="17" y="66"/>
                      <a:pt x="25" y="70"/>
                      <a:pt x="29" y="78"/>
                    </a:cubicBezTo>
                    <a:cubicBezTo>
                      <a:pt x="33" y="82"/>
                      <a:pt x="37" y="82"/>
                      <a:pt x="41" y="86"/>
                    </a:cubicBezTo>
                    <a:lnTo>
                      <a:pt x="66" y="86"/>
                    </a:lnTo>
                    <a:cubicBezTo>
                      <a:pt x="70" y="82"/>
                      <a:pt x="74" y="82"/>
                      <a:pt x="78" y="78"/>
                    </a:cubicBezTo>
                    <a:lnTo>
                      <a:pt x="82" y="70"/>
                    </a:lnTo>
                    <a:cubicBezTo>
                      <a:pt x="86" y="66"/>
                      <a:pt x="86" y="62"/>
                      <a:pt x="86" y="54"/>
                    </a:cubicBezTo>
                    <a:lnTo>
                      <a:pt x="86" y="45"/>
                    </a:lnTo>
                    <a:cubicBezTo>
                      <a:pt x="86" y="41"/>
                      <a:pt x="82" y="37"/>
                      <a:pt x="78" y="33"/>
                    </a:cubicBezTo>
                    <a:cubicBezTo>
                      <a:pt x="70" y="25"/>
                      <a:pt x="62" y="17"/>
                      <a:pt x="58" y="13"/>
                    </a:cubicBezTo>
                    <a:cubicBezTo>
                      <a:pt x="53" y="9"/>
                      <a:pt x="49" y="5"/>
                      <a:pt x="45" y="5"/>
                    </a:cubicBezTo>
                    <a:cubicBezTo>
                      <a:pt x="41" y="1"/>
                      <a:pt x="3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0"/>
              <p:cNvSpPr/>
              <p:nvPr/>
            </p:nvSpPr>
            <p:spPr>
              <a:xfrm rot="-156621" flipH="1">
                <a:off x="2603400" y="2453646"/>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0"/>
              <p:cNvSpPr/>
              <p:nvPr/>
            </p:nvSpPr>
            <p:spPr>
              <a:xfrm rot="-156621" flipH="1">
                <a:off x="2652031" y="2483513"/>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0"/>
              <p:cNvSpPr/>
              <p:nvPr/>
            </p:nvSpPr>
            <p:spPr>
              <a:xfrm rot="-156621" flipH="1">
                <a:off x="2657687" y="2451981"/>
                <a:ext cx="8696" cy="7078"/>
              </a:xfrm>
              <a:custGeom>
                <a:avLst/>
                <a:gdLst/>
                <a:ahLst/>
                <a:cxnLst/>
                <a:rect l="l" t="t" r="r" b="b"/>
                <a:pathLst>
                  <a:path w="86" h="70" extrusionOk="0">
                    <a:moveTo>
                      <a:pt x="45" y="0"/>
                    </a:moveTo>
                    <a:cubicBezTo>
                      <a:pt x="1" y="0"/>
                      <a:pt x="1" y="70"/>
                      <a:pt x="45" y="70"/>
                    </a:cubicBezTo>
                    <a:cubicBezTo>
                      <a:pt x="86" y="70"/>
                      <a:pt x="86"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0"/>
              <p:cNvSpPr/>
              <p:nvPr/>
            </p:nvSpPr>
            <p:spPr>
              <a:xfrm rot="-156621" flipH="1">
                <a:off x="2160286" y="2417515"/>
                <a:ext cx="6673" cy="8696"/>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1" y="65"/>
                    </a:cubicBezTo>
                    <a:cubicBezTo>
                      <a:pt x="5" y="69"/>
                      <a:pt x="5" y="74"/>
                      <a:pt x="9" y="74"/>
                    </a:cubicBezTo>
                    <a:cubicBezTo>
                      <a:pt x="13" y="78"/>
                      <a:pt x="17" y="82"/>
                      <a:pt x="21" y="82"/>
                    </a:cubicBezTo>
                    <a:cubicBezTo>
                      <a:pt x="25" y="86"/>
                      <a:pt x="29" y="86"/>
                      <a:pt x="33" y="86"/>
                    </a:cubicBezTo>
                    <a:lnTo>
                      <a:pt x="42" y="86"/>
                    </a:lnTo>
                    <a:cubicBezTo>
                      <a:pt x="46" y="82"/>
                      <a:pt x="50" y="78"/>
                      <a:pt x="54" y="74"/>
                    </a:cubicBezTo>
                    <a:lnTo>
                      <a:pt x="62" y="69"/>
                    </a:lnTo>
                    <a:cubicBezTo>
                      <a:pt x="62" y="65"/>
                      <a:pt x="66" y="57"/>
                      <a:pt x="66" y="53"/>
                    </a:cubicBezTo>
                    <a:lnTo>
                      <a:pt x="66" y="33"/>
                    </a:lnTo>
                    <a:cubicBezTo>
                      <a:pt x="66" y="29"/>
                      <a:pt x="66" y="25"/>
                      <a:pt x="62" y="21"/>
                    </a:cubicBezTo>
                    <a:cubicBezTo>
                      <a:pt x="62" y="17"/>
                      <a:pt x="58" y="13"/>
                      <a:pt x="54" y="8"/>
                    </a:cubicBezTo>
                    <a:cubicBezTo>
                      <a:pt x="54" y="4"/>
                      <a:pt x="50" y="4"/>
                      <a:pt x="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0"/>
              <p:cNvSpPr/>
              <p:nvPr/>
            </p:nvSpPr>
            <p:spPr>
              <a:xfrm rot="-156621" flipH="1">
                <a:off x="2190275" y="2445758"/>
                <a:ext cx="8696" cy="6674"/>
              </a:xfrm>
              <a:custGeom>
                <a:avLst/>
                <a:gdLst/>
                <a:ahLst/>
                <a:cxnLst/>
                <a:rect l="l" t="t" r="r" b="b"/>
                <a:pathLst>
                  <a:path w="86" h="66" extrusionOk="0">
                    <a:moveTo>
                      <a:pt x="20" y="0"/>
                    </a:moveTo>
                    <a:cubicBezTo>
                      <a:pt x="16" y="4"/>
                      <a:pt x="12" y="4"/>
                      <a:pt x="8" y="8"/>
                    </a:cubicBezTo>
                    <a:cubicBezTo>
                      <a:pt x="8" y="12"/>
                      <a:pt x="4" y="16"/>
                      <a:pt x="4" y="20"/>
                    </a:cubicBezTo>
                    <a:cubicBezTo>
                      <a:pt x="0" y="24"/>
                      <a:pt x="0" y="29"/>
                      <a:pt x="0" y="33"/>
                    </a:cubicBezTo>
                    <a:lnTo>
                      <a:pt x="0" y="41"/>
                    </a:lnTo>
                    <a:cubicBezTo>
                      <a:pt x="4" y="45"/>
                      <a:pt x="4" y="53"/>
                      <a:pt x="8" y="57"/>
                    </a:cubicBezTo>
                    <a:lnTo>
                      <a:pt x="16" y="61"/>
                    </a:lnTo>
                    <a:cubicBezTo>
                      <a:pt x="20" y="65"/>
                      <a:pt x="28" y="65"/>
                      <a:pt x="33" y="65"/>
                    </a:cubicBezTo>
                    <a:lnTo>
                      <a:pt x="53" y="65"/>
                    </a:lnTo>
                    <a:cubicBezTo>
                      <a:pt x="57" y="65"/>
                      <a:pt x="61" y="65"/>
                      <a:pt x="65" y="61"/>
                    </a:cubicBezTo>
                    <a:cubicBezTo>
                      <a:pt x="69" y="61"/>
                      <a:pt x="73" y="57"/>
                      <a:pt x="77" y="57"/>
                    </a:cubicBezTo>
                    <a:cubicBezTo>
                      <a:pt x="81" y="53"/>
                      <a:pt x="81" y="49"/>
                      <a:pt x="85" y="45"/>
                    </a:cubicBezTo>
                    <a:cubicBezTo>
                      <a:pt x="85" y="41"/>
                      <a:pt x="85" y="37"/>
                      <a:pt x="85" y="33"/>
                    </a:cubicBezTo>
                    <a:lnTo>
                      <a:pt x="85" y="24"/>
                    </a:lnTo>
                    <a:cubicBezTo>
                      <a:pt x="85" y="16"/>
                      <a:pt x="81" y="12"/>
                      <a:pt x="77" y="8"/>
                    </a:cubicBezTo>
                    <a:lnTo>
                      <a:pt x="69" y="4"/>
                    </a:lnTo>
                    <a:cubicBezTo>
                      <a:pt x="65" y="0"/>
                      <a:pt x="61" y="0"/>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0"/>
              <p:cNvSpPr/>
              <p:nvPr/>
            </p:nvSpPr>
            <p:spPr>
              <a:xfrm rot="-156621" flipH="1">
                <a:off x="2223731" y="2411235"/>
                <a:ext cx="8696" cy="7078"/>
              </a:xfrm>
              <a:custGeom>
                <a:avLst/>
                <a:gdLst/>
                <a:ahLst/>
                <a:cxnLst/>
                <a:rect l="l" t="t" r="r" b="b"/>
                <a:pathLst>
                  <a:path w="86" h="70" extrusionOk="0">
                    <a:moveTo>
                      <a:pt x="45" y="1"/>
                    </a:moveTo>
                    <a:cubicBezTo>
                      <a:pt x="0" y="1"/>
                      <a:pt x="0" y="70"/>
                      <a:pt x="45" y="70"/>
                    </a:cubicBezTo>
                    <a:cubicBezTo>
                      <a:pt x="86" y="70"/>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0"/>
              <p:cNvSpPr/>
              <p:nvPr/>
            </p:nvSpPr>
            <p:spPr>
              <a:xfrm rot="-156621" flipH="1">
                <a:off x="2510874" y="2175185"/>
                <a:ext cx="7482" cy="8291"/>
              </a:xfrm>
              <a:custGeom>
                <a:avLst/>
                <a:gdLst/>
                <a:ahLst/>
                <a:cxnLst/>
                <a:rect l="l" t="t" r="r" b="b"/>
                <a:pathLst>
                  <a:path w="74" h="82" extrusionOk="0">
                    <a:moveTo>
                      <a:pt x="25" y="0"/>
                    </a:moveTo>
                    <a:cubicBezTo>
                      <a:pt x="20" y="4"/>
                      <a:pt x="16" y="4"/>
                      <a:pt x="12" y="8"/>
                    </a:cubicBezTo>
                    <a:cubicBezTo>
                      <a:pt x="8" y="8"/>
                      <a:pt x="4" y="12"/>
                      <a:pt x="4" y="16"/>
                    </a:cubicBezTo>
                    <a:cubicBezTo>
                      <a:pt x="0" y="21"/>
                      <a:pt x="0" y="25"/>
                      <a:pt x="0" y="29"/>
                    </a:cubicBezTo>
                    <a:cubicBezTo>
                      <a:pt x="0" y="33"/>
                      <a:pt x="0" y="37"/>
                      <a:pt x="0" y="41"/>
                    </a:cubicBezTo>
                    <a:lnTo>
                      <a:pt x="2" y="45"/>
                    </a:lnTo>
                    <a:lnTo>
                      <a:pt x="0" y="49"/>
                    </a:lnTo>
                    <a:cubicBezTo>
                      <a:pt x="0" y="57"/>
                      <a:pt x="4" y="61"/>
                      <a:pt x="8" y="65"/>
                    </a:cubicBezTo>
                    <a:lnTo>
                      <a:pt x="12" y="73"/>
                    </a:lnTo>
                    <a:cubicBezTo>
                      <a:pt x="16" y="77"/>
                      <a:pt x="20" y="82"/>
                      <a:pt x="25" y="82"/>
                    </a:cubicBezTo>
                    <a:lnTo>
                      <a:pt x="45" y="82"/>
                    </a:lnTo>
                    <a:cubicBezTo>
                      <a:pt x="49" y="82"/>
                      <a:pt x="53" y="77"/>
                      <a:pt x="61" y="73"/>
                    </a:cubicBezTo>
                    <a:cubicBezTo>
                      <a:pt x="61" y="69"/>
                      <a:pt x="65" y="65"/>
                      <a:pt x="65" y="65"/>
                    </a:cubicBezTo>
                    <a:cubicBezTo>
                      <a:pt x="65" y="65"/>
                      <a:pt x="65" y="65"/>
                      <a:pt x="65" y="61"/>
                    </a:cubicBezTo>
                    <a:cubicBezTo>
                      <a:pt x="69" y="61"/>
                      <a:pt x="69" y="57"/>
                      <a:pt x="69" y="53"/>
                    </a:cubicBezTo>
                    <a:cubicBezTo>
                      <a:pt x="69" y="49"/>
                      <a:pt x="73" y="45"/>
                      <a:pt x="73" y="41"/>
                    </a:cubicBezTo>
                    <a:cubicBezTo>
                      <a:pt x="73" y="37"/>
                      <a:pt x="73" y="33"/>
                      <a:pt x="69" y="29"/>
                    </a:cubicBezTo>
                    <a:cubicBezTo>
                      <a:pt x="69" y="25"/>
                      <a:pt x="69" y="21"/>
                      <a:pt x="65" y="21"/>
                    </a:cubicBezTo>
                    <a:cubicBezTo>
                      <a:pt x="65" y="21"/>
                      <a:pt x="65" y="16"/>
                      <a:pt x="65" y="16"/>
                    </a:cubicBezTo>
                    <a:cubicBezTo>
                      <a:pt x="65" y="16"/>
                      <a:pt x="61" y="12"/>
                      <a:pt x="61" y="12"/>
                    </a:cubicBezTo>
                    <a:cubicBezTo>
                      <a:pt x="57" y="8"/>
                      <a:pt x="49" y="4"/>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0"/>
              <p:cNvSpPr/>
              <p:nvPr/>
            </p:nvSpPr>
            <p:spPr>
              <a:xfrm rot="-156621" flipH="1">
                <a:off x="2463541" y="2203225"/>
                <a:ext cx="8797" cy="7078"/>
              </a:xfrm>
              <a:custGeom>
                <a:avLst/>
                <a:gdLst/>
                <a:ahLst/>
                <a:cxnLst/>
                <a:rect l="l" t="t" r="r" b="b"/>
                <a:pathLst>
                  <a:path w="87" h="70" extrusionOk="0">
                    <a:moveTo>
                      <a:pt x="41" y="0"/>
                    </a:moveTo>
                    <a:cubicBezTo>
                      <a:pt x="1" y="0"/>
                      <a:pt x="1" y="69"/>
                      <a:pt x="41" y="69"/>
                    </a:cubicBezTo>
                    <a:cubicBezTo>
                      <a:pt x="86" y="69"/>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0"/>
              <p:cNvSpPr/>
              <p:nvPr/>
            </p:nvSpPr>
            <p:spPr>
              <a:xfrm rot="-156621" flipH="1">
                <a:off x="2484770" y="2252868"/>
                <a:ext cx="8797" cy="8696"/>
              </a:xfrm>
              <a:custGeom>
                <a:avLst/>
                <a:gdLst/>
                <a:ahLst/>
                <a:cxnLst/>
                <a:rect l="l" t="t" r="r" b="b"/>
                <a:pathLst>
                  <a:path w="87" h="86" extrusionOk="0">
                    <a:moveTo>
                      <a:pt x="33" y="0"/>
                    </a:moveTo>
                    <a:cubicBezTo>
                      <a:pt x="29" y="0"/>
                      <a:pt x="25" y="0"/>
                      <a:pt x="21" y="5"/>
                    </a:cubicBezTo>
                    <a:cubicBezTo>
                      <a:pt x="17" y="5"/>
                      <a:pt x="13" y="5"/>
                      <a:pt x="9" y="9"/>
                    </a:cubicBezTo>
                    <a:lnTo>
                      <a:pt x="5" y="17"/>
                    </a:lnTo>
                    <a:cubicBezTo>
                      <a:pt x="1" y="21"/>
                      <a:pt x="1" y="25"/>
                      <a:pt x="1" y="33"/>
                    </a:cubicBezTo>
                    <a:lnTo>
                      <a:pt x="1" y="41"/>
                    </a:lnTo>
                    <a:cubicBezTo>
                      <a:pt x="5" y="45"/>
                      <a:pt x="5" y="53"/>
                      <a:pt x="9" y="57"/>
                    </a:cubicBezTo>
                    <a:cubicBezTo>
                      <a:pt x="17" y="61"/>
                      <a:pt x="25" y="70"/>
                      <a:pt x="29" y="78"/>
                    </a:cubicBezTo>
                    <a:cubicBezTo>
                      <a:pt x="33" y="78"/>
                      <a:pt x="37" y="82"/>
                      <a:pt x="41" y="82"/>
                    </a:cubicBezTo>
                    <a:cubicBezTo>
                      <a:pt x="45" y="86"/>
                      <a:pt x="49" y="86"/>
                      <a:pt x="54" y="86"/>
                    </a:cubicBezTo>
                    <a:cubicBezTo>
                      <a:pt x="58" y="86"/>
                      <a:pt x="62" y="86"/>
                      <a:pt x="66" y="82"/>
                    </a:cubicBezTo>
                    <a:cubicBezTo>
                      <a:pt x="70" y="82"/>
                      <a:pt x="74" y="78"/>
                      <a:pt x="78" y="78"/>
                    </a:cubicBezTo>
                    <a:lnTo>
                      <a:pt x="82" y="70"/>
                    </a:lnTo>
                    <a:cubicBezTo>
                      <a:pt x="86" y="65"/>
                      <a:pt x="86" y="57"/>
                      <a:pt x="86" y="53"/>
                    </a:cubicBezTo>
                    <a:lnTo>
                      <a:pt x="86" y="45"/>
                    </a:lnTo>
                    <a:cubicBezTo>
                      <a:pt x="86" y="37"/>
                      <a:pt x="82" y="33"/>
                      <a:pt x="78" y="29"/>
                    </a:cubicBezTo>
                    <a:cubicBezTo>
                      <a:pt x="70" y="25"/>
                      <a:pt x="62" y="17"/>
                      <a:pt x="58" y="9"/>
                    </a:cubicBezTo>
                    <a:cubicBezTo>
                      <a:pt x="54" y="5"/>
                      <a:pt x="49" y="5"/>
                      <a:pt x="45" y="5"/>
                    </a:cubicBezTo>
                    <a:cubicBezTo>
                      <a:pt x="41" y="0"/>
                      <a:pt x="37"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0"/>
              <p:cNvSpPr/>
              <p:nvPr/>
            </p:nvSpPr>
            <p:spPr>
              <a:xfrm rot="-156621" flipH="1">
                <a:off x="2515043" y="2220561"/>
                <a:ext cx="11122" cy="7078"/>
              </a:xfrm>
              <a:custGeom>
                <a:avLst/>
                <a:gdLst/>
                <a:ahLst/>
                <a:cxnLst/>
                <a:rect l="l" t="t" r="r" b="b"/>
                <a:pathLst>
                  <a:path w="110" h="70" extrusionOk="0">
                    <a:moveTo>
                      <a:pt x="77" y="1"/>
                    </a:moveTo>
                    <a:cubicBezTo>
                      <a:pt x="61" y="1"/>
                      <a:pt x="49" y="1"/>
                      <a:pt x="37" y="5"/>
                    </a:cubicBezTo>
                    <a:cubicBezTo>
                      <a:pt x="25" y="5"/>
                      <a:pt x="16" y="5"/>
                      <a:pt x="12" y="13"/>
                    </a:cubicBezTo>
                    <a:cubicBezTo>
                      <a:pt x="8" y="17"/>
                      <a:pt x="4" y="21"/>
                      <a:pt x="4" y="25"/>
                    </a:cubicBezTo>
                    <a:cubicBezTo>
                      <a:pt x="4" y="29"/>
                      <a:pt x="0" y="33"/>
                      <a:pt x="0" y="37"/>
                    </a:cubicBezTo>
                    <a:cubicBezTo>
                      <a:pt x="0" y="45"/>
                      <a:pt x="4" y="53"/>
                      <a:pt x="12" y="57"/>
                    </a:cubicBezTo>
                    <a:cubicBezTo>
                      <a:pt x="16" y="66"/>
                      <a:pt x="25" y="70"/>
                      <a:pt x="37" y="70"/>
                    </a:cubicBezTo>
                    <a:lnTo>
                      <a:pt x="77" y="70"/>
                    </a:lnTo>
                    <a:cubicBezTo>
                      <a:pt x="86" y="70"/>
                      <a:pt x="94" y="66"/>
                      <a:pt x="98" y="57"/>
                    </a:cubicBezTo>
                    <a:cubicBezTo>
                      <a:pt x="102" y="53"/>
                      <a:pt x="106" y="53"/>
                      <a:pt x="106" y="49"/>
                    </a:cubicBezTo>
                    <a:cubicBezTo>
                      <a:pt x="110" y="45"/>
                      <a:pt x="110" y="41"/>
                      <a:pt x="110" y="33"/>
                    </a:cubicBezTo>
                    <a:cubicBezTo>
                      <a:pt x="110" y="25"/>
                      <a:pt x="106" y="17"/>
                      <a:pt x="98" y="13"/>
                    </a:cubicBezTo>
                    <a:cubicBezTo>
                      <a:pt x="94" y="5"/>
                      <a:pt x="86" y="1"/>
                      <a:pt x="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0"/>
              <p:cNvSpPr/>
              <p:nvPr/>
            </p:nvSpPr>
            <p:spPr>
              <a:xfrm rot="-156621" flipH="1">
                <a:off x="2572995" y="2246417"/>
                <a:ext cx="8696" cy="6674"/>
              </a:xfrm>
              <a:custGeom>
                <a:avLst/>
                <a:gdLst/>
                <a:ahLst/>
                <a:cxnLst/>
                <a:rect l="l" t="t" r="r" b="b"/>
                <a:pathLst>
                  <a:path w="86" h="66" extrusionOk="0">
                    <a:moveTo>
                      <a:pt x="41" y="0"/>
                    </a:moveTo>
                    <a:cubicBezTo>
                      <a:pt x="1" y="0"/>
                      <a:pt x="1"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0"/>
              <p:cNvSpPr/>
              <p:nvPr/>
            </p:nvSpPr>
            <p:spPr>
              <a:xfrm rot="-156621" flipH="1">
                <a:off x="1588355" y="1870231"/>
                <a:ext cx="8797" cy="9201"/>
              </a:xfrm>
              <a:custGeom>
                <a:avLst/>
                <a:gdLst/>
                <a:ahLst/>
                <a:cxnLst/>
                <a:rect l="l" t="t" r="r" b="b"/>
                <a:pathLst>
                  <a:path w="87" h="91" extrusionOk="0">
                    <a:moveTo>
                      <a:pt x="46" y="1"/>
                    </a:moveTo>
                    <a:cubicBezTo>
                      <a:pt x="37" y="5"/>
                      <a:pt x="33" y="9"/>
                      <a:pt x="29" y="13"/>
                    </a:cubicBezTo>
                    <a:cubicBezTo>
                      <a:pt x="21" y="17"/>
                      <a:pt x="17" y="25"/>
                      <a:pt x="9" y="33"/>
                    </a:cubicBezTo>
                    <a:cubicBezTo>
                      <a:pt x="5" y="33"/>
                      <a:pt x="5" y="38"/>
                      <a:pt x="1" y="42"/>
                    </a:cubicBezTo>
                    <a:cubicBezTo>
                      <a:pt x="1" y="46"/>
                      <a:pt x="1" y="50"/>
                      <a:pt x="1" y="54"/>
                    </a:cubicBezTo>
                    <a:cubicBezTo>
                      <a:pt x="1" y="62"/>
                      <a:pt x="1" y="66"/>
                      <a:pt x="1" y="70"/>
                    </a:cubicBezTo>
                    <a:cubicBezTo>
                      <a:pt x="5" y="74"/>
                      <a:pt x="5" y="78"/>
                      <a:pt x="9" y="78"/>
                    </a:cubicBezTo>
                    <a:lnTo>
                      <a:pt x="17" y="82"/>
                    </a:lnTo>
                    <a:cubicBezTo>
                      <a:pt x="21" y="86"/>
                      <a:pt x="25" y="90"/>
                      <a:pt x="33" y="90"/>
                    </a:cubicBezTo>
                    <a:lnTo>
                      <a:pt x="41" y="86"/>
                    </a:lnTo>
                    <a:cubicBezTo>
                      <a:pt x="46" y="86"/>
                      <a:pt x="54" y="82"/>
                      <a:pt x="58" y="78"/>
                    </a:cubicBezTo>
                    <a:cubicBezTo>
                      <a:pt x="62" y="74"/>
                      <a:pt x="70" y="66"/>
                      <a:pt x="78" y="58"/>
                    </a:cubicBezTo>
                    <a:cubicBezTo>
                      <a:pt x="78" y="54"/>
                      <a:pt x="82" y="54"/>
                      <a:pt x="82" y="50"/>
                    </a:cubicBezTo>
                    <a:cubicBezTo>
                      <a:pt x="86" y="46"/>
                      <a:pt x="86" y="42"/>
                      <a:pt x="86" y="33"/>
                    </a:cubicBezTo>
                    <a:cubicBezTo>
                      <a:pt x="86" y="29"/>
                      <a:pt x="86" y="25"/>
                      <a:pt x="82" y="21"/>
                    </a:cubicBezTo>
                    <a:cubicBezTo>
                      <a:pt x="82" y="17"/>
                      <a:pt x="78" y="13"/>
                      <a:pt x="78" y="13"/>
                    </a:cubicBezTo>
                    <a:lnTo>
                      <a:pt x="70" y="5"/>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0"/>
              <p:cNvSpPr/>
              <p:nvPr/>
            </p:nvSpPr>
            <p:spPr>
              <a:xfrm rot="-156621" flipH="1">
                <a:off x="1591759" y="1916281"/>
                <a:ext cx="6673" cy="8696"/>
              </a:xfrm>
              <a:custGeom>
                <a:avLst/>
                <a:gdLst/>
                <a:ahLst/>
                <a:cxnLst/>
                <a:rect l="l" t="t" r="r" b="b"/>
                <a:pathLst>
                  <a:path w="66" h="86" extrusionOk="0">
                    <a:moveTo>
                      <a:pt x="25" y="0"/>
                    </a:moveTo>
                    <a:cubicBezTo>
                      <a:pt x="17" y="0"/>
                      <a:pt x="13" y="4"/>
                      <a:pt x="9" y="8"/>
                    </a:cubicBezTo>
                    <a:lnTo>
                      <a:pt x="5" y="17"/>
                    </a:lnTo>
                    <a:cubicBezTo>
                      <a:pt x="1" y="21"/>
                      <a:pt x="1" y="25"/>
                      <a:pt x="1" y="33"/>
                    </a:cubicBezTo>
                    <a:lnTo>
                      <a:pt x="1" y="53"/>
                    </a:lnTo>
                    <a:cubicBezTo>
                      <a:pt x="1" y="57"/>
                      <a:pt x="1" y="61"/>
                      <a:pt x="5" y="65"/>
                    </a:cubicBezTo>
                    <a:cubicBezTo>
                      <a:pt x="5" y="69"/>
                      <a:pt x="5" y="73"/>
                      <a:pt x="9" y="78"/>
                    </a:cubicBezTo>
                    <a:cubicBezTo>
                      <a:pt x="13" y="78"/>
                      <a:pt x="17" y="82"/>
                      <a:pt x="21" y="82"/>
                    </a:cubicBezTo>
                    <a:cubicBezTo>
                      <a:pt x="25" y="86"/>
                      <a:pt x="29" y="86"/>
                      <a:pt x="33" y="86"/>
                    </a:cubicBezTo>
                    <a:lnTo>
                      <a:pt x="42" y="86"/>
                    </a:lnTo>
                    <a:cubicBezTo>
                      <a:pt x="46" y="82"/>
                      <a:pt x="54" y="82"/>
                      <a:pt x="58" y="78"/>
                    </a:cubicBezTo>
                    <a:lnTo>
                      <a:pt x="62" y="69"/>
                    </a:lnTo>
                    <a:cubicBezTo>
                      <a:pt x="66" y="65"/>
                      <a:pt x="66" y="57"/>
                      <a:pt x="66" y="53"/>
                    </a:cubicBezTo>
                    <a:lnTo>
                      <a:pt x="66" y="33"/>
                    </a:lnTo>
                    <a:cubicBezTo>
                      <a:pt x="66" y="29"/>
                      <a:pt x="66" y="25"/>
                      <a:pt x="62" y="21"/>
                    </a:cubicBezTo>
                    <a:cubicBezTo>
                      <a:pt x="62" y="17"/>
                      <a:pt x="58" y="12"/>
                      <a:pt x="58" y="8"/>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0"/>
              <p:cNvSpPr/>
              <p:nvPr/>
            </p:nvSpPr>
            <p:spPr>
              <a:xfrm rot="-156621" flipH="1">
                <a:off x="1621559" y="1940401"/>
                <a:ext cx="7887" cy="6674"/>
              </a:xfrm>
              <a:custGeom>
                <a:avLst/>
                <a:gdLst/>
                <a:ahLst/>
                <a:cxnLst/>
                <a:rect l="l" t="t" r="r" b="b"/>
                <a:pathLst>
                  <a:path w="78" h="66" extrusionOk="0">
                    <a:moveTo>
                      <a:pt x="20" y="0"/>
                    </a:moveTo>
                    <a:cubicBezTo>
                      <a:pt x="16" y="4"/>
                      <a:pt x="12" y="4"/>
                      <a:pt x="8" y="8"/>
                    </a:cubicBezTo>
                    <a:cubicBezTo>
                      <a:pt x="8" y="13"/>
                      <a:pt x="4" y="17"/>
                      <a:pt x="4" y="21"/>
                    </a:cubicBezTo>
                    <a:cubicBezTo>
                      <a:pt x="0" y="25"/>
                      <a:pt x="0" y="29"/>
                      <a:pt x="0" y="33"/>
                    </a:cubicBezTo>
                    <a:lnTo>
                      <a:pt x="0" y="41"/>
                    </a:lnTo>
                    <a:cubicBezTo>
                      <a:pt x="4" y="45"/>
                      <a:pt x="4" y="53"/>
                      <a:pt x="8" y="57"/>
                    </a:cubicBezTo>
                    <a:lnTo>
                      <a:pt x="16" y="61"/>
                    </a:lnTo>
                    <a:cubicBezTo>
                      <a:pt x="20" y="65"/>
                      <a:pt x="29" y="65"/>
                      <a:pt x="33" y="65"/>
                    </a:cubicBezTo>
                    <a:lnTo>
                      <a:pt x="45" y="65"/>
                    </a:lnTo>
                    <a:cubicBezTo>
                      <a:pt x="49" y="65"/>
                      <a:pt x="53" y="65"/>
                      <a:pt x="57" y="61"/>
                    </a:cubicBezTo>
                    <a:cubicBezTo>
                      <a:pt x="61" y="61"/>
                      <a:pt x="65" y="57"/>
                      <a:pt x="69" y="57"/>
                    </a:cubicBezTo>
                    <a:cubicBezTo>
                      <a:pt x="73" y="53"/>
                      <a:pt x="73" y="49"/>
                      <a:pt x="77" y="45"/>
                    </a:cubicBezTo>
                    <a:cubicBezTo>
                      <a:pt x="77" y="41"/>
                      <a:pt x="77" y="37"/>
                      <a:pt x="77" y="33"/>
                    </a:cubicBezTo>
                    <a:lnTo>
                      <a:pt x="77" y="25"/>
                    </a:lnTo>
                    <a:cubicBezTo>
                      <a:pt x="77" y="17"/>
                      <a:pt x="73" y="13"/>
                      <a:pt x="69" y="8"/>
                    </a:cubicBezTo>
                    <a:lnTo>
                      <a:pt x="61" y="4"/>
                    </a:lnTo>
                    <a:cubicBezTo>
                      <a:pt x="57" y="0"/>
                      <a:pt x="53"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0"/>
              <p:cNvSpPr/>
              <p:nvPr/>
            </p:nvSpPr>
            <p:spPr>
              <a:xfrm rot="-156621" flipH="1">
                <a:off x="1392154" y="1448790"/>
                <a:ext cx="8696" cy="7078"/>
              </a:xfrm>
              <a:custGeom>
                <a:avLst/>
                <a:gdLst/>
                <a:ahLst/>
                <a:cxnLst/>
                <a:rect l="l" t="t" r="r" b="b"/>
                <a:pathLst>
                  <a:path w="86" h="70" extrusionOk="0">
                    <a:moveTo>
                      <a:pt x="33" y="0"/>
                    </a:moveTo>
                    <a:cubicBezTo>
                      <a:pt x="28" y="0"/>
                      <a:pt x="24" y="4"/>
                      <a:pt x="20" y="4"/>
                    </a:cubicBezTo>
                    <a:cubicBezTo>
                      <a:pt x="16" y="8"/>
                      <a:pt x="12" y="8"/>
                      <a:pt x="8" y="12"/>
                    </a:cubicBezTo>
                    <a:cubicBezTo>
                      <a:pt x="4" y="12"/>
                      <a:pt x="4" y="17"/>
                      <a:pt x="0" y="21"/>
                    </a:cubicBezTo>
                    <a:cubicBezTo>
                      <a:pt x="0" y="25"/>
                      <a:pt x="0" y="29"/>
                      <a:pt x="0" y="37"/>
                    </a:cubicBezTo>
                    <a:lnTo>
                      <a:pt x="0" y="45"/>
                    </a:lnTo>
                    <a:cubicBezTo>
                      <a:pt x="0" y="49"/>
                      <a:pt x="4" y="53"/>
                      <a:pt x="8" y="57"/>
                    </a:cubicBezTo>
                    <a:lnTo>
                      <a:pt x="16" y="61"/>
                    </a:lnTo>
                    <a:cubicBezTo>
                      <a:pt x="20" y="65"/>
                      <a:pt x="24" y="69"/>
                      <a:pt x="33" y="69"/>
                    </a:cubicBezTo>
                    <a:lnTo>
                      <a:pt x="53" y="69"/>
                    </a:lnTo>
                    <a:cubicBezTo>
                      <a:pt x="57" y="69"/>
                      <a:pt x="61" y="65"/>
                      <a:pt x="65" y="65"/>
                    </a:cubicBezTo>
                    <a:cubicBezTo>
                      <a:pt x="69" y="61"/>
                      <a:pt x="73" y="61"/>
                      <a:pt x="77" y="57"/>
                    </a:cubicBezTo>
                    <a:cubicBezTo>
                      <a:pt x="77" y="57"/>
                      <a:pt x="81" y="53"/>
                      <a:pt x="81" y="49"/>
                    </a:cubicBezTo>
                    <a:cubicBezTo>
                      <a:pt x="85" y="45"/>
                      <a:pt x="85" y="41"/>
                      <a:pt x="85" y="37"/>
                    </a:cubicBezTo>
                    <a:lnTo>
                      <a:pt x="85" y="25"/>
                    </a:lnTo>
                    <a:cubicBezTo>
                      <a:pt x="81" y="21"/>
                      <a:pt x="77" y="17"/>
                      <a:pt x="77" y="12"/>
                    </a:cubicBezTo>
                    <a:lnTo>
                      <a:pt x="69" y="8"/>
                    </a:lnTo>
                    <a:cubicBezTo>
                      <a:pt x="65" y="4"/>
                      <a:pt x="57"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0"/>
              <p:cNvSpPr/>
              <p:nvPr/>
            </p:nvSpPr>
            <p:spPr>
              <a:xfrm rot="-156621" flipH="1">
                <a:off x="1415959" y="1481403"/>
                <a:ext cx="9100" cy="9201"/>
              </a:xfrm>
              <a:custGeom>
                <a:avLst/>
                <a:gdLst/>
                <a:ahLst/>
                <a:cxnLst/>
                <a:rect l="l" t="t" r="r" b="b"/>
                <a:pathLst>
                  <a:path w="90" h="91" extrusionOk="0">
                    <a:moveTo>
                      <a:pt x="57" y="1"/>
                    </a:moveTo>
                    <a:lnTo>
                      <a:pt x="45" y="5"/>
                    </a:lnTo>
                    <a:cubicBezTo>
                      <a:pt x="41" y="5"/>
                      <a:pt x="37" y="9"/>
                      <a:pt x="33" y="13"/>
                    </a:cubicBezTo>
                    <a:cubicBezTo>
                      <a:pt x="25" y="17"/>
                      <a:pt x="21" y="25"/>
                      <a:pt x="13" y="33"/>
                    </a:cubicBezTo>
                    <a:cubicBezTo>
                      <a:pt x="9" y="37"/>
                      <a:pt x="4" y="37"/>
                      <a:pt x="4" y="41"/>
                    </a:cubicBezTo>
                    <a:cubicBezTo>
                      <a:pt x="4" y="45"/>
                      <a:pt x="0" y="49"/>
                      <a:pt x="0" y="58"/>
                    </a:cubicBezTo>
                    <a:cubicBezTo>
                      <a:pt x="0" y="62"/>
                      <a:pt x="4" y="66"/>
                      <a:pt x="4" y="70"/>
                    </a:cubicBezTo>
                    <a:cubicBezTo>
                      <a:pt x="9" y="74"/>
                      <a:pt x="9" y="78"/>
                      <a:pt x="13" y="78"/>
                    </a:cubicBezTo>
                    <a:lnTo>
                      <a:pt x="21" y="86"/>
                    </a:lnTo>
                    <a:cubicBezTo>
                      <a:pt x="25" y="86"/>
                      <a:pt x="29" y="90"/>
                      <a:pt x="37" y="90"/>
                    </a:cubicBezTo>
                    <a:lnTo>
                      <a:pt x="45" y="86"/>
                    </a:lnTo>
                    <a:cubicBezTo>
                      <a:pt x="49" y="86"/>
                      <a:pt x="53" y="82"/>
                      <a:pt x="57" y="78"/>
                    </a:cubicBezTo>
                    <a:cubicBezTo>
                      <a:pt x="65" y="74"/>
                      <a:pt x="74" y="66"/>
                      <a:pt x="78" y="58"/>
                    </a:cubicBezTo>
                    <a:cubicBezTo>
                      <a:pt x="82" y="58"/>
                      <a:pt x="86" y="54"/>
                      <a:pt x="86" y="49"/>
                    </a:cubicBezTo>
                    <a:cubicBezTo>
                      <a:pt x="90" y="45"/>
                      <a:pt x="90" y="41"/>
                      <a:pt x="90" y="33"/>
                    </a:cubicBezTo>
                    <a:cubicBezTo>
                      <a:pt x="90" y="29"/>
                      <a:pt x="90" y="25"/>
                      <a:pt x="86" y="21"/>
                    </a:cubicBezTo>
                    <a:cubicBezTo>
                      <a:pt x="86" y="17"/>
                      <a:pt x="82" y="13"/>
                      <a:pt x="78" y="13"/>
                    </a:cubicBezTo>
                    <a:lnTo>
                      <a:pt x="74" y="9"/>
                    </a:lnTo>
                    <a:cubicBezTo>
                      <a:pt x="70" y="5"/>
                      <a:pt x="61"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0"/>
              <p:cNvSpPr/>
              <p:nvPr/>
            </p:nvSpPr>
            <p:spPr>
              <a:xfrm rot="-156621" flipH="1">
                <a:off x="1438360" y="1414596"/>
                <a:ext cx="8696" cy="6674"/>
              </a:xfrm>
              <a:custGeom>
                <a:avLst/>
                <a:gdLst/>
                <a:ahLst/>
                <a:cxnLst/>
                <a:rect l="l" t="t" r="r" b="b"/>
                <a:pathLst>
                  <a:path w="86" h="66" extrusionOk="0">
                    <a:moveTo>
                      <a:pt x="45" y="0"/>
                    </a:moveTo>
                    <a:cubicBezTo>
                      <a:pt x="0" y="0"/>
                      <a:pt x="0"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0"/>
              <p:cNvSpPr/>
              <p:nvPr/>
            </p:nvSpPr>
            <p:spPr>
              <a:xfrm rot="-156621" flipH="1">
                <a:off x="1741039" y="1375287"/>
                <a:ext cx="8797" cy="7078"/>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0"/>
              <p:cNvSpPr/>
              <p:nvPr/>
            </p:nvSpPr>
            <p:spPr>
              <a:xfrm rot="-156621" flipH="1">
                <a:off x="1762550" y="1414178"/>
                <a:ext cx="9201" cy="7078"/>
              </a:xfrm>
              <a:custGeom>
                <a:avLst/>
                <a:gdLst/>
                <a:ahLst/>
                <a:cxnLst/>
                <a:rect l="l" t="t" r="r" b="b"/>
                <a:pathLst>
                  <a:path w="91" h="70" extrusionOk="0">
                    <a:moveTo>
                      <a:pt x="45" y="0"/>
                    </a:moveTo>
                    <a:cubicBezTo>
                      <a:pt x="1" y="0"/>
                      <a:pt x="1" y="70"/>
                      <a:pt x="45" y="70"/>
                    </a:cubicBezTo>
                    <a:cubicBezTo>
                      <a:pt x="90" y="70"/>
                      <a:pt x="90"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0"/>
              <p:cNvSpPr/>
              <p:nvPr/>
            </p:nvSpPr>
            <p:spPr>
              <a:xfrm rot="-156621" flipH="1">
                <a:off x="1790412" y="1392776"/>
                <a:ext cx="8696" cy="6674"/>
              </a:xfrm>
              <a:custGeom>
                <a:avLst/>
                <a:gdLst/>
                <a:ahLst/>
                <a:cxnLst/>
                <a:rect l="l" t="t" r="r" b="b"/>
                <a:pathLst>
                  <a:path w="86" h="66" extrusionOk="0">
                    <a:moveTo>
                      <a:pt x="33" y="0"/>
                    </a:moveTo>
                    <a:cubicBezTo>
                      <a:pt x="29" y="0"/>
                      <a:pt x="24" y="0"/>
                      <a:pt x="20" y="4"/>
                    </a:cubicBezTo>
                    <a:cubicBezTo>
                      <a:pt x="16" y="4"/>
                      <a:pt x="12" y="8"/>
                      <a:pt x="12" y="8"/>
                    </a:cubicBezTo>
                    <a:cubicBezTo>
                      <a:pt x="8" y="12"/>
                      <a:pt x="4" y="17"/>
                      <a:pt x="4" y="21"/>
                    </a:cubicBezTo>
                    <a:cubicBezTo>
                      <a:pt x="0" y="25"/>
                      <a:pt x="0" y="29"/>
                      <a:pt x="0" y="33"/>
                    </a:cubicBezTo>
                    <a:lnTo>
                      <a:pt x="0" y="41"/>
                    </a:lnTo>
                    <a:cubicBezTo>
                      <a:pt x="4" y="49"/>
                      <a:pt x="8" y="53"/>
                      <a:pt x="12" y="57"/>
                    </a:cubicBezTo>
                    <a:lnTo>
                      <a:pt x="16" y="61"/>
                    </a:lnTo>
                    <a:cubicBezTo>
                      <a:pt x="20" y="65"/>
                      <a:pt x="29" y="65"/>
                      <a:pt x="33" y="65"/>
                    </a:cubicBezTo>
                    <a:lnTo>
                      <a:pt x="65" y="65"/>
                    </a:lnTo>
                    <a:cubicBezTo>
                      <a:pt x="69" y="61"/>
                      <a:pt x="73" y="61"/>
                      <a:pt x="77" y="57"/>
                    </a:cubicBezTo>
                    <a:cubicBezTo>
                      <a:pt x="81" y="53"/>
                      <a:pt x="81" y="49"/>
                      <a:pt x="85" y="45"/>
                    </a:cubicBezTo>
                    <a:cubicBezTo>
                      <a:pt x="85" y="41"/>
                      <a:pt x="85" y="37"/>
                      <a:pt x="85" y="33"/>
                    </a:cubicBezTo>
                    <a:lnTo>
                      <a:pt x="85" y="25"/>
                    </a:lnTo>
                    <a:cubicBezTo>
                      <a:pt x="85" y="21"/>
                      <a:pt x="81" y="12"/>
                      <a:pt x="77" y="8"/>
                    </a:cubicBezTo>
                    <a:lnTo>
                      <a:pt x="69" y="4"/>
                    </a:lnTo>
                    <a:cubicBezTo>
                      <a:pt x="65" y="0"/>
                      <a:pt x="61"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0"/>
              <p:cNvSpPr/>
              <p:nvPr/>
            </p:nvSpPr>
            <p:spPr>
              <a:xfrm rot="-156621" flipH="1">
                <a:off x="1797212" y="1450870"/>
                <a:ext cx="8696" cy="6674"/>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0"/>
              <p:cNvSpPr/>
              <p:nvPr/>
            </p:nvSpPr>
            <p:spPr>
              <a:xfrm rot="-156621" flipH="1">
                <a:off x="1819412" y="1433863"/>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0"/>
              <p:cNvSpPr/>
              <p:nvPr/>
            </p:nvSpPr>
            <p:spPr>
              <a:xfrm rot="-156621" flipH="1">
                <a:off x="1952617" y="1908788"/>
                <a:ext cx="8797" cy="6674"/>
              </a:xfrm>
              <a:custGeom>
                <a:avLst/>
                <a:gdLst/>
                <a:ahLst/>
                <a:cxnLst/>
                <a:rect l="l" t="t" r="r" b="b"/>
                <a:pathLst>
                  <a:path w="87" h="66" extrusionOk="0">
                    <a:moveTo>
                      <a:pt x="46" y="1"/>
                    </a:moveTo>
                    <a:cubicBezTo>
                      <a:pt x="1" y="1"/>
                      <a:pt x="1" y="66"/>
                      <a:pt x="46" y="66"/>
                    </a:cubicBezTo>
                    <a:cubicBezTo>
                      <a:pt x="86" y="66"/>
                      <a:pt x="86" y="1"/>
                      <a:pt x="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0"/>
              <p:cNvSpPr/>
              <p:nvPr/>
            </p:nvSpPr>
            <p:spPr>
              <a:xfrm rot="-156621" flipH="1">
                <a:off x="1966202" y="1962526"/>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0"/>
              <p:cNvSpPr/>
              <p:nvPr/>
            </p:nvSpPr>
            <p:spPr>
              <a:xfrm rot="-156621" flipH="1">
                <a:off x="2254289" y="1800792"/>
                <a:ext cx="9100" cy="7078"/>
              </a:xfrm>
              <a:custGeom>
                <a:avLst/>
                <a:gdLst/>
                <a:ahLst/>
                <a:cxnLst/>
                <a:rect l="l" t="t" r="r" b="b"/>
                <a:pathLst>
                  <a:path w="90" h="70" extrusionOk="0">
                    <a:moveTo>
                      <a:pt x="33" y="1"/>
                    </a:moveTo>
                    <a:cubicBezTo>
                      <a:pt x="29" y="1"/>
                      <a:pt x="24" y="5"/>
                      <a:pt x="20" y="5"/>
                    </a:cubicBezTo>
                    <a:cubicBezTo>
                      <a:pt x="16" y="9"/>
                      <a:pt x="12" y="9"/>
                      <a:pt x="12" y="13"/>
                    </a:cubicBezTo>
                    <a:cubicBezTo>
                      <a:pt x="8" y="17"/>
                      <a:pt x="4" y="17"/>
                      <a:pt x="4" y="21"/>
                    </a:cubicBezTo>
                    <a:cubicBezTo>
                      <a:pt x="4" y="25"/>
                      <a:pt x="0" y="29"/>
                      <a:pt x="0" y="37"/>
                    </a:cubicBezTo>
                    <a:lnTo>
                      <a:pt x="4" y="45"/>
                    </a:lnTo>
                    <a:cubicBezTo>
                      <a:pt x="4" y="49"/>
                      <a:pt x="8" y="54"/>
                      <a:pt x="12" y="58"/>
                    </a:cubicBezTo>
                    <a:lnTo>
                      <a:pt x="16" y="66"/>
                    </a:lnTo>
                    <a:cubicBezTo>
                      <a:pt x="24" y="66"/>
                      <a:pt x="29" y="70"/>
                      <a:pt x="33" y="70"/>
                    </a:cubicBezTo>
                    <a:lnTo>
                      <a:pt x="53" y="70"/>
                    </a:lnTo>
                    <a:cubicBezTo>
                      <a:pt x="61" y="70"/>
                      <a:pt x="65" y="66"/>
                      <a:pt x="69" y="66"/>
                    </a:cubicBezTo>
                    <a:cubicBezTo>
                      <a:pt x="73" y="66"/>
                      <a:pt x="73" y="62"/>
                      <a:pt x="77" y="58"/>
                    </a:cubicBezTo>
                    <a:cubicBezTo>
                      <a:pt x="81" y="58"/>
                      <a:pt x="85" y="54"/>
                      <a:pt x="85" y="49"/>
                    </a:cubicBezTo>
                    <a:cubicBezTo>
                      <a:pt x="85" y="45"/>
                      <a:pt x="89" y="41"/>
                      <a:pt x="89" y="37"/>
                    </a:cubicBezTo>
                    <a:lnTo>
                      <a:pt x="85" y="25"/>
                    </a:lnTo>
                    <a:cubicBezTo>
                      <a:pt x="85" y="21"/>
                      <a:pt x="81" y="17"/>
                      <a:pt x="77" y="13"/>
                    </a:cubicBezTo>
                    <a:lnTo>
                      <a:pt x="73" y="9"/>
                    </a:lnTo>
                    <a:cubicBezTo>
                      <a:pt x="65" y="5"/>
                      <a:pt x="61"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0"/>
              <p:cNvSpPr/>
              <p:nvPr/>
            </p:nvSpPr>
            <p:spPr>
              <a:xfrm rot="-156621" flipH="1">
                <a:off x="2259898" y="1850750"/>
                <a:ext cx="8696" cy="6674"/>
              </a:xfrm>
              <a:custGeom>
                <a:avLst/>
                <a:gdLst/>
                <a:ahLst/>
                <a:cxnLst/>
                <a:rect l="l" t="t" r="r" b="b"/>
                <a:pathLst>
                  <a:path w="86" h="66" extrusionOk="0">
                    <a:moveTo>
                      <a:pt x="33" y="1"/>
                    </a:moveTo>
                    <a:cubicBezTo>
                      <a:pt x="29" y="1"/>
                      <a:pt x="25" y="1"/>
                      <a:pt x="21" y="5"/>
                    </a:cubicBezTo>
                    <a:cubicBezTo>
                      <a:pt x="17" y="5"/>
                      <a:pt x="13" y="9"/>
                      <a:pt x="9" y="13"/>
                    </a:cubicBezTo>
                    <a:cubicBezTo>
                      <a:pt x="5" y="13"/>
                      <a:pt x="5" y="17"/>
                      <a:pt x="1" y="21"/>
                    </a:cubicBezTo>
                    <a:cubicBezTo>
                      <a:pt x="1" y="25"/>
                      <a:pt x="1" y="29"/>
                      <a:pt x="1" y="33"/>
                    </a:cubicBezTo>
                    <a:lnTo>
                      <a:pt x="1" y="41"/>
                    </a:lnTo>
                    <a:cubicBezTo>
                      <a:pt x="1" y="49"/>
                      <a:pt x="5" y="54"/>
                      <a:pt x="9" y="58"/>
                    </a:cubicBezTo>
                    <a:lnTo>
                      <a:pt x="17" y="62"/>
                    </a:lnTo>
                    <a:cubicBezTo>
                      <a:pt x="21" y="66"/>
                      <a:pt x="25" y="66"/>
                      <a:pt x="33" y="66"/>
                    </a:cubicBezTo>
                    <a:lnTo>
                      <a:pt x="66" y="66"/>
                    </a:lnTo>
                    <a:cubicBezTo>
                      <a:pt x="70" y="62"/>
                      <a:pt x="74" y="62"/>
                      <a:pt x="74" y="58"/>
                    </a:cubicBezTo>
                    <a:cubicBezTo>
                      <a:pt x="78" y="54"/>
                      <a:pt x="82" y="49"/>
                      <a:pt x="82" y="45"/>
                    </a:cubicBezTo>
                    <a:cubicBezTo>
                      <a:pt x="86" y="41"/>
                      <a:pt x="86" y="37"/>
                      <a:pt x="86" y="33"/>
                    </a:cubicBezTo>
                    <a:lnTo>
                      <a:pt x="86" y="25"/>
                    </a:lnTo>
                    <a:cubicBezTo>
                      <a:pt x="82" y="21"/>
                      <a:pt x="78" y="17"/>
                      <a:pt x="74" y="13"/>
                    </a:cubicBezTo>
                    <a:lnTo>
                      <a:pt x="70" y="5"/>
                    </a:lnTo>
                    <a:cubicBezTo>
                      <a:pt x="66" y="5"/>
                      <a:pt x="58"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0"/>
              <p:cNvSpPr/>
              <p:nvPr/>
            </p:nvSpPr>
            <p:spPr>
              <a:xfrm rot="-156621" flipH="1">
                <a:off x="2268798" y="1313816"/>
                <a:ext cx="7078" cy="10718"/>
              </a:xfrm>
              <a:custGeom>
                <a:avLst/>
                <a:gdLst/>
                <a:ahLst/>
                <a:cxnLst/>
                <a:rect l="l" t="t" r="r" b="b"/>
                <a:pathLst>
                  <a:path w="70" h="106" extrusionOk="0">
                    <a:moveTo>
                      <a:pt x="37" y="0"/>
                    </a:moveTo>
                    <a:cubicBezTo>
                      <a:pt x="25" y="0"/>
                      <a:pt x="17" y="4"/>
                      <a:pt x="13" y="8"/>
                    </a:cubicBezTo>
                    <a:cubicBezTo>
                      <a:pt x="5" y="16"/>
                      <a:pt x="1" y="25"/>
                      <a:pt x="1" y="33"/>
                    </a:cubicBezTo>
                    <a:cubicBezTo>
                      <a:pt x="1" y="45"/>
                      <a:pt x="5" y="61"/>
                      <a:pt x="5" y="73"/>
                    </a:cubicBezTo>
                    <a:cubicBezTo>
                      <a:pt x="5" y="81"/>
                      <a:pt x="9" y="90"/>
                      <a:pt x="13" y="98"/>
                    </a:cubicBezTo>
                    <a:cubicBezTo>
                      <a:pt x="17" y="102"/>
                      <a:pt x="21" y="102"/>
                      <a:pt x="25" y="106"/>
                    </a:cubicBezTo>
                    <a:lnTo>
                      <a:pt x="37" y="106"/>
                    </a:lnTo>
                    <a:cubicBezTo>
                      <a:pt x="45" y="106"/>
                      <a:pt x="53" y="106"/>
                      <a:pt x="62" y="98"/>
                    </a:cubicBezTo>
                    <a:cubicBezTo>
                      <a:pt x="66" y="90"/>
                      <a:pt x="70" y="81"/>
                      <a:pt x="70" y="73"/>
                    </a:cubicBezTo>
                    <a:cubicBezTo>
                      <a:pt x="70" y="61"/>
                      <a:pt x="70" y="45"/>
                      <a:pt x="70" y="33"/>
                    </a:cubicBezTo>
                    <a:cubicBezTo>
                      <a:pt x="70" y="25"/>
                      <a:pt x="66" y="16"/>
                      <a:pt x="57" y="8"/>
                    </a:cubicBezTo>
                    <a:cubicBezTo>
                      <a:pt x="57" y="8"/>
                      <a:pt x="53" y="4"/>
                      <a:pt x="49" y="4"/>
                    </a:cubicBezTo>
                    <a:cubicBezTo>
                      <a:pt x="45" y="0"/>
                      <a:pt x="41"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0"/>
              <p:cNvSpPr/>
              <p:nvPr/>
            </p:nvSpPr>
            <p:spPr>
              <a:xfrm rot="-156621" flipH="1">
                <a:off x="2240409" y="1343411"/>
                <a:ext cx="8797" cy="7078"/>
              </a:xfrm>
              <a:custGeom>
                <a:avLst/>
                <a:gdLst/>
                <a:ahLst/>
                <a:cxnLst/>
                <a:rect l="l" t="t" r="r" b="b"/>
                <a:pathLst>
                  <a:path w="87" h="70" extrusionOk="0">
                    <a:moveTo>
                      <a:pt x="34" y="1"/>
                    </a:moveTo>
                    <a:cubicBezTo>
                      <a:pt x="29" y="1"/>
                      <a:pt x="25" y="5"/>
                      <a:pt x="21" y="5"/>
                    </a:cubicBezTo>
                    <a:cubicBezTo>
                      <a:pt x="17" y="9"/>
                      <a:pt x="13" y="9"/>
                      <a:pt x="9" y="13"/>
                    </a:cubicBezTo>
                    <a:cubicBezTo>
                      <a:pt x="5" y="17"/>
                      <a:pt x="5" y="17"/>
                      <a:pt x="1" y="21"/>
                    </a:cubicBezTo>
                    <a:cubicBezTo>
                      <a:pt x="1" y="25"/>
                      <a:pt x="1" y="29"/>
                      <a:pt x="1" y="37"/>
                    </a:cubicBezTo>
                    <a:lnTo>
                      <a:pt x="1" y="45"/>
                    </a:lnTo>
                    <a:cubicBezTo>
                      <a:pt x="1" y="49"/>
                      <a:pt x="5" y="54"/>
                      <a:pt x="9" y="58"/>
                    </a:cubicBezTo>
                    <a:lnTo>
                      <a:pt x="17" y="66"/>
                    </a:lnTo>
                    <a:cubicBezTo>
                      <a:pt x="21" y="66"/>
                      <a:pt x="25" y="70"/>
                      <a:pt x="34" y="70"/>
                    </a:cubicBezTo>
                    <a:lnTo>
                      <a:pt x="54" y="70"/>
                    </a:lnTo>
                    <a:cubicBezTo>
                      <a:pt x="58" y="70"/>
                      <a:pt x="62" y="66"/>
                      <a:pt x="66" y="66"/>
                    </a:cubicBezTo>
                    <a:cubicBezTo>
                      <a:pt x="70" y="66"/>
                      <a:pt x="74" y="62"/>
                      <a:pt x="78" y="58"/>
                    </a:cubicBezTo>
                    <a:cubicBezTo>
                      <a:pt x="78" y="58"/>
                      <a:pt x="82" y="54"/>
                      <a:pt x="82" y="49"/>
                    </a:cubicBezTo>
                    <a:cubicBezTo>
                      <a:pt x="86" y="45"/>
                      <a:pt x="86" y="41"/>
                      <a:pt x="86" y="37"/>
                    </a:cubicBezTo>
                    <a:lnTo>
                      <a:pt x="86" y="25"/>
                    </a:lnTo>
                    <a:cubicBezTo>
                      <a:pt x="82" y="21"/>
                      <a:pt x="82" y="17"/>
                      <a:pt x="78" y="13"/>
                    </a:cubicBezTo>
                    <a:lnTo>
                      <a:pt x="70" y="9"/>
                    </a:lnTo>
                    <a:cubicBezTo>
                      <a:pt x="66" y="5"/>
                      <a:pt x="58"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0"/>
              <p:cNvSpPr/>
              <p:nvPr/>
            </p:nvSpPr>
            <p:spPr>
              <a:xfrm rot="-156621" flipH="1">
                <a:off x="2284271" y="1348802"/>
                <a:ext cx="8696" cy="6674"/>
              </a:xfrm>
              <a:custGeom>
                <a:avLst/>
                <a:gdLst/>
                <a:ahLst/>
                <a:cxnLst/>
                <a:rect l="l" t="t" r="r" b="b"/>
                <a:pathLst>
                  <a:path w="86" h="66" extrusionOk="0">
                    <a:moveTo>
                      <a:pt x="20" y="1"/>
                    </a:moveTo>
                    <a:cubicBezTo>
                      <a:pt x="16" y="5"/>
                      <a:pt x="12" y="5"/>
                      <a:pt x="8" y="9"/>
                    </a:cubicBezTo>
                    <a:cubicBezTo>
                      <a:pt x="4" y="13"/>
                      <a:pt x="4" y="17"/>
                      <a:pt x="0" y="21"/>
                    </a:cubicBezTo>
                    <a:cubicBezTo>
                      <a:pt x="0" y="25"/>
                      <a:pt x="0" y="29"/>
                      <a:pt x="0" y="33"/>
                    </a:cubicBezTo>
                    <a:lnTo>
                      <a:pt x="0" y="41"/>
                    </a:lnTo>
                    <a:cubicBezTo>
                      <a:pt x="0" y="46"/>
                      <a:pt x="4" y="54"/>
                      <a:pt x="8" y="58"/>
                    </a:cubicBezTo>
                    <a:lnTo>
                      <a:pt x="16" y="62"/>
                    </a:lnTo>
                    <a:cubicBezTo>
                      <a:pt x="20" y="62"/>
                      <a:pt x="24" y="66"/>
                      <a:pt x="33" y="66"/>
                    </a:cubicBezTo>
                    <a:lnTo>
                      <a:pt x="53" y="66"/>
                    </a:lnTo>
                    <a:cubicBezTo>
                      <a:pt x="57" y="66"/>
                      <a:pt x="61" y="66"/>
                      <a:pt x="65" y="62"/>
                    </a:cubicBezTo>
                    <a:cubicBezTo>
                      <a:pt x="69" y="62"/>
                      <a:pt x="73" y="58"/>
                      <a:pt x="77" y="58"/>
                    </a:cubicBezTo>
                    <a:cubicBezTo>
                      <a:pt x="77" y="54"/>
                      <a:pt x="81" y="50"/>
                      <a:pt x="81" y="46"/>
                    </a:cubicBezTo>
                    <a:cubicBezTo>
                      <a:pt x="85" y="41"/>
                      <a:pt x="85" y="37"/>
                      <a:pt x="85" y="33"/>
                    </a:cubicBezTo>
                    <a:lnTo>
                      <a:pt x="85" y="25"/>
                    </a:lnTo>
                    <a:cubicBezTo>
                      <a:pt x="81" y="17"/>
                      <a:pt x="81" y="13"/>
                      <a:pt x="77" y="9"/>
                    </a:cubicBezTo>
                    <a:lnTo>
                      <a:pt x="69" y="5"/>
                    </a:lnTo>
                    <a:cubicBezTo>
                      <a:pt x="65" y="1"/>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0"/>
              <p:cNvSpPr/>
              <p:nvPr/>
            </p:nvSpPr>
            <p:spPr>
              <a:xfrm rot="-156621" flipH="1">
                <a:off x="2264599" y="1384768"/>
                <a:ext cx="6673" cy="8696"/>
              </a:xfrm>
              <a:custGeom>
                <a:avLst/>
                <a:gdLst/>
                <a:ahLst/>
                <a:cxnLst/>
                <a:rect l="l" t="t" r="r" b="b"/>
                <a:pathLst>
                  <a:path w="66" h="86" extrusionOk="0">
                    <a:moveTo>
                      <a:pt x="25" y="0"/>
                    </a:moveTo>
                    <a:cubicBezTo>
                      <a:pt x="21" y="0"/>
                      <a:pt x="13" y="4"/>
                      <a:pt x="9" y="9"/>
                    </a:cubicBezTo>
                    <a:lnTo>
                      <a:pt x="5" y="17"/>
                    </a:lnTo>
                    <a:cubicBezTo>
                      <a:pt x="1" y="21"/>
                      <a:pt x="1" y="25"/>
                      <a:pt x="1" y="33"/>
                    </a:cubicBezTo>
                    <a:lnTo>
                      <a:pt x="1" y="53"/>
                    </a:lnTo>
                    <a:cubicBezTo>
                      <a:pt x="1" y="57"/>
                      <a:pt x="1" y="61"/>
                      <a:pt x="5" y="65"/>
                    </a:cubicBezTo>
                    <a:cubicBezTo>
                      <a:pt x="5" y="70"/>
                      <a:pt x="9" y="74"/>
                      <a:pt x="9" y="78"/>
                    </a:cubicBezTo>
                    <a:cubicBezTo>
                      <a:pt x="13" y="78"/>
                      <a:pt x="17" y="82"/>
                      <a:pt x="21" y="82"/>
                    </a:cubicBezTo>
                    <a:cubicBezTo>
                      <a:pt x="25" y="86"/>
                      <a:pt x="29" y="86"/>
                      <a:pt x="33" y="86"/>
                    </a:cubicBezTo>
                    <a:lnTo>
                      <a:pt x="41" y="86"/>
                    </a:lnTo>
                    <a:cubicBezTo>
                      <a:pt x="50" y="82"/>
                      <a:pt x="54" y="82"/>
                      <a:pt x="58" y="78"/>
                    </a:cubicBezTo>
                    <a:lnTo>
                      <a:pt x="62" y="70"/>
                    </a:lnTo>
                    <a:cubicBezTo>
                      <a:pt x="66" y="65"/>
                      <a:pt x="66" y="57"/>
                      <a:pt x="66" y="53"/>
                    </a:cubicBezTo>
                    <a:lnTo>
                      <a:pt x="66" y="33"/>
                    </a:lnTo>
                    <a:cubicBezTo>
                      <a:pt x="66" y="29"/>
                      <a:pt x="66" y="25"/>
                      <a:pt x="66" y="21"/>
                    </a:cubicBezTo>
                    <a:cubicBezTo>
                      <a:pt x="62" y="17"/>
                      <a:pt x="62" y="13"/>
                      <a:pt x="58" y="9"/>
                    </a:cubicBezTo>
                    <a:cubicBezTo>
                      <a:pt x="54" y="4"/>
                      <a:pt x="50" y="4"/>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0"/>
              <p:cNvSpPr/>
              <p:nvPr/>
            </p:nvSpPr>
            <p:spPr>
              <a:xfrm rot="-156621" flipH="1">
                <a:off x="2514746" y="1249019"/>
                <a:ext cx="8696" cy="6674"/>
              </a:xfrm>
              <a:custGeom>
                <a:avLst/>
                <a:gdLst/>
                <a:ahLst/>
                <a:cxnLst/>
                <a:rect l="l" t="t" r="r" b="b"/>
                <a:pathLst>
                  <a:path w="86" h="66" extrusionOk="0">
                    <a:moveTo>
                      <a:pt x="33" y="1"/>
                    </a:moveTo>
                    <a:cubicBezTo>
                      <a:pt x="29" y="1"/>
                      <a:pt x="25" y="1"/>
                      <a:pt x="21" y="5"/>
                    </a:cubicBezTo>
                    <a:cubicBezTo>
                      <a:pt x="17" y="5"/>
                      <a:pt x="13" y="9"/>
                      <a:pt x="9" y="9"/>
                    </a:cubicBezTo>
                    <a:cubicBezTo>
                      <a:pt x="5" y="13"/>
                      <a:pt x="5" y="17"/>
                      <a:pt x="1" y="21"/>
                    </a:cubicBezTo>
                    <a:cubicBezTo>
                      <a:pt x="1" y="25"/>
                      <a:pt x="1" y="29"/>
                      <a:pt x="1" y="33"/>
                    </a:cubicBezTo>
                    <a:lnTo>
                      <a:pt x="1" y="41"/>
                    </a:lnTo>
                    <a:cubicBezTo>
                      <a:pt x="1" y="49"/>
                      <a:pt x="5" y="53"/>
                      <a:pt x="9" y="58"/>
                    </a:cubicBezTo>
                    <a:lnTo>
                      <a:pt x="17" y="62"/>
                    </a:lnTo>
                    <a:cubicBezTo>
                      <a:pt x="21" y="66"/>
                      <a:pt x="25" y="66"/>
                      <a:pt x="33" y="66"/>
                    </a:cubicBezTo>
                    <a:lnTo>
                      <a:pt x="66" y="66"/>
                    </a:lnTo>
                    <a:cubicBezTo>
                      <a:pt x="70" y="62"/>
                      <a:pt x="74" y="62"/>
                      <a:pt x="78" y="58"/>
                    </a:cubicBezTo>
                    <a:cubicBezTo>
                      <a:pt x="78" y="53"/>
                      <a:pt x="82" y="49"/>
                      <a:pt x="82" y="45"/>
                    </a:cubicBezTo>
                    <a:cubicBezTo>
                      <a:pt x="86" y="41"/>
                      <a:pt x="86" y="37"/>
                      <a:pt x="86" y="33"/>
                    </a:cubicBezTo>
                    <a:lnTo>
                      <a:pt x="86" y="25"/>
                    </a:lnTo>
                    <a:cubicBezTo>
                      <a:pt x="82" y="21"/>
                      <a:pt x="82" y="13"/>
                      <a:pt x="78" y="9"/>
                    </a:cubicBezTo>
                    <a:lnTo>
                      <a:pt x="70" y="5"/>
                    </a:lnTo>
                    <a:cubicBezTo>
                      <a:pt x="66" y="5"/>
                      <a:pt x="57"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0"/>
              <p:cNvSpPr/>
              <p:nvPr/>
            </p:nvSpPr>
            <p:spPr>
              <a:xfrm rot="-156621" flipH="1">
                <a:off x="2548710" y="1298210"/>
                <a:ext cx="7482" cy="8393"/>
              </a:xfrm>
              <a:custGeom>
                <a:avLst/>
                <a:gdLst/>
                <a:ahLst/>
                <a:cxnLst/>
                <a:rect l="l" t="t" r="r" b="b"/>
                <a:pathLst>
                  <a:path w="74" h="83" extrusionOk="0">
                    <a:moveTo>
                      <a:pt x="17" y="28"/>
                    </a:moveTo>
                    <a:cubicBezTo>
                      <a:pt x="17" y="28"/>
                      <a:pt x="17" y="30"/>
                      <a:pt x="15" y="32"/>
                    </a:cubicBezTo>
                    <a:lnTo>
                      <a:pt x="15" y="32"/>
                    </a:lnTo>
                    <a:lnTo>
                      <a:pt x="17" y="28"/>
                    </a:lnTo>
                    <a:close/>
                    <a:moveTo>
                      <a:pt x="17" y="57"/>
                    </a:moveTo>
                    <a:cubicBezTo>
                      <a:pt x="17" y="57"/>
                      <a:pt x="21" y="57"/>
                      <a:pt x="21" y="61"/>
                    </a:cubicBezTo>
                    <a:lnTo>
                      <a:pt x="17" y="57"/>
                    </a:lnTo>
                    <a:close/>
                    <a:moveTo>
                      <a:pt x="21" y="61"/>
                    </a:moveTo>
                    <a:lnTo>
                      <a:pt x="25" y="63"/>
                    </a:lnTo>
                    <a:lnTo>
                      <a:pt x="25" y="63"/>
                    </a:lnTo>
                    <a:cubicBezTo>
                      <a:pt x="25" y="63"/>
                      <a:pt x="25" y="64"/>
                      <a:pt x="25" y="65"/>
                    </a:cubicBezTo>
                    <a:lnTo>
                      <a:pt x="21" y="61"/>
                    </a:lnTo>
                    <a:close/>
                    <a:moveTo>
                      <a:pt x="38" y="1"/>
                    </a:moveTo>
                    <a:cubicBezTo>
                      <a:pt x="34" y="1"/>
                      <a:pt x="31" y="2"/>
                      <a:pt x="29" y="4"/>
                    </a:cubicBezTo>
                    <a:cubicBezTo>
                      <a:pt x="25" y="4"/>
                      <a:pt x="21" y="4"/>
                      <a:pt x="17" y="8"/>
                    </a:cubicBezTo>
                    <a:cubicBezTo>
                      <a:pt x="13" y="12"/>
                      <a:pt x="9" y="12"/>
                      <a:pt x="9" y="16"/>
                    </a:cubicBezTo>
                    <a:cubicBezTo>
                      <a:pt x="5" y="20"/>
                      <a:pt x="5" y="24"/>
                      <a:pt x="5" y="28"/>
                    </a:cubicBezTo>
                    <a:cubicBezTo>
                      <a:pt x="1" y="32"/>
                      <a:pt x="1" y="36"/>
                      <a:pt x="5" y="40"/>
                    </a:cubicBezTo>
                    <a:lnTo>
                      <a:pt x="5" y="48"/>
                    </a:lnTo>
                    <a:cubicBezTo>
                      <a:pt x="5" y="57"/>
                      <a:pt x="9" y="61"/>
                      <a:pt x="9" y="65"/>
                    </a:cubicBezTo>
                    <a:lnTo>
                      <a:pt x="17" y="73"/>
                    </a:lnTo>
                    <a:cubicBezTo>
                      <a:pt x="21" y="77"/>
                      <a:pt x="25" y="81"/>
                      <a:pt x="29" y="81"/>
                    </a:cubicBezTo>
                    <a:lnTo>
                      <a:pt x="25" y="81"/>
                    </a:lnTo>
                    <a:cubicBezTo>
                      <a:pt x="31" y="81"/>
                      <a:pt x="34" y="83"/>
                      <a:pt x="38" y="83"/>
                    </a:cubicBezTo>
                    <a:cubicBezTo>
                      <a:pt x="40" y="83"/>
                      <a:pt x="43" y="82"/>
                      <a:pt x="45" y="81"/>
                    </a:cubicBezTo>
                    <a:cubicBezTo>
                      <a:pt x="54" y="81"/>
                      <a:pt x="58" y="77"/>
                      <a:pt x="66" y="73"/>
                    </a:cubicBezTo>
                    <a:cubicBezTo>
                      <a:pt x="66" y="69"/>
                      <a:pt x="70" y="65"/>
                      <a:pt x="70" y="65"/>
                    </a:cubicBezTo>
                    <a:cubicBezTo>
                      <a:pt x="74" y="61"/>
                      <a:pt x="74" y="57"/>
                      <a:pt x="74" y="53"/>
                    </a:cubicBezTo>
                    <a:cubicBezTo>
                      <a:pt x="74" y="48"/>
                      <a:pt x="74" y="44"/>
                      <a:pt x="74" y="44"/>
                    </a:cubicBezTo>
                    <a:lnTo>
                      <a:pt x="74" y="40"/>
                    </a:lnTo>
                    <a:cubicBezTo>
                      <a:pt x="74" y="36"/>
                      <a:pt x="74" y="32"/>
                      <a:pt x="74" y="28"/>
                    </a:cubicBezTo>
                    <a:cubicBezTo>
                      <a:pt x="74" y="24"/>
                      <a:pt x="70" y="24"/>
                      <a:pt x="70" y="20"/>
                    </a:cubicBezTo>
                    <a:cubicBezTo>
                      <a:pt x="70" y="16"/>
                      <a:pt x="66" y="12"/>
                      <a:pt x="66" y="12"/>
                    </a:cubicBezTo>
                    <a:cubicBezTo>
                      <a:pt x="58" y="8"/>
                      <a:pt x="54" y="4"/>
                      <a:pt x="50" y="4"/>
                    </a:cubicBezTo>
                    <a:cubicBezTo>
                      <a:pt x="45"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0"/>
              <p:cNvSpPr/>
              <p:nvPr/>
            </p:nvSpPr>
            <p:spPr>
              <a:xfrm rot="-156621" flipH="1">
                <a:off x="2597241" y="1696293"/>
                <a:ext cx="8797" cy="8696"/>
              </a:xfrm>
              <a:custGeom>
                <a:avLst/>
                <a:gdLst/>
                <a:ahLst/>
                <a:cxnLst/>
                <a:rect l="l" t="t" r="r" b="b"/>
                <a:pathLst>
                  <a:path w="87" h="86" extrusionOk="0">
                    <a:moveTo>
                      <a:pt x="33" y="1"/>
                    </a:moveTo>
                    <a:cubicBezTo>
                      <a:pt x="29" y="1"/>
                      <a:pt x="25" y="1"/>
                      <a:pt x="21" y="5"/>
                    </a:cubicBezTo>
                    <a:cubicBezTo>
                      <a:pt x="17" y="5"/>
                      <a:pt x="13" y="9"/>
                      <a:pt x="9" y="13"/>
                    </a:cubicBezTo>
                    <a:lnTo>
                      <a:pt x="5" y="17"/>
                    </a:lnTo>
                    <a:cubicBezTo>
                      <a:pt x="1" y="21"/>
                      <a:pt x="1" y="29"/>
                      <a:pt x="1" y="33"/>
                    </a:cubicBezTo>
                    <a:lnTo>
                      <a:pt x="1" y="41"/>
                    </a:lnTo>
                    <a:cubicBezTo>
                      <a:pt x="5" y="49"/>
                      <a:pt x="5" y="53"/>
                      <a:pt x="9" y="57"/>
                    </a:cubicBezTo>
                    <a:cubicBezTo>
                      <a:pt x="17" y="66"/>
                      <a:pt x="25" y="70"/>
                      <a:pt x="29" y="78"/>
                    </a:cubicBezTo>
                    <a:cubicBezTo>
                      <a:pt x="33" y="82"/>
                      <a:pt x="37" y="82"/>
                      <a:pt x="41" y="86"/>
                    </a:cubicBezTo>
                    <a:lnTo>
                      <a:pt x="66" y="86"/>
                    </a:lnTo>
                    <a:cubicBezTo>
                      <a:pt x="70" y="82"/>
                      <a:pt x="74" y="82"/>
                      <a:pt x="78" y="78"/>
                    </a:cubicBezTo>
                    <a:lnTo>
                      <a:pt x="82" y="70"/>
                    </a:lnTo>
                    <a:cubicBezTo>
                      <a:pt x="86" y="66"/>
                      <a:pt x="86" y="61"/>
                      <a:pt x="86" y="53"/>
                    </a:cubicBezTo>
                    <a:lnTo>
                      <a:pt x="86" y="45"/>
                    </a:lnTo>
                    <a:cubicBezTo>
                      <a:pt x="86" y="41"/>
                      <a:pt x="82" y="37"/>
                      <a:pt x="78" y="33"/>
                    </a:cubicBezTo>
                    <a:cubicBezTo>
                      <a:pt x="70" y="25"/>
                      <a:pt x="62" y="17"/>
                      <a:pt x="58" y="13"/>
                    </a:cubicBezTo>
                    <a:cubicBezTo>
                      <a:pt x="54" y="9"/>
                      <a:pt x="49" y="5"/>
                      <a:pt x="45" y="5"/>
                    </a:cubicBezTo>
                    <a:cubicBezTo>
                      <a:pt x="41" y="1"/>
                      <a:pt x="3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0"/>
              <p:cNvSpPr/>
              <p:nvPr/>
            </p:nvSpPr>
            <p:spPr>
              <a:xfrm rot="-156621" flipH="1">
                <a:off x="2566212" y="1747102"/>
                <a:ext cx="8797" cy="6674"/>
              </a:xfrm>
              <a:custGeom>
                <a:avLst/>
                <a:gdLst/>
                <a:ahLst/>
                <a:cxnLst/>
                <a:rect l="l" t="t" r="r" b="b"/>
                <a:pathLst>
                  <a:path w="87" h="66" extrusionOk="0">
                    <a:moveTo>
                      <a:pt x="42" y="0"/>
                    </a:moveTo>
                    <a:cubicBezTo>
                      <a:pt x="1" y="0"/>
                      <a:pt x="1" y="65"/>
                      <a:pt x="42" y="65"/>
                    </a:cubicBezTo>
                    <a:cubicBezTo>
                      <a:pt x="86" y="65"/>
                      <a:pt x="86" y="0"/>
                      <a:pt x="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0"/>
              <p:cNvSpPr/>
              <p:nvPr/>
            </p:nvSpPr>
            <p:spPr>
              <a:xfrm rot="-156621" flipH="1">
                <a:off x="2582322" y="1802747"/>
                <a:ext cx="8797" cy="7078"/>
              </a:xfrm>
              <a:custGeom>
                <a:avLst/>
                <a:gdLst/>
                <a:ahLst/>
                <a:cxnLst/>
                <a:rect l="l" t="t" r="r" b="b"/>
                <a:pathLst>
                  <a:path w="87" h="70" extrusionOk="0">
                    <a:moveTo>
                      <a:pt x="46" y="0"/>
                    </a:moveTo>
                    <a:cubicBezTo>
                      <a:pt x="1" y="0"/>
                      <a:pt x="1" y="69"/>
                      <a:pt x="46" y="69"/>
                    </a:cubicBezTo>
                    <a:cubicBezTo>
                      <a:pt x="86" y="69"/>
                      <a:pt x="86" y="0"/>
                      <a:pt x="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0"/>
              <p:cNvSpPr/>
              <p:nvPr/>
            </p:nvSpPr>
            <p:spPr>
              <a:xfrm rot="-156621" flipH="1">
                <a:off x="2612292" y="1756540"/>
                <a:ext cx="8797" cy="6674"/>
              </a:xfrm>
              <a:custGeom>
                <a:avLst/>
                <a:gdLst/>
                <a:ahLst/>
                <a:cxnLst/>
                <a:rect l="l" t="t" r="r" b="b"/>
                <a:pathLst>
                  <a:path w="87" h="66" extrusionOk="0">
                    <a:moveTo>
                      <a:pt x="45" y="0"/>
                    </a:moveTo>
                    <a:cubicBezTo>
                      <a:pt x="1" y="0"/>
                      <a:pt x="1" y="65"/>
                      <a:pt x="45" y="65"/>
                    </a:cubicBezTo>
                    <a:cubicBezTo>
                      <a:pt x="86" y="65"/>
                      <a:pt x="8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0"/>
              <p:cNvSpPr/>
              <p:nvPr/>
            </p:nvSpPr>
            <p:spPr>
              <a:xfrm rot="-156621" flipH="1">
                <a:off x="1437768" y="1372517"/>
                <a:ext cx="506169" cy="794663"/>
              </a:xfrm>
              <a:custGeom>
                <a:avLst/>
                <a:gdLst/>
                <a:ahLst/>
                <a:cxnLst/>
                <a:rect l="l" t="t" r="r" b="b"/>
                <a:pathLst>
                  <a:path w="5006" h="7859" extrusionOk="0">
                    <a:moveTo>
                      <a:pt x="3462" y="0"/>
                    </a:moveTo>
                    <a:cubicBezTo>
                      <a:pt x="2563" y="0"/>
                      <a:pt x="1594" y="1004"/>
                      <a:pt x="1139" y="2195"/>
                    </a:cubicBezTo>
                    <a:cubicBezTo>
                      <a:pt x="598" y="3622"/>
                      <a:pt x="1" y="7195"/>
                      <a:pt x="1" y="7195"/>
                    </a:cubicBezTo>
                    <a:cubicBezTo>
                      <a:pt x="1017" y="7342"/>
                      <a:pt x="2151" y="7858"/>
                      <a:pt x="2151" y="7858"/>
                    </a:cubicBezTo>
                    <a:cubicBezTo>
                      <a:pt x="2151" y="7858"/>
                      <a:pt x="2993" y="4305"/>
                      <a:pt x="3725" y="3174"/>
                    </a:cubicBezTo>
                    <a:cubicBezTo>
                      <a:pt x="4453" y="2044"/>
                      <a:pt x="5005" y="642"/>
                      <a:pt x="3985" y="125"/>
                    </a:cubicBezTo>
                    <a:cubicBezTo>
                      <a:pt x="3817" y="40"/>
                      <a:pt x="3641" y="0"/>
                      <a:pt x="3462" y="0"/>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0"/>
              <p:cNvSpPr/>
              <p:nvPr/>
            </p:nvSpPr>
            <p:spPr>
              <a:xfrm rot="-156621" flipH="1">
                <a:off x="1646107" y="1632150"/>
                <a:ext cx="153691" cy="502339"/>
              </a:xfrm>
              <a:custGeom>
                <a:avLst/>
                <a:gdLst/>
                <a:ahLst/>
                <a:cxnLst/>
                <a:rect l="l" t="t" r="r" b="b"/>
                <a:pathLst>
                  <a:path w="1520" h="4968" extrusionOk="0">
                    <a:moveTo>
                      <a:pt x="1479" y="1"/>
                    </a:moveTo>
                    <a:cubicBezTo>
                      <a:pt x="1465" y="1"/>
                      <a:pt x="1452" y="8"/>
                      <a:pt x="1447" y="24"/>
                    </a:cubicBezTo>
                    <a:cubicBezTo>
                      <a:pt x="1227" y="650"/>
                      <a:pt x="1016" y="1285"/>
                      <a:pt x="821" y="1923"/>
                    </a:cubicBezTo>
                    <a:cubicBezTo>
                      <a:pt x="626" y="2561"/>
                      <a:pt x="447" y="3195"/>
                      <a:pt x="280" y="3838"/>
                    </a:cubicBezTo>
                    <a:cubicBezTo>
                      <a:pt x="182" y="4200"/>
                      <a:pt x="93" y="4561"/>
                      <a:pt x="8" y="4927"/>
                    </a:cubicBezTo>
                    <a:cubicBezTo>
                      <a:pt x="0" y="4952"/>
                      <a:pt x="21" y="4967"/>
                      <a:pt x="40" y="4967"/>
                    </a:cubicBezTo>
                    <a:cubicBezTo>
                      <a:pt x="53" y="4967"/>
                      <a:pt x="65" y="4960"/>
                      <a:pt x="69" y="4944"/>
                    </a:cubicBezTo>
                    <a:cubicBezTo>
                      <a:pt x="223" y="4293"/>
                      <a:pt x="390" y="3651"/>
                      <a:pt x="573" y="3008"/>
                    </a:cubicBezTo>
                    <a:cubicBezTo>
                      <a:pt x="752" y="2366"/>
                      <a:pt x="943" y="1736"/>
                      <a:pt x="1150" y="1106"/>
                    </a:cubicBezTo>
                    <a:cubicBezTo>
                      <a:pt x="1264" y="748"/>
                      <a:pt x="1386" y="394"/>
                      <a:pt x="1512" y="41"/>
                    </a:cubicBezTo>
                    <a:cubicBezTo>
                      <a:pt x="1519" y="16"/>
                      <a:pt x="1499"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0"/>
              <p:cNvSpPr/>
              <p:nvPr/>
            </p:nvSpPr>
            <p:spPr>
              <a:xfrm rot="-156621" flipH="1">
                <a:off x="1494157" y="1324018"/>
                <a:ext cx="496765" cy="821357"/>
              </a:xfrm>
              <a:custGeom>
                <a:avLst/>
                <a:gdLst/>
                <a:ahLst/>
                <a:cxnLst/>
                <a:rect l="l" t="t" r="r" b="b"/>
                <a:pathLst>
                  <a:path w="4913" h="8123" extrusionOk="0">
                    <a:moveTo>
                      <a:pt x="3815" y="1"/>
                    </a:moveTo>
                    <a:cubicBezTo>
                      <a:pt x="2942" y="1"/>
                      <a:pt x="1872" y="675"/>
                      <a:pt x="1164" y="2240"/>
                    </a:cubicBezTo>
                    <a:cubicBezTo>
                      <a:pt x="119" y="4545"/>
                      <a:pt x="1" y="7871"/>
                      <a:pt x="1" y="7871"/>
                    </a:cubicBezTo>
                    <a:lnTo>
                      <a:pt x="948" y="8123"/>
                    </a:lnTo>
                    <a:cubicBezTo>
                      <a:pt x="948" y="8123"/>
                      <a:pt x="1383" y="4858"/>
                      <a:pt x="2261" y="2691"/>
                    </a:cubicBezTo>
                    <a:cubicBezTo>
                      <a:pt x="3140" y="524"/>
                      <a:pt x="4912" y="480"/>
                      <a:pt x="4867" y="435"/>
                    </a:cubicBezTo>
                    <a:cubicBezTo>
                      <a:pt x="4602" y="153"/>
                      <a:pt x="4231" y="1"/>
                      <a:pt x="3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0"/>
              <p:cNvSpPr/>
              <p:nvPr/>
            </p:nvSpPr>
            <p:spPr>
              <a:xfrm rot="-156621" flipH="1">
                <a:off x="1436865" y="1332900"/>
                <a:ext cx="506169" cy="834300"/>
              </a:xfrm>
              <a:custGeom>
                <a:avLst/>
                <a:gdLst/>
                <a:ahLst/>
                <a:cxnLst/>
                <a:rect l="l" t="t" r="r" b="b"/>
                <a:pathLst>
                  <a:path w="5006" h="8251" fill="none" extrusionOk="0">
                    <a:moveTo>
                      <a:pt x="2151" y="8250"/>
                    </a:moveTo>
                    <a:cubicBezTo>
                      <a:pt x="2151" y="8250"/>
                      <a:pt x="1017" y="7734"/>
                      <a:pt x="1" y="7587"/>
                    </a:cubicBezTo>
                    <a:cubicBezTo>
                      <a:pt x="1" y="7587"/>
                      <a:pt x="598" y="4014"/>
                      <a:pt x="1139" y="2587"/>
                    </a:cubicBezTo>
                    <a:cubicBezTo>
                      <a:pt x="1684" y="1160"/>
                      <a:pt x="2969" y="1"/>
                      <a:pt x="3985" y="517"/>
                    </a:cubicBezTo>
                    <a:cubicBezTo>
                      <a:pt x="5005" y="1034"/>
                      <a:pt x="4453" y="2436"/>
                      <a:pt x="3725" y="3566"/>
                    </a:cubicBezTo>
                    <a:cubicBezTo>
                      <a:pt x="2993" y="4697"/>
                      <a:pt x="2151" y="8250"/>
                      <a:pt x="2151" y="8250"/>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0"/>
              <p:cNvSpPr/>
              <p:nvPr/>
            </p:nvSpPr>
            <p:spPr>
              <a:xfrm rot="-156621" flipH="1">
                <a:off x="2290105" y="1289522"/>
                <a:ext cx="261982" cy="787989"/>
              </a:xfrm>
              <a:custGeom>
                <a:avLst/>
                <a:gdLst/>
                <a:ahLst/>
                <a:cxnLst/>
                <a:rect l="l" t="t" r="r" b="b"/>
                <a:pathLst>
                  <a:path w="2591" h="7793" extrusionOk="0">
                    <a:moveTo>
                      <a:pt x="1200" y="1"/>
                    </a:moveTo>
                    <a:cubicBezTo>
                      <a:pt x="574" y="1"/>
                      <a:pt x="0" y="566"/>
                      <a:pt x="21" y="2645"/>
                    </a:cubicBezTo>
                    <a:cubicBezTo>
                      <a:pt x="50" y="5312"/>
                      <a:pt x="692" y="7792"/>
                      <a:pt x="692" y="7792"/>
                    </a:cubicBezTo>
                    <a:cubicBezTo>
                      <a:pt x="1351" y="7499"/>
                      <a:pt x="2591" y="7365"/>
                      <a:pt x="2591" y="7365"/>
                    </a:cubicBezTo>
                    <a:cubicBezTo>
                      <a:pt x="2591" y="7365"/>
                      <a:pt x="2323" y="4731"/>
                      <a:pt x="2396" y="3251"/>
                    </a:cubicBezTo>
                    <a:cubicBezTo>
                      <a:pt x="2469" y="1848"/>
                      <a:pt x="2453" y="279"/>
                      <a:pt x="1497" y="39"/>
                    </a:cubicBezTo>
                    <a:cubicBezTo>
                      <a:pt x="1398" y="15"/>
                      <a:pt x="1298" y="1"/>
                      <a:pt x="1200" y="1"/>
                    </a:cubicBezTo>
                    <a:close/>
                  </a:path>
                </a:pathLst>
              </a:custGeom>
              <a:solidFill>
                <a:schemeClr val="lt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0"/>
              <p:cNvSpPr/>
              <p:nvPr/>
            </p:nvSpPr>
            <p:spPr>
              <a:xfrm rot="-156621" flipH="1">
                <a:off x="2343855" y="1463609"/>
                <a:ext cx="61375" cy="577670"/>
              </a:xfrm>
              <a:custGeom>
                <a:avLst/>
                <a:gdLst/>
                <a:ahLst/>
                <a:cxnLst/>
                <a:rect l="l" t="t" r="r" b="b"/>
                <a:pathLst>
                  <a:path w="607" h="5713" extrusionOk="0">
                    <a:moveTo>
                      <a:pt x="32" y="1"/>
                    </a:moveTo>
                    <a:cubicBezTo>
                      <a:pt x="15" y="1"/>
                      <a:pt x="0" y="12"/>
                      <a:pt x="2" y="34"/>
                    </a:cubicBezTo>
                    <a:cubicBezTo>
                      <a:pt x="31" y="774"/>
                      <a:pt x="79" y="1514"/>
                      <a:pt x="140" y="2250"/>
                    </a:cubicBezTo>
                    <a:cubicBezTo>
                      <a:pt x="201" y="2990"/>
                      <a:pt x="279" y="3726"/>
                      <a:pt x="372" y="4462"/>
                    </a:cubicBezTo>
                    <a:cubicBezTo>
                      <a:pt x="421" y="4868"/>
                      <a:pt x="478" y="5279"/>
                      <a:pt x="539" y="5690"/>
                    </a:cubicBezTo>
                    <a:cubicBezTo>
                      <a:pt x="540" y="5706"/>
                      <a:pt x="552" y="5713"/>
                      <a:pt x="564" y="5713"/>
                    </a:cubicBezTo>
                    <a:cubicBezTo>
                      <a:pt x="584" y="5713"/>
                      <a:pt x="606" y="5696"/>
                      <a:pt x="604" y="5669"/>
                    </a:cubicBezTo>
                    <a:cubicBezTo>
                      <a:pt x="494" y="4941"/>
                      <a:pt x="401" y="4210"/>
                      <a:pt x="323" y="3474"/>
                    </a:cubicBezTo>
                    <a:cubicBezTo>
                      <a:pt x="246" y="2742"/>
                      <a:pt x="181" y="2010"/>
                      <a:pt x="132" y="1274"/>
                    </a:cubicBezTo>
                    <a:cubicBezTo>
                      <a:pt x="108" y="860"/>
                      <a:pt x="83" y="445"/>
                      <a:pt x="67" y="34"/>
                    </a:cubicBezTo>
                    <a:cubicBezTo>
                      <a:pt x="65" y="12"/>
                      <a:pt x="48"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0"/>
              <p:cNvSpPr/>
              <p:nvPr/>
            </p:nvSpPr>
            <p:spPr>
              <a:xfrm rot="-156621" flipH="1">
                <a:off x="2385037" y="1257469"/>
                <a:ext cx="272195" cy="864736"/>
              </a:xfrm>
              <a:custGeom>
                <a:avLst/>
                <a:gdLst/>
                <a:ahLst/>
                <a:cxnLst/>
                <a:rect l="l" t="t" r="r" b="b"/>
                <a:pathLst>
                  <a:path w="2692" h="8552" extrusionOk="0">
                    <a:moveTo>
                      <a:pt x="2325" y="1"/>
                    </a:moveTo>
                    <a:cubicBezTo>
                      <a:pt x="1758" y="1"/>
                      <a:pt x="703" y="252"/>
                      <a:pt x="407" y="2047"/>
                    </a:cubicBezTo>
                    <a:cubicBezTo>
                      <a:pt x="0" y="4535"/>
                      <a:pt x="1318" y="8552"/>
                      <a:pt x="1318" y="8552"/>
                    </a:cubicBezTo>
                    <a:lnTo>
                      <a:pt x="2257" y="8345"/>
                    </a:lnTo>
                    <a:cubicBezTo>
                      <a:pt x="2257" y="8345"/>
                      <a:pt x="1460" y="5039"/>
                      <a:pt x="1541" y="2417"/>
                    </a:cubicBezTo>
                    <a:cubicBezTo>
                      <a:pt x="1598" y="461"/>
                      <a:pt x="2692" y="39"/>
                      <a:pt x="2692" y="39"/>
                    </a:cubicBezTo>
                    <a:cubicBezTo>
                      <a:pt x="2692" y="39"/>
                      <a:pt x="2545" y="1"/>
                      <a:pt x="2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0"/>
              <p:cNvSpPr/>
              <p:nvPr/>
            </p:nvSpPr>
            <p:spPr>
              <a:xfrm rot="-156621" flipH="1">
                <a:off x="2289782" y="1275366"/>
                <a:ext cx="262286" cy="802146"/>
              </a:xfrm>
              <a:custGeom>
                <a:avLst/>
                <a:gdLst/>
                <a:ahLst/>
                <a:cxnLst/>
                <a:rect l="l" t="t" r="r" b="b"/>
                <a:pathLst>
                  <a:path w="2594" h="7933" fill="none" extrusionOk="0">
                    <a:moveTo>
                      <a:pt x="2594" y="7505"/>
                    </a:moveTo>
                    <a:cubicBezTo>
                      <a:pt x="2594" y="7505"/>
                      <a:pt x="1354" y="7639"/>
                      <a:pt x="695" y="7932"/>
                    </a:cubicBezTo>
                    <a:cubicBezTo>
                      <a:pt x="695" y="7932"/>
                      <a:pt x="53" y="5452"/>
                      <a:pt x="24" y="2785"/>
                    </a:cubicBezTo>
                    <a:cubicBezTo>
                      <a:pt x="0" y="378"/>
                      <a:pt x="773" y="0"/>
                      <a:pt x="1500" y="179"/>
                    </a:cubicBezTo>
                    <a:cubicBezTo>
                      <a:pt x="2456" y="419"/>
                      <a:pt x="2472" y="1988"/>
                      <a:pt x="2399" y="3391"/>
                    </a:cubicBezTo>
                    <a:cubicBezTo>
                      <a:pt x="2326" y="4871"/>
                      <a:pt x="2594" y="7505"/>
                      <a:pt x="2594" y="7505"/>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0"/>
              <p:cNvSpPr/>
              <p:nvPr/>
            </p:nvSpPr>
            <p:spPr>
              <a:xfrm rot="-156621" flipH="1">
                <a:off x="1915572" y="2085732"/>
                <a:ext cx="447726" cy="255214"/>
              </a:xfrm>
              <a:custGeom>
                <a:avLst/>
                <a:gdLst/>
                <a:ahLst/>
                <a:cxnLst/>
                <a:rect l="l" t="t" r="r" b="b"/>
                <a:pathLst>
                  <a:path w="4428" h="2524" extrusionOk="0">
                    <a:moveTo>
                      <a:pt x="3207" y="1072"/>
                    </a:moveTo>
                    <a:cubicBezTo>
                      <a:pt x="3265" y="1072"/>
                      <a:pt x="3339" y="1111"/>
                      <a:pt x="3379" y="1136"/>
                    </a:cubicBezTo>
                    <a:cubicBezTo>
                      <a:pt x="3456" y="1184"/>
                      <a:pt x="3521" y="1258"/>
                      <a:pt x="3570" y="1335"/>
                    </a:cubicBezTo>
                    <a:cubicBezTo>
                      <a:pt x="3623" y="1416"/>
                      <a:pt x="3660" y="1509"/>
                      <a:pt x="3679" y="1606"/>
                    </a:cubicBezTo>
                    <a:lnTo>
                      <a:pt x="3679" y="1606"/>
                    </a:lnTo>
                    <a:cubicBezTo>
                      <a:pt x="3614" y="1592"/>
                      <a:pt x="3552" y="1570"/>
                      <a:pt x="3492" y="1542"/>
                    </a:cubicBezTo>
                    <a:cubicBezTo>
                      <a:pt x="3399" y="1497"/>
                      <a:pt x="3314" y="1445"/>
                      <a:pt x="3240" y="1371"/>
                    </a:cubicBezTo>
                    <a:cubicBezTo>
                      <a:pt x="3179" y="1319"/>
                      <a:pt x="3110" y="1225"/>
                      <a:pt x="3127" y="1140"/>
                    </a:cubicBezTo>
                    <a:cubicBezTo>
                      <a:pt x="3136" y="1089"/>
                      <a:pt x="3168" y="1072"/>
                      <a:pt x="3207" y="1072"/>
                    </a:cubicBezTo>
                    <a:close/>
                    <a:moveTo>
                      <a:pt x="1080" y="1174"/>
                    </a:moveTo>
                    <a:cubicBezTo>
                      <a:pt x="1113" y="1174"/>
                      <a:pt x="1147" y="1179"/>
                      <a:pt x="1179" y="1188"/>
                    </a:cubicBezTo>
                    <a:cubicBezTo>
                      <a:pt x="1199" y="1197"/>
                      <a:pt x="1224" y="1205"/>
                      <a:pt x="1244" y="1217"/>
                    </a:cubicBezTo>
                    <a:cubicBezTo>
                      <a:pt x="1277" y="1241"/>
                      <a:pt x="1277" y="1270"/>
                      <a:pt x="1269" y="1306"/>
                    </a:cubicBezTo>
                    <a:cubicBezTo>
                      <a:pt x="1256" y="1347"/>
                      <a:pt x="1236" y="1392"/>
                      <a:pt x="1208" y="1428"/>
                    </a:cubicBezTo>
                    <a:cubicBezTo>
                      <a:pt x="1155" y="1501"/>
                      <a:pt x="1073" y="1558"/>
                      <a:pt x="984" y="1587"/>
                    </a:cubicBezTo>
                    <a:cubicBezTo>
                      <a:pt x="932" y="1604"/>
                      <a:pt x="880" y="1612"/>
                      <a:pt x="828" y="1612"/>
                    </a:cubicBezTo>
                    <a:cubicBezTo>
                      <a:pt x="766" y="1612"/>
                      <a:pt x="705" y="1601"/>
                      <a:pt x="647" y="1579"/>
                    </a:cubicBezTo>
                    <a:lnTo>
                      <a:pt x="647" y="1579"/>
                    </a:lnTo>
                    <a:cubicBezTo>
                      <a:pt x="653" y="1515"/>
                      <a:pt x="671" y="1453"/>
                      <a:pt x="703" y="1396"/>
                    </a:cubicBezTo>
                    <a:cubicBezTo>
                      <a:pt x="777" y="1266"/>
                      <a:pt x="929" y="1174"/>
                      <a:pt x="1080" y="1174"/>
                    </a:cubicBezTo>
                    <a:close/>
                    <a:moveTo>
                      <a:pt x="2246" y="1523"/>
                    </a:moveTo>
                    <a:cubicBezTo>
                      <a:pt x="2300" y="1523"/>
                      <a:pt x="2358" y="1567"/>
                      <a:pt x="2391" y="1611"/>
                    </a:cubicBezTo>
                    <a:cubicBezTo>
                      <a:pt x="2452" y="1693"/>
                      <a:pt x="2460" y="1802"/>
                      <a:pt x="2439" y="1900"/>
                    </a:cubicBezTo>
                    <a:cubicBezTo>
                      <a:pt x="2421" y="1993"/>
                      <a:pt x="2380" y="2080"/>
                      <a:pt x="2323" y="2154"/>
                    </a:cubicBezTo>
                    <a:lnTo>
                      <a:pt x="2323" y="2154"/>
                    </a:lnTo>
                    <a:cubicBezTo>
                      <a:pt x="2314" y="2143"/>
                      <a:pt x="2305" y="2131"/>
                      <a:pt x="2297" y="2119"/>
                    </a:cubicBezTo>
                    <a:cubicBezTo>
                      <a:pt x="2236" y="2038"/>
                      <a:pt x="2191" y="1949"/>
                      <a:pt x="2163" y="1851"/>
                    </a:cubicBezTo>
                    <a:cubicBezTo>
                      <a:pt x="2139" y="1766"/>
                      <a:pt x="2110" y="1636"/>
                      <a:pt x="2171" y="1558"/>
                    </a:cubicBezTo>
                    <a:cubicBezTo>
                      <a:pt x="2193" y="1533"/>
                      <a:pt x="2219" y="1523"/>
                      <a:pt x="2246" y="1523"/>
                    </a:cubicBezTo>
                    <a:close/>
                    <a:moveTo>
                      <a:pt x="449" y="1"/>
                    </a:moveTo>
                    <a:cubicBezTo>
                      <a:pt x="441" y="1"/>
                      <a:pt x="434" y="3"/>
                      <a:pt x="427" y="9"/>
                    </a:cubicBezTo>
                    <a:cubicBezTo>
                      <a:pt x="89" y="335"/>
                      <a:pt x="0" y="896"/>
                      <a:pt x="240" y="1302"/>
                    </a:cubicBezTo>
                    <a:cubicBezTo>
                      <a:pt x="318" y="1436"/>
                      <a:pt x="437" y="1555"/>
                      <a:pt x="578" y="1622"/>
                    </a:cubicBezTo>
                    <a:lnTo>
                      <a:pt x="578" y="1622"/>
                    </a:lnTo>
                    <a:cubicBezTo>
                      <a:pt x="578" y="1649"/>
                      <a:pt x="579" y="1677"/>
                      <a:pt x="581" y="1705"/>
                    </a:cubicBezTo>
                    <a:cubicBezTo>
                      <a:pt x="614" y="1965"/>
                      <a:pt x="781" y="2172"/>
                      <a:pt x="1000" y="2302"/>
                    </a:cubicBezTo>
                    <a:cubicBezTo>
                      <a:pt x="1200" y="2421"/>
                      <a:pt x="1448" y="2496"/>
                      <a:pt x="1687" y="2496"/>
                    </a:cubicBezTo>
                    <a:cubicBezTo>
                      <a:pt x="1710" y="2496"/>
                      <a:pt x="1733" y="2495"/>
                      <a:pt x="1756" y="2493"/>
                    </a:cubicBezTo>
                    <a:cubicBezTo>
                      <a:pt x="1969" y="2483"/>
                      <a:pt x="2176" y="2404"/>
                      <a:pt x="2323" y="2252"/>
                    </a:cubicBezTo>
                    <a:lnTo>
                      <a:pt x="2323" y="2252"/>
                    </a:lnTo>
                    <a:cubicBezTo>
                      <a:pt x="2362" y="2293"/>
                      <a:pt x="2405" y="2330"/>
                      <a:pt x="2452" y="2363"/>
                    </a:cubicBezTo>
                    <a:cubicBezTo>
                      <a:pt x="2594" y="2468"/>
                      <a:pt x="2766" y="2523"/>
                      <a:pt x="2941" y="2523"/>
                    </a:cubicBezTo>
                    <a:cubicBezTo>
                      <a:pt x="2991" y="2523"/>
                      <a:pt x="3041" y="2519"/>
                      <a:pt x="3090" y="2510"/>
                    </a:cubicBezTo>
                    <a:cubicBezTo>
                      <a:pt x="3305" y="2465"/>
                      <a:pt x="3505" y="2339"/>
                      <a:pt x="3631" y="2156"/>
                    </a:cubicBezTo>
                    <a:cubicBezTo>
                      <a:pt x="3726" y="2016"/>
                      <a:pt x="3764" y="1847"/>
                      <a:pt x="3752" y="1680"/>
                    </a:cubicBezTo>
                    <a:lnTo>
                      <a:pt x="3752" y="1680"/>
                    </a:lnTo>
                    <a:cubicBezTo>
                      <a:pt x="3754" y="1680"/>
                      <a:pt x="3755" y="1680"/>
                      <a:pt x="3757" y="1680"/>
                    </a:cubicBezTo>
                    <a:cubicBezTo>
                      <a:pt x="3776" y="1682"/>
                      <a:pt x="3795" y="1683"/>
                      <a:pt x="3814" y="1683"/>
                    </a:cubicBezTo>
                    <a:cubicBezTo>
                      <a:pt x="4020" y="1683"/>
                      <a:pt x="4213" y="1582"/>
                      <a:pt x="4314" y="1392"/>
                    </a:cubicBezTo>
                    <a:cubicBezTo>
                      <a:pt x="4428" y="1172"/>
                      <a:pt x="4395" y="912"/>
                      <a:pt x="4273" y="709"/>
                    </a:cubicBezTo>
                    <a:cubicBezTo>
                      <a:pt x="4208" y="599"/>
                      <a:pt x="4123" y="509"/>
                      <a:pt x="4025" y="432"/>
                    </a:cubicBezTo>
                    <a:cubicBezTo>
                      <a:pt x="4018" y="426"/>
                      <a:pt x="4010" y="424"/>
                      <a:pt x="4003" y="424"/>
                    </a:cubicBezTo>
                    <a:cubicBezTo>
                      <a:pt x="3977" y="424"/>
                      <a:pt x="3955" y="458"/>
                      <a:pt x="3980" y="477"/>
                    </a:cubicBezTo>
                    <a:cubicBezTo>
                      <a:pt x="4155" y="615"/>
                      <a:pt x="4301" y="814"/>
                      <a:pt x="4318" y="1042"/>
                    </a:cubicBezTo>
                    <a:cubicBezTo>
                      <a:pt x="4334" y="1245"/>
                      <a:pt x="4249" y="1461"/>
                      <a:pt x="4062" y="1558"/>
                    </a:cubicBezTo>
                    <a:cubicBezTo>
                      <a:pt x="3981" y="1602"/>
                      <a:pt x="3897" y="1620"/>
                      <a:pt x="3813" y="1620"/>
                    </a:cubicBezTo>
                    <a:cubicBezTo>
                      <a:pt x="3790" y="1620"/>
                      <a:pt x="3768" y="1619"/>
                      <a:pt x="3745" y="1616"/>
                    </a:cubicBezTo>
                    <a:lnTo>
                      <a:pt x="3745" y="1616"/>
                    </a:lnTo>
                    <a:cubicBezTo>
                      <a:pt x="3710" y="1379"/>
                      <a:pt x="3573" y="1156"/>
                      <a:pt x="3354" y="1042"/>
                    </a:cubicBezTo>
                    <a:cubicBezTo>
                      <a:pt x="3311" y="1021"/>
                      <a:pt x="3264" y="1004"/>
                      <a:pt x="3215" y="1004"/>
                    </a:cubicBezTo>
                    <a:cubicBezTo>
                      <a:pt x="3199" y="1004"/>
                      <a:pt x="3183" y="1006"/>
                      <a:pt x="3167" y="1010"/>
                    </a:cubicBezTo>
                    <a:cubicBezTo>
                      <a:pt x="3122" y="1022"/>
                      <a:pt x="3082" y="1058"/>
                      <a:pt x="3070" y="1107"/>
                    </a:cubicBezTo>
                    <a:cubicBezTo>
                      <a:pt x="3037" y="1205"/>
                      <a:pt x="3098" y="1314"/>
                      <a:pt x="3159" y="1384"/>
                    </a:cubicBezTo>
                    <a:cubicBezTo>
                      <a:pt x="3232" y="1469"/>
                      <a:pt x="3334" y="1538"/>
                      <a:pt x="3435" y="1587"/>
                    </a:cubicBezTo>
                    <a:cubicBezTo>
                      <a:pt x="3513" y="1626"/>
                      <a:pt x="3599" y="1657"/>
                      <a:pt x="3689" y="1672"/>
                    </a:cubicBezTo>
                    <a:lnTo>
                      <a:pt x="3689" y="1672"/>
                    </a:lnTo>
                    <a:cubicBezTo>
                      <a:pt x="3695" y="1740"/>
                      <a:pt x="3693" y="1808"/>
                      <a:pt x="3679" y="1875"/>
                    </a:cubicBezTo>
                    <a:cubicBezTo>
                      <a:pt x="3612" y="2221"/>
                      <a:pt x="3270" y="2460"/>
                      <a:pt x="2927" y="2460"/>
                    </a:cubicBezTo>
                    <a:cubicBezTo>
                      <a:pt x="2878" y="2460"/>
                      <a:pt x="2829" y="2455"/>
                      <a:pt x="2781" y="2445"/>
                    </a:cubicBezTo>
                    <a:cubicBezTo>
                      <a:pt x="2621" y="2411"/>
                      <a:pt x="2476" y="2324"/>
                      <a:pt x="2365" y="2204"/>
                    </a:cubicBezTo>
                    <a:lnTo>
                      <a:pt x="2365" y="2204"/>
                    </a:lnTo>
                    <a:cubicBezTo>
                      <a:pt x="2377" y="2190"/>
                      <a:pt x="2388" y="2175"/>
                      <a:pt x="2399" y="2160"/>
                    </a:cubicBezTo>
                    <a:cubicBezTo>
                      <a:pt x="2525" y="1981"/>
                      <a:pt x="2582" y="1697"/>
                      <a:pt x="2407" y="1530"/>
                    </a:cubicBezTo>
                    <a:cubicBezTo>
                      <a:pt x="2362" y="1487"/>
                      <a:pt x="2303" y="1457"/>
                      <a:pt x="2246" y="1457"/>
                    </a:cubicBezTo>
                    <a:cubicBezTo>
                      <a:pt x="2210" y="1457"/>
                      <a:pt x="2174" y="1469"/>
                      <a:pt x="2143" y="1497"/>
                    </a:cubicBezTo>
                    <a:cubicBezTo>
                      <a:pt x="2053" y="1571"/>
                      <a:pt x="2065" y="1709"/>
                      <a:pt x="2086" y="1810"/>
                    </a:cubicBezTo>
                    <a:cubicBezTo>
                      <a:pt x="2118" y="1956"/>
                      <a:pt x="2186" y="2092"/>
                      <a:pt x="2280" y="2204"/>
                    </a:cubicBezTo>
                    <a:lnTo>
                      <a:pt x="2280" y="2204"/>
                    </a:lnTo>
                    <a:cubicBezTo>
                      <a:pt x="2216" y="2272"/>
                      <a:pt x="2138" y="2327"/>
                      <a:pt x="2053" y="2363"/>
                    </a:cubicBezTo>
                    <a:cubicBezTo>
                      <a:pt x="1943" y="2412"/>
                      <a:pt x="1823" y="2432"/>
                      <a:pt x="1703" y="2432"/>
                    </a:cubicBezTo>
                    <a:cubicBezTo>
                      <a:pt x="1580" y="2432"/>
                      <a:pt x="1457" y="2411"/>
                      <a:pt x="1342" y="2376"/>
                    </a:cubicBezTo>
                    <a:cubicBezTo>
                      <a:pt x="1126" y="2315"/>
                      <a:pt x="911" y="2201"/>
                      <a:pt x="773" y="2018"/>
                    </a:cubicBezTo>
                    <a:cubicBezTo>
                      <a:pt x="697" y="1913"/>
                      <a:pt x="647" y="1780"/>
                      <a:pt x="644" y="1648"/>
                    </a:cubicBezTo>
                    <a:lnTo>
                      <a:pt x="644" y="1648"/>
                    </a:lnTo>
                    <a:cubicBezTo>
                      <a:pt x="689" y="1663"/>
                      <a:pt x="736" y="1673"/>
                      <a:pt x="785" y="1676"/>
                    </a:cubicBezTo>
                    <a:cubicBezTo>
                      <a:pt x="798" y="1677"/>
                      <a:pt x="812" y="1678"/>
                      <a:pt x="825" y="1678"/>
                    </a:cubicBezTo>
                    <a:cubicBezTo>
                      <a:pt x="1022" y="1678"/>
                      <a:pt x="1229" y="1570"/>
                      <a:pt x="1309" y="1384"/>
                    </a:cubicBezTo>
                    <a:cubicBezTo>
                      <a:pt x="1330" y="1335"/>
                      <a:pt x="1350" y="1274"/>
                      <a:pt x="1330" y="1221"/>
                    </a:cubicBezTo>
                    <a:cubicBezTo>
                      <a:pt x="1305" y="1168"/>
                      <a:pt x="1248" y="1140"/>
                      <a:pt x="1195" y="1123"/>
                    </a:cubicBezTo>
                    <a:cubicBezTo>
                      <a:pt x="1158" y="1113"/>
                      <a:pt x="1119" y="1108"/>
                      <a:pt x="1080" y="1108"/>
                    </a:cubicBezTo>
                    <a:cubicBezTo>
                      <a:pt x="1014" y="1108"/>
                      <a:pt x="948" y="1122"/>
                      <a:pt x="886" y="1148"/>
                    </a:cubicBezTo>
                    <a:cubicBezTo>
                      <a:pt x="716" y="1224"/>
                      <a:pt x="611" y="1378"/>
                      <a:pt x="585" y="1552"/>
                    </a:cubicBezTo>
                    <a:lnTo>
                      <a:pt x="585" y="1552"/>
                    </a:lnTo>
                    <a:cubicBezTo>
                      <a:pt x="532" y="1525"/>
                      <a:pt x="483" y="1490"/>
                      <a:pt x="439" y="1449"/>
                    </a:cubicBezTo>
                    <a:cubicBezTo>
                      <a:pt x="130" y="1160"/>
                      <a:pt x="98" y="664"/>
                      <a:pt x="293" y="298"/>
                    </a:cubicBezTo>
                    <a:cubicBezTo>
                      <a:pt x="342" y="209"/>
                      <a:pt x="403" y="127"/>
                      <a:pt x="476" y="58"/>
                    </a:cubicBezTo>
                    <a:cubicBezTo>
                      <a:pt x="498" y="36"/>
                      <a:pt x="475"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0"/>
              <p:cNvSpPr/>
              <p:nvPr/>
            </p:nvSpPr>
            <p:spPr>
              <a:xfrm rot="-156621" flipH="1">
                <a:off x="1795450" y="4441202"/>
                <a:ext cx="20728" cy="161683"/>
              </a:xfrm>
              <a:custGeom>
                <a:avLst/>
                <a:gdLst/>
                <a:ahLst/>
                <a:cxnLst/>
                <a:rect l="l" t="t" r="r" b="b"/>
                <a:pathLst>
                  <a:path w="205" h="1599" extrusionOk="0">
                    <a:moveTo>
                      <a:pt x="35" y="0"/>
                    </a:moveTo>
                    <a:cubicBezTo>
                      <a:pt x="17" y="0"/>
                      <a:pt x="0" y="12"/>
                      <a:pt x="0" y="34"/>
                    </a:cubicBezTo>
                    <a:cubicBezTo>
                      <a:pt x="8" y="550"/>
                      <a:pt x="53" y="1063"/>
                      <a:pt x="138" y="1575"/>
                    </a:cubicBezTo>
                    <a:cubicBezTo>
                      <a:pt x="140" y="1591"/>
                      <a:pt x="151" y="1598"/>
                      <a:pt x="164" y="1598"/>
                    </a:cubicBezTo>
                    <a:cubicBezTo>
                      <a:pt x="182" y="1598"/>
                      <a:pt x="204" y="1581"/>
                      <a:pt x="199" y="1554"/>
                    </a:cubicBezTo>
                    <a:cubicBezTo>
                      <a:pt x="118" y="1054"/>
                      <a:pt x="73" y="542"/>
                      <a:pt x="69" y="34"/>
                    </a:cubicBezTo>
                    <a:cubicBezTo>
                      <a:pt x="69" y="12"/>
                      <a:pt x="52"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0"/>
              <p:cNvSpPr/>
              <p:nvPr/>
            </p:nvSpPr>
            <p:spPr>
              <a:xfrm rot="-156621" flipH="1">
                <a:off x="1924205" y="4459653"/>
                <a:ext cx="37816" cy="186759"/>
              </a:xfrm>
              <a:custGeom>
                <a:avLst/>
                <a:gdLst/>
                <a:ahLst/>
                <a:cxnLst/>
                <a:rect l="l" t="t" r="r" b="b"/>
                <a:pathLst>
                  <a:path w="374" h="1847" extrusionOk="0">
                    <a:moveTo>
                      <a:pt x="53" y="0"/>
                    </a:moveTo>
                    <a:cubicBezTo>
                      <a:pt x="37" y="0"/>
                      <a:pt x="20" y="12"/>
                      <a:pt x="20" y="34"/>
                    </a:cubicBezTo>
                    <a:cubicBezTo>
                      <a:pt x="0" y="505"/>
                      <a:pt x="53" y="981"/>
                      <a:pt x="179" y="1441"/>
                    </a:cubicBezTo>
                    <a:cubicBezTo>
                      <a:pt x="216" y="1571"/>
                      <a:pt x="256" y="1697"/>
                      <a:pt x="301" y="1823"/>
                    </a:cubicBezTo>
                    <a:cubicBezTo>
                      <a:pt x="308" y="1839"/>
                      <a:pt x="321" y="1846"/>
                      <a:pt x="335" y="1846"/>
                    </a:cubicBezTo>
                    <a:cubicBezTo>
                      <a:pt x="355" y="1846"/>
                      <a:pt x="373" y="1831"/>
                      <a:pt x="366" y="1806"/>
                    </a:cubicBezTo>
                    <a:cubicBezTo>
                      <a:pt x="203" y="1367"/>
                      <a:pt x="110" y="900"/>
                      <a:pt x="85" y="432"/>
                    </a:cubicBezTo>
                    <a:cubicBezTo>
                      <a:pt x="81" y="298"/>
                      <a:pt x="81" y="168"/>
                      <a:pt x="85" y="34"/>
                    </a:cubicBezTo>
                    <a:cubicBezTo>
                      <a:pt x="85" y="12"/>
                      <a:pt x="69"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0"/>
              <p:cNvSpPr/>
              <p:nvPr/>
            </p:nvSpPr>
            <p:spPr>
              <a:xfrm rot="-156621" flipH="1">
                <a:off x="2077182" y="4457743"/>
                <a:ext cx="28311" cy="165829"/>
              </a:xfrm>
              <a:custGeom>
                <a:avLst/>
                <a:gdLst/>
                <a:ahLst/>
                <a:cxnLst/>
                <a:rect l="l" t="t" r="r" b="b"/>
                <a:pathLst>
                  <a:path w="280" h="1640" extrusionOk="0">
                    <a:moveTo>
                      <a:pt x="72" y="0"/>
                    </a:moveTo>
                    <a:cubicBezTo>
                      <a:pt x="56" y="0"/>
                      <a:pt x="39" y="10"/>
                      <a:pt x="37" y="31"/>
                    </a:cubicBezTo>
                    <a:cubicBezTo>
                      <a:pt x="0" y="445"/>
                      <a:pt x="29" y="868"/>
                      <a:pt x="118" y="1275"/>
                    </a:cubicBezTo>
                    <a:cubicBezTo>
                      <a:pt x="142" y="1389"/>
                      <a:pt x="175" y="1502"/>
                      <a:pt x="212" y="1616"/>
                    </a:cubicBezTo>
                    <a:cubicBezTo>
                      <a:pt x="216" y="1632"/>
                      <a:pt x="229" y="1639"/>
                      <a:pt x="241" y="1639"/>
                    </a:cubicBezTo>
                    <a:cubicBezTo>
                      <a:pt x="261" y="1639"/>
                      <a:pt x="280" y="1623"/>
                      <a:pt x="273" y="1596"/>
                    </a:cubicBezTo>
                    <a:cubicBezTo>
                      <a:pt x="151" y="1206"/>
                      <a:pt x="85" y="795"/>
                      <a:pt x="90" y="384"/>
                    </a:cubicBezTo>
                    <a:cubicBezTo>
                      <a:pt x="90" y="266"/>
                      <a:pt x="94" y="148"/>
                      <a:pt x="102" y="31"/>
                    </a:cubicBezTo>
                    <a:cubicBezTo>
                      <a:pt x="104" y="10"/>
                      <a:pt x="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0"/>
              <p:cNvSpPr/>
              <p:nvPr/>
            </p:nvSpPr>
            <p:spPr>
              <a:xfrm rot="-156621" flipH="1">
                <a:off x="2422109" y="4439527"/>
                <a:ext cx="22043" cy="161481"/>
              </a:xfrm>
              <a:custGeom>
                <a:avLst/>
                <a:gdLst/>
                <a:ahLst/>
                <a:cxnLst/>
                <a:rect l="l" t="t" r="r" b="b"/>
                <a:pathLst>
                  <a:path w="218" h="1597" extrusionOk="0">
                    <a:moveTo>
                      <a:pt x="178" y="1"/>
                    </a:moveTo>
                    <a:cubicBezTo>
                      <a:pt x="165" y="1"/>
                      <a:pt x="152" y="8"/>
                      <a:pt x="147" y="24"/>
                    </a:cubicBezTo>
                    <a:cubicBezTo>
                      <a:pt x="42" y="528"/>
                      <a:pt x="1" y="1049"/>
                      <a:pt x="29" y="1565"/>
                    </a:cubicBezTo>
                    <a:cubicBezTo>
                      <a:pt x="29" y="1586"/>
                      <a:pt x="48" y="1597"/>
                      <a:pt x="65" y="1597"/>
                    </a:cubicBezTo>
                    <a:cubicBezTo>
                      <a:pt x="81" y="1597"/>
                      <a:pt x="96" y="1587"/>
                      <a:pt x="94" y="1565"/>
                    </a:cubicBezTo>
                    <a:cubicBezTo>
                      <a:pt x="66" y="1057"/>
                      <a:pt x="107" y="544"/>
                      <a:pt x="212" y="44"/>
                    </a:cubicBezTo>
                    <a:cubicBezTo>
                      <a:pt x="217" y="17"/>
                      <a:pt x="197"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0"/>
              <p:cNvSpPr/>
              <p:nvPr/>
            </p:nvSpPr>
            <p:spPr>
              <a:xfrm rot="-156621" flipH="1">
                <a:off x="2581510" y="4448094"/>
                <a:ext cx="15774" cy="165930"/>
              </a:xfrm>
              <a:custGeom>
                <a:avLst/>
                <a:gdLst/>
                <a:ahLst/>
                <a:cxnLst/>
                <a:rect l="l" t="t" r="r" b="b"/>
                <a:pathLst>
                  <a:path w="156" h="1641" extrusionOk="0">
                    <a:moveTo>
                      <a:pt x="116" y="0"/>
                    </a:moveTo>
                    <a:cubicBezTo>
                      <a:pt x="103" y="0"/>
                      <a:pt x="92" y="7"/>
                      <a:pt x="90" y="24"/>
                    </a:cubicBezTo>
                    <a:cubicBezTo>
                      <a:pt x="21" y="434"/>
                      <a:pt x="1" y="849"/>
                      <a:pt x="29" y="1264"/>
                    </a:cubicBezTo>
                    <a:cubicBezTo>
                      <a:pt x="37" y="1381"/>
                      <a:pt x="49" y="1499"/>
                      <a:pt x="66" y="1617"/>
                    </a:cubicBezTo>
                    <a:cubicBezTo>
                      <a:pt x="67" y="1634"/>
                      <a:pt x="79" y="1641"/>
                      <a:pt x="92" y="1641"/>
                    </a:cubicBezTo>
                    <a:cubicBezTo>
                      <a:pt x="111" y="1641"/>
                      <a:pt x="133" y="1625"/>
                      <a:pt x="131" y="1601"/>
                    </a:cubicBezTo>
                    <a:cubicBezTo>
                      <a:pt x="58" y="1085"/>
                      <a:pt x="66" y="556"/>
                      <a:pt x="151" y="40"/>
                    </a:cubicBezTo>
                    <a:cubicBezTo>
                      <a:pt x="156" y="16"/>
                      <a:pt x="13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0"/>
              <p:cNvSpPr/>
              <p:nvPr/>
            </p:nvSpPr>
            <p:spPr>
              <a:xfrm rot="-156621" flipH="1">
                <a:off x="2708468" y="4415437"/>
                <a:ext cx="17492" cy="152684"/>
              </a:xfrm>
              <a:custGeom>
                <a:avLst/>
                <a:gdLst/>
                <a:ahLst/>
                <a:cxnLst/>
                <a:rect l="l" t="t" r="r" b="b"/>
                <a:pathLst>
                  <a:path w="173" h="1510" extrusionOk="0">
                    <a:moveTo>
                      <a:pt x="132" y="1"/>
                    </a:moveTo>
                    <a:cubicBezTo>
                      <a:pt x="118" y="1"/>
                      <a:pt x="106" y="8"/>
                      <a:pt x="102" y="24"/>
                    </a:cubicBezTo>
                    <a:cubicBezTo>
                      <a:pt x="21" y="504"/>
                      <a:pt x="1" y="992"/>
                      <a:pt x="46" y="1476"/>
                    </a:cubicBezTo>
                    <a:cubicBezTo>
                      <a:pt x="48" y="1498"/>
                      <a:pt x="65" y="1509"/>
                      <a:pt x="81" y="1509"/>
                    </a:cubicBezTo>
                    <a:cubicBezTo>
                      <a:pt x="97" y="1509"/>
                      <a:pt x="113" y="1498"/>
                      <a:pt x="111" y="1476"/>
                    </a:cubicBezTo>
                    <a:cubicBezTo>
                      <a:pt x="70" y="1000"/>
                      <a:pt x="86" y="516"/>
                      <a:pt x="168" y="41"/>
                    </a:cubicBezTo>
                    <a:cubicBezTo>
                      <a:pt x="172" y="16"/>
                      <a:pt x="151"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0"/>
              <p:cNvSpPr/>
              <p:nvPr/>
            </p:nvSpPr>
            <p:spPr>
              <a:xfrm rot="-156621" flipH="1">
                <a:off x="1834379" y="4232717"/>
                <a:ext cx="9201" cy="9100"/>
              </a:xfrm>
              <a:custGeom>
                <a:avLst/>
                <a:gdLst/>
                <a:ahLst/>
                <a:cxnLst/>
                <a:rect l="l" t="t" r="r" b="b"/>
                <a:pathLst>
                  <a:path w="91" h="90" extrusionOk="0">
                    <a:moveTo>
                      <a:pt x="33" y="0"/>
                    </a:moveTo>
                    <a:cubicBezTo>
                      <a:pt x="29" y="0"/>
                      <a:pt x="25" y="4"/>
                      <a:pt x="21" y="4"/>
                    </a:cubicBezTo>
                    <a:cubicBezTo>
                      <a:pt x="17" y="4"/>
                      <a:pt x="13" y="9"/>
                      <a:pt x="9" y="13"/>
                    </a:cubicBezTo>
                    <a:lnTo>
                      <a:pt x="5" y="17"/>
                    </a:lnTo>
                    <a:cubicBezTo>
                      <a:pt x="1" y="25"/>
                      <a:pt x="1" y="29"/>
                      <a:pt x="1" y="33"/>
                    </a:cubicBezTo>
                    <a:lnTo>
                      <a:pt x="1" y="45"/>
                    </a:lnTo>
                    <a:cubicBezTo>
                      <a:pt x="5" y="49"/>
                      <a:pt x="5" y="53"/>
                      <a:pt x="9" y="57"/>
                    </a:cubicBezTo>
                    <a:lnTo>
                      <a:pt x="33" y="82"/>
                    </a:lnTo>
                    <a:cubicBezTo>
                      <a:pt x="37" y="82"/>
                      <a:pt x="37" y="86"/>
                      <a:pt x="41" y="86"/>
                    </a:cubicBezTo>
                    <a:cubicBezTo>
                      <a:pt x="45" y="90"/>
                      <a:pt x="49" y="90"/>
                      <a:pt x="58" y="90"/>
                    </a:cubicBezTo>
                    <a:cubicBezTo>
                      <a:pt x="62" y="90"/>
                      <a:pt x="66" y="90"/>
                      <a:pt x="70" y="86"/>
                    </a:cubicBezTo>
                    <a:cubicBezTo>
                      <a:pt x="74" y="86"/>
                      <a:pt x="78" y="82"/>
                      <a:pt x="78" y="82"/>
                    </a:cubicBezTo>
                    <a:lnTo>
                      <a:pt x="86" y="74"/>
                    </a:lnTo>
                    <a:cubicBezTo>
                      <a:pt x="86" y="70"/>
                      <a:pt x="90" y="61"/>
                      <a:pt x="90" y="57"/>
                    </a:cubicBezTo>
                    <a:lnTo>
                      <a:pt x="86" y="49"/>
                    </a:lnTo>
                    <a:cubicBezTo>
                      <a:pt x="86" y="41"/>
                      <a:pt x="82" y="37"/>
                      <a:pt x="78" y="33"/>
                    </a:cubicBezTo>
                    <a:lnTo>
                      <a:pt x="58" y="13"/>
                    </a:lnTo>
                    <a:cubicBezTo>
                      <a:pt x="54" y="9"/>
                      <a:pt x="49" y="4"/>
                      <a:pt x="45" y="4"/>
                    </a:cubicBezTo>
                    <a:cubicBezTo>
                      <a:pt x="41" y="4"/>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0"/>
              <p:cNvSpPr/>
              <p:nvPr/>
            </p:nvSpPr>
            <p:spPr>
              <a:xfrm rot="-156621" flipH="1">
                <a:off x="1841734" y="4295293"/>
                <a:ext cx="11223" cy="6674"/>
              </a:xfrm>
              <a:custGeom>
                <a:avLst/>
                <a:gdLst/>
                <a:ahLst/>
                <a:cxnLst/>
                <a:rect l="l" t="t" r="r" b="b"/>
                <a:pathLst>
                  <a:path w="111" h="66" extrusionOk="0">
                    <a:moveTo>
                      <a:pt x="33" y="0"/>
                    </a:moveTo>
                    <a:cubicBezTo>
                      <a:pt x="25" y="0"/>
                      <a:pt x="17" y="5"/>
                      <a:pt x="9" y="13"/>
                    </a:cubicBezTo>
                    <a:cubicBezTo>
                      <a:pt x="5" y="13"/>
                      <a:pt x="5" y="17"/>
                      <a:pt x="1" y="21"/>
                    </a:cubicBezTo>
                    <a:cubicBezTo>
                      <a:pt x="1" y="25"/>
                      <a:pt x="1" y="29"/>
                      <a:pt x="1" y="33"/>
                    </a:cubicBezTo>
                    <a:cubicBezTo>
                      <a:pt x="1" y="41"/>
                      <a:pt x="1" y="53"/>
                      <a:pt x="9" y="57"/>
                    </a:cubicBezTo>
                    <a:cubicBezTo>
                      <a:pt x="17" y="65"/>
                      <a:pt x="25" y="65"/>
                      <a:pt x="33" y="65"/>
                    </a:cubicBezTo>
                    <a:lnTo>
                      <a:pt x="78" y="65"/>
                    </a:lnTo>
                    <a:cubicBezTo>
                      <a:pt x="86" y="65"/>
                      <a:pt x="94" y="65"/>
                      <a:pt x="98" y="57"/>
                    </a:cubicBezTo>
                    <a:cubicBezTo>
                      <a:pt x="102" y="53"/>
                      <a:pt x="106" y="49"/>
                      <a:pt x="106" y="45"/>
                    </a:cubicBezTo>
                    <a:cubicBezTo>
                      <a:pt x="110" y="41"/>
                      <a:pt x="110" y="37"/>
                      <a:pt x="110" y="33"/>
                    </a:cubicBezTo>
                    <a:cubicBezTo>
                      <a:pt x="110" y="25"/>
                      <a:pt x="106" y="17"/>
                      <a:pt x="98" y="13"/>
                    </a:cubicBezTo>
                    <a:cubicBezTo>
                      <a:pt x="94" y="5"/>
                      <a:pt x="86" y="0"/>
                      <a:pt x="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0"/>
              <p:cNvSpPr/>
              <p:nvPr/>
            </p:nvSpPr>
            <p:spPr>
              <a:xfrm rot="-156621" flipH="1">
                <a:off x="1905544" y="4231912"/>
                <a:ext cx="8696" cy="6674"/>
              </a:xfrm>
              <a:custGeom>
                <a:avLst/>
                <a:gdLst/>
                <a:ahLst/>
                <a:cxnLst/>
                <a:rect l="l" t="t" r="r" b="b"/>
                <a:pathLst>
                  <a:path w="86" h="66" extrusionOk="0">
                    <a:moveTo>
                      <a:pt x="45" y="1"/>
                    </a:moveTo>
                    <a:cubicBezTo>
                      <a:pt x="0" y="1"/>
                      <a:pt x="0" y="66"/>
                      <a:pt x="45" y="66"/>
                    </a:cubicBezTo>
                    <a:cubicBezTo>
                      <a:pt x="86" y="66"/>
                      <a:pt x="86" y="1"/>
                      <a:pt x="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0"/>
              <p:cNvSpPr/>
              <p:nvPr/>
            </p:nvSpPr>
            <p:spPr>
              <a:xfrm rot="-156621" flipH="1">
                <a:off x="1913062" y="4299081"/>
                <a:ext cx="8797" cy="6674"/>
              </a:xfrm>
              <a:custGeom>
                <a:avLst/>
                <a:gdLst/>
                <a:ahLst/>
                <a:cxnLst/>
                <a:rect l="l" t="t" r="r" b="b"/>
                <a:pathLst>
                  <a:path w="87" h="66" extrusionOk="0">
                    <a:moveTo>
                      <a:pt x="45" y="1"/>
                    </a:moveTo>
                    <a:cubicBezTo>
                      <a:pt x="1" y="1"/>
                      <a:pt x="1" y="66"/>
                      <a:pt x="45" y="66"/>
                    </a:cubicBezTo>
                    <a:cubicBezTo>
                      <a:pt x="86" y="66"/>
                      <a:pt x="86"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0"/>
              <p:cNvSpPr/>
              <p:nvPr/>
            </p:nvSpPr>
            <p:spPr>
              <a:xfrm rot="-156621" flipH="1">
                <a:off x="1958086" y="4256340"/>
                <a:ext cx="8696" cy="7078"/>
              </a:xfrm>
              <a:custGeom>
                <a:avLst/>
                <a:gdLst/>
                <a:ahLst/>
                <a:cxnLst/>
                <a:rect l="l" t="t" r="r" b="b"/>
                <a:pathLst>
                  <a:path w="86" h="70" extrusionOk="0">
                    <a:moveTo>
                      <a:pt x="41" y="0"/>
                    </a:moveTo>
                    <a:cubicBezTo>
                      <a:pt x="0" y="0"/>
                      <a:pt x="0" y="69"/>
                      <a:pt x="41" y="69"/>
                    </a:cubicBezTo>
                    <a:cubicBezTo>
                      <a:pt x="86" y="69"/>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0"/>
              <p:cNvSpPr/>
              <p:nvPr/>
            </p:nvSpPr>
            <p:spPr>
              <a:xfrm rot="-156621" flipH="1">
                <a:off x="2571196" y="4272061"/>
                <a:ext cx="6673" cy="8291"/>
              </a:xfrm>
              <a:custGeom>
                <a:avLst/>
                <a:gdLst/>
                <a:ahLst/>
                <a:cxnLst/>
                <a:rect l="l" t="t" r="r" b="b"/>
                <a:pathLst>
                  <a:path w="66" h="82" extrusionOk="0">
                    <a:moveTo>
                      <a:pt x="25" y="0"/>
                    </a:moveTo>
                    <a:cubicBezTo>
                      <a:pt x="17" y="4"/>
                      <a:pt x="13" y="8"/>
                      <a:pt x="9" y="12"/>
                    </a:cubicBezTo>
                    <a:lnTo>
                      <a:pt x="5" y="16"/>
                    </a:lnTo>
                    <a:cubicBezTo>
                      <a:pt x="1" y="20"/>
                      <a:pt x="1" y="28"/>
                      <a:pt x="1" y="33"/>
                    </a:cubicBezTo>
                    <a:lnTo>
                      <a:pt x="1" y="49"/>
                    </a:lnTo>
                    <a:cubicBezTo>
                      <a:pt x="1" y="53"/>
                      <a:pt x="1" y="57"/>
                      <a:pt x="5" y="61"/>
                    </a:cubicBezTo>
                    <a:cubicBezTo>
                      <a:pt x="5" y="65"/>
                      <a:pt x="9" y="69"/>
                      <a:pt x="9" y="69"/>
                    </a:cubicBezTo>
                    <a:cubicBezTo>
                      <a:pt x="13" y="73"/>
                      <a:pt x="17" y="77"/>
                      <a:pt x="21" y="77"/>
                    </a:cubicBezTo>
                    <a:cubicBezTo>
                      <a:pt x="25" y="81"/>
                      <a:pt x="29" y="81"/>
                      <a:pt x="33" y="81"/>
                    </a:cubicBezTo>
                    <a:lnTo>
                      <a:pt x="42" y="81"/>
                    </a:lnTo>
                    <a:cubicBezTo>
                      <a:pt x="50" y="77"/>
                      <a:pt x="54" y="73"/>
                      <a:pt x="58" y="69"/>
                    </a:cubicBezTo>
                    <a:lnTo>
                      <a:pt x="62" y="65"/>
                    </a:lnTo>
                    <a:cubicBezTo>
                      <a:pt x="66" y="61"/>
                      <a:pt x="66" y="53"/>
                      <a:pt x="66" y="49"/>
                    </a:cubicBezTo>
                    <a:lnTo>
                      <a:pt x="66" y="33"/>
                    </a:lnTo>
                    <a:cubicBezTo>
                      <a:pt x="66" y="28"/>
                      <a:pt x="66" y="24"/>
                      <a:pt x="62" y="20"/>
                    </a:cubicBezTo>
                    <a:cubicBezTo>
                      <a:pt x="62" y="16"/>
                      <a:pt x="62" y="12"/>
                      <a:pt x="58" y="12"/>
                    </a:cubicBezTo>
                    <a:cubicBezTo>
                      <a:pt x="54" y="8"/>
                      <a:pt x="50" y="4"/>
                      <a:pt x="46" y="4"/>
                    </a:cubicBezTo>
                    <a:cubicBezTo>
                      <a:pt x="42" y="0"/>
                      <a:pt x="37"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0"/>
              <p:cNvSpPr/>
              <p:nvPr/>
            </p:nvSpPr>
            <p:spPr>
              <a:xfrm rot="-156621" flipH="1">
                <a:off x="2523219" y="4311488"/>
                <a:ext cx="11527" cy="9201"/>
              </a:xfrm>
              <a:custGeom>
                <a:avLst/>
                <a:gdLst/>
                <a:ahLst/>
                <a:cxnLst/>
                <a:rect l="l" t="t" r="r" b="b"/>
                <a:pathLst>
                  <a:path w="114" h="91" extrusionOk="0">
                    <a:moveTo>
                      <a:pt x="77" y="1"/>
                    </a:moveTo>
                    <a:cubicBezTo>
                      <a:pt x="73" y="1"/>
                      <a:pt x="69" y="5"/>
                      <a:pt x="61" y="9"/>
                    </a:cubicBezTo>
                    <a:cubicBezTo>
                      <a:pt x="49" y="13"/>
                      <a:pt x="33" y="21"/>
                      <a:pt x="16" y="29"/>
                    </a:cubicBezTo>
                    <a:cubicBezTo>
                      <a:pt x="12" y="34"/>
                      <a:pt x="12" y="34"/>
                      <a:pt x="8" y="38"/>
                    </a:cubicBezTo>
                    <a:cubicBezTo>
                      <a:pt x="4" y="42"/>
                      <a:pt x="4" y="46"/>
                      <a:pt x="4" y="50"/>
                    </a:cubicBezTo>
                    <a:cubicBezTo>
                      <a:pt x="0" y="54"/>
                      <a:pt x="0" y="58"/>
                      <a:pt x="4" y="62"/>
                    </a:cubicBezTo>
                    <a:cubicBezTo>
                      <a:pt x="4" y="66"/>
                      <a:pt x="4" y="70"/>
                      <a:pt x="8" y="74"/>
                    </a:cubicBezTo>
                    <a:cubicBezTo>
                      <a:pt x="12" y="82"/>
                      <a:pt x="16" y="86"/>
                      <a:pt x="24" y="90"/>
                    </a:cubicBezTo>
                    <a:lnTo>
                      <a:pt x="37" y="90"/>
                    </a:lnTo>
                    <a:cubicBezTo>
                      <a:pt x="41" y="90"/>
                      <a:pt x="45" y="90"/>
                      <a:pt x="53" y="86"/>
                    </a:cubicBezTo>
                    <a:cubicBezTo>
                      <a:pt x="65" y="78"/>
                      <a:pt x="81" y="70"/>
                      <a:pt x="98" y="66"/>
                    </a:cubicBezTo>
                    <a:cubicBezTo>
                      <a:pt x="102" y="62"/>
                      <a:pt x="102" y="58"/>
                      <a:pt x="106" y="54"/>
                    </a:cubicBezTo>
                    <a:cubicBezTo>
                      <a:pt x="106" y="54"/>
                      <a:pt x="110" y="50"/>
                      <a:pt x="110" y="46"/>
                    </a:cubicBezTo>
                    <a:cubicBezTo>
                      <a:pt x="114" y="42"/>
                      <a:pt x="114" y="38"/>
                      <a:pt x="110" y="29"/>
                    </a:cubicBezTo>
                    <a:cubicBezTo>
                      <a:pt x="110" y="25"/>
                      <a:pt x="110" y="21"/>
                      <a:pt x="106" y="17"/>
                    </a:cubicBezTo>
                    <a:cubicBezTo>
                      <a:pt x="102" y="13"/>
                      <a:pt x="98" y="5"/>
                      <a:pt x="89" y="5"/>
                    </a:cubicBez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0"/>
              <p:cNvSpPr/>
              <p:nvPr/>
            </p:nvSpPr>
            <p:spPr>
              <a:xfrm rot="-156621" flipH="1">
                <a:off x="2564467" y="4368223"/>
                <a:ext cx="6673" cy="9100"/>
              </a:xfrm>
              <a:custGeom>
                <a:avLst/>
                <a:gdLst/>
                <a:ahLst/>
                <a:cxnLst/>
                <a:rect l="l" t="t" r="r" b="b"/>
                <a:pathLst>
                  <a:path w="66" h="90" extrusionOk="0">
                    <a:moveTo>
                      <a:pt x="25" y="0"/>
                    </a:moveTo>
                    <a:cubicBezTo>
                      <a:pt x="21" y="0"/>
                      <a:pt x="13" y="4"/>
                      <a:pt x="9" y="8"/>
                    </a:cubicBezTo>
                    <a:lnTo>
                      <a:pt x="5" y="17"/>
                    </a:lnTo>
                    <a:cubicBezTo>
                      <a:pt x="5" y="21"/>
                      <a:pt x="1" y="25"/>
                      <a:pt x="1" y="33"/>
                    </a:cubicBezTo>
                    <a:lnTo>
                      <a:pt x="1" y="53"/>
                    </a:lnTo>
                    <a:cubicBezTo>
                      <a:pt x="1" y="61"/>
                      <a:pt x="1" y="65"/>
                      <a:pt x="5" y="69"/>
                    </a:cubicBezTo>
                    <a:cubicBezTo>
                      <a:pt x="5" y="73"/>
                      <a:pt x="9" y="73"/>
                      <a:pt x="9" y="78"/>
                    </a:cubicBezTo>
                    <a:cubicBezTo>
                      <a:pt x="13" y="82"/>
                      <a:pt x="17" y="86"/>
                      <a:pt x="21" y="86"/>
                    </a:cubicBezTo>
                    <a:cubicBezTo>
                      <a:pt x="25" y="86"/>
                      <a:pt x="29" y="90"/>
                      <a:pt x="33" y="90"/>
                    </a:cubicBezTo>
                    <a:lnTo>
                      <a:pt x="41" y="86"/>
                    </a:lnTo>
                    <a:cubicBezTo>
                      <a:pt x="49" y="86"/>
                      <a:pt x="54" y="82"/>
                      <a:pt x="58" y="78"/>
                    </a:cubicBezTo>
                    <a:lnTo>
                      <a:pt x="62" y="73"/>
                    </a:lnTo>
                    <a:cubicBezTo>
                      <a:pt x="66" y="65"/>
                      <a:pt x="66" y="61"/>
                      <a:pt x="66" y="53"/>
                    </a:cubicBezTo>
                    <a:lnTo>
                      <a:pt x="66" y="33"/>
                    </a:lnTo>
                    <a:cubicBezTo>
                      <a:pt x="66" y="29"/>
                      <a:pt x="66" y="25"/>
                      <a:pt x="66" y="21"/>
                    </a:cubicBezTo>
                    <a:cubicBezTo>
                      <a:pt x="62" y="17"/>
                      <a:pt x="62" y="13"/>
                      <a:pt x="58" y="8"/>
                    </a:cubicBezTo>
                    <a:cubicBezTo>
                      <a:pt x="54" y="4"/>
                      <a:pt x="49" y="4"/>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0"/>
              <p:cNvSpPr/>
              <p:nvPr/>
            </p:nvSpPr>
            <p:spPr>
              <a:xfrm rot="-156621" flipH="1">
                <a:off x="2581258" y="4322570"/>
                <a:ext cx="8696" cy="6674"/>
              </a:xfrm>
              <a:custGeom>
                <a:avLst/>
                <a:gdLst/>
                <a:ahLst/>
                <a:cxnLst/>
                <a:rect l="l" t="t" r="r" b="b"/>
                <a:pathLst>
                  <a:path w="86" h="66" extrusionOk="0">
                    <a:moveTo>
                      <a:pt x="41" y="0"/>
                    </a:moveTo>
                    <a:cubicBezTo>
                      <a:pt x="0" y="0"/>
                      <a:pt x="0" y="65"/>
                      <a:pt x="41" y="65"/>
                    </a:cubicBezTo>
                    <a:cubicBezTo>
                      <a:pt x="86" y="65"/>
                      <a:pt x="86"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0"/>
              <p:cNvSpPr/>
              <p:nvPr/>
            </p:nvSpPr>
            <p:spPr>
              <a:xfrm rot="-156621" flipH="1">
                <a:off x="2637887" y="4353686"/>
                <a:ext cx="9100" cy="8696"/>
              </a:xfrm>
              <a:custGeom>
                <a:avLst/>
                <a:gdLst/>
                <a:ahLst/>
                <a:cxnLst/>
                <a:rect l="l" t="t" r="r" b="b"/>
                <a:pathLst>
                  <a:path w="90" h="86" extrusionOk="0">
                    <a:moveTo>
                      <a:pt x="25" y="1"/>
                    </a:moveTo>
                    <a:cubicBezTo>
                      <a:pt x="21" y="5"/>
                      <a:pt x="17" y="5"/>
                      <a:pt x="13" y="9"/>
                    </a:cubicBezTo>
                    <a:lnTo>
                      <a:pt x="9" y="17"/>
                    </a:lnTo>
                    <a:cubicBezTo>
                      <a:pt x="5" y="21"/>
                      <a:pt x="0" y="25"/>
                      <a:pt x="0" y="33"/>
                    </a:cubicBezTo>
                    <a:lnTo>
                      <a:pt x="5" y="41"/>
                    </a:lnTo>
                    <a:cubicBezTo>
                      <a:pt x="5" y="45"/>
                      <a:pt x="9" y="49"/>
                      <a:pt x="13" y="53"/>
                    </a:cubicBezTo>
                    <a:lnTo>
                      <a:pt x="33" y="78"/>
                    </a:lnTo>
                    <a:cubicBezTo>
                      <a:pt x="37" y="82"/>
                      <a:pt x="41" y="82"/>
                      <a:pt x="45" y="86"/>
                    </a:cubicBezTo>
                    <a:lnTo>
                      <a:pt x="70" y="86"/>
                    </a:lnTo>
                    <a:cubicBezTo>
                      <a:pt x="74" y="82"/>
                      <a:pt x="78" y="82"/>
                      <a:pt x="82" y="78"/>
                    </a:cubicBezTo>
                    <a:lnTo>
                      <a:pt x="86" y="70"/>
                    </a:lnTo>
                    <a:cubicBezTo>
                      <a:pt x="90" y="66"/>
                      <a:pt x="90" y="62"/>
                      <a:pt x="90" y="53"/>
                    </a:cubicBezTo>
                    <a:lnTo>
                      <a:pt x="90" y="45"/>
                    </a:lnTo>
                    <a:cubicBezTo>
                      <a:pt x="90" y="41"/>
                      <a:pt x="86" y="33"/>
                      <a:pt x="82" y="29"/>
                    </a:cubicBezTo>
                    <a:lnTo>
                      <a:pt x="57" y="9"/>
                    </a:lnTo>
                    <a:cubicBezTo>
                      <a:pt x="57" y="5"/>
                      <a:pt x="53" y="5"/>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0"/>
              <p:cNvSpPr/>
              <p:nvPr/>
            </p:nvSpPr>
            <p:spPr>
              <a:xfrm rot="-156621" flipH="1">
                <a:off x="2655979" y="4282927"/>
                <a:ext cx="8696" cy="7078"/>
              </a:xfrm>
              <a:custGeom>
                <a:avLst/>
                <a:gdLst/>
                <a:ahLst/>
                <a:cxnLst/>
                <a:rect l="l" t="t" r="r" b="b"/>
                <a:pathLst>
                  <a:path w="86" h="70" extrusionOk="0">
                    <a:moveTo>
                      <a:pt x="45" y="0"/>
                    </a:moveTo>
                    <a:cubicBezTo>
                      <a:pt x="0" y="0"/>
                      <a:pt x="0" y="69"/>
                      <a:pt x="45" y="69"/>
                    </a:cubicBezTo>
                    <a:cubicBezTo>
                      <a:pt x="85" y="69"/>
                      <a:pt x="85"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35"/>
        <p:cNvGrpSpPr/>
        <p:nvPr/>
      </p:nvGrpSpPr>
      <p:grpSpPr>
        <a:xfrm>
          <a:off x="0" y="0"/>
          <a:ext cx="0" cy="0"/>
          <a:chOff x="0" y="0"/>
          <a:chExt cx="0" cy="0"/>
        </a:xfrm>
      </p:grpSpPr>
      <p:pic>
        <p:nvPicPr>
          <p:cNvPr id="1836" name="Google Shape;1836;p31"/>
          <p:cNvPicPr preferRelativeResize="0">
            <a:picLocks noGrp="1"/>
          </p:cNvPicPr>
          <p:nvPr>
            <p:ph type="pic" idx="2"/>
          </p:nvPr>
        </p:nvPicPr>
        <p:blipFill rotWithShape="1">
          <a:blip r:embed="rId3">
            <a:alphaModFix/>
          </a:blip>
          <a:srcRect t="9934" b="23439"/>
          <a:stretch/>
        </p:blipFill>
        <p:spPr>
          <a:xfrm>
            <a:off x="5243950" y="890625"/>
            <a:ext cx="3362400" cy="3362400"/>
          </a:xfrm>
          <a:prstGeom prst="ellipse">
            <a:avLst/>
          </a:prstGeom>
        </p:spPr>
      </p:pic>
      <p:sp>
        <p:nvSpPr>
          <p:cNvPr id="1837" name="Google Shape;1837;p31"/>
          <p:cNvSpPr txBox="1">
            <a:spLocks noGrp="1"/>
          </p:cNvSpPr>
          <p:nvPr>
            <p:ph type="title"/>
          </p:nvPr>
        </p:nvSpPr>
        <p:spPr>
          <a:xfrm>
            <a:off x="720000" y="445025"/>
            <a:ext cx="3989400" cy="113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1838" name="Google Shape;1838;p31"/>
          <p:cNvSpPr txBox="1">
            <a:spLocks noGrp="1"/>
          </p:cNvSpPr>
          <p:nvPr>
            <p:ph type="body" idx="1"/>
          </p:nvPr>
        </p:nvSpPr>
        <p:spPr>
          <a:xfrm>
            <a:off x="726450" y="1907325"/>
            <a:ext cx="4231200" cy="21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solidFill>
                  <a:schemeClr val="dk1"/>
                </a:solidFill>
              </a:rPr>
              <a:t>Do you know what helps you make your point clear?</a:t>
            </a:r>
            <a:r>
              <a:rPr lang="en"/>
              <a:t> </a:t>
            </a:r>
            <a:r>
              <a:rPr lang="en">
                <a:solidFill>
                  <a:schemeClr val="dk1"/>
                </a:solidFill>
              </a:rPr>
              <a:t>Lists like this one:</a:t>
            </a:r>
            <a:endParaRPr>
              <a:solidFill>
                <a:schemeClr val="dk1"/>
              </a:solidFill>
            </a:endParaRPr>
          </a:p>
          <a:p>
            <a:pPr marL="241300" lvl="0" indent="-215900" algn="l" rtl="0">
              <a:spcBef>
                <a:spcPts val="1600"/>
              </a:spcBef>
              <a:spcAft>
                <a:spcPts val="0"/>
              </a:spcAft>
              <a:buSzPts val="1400"/>
              <a:buChar char="●"/>
            </a:pPr>
            <a:r>
              <a:rPr lang="en">
                <a:solidFill>
                  <a:schemeClr val="dk1"/>
                </a:solidFill>
              </a:rPr>
              <a:t>They’re simple </a:t>
            </a:r>
            <a:endParaRPr>
              <a:solidFill>
                <a:schemeClr val="dk1"/>
              </a:solidFill>
            </a:endParaRPr>
          </a:p>
          <a:p>
            <a:pPr marL="241300" lvl="0" indent="-215900" algn="l" rtl="0">
              <a:spcBef>
                <a:spcPts val="0"/>
              </a:spcBef>
              <a:spcAft>
                <a:spcPts val="0"/>
              </a:spcAft>
              <a:buSzPts val="1400"/>
              <a:buChar char="●"/>
            </a:pPr>
            <a:r>
              <a:rPr lang="en">
                <a:solidFill>
                  <a:schemeClr val="dk1"/>
                </a:solidFill>
              </a:rPr>
              <a:t>You can organize your ideas clearly</a:t>
            </a:r>
            <a:endParaRPr>
              <a:solidFill>
                <a:schemeClr val="dk1"/>
              </a:solidFill>
            </a:endParaRPr>
          </a:p>
          <a:p>
            <a:pPr marL="241300" lvl="0" indent="-215900" algn="l" rtl="0">
              <a:spcBef>
                <a:spcPts val="0"/>
              </a:spcBef>
              <a:spcAft>
                <a:spcPts val="0"/>
              </a:spcAft>
              <a:buSzPts val="1400"/>
              <a:buChar char="●"/>
            </a:pPr>
            <a:r>
              <a:rPr lang="en">
                <a:solidFill>
                  <a:schemeClr val="dk1"/>
                </a:solidFill>
              </a:rPr>
              <a:t>You’ll never forget to buy milk!</a:t>
            </a:r>
            <a:endParaRPr>
              <a:solidFill>
                <a:schemeClr val="dk1"/>
              </a:solidFill>
            </a:endParaRPr>
          </a:p>
          <a:p>
            <a:pPr marL="0" lvl="0" indent="0" algn="l" rtl="0">
              <a:spcBef>
                <a:spcPts val="1600"/>
              </a:spcBef>
              <a:spcAft>
                <a:spcPts val="1600"/>
              </a:spcAft>
              <a:buNone/>
            </a:pPr>
            <a:r>
              <a:rPr lang="en"/>
              <a:t>You can replace the image. Just right-click on it and select “Replace image”</a:t>
            </a:r>
            <a:endParaRPr/>
          </a:p>
        </p:txBody>
      </p:sp>
      <p:grpSp>
        <p:nvGrpSpPr>
          <p:cNvPr id="1839" name="Google Shape;1839;p31"/>
          <p:cNvGrpSpPr/>
          <p:nvPr/>
        </p:nvGrpSpPr>
        <p:grpSpPr>
          <a:xfrm>
            <a:off x="4906702" y="-60134"/>
            <a:ext cx="778714" cy="2103371"/>
            <a:chOff x="2920125" y="1994875"/>
            <a:chExt cx="286450" cy="773725"/>
          </a:xfrm>
        </p:grpSpPr>
        <p:sp>
          <p:nvSpPr>
            <p:cNvPr id="1840" name="Google Shape;1840;p31"/>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1"/>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1"/>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1"/>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1"/>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1"/>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1"/>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1"/>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1"/>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1"/>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1"/>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1"/>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1"/>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1"/>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1"/>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1"/>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1"/>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1"/>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1"/>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1"/>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1"/>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1"/>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1"/>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1"/>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1"/>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1"/>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1"/>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1"/>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1"/>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1"/>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1"/>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1"/>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1"/>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1"/>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1"/>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1"/>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1"/>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1"/>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1"/>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1"/>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1"/>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1"/>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1"/>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1"/>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1"/>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1"/>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1"/>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90"/>
        <p:cNvGrpSpPr/>
        <p:nvPr/>
      </p:nvGrpSpPr>
      <p:grpSpPr>
        <a:xfrm>
          <a:off x="0" y="0"/>
          <a:ext cx="0" cy="0"/>
          <a:chOff x="0" y="0"/>
          <a:chExt cx="0" cy="0"/>
        </a:xfrm>
      </p:grpSpPr>
      <p:sp>
        <p:nvSpPr>
          <p:cNvPr id="1891" name="Google Shape;1891;p32"/>
          <p:cNvSpPr/>
          <p:nvPr/>
        </p:nvSpPr>
        <p:spPr>
          <a:xfrm>
            <a:off x="6019238" y="1787300"/>
            <a:ext cx="796500" cy="796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2"/>
          <p:cNvSpPr/>
          <p:nvPr/>
        </p:nvSpPr>
        <p:spPr>
          <a:xfrm>
            <a:off x="2328400" y="1787300"/>
            <a:ext cx="796500" cy="796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TWO COLUMNS</a:t>
            </a:r>
            <a:endParaRPr/>
          </a:p>
        </p:txBody>
      </p:sp>
      <p:sp>
        <p:nvSpPr>
          <p:cNvPr id="1894" name="Google Shape;1894;p32"/>
          <p:cNvSpPr txBox="1">
            <a:spLocks noGrp="1"/>
          </p:cNvSpPr>
          <p:nvPr>
            <p:ph type="subTitle" idx="1"/>
          </p:nvPr>
        </p:nvSpPr>
        <p:spPr>
          <a:xfrm>
            <a:off x="1420594" y="3097150"/>
            <a:ext cx="26121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is the only planet that harbors life in the Solar System</a:t>
            </a:r>
            <a:endParaRPr/>
          </a:p>
        </p:txBody>
      </p:sp>
      <p:sp>
        <p:nvSpPr>
          <p:cNvPr id="1895" name="Google Shape;1895;p32"/>
          <p:cNvSpPr txBox="1">
            <a:spLocks noGrp="1"/>
          </p:cNvSpPr>
          <p:nvPr>
            <p:ph type="subTitle" idx="3"/>
          </p:nvPr>
        </p:nvSpPr>
        <p:spPr>
          <a:xfrm>
            <a:off x="5111422" y="3097150"/>
            <a:ext cx="26121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1896" name="Google Shape;1896;p32"/>
          <p:cNvSpPr txBox="1">
            <a:spLocks noGrp="1"/>
          </p:cNvSpPr>
          <p:nvPr>
            <p:ph type="subTitle" idx="4"/>
          </p:nvPr>
        </p:nvSpPr>
        <p:spPr>
          <a:xfrm>
            <a:off x="5111300" y="2755075"/>
            <a:ext cx="26121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1897" name="Google Shape;1897;p32"/>
          <p:cNvGrpSpPr/>
          <p:nvPr/>
        </p:nvGrpSpPr>
        <p:grpSpPr>
          <a:xfrm>
            <a:off x="2496161" y="1998370"/>
            <a:ext cx="460980" cy="374353"/>
            <a:chOff x="5178923" y="2743677"/>
            <a:chExt cx="460980" cy="374353"/>
          </a:xfrm>
        </p:grpSpPr>
        <p:sp>
          <p:nvSpPr>
            <p:cNvPr id="1898" name="Google Shape;1898;p32"/>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2"/>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2"/>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2"/>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2"/>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2"/>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2"/>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2"/>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2"/>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2"/>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2"/>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2"/>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2"/>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2"/>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2"/>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2"/>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2"/>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2"/>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2"/>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2"/>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2"/>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2"/>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2"/>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2"/>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2"/>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2"/>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2"/>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32"/>
          <p:cNvGrpSpPr/>
          <p:nvPr/>
        </p:nvGrpSpPr>
        <p:grpSpPr>
          <a:xfrm>
            <a:off x="6186997" y="2024339"/>
            <a:ext cx="460976" cy="322423"/>
            <a:chOff x="6829077" y="3723030"/>
            <a:chExt cx="385302" cy="269494"/>
          </a:xfrm>
        </p:grpSpPr>
        <p:sp>
          <p:nvSpPr>
            <p:cNvPr id="1926" name="Google Shape;1926;p32"/>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2"/>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2"/>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2"/>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2"/>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2"/>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2"/>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2"/>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2"/>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2"/>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2"/>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2"/>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2"/>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2"/>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2"/>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32"/>
          <p:cNvSpPr txBox="1">
            <a:spLocks noGrp="1"/>
          </p:cNvSpPr>
          <p:nvPr>
            <p:ph type="subTitle" idx="2"/>
          </p:nvPr>
        </p:nvSpPr>
        <p:spPr>
          <a:xfrm>
            <a:off x="1420475" y="2755075"/>
            <a:ext cx="26121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942" name="Google Shape;1942;p32"/>
          <p:cNvSpPr/>
          <p:nvPr/>
        </p:nvSpPr>
        <p:spPr>
          <a:xfrm>
            <a:off x="5203109" y="178229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2"/>
          <p:cNvSpPr/>
          <p:nvPr/>
        </p:nvSpPr>
        <p:spPr>
          <a:xfrm>
            <a:off x="813084" y="4321621"/>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2"/>
          <p:cNvSpPr/>
          <p:nvPr/>
        </p:nvSpPr>
        <p:spPr>
          <a:xfrm>
            <a:off x="8176750" y="23727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48"/>
        <p:cNvGrpSpPr/>
        <p:nvPr/>
      </p:nvGrpSpPr>
      <p:grpSpPr>
        <a:xfrm>
          <a:off x="0" y="0"/>
          <a:ext cx="0" cy="0"/>
          <a:chOff x="0" y="0"/>
          <a:chExt cx="0" cy="0"/>
        </a:xfrm>
      </p:grpSpPr>
      <p:sp>
        <p:nvSpPr>
          <p:cNvPr id="1949" name="Google Shape;1949;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THREE COLUMNS</a:t>
            </a:r>
            <a:endParaRPr/>
          </a:p>
        </p:txBody>
      </p:sp>
      <p:sp>
        <p:nvSpPr>
          <p:cNvPr id="1950" name="Google Shape;1950;p33"/>
          <p:cNvSpPr txBox="1">
            <a:spLocks noGrp="1"/>
          </p:cNvSpPr>
          <p:nvPr>
            <p:ph type="subTitle" idx="3"/>
          </p:nvPr>
        </p:nvSpPr>
        <p:spPr>
          <a:xfrm>
            <a:off x="3498048" y="3097150"/>
            <a:ext cx="21480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951" name="Google Shape;1951;p33"/>
          <p:cNvSpPr txBox="1">
            <a:spLocks noGrp="1"/>
          </p:cNvSpPr>
          <p:nvPr>
            <p:ph type="subTitle" idx="4"/>
          </p:nvPr>
        </p:nvSpPr>
        <p:spPr>
          <a:xfrm>
            <a:off x="3497950" y="2755075"/>
            <a:ext cx="21480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952" name="Google Shape;1952;p33"/>
          <p:cNvSpPr txBox="1">
            <a:spLocks noGrp="1"/>
          </p:cNvSpPr>
          <p:nvPr>
            <p:ph type="subTitle" idx="2"/>
          </p:nvPr>
        </p:nvSpPr>
        <p:spPr>
          <a:xfrm>
            <a:off x="1115724" y="2755075"/>
            <a:ext cx="21480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953" name="Google Shape;1953;p33"/>
          <p:cNvSpPr txBox="1">
            <a:spLocks noGrp="1"/>
          </p:cNvSpPr>
          <p:nvPr>
            <p:ph type="subTitle" idx="5"/>
          </p:nvPr>
        </p:nvSpPr>
        <p:spPr>
          <a:xfrm>
            <a:off x="5880423" y="3097150"/>
            <a:ext cx="21480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very beautiful name and is also the second planet from the Sun</a:t>
            </a:r>
            <a:endParaRPr/>
          </a:p>
        </p:txBody>
      </p:sp>
      <p:sp>
        <p:nvSpPr>
          <p:cNvPr id="1954" name="Google Shape;1954;p33"/>
          <p:cNvSpPr txBox="1">
            <a:spLocks noGrp="1"/>
          </p:cNvSpPr>
          <p:nvPr>
            <p:ph type="subTitle" idx="6"/>
          </p:nvPr>
        </p:nvSpPr>
        <p:spPr>
          <a:xfrm>
            <a:off x="5880325" y="2755075"/>
            <a:ext cx="21480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955" name="Google Shape;1955;p33"/>
          <p:cNvSpPr/>
          <p:nvPr/>
        </p:nvSpPr>
        <p:spPr>
          <a:xfrm>
            <a:off x="1791474" y="1787300"/>
            <a:ext cx="796500" cy="796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3"/>
          <p:cNvSpPr txBox="1">
            <a:spLocks noGrp="1"/>
          </p:cNvSpPr>
          <p:nvPr>
            <p:ph type="subTitle" idx="1"/>
          </p:nvPr>
        </p:nvSpPr>
        <p:spPr>
          <a:xfrm>
            <a:off x="1115724" y="3097150"/>
            <a:ext cx="2148000" cy="97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957" name="Google Shape;1957;p33"/>
          <p:cNvSpPr/>
          <p:nvPr/>
        </p:nvSpPr>
        <p:spPr>
          <a:xfrm>
            <a:off x="4173699" y="1787300"/>
            <a:ext cx="796500" cy="796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3"/>
          <p:cNvSpPr/>
          <p:nvPr/>
        </p:nvSpPr>
        <p:spPr>
          <a:xfrm>
            <a:off x="6555924" y="1787300"/>
            <a:ext cx="796500" cy="7965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9" name="Google Shape;1959;p33"/>
          <p:cNvGrpSpPr/>
          <p:nvPr/>
        </p:nvGrpSpPr>
        <p:grpSpPr>
          <a:xfrm>
            <a:off x="1997074" y="2007995"/>
            <a:ext cx="385302" cy="355126"/>
            <a:chOff x="850462" y="3680227"/>
            <a:chExt cx="385302" cy="355126"/>
          </a:xfrm>
        </p:grpSpPr>
        <p:sp>
          <p:nvSpPr>
            <p:cNvPr id="1960" name="Google Shape;1960;p33"/>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3"/>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3"/>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3"/>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3"/>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3"/>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3"/>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3"/>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3"/>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3"/>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3"/>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3"/>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3"/>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33"/>
          <p:cNvGrpSpPr/>
          <p:nvPr/>
        </p:nvGrpSpPr>
        <p:grpSpPr>
          <a:xfrm>
            <a:off x="4379302" y="1965243"/>
            <a:ext cx="385286" cy="440650"/>
            <a:chOff x="874854" y="1965322"/>
            <a:chExt cx="322361" cy="368653"/>
          </a:xfrm>
        </p:grpSpPr>
        <p:sp>
          <p:nvSpPr>
            <p:cNvPr id="1974" name="Google Shape;1974;p33"/>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3"/>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3"/>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3"/>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3"/>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3"/>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3"/>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3"/>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3"/>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3"/>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3"/>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3"/>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3"/>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3"/>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3"/>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3"/>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3"/>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3"/>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3"/>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33"/>
          <p:cNvGrpSpPr/>
          <p:nvPr/>
        </p:nvGrpSpPr>
        <p:grpSpPr>
          <a:xfrm>
            <a:off x="6761514" y="1981632"/>
            <a:ext cx="385296" cy="407883"/>
            <a:chOff x="7995963" y="1985163"/>
            <a:chExt cx="343279" cy="363402"/>
          </a:xfrm>
        </p:grpSpPr>
        <p:sp>
          <p:nvSpPr>
            <p:cNvPr id="1994" name="Google Shape;1994;p33"/>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3"/>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3"/>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3"/>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3"/>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3"/>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3"/>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3"/>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3"/>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3"/>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3"/>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3"/>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3"/>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3"/>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3"/>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3"/>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3"/>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3"/>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3"/>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3"/>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33"/>
          <p:cNvGrpSpPr/>
          <p:nvPr/>
        </p:nvGrpSpPr>
        <p:grpSpPr>
          <a:xfrm flipH="1">
            <a:off x="7601740" y="85188"/>
            <a:ext cx="1270764" cy="625558"/>
            <a:chOff x="613053" y="375150"/>
            <a:chExt cx="1270764" cy="625558"/>
          </a:xfrm>
        </p:grpSpPr>
        <p:sp>
          <p:nvSpPr>
            <p:cNvPr id="2015" name="Google Shape;2015;p33"/>
            <p:cNvSpPr/>
            <p:nvPr/>
          </p:nvSpPr>
          <p:spPr>
            <a:xfrm>
              <a:off x="613053" y="375150"/>
              <a:ext cx="1270764" cy="625558"/>
            </a:xfrm>
            <a:custGeom>
              <a:avLst/>
              <a:gdLst/>
              <a:ahLst/>
              <a:cxnLst/>
              <a:rect l="l" t="t" r="r" b="b"/>
              <a:pathLst>
                <a:path w="14035" h="6909" extrusionOk="0">
                  <a:moveTo>
                    <a:pt x="5569" y="169"/>
                  </a:moveTo>
                  <a:cubicBezTo>
                    <a:pt x="5823" y="169"/>
                    <a:pt x="6112" y="225"/>
                    <a:pt x="6428" y="379"/>
                  </a:cubicBezTo>
                  <a:cubicBezTo>
                    <a:pt x="7546" y="928"/>
                    <a:pt x="7351" y="2249"/>
                    <a:pt x="7331" y="2359"/>
                  </a:cubicBezTo>
                  <a:cubicBezTo>
                    <a:pt x="7310" y="2424"/>
                    <a:pt x="7046" y="3120"/>
                    <a:pt x="6432" y="3355"/>
                  </a:cubicBezTo>
                  <a:cubicBezTo>
                    <a:pt x="6291" y="3410"/>
                    <a:pt x="6141" y="3438"/>
                    <a:pt x="5982" y="3438"/>
                  </a:cubicBezTo>
                  <a:cubicBezTo>
                    <a:pt x="5683" y="3438"/>
                    <a:pt x="5356" y="3340"/>
                    <a:pt x="5005" y="3144"/>
                  </a:cubicBezTo>
                  <a:cubicBezTo>
                    <a:pt x="4286" y="2750"/>
                    <a:pt x="4005" y="2205"/>
                    <a:pt x="4245" y="1692"/>
                  </a:cubicBezTo>
                  <a:cubicBezTo>
                    <a:pt x="4410" y="1344"/>
                    <a:pt x="4822" y="1074"/>
                    <a:pt x="5278" y="1074"/>
                  </a:cubicBezTo>
                  <a:cubicBezTo>
                    <a:pt x="5418" y="1074"/>
                    <a:pt x="5562" y="1100"/>
                    <a:pt x="5704" y="1156"/>
                  </a:cubicBezTo>
                  <a:cubicBezTo>
                    <a:pt x="6278" y="1384"/>
                    <a:pt x="6412" y="1798"/>
                    <a:pt x="6294" y="2107"/>
                  </a:cubicBezTo>
                  <a:cubicBezTo>
                    <a:pt x="6215" y="2312"/>
                    <a:pt x="6022" y="2478"/>
                    <a:pt x="5774" y="2478"/>
                  </a:cubicBezTo>
                  <a:cubicBezTo>
                    <a:pt x="5702" y="2478"/>
                    <a:pt x="5626" y="2464"/>
                    <a:pt x="5546" y="2432"/>
                  </a:cubicBezTo>
                  <a:cubicBezTo>
                    <a:pt x="5241" y="2319"/>
                    <a:pt x="5086" y="2148"/>
                    <a:pt x="5139" y="1985"/>
                  </a:cubicBezTo>
                  <a:cubicBezTo>
                    <a:pt x="5173" y="1891"/>
                    <a:pt x="5276" y="1811"/>
                    <a:pt x="5393" y="1811"/>
                  </a:cubicBezTo>
                  <a:cubicBezTo>
                    <a:pt x="5418" y="1811"/>
                    <a:pt x="5443" y="1815"/>
                    <a:pt x="5469" y="1823"/>
                  </a:cubicBezTo>
                  <a:cubicBezTo>
                    <a:pt x="5476" y="1825"/>
                    <a:pt x="5484" y="1826"/>
                    <a:pt x="5492" y="1826"/>
                  </a:cubicBezTo>
                  <a:cubicBezTo>
                    <a:pt x="5529" y="1826"/>
                    <a:pt x="5564" y="1803"/>
                    <a:pt x="5574" y="1766"/>
                  </a:cubicBezTo>
                  <a:cubicBezTo>
                    <a:pt x="5587" y="1721"/>
                    <a:pt x="5562" y="1672"/>
                    <a:pt x="5517" y="1660"/>
                  </a:cubicBezTo>
                  <a:cubicBezTo>
                    <a:pt x="5478" y="1648"/>
                    <a:pt x="5438" y="1643"/>
                    <a:pt x="5398" y="1643"/>
                  </a:cubicBezTo>
                  <a:cubicBezTo>
                    <a:pt x="5216" y="1643"/>
                    <a:pt x="5041" y="1759"/>
                    <a:pt x="4981" y="1932"/>
                  </a:cubicBezTo>
                  <a:cubicBezTo>
                    <a:pt x="4916" y="2132"/>
                    <a:pt x="5009" y="2412"/>
                    <a:pt x="5485" y="2591"/>
                  </a:cubicBezTo>
                  <a:cubicBezTo>
                    <a:pt x="5584" y="2628"/>
                    <a:pt x="5680" y="2645"/>
                    <a:pt x="5770" y="2645"/>
                  </a:cubicBezTo>
                  <a:cubicBezTo>
                    <a:pt x="6095" y="2645"/>
                    <a:pt x="6350" y="2429"/>
                    <a:pt x="6448" y="2168"/>
                  </a:cubicBezTo>
                  <a:cubicBezTo>
                    <a:pt x="6599" y="1782"/>
                    <a:pt x="6448" y="1274"/>
                    <a:pt x="5770" y="1001"/>
                  </a:cubicBezTo>
                  <a:cubicBezTo>
                    <a:pt x="5601" y="933"/>
                    <a:pt x="5432" y="903"/>
                    <a:pt x="5270" y="903"/>
                  </a:cubicBezTo>
                  <a:cubicBezTo>
                    <a:pt x="4744" y="903"/>
                    <a:pt x="4284" y="1223"/>
                    <a:pt x="4094" y="1623"/>
                  </a:cubicBezTo>
                  <a:cubicBezTo>
                    <a:pt x="3875" y="2087"/>
                    <a:pt x="3977" y="2770"/>
                    <a:pt x="4924" y="3294"/>
                  </a:cubicBezTo>
                  <a:cubicBezTo>
                    <a:pt x="5302" y="3502"/>
                    <a:pt x="5656" y="3607"/>
                    <a:pt x="5985" y="3607"/>
                  </a:cubicBezTo>
                  <a:cubicBezTo>
                    <a:pt x="6164" y="3607"/>
                    <a:pt x="6331" y="3575"/>
                    <a:pt x="6493" y="3514"/>
                  </a:cubicBezTo>
                  <a:cubicBezTo>
                    <a:pt x="7184" y="3246"/>
                    <a:pt x="7461" y="2497"/>
                    <a:pt x="7489" y="2412"/>
                  </a:cubicBezTo>
                  <a:cubicBezTo>
                    <a:pt x="7514" y="2366"/>
                    <a:pt x="7708" y="2020"/>
                    <a:pt x="8021" y="2020"/>
                  </a:cubicBezTo>
                  <a:cubicBezTo>
                    <a:pt x="8065" y="2020"/>
                    <a:pt x="8111" y="2027"/>
                    <a:pt x="8160" y="2042"/>
                  </a:cubicBezTo>
                  <a:cubicBezTo>
                    <a:pt x="8534" y="2160"/>
                    <a:pt x="8493" y="2705"/>
                    <a:pt x="8481" y="2815"/>
                  </a:cubicBezTo>
                  <a:cubicBezTo>
                    <a:pt x="8428" y="2892"/>
                    <a:pt x="8241" y="3189"/>
                    <a:pt x="8290" y="3469"/>
                  </a:cubicBezTo>
                  <a:cubicBezTo>
                    <a:pt x="8315" y="3607"/>
                    <a:pt x="8392" y="3717"/>
                    <a:pt x="8518" y="3798"/>
                  </a:cubicBezTo>
                  <a:cubicBezTo>
                    <a:pt x="8530" y="3807"/>
                    <a:pt x="8546" y="3811"/>
                    <a:pt x="8563" y="3811"/>
                  </a:cubicBezTo>
                  <a:cubicBezTo>
                    <a:pt x="8591" y="3811"/>
                    <a:pt x="8615" y="3798"/>
                    <a:pt x="8632" y="3774"/>
                  </a:cubicBezTo>
                  <a:cubicBezTo>
                    <a:pt x="8656" y="3733"/>
                    <a:pt x="8648" y="3681"/>
                    <a:pt x="8607" y="3656"/>
                  </a:cubicBezTo>
                  <a:cubicBezTo>
                    <a:pt x="8522" y="3603"/>
                    <a:pt x="8473" y="3530"/>
                    <a:pt x="8457" y="3441"/>
                  </a:cubicBezTo>
                  <a:cubicBezTo>
                    <a:pt x="8412" y="3197"/>
                    <a:pt x="8628" y="2900"/>
                    <a:pt x="8628" y="2896"/>
                  </a:cubicBezTo>
                  <a:cubicBezTo>
                    <a:pt x="8632" y="2892"/>
                    <a:pt x="8632" y="2888"/>
                    <a:pt x="8636" y="2888"/>
                  </a:cubicBezTo>
                  <a:cubicBezTo>
                    <a:pt x="8636" y="2884"/>
                    <a:pt x="8636" y="2884"/>
                    <a:pt x="8636" y="2884"/>
                  </a:cubicBezTo>
                  <a:cubicBezTo>
                    <a:pt x="8783" y="2604"/>
                    <a:pt x="9038" y="2444"/>
                    <a:pt x="9319" y="2444"/>
                  </a:cubicBezTo>
                  <a:cubicBezTo>
                    <a:pt x="9332" y="2444"/>
                    <a:pt x="9346" y="2444"/>
                    <a:pt x="9359" y="2445"/>
                  </a:cubicBezTo>
                  <a:cubicBezTo>
                    <a:pt x="9725" y="2469"/>
                    <a:pt x="10047" y="2762"/>
                    <a:pt x="10225" y="3229"/>
                  </a:cubicBezTo>
                  <a:cubicBezTo>
                    <a:pt x="10455" y="3824"/>
                    <a:pt x="10716" y="3933"/>
                    <a:pt x="11069" y="3933"/>
                  </a:cubicBezTo>
                  <a:cubicBezTo>
                    <a:pt x="11165" y="3933"/>
                    <a:pt x="11269" y="3925"/>
                    <a:pt x="11380" y="3916"/>
                  </a:cubicBezTo>
                  <a:cubicBezTo>
                    <a:pt x="11521" y="3905"/>
                    <a:pt x="11682" y="3892"/>
                    <a:pt x="11866" y="3892"/>
                  </a:cubicBezTo>
                  <a:cubicBezTo>
                    <a:pt x="12006" y="3892"/>
                    <a:pt x="12159" y="3899"/>
                    <a:pt x="12327" y="3920"/>
                  </a:cubicBezTo>
                  <a:cubicBezTo>
                    <a:pt x="13079" y="4018"/>
                    <a:pt x="13510" y="4591"/>
                    <a:pt x="13714" y="4969"/>
                  </a:cubicBezTo>
                  <a:cubicBezTo>
                    <a:pt x="13368" y="4717"/>
                    <a:pt x="13031" y="4656"/>
                    <a:pt x="12783" y="4652"/>
                  </a:cubicBezTo>
                  <a:lnTo>
                    <a:pt x="12779" y="4652"/>
                  </a:lnTo>
                  <a:cubicBezTo>
                    <a:pt x="12769" y="4652"/>
                    <a:pt x="12760" y="4652"/>
                    <a:pt x="12751" y="4652"/>
                  </a:cubicBezTo>
                  <a:cubicBezTo>
                    <a:pt x="12325" y="4652"/>
                    <a:pt x="11910" y="4834"/>
                    <a:pt x="11612" y="5148"/>
                  </a:cubicBezTo>
                  <a:cubicBezTo>
                    <a:pt x="11469" y="5295"/>
                    <a:pt x="11356" y="5437"/>
                    <a:pt x="11258" y="5567"/>
                  </a:cubicBezTo>
                  <a:cubicBezTo>
                    <a:pt x="10983" y="5921"/>
                    <a:pt x="10795" y="6157"/>
                    <a:pt x="10289" y="6157"/>
                  </a:cubicBezTo>
                  <a:cubicBezTo>
                    <a:pt x="10272" y="6157"/>
                    <a:pt x="10255" y="6157"/>
                    <a:pt x="10238" y="6157"/>
                  </a:cubicBezTo>
                  <a:cubicBezTo>
                    <a:pt x="9563" y="6140"/>
                    <a:pt x="9201" y="5372"/>
                    <a:pt x="9152" y="5254"/>
                  </a:cubicBezTo>
                  <a:cubicBezTo>
                    <a:pt x="9156" y="5124"/>
                    <a:pt x="9229" y="4311"/>
                    <a:pt x="9973" y="4274"/>
                  </a:cubicBezTo>
                  <a:cubicBezTo>
                    <a:pt x="9992" y="4273"/>
                    <a:pt x="10011" y="4273"/>
                    <a:pt x="10029" y="4273"/>
                  </a:cubicBezTo>
                  <a:cubicBezTo>
                    <a:pt x="10455" y="4273"/>
                    <a:pt x="10712" y="4541"/>
                    <a:pt x="10774" y="4803"/>
                  </a:cubicBezTo>
                  <a:cubicBezTo>
                    <a:pt x="10819" y="4986"/>
                    <a:pt x="10778" y="5217"/>
                    <a:pt x="10534" y="5327"/>
                  </a:cubicBezTo>
                  <a:cubicBezTo>
                    <a:pt x="10445" y="5367"/>
                    <a:pt x="10366" y="5384"/>
                    <a:pt x="10298" y="5384"/>
                  </a:cubicBezTo>
                  <a:cubicBezTo>
                    <a:pt x="10151" y="5384"/>
                    <a:pt x="10053" y="5307"/>
                    <a:pt x="10006" y="5221"/>
                  </a:cubicBezTo>
                  <a:cubicBezTo>
                    <a:pt x="9953" y="5112"/>
                    <a:pt x="9957" y="4957"/>
                    <a:pt x="10103" y="4868"/>
                  </a:cubicBezTo>
                  <a:cubicBezTo>
                    <a:pt x="10144" y="4843"/>
                    <a:pt x="10156" y="4790"/>
                    <a:pt x="10132" y="4754"/>
                  </a:cubicBezTo>
                  <a:cubicBezTo>
                    <a:pt x="10116" y="4727"/>
                    <a:pt x="10088" y="4713"/>
                    <a:pt x="10059" y="4713"/>
                  </a:cubicBezTo>
                  <a:cubicBezTo>
                    <a:pt x="10044" y="4713"/>
                    <a:pt x="10028" y="4717"/>
                    <a:pt x="10014" y="4725"/>
                  </a:cubicBezTo>
                  <a:cubicBezTo>
                    <a:pt x="9786" y="4864"/>
                    <a:pt x="9766" y="5120"/>
                    <a:pt x="9860" y="5299"/>
                  </a:cubicBezTo>
                  <a:cubicBezTo>
                    <a:pt x="9933" y="5441"/>
                    <a:pt x="10087" y="5551"/>
                    <a:pt x="10295" y="5551"/>
                  </a:cubicBezTo>
                  <a:cubicBezTo>
                    <a:pt x="10388" y="5551"/>
                    <a:pt x="10490" y="5530"/>
                    <a:pt x="10599" y="5482"/>
                  </a:cubicBezTo>
                  <a:cubicBezTo>
                    <a:pt x="10880" y="5356"/>
                    <a:pt x="11014" y="5075"/>
                    <a:pt x="10937" y="4766"/>
                  </a:cubicBezTo>
                  <a:cubicBezTo>
                    <a:pt x="10863" y="4442"/>
                    <a:pt x="10548" y="4106"/>
                    <a:pt x="10032" y="4106"/>
                  </a:cubicBezTo>
                  <a:cubicBezTo>
                    <a:pt x="10011" y="4106"/>
                    <a:pt x="9991" y="4106"/>
                    <a:pt x="9969" y="4107"/>
                  </a:cubicBezTo>
                  <a:cubicBezTo>
                    <a:pt x="9050" y="4152"/>
                    <a:pt x="8985" y="5181"/>
                    <a:pt x="8981" y="5262"/>
                  </a:cubicBezTo>
                  <a:cubicBezTo>
                    <a:pt x="8973" y="5335"/>
                    <a:pt x="8817" y="6425"/>
                    <a:pt x="7964" y="6425"/>
                  </a:cubicBezTo>
                  <a:cubicBezTo>
                    <a:pt x="7957" y="6425"/>
                    <a:pt x="7951" y="6425"/>
                    <a:pt x="7945" y="6425"/>
                  </a:cubicBezTo>
                  <a:cubicBezTo>
                    <a:pt x="7050" y="6405"/>
                    <a:pt x="6798" y="5868"/>
                    <a:pt x="6782" y="5835"/>
                  </a:cubicBezTo>
                  <a:cubicBezTo>
                    <a:pt x="6778" y="5819"/>
                    <a:pt x="6603" y="5364"/>
                    <a:pt x="6798" y="5043"/>
                  </a:cubicBezTo>
                  <a:cubicBezTo>
                    <a:pt x="6908" y="4860"/>
                    <a:pt x="7115" y="4750"/>
                    <a:pt x="7420" y="4713"/>
                  </a:cubicBezTo>
                  <a:cubicBezTo>
                    <a:pt x="7470" y="4708"/>
                    <a:pt x="7518" y="4705"/>
                    <a:pt x="7564" y="4705"/>
                  </a:cubicBezTo>
                  <a:cubicBezTo>
                    <a:pt x="7811" y="4705"/>
                    <a:pt x="7992" y="4788"/>
                    <a:pt x="8095" y="4949"/>
                  </a:cubicBezTo>
                  <a:cubicBezTo>
                    <a:pt x="8217" y="5144"/>
                    <a:pt x="8184" y="5396"/>
                    <a:pt x="8091" y="5547"/>
                  </a:cubicBezTo>
                  <a:cubicBezTo>
                    <a:pt x="8053" y="5603"/>
                    <a:pt x="7977" y="5699"/>
                    <a:pt x="7848" y="5699"/>
                  </a:cubicBezTo>
                  <a:cubicBezTo>
                    <a:pt x="7839" y="5699"/>
                    <a:pt x="7829" y="5698"/>
                    <a:pt x="7819" y="5697"/>
                  </a:cubicBezTo>
                  <a:cubicBezTo>
                    <a:pt x="7664" y="5677"/>
                    <a:pt x="7567" y="5628"/>
                    <a:pt x="7518" y="5551"/>
                  </a:cubicBezTo>
                  <a:cubicBezTo>
                    <a:pt x="7453" y="5433"/>
                    <a:pt x="7518" y="5278"/>
                    <a:pt x="7518" y="5278"/>
                  </a:cubicBezTo>
                  <a:cubicBezTo>
                    <a:pt x="7534" y="5238"/>
                    <a:pt x="7518" y="5185"/>
                    <a:pt x="7473" y="5169"/>
                  </a:cubicBezTo>
                  <a:cubicBezTo>
                    <a:pt x="7462" y="5163"/>
                    <a:pt x="7451" y="5161"/>
                    <a:pt x="7439" y="5161"/>
                  </a:cubicBezTo>
                  <a:cubicBezTo>
                    <a:pt x="7408" y="5161"/>
                    <a:pt x="7378" y="5179"/>
                    <a:pt x="7363" y="5209"/>
                  </a:cubicBezTo>
                  <a:cubicBezTo>
                    <a:pt x="7359" y="5221"/>
                    <a:pt x="7266" y="5441"/>
                    <a:pt x="7371" y="5632"/>
                  </a:cubicBezTo>
                  <a:cubicBezTo>
                    <a:pt x="7449" y="5762"/>
                    <a:pt x="7591" y="5839"/>
                    <a:pt x="7798" y="5864"/>
                  </a:cubicBezTo>
                  <a:cubicBezTo>
                    <a:pt x="7815" y="5866"/>
                    <a:pt x="7832" y="5867"/>
                    <a:pt x="7849" y="5867"/>
                  </a:cubicBezTo>
                  <a:cubicBezTo>
                    <a:pt x="8003" y="5867"/>
                    <a:pt x="8142" y="5783"/>
                    <a:pt x="8233" y="5636"/>
                  </a:cubicBezTo>
                  <a:cubicBezTo>
                    <a:pt x="8380" y="5404"/>
                    <a:pt x="8380" y="5087"/>
                    <a:pt x="8237" y="4860"/>
                  </a:cubicBezTo>
                  <a:cubicBezTo>
                    <a:pt x="8157" y="4733"/>
                    <a:pt x="7968" y="4538"/>
                    <a:pt x="7561" y="4538"/>
                  </a:cubicBezTo>
                  <a:cubicBezTo>
                    <a:pt x="7512" y="4538"/>
                    <a:pt x="7459" y="4540"/>
                    <a:pt x="7404" y="4547"/>
                  </a:cubicBezTo>
                  <a:cubicBezTo>
                    <a:pt x="7042" y="4591"/>
                    <a:pt x="6790" y="4730"/>
                    <a:pt x="6652" y="4957"/>
                  </a:cubicBezTo>
                  <a:cubicBezTo>
                    <a:pt x="6436" y="5323"/>
                    <a:pt x="6591" y="5795"/>
                    <a:pt x="6623" y="5884"/>
                  </a:cubicBezTo>
                  <a:cubicBezTo>
                    <a:pt x="6623" y="5949"/>
                    <a:pt x="6619" y="6270"/>
                    <a:pt x="6436" y="6453"/>
                  </a:cubicBezTo>
                  <a:cubicBezTo>
                    <a:pt x="6351" y="6539"/>
                    <a:pt x="6234" y="6580"/>
                    <a:pt x="6090" y="6580"/>
                  </a:cubicBezTo>
                  <a:cubicBezTo>
                    <a:pt x="6077" y="6580"/>
                    <a:pt x="6064" y="6580"/>
                    <a:pt x="6050" y="6579"/>
                  </a:cubicBezTo>
                  <a:cubicBezTo>
                    <a:pt x="5452" y="6543"/>
                    <a:pt x="5253" y="6051"/>
                    <a:pt x="5225" y="5965"/>
                  </a:cubicBezTo>
                  <a:cubicBezTo>
                    <a:pt x="5225" y="5848"/>
                    <a:pt x="5213" y="5132"/>
                    <a:pt x="4782" y="5034"/>
                  </a:cubicBezTo>
                  <a:cubicBezTo>
                    <a:pt x="4776" y="5033"/>
                    <a:pt x="4771" y="5033"/>
                    <a:pt x="4766" y="5033"/>
                  </a:cubicBezTo>
                  <a:cubicBezTo>
                    <a:pt x="4727" y="5033"/>
                    <a:pt x="4691" y="5060"/>
                    <a:pt x="4684" y="5099"/>
                  </a:cubicBezTo>
                  <a:cubicBezTo>
                    <a:pt x="4672" y="5144"/>
                    <a:pt x="4700" y="5189"/>
                    <a:pt x="4745" y="5197"/>
                  </a:cubicBezTo>
                  <a:cubicBezTo>
                    <a:pt x="5013" y="5258"/>
                    <a:pt x="5058" y="5766"/>
                    <a:pt x="5054" y="5970"/>
                  </a:cubicBezTo>
                  <a:cubicBezTo>
                    <a:pt x="5035" y="6054"/>
                    <a:pt x="4853" y="6742"/>
                    <a:pt x="4192" y="6742"/>
                  </a:cubicBezTo>
                  <a:cubicBezTo>
                    <a:pt x="4152" y="6742"/>
                    <a:pt x="4110" y="6739"/>
                    <a:pt x="4066" y="6734"/>
                  </a:cubicBezTo>
                  <a:cubicBezTo>
                    <a:pt x="3399" y="6648"/>
                    <a:pt x="3107" y="6055"/>
                    <a:pt x="3021" y="5835"/>
                  </a:cubicBezTo>
                  <a:cubicBezTo>
                    <a:pt x="3310" y="5750"/>
                    <a:pt x="4160" y="5392"/>
                    <a:pt x="3985" y="4266"/>
                  </a:cubicBezTo>
                  <a:cubicBezTo>
                    <a:pt x="3875" y="3538"/>
                    <a:pt x="3281" y="2892"/>
                    <a:pt x="2550" y="2693"/>
                  </a:cubicBezTo>
                  <a:cubicBezTo>
                    <a:pt x="2407" y="2653"/>
                    <a:pt x="2268" y="2634"/>
                    <a:pt x="2134" y="2634"/>
                  </a:cubicBezTo>
                  <a:cubicBezTo>
                    <a:pt x="1757" y="2634"/>
                    <a:pt x="1426" y="2788"/>
                    <a:pt x="1192" y="3079"/>
                  </a:cubicBezTo>
                  <a:cubicBezTo>
                    <a:pt x="740" y="3628"/>
                    <a:pt x="870" y="4075"/>
                    <a:pt x="984" y="4290"/>
                  </a:cubicBezTo>
                  <a:cubicBezTo>
                    <a:pt x="1190" y="4671"/>
                    <a:pt x="1656" y="4918"/>
                    <a:pt x="2146" y="4918"/>
                  </a:cubicBezTo>
                  <a:cubicBezTo>
                    <a:pt x="2190" y="4918"/>
                    <a:pt x="2233" y="4916"/>
                    <a:pt x="2277" y="4912"/>
                  </a:cubicBezTo>
                  <a:cubicBezTo>
                    <a:pt x="2566" y="4884"/>
                    <a:pt x="2773" y="4734"/>
                    <a:pt x="2871" y="4490"/>
                  </a:cubicBezTo>
                  <a:cubicBezTo>
                    <a:pt x="2989" y="4197"/>
                    <a:pt x="2924" y="3811"/>
                    <a:pt x="2724" y="3587"/>
                  </a:cubicBezTo>
                  <a:cubicBezTo>
                    <a:pt x="2635" y="3482"/>
                    <a:pt x="2525" y="3429"/>
                    <a:pt x="2410" y="3429"/>
                  </a:cubicBezTo>
                  <a:cubicBezTo>
                    <a:pt x="2378" y="3429"/>
                    <a:pt x="2346" y="3433"/>
                    <a:pt x="2314" y="3441"/>
                  </a:cubicBezTo>
                  <a:cubicBezTo>
                    <a:pt x="2106" y="3498"/>
                    <a:pt x="1976" y="3591"/>
                    <a:pt x="1923" y="3721"/>
                  </a:cubicBezTo>
                  <a:cubicBezTo>
                    <a:pt x="1854" y="3892"/>
                    <a:pt x="1952" y="4051"/>
                    <a:pt x="1956" y="4059"/>
                  </a:cubicBezTo>
                  <a:cubicBezTo>
                    <a:pt x="1972" y="4082"/>
                    <a:pt x="1999" y="4096"/>
                    <a:pt x="2027" y="4096"/>
                  </a:cubicBezTo>
                  <a:cubicBezTo>
                    <a:pt x="2042" y="4096"/>
                    <a:pt x="2057" y="4092"/>
                    <a:pt x="2070" y="4083"/>
                  </a:cubicBezTo>
                  <a:cubicBezTo>
                    <a:pt x="2110" y="4059"/>
                    <a:pt x="2123" y="4010"/>
                    <a:pt x="2098" y="3969"/>
                  </a:cubicBezTo>
                  <a:cubicBezTo>
                    <a:pt x="2098" y="3969"/>
                    <a:pt x="2041" y="3872"/>
                    <a:pt x="2078" y="3782"/>
                  </a:cubicBezTo>
                  <a:cubicBezTo>
                    <a:pt x="2110" y="3705"/>
                    <a:pt x="2208" y="3644"/>
                    <a:pt x="2358" y="3603"/>
                  </a:cubicBezTo>
                  <a:cubicBezTo>
                    <a:pt x="2376" y="3599"/>
                    <a:pt x="2393" y="3596"/>
                    <a:pt x="2410" y="3596"/>
                  </a:cubicBezTo>
                  <a:cubicBezTo>
                    <a:pt x="2492" y="3596"/>
                    <a:pt x="2558" y="3649"/>
                    <a:pt x="2602" y="3697"/>
                  </a:cubicBezTo>
                  <a:cubicBezTo>
                    <a:pt x="2737" y="3847"/>
                    <a:pt x="2818" y="4168"/>
                    <a:pt x="2716" y="4425"/>
                  </a:cubicBezTo>
                  <a:cubicBezTo>
                    <a:pt x="2663" y="4555"/>
                    <a:pt x="2545" y="4717"/>
                    <a:pt x="2261" y="4746"/>
                  </a:cubicBezTo>
                  <a:cubicBezTo>
                    <a:pt x="2220" y="4750"/>
                    <a:pt x="2180" y="4752"/>
                    <a:pt x="2139" y="4752"/>
                  </a:cubicBezTo>
                  <a:cubicBezTo>
                    <a:pt x="1711" y="4752"/>
                    <a:pt x="1309" y="4540"/>
                    <a:pt x="1131" y="4209"/>
                  </a:cubicBezTo>
                  <a:cubicBezTo>
                    <a:pt x="968" y="3900"/>
                    <a:pt x="1033" y="3534"/>
                    <a:pt x="1322" y="3185"/>
                  </a:cubicBezTo>
                  <a:cubicBezTo>
                    <a:pt x="1526" y="2932"/>
                    <a:pt x="1815" y="2802"/>
                    <a:pt x="2143" y="2802"/>
                  </a:cubicBezTo>
                  <a:cubicBezTo>
                    <a:pt x="2259" y="2802"/>
                    <a:pt x="2381" y="2818"/>
                    <a:pt x="2505" y="2851"/>
                  </a:cubicBezTo>
                  <a:cubicBezTo>
                    <a:pt x="3176" y="3034"/>
                    <a:pt x="3716" y="3628"/>
                    <a:pt x="3822" y="4290"/>
                  </a:cubicBezTo>
                  <a:cubicBezTo>
                    <a:pt x="4005" y="5474"/>
                    <a:pt x="2940" y="5689"/>
                    <a:pt x="2895" y="5697"/>
                  </a:cubicBezTo>
                  <a:lnTo>
                    <a:pt x="2887" y="5697"/>
                  </a:lnTo>
                  <a:cubicBezTo>
                    <a:pt x="2880" y="5699"/>
                    <a:pt x="2548" y="5792"/>
                    <a:pt x="2121" y="5792"/>
                  </a:cubicBezTo>
                  <a:cubicBezTo>
                    <a:pt x="1760" y="5792"/>
                    <a:pt x="1332" y="5726"/>
                    <a:pt x="976" y="5482"/>
                  </a:cubicBezTo>
                  <a:cubicBezTo>
                    <a:pt x="545" y="5185"/>
                    <a:pt x="297" y="4681"/>
                    <a:pt x="236" y="3985"/>
                  </a:cubicBezTo>
                  <a:cubicBezTo>
                    <a:pt x="175" y="3294"/>
                    <a:pt x="334" y="2745"/>
                    <a:pt x="708" y="2355"/>
                  </a:cubicBezTo>
                  <a:cubicBezTo>
                    <a:pt x="1335" y="1698"/>
                    <a:pt x="2389" y="1668"/>
                    <a:pt x="2586" y="1668"/>
                  </a:cubicBezTo>
                  <a:cubicBezTo>
                    <a:pt x="2606" y="1668"/>
                    <a:pt x="2618" y="1668"/>
                    <a:pt x="2619" y="1668"/>
                  </a:cubicBezTo>
                  <a:cubicBezTo>
                    <a:pt x="2622" y="1669"/>
                    <a:pt x="2625" y="1669"/>
                    <a:pt x="2628" y="1669"/>
                  </a:cubicBezTo>
                  <a:cubicBezTo>
                    <a:pt x="2657" y="1669"/>
                    <a:pt x="2681" y="1653"/>
                    <a:pt x="2696" y="1627"/>
                  </a:cubicBezTo>
                  <a:cubicBezTo>
                    <a:pt x="2712" y="1599"/>
                    <a:pt x="2712" y="1566"/>
                    <a:pt x="2696" y="1542"/>
                  </a:cubicBezTo>
                  <a:cubicBezTo>
                    <a:pt x="2680" y="1514"/>
                    <a:pt x="2306" y="896"/>
                    <a:pt x="2960" y="440"/>
                  </a:cubicBezTo>
                  <a:cubicBezTo>
                    <a:pt x="3152" y="307"/>
                    <a:pt x="3347" y="259"/>
                    <a:pt x="3528" y="259"/>
                  </a:cubicBezTo>
                  <a:cubicBezTo>
                    <a:pt x="3976" y="259"/>
                    <a:pt x="4338" y="553"/>
                    <a:pt x="4359" y="570"/>
                  </a:cubicBezTo>
                  <a:cubicBezTo>
                    <a:pt x="4374" y="582"/>
                    <a:pt x="4394" y="588"/>
                    <a:pt x="4413" y="588"/>
                  </a:cubicBezTo>
                  <a:cubicBezTo>
                    <a:pt x="4433" y="588"/>
                    <a:pt x="4454" y="581"/>
                    <a:pt x="4469" y="566"/>
                  </a:cubicBezTo>
                  <a:cubicBezTo>
                    <a:pt x="4474" y="560"/>
                    <a:pt x="4898" y="169"/>
                    <a:pt x="5569" y="169"/>
                  </a:cubicBezTo>
                  <a:close/>
                  <a:moveTo>
                    <a:pt x="5570" y="1"/>
                  </a:moveTo>
                  <a:cubicBezTo>
                    <a:pt x="4974" y="1"/>
                    <a:pt x="4552" y="284"/>
                    <a:pt x="4408" y="396"/>
                  </a:cubicBezTo>
                  <a:cubicBezTo>
                    <a:pt x="4276" y="304"/>
                    <a:pt x="3928" y="93"/>
                    <a:pt x="3518" y="93"/>
                  </a:cubicBezTo>
                  <a:cubicBezTo>
                    <a:pt x="3309" y="93"/>
                    <a:pt x="3084" y="148"/>
                    <a:pt x="2863" y="302"/>
                  </a:cubicBezTo>
                  <a:cubicBezTo>
                    <a:pt x="2269" y="717"/>
                    <a:pt x="2391" y="1257"/>
                    <a:pt x="2489" y="1501"/>
                  </a:cubicBezTo>
                  <a:cubicBezTo>
                    <a:pt x="2139" y="1510"/>
                    <a:pt x="1196" y="1599"/>
                    <a:pt x="586" y="2237"/>
                  </a:cubicBezTo>
                  <a:cubicBezTo>
                    <a:pt x="175" y="2664"/>
                    <a:pt x="0" y="3258"/>
                    <a:pt x="65" y="3998"/>
                  </a:cubicBezTo>
                  <a:cubicBezTo>
                    <a:pt x="130" y="4746"/>
                    <a:pt x="407" y="5291"/>
                    <a:pt x="879" y="5616"/>
                  </a:cubicBezTo>
                  <a:cubicBezTo>
                    <a:pt x="1275" y="5889"/>
                    <a:pt x="1739" y="5963"/>
                    <a:pt x="2126" y="5963"/>
                  </a:cubicBezTo>
                  <a:cubicBezTo>
                    <a:pt x="2454" y="5963"/>
                    <a:pt x="2726" y="5910"/>
                    <a:pt x="2854" y="5880"/>
                  </a:cubicBezTo>
                  <a:cubicBezTo>
                    <a:pt x="2944" y="6116"/>
                    <a:pt x="3265" y="6803"/>
                    <a:pt x="4046" y="6901"/>
                  </a:cubicBezTo>
                  <a:cubicBezTo>
                    <a:pt x="4099" y="6905"/>
                    <a:pt x="4147" y="6909"/>
                    <a:pt x="4196" y="6909"/>
                  </a:cubicBezTo>
                  <a:cubicBezTo>
                    <a:pt x="4769" y="6909"/>
                    <a:pt x="5042" y="6470"/>
                    <a:pt x="5152" y="6197"/>
                  </a:cubicBezTo>
                  <a:cubicBezTo>
                    <a:pt x="5278" y="6409"/>
                    <a:pt x="5546" y="6714"/>
                    <a:pt x="6038" y="6746"/>
                  </a:cubicBezTo>
                  <a:cubicBezTo>
                    <a:pt x="6056" y="6747"/>
                    <a:pt x="6075" y="6748"/>
                    <a:pt x="6093" y="6748"/>
                  </a:cubicBezTo>
                  <a:cubicBezTo>
                    <a:pt x="6280" y="6748"/>
                    <a:pt x="6436" y="6690"/>
                    <a:pt x="6554" y="6571"/>
                  </a:cubicBezTo>
                  <a:cubicBezTo>
                    <a:pt x="6688" y="6441"/>
                    <a:pt x="6745" y="6258"/>
                    <a:pt x="6770" y="6112"/>
                  </a:cubicBezTo>
                  <a:cubicBezTo>
                    <a:pt x="6944" y="6311"/>
                    <a:pt x="7294" y="6575"/>
                    <a:pt x="7941" y="6592"/>
                  </a:cubicBezTo>
                  <a:cubicBezTo>
                    <a:pt x="7949" y="6592"/>
                    <a:pt x="7958" y="6592"/>
                    <a:pt x="7966" y="6592"/>
                  </a:cubicBezTo>
                  <a:cubicBezTo>
                    <a:pt x="8700" y="6592"/>
                    <a:pt x="8995" y="5900"/>
                    <a:pt x="9099" y="5522"/>
                  </a:cubicBezTo>
                  <a:cubicBezTo>
                    <a:pt x="9266" y="5819"/>
                    <a:pt x="9636" y="6307"/>
                    <a:pt x="10234" y="6323"/>
                  </a:cubicBezTo>
                  <a:cubicBezTo>
                    <a:pt x="10254" y="6324"/>
                    <a:pt x="10274" y="6324"/>
                    <a:pt x="10294" y="6324"/>
                  </a:cubicBezTo>
                  <a:cubicBezTo>
                    <a:pt x="10879" y="6324"/>
                    <a:pt x="11105" y="6034"/>
                    <a:pt x="11388" y="5669"/>
                  </a:cubicBezTo>
                  <a:cubicBezTo>
                    <a:pt x="11490" y="5539"/>
                    <a:pt x="11596" y="5404"/>
                    <a:pt x="11730" y="5262"/>
                  </a:cubicBezTo>
                  <a:cubicBezTo>
                    <a:pt x="12000" y="4984"/>
                    <a:pt x="12371" y="4819"/>
                    <a:pt x="12751" y="4819"/>
                  </a:cubicBezTo>
                  <a:cubicBezTo>
                    <a:pt x="12760" y="4819"/>
                    <a:pt x="12770" y="4819"/>
                    <a:pt x="12779" y="4819"/>
                  </a:cubicBezTo>
                  <a:cubicBezTo>
                    <a:pt x="13185" y="4823"/>
                    <a:pt x="13567" y="5006"/>
                    <a:pt x="13880" y="5347"/>
                  </a:cubicBezTo>
                  <a:cubicBezTo>
                    <a:pt x="13898" y="5365"/>
                    <a:pt x="13922" y="5375"/>
                    <a:pt x="13946" y="5375"/>
                  </a:cubicBezTo>
                  <a:cubicBezTo>
                    <a:pt x="13960" y="5375"/>
                    <a:pt x="13974" y="5371"/>
                    <a:pt x="13986" y="5364"/>
                  </a:cubicBezTo>
                  <a:cubicBezTo>
                    <a:pt x="14019" y="5347"/>
                    <a:pt x="14035" y="5307"/>
                    <a:pt x="14023" y="5270"/>
                  </a:cubicBezTo>
                  <a:cubicBezTo>
                    <a:pt x="14019" y="5254"/>
                    <a:pt x="13596" y="3912"/>
                    <a:pt x="12344" y="3754"/>
                  </a:cubicBezTo>
                  <a:cubicBezTo>
                    <a:pt x="12162" y="3730"/>
                    <a:pt x="11998" y="3722"/>
                    <a:pt x="11849" y="3722"/>
                  </a:cubicBezTo>
                  <a:cubicBezTo>
                    <a:pt x="11665" y="3722"/>
                    <a:pt x="11505" y="3734"/>
                    <a:pt x="11364" y="3746"/>
                  </a:cubicBezTo>
                  <a:cubicBezTo>
                    <a:pt x="11247" y="3756"/>
                    <a:pt x="11145" y="3764"/>
                    <a:pt x="11054" y="3764"/>
                  </a:cubicBezTo>
                  <a:cubicBezTo>
                    <a:pt x="10743" y="3764"/>
                    <a:pt x="10569" y="3662"/>
                    <a:pt x="10380" y="3164"/>
                  </a:cubicBezTo>
                  <a:cubicBezTo>
                    <a:pt x="10177" y="2636"/>
                    <a:pt x="9799" y="2302"/>
                    <a:pt x="9368" y="2274"/>
                  </a:cubicBezTo>
                  <a:cubicBezTo>
                    <a:pt x="9350" y="2273"/>
                    <a:pt x="9332" y="2272"/>
                    <a:pt x="9314" y="2272"/>
                  </a:cubicBezTo>
                  <a:cubicBezTo>
                    <a:pt x="9059" y="2272"/>
                    <a:pt x="8827" y="2380"/>
                    <a:pt x="8652" y="2567"/>
                  </a:cubicBezTo>
                  <a:cubicBezTo>
                    <a:pt x="8636" y="2323"/>
                    <a:pt x="8546" y="1989"/>
                    <a:pt x="8209" y="1880"/>
                  </a:cubicBezTo>
                  <a:cubicBezTo>
                    <a:pt x="8144" y="1859"/>
                    <a:pt x="8082" y="1849"/>
                    <a:pt x="8023" y="1849"/>
                  </a:cubicBezTo>
                  <a:cubicBezTo>
                    <a:pt x="7817" y="1849"/>
                    <a:pt x="7644" y="1962"/>
                    <a:pt x="7518" y="2091"/>
                  </a:cubicBezTo>
                  <a:cubicBezTo>
                    <a:pt x="7526" y="1607"/>
                    <a:pt x="7412" y="676"/>
                    <a:pt x="6501" y="229"/>
                  </a:cubicBezTo>
                  <a:cubicBezTo>
                    <a:pt x="6160" y="62"/>
                    <a:pt x="5846" y="1"/>
                    <a:pt x="5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3"/>
            <p:cNvSpPr/>
            <p:nvPr/>
          </p:nvSpPr>
          <p:spPr>
            <a:xfrm>
              <a:off x="1060689" y="737496"/>
              <a:ext cx="17746" cy="19829"/>
            </a:xfrm>
            <a:custGeom>
              <a:avLst/>
              <a:gdLst/>
              <a:ahLst/>
              <a:cxnLst/>
              <a:rect l="l" t="t" r="r" b="b"/>
              <a:pathLst>
                <a:path w="196" h="219" extrusionOk="0">
                  <a:moveTo>
                    <a:pt x="112" y="1"/>
                  </a:moveTo>
                  <a:cubicBezTo>
                    <a:pt x="105" y="1"/>
                    <a:pt x="98" y="2"/>
                    <a:pt x="90" y="4"/>
                  </a:cubicBezTo>
                  <a:cubicBezTo>
                    <a:pt x="81" y="4"/>
                    <a:pt x="77" y="8"/>
                    <a:pt x="69" y="12"/>
                  </a:cubicBezTo>
                  <a:cubicBezTo>
                    <a:pt x="57" y="20"/>
                    <a:pt x="45" y="28"/>
                    <a:pt x="41" y="40"/>
                  </a:cubicBezTo>
                  <a:cubicBezTo>
                    <a:pt x="33" y="57"/>
                    <a:pt x="25" y="73"/>
                    <a:pt x="12" y="93"/>
                  </a:cubicBezTo>
                  <a:cubicBezTo>
                    <a:pt x="8" y="101"/>
                    <a:pt x="4" y="110"/>
                    <a:pt x="4" y="122"/>
                  </a:cubicBezTo>
                  <a:cubicBezTo>
                    <a:pt x="0" y="134"/>
                    <a:pt x="0" y="146"/>
                    <a:pt x="4" y="154"/>
                  </a:cubicBezTo>
                  <a:cubicBezTo>
                    <a:pt x="8" y="166"/>
                    <a:pt x="12" y="175"/>
                    <a:pt x="21" y="183"/>
                  </a:cubicBezTo>
                  <a:cubicBezTo>
                    <a:pt x="29" y="195"/>
                    <a:pt x="33" y="199"/>
                    <a:pt x="45" y="207"/>
                  </a:cubicBezTo>
                  <a:cubicBezTo>
                    <a:pt x="49" y="207"/>
                    <a:pt x="57" y="211"/>
                    <a:pt x="65" y="215"/>
                  </a:cubicBezTo>
                  <a:cubicBezTo>
                    <a:pt x="71" y="217"/>
                    <a:pt x="78" y="218"/>
                    <a:pt x="86" y="218"/>
                  </a:cubicBezTo>
                  <a:cubicBezTo>
                    <a:pt x="94" y="218"/>
                    <a:pt x="102" y="217"/>
                    <a:pt x="110" y="215"/>
                  </a:cubicBezTo>
                  <a:cubicBezTo>
                    <a:pt x="114" y="211"/>
                    <a:pt x="122" y="207"/>
                    <a:pt x="130" y="207"/>
                  </a:cubicBezTo>
                  <a:cubicBezTo>
                    <a:pt x="142" y="199"/>
                    <a:pt x="151" y="187"/>
                    <a:pt x="159" y="175"/>
                  </a:cubicBezTo>
                  <a:cubicBezTo>
                    <a:pt x="167" y="158"/>
                    <a:pt x="175" y="142"/>
                    <a:pt x="183" y="126"/>
                  </a:cubicBezTo>
                  <a:cubicBezTo>
                    <a:pt x="191" y="118"/>
                    <a:pt x="195" y="105"/>
                    <a:pt x="195" y="93"/>
                  </a:cubicBezTo>
                  <a:cubicBezTo>
                    <a:pt x="195" y="85"/>
                    <a:pt x="195" y="73"/>
                    <a:pt x="191" y="61"/>
                  </a:cubicBezTo>
                  <a:cubicBezTo>
                    <a:pt x="191" y="49"/>
                    <a:pt x="183" y="40"/>
                    <a:pt x="179" y="32"/>
                  </a:cubicBezTo>
                  <a:cubicBezTo>
                    <a:pt x="171" y="24"/>
                    <a:pt x="163" y="16"/>
                    <a:pt x="155" y="12"/>
                  </a:cubicBezTo>
                  <a:cubicBezTo>
                    <a:pt x="147" y="8"/>
                    <a:pt x="142" y="4"/>
                    <a:pt x="134" y="4"/>
                  </a:cubicBezTo>
                  <a:cubicBezTo>
                    <a:pt x="126" y="2"/>
                    <a:pt x="11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3"/>
            <p:cNvSpPr/>
            <p:nvPr/>
          </p:nvSpPr>
          <p:spPr>
            <a:xfrm>
              <a:off x="1097811" y="783039"/>
              <a:ext cx="17384" cy="17384"/>
            </a:xfrm>
            <a:custGeom>
              <a:avLst/>
              <a:gdLst/>
              <a:ahLst/>
              <a:cxnLst/>
              <a:rect l="l" t="t" r="r" b="b"/>
              <a:pathLst>
                <a:path w="192" h="192" extrusionOk="0">
                  <a:moveTo>
                    <a:pt x="98" y="1"/>
                  </a:moveTo>
                  <a:cubicBezTo>
                    <a:pt x="94" y="1"/>
                    <a:pt x="78" y="5"/>
                    <a:pt x="74" y="5"/>
                  </a:cubicBezTo>
                  <a:cubicBezTo>
                    <a:pt x="66" y="5"/>
                    <a:pt x="58" y="9"/>
                    <a:pt x="50" y="13"/>
                  </a:cubicBezTo>
                  <a:cubicBezTo>
                    <a:pt x="50" y="13"/>
                    <a:pt x="50" y="13"/>
                    <a:pt x="50" y="17"/>
                  </a:cubicBezTo>
                  <a:cubicBezTo>
                    <a:pt x="46" y="17"/>
                    <a:pt x="41" y="21"/>
                    <a:pt x="37" y="21"/>
                  </a:cubicBezTo>
                  <a:cubicBezTo>
                    <a:pt x="37" y="25"/>
                    <a:pt x="33" y="25"/>
                    <a:pt x="29" y="29"/>
                  </a:cubicBezTo>
                  <a:cubicBezTo>
                    <a:pt x="29" y="29"/>
                    <a:pt x="29" y="29"/>
                    <a:pt x="25" y="33"/>
                  </a:cubicBezTo>
                  <a:cubicBezTo>
                    <a:pt x="21" y="37"/>
                    <a:pt x="17" y="46"/>
                    <a:pt x="13" y="50"/>
                  </a:cubicBezTo>
                  <a:cubicBezTo>
                    <a:pt x="13" y="50"/>
                    <a:pt x="13" y="54"/>
                    <a:pt x="13" y="54"/>
                  </a:cubicBezTo>
                  <a:cubicBezTo>
                    <a:pt x="13" y="58"/>
                    <a:pt x="9" y="62"/>
                    <a:pt x="9" y="66"/>
                  </a:cubicBezTo>
                  <a:cubicBezTo>
                    <a:pt x="9" y="66"/>
                    <a:pt x="5" y="70"/>
                    <a:pt x="5" y="74"/>
                  </a:cubicBezTo>
                  <a:cubicBezTo>
                    <a:pt x="5" y="74"/>
                    <a:pt x="5" y="78"/>
                    <a:pt x="5" y="78"/>
                  </a:cubicBezTo>
                  <a:cubicBezTo>
                    <a:pt x="1" y="86"/>
                    <a:pt x="1" y="94"/>
                    <a:pt x="1" y="103"/>
                  </a:cubicBezTo>
                  <a:cubicBezTo>
                    <a:pt x="1" y="111"/>
                    <a:pt x="1" y="119"/>
                    <a:pt x="5" y="127"/>
                  </a:cubicBezTo>
                  <a:cubicBezTo>
                    <a:pt x="5" y="135"/>
                    <a:pt x="9" y="139"/>
                    <a:pt x="13" y="147"/>
                  </a:cubicBezTo>
                  <a:cubicBezTo>
                    <a:pt x="17" y="155"/>
                    <a:pt x="21" y="159"/>
                    <a:pt x="25" y="168"/>
                  </a:cubicBezTo>
                  <a:lnTo>
                    <a:pt x="29" y="168"/>
                  </a:lnTo>
                  <a:cubicBezTo>
                    <a:pt x="29" y="168"/>
                    <a:pt x="41" y="180"/>
                    <a:pt x="46" y="180"/>
                  </a:cubicBezTo>
                  <a:cubicBezTo>
                    <a:pt x="58" y="188"/>
                    <a:pt x="66" y="192"/>
                    <a:pt x="78" y="192"/>
                  </a:cubicBezTo>
                  <a:cubicBezTo>
                    <a:pt x="90" y="192"/>
                    <a:pt x="98" y="192"/>
                    <a:pt x="111" y="188"/>
                  </a:cubicBezTo>
                  <a:cubicBezTo>
                    <a:pt x="123" y="188"/>
                    <a:pt x="131" y="180"/>
                    <a:pt x="139" y="172"/>
                  </a:cubicBezTo>
                  <a:cubicBezTo>
                    <a:pt x="147" y="168"/>
                    <a:pt x="151" y="164"/>
                    <a:pt x="159" y="155"/>
                  </a:cubicBezTo>
                  <a:cubicBezTo>
                    <a:pt x="159" y="151"/>
                    <a:pt x="163" y="151"/>
                    <a:pt x="167" y="147"/>
                  </a:cubicBezTo>
                  <a:cubicBezTo>
                    <a:pt x="176" y="135"/>
                    <a:pt x="184" y="127"/>
                    <a:pt x="188" y="111"/>
                  </a:cubicBezTo>
                  <a:cubicBezTo>
                    <a:pt x="188" y="103"/>
                    <a:pt x="192" y="94"/>
                    <a:pt x="192" y="90"/>
                  </a:cubicBezTo>
                  <a:cubicBezTo>
                    <a:pt x="192" y="74"/>
                    <a:pt x="188" y="58"/>
                    <a:pt x="180" y="46"/>
                  </a:cubicBezTo>
                  <a:lnTo>
                    <a:pt x="176" y="46"/>
                  </a:lnTo>
                  <a:cubicBezTo>
                    <a:pt x="172" y="42"/>
                    <a:pt x="163" y="29"/>
                    <a:pt x="163" y="29"/>
                  </a:cubicBezTo>
                  <a:cubicBezTo>
                    <a:pt x="163" y="29"/>
                    <a:pt x="163" y="29"/>
                    <a:pt x="163" y="25"/>
                  </a:cubicBezTo>
                  <a:cubicBezTo>
                    <a:pt x="159" y="25"/>
                    <a:pt x="147" y="17"/>
                    <a:pt x="143" y="13"/>
                  </a:cubicBezTo>
                  <a:cubicBezTo>
                    <a:pt x="139" y="13"/>
                    <a:pt x="127" y="5"/>
                    <a:pt x="123" y="5"/>
                  </a:cubicBezTo>
                  <a:cubicBezTo>
                    <a:pt x="119" y="5"/>
                    <a:pt x="10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3"/>
            <p:cNvSpPr/>
            <p:nvPr/>
          </p:nvSpPr>
          <p:spPr>
            <a:xfrm>
              <a:off x="1134299" y="755876"/>
              <a:ext cx="19919" cy="15121"/>
            </a:xfrm>
            <a:custGeom>
              <a:avLst/>
              <a:gdLst/>
              <a:ahLst/>
              <a:cxnLst/>
              <a:rect l="l" t="t" r="r" b="b"/>
              <a:pathLst>
                <a:path w="220" h="167" extrusionOk="0">
                  <a:moveTo>
                    <a:pt x="86" y="0"/>
                  </a:moveTo>
                  <a:cubicBezTo>
                    <a:pt x="73" y="0"/>
                    <a:pt x="61" y="0"/>
                    <a:pt x="53" y="8"/>
                  </a:cubicBezTo>
                  <a:cubicBezTo>
                    <a:pt x="41" y="8"/>
                    <a:pt x="33" y="16"/>
                    <a:pt x="25" y="24"/>
                  </a:cubicBezTo>
                  <a:cubicBezTo>
                    <a:pt x="17" y="33"/>
                    <a:pt x="13" y="41"/>
                    <a:pt x="8" y="49"/>
                  </a:cubicBezTo>
                  <a:cubicBezTo>
                    <a:pt x="4" y="61"/>
                    <a:pt x="0" y="73"/>
                    <a:pt x="0" y="81"/>
                  </a:cubicBezTo>
                  <a:cubicBezTo>
                    <a:pt x="4" y="89"/>
                    <a:pt x="4" y="98"/>
                    <a:pt x="4" y="106"/>
                  </a:cubicBezTo>
                  <a:cubicBezTo>
                    <a:pt x="8" y="118"/>
                    <a:pt x="17" y="130"/>
                    <a:pt x="25" y="142"/>
                  </a:cubicBezTo>
                  <a:cubicBezTo>
                    <a:pt x="33" y="146"/>
                    <a:pt x="37" y="150"/>
                    <a:pt x="41" y="155"/>
                  </a:cubicBezTo>
                  <a:cubicBezTo>
                    <a:pt x="57" y="163"/>
                    <a:pt x="69" y="167"/>
                    <a:pt x="86" y="167"/>
                  </a:cubicBezTo>
                  <a:lnTo>
                    <a:pt x="134" y="167"/>
                  </a:lnTo>
                  <a:cubicBezTo>
                    <a:pt x="147" y="167"/>
                    <a:pt x="159" y="167"/>
                    <a:pt x="167" y="159"/>
                  </a:cubicBezTo>
                  <a:cubicBezTo>
                    <a:pt x="179" y="159"/>
                    <a:pt x="187" y="150"/>
                    <a:pt x="195" y="142"/>
                  </a:cubicBezTo>
                  <a:cubicBezTo>
                    <a:pt x="204" y="134"/>
                    <a:pt x="208" y="126"/>
                    <a:pt x="212" y="118"/>
                  </a:cubicBezTo>
                  <a:cubicBezTo>
                    <a:pt x="216" y="106"/>
                    <a:pt x="220" y="94"/>
                    <a:pt x="220" y="85"/>
                  </a:cubicBezTo>
                  <a:cubicBezTo>
                    <a:pt x="220" y="77"/>
                    <a:pt x="216" y="69"/>
                    <a:pt x="216" y="61"/>
                  </a:cubicBezTo>
                  <a:cubicBezTo>
                    <a:pt x="212" y="49"/>
                    <a:pt x="204" y="37"/>
                    <a:pt x="195" y="24"/>
                  </a:cubicBezTo>
                  <a:cubicBezTo>
                    <a:pt x="187" y="20"/>
                    <a:pt x="183" y="16"/>
                    <a:pt x="179" y="12"/>
                  </a:cubicBezTo>
                  <a:cubicBezTo>
                    <a:pt x="163" y="4"/>
                    <a:pt x="15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9" name="Google Shape;2019;p33"/>
          <p:cNvSpPr/>
          <p:nvPr/>
        </p:nvSpPr>
        <p:spPr>
          <a:xfrm>
            <a:off x="1115734" y="1685846"/>
            <a:ext cx="207866" cy="208201"/>
          </a:xfrm>
          <a:custGeom>
            <a:avLst/>
            <a:gdLst/>
            <a:ahLst/>
            <a:cxnLst/>
            <a:rect l="l" t="t" r="r" b="b"/>
            <a:pathLst>
              <a:path w="1746" h="1749" extrusionOk="0">
                <a:moveTo>
                  <a:pt x="871" y="0"/>
                </a:moveTo>
                <a:lnTo>
                  <a:pt x="562" y="565"/>
                </a:lnTo>
                <a:lnTo>
                  <a:pt x="1" y="874"/>
                </a:lnTo>
                <a:lnTo>
                  <a:pt x="562" y="1183"/>
                </a:lnTo>
                <a:lnTo>
                  <a:pt x="871" y="1749"/>
                </a:lnTo>
                <a:lnTo>
                  <a:pt x="1180" y="1183"/>
                </a:lnTo>
                <a:lnTo>
                  <a:pt x="1745" y="874"/>
                </a:lnTo>
                <a:lnTo>
                  <a:pt x="1180" y="565"/>
                </a:lnTo>
                <a:lnTo>
                  <a:pt x="871" y="0"/>
                </a:lnTo>
                <a:close/>
              </a:path>
            </a:pathLst>
          </a:custGeom>
          <a:solidFill>
            <a:schemeClr val="dk1"/>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23"/>
        <p:cNvGrpSpPr/>
        <p:nvPr/>
      </p:nvGrpSpPr>
      <p:grpSpPr>
        <a:xfrm>
          <a:off x="0" y="0"/>
          <a:ext cx="0" cy="0"/>
          <a:chOff x="0" y="0"/>
          <a:chExt cx="0" cy="0"/>
        </a:xfrm>
      </p:grpSpPr>
      <p:sp>
        <p:nvSpPr>
          <p:cNvPr id="2024" name="Google Shape;2024;p34"/>
          <p:cNvSpPr txBox="1">
            <a:spLocks noGrp="1"/>
          </p:cNvSpPr>
          <p:nvPr>
            <p:ph type="subTitle" idx="1"/>
          </p:nvPr>
        </p:nvSpPr>
        <p:spPr>
          <a:xfrm>
            <a:off x="856100" y="2285837"/>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025" name="Google Shape;2025;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SIX DIFFERENT IDEAS</a:t>
            </a:r>
            <a:endParaRPr/>
          </a:p>
        </p:txBody>
      </p:sp>
      <p:sp>
        <p:nvSpPr>
          <p:cNvPr id="2026" name="Google Shape;2026;p34"/>
          <p:cNvSpPr txBox="1">
            <a:spLocks noGrp="1"/>
          </p:cNvSpPr>
          <p:nvPr>
            <p:ph type="subTitle" idx="15"/>
          </p:nvPr>
        </p:nvSpPr>
        <p:spPr>
          <a:xfrm>
            <a:off x="6237200" y="376307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027" name="Google Shape;2027;p34"/>
          <p:cNvSpPr txBox="1">
            <a:spLocks noGrp="1"/>
          </p:cNvSpPr>
          <p:nvPr>
            <p:ph type="subTitle" idx="6"/>
          </p:nvPr>
        </p:nvSpPr>
        <p:spPr>
          <a:xfrm>
            <a:off x="6237200" y="1959115"/>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028" name="Google Shape;2028;p34"/>
          <p:cNvSpPr txBox="1">
            <a:spLocks noGrp="1"/>
          </p:cNvSpPr>
          <p:nvPr>
            <p:ph type="subTitle" idx="7"/>
          </p:nvPr>
        </p:nvSpPr>
        <p:spPr>
          <a:xfrm>
            <a:off x="856100" y="4089790"/>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29" name="Google Shape;2029;p34"/>
          <p:cNvSpPr txBox="1">
            <a:spLocks noGrp="1"/>
          </p:cNvSpPr>
          <p:nvPr>
            <p:ph type="subTitle" idx="8"/>
          </p:nvPr>
        </p:nvSpPr>
        <p:spPr>
          <a:xfrm>
            <a:off x="856000" y="376307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030" name="Google Shape;2030;p34"/>
          <p:cNvSpPr txBox="1">
            <a:spLocks noGrp="1"/>
          </p:cNvSpPr>
          <p:nvPr>
            <p:ph type="subTitle" idx="3"/>
          </p:nvPr>
        </p:nvSpPr>
        <p:spPr>
          <a:xfrm>
            <a:off x="3546650" y="2285837"/>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031" name="Google Shape;2031;p34"/>
          <p:cNvSpPr txBox="1">
            <a:spLocks noGrp="1"/>
          </p:cNvSpPr>
          <p:nvPr>
            <p:ph type="subTitle" idx="4"/>
          </p:nvPr>
        </p:nvSpPr>
        <p:spPr>
          <a:xfrm>
            <a:off x="3546550" y="1959115"/>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032" name="Google Shape;2032;p34"/>
          <p:cNvSpPr txBox="1">
            <a:spLocks noGrp="1"/>
          </p:cNvSpPr>
          <p:nvPr>
            <p:ph type="subTitle" idx="5"/>
          </p:nvPr>
        </p:nvSpPr>
        <p:spPr>
          <a:xfrm>
            <a:off x="6237300" y="2285837"/>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2033" name="Google Shape;2033;p34"/>
          <p:cNvSpPr txBox="1">
            <a:spLocks noGrp="1"/>
          </p:cNvSpPr>
          <p:nvPr>
            <p:ph type="subTitle" idx="2"/>
          </p:nvPr>
        </p:nvSpPr>
        <p:spPr>
          <a:xfrm>
            <a:off x="856000" y="1959115"/>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034" name="Google Shape;2034;p34"/>
          <p:cNvSpPr txBox="1">
            <a:spLocks noGrp="1"/>
          </p:cNvSpPr>
          <p:nvPr>
            <p:ph type="subTitle" idx="9"/>
          </p:nvPr>
        </p:nvSpPr>
        <p:spPr>
          <a:xfrm>
            <a:off x="3546650" y="4089790"/>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2035" name="Google Shape;2035;p34"/>
          <p:cNvSpPr txBox="1">
            <a:spLocks noGrp="1"/>
          </p:cNvSpPr>
          <p:nvPr>
            <p:ph type="subTitle" idx="13"/>
          </p:nvPr>
        </p:nvSpPr>
        <p:spPr>
          <a:xfrm>
            <a:off x="3546550" y="3763077"/>
            <a:ext cx="2050800" cy="44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2036" name="Google Shape;2036;p34"/>
          <p:cNvSpPr txBox="1">
            <a:spLocks noGrp="1"/>
          </p:cNvSpPr>
          <p:nvPr>
            <p:ph type="subTitle" idx="14"/>
          </p:nvPr>
        </p:nvSpPr>
        <p:spPr>
          <a:xfrm>
            <a:off x="6237300" y="4089790"/>
            <a:ext cx="2050800" cy="5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037" name="Google Shape;2037;p34"/>
          <p:cNvSpPr/>
          <p:nvPr/>
        </p:nvSpPr>
        <p:spPr>
          <a:xfrm>
            <a:off x="1595150" y="1246632"/>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4"/>
          <p:cNvSpPr/>
          <p:nvPr/>
        </p:nvSpPr>
        <p:spPr>
          <a:xfrm>
            <a:off x="1595050" y="3050437"/>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4"/>
          <p:cNvSpPr/>
          <p:nvPr/>
        </p:nvSpPr>
        <p:spPr>
          <a:xfrm>
            <a:off x="4285700" y="1246632"/>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4"/>
          <p:cNvSpPr/>
          <p:nvPr/>
        </p:nvSpPr>
        <p:spPr>
          <a:xfrm>
            <a:off x="6976250" y="1246632"/>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4"/>
          <p:cNvSpPr/>
          <p:nvPr/>
        </p:nvSpPr>
        <p:spPr>
          <a:xfrm>
            <a:off x="4285600" y="3050434"/>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4"/>
          <p:cNvSpPr/>
          <p:nvPr/>
        </p:nvSpPr>
        <p:spPr>
          <a:xfrm>
            <a:off x="6976150" y="3050434"/>
            <a:ext cx="572700" cy="572700"/>
          </a:xfrm>
          <a:prstGeom prst="ellipse">
            <a:avLst/>
          </a:prstGeom>
          <a:solidFill>
            <a:schemeClr val="accent2"/>
          </a:solidFill>
          <a:ln w="9525" cap="flat" cmpd="sng">
            <a:solidFill>
              <a:schemeClr val="dk2"/>
            </a:solidFill>
            <a:prstDash val="solid"/>
            <a:round/>
            <a:headEnd type="none" w="sm" len="sm"/>
            <a:tailEnd type="none" w="sm" len="sm"/>
          </a:ln>
          <a:effectLst>
            <a:outerShdw dist="47625" dir="540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3" name="Google Shape;2043;p34"/>
          <p:cNvGrpSpPr/>
          <p:nvPr/>
        </p:nvGrpSpPr>
        <p:grpSpPr>
          <a:xfrm>
            <a:off x="1711218" y="1383101"/>
            <a:ext cx="340348" cy="299742"/>
            <a:chOff x="6632909" y="2447821"/>
            <a:chExt cx="368302" cy="324361"/>
          </a:xfrm>
        </p:grpSpPr>
        <p:sp>
          <p:nvSpPr>
            <p:cNvPr id="2044" name="Google Shape;2044;p34"/>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4"/>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4"/>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4"/>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4"/>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4"/>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4"/>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4"/>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4"/>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4"/>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4"/>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4"/>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4"/>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4"/>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4"/>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34"/>
          <p:cNvGrpSpPr/>
          <p:nvPr/>
        </p:nvGrpSpPr>
        <p:grpSpPr>
          <a:xfrm>
            <a:off x="4401874" y="1370802"/>
            <a:ext cx="340352" cy="324356"/>
            <a:chOff x="7062315" y="2901963"/>
            <a:chExt cx="363507" cy="346423"/>
          </a:xfrm>
        </p:grpSpPr>
        <p:sp>
          <p:nvSpPr>
            <p:cNvPr id="2060" name="Google Shape;2060;p34"/>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4"/>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4"/>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4"/>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4"/>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4"/>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4"/>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4"/>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4"/>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4"/>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4"/>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4"/>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34"/>
          <p:cNvGrpSpPr/>
          <p:nvPr/>
        </p:nvGrpSpPr>
        <p:grpSpPr>
          <a:xfrm>
            <a:off x="7080711" y="1383674"/>
            <a:ext cx="363979" cy="298604"/>
            <a:chOff x="7526624" y="2460686"/>
            <a:chExt cx="363979" cy="298604"/>
          </a:xfrm>
        </p:grpSpPr>
        <p:sp>
          <p:nvSpPr>
            <p:cNvPr id="2073" name="Google Shape;2073;p34"/>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4"/>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4"/>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4"/>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4"/>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4"/>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4"/>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4"/>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4"/>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4"/>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4"/>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4"/>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4"/>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4"/>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4"/>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4"/>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4"/>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4"/>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4"/>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34"/>
          <p:cNvGrpSpPr/>
          <p:nvPr/>
        </p:nvGrpSpPr>
        <p:grpSpPr>
          <a:xfrm>
            <a:off x="1685266" y="3158696"/>
            <a:ext cx="392260" cy="356160"/>
            <a:chOff x="2269399" y="1990746"/>
            <a:chExt cx="392260" cy="356160"/>
          </a:xfrm>
        </p:grpSpPr>
        <p:sp>
          <p:nvSpPr>
            <p:cNvPr id="2093" name="Google Shape;2093;p34"/>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4"/>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4"/>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4"/>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4"/>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4"/>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4"/>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4"/>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34"/>
          <p:cNvGrpSpPr/>
          <p:nvPr/>
        </p:nvGrpSpPr>
        <p:grpSpPr>
          <a:xfrm>
            <a:off x="7066375" y="3171994"/>
            <a:ext cx="363786" cy="326983"/>
            <a:chOff x="4667521" y="1540132"/>
            <a:chExt cx="363786" cy="326983"/>
          </a:xfrm>
        </p:grpSpPr>
        <p:sp>
          <p:nvSpPr>
            <p:cNvPr id="2102" name="Google Shape;2102;p34"/>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4"/>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4"/>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4"/>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4"/>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4"/>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4"/>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4"/>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4"/>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4"/>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4"/>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4"/>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4"/>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4"/>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4"/>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4"/>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4"/>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4"/>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34"/>
          <p:cNvGrpSpPr/>
          <p:nvPr/>
        </p:nvGrpSpPr>
        <p:grpSpPr>
          <a:xfrm>
            <a:off x="4401783" y="3207115"/>
            <a:ext cx="340338" cy="259334"/>
            <a:chOff x="3238846" y="2464342"/>
            <a:chExt cx="383177" cy="291976"/>
          </a:xfrm>
        </p:grpSpPr>
        <p:sp>
          <p:nvSpPr>
            <p:cNvPr id="2123" name="Google Shape;2123;p34"/>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4"/>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4"/>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4"/>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4"/>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4"/>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4"/>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4"/>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4"/>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4"/>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4"/>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4"/>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4"/>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4"/>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4"/>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4"/>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4"/>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4"/>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34"/>
          <p:cNvSpPr/>
          <p:nvPr/>
        </p:nvSpPr>
        <p:spPr>
          <a:xfrm>
            <a:off x="8187900" y="11464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4"/>
          <p:cNvSpPr/>
          <p:nvPr/>
        </p:nvSpPr>
        <p:spPr>
          <a:xfrm>
            <a:off x="3314650" y="349897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grpSp>
        <p:nvGrpSpPr>
          <p:cNvPr id="2147" name="Google Shape;2147;p35"/>
          <p:cNvGrpSpPr/>
          <p:nvPr/>
        </p:nvGrpSpPr>
        <p:grpSpPr>
          <a:xfrm>
            <a:off x="5675310" y="1094543"/>
            <a:ext cx="2954400" cy="2954400"/>
            <a:chOff x="5259935" y="1306243"/>
            <a:chExt cx="2954400" cy="2954400"/>
          </a:xfrm>
        </p:grpSpPr>
        <p:sp>
          <p:nvSpPr>
            <p:cNvPr id="2148" name="Google Shape;2148;p35"/>
            <p:cNvSpPr/>
            <p:nvPr/>
          </p:nvSpPr>
          <p:spPr>
            <a:xfrm>
              <a:off x="5259935" y="1306243"/>
              <a:ext cx="2954400" cy="295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9" name="Google Shape;2149;p35"/>
            <p:cNvGrpSpPr/>
            <p:nvPr/>
          </p:nvGrpSpPr>
          <p:grpSpPr>
            <a:xfrm>
              <a:off x="5266459" y="1306304"/>
              <a:ext cx="2941270" cy="2954277"/>
              <a:chOff x="2375350" y="1878700"/>
              <a:chExt cx="1288900" cy="1294600"/>
            </a:xfrm>
          </p:grpSpPr>
          <p:sp>
            <p:nvSpPr>
              <p:cNvPr id="2150" name="Google Shape;2150;p35"/>
              <p:cNvSpPr/>
              <p:nvPr/>
            </p:nvSpPr>
            <p:spPr>
              <a:xfrm>
                <a:off x="3606300" y="2792400"/>
                <a:ext cx="2750" cy="3500"/>
              </a:xfrm>
              <a:custGeom>
                <a:avLst/>
                <a:gdLst/>
                <a:ahLst/>
                <a:cxnLst/>
                <a:rect l="l" t="t" r="r" b="b"/>
                <a:pathLst>
                  <a:path w="110" h="140" extrusionOk="0">
                    <a:moveTo>
                      <a:pt x="70" y="1"/>
                    </a:moveTo>
                    <a:cubicBezTo>
                      <a:pt x="50" y="50"/>
                      <a:pt x="31" y="90"/>
                      <a:pt x="1" y="139"/>
                    </a:cubicBezTo>
                    <a:lnTo>
                      <a:pt x="110" y="40"/>
                    </a:lnTo>
                    <a:lnTo>
                      <a:pt x="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5"/>
              <p:cNvSpPr/>
              <p:nvPr/>
            </p:nvSpPr>
            <p:spPr>
              <a:xfrm>
                <a:off x="2435475" y="2248925"/>
                <a:ext cx="3750" cy="4975"/>
              </a:xfrm>
              <a:custGeom>
                <a:avLst/>
                <a:gdLst/>
                <a:ahLst/>
                <a:cxnLst/>
                <a:rect l="l" t="t" r="r" b="b"/>
                <a:pathLst>
                  <a:path w="150" h="199" extrusionOk="0">
                    <a:moveTo>
                      <a:pt x="149" y="1"/>
                    </a:moveTo>
                    <a:lnTo>
                      <a:pt x="1" y="149"/>
                    </a:lnTo>
                    <a:lnTo>
                      <a:pt x="50" y="199"/>
                    </a:lnTo>
                    <a:cubicBezTo>
                      <a:pt x="90" y="130"/>
                      <a:pt x="120" y="70"/>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5"/>
              <p:cNvSpPr/>
              <p:nvPr/>
            </p:nvSpPr>
            <p:spPr>
              <a:xfrm>
                <a:off x="3041575" y="1878700"/>
                <a:ext cx="12875" cy="6725"/>
              </a:xfrm>
              <a:custGeom>
                <a:avLst/>
                <a:gdLst/>
                <a:ahLst/>
                <a:cxnLst/>
                <a:rect l="l" t="t" r="r" b="b"/>
                <a:pathLst>
                  <a:path w="515" h="269" extrusionOk="0">
                    <a:moveTo>
                      <a:pt x="248" y="1"/>
                    </a:moveTo>
                    <a:lnTo>
                      <a:pt x="0" y="248"/>
                    </a:lnTo>
                    <a:cubicBezTo>
                      <a:pt x="168" y="258"/>
                      <a:pt x="346" y="258"/>
                      <a:pt x="515" y="268"/>
                    </a:cubicBezTo>
                    <a:lnTo>
                      <a:pt x="2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5"/>
              <p:cNvSpPr/>
              <p:nvPr/>
            </p:nvSpPr>
            <p:spPr>
              <a:xfrm>
                <a:off x="2729500" y="1906675"/>
                <a:ext cx="122025" cy="84400"/>
              </a:xfrm>
              <a:custGeom>
                <a:avLst/>
                <a:gdLst/>
                <a:ahLst/>
                <a:cxnLst/>
                <a:rect l="l" t="t" r="r" b="b"/>
                <a:pathLst>
                  <a:path w="4881" h="3376" extrusionOk="0">
                    <a:moveTo>
                      <a:pt x="4880" y="0"/>
                    </a:moveTo>
                    <a:lnTo>
                      <a:pt x="4880" y="0"/>
                    </a:lnTo>
                    <a:cubicBezTo>
                      <a:pt x="4425" y="129"/>
                      <a:pt x="3980" y="258"/>
                      <a:pt x="3534" y="406"/>
                    </a:cubicBezTo>
                    <a:lnTo>
                      <a:pt x="1505" y="2436"/>
                    </a:lnTo>
                    <a:lnTo>
                      <a:pt x="634" y="1564"/>
                    </a:lnTo>
                    <a:cubicBezTo>
                      <a:pt x="426" y="1663"/>
                      <a:pt x="218" y="1762"/>
                      <a:pt x="0" y="1871"/>
                    </a:cubicBezTo>
                    <a:lnTo>
                      <a:pt x="1040" y="2901"/>
                    </a:lnTo>
                    <a:lnTo>
                      <a:pt x="1505" y="3376"/>
                    </a:lnTo>
                    <a:lnTo>
                      <a:pt x="1515" y="3376"/>
                    </a:lnTo>
                    <a:lnTo>
                      <a:pt x="1980" y="2901"/>
                    </a:lnTo>
                    <a:lnTo>
                      <a:pt x="4504" y="377"/>
                    </a:lnTo>
                    <a:lnTo>
                      <a:pt x="4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5"/>
              <p:cNvSpPr/>
              <p:nvPr/>
            </p:nvSpPr>
            <p:spPr>
              <a:xfrm>
                <a:off x="2689900" y="1891575"/>
                <a:ext cx="233400" cy="158650"/>
              </a:xfrm>
              <a:custGeom>
                <a:avLst/>
                <a:gdLst/>
                <a:ahLst/>
                <a:cxnLst/>
                <a:rect l="l" t="t" r="r" b="b"/>
                <a:pathLst>
                  <a:path w="9336" h="6346" extrusionOk="0">
                    <a:moveTo>
                      <a:pt x="9335" y="0"/>
                    </a:moveTo>
                    <a:cubicBezTo>
                      <a:pt x="8949" y="60"/>
                      <a:pt x="8573" y="129"/>
                      <a:pt x="8197" y="198"/>
                    </a:cubicBezTo>
                    <a:lnTo>
                      <a:pt x="7959" y="436"/>
                    </a:lnTo>
                    <a:lnTo>
                      <a:pt x="7880" y="515"/>
                    </a:lnTo>
                    <a:lnTo>
                      <a:pt x="3000" y="5405"/>
                    </a:lnTo>
                    <a:lnTo>
                      <a:pt x="594" y="3000"/>
                    </a:lnTo>
                    <a:cubicBezTo>
                      <a:pt x="396" y="3119"/>
                      <a:pt x="198" y="3228"/>
                      <a:pt x="0" y="3346"/>
                    </a:cubicBezTo>
                    <a:lnTo>
                      <a:pt x="2525" y="5871"/>
                    </a:lnTo>
                    <a:lnTo>
                      <a:pt x="3000" y="6346"/>
                    </a:lnTo>
                    <a:lnTo>
                      <a:pt x="3465" y="5871"/>
                    </a:lnTo>
                    <a:lnTo>
                      <a:pt x="8345" y="990"/>
                    </a:lnTo>
                    <a:lnTo>
                      <a:pt x="8434" y="911"/>
                    </a:lnTo>
                    <a:lnTo>
                      <a:pt x="93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5"/>
              <p:cNvSpPr/>
              <p:nvPr/>
            </p:nvSpPr>
            <p:spPr>
              <a:xfrm>
                <a:off x="3027450" y="1885400"/>
                <a:ext cx="97775" cy="100000"/>
              </a:xfrm>
              <a:custGeom>
                <a:avLst/>
                <a:gdLst/>
                <a:ahLst/>
                <a:cxnLst/>
                <a:rect l="l" t="t" r="r" b="b"/>
                <a:pathLst>
                  <a:path w="3911" h="4000" extrusionOk="0">
                    <a:moveTo>
                      <a:pt x="1080" y="0"/>
                    </a:moveTo>
                    <a:lnTo>
                      <a:pt x="2971" y="1891"/>
                    </a:lnTo>
                    <a:lnTo>
                      <a:pt x="1802" y="3049"/>
                    </a:lnTo>
                    <a:lnTo>
                      <a:pt x="1802" y="3059"/>
                    </a:lnTo>
                    <a:lnTo>
                      <a:pt x="941" y="2188"/>
                    </a:lnTo>
                    <a:lnTo>
                      <a:pt x="1456" y="1673"/>
                    </a:lnTo>
                    <a:lnTo>
                      <a:pt x="981" y="1208"/>
                    </a:lnTo>
                    <a:lnTo>
                      <a:pt x="466" y="1722"/>
                    </a:lnTo>
                    <a:lnTo>
                      <a:pt x="1" y="2188"/>
                    </a:lnTo>
                    <a:lnTo>
                      <a:pt x="466" y="2663"/>
                    </a:lnTo>
                    <a:lnTo>
                      <a:pt x="1327" y="3524"/>
                    </a:lnTo>
                    <a:lnTo>
                      <a:pt x="1802" y="3999"/>
                    </a:lnTo>
                    <a:lnTo>
                      <a:pt x="2268" y="3524"/>
                    </a:lnTo>
                    <a:lnTo>
                      <a:pt x="3436" y="2356"/>
                    </a:lnTo>
                    <a:lnTo>
                      <a:pt x="3911" y="1891"/>
                    </a:lnTo>
                    <a:lnTo>
                      <a:pt x="3436" y="1416"/>
                    </a:lnTo>
                    <a:lnTo>
                      <a:pt x="2089" y="69"/>
                    </a:lnTo>
                    <a:cubicBezTo>
                      <a:pt x="1753" y="40"/>
                      <a:pt x="1416" y="20"/>
                      <a:pt x="1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5"/>
              <p:cNvSpPr/>
              <p:nvPr/>
            </p:nvSpPr>
            <p:spPr>
              <a:xfrm>
                <a:off x="2961125" y="1884400"/>
                <a:ext cx="225000" cy="165100"/>
              </a:xfrm>
              <a:custGeom>
                <a:avLst/>
                <a:gdLst/>
                <a:ahLst/>
                <a:cxnLst/>
                <a:rect l="l" t="t" r="r" b="b"/>
                <a:pathLst>
                  <a:path w="9000" h="6604" extrusionOk="0">
                    <a:moveTo>
                      <a:pt x="2297" y="0"/>
                    </a:moveTo>
                    <a:lnTo>
                      <a:pt x="466" y="1832"/>
                    </a:lnTo>
                    <a:lnTo>
                      <a:pt x="1" y="2307"/>
                    </a:lnTo>
                    <a:lnTo>
                      <a:pt x="466" y="2772"/>
                    </a:lnTo>
                    <a:lnTo>
                      <a:pt x="3832" y="6128"/>
                    </a:lnTo>
                    <a:lnTo>
                      <a:pt x="4297" y="6603"/>
                    </a:lnTo>
                    <a:lnTo>
                      <a:pt x="4762" y="6128"/>
                    </a:lnTo>
                    <a:lnTo>
                      <a:pt x="8524" y="2376"/>
                    </a:lnTo>
                    <a:lnTo>
                      <a:pt x="8999" y="1901"/>
                    </a:lnTo>
                    <a:lnTo>
                      <a:pt x="8524" y="1436"/>
                    </a:lnTo>
                    <a:lnTo>
                      <a:pt x="7643" y="555"/>
                    </a:lnTo>
                    <a:cubicBezTo>
                      <a:pt x="7257" y="476"/>
                      <a:pt x="6881" y="396"/>
                      <a:pt x="6495" y="337"/>
                    </a:cubicBezTo>
                    <a:lnTo>
                      <a:pt x="6495" y="337"/>
                    </a:lnTo>
                    <a:lnTo>
                      <a:pt x="8059" y="1901"/>
                    </a:lnTo>
                    <a:lnTo>
                      <a:pt x="4297" y="5663"/>
                    </a:lnTo>
                    <a:lnTo>
                      <a:pt x="941" y="2307"/>
                    </a:lnTo>
                    <a:lnTo>
                      <a:pt x="3218" y="20"/>
                    </a:lnTo>
                    <a:cubicBezTo>
                      <a:pt x="2931" y="10"/>
                      <a:pt x="2644" y="0"/>
                      <a:pt x="2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5"/>
              <p:cNvSpPr/>
              <p:nvPr/>
            </p:nvSpPr>
            <p:spPr>
              <a:xfrm>
                <a:off x="2780475" y="1885400"/>
                <a:ext cx="253200" cy="316300"/>
              </a:xfrm>
              <a:custGeom>
                <a:avLst/>
                <a:gdLst/>
                <a:ahLst/>
                <a:cxnLst/>
                <a:rect l="l" t="t" r="r" b="b"/>
                <a:pathLst>
                  <a:path w="10128" h="12652" extrusionOk="0">
                    <a:moveTo>
                      <a:pt x="8157" y="0"/>
                    </a:moveTo>
                    <a:cubicBezTo>
                      <a:pt x="7811" y="20"/>
                      <a:pt x="7474" y="50"/>
                      <a:pt x="7138" y="79"/>
                    </a:cubicBezTo>
                    <a:lnTo>
                      <a:pt x="5435" y="1782"/>
                    </a:lnTo>
                    <a:lnTo>
                      <a:pt x="5415" y="1802"/>
                    </a:lnTo>
                    <a:lnTo>
                      <a:pt x="476" y="6751"/>
                    </a:lnTo>
                    <a:lnTo>
                      <a:pt x="0" y="7217"/>
                    </a:lnTo>
                    <a:lnTo>
                      <a:pt x="476" y="7692"/>
                    </a:lnTo>
                    <a:lnTo>
                      <a:pt x="4960" y="12176"/>
                    </a:lnTo>
                    <a:lnTo>
                      <a:pt x="5435" y="12651"/>
                    </a:lnTo>
                    <a:lnTo>
                      <a:pt x="5900" y="12176"/>
                    </a:lnTo>
                    <a:lnTo>
                      <a:pt x="9662" y="8424"/>
                    </a:lnTo>
                    <a:lnTo>
                      <a:pt x="10127" y="7949"/>
                    </a:lnTo>
                    <a:lnTo>
                      <a:pt x="9662" y="7484"/>
                    </a:lnTo>
                    <a:lnTo>
                      <a:pt x="6306" y="4118"/>
                    </a:lnTo>
                    <a:lnTo>
                      <a:pt x="5831" y="3653"/>
                    </a:lnTo>
                    <a:lnTo>
                      <a:pt x="5366" y="4118"/>
                    </a:lnTo>
                    <a:lnTo>
                      <a:pt x="2832" y="6652"/>
                    </a:lnTo>
                    <a:lnTo>
                      <a:pt x="2366" y="7118"/>
                    </a:lnTo>
                    <a:lnTo>
                      <a:pt x="2366" y="7127"/>
                    </a:lnTo>
                    <a:lnTo>
                      <a:pt x="2832" y="7593"/>
                    </a:lnTo>
                    <a:lnTo>
                      <a:pt x="4990" y="9751"/>
                    </a:lnTo>
                    <a:lnTo>
                      <a:pt x="5455" y="10216"/>
                    </a:lnTo>
                    <a:lnTo>
                      <a:pt x="5465" y="10216"/>
                    </a:lnTo>
                    <a:lnTo>
                      <a:pt x="5930" y="9751"/>
                    </a:lnTo>
                    <a:lnTo>
                      <a:pt x="7098" y="8583"/>
                    </a:lnTo>
                    <a:lnTo>
                      <a:pt x="7563" y="8107"/>
                    </a:lnTo>
                    <a:lnTo>
                      <a:pt x="7098" y="7642"/>
                    </a:lnTo>
                    <a:lnTo>
                      <a:pt x="6237" y="6781"/>
                    </a:lnTo>
                    <a:lnTo>
                      <a:pt x="5762" y="6306"/>
                    </a:lnTo>
                    <a:lnTo>
                      <a:pt x="5296" y="6781"/>
                    </a:lnTo>
                    <a:lnTo>
                      <a:pt x="4772" y="7296"/>
                    </a:lnTo>
                    <a:lnTo>
                      <a:pt x="5247" y="7761"/>
                    </a:lnTo>
                    <a:lnTo>
                      <a:pt x="5762" y="7246"/>
                    </a:lnTo>
                    <a:lnTo>
                      <a:pt x="6623" y="8107"/>
                    </a:lnTo>
                    <a:lnTo>
                      <a:pt x="5465" y="9276"/>
                    </a:lnTo>
                    <a:lnTo>
                      <a:pt x="3307" y="7118"/>
                    </a:lnTo>
                    <a:lnTo>
                      <a:pt x="5831" y="4593"/>
                    </a:lnTo>
                    <a:lnTo>
                      <a:pt x="9197" y="7949"/>
                    </a:lnTo>
                    <a:lnTo>
                      <a:pt x="5435" y="11711"/>
                    </a:lnTo>
                    <a:lnTo>
                      <a:pt x="941" y="7217"/>
                    </a:lnTo>
                    <a:lnTo>
                      <a:pt x="5900" y="2257"/>
                    </a:lnTo>
                    <a:lnTo>
                      <a:pt x="8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5"/>
              <p:cNvSpPr/>
              <p:nvPr/>
            </p:nvSpPr>
            <p:spPr>
              <a:xfrm>
                <a:off x="3274700" y="1936875"/>
                <a:ext cx="92075" cy="70550"/>
              </a:xfrm>
              <a:custGeom>
                <a:avLst/>
                <a:gdLst/>
                <a:ahLst/>
                <a:cxnLst/>
                <a:rect l="l" t="t" r="r" b="b"/>
                <a:pathLst>
                  <a:path w="3683" h="2822" extrusionOk="0">
                    <a:moveTo>
                      <a:pt x="0" y="0"/>
                    </a:moveTo>
                    <a:lnTo>
                      <a:pt x="188" y="188"/>
                    </a:lnTo>
                    <a:lnTo>
                      <a:pt x="198" y="188"/>
                    </a:lnTo>
                    <a:lnTo>
                      <a:pt x="2346" y="2346"/>
                    </a:lnTo>
                    <a:lnTo>
                      <a:pt x="2811" y="2821"/>
                    </a:lnTo>
                    <a:lnTo>
                      <a:pt x="2821" y="2821"/>
                    </a:lnTo>
                    <a:lnTo>
                      <a:pt x="3287" y="2346"/>
                    </a:lnTo>
                    <a:lnTo>
                      <a:pt x="3683" y="1960"/>
                    </a:lnTo>
                    <a:cubicBezTo>
                      <a:pt x="3485" y="1831"/>
                      <a:pt x="3296" y="1713"/>
                      <a:pt x="3099" y="1594"/>
                    </a:cubicBezTo>
                    <a:lnTo>
                      <a:pt x="2821" y="1881"/>
                    </a:lnTo>
                    <a:lnTo>
                      <a:pt x="1812" y="861"/>
                    </a:lnTo>
                    <a:cubicBezTo>
                      <a:pt x="1218" y="554"/>
                      <a:pt x="614" y="2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5"/>
              <p:cNvSpPr/>
              <p:nvPr/>
            </p:nvSpPr>
            <p:spPr>
              <a:xfrm>
                <a:off x="3206875" y="1916575"/>
                <a:ext cx="193300" cy="150000"/>
              </a:xfrm>
              <a:custGeom>
                <a:avLst/>
                <a:gdLst/>
                <a:ahLst/>
                <a:cxnLst/>
                <a:rect l="l" t="t" r="r" b="b"/>
                <a:pathLst>
                  <a:path w="7732" h="6000" extrusionOk="0">
                    <a:moveTo>
                      <a:pt x="565" y="0"/>
                    </a:moveTo>
                    <a:lnTo>
                      <a:pt x="476" y="89"/>
                    </a:lnTo>
                    <a:lnTo>
                      <a:pt x="1" y="565"/>
                    </a:lnTo>
                    <a:lnTo>
                      <a:pt x="476" y="1030"/>
                    </a:lnTo>
                    <a:lnTo>
                      <a:pt x="4960" y="5524"/>
                    </a:lnTo>
                    <a:lnTo>
                      <a:pt x="5435" y="5999"/>
                    </a:lnTo>
                    <a:lnTo>
                      <a:pt x="5901" y="5524"/>
                    </a:lnTo>
                    <a:lnTo>
                      <a:pt x="7732" y="3693"/>
                    </a:lnTo>
                    <a:cubicBezTo>
                      <a:pt x="7554" y="3564"/>
                      <a:pt x="7376" y="3425"/>
                      <a:pt x="7187" y="3297"/>
                    </a:cubicBezTo>
                    <a:lnTo>
                      <a:pt x="5435" y="5059"/>
                    </a:lnTo>
                    <a:lnTo>
                      <a:pt x="941" y="565"/>
                    </a:lnTo>
                    <a:lnTo>
                      <a:pt x="1258" y="238"/>
                    </a:lnTo>
                    <a:cubicBezTo>
                      <a:pt x="1030" y="159"/>
                      <a:pt x="793" y="80"/>
                      <a:pt x="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5"/>
              <p:cNvSpPr/>
              <p:nvPr/>
            </p:nvSpPr>
            <p:spPr>
              <a:xfrm>
                <a:off x="3417475" y="2048225"/>
                <a:ext cx="106700" cy="108925"/>
              </a:xfrm>
              <a:custGeom>
                <a:avLst/>
                <a:gdLst/>
                <a:ahLst/>
                <a:cxnLst/>
                <a:rect l="l" t="t" r="r" b="b"/>
                <a:pathLst>
                  <a:path w="4268" h="4357" extrusionOk="0">
                    <a:moveTo>
                      <a:pt x="1258" y="1"/>
                    </a:moveTo>
                    <a:lnTo>
                      <a:pt x="476" y="793"/>
                    </a:lnTo>
                    <a:lnTo>
                      <a:pt x="1" y="1258"/>
                    </a:lnTo>
                    <a:lnTo>
                      <a:pt x="466" y="1733"/>
                    </a:lnTo>
                    <a:lnTo>
                      <a:pt x="476" y="1733"/>
                    </a:lnTo>
                    <a:lnTo>
                      <a:pt x="2624" y="3881"/>
                    </a:lnTo>
                    <a:lnTo>
                      <a:pt x="2624" y="3891"/>
                    </a:lnTo>
                    <a:lnTo>
                      <a:pt x="3099" y="4356"/>
                    </a:lnTo>
                    <a:lnTo>
                      <a:pt x="3565" y="3881"/>
                    </a:lnTo>
                    <a:lnTo>
                      <a:pt x="4267" y="3188"/>
                    </a:lnTo>
                    <a:cubicBezTo>
                      <a:pt x="4129" y="3010"/>
                      <a:pt x="3990" y="2842"/>
                      <a:pt x="3842" y="2673"/>
                    </a:cubicBezTo>
                    <a:lnTo>
                      <a:pt x="3099" y="3416"/>
                    </a:lnTo>
                    <a:lnTo>
                      <a:pt x="941" y="1258"/>
                    </a:lnTo>
                    <a:lnTo>
                      <a:pt x="1753" y="456"/>
                    </a:lnTo>
                    <a:cubicBezTo>
                      <a:pt x="1585" y="298"/>
                      <a:pt x="1426" y="149"/>
                      <a:pt x="1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5"/>
              <p:cNvSpPr/>
              <p:nvPr/>
            </p:nvSpPr>
            <p:spPr>
              <a:xfrm>
                <a:off x="3358325" y="2022500"/>
                <a:ext cx="191575" cy="195525"/>
              </a:xfrm>
              <a:custGeom>
                <a:avLst/>
                <a:gdLst/>
                <a:ahLst/>
                <a:cxnLst/>
                <a:rect l="l" t="t" r="r" b="b"/>
                <a:pathLst>
                  <a:path w="7663" h="7821" extrusionOk="0">
                    <a:moveTo>
                      <a:pt x="2397" y="0"/>
                    </a:moveTo>
                    <a:lnTo>
                      <a:pt x="476" y="1911"/>
                    </a:lnTo>
                    <a:lnTo>
                      <a:pt x="1" y="2386"/>
                    </a:lnTo>
                    <a:lnTo>
                      <a:pt x="476" y="2851"/>
                    </a:lnTo>
                    <a:lnTo>
                      <a:pt x="4970" y="7345"/>
                    </a:lnTo>
                    <a:lnTo>
                      <a:pt x="5436" y="7821"/>
                    </a:lnTo>
                    <a:lnTo>
                      <a:pt x="5911" y="7345"/>
                    </a:lnTo>
                    <a:lnTo>
                      <a:pt x="7663" y="5593"/>
                    </a:lnTo>
                    <a:cubicBezTo>
                      <a:pt x="7534" y="5415"/>
                      <a:pt x="7406" y="5227"/>
                      <a:pt x="7267" y="5049"/>
                    </a:cubicBezTo>
                    <a:lnTo>
                      <a:pt x="5436" y="6880"/>
                    </a:lnTo>
                    <a:lnTo>
                      <a:pt x="941" y="2386"/>
                    </a:lnTo>
                    <a:lnTo>
                      <a:pt x="2911" y="416"/>
                    </a:lnTo>
                    <a:cubicBezTo>
                      <a:pt x="2743" y="277"/>
                      <a:pt x="2575" y="139"/>
                      <a:pt x="2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5"/>
              <p:cNvSpPr/>
              <p:nvPr/>
            </p:nvSpPr>
            <p:spPr>
              <a:xfrm>
                <a:off x="3477875" y="2079900"/>
                <a:ext cx="15600" cy="15875"/>
              </a:xfrm>
              <a:custGeom>
                <a:avLst/>
                <a:gdLst/>
                <a:ahLst/>
                <a:cxnLst/>
                <a:rect l="l" t="t" r="r" b="b"/>
                <a:pathLst>
                  <a:path w="624" h="635" extrusionOk="0">
                    <a:moveTo>
                      <a:pt x="159" y="1"/>
                    </a:moveTo>
                    <a:lnTo>
                      <a:pt x="0" y="169"/>
                    </a:lnTo>
                    <a:lnTo>
                      <a:pt x="466" y="634"/>
                    </a:lnTo>
                    <a:lnTo>
                      <a:pt x="614" y="486"/>
                    </a:lnTo>
                    <a:lnTo>
                      <a:pt x="624" y="486"/>
                    </a:lnTo>
                    <a:cubicBezTo>
                      <a:pt x="466" y="318"/>
                      <a:pt x="317" y="159"/>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5"/>
              <p:cNvSpPr/>
              <p:nvPr/>
            </p:nvSpPr>
            <p:spPr>
              <a:xfrm>
                <a:off x="2521850" y="2044275"/>
                <a:ext cx="175750" cy="164350"/>
              </a:xfrm>
              <a:custGeom>
                <a:avLst/>
                <a:gdLst/>
                <a:ahLst/>
                <a:cxnLst/>
                <a:rect l="l" t="t" r="r" b="b"/>
                <a:pathLst>
                  <a:path w="7030" h="6574" extrusionOk="0">
                    <a:moveTo>
                      <a:pt x="3931" y="0"/>
                    </a:moveTo>
                    <a:lnTo>
                      <a:pt x="3931" y="10"/>
                    </a:lnTo>
                    <a:lnTo>
                      <a:pt x="3465" y="475"/>
                    </a:lnTo>
                    <a:lnTo>
                      <a:pt x="2297" y="1644"/>
                    </a:lnTo>
                    <a:lnTo>
                      <a:pt x="1822" y="2109"/>
                    </a:lnTo>
                    <a:lnTo>
                      <a:pt x="2297" y="2584"/>
                    </a:lnTo>
                    <a:lnTo>
                      <a:pt x="3159" y="3445"/>
                    </a:lnTo>
                    <a:lnTo>
                      <a:pt x="3634" y="3920"/>
                    </a:lnTo>
                    <a:lnTo>
                      <a:pt x="4099" y="3445"/>
                    </a:lnTo>
                    <a:lnTo>
                      <a:pt x="4614" y="2930"/>
                    </a:lnTo>
                    <a:lnTo>
                      <a:pt x="4148" y="2465"/>
                    </a:lnTo>
                    <a:lnTo>
                      <a:pt x="3634" y="2980"/>
                    </a:lnTo>
                    <a:lnTo>
                      <a:pt x="2763" y="2109"/>
                    </a:lnTo>
                    <a:lnTo>
                      <a:pt x="3931" y="951"/>
                    </a:lnTo>
                    <a:lnTo>
                      <a:pt x="6089" y="3099"/>
                    </a:lnTo>
                    <a:lnTo>
                      <a:pt x="3564" y="5633"/>
                    </a:lnTo>
                    <a:lnTo>
                      <a:pt x="436" y="2505"/>
                    </a:lnTo>
                    <a:cubicBezTo>
                      <a:pt x="288" y="2673"/>
                      <a:pt x="149" y="2841"/>
                      <a:pt x="1" y="3010"/>
                    </a:cubicBezTo>
                    <a:lnTo>
                      <a:pt x="3089" y="6098"/>
                    </a:lnTo>
                    <a:lnTo>
                      <a:pt x="3564" y="6573"/>
                    </a:lnTo>
                    <a:lnTo>
                      <a:pt x="4030" y="6098"/>
                    </a:lnTo>
                    <a:lnTo>
                      <a:pt x="6554" y="3574"/>
                    </a:lnTo>
                    <a:lnTo>
                      <a:pt x="7029" y="3099"/>
                    </a:lnTo>
                    <a:lnTo>
                      <a:pt x="6564" y="2633"/>
                    </a:lnTo>
                    <a:lnTo>
                      <a:pt x="6554" y="2633"/>
                    </a:lnTo>
                    <a:lnTo>
                      <a:pt x="4406" y="475"/>
                    </a:lnTo>
                    <a:lnTo>
                      <a:pt x="39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5"/>
              <p:cNvSpPr/>
              <p:nvPr/>
            </p:nvSpPr>
            <p:spPr>
              <a:xfrm>
                <a:off x="2411975" y="2005900"/>
                <a:ext cx="344775" cy="383125"/>
              </a:xfrm>
              <a:custGeom>
                <a:avLst/>
                <a:gdLst/>
                <a:ahLst/>
                <a:cxnLst/>
                <a:rect l="l" t="t" r="r" b="b"/>
                <a:pathLst>
                  <a:path w="13791" h="15325" extrusionOk="0">
                    <a:moveTo>
                      <a:pt x="9246" y="1"/>
                    </a:moveTo>
                    <a:cubicBezTo>
                      <a:pt x="9068" y="130"/>
                      <a:pt x="8890" y="268"/>
                      <a:pt x="8712" y="397"/>
                    </a:cubicBezTo>
                    <a:lnTo>
                      <a:pt x="12850" y="4545"/>
                    </a:lnTo>
                    <a:lnTo>
                      <a:pt x="7880" y="9504"/>
                    </a:lnTo>
                    <a:lnTo>
                      <a:pt x="3000" y="14384"/>
                    </a:lnTo>
                    <a:lnTo>
                      <a:pt x="258" y="11642"/>
                    </a:lnTo>
                    <a:cubicBezTo>
                      <a:pt x="169" y="11870"/>
                      <a:pt x="80" y="12098"/>
                      <a:pt x="0" y="12325"/>
                    </a:cubicBezTo>
                    <a:lnTo>
                      <a:pt x="2535" y="14860"/>
                    </a:lnTo>
                    <a:lnTo>
                      <a:pt x="3000" y="15325"/>
                    </a:lnTo>
                    <a:lnTo>
                      <a:pt x="3475" y="14860"/>
                    </a:lnTo>
                    <a:lnTo>
                      <a:pt x="8435" y="9890"/>
                    </a:lnTo>
                    <a:lnTo>
                      <a:pt x="13315" y="5010"/>
                    </a:lnTo>
                    <a:lnTo>
                      <a:pt x="13790" y="4545"/>
                    </a:lnTo>
                    <a:lnTo>
                      <a:pt x="13315" y="4069"/>
                    </a:lnTo>
                    <a:lnTo>
                      <a:pt x="92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5"/>
              <p:cNvSpPr/>
              <p:nvPr/>
            </p:nvSpPr>
            <p:spPr>
              <a:xfrm>
                <a:off x="2439200" y="2200425"/>
                <a:ext cx="70550" cy="69325"/>
              </a:xfrm>
              <a:custGeom>
                <a:avLst/>
                <a:gdLst/>
                <a:ahLst/>
                <a:cxnLst/>
                <a:rect l="l" t="t" r="r" b="b"/>
                <a:pathLst>
                  <a:path w="2822" h="2773" extrusionOk="0">
                    <a:moveTo>
                      <a:pt x="1040" y="1"/>
                    </a:moveTo>
                    <a:cubicBezTo>
                      <a:pt x="664" y="634"/>
                      <a:pt x="317" y="1278"/>
                      <a:pt x="0" y="1941"/>
                    </a:cubicBezTo>
                    <a:lnTo>
                      <a:pt x="1020" y="921"/>
                    </a:lnTo>
                    <a:lnTo>
                      <a:pt x="1881" y="1783"/>
                    </a:lnTo>
                    <a:lnTo>
                      <a:pt x="1366" y="2297"/>
                    </a:lnTo>
                    <a:lnTo>
                      <a:pt x="1832" y="2772"/>
                    </a:lnTo>
                    <a:lnTo>
                      <a:pt x="2356" y="2258"/>
                    </a:lnTo>
                    <a:lnTo>
                      <a:pt x="2822" y="1783"/>
                    </a:lnTo>
                    <a:lnTo>
                      <a:pt x="2356" y="1317"/>
                    </a:lnTo>
                    <a:lnTo>
                      <a:pt x="1485" y="456"/>
                    </a:lnTo>
                    <a:lnTo>
                      <a:pt x="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5"/>
              <p:cNvSpPr/>
              <p:nvPr/>
            </p:nvSpPr>
            <p:spPr>
              <a:xfrm>
                <a:off x="2429550" y="2159100"/>
                <a:ext cx="146525" cy="171025"/>
              </a:xfrm>
              <a:custGeom>
                <a:avLst/>
                <a:gdLst/>
                <a:ahLst/>
                <a:cxnLst/>
                <a:rect l="l" t="t" r="r" b="b"/>
                <a:pathLst>
                  <a:path w="5861" h="6841" extrusionOk="0">
                    <a:moveTo>
                      <a:pt x="2495" y="1"/>
                    </a:moveTo>
                    <a:cubicBezTo>
                      <a:pt x="2366" y="189"/>
                      <a:pt x="2238" y="377"/>
                      <a:pt x="2119" y="565"/>
                    </a:cubicBezTo>
                    <a:lnTo>
                      <a:pt x="4920" y="3366"/>
                    </a:lnTo>
                    <a:lnTo>
                      <a:pt x="2396" y="5900"/>
                    </a:lnTo>
                    <a:lnTo>
                      <a:pt x="287" y="3792"/>
                    </a:lnTo>
                    <a:cubicBezTo>
                      <a:pt x="188" y="4010"/>
                      <a:pt x="89" y="4218"/>
                      <a:pt x="0" y="4435"/>
                    </a:cubicBezTo>
                    <a:lnTo>
                      <a:pt x="1921" y="6366"/>
                    </a:lnTo>
                    <a:lnTo>
                      <a:pt x="2396" y="6841"/>
                    </a:lnTo>
                    <a:lnTo>
                      <a:pt x="2396" y="6831"/>
                    </a:lnTo>
                    <a:lnTo>
                      <a:pt x="2861" y="6366"/>
                    </a:lnTo>
                    <a:lnTo>
                      <a:pt x="5395" y="3841"/>
                    </a:lnTo>
                    <a:lnTo>
                      <a:pt x="5861" y="3366"/>
                    </a:lnTo>
                    <a:lnTo>
                      <a:pt x="5395" y="2901"/>
                    </a:lnTo>
                    <a:lnTo>
                      <a:pt x="24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5"/>
              <p:cNvSpPr/>
              <p:nvPr/>
            </p:nvSpPr>
            <p:spPr>
              <a:xfrm>
                <a:off x="2502800" y="2135100"/>
                <a:ext cx="405400" cy="405650"/>
              </a:xfrm>
              <a:custGeom>
                <a:avLst/>
                <a:gdLst/>
                <a:ahLst/>
                <a:cxnLst/>
                <a:rect l="l" t="t" r="r" b="b"/>
                <a:pathLst>
                  <a:path w="16216" h="16226" extrusionOk="0">
                    <a:moveTo>
                      <a:pt x="10781" y="0"/>
                    </a:moveTo>
                    <a:lnTo>
                      <a:pt x="10315" y="475"/>
                    </a:lnTo>
                    <a:lnTo>
                      <a:pt x="5425" y="5356"/>
                    </a:lnTo>
                    <a:lnTo>
                      <a:pt x="5386" y="5395"/>
                    </a:lnTo>
                    <a:lnTo>
                      <a:pt x="5346" y="5435"/>
                    </a:lnTo>
                    <a:lnTo>
                      <a:pt x="466" y="10315"/>
                    </a:lnTo>
                    <a:lnTo>
                      <a:pt x="0" y="10790"/>
                    </a:lnTo>
                    <a:lnTo>
                      <a:pt x="466" y="11256"/>
                    </a:lnTo>
                    <a:lnTo>
                      <a:pt x="4960" y="15750"/>
                    </a:lnTo>
                    <a:lnTo>
                      <a:pt x="5425" y="16225"/>
                    </a:lnTo>
                    <a:lnTo>
                      <a:pt x="5900" y="15750"/>
                    </a:lnTo>
                    <a:lnTo>
                      <a:pt x="9652" y="11988"/>
                    </a:lnTo>
                    <a:lnTo>
                      <a:pt x="10127" y="11523"/>
                    </a:lnTo>
                    <a:lnTo>
                      <a:pt x="9652" y="11048"/>
                    </a:lnTo>
                    <a:lnTo>
                      <a:pt x="6296" y="7692"/>
                    </a:lnTo>
                    <a:lnTo>
                      <a:pt x="5831" y="7227"/>
                    </a:lnTo>
                    <a:lnTo>
                      <a:pt x="5356" y="7692"/>
                    </a:lnTo>
                    <a:lnTo>
                      <a:pt x="2832" y="10226"/>
                    </a:lnTo>
                    <a:lnTo>
                      <a:pt x="2356" y="10691"/>
                    </a:lnTo>
                    <a:lnTo>
                      <a:pt x="2832" y="11167"/>
                    </a:lnTo>
                    <a:lnTo>
                      <a:pt x="2832" y="11157"/>
                    </a:lnTo>
                    <a:lnTo>
                      <a:pt x="4990" y="13315"/>
                    </a:lnTo>
                    <a:lnTo>
                      <a:pt x="4980" y="13315"/>
                    </a:lnTo>
                    <a:lnTo>
                      <a:pt x="5455" y="13790"/>
                    </a:lnTo>
                    <a:lnTo>
                      <a:pt x="5920" y="13315"/>
                    </a:lnTo>
                    <a:lnTo>
                      <a:pt x="7088" y="12147"/>
                    </a:lnTo>
                    <a:lnTo>
                      <a:pt x="7563" y="11681"/>
                    </a:lnTo>
                    <a:lnTo>
                      <a:pt x="7088" y="11206"/>
                    </a:lnTo>
                    <a:lnTo>
                      <a:pt x="6227" y="10345"/>
                    </a:lnTo>
                    <a:lnTo>
                      <a:pt x="5752" y="9880"/>
                    </a:lnTo>
                    <a:lnTo>
                      <a:pt x="5287" y="10345"/>
                    </a:lnTo>
                    <a:lnTo>
                      <a:pt x="4772" y="10860"/>
                    </a:lnTo>
                    <a:lnTo>
                      <a:pt x="5237" y="11335"/>
                    </a:lnTo>
                    <a:lnTo>
                      <a:pt x="5752" y="10820"/>
                    </a:lnTo>
                    <a:lnTo>
                      <a:pt x="6623" y="11681"/>
                    </a:lnTo>
                    <a:lnTo>
                      <a:pt x="5455" y="12849"/>
                    </a:lnTo>
                    <a:lnTo>
                      <a:pt x="3297" y="10691"/>
                    </a:lnTo>
                    <a:lnTo>
                      <a:pt x="5831" y="8167"/>
                    </a:lnTo>
                    <a:lnTo>
                      <a:pt x="9187" y="11523"/>
                    </a:lnTo>
                    <a:lnTo>
                      <a:pt x="5425" y="15285"/>
                    </a:lnTo>
                    <a:lnTo>
                      <a:pt x="931" y="10790"/>
                    </a:lnTo>
                    <a:lnTo>
                      <a:pt x="5821" y="5900"/>
                    </a:lnTo>
                    <a:lnTo>
                      <a:pt x="5900" y="5821"/>
                    </a:lnTo>
                    <a:lnTo>
                      <a:pt x="10781" y="941"/>
                    </a:lnTo>
                    <a:lnTo>
                      <a:pt x="15275" y="5435"/>
                    </a:lnTo>
                    <a:lnTo>
                      <a:pt x="11513" y="9197"/>
                    </a:lnTo>
                    <a:lnTo>
                      <a:pt x="8157" y="5831"/>
                    </a:lnTo>
                    <a:lnTo>
                      <a:pt x="10682" y="3307"/>
                    </a:lnTo>
                    <a:lnTo>
                      <a:pt x="12840" y="5465"/>
                    </a:lnTo>
                    <a:lnTo>
                      <a:pt x="11672" y="6623"/>
                    </a:lnTo>
                    <a:lnTo>
                      <a:pt x="10810" y="5762"/>
                    </a:lnTo>
                    <a:lnTo>
                      <a:pt x="11325" y="5247"/>
                    </a:lnTo>
                    <a:lnTo>
                      <a:pt x="10860" y="4782"/>
                    </a:lnTo>
                    <a:lnTo>
                      <a:pt x="10345" y="5296"/>
                    </a:lnTo>
                    <a:lnTo>
                      <a:pt x="9870" y="5762"/>
                    </a:lnTo>
                    <a:lnTo>
                      <a:pt x="10345" y="6237"/>
                    </a:lnTo>
                    <a:lnTo>
                      <a:pt x="11206" y="7098"/>
                    </a:lnTo>
                    <a:lnTo>
                      <a:pt x="11672" y="7563"/>
                    </a:lnTo>
                    <a:lnTo>
                      <a:pt x="12147" y="7098"/>
                    </a:lnTo>
                    <a:lnTo>
                      <a:pt x="13305" y="5930"/>
                    </a:lnTo>
                    <a:lnTo>
                      <a:pt x="13780" y="5465"/>
                    </a:lnTo>
                    <a:lnTo>
                      <a:pt x="13780" y="5455"/>
                    </a:lnTo>
                    <a:lnTo>
                      <a:pt x="13315" y="4989"/>
                    </a:lnTo>
                    <a:lnTo>
                      <a:pt x="13305" y="4989"/>
                    </a:lnTo>
                    <a:lnTo>
                      <a:pt x="11157" y="2831"/>
                    </a:lnTo>
                    <a:lnTo>
                      <a:pt x="10692" y="2366"/>
                    </a:lnTo>
                    <a:lnTo>
                      <a:pt x="10682" y="2366"/>
                    </a:lnTo>
                    <a:lnTo>
                      <a:pt x="10216" y="2831"/>
                    </a:lnTo>
                    <a:lnTo>
                      <a:pt x="7682" y="5366"/>
                    </a:lnTo>
                    <a:lnTo>
                      <a:pt x="7217" y="5831"/>
                    </a:lnTo>
                    <a:lnTo>
                      <a:pt x="7682" y="6306"/>
                    </a:lnTo>
                    <a:lnTo>
                      <a:pt x="11048" y="9662"/>
                    </a:lnTo>
                    <a:lnTo>
                      <a:pt x="11513" y="10127"/>
                    </a:lnTo>
                    <a:lnTo>
                      <a:pt x="11988" y="9662"/>
                    </a:lnTo>
                    <a:lnTo>
                      <a:pt x="15740" y="5900"/>
                    </a:lnTo>
                    <a:lnTo>
                      <a:pt x="16215" y="5435"/>
                    </a:lnTo>
                    <a:lnTo>
                      <a:pt x="15740" y="4960"/>
                    </a:lnTo>
                    <a:lnTo>
                      <a:pt x="11256" y="475"/>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5"/>
              <p:cNvSpPr/>
              <p:nvPr/>
            </p:nvSpPr>
            <p:spPr>
              <a:xfrm>
                <a:off x="2929200" y="1999975"/>
                <a:ext cx="405400" cy="405400"/>
              </a:xfrm>
              <a:custGeom>
                <a:avLst/>
                <a:gdLst/>
                <a:ahLst/>
                <a:cxnLst/>
                <a:rect l="l" t="t" r="r" b="b"/>
                <a:pathLst>
                  <a:path w="16216" h="16216" extrusionOk="0">
                    <a:moveTo>
                      <a:pt x="10781" y="0"/>
                    </a:moveTo>
                    <a:lnTo>
                      <a:pt x="10316" y="466"/>
                    </a:lnTo>
                    <a:lnTo>
                      <a:pt x="6554" y="4227"/>
                    </a:lnTo>
                    <a:lnTo>
                      <a:pt x="6079" y="4702"/>
                    </a:lnTo>
                    <a:lnTo>
                      <a:pt x="6554" y="5168"/>
                    </a:lnTo>
                    <a:lnTo>
                      <a:pt x="9910" y="8524"/>
                    </a:lnTo>
                    <a:lnTo>
                      <a:pt x="10385" y="8999"/>
                    </a:lnTo>
                    <a:lnTo>
                      <a:pt x="10850" y="8524"/>
                    </a:lnTo>
                    <a:lnTo>
                      <a:pt x="13384" y="5999"/>
                    </a:lnTo>
                    <a:lnTo>
                      <a:pt x="13850" y="5524"/>
                    </a:lnTo>
                    <a:lnTo>
                      <a:pt x="13384" y="5059"/>
                    </a:lnTo>
                    <a:lnTo>
                      <a:pt x="11226" y="2901"/>
                    </a:lnTo>
                    <a:lnTo>
                      <a:pt x="10761" y="2436"/>
                    </a:lnTo>
                    <a:lnTo>
                      <a:pt x="10751" y="2436"/>
                    </a:lnTo>
                    <a:lnTo>
                      <a:pt x="10286" y="2901"/>
                    </a:lnTo>
                    <a:lnTo>
                      <a:pt x="9118" y="4069"/>
                    </a:lnTo>
                    <a:lnTo>
                      <a:pt x="8653" y="4544"/>
                    </a:lnTo>
                    <a:lnTo>
                      <a:pt x="9118" y="5009"/>
                    </a:lnTo>
                    <a:lnTo>
                      <a:pt x="9979" y="5871"/>
                    </a:lnTo>
                    <a:lnTo>
                      <a:pt x="10454" y="6346"/>
                    </a:lnTo>
                    <a:lnTo>
                      <a:pt x="10920" y="5871"/>
                    </a:lnTo>
                    <a:lnTo>
                      <a:pt x="11444" y="5356"/>
                    </a:lnTo>
                    <a:lnTo>
                      <a:pt x="10969" y="4891"/>
                    </a:lnTo>
                    <a:lnTo>
                      <a:pt x="10454" y="5405"/>
                    </a:lnTo>
                    <a:lnTo>
                      <a:pt x="9593" y="4544"/>
                    </a:lnTo>
                    <a:lnTo>
                      <a:pt x="10751" y="3376"/>
                    </a:lnTo>
                    <a:lnTo>
                      <a:pt x="12909" y="5524"/>
                    </a:lnTo>
                    <a:lnTo>
                      <a:pt x="10385" y="8058"/>
                    </a:lnTo>
                    <a:lnTo>
                      <a:pt x="7019" y="4702"/>
                    </a:lnTo>
                    <a:lnTo>
                      <a:pt x="10781" y="941"/>
                    </a:lnTo>
                    <a:lnTo>
                      <a:pt x="15275" y="5435"/>
                    </a:lnTo>
                    <a:lnTo>
                      <a:pt x="10355" y="10355"/>
                    </a:lnTo>
                    <a:lnTo>
                      <a:pt x="10316" y="10394"/>
                    </a:lnTo>
                    <a:lnTo>
                      <a:pt x="5426" y="15275"/>
                    </a:lnTo>
                    <a:lnTo>
                      <a:pt x="931" y="10781"/>
                    </a:lnTo>
                    <a:lnTo>
                      <a:pt x="4693" y="7029"/>
                    </a:lnTo>
                    <a:lnTo>
                      <a:pt x="8049" y="10385"/>
                    </a:lnTo>
                    <a:lnTo>
                      <a:pt x="5525" y="12919"/>
                    </a:lnTo>
                    <a:lnTo>
                      <a:pt x="3367" y="10761"/>
                    </a:lnTo>
                    <a:lnTo>
                      <a:pt x="4535" y="9593"/>
                    </a:lnTo>
                    <a:lnTo>
                      <a:pt x="5396" y="10454"/>
                    </a:lnTo>
                    <a:lnTo>
                      <a:pt x="4881" y="10969"/>
                    </a:lnTo>
                    <a:lnTo>
                      <a:pt x="5356" y="11444"/>
                    </a:lnTo>
                    <a:lnTo>
                      <a:pt x="5871" y="10929"/>
                    </a:lnTo>
                    <a:lnTo>
                      <a:pt x="6336" y="10454"/>
                    </a:lnTo>
                    <a:lnTo>
                      <a:pt x="5871" y="9989"/>
                    </a:lnTo>
                    <a:lnTo>
                      <a:pt x="5010" y="9127"/>
                    </a:lnTo>
                    <a:lnTo>
                      <a:pt x="4535" y="8652"/>
                    </a:lnTo>
                    <a:lnTo>
                      <a:pt x="4069" y="9127"/>
                    </a:lnTo>
                    <a:lnTo>
                      <a:pt x="2901" y="10286"/>
                    </a:lnTo>
                    <a:lnTo>
                      <a:pt x="2426" y="10761"/>
                    </a:lnTo>
                    <a:lnTo>
                      <a:pt x="2901" y="11226"/>
                    </a:lnTo>
                    <a:lnTo>
                      <a:pt x="5059" y="13384"/>
                    </a:lnTo>
                    <a:lnTo>
                      <a:pt x="5049" y="13384"/>
                    </a:lnTo>
                    <a:lnTo>
                      <a:pt x="5525" y="13859"/>
                    </a:lnTo>
                    <a:lnTo>
                      <a:pt x="5525" y="13849"/>
                    </a:lnTo>
                    <a:lnTo>
                      <a:pt x="6000" y="13384"/>
                    </a:lnTo>
                    <a:lnTo>
                      <a:pt x="8524" y="10860"/>
                    </a:lnTo>
                    <a:lnTo>
                      <a:pt x="8989" y="10385"/>
                    </a:lnTo>
                    <a:lnTo>
                      <a:pt x="8524" y="9919"/>
                    </a:lnTo>
                    <a:lnTo>
                      <a:pt x="5168" y="6554"/>
                    </a:lnTo>
                    <a:lnTo>
                      <a:pt x="4693" y="6088"/>
                    </a:lnTo>
                    <a:lnTo>
                      <a:pt x="4228" y="6554"/>
                    </a:lnTo>
                    <a:lnTo>
                      <a:pt x="466" y="10315"/>
                    </a:lnTo>
                    <a:lnTo>
                      <a:pt x="1" y="10781"/>
                    </a:lnTo>
                    <a:lnTo>
                      <a:pt x="466" y="11256"/>
                    </a:lnTo>
                    <a:lnTo>
                      <a:pt x="4960" y="15750"/>
                    </a:lnTo>
                    <a:lnTo>
                      <a:pt x="5426" y="16215"/>
                    </a:lnTo>
                    <a:lnTo>
                      <a:pt x="5901" y="15750"/>
                    </a:lnTo>
                    <a:lnTo>
                      <a:pt x="10781" y="10860"/>
                    </a:lnTo>
                    <a:lnTo>
                      <a:pt x="10821" y="10820"/>
                    </a:lnTo>
                    <a:lnTo>
                      <a:pt x="10860" y="10781"/>
                    </a:lnTo>
                    <a:lnTo>
                      <a:pt x="15741" y="5900"/>
                    </a:lnTo>
                    <a:lnTo>
                      <a:pt x="16216" y="5435"/>
                    </a:lnTo>
                    <a:lnTo>
                      <a:pt x="15741" y="4960"/>
                    </a:lnTo>
                    <a:lnTo>
                      <a:pt x="11256" y="466"/>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5"/>
              <p:cNvSpPr/>
              <p:nvPr/>
            </p:nvSpPr>
            <p:spPr>
              <a:xfrm>
                <a:off x="3080675" y="2151425"/>
                <a:ext cx="405375" cy="405650"/>
              </a:xfrm>
              <a:custGeom>
                <a:avLst/>
                <a:gdLst/>
                <a:ahLst/>
                <a:cxnLst/>
                <a:rect l="l" t="t" r="r" b="b"/>
                <a:pathLst>
                  <a:path w="16215" h="16226" extrusionOk="0">
                    <a:moveTo>
                      <a:pt x="10780" y="1"/>
                    </a:moveTo>
                    <a:lnTo>
                      <a:pt x="10315" y="476"/>
                    </a:lnTo>
                    <a:lnTo>
                      <a:pt x="5356" y="5435"/>
                    </a:lnTo>
                    <a:lnTo>
                      <a:pt x="465" y="10316"/>
                    </a:lnTo>
                    <a:lnTo>
                      <a:pt x="0" y="10791"/>
                    </a:lnTo>
                    <a:lnTo>
                      <a:pt x="465" y="11256"/>
                    </a:lnTo>
                    <a:lnTo>
                      <a:pt x="4960" y="15750"/>
                    </a:lnTo>
                    <a:lnTo>
                      <a:pt x="5435" y="16225"/>
                    </a:lnTo>
                    <a:lnTo>
                      <a:pt x="5900" y="15750"/>
                    </a:lnTo>
                    <a:lnTo>
                      <a:pt x="9662" y="11989"/>
                    </a:lnTo>
                    <a:lnTo>
                      <a:pt x="10127" y="11523"/>
                    </a:lnTo>
                    <a:lnTo>
                      <a:pt x="9662" y="11048"/>
                    </a:lnTo>
                    <a:lnTo>
                      <a:pt x="6296" y="7692"/>
                    </a:lnTo>
                    <a:lnTo>
                      <a:pt x="5831" y="7227"/>
                    </a:lnTo>
                    <a:lnTo>
                      <a:pt x="5356" y="7692"/>
                    </a:lnTo>
                    <a:lnTo>
                      <a:pt x="2831" y="10217"/>
                    </a:lnTo>
                    <a:lnTo>
                      <a:pt x="2366" y="10692"/>
                    </a:lnTo>
                    <a:lnTo>
                      <a:pt x="2356" y="10692"/>
                    </a:lnTo>
                    <a:lnTo>
                      <a:pt x="2831" y="11167"/>
                    </a:lnTo>
                    <a:lnTo>
                      <a:pt x="2831" y="11157"/>
                    </a:lnTo>
                    <a:lnTo>
                      <a:pt x="4989" y="13315"/>
                    </a:lnTo>
                    <a:lnTo>
                      <a:pt x="5455" y="13790"/>
                    </a:lnTo>
                    <a:lnTo>
                      <a:pt x="5930" y="13315"/>
                    </a:lnTo>
                    <a:lnTo>
                      <a:pt x="7088" y="12147"/>
                    </a:lnTo>
                    <a:lnTo>
                      <a:pt x="7563" y="11682"/>
                    </a:lnTo>
                    <a:lnTo>
                      <a:pt x="7088" y="11207"/>
                    </a:lnTo>
                    <a:lnTo>
                      <a:pt x="6227" y="10345"/>
                    </a:lnTo>
                    <a:lnTo>
                      <a:pt x="5761" y="9880"/>
                    </a:lnTo>
                    <a:lnTo>
                      <a:pt x="5286" y="10345"/>
                    </a:lnTo>
                    <a:lnTo>
                      <a:pt x="4772" y="10860"/>
                    </a:lnTo>
                    <a:lnTo>
                      <a:pt x="5247" y="11335"/>
                    </a:lnTo>
                    <a:lnTo>
                      <a:pt x="5761" y="10820"/>
                    </a:lnTo>
                    <a:lnTo>
                      <a:pt x="6623" y="11682"/>
                    </a:lnTo>
                    <a:lnTo>
                      <a:pt x="5455" y="12850"/>
                    </a:lnTo>
                    <a:lnTo>
                      <a:pt x="3306" y="10692"/>
                    </a:lnTo>
                    <a:lnTo>
                      <a:pt x="5831" y="8158"/>
                    </a:lnTo>
                    <a:lnTo>
                      <a:pt x="9187" y="11523"/>
                    </a:lnTo>
                    <a:lnTo>
                      <a:pt x="5435" y="15285"/>
                    </a:lnTo>
                    <a:lnTo>
                      <a:pt x="941" y="10791"/>
                    </a:lnTo>
                    <a:lnTo>
                      <a:pt x="5821" y="5901"/>
                    </a:lnTo>
                    <a:lnTo>
                      <a:pt x="5900" y="5821"/>
                    </a:lnTo>
                    <a:lnTo>
                      <a:pt x="10780" y="941"/>
                    </a:lnTo>
                    <a:lnTo>
                      <a:pt x="15275" y="5435"/>
                    </a:lnTo>
                    <a:lnTo>
                      <a:pt x="11523" y="9197"/>
                    </a:lnTo>
                    <a:lnTo>
                      <a:pt x="8157" y="5831"/>
                    </a:lnTo>
                    <a:lnTo>
                      <a:pt x="10691" y="3307"/>
                    </a:lnTo>
                    <a:lnTo>
                      <a:pt x="12839" y="5465"/>
                    </a:lnTo>
                    <a:lnTo>
                      <a:pt x="11681" y="6623"/>
                    </a:lnTo>
                    <a:lnTo>
                      <a:pt x="10810" y="5762"/>
                    </a:lnTo>
                    <a:lnTo>
                      <a:pt x="11325" y="5247"/>
                    </a:lnTo>
                    <a:lnTo>
                      <a:pt x="10860" y="4772"/>
                    </a:lnTo>
                    <a:lnTo>
                      <a:pt x="10345" y="5297"/>
                    </a:lnTo>
                    <a:lnTo>
                      <a:pt x="9870" y="5762"/>
                    </a:lnTo>
                    <a:lnTo>
                      <a:pt x="10345" y="6237"/>
                    </a:lnTo>
                    <a:lnTo>
                      <a:pt x="11206" y="7098"/>
                    </a:lnTo>
                    <a:lnTo>
                      <a:pt x="11681" y="7564"/>
                    </a:lnTo>
                    <a:lnTo>
                      <a:pt x="12146" y="7098"/>
                    </a:lnTo>
                    <a:lnTo>
                      <a:pt x="13315" y="5930"/>
                    </a:lnTo>
                    <a:lnTo>
                      <a:pt x="13780" y="5465"/>
                    </a:lnTo>
                    <a:lnTo>
                      <a:pt x="13780" y="5455"/>
                    </a:lnTo>
                    <a:lnTo>
                      <a:pt x="13315" y="4990"/>
                    </a:lnTo>
                    <a:lnTo>
                      <a:pt x="11156" y="2832"/>
                    </a:lnTo>
                    <a:lnTo>
                      <a:pt x="10691" y="2367"/>
                    </a:lnTo>
                    <a:lnTo>
                      <a:pt x="10216" y="2832"/>
                    </a:lnTo>
                    <a:lnTo>
                      <a:pt x="7692" y="5366"/>
                    </a:lnTo>
                    <a:lnTo>
                      <a:pt x="7217" y="5831"/>
                    </a:lnTo>
                    <a:lnTo>
                      <a:pt x="7692" y="6306"/>
                    </a:lnTo>
                    <a:lnTo>
                      <a:pt x="11048" y="9662"/>
                    </a:lnTo>
                    <a:lnTo>
                      <a:pt x="11523" y="10137"/>
                    </a:lnTo>
                    <a:lnTo>
                      <a:pt x="11988" y="9662"/>
                    </a:lnTo>
                    <a:lnTo>
                      <a:pt x="15750" y="5901"/>
                    </a:lnTo>
                    <a:lnTo>
                      <a:pt x="16215" y="5435"/>
                    </a:lnTo>
                    <a:lnTo>
                      <a:pt x="15750" y="4970"/>
                    </a:lnTo>
                    <a:lnTo>
                      <a:pt x="11255" y="476"/>
                    </a:lnTo>
                    <a:lnTo>
                      <a:pt x="107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5"/>
              <p:cNvSpPr/>
              <p:nvPr/>
            </p:nvSpPr>
            <p:spPr>
              <a:xfrm>
                <a:off x="3507075" y="2212050"/>
                <a:ext cx="146275" cy="209650"/>
              </a:xfrm>
              <a:custGeom>
                <a:avLst/>
                <a:gdLst/>
                <a:ahLst/>
                <a:cxnLst/>
                <a:rect l="l" t="t" r="r" b="b"/>
                <a:pathLst>
                  <a:path w="5851" h="8386" extrusionOk="0">
                    <a:moveTo>
                      <a:pt x="2950" y="1"/>
                    </a:moveTo>
                    <a:lnTo>
                      <a:pt x="466" y="2486"/>
                    </a:lnTo>
                    <a:lnTo>
                      <a:pt x="0" y="2951"/>
                    </a:lnTo>
                    <a:lnTo>
                      <a:pt x="466" y="3426"/>
                    </a:lnTo>
                    <a:lnTo>
                      <a:pt x="4960" y="7920"/>
                    </a:lnTo>
                    <a:lnTo>
                      <a:pt x="5425" y="8386"/>
                    </a:lnTo>
                    <a:lnTo>
                      <a:pt x="5851" y="7960"/>
                    </a:lnTo>
                    <a:cubicBezTo>
                      <a:pt x="5801" y="7703"/>
                      <a:pt x="5752" y="7445"/>
                      <a:pt x="5692" y="7178"/>
                    </a:cubicBezTo>
                    <a:lnTo>
                      <a:pt x="5425" y="7445"/>
                    </a:lnTo>
                    <a:lnTo>
                      <a:pt x="941" y="2951"/>
                    </a:lnTo>
                    <a:lnTo>
                      <a:pt x="3287" y="605"/>
                    </a:lnTo>
                    <a:cubicBezTo>
                      <a:pt x="3178" y="397"/>
                      <a:pt x="3069" y="199"/>
                      <a:pt x="2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5"/>
              <p:cNvSpPr/>
              <p:nvPr/>
            </p:nvSpPr>
            <p:spPr>
              <a:xfrm>
                <a:off x="3567700" y="2251650"/>
                <a:ext cx="73775" cy="107450"/>
              </a:xfrm>
              <a:custGeom>
                <a:avLst/>
                <a:gdLst/>
                <a:ahLst/>
                <a:cxnLst/>
                <a:rect l="l" t="t" r="r" b="b"/>
                <a:pathLst>
                  <a:path w="2951" h="4298" extrusionOk="0">
                    <a:moveTo>
                      <a:pt x="1357" y="1"/>
                    </a:moveTo>
                    <a:lnTo>
                      <a:pt x="476" y="872"/>
                    </a:lnTo>
                    <a:lnTo>
                      <a:pt x="11" y="1347"/>
                    </a:lnTo>
                    <a:lnTo>
                      <a:pt x="1" y="1347"/>
                    </a:lnTo>
                    <a:lnTo>
                      <a:pt x="476" y="1822"/>
                    </a:lnTo>
                    <a:lnTo>
                      <a:pt x="476" y="1812"/>
                    </a:lnTo>
                    <a:lnTo>
                      <a:pt x="2634" y="3970"/>
                    </a:lnTo>
                    <a:lnTo>
                      <a:pt x="2951" y="4297"/>
                    </a:lnTo>
                    <a:cubicBezTo>
                      <a:pt x="2832" y="3842"/>
                      <a:pt x="2693" y="3386"/>
                      <a:pt x="2545" y="2941"/>
                    </a:cubicBezTo>
                    <a:lnTo>
                      <a:pt x="951" y="1347"/>
                    </a:lnTo>
                    <a:lnTo>
                      <a:pt x="1654" y="644"/>
                    </a:lnTo>
                    <a:cubicBezTo>
                      <a:pt x="1555" y="426"/>
                      <a:pt x="1456" y="209"/>
                      <a:pt x="1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5"/>
              <p:cNvSpPr/>
              <p:nvPr/>
            </p:nvSpPr>
            <p:spPr>
              <a:xfrm>
                <a:off x="2375850" y="2424900"/>
                <a:ext cx="42575" cy="76975"/>
              </a:xfrm>
              <a:custGeom>
                <a:avLst/>
                <a:gdLst/>
                <a:ahLst/>
                <a:cxnLst/>
                <a:rect l="l" t="t" r="r" b="b"/>
                <a:pathLst>
                  <a:path w="1703" h="3079" extrusionOk="0">
                    <a:moveTo>
                      <a:pt x="317" y="0"/>
                    </a:moveTo>
                    <a:cubicBezTo>
                      <a:pt x="267" y="268"/>
                      <a:pt x="228" y="545"/>
                      <a:pt x="188" y="812"/>
                    </a:cubicBezTo>
                    <a:lnTo>
                      <a:pt x="753" y="1376"/>
                    </a:lnTo>
                    <a:lnTo>
                      <a:pt x="60" y="2079"/>
                    </a:lnTo>
                    <a:cubicBezTo>
                      <a:pt x="40" y="2406"/>
                      <a:pt x="20" y="2742"/>
                      <a:pt x="0" y="3079"/>
                    </a:cubicBezTo>
                    <a:lnTo>
                      <a:pt x="1228" y="1851"/>
                    </a:lnTo>
                    <a:lnTo>
                      <a:pt x="1693" y="1376"/>
                    </a:lnTo>
                    <a:lnTo>
                      <a:pt x="1703" y="1376"/>
                    </a:lnTo>
                    <a:lnTo>
                      <a:pt x="1228" y="911"/>
                    </a:lnTo>
                    <a:lnTo>
                      <a:pt x="3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5"/>
              <p:cNvSpPr/>
              <p:nvPr/>
            </p:nvSpPr>
            <p:spPr>
              <a:xfrm>
                <a:off x="2375350" y="2373675"/>
                <a:ext cx="101975" cy="184625"/>
              </a:xfrm>
              <a:custGeom>
                <a:avLst/>
                <a:gdLst/>
                <a:ahLst/>
                <a:cxnLst/>
                <a:rect l="l" t="t" r="r" b="b"/>
                <a:pathLst>
                  <a:path w="4079" h="7385" extrusionOk="0">
                    <a:moveTo>
                      <a:pt x="4079" y="3326"/>
                    </a:moveTo>
                    <a:lnTo>
                      <a:pt x="4074" y="3331"/>
                    </a:lnTo>
                    <a:lnTo>
                      <a:pt x="4074" y="3331"/>
                    </a:lnTo>
                    <a:lnTo>
                      <a:pt x="4079" y="3336"/>
                    </a:lnTo>
                    <a:lnTo>
                      <a:pt x="4079" y="3326"/>
                    </a:lnTo>
                    <a:close/>
                    <a:moveTo>
                      <a:pt x="753" y="0"/>
                    </a:moveTo>
                    <a:cubicBezTo>
                      <a:pt x="693" y="257"/>
                      <a:pt x="634" y="505"/>
                      <a:pt x="575" y="762"/>
                    </a:cubicBezTo>
                    <a:lnTo>
                      <a:pt x="3138" y="3326"/>
                    </a:lnTo>
                    <a:lnTo>
                      <a:pt x="0" y="6474"/>
                    </a:lnTo>
                    <a:cubicBezTo>
                      <a:pt x="0" y="6781"/>
                      <a:pt x="10" y="7078"/>
                      <a:pt x="20" y="7385"/>
                    </a:cubicBezTo>
                    <a:lnTo>
                      <a:pt x="3614" y="3801"/>
                    </a:lnTo>
                    <a:lnTo>
                      <a:pt x="4074" y="3331"/>
                    </a:lnTo>
                    <a:lnTo>
                      <a:pt x="4074" y="3331"/>
                    </a:lnTo>
                    <a:lnTo>
                      <a:pt x="3614" y="2861"/>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5"/>
              <p:cNvSpPr/>
              <p:nvPr/>
            </p:nvSpPr>
            <p:spPr>
              <a:xfrm>
                <a:off x="2378075" y="2472650"/>
                <a:ext cx="250975" cy="253200"/>
              </a:xfrm>
              <a:custGeom>
                <a:avLst/>
                <a:gdLst/>
                <a:ahLst/>
                <a:cxnLst/>
                <a:rect l="l" t="t" r="r" b="b"/>
                <a:pathLst>
                  <a:path w="10039" h="10128" extrusionOk="0">
                    <a:moveTo>
                      <a:pt x="4603" y="1"/>
                    </a:moveTo>
                    <a:lnTo>
                      <a:pt x="4128" y="466"/>
                    </a:lnTo>
                    <a:lnTo>
                      <a:pt x="0" y="4604"/>
                    </a:lnTo>
                    <a:cubicBezTo>
                      <a:pt x="20" y="4891"/>
                      <a:pt x="50" y="5168"/>
                      <a:pt x="89" y="5455"/>
                    </a:cubicBezTo>
                    <a:lnTo>
                      <a:pt x="4603" y="941"/>
                    </a:lnTo>
                    <a:lnTo>
                      <a:pt x="9098" y="5435"/>
                    </a:lnTo>
                    <a:lnTo>
                      <a:pt x="5336" y="9187"/>
                    </a:lnTo>
                    <a:lnTo>
                      <a:pt x="1980" y="5831"/>
                    </a:lnTo>
                    <a:lnTo>
                      <a:pt x="4504" y="3307"/>
                    </a:lnTo>
                    <a:lnTo>
                      <a:pt x="6662" y="5455"/>
                    </a:lnTo>
                    <a:lnTo>
                      <a:pt x="5494" y="6623"/>
                    </a:lnTo>
                    <a:lnTo>
                      <a:pt x="4633" y="5762"/>
                    </a:lnTo>
                    <a:lnTo>
                      <a:pt x="5148" y="5247"/>
                    </a:lnTo>
                    <a:lnTo>
                      <a:pt x="4673" y="4772"/>
                    </a:lnTo>
                    <a:lnTo>
                      <a:pt x="4158" y="5287"/>
                    </a:lnTo>
                    <a:lnTo>
                      <a:pt x="3693" y="5762"/>
                    </a:lnTo>
                    <a:lnTo>
                      <a:pt x="4158" y="6227"/>
                    </a:lnTo>
                    <a:lnTo>
                      <a:pt x="5029" y="7098"/>
                    </a:lnTo>
                    <a:lnTo>
                      <a:pt x="5494" y="7564"/>
                    </a:lnTo>
                    <a:lnTo>
                      <a:pt x="5960" y="7098"/>
                    </a:lnTo>
                    <a:lnTo>
                      <a:pt x="7128" y="5930"/>
                    </a:lnTo>
                    <a:lnTo>
                      <a:pt x="7603" y="5455"/>
                    </a:lnTo>
                    <a:lnTo>
                      <a:pt x="7128" y="4990"/>
                    </a:lnTo>
                    <a:lnTo>
                      <a:pt x="4970" y="2832"/>
                    </a:lnTo>
                    <a:lnTo>
                      <a:pt x="4980" y="2832"/>
                    </a:lnTo>
                    <a:lnTo>
                      <a:pt x="4504" y="2357"/>
                    </a:lnTo>
                    <a:lnTo>
                      <a:pt x="4504" y="2367"/>
                    </a:lnTo>
                    <a:lnTo>
                      <a:pt x="4039" y="2832"/>
                    </a:lnTo>
                    <a:lnTo>
                      <a:pt x="1505" y="5366"/>
                    </a:lnTo>
                    <a:lnTo>
                      <a:pt x="1040" y="5831"/>
                    </a:lnTo>
                    <a:lnTo>
                      <a:pt x="1505" y="6307"/>
                    </a:lnTo>
                    <a:lnTo>
                      <a:pt x="4871" y="9662"/>
                    </a:lnTo>
                    <a:lnTo>
                      <a:pt x="5336" y="10128"/>
                    </a:lnTo>
                    <a:lnTo>
                      <a:pt x="5811" y="9662"/>
                    </a:lnTo>
                    <a:lnTo>
                      <a:pt x="9563" y="5901"/>
                    </a:lnTo>
                    <a:lnTo>
                      <a:pt x="10038" y="5435"/>
                    </a:lnTo>
                    <a:lnTo>
                      <a:pt x="9563" y="4960"/>
                    </a:lnTo>
                    <a:lnTo>
                      <a:pt x="5069" y="466"/>
                    </a:lnTo>
                    <a:lnTo>
                      <a:pt x="46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5"/>
              <p:cNvSpPr/>
              <p:nvPr/>
            </p:nvSpPr>
            <p:spPr>
              <a:xfrm>
                <a:off x="2392175" y="2676075"/>
                <a:ext cx="84675" cy="125500"/>
              </a:xfrm>
              <a:custGeom>
                <a:avLst/>
                <a:gdLst/>
                <a:ahLst/>
                <a:cxnLst/>
                <a:rect l="l" t="t" r="r" b="b"/>
                <a:pathLst>
                  <a:path w="3387" h="5020" extrusionOk="0">
                    <a:moveTo>
                      <a:pt x="1" y="1"/>
                    </a:moveTo>
                    <a:cubicBezTo>
                      <a:pt x="100" y="427"/>
                      <a:pt x="218" y="852"/>
                      <a:pt x="337" y="1278"/>
                    </a:cubicBezTo>
                    <a:lnTo>
                      <a:pt x="2446" y="3386"/>
                    </a:lnTo>
                    <a:lnTo>
                      <a:pt x="1446" y="4376"/>
                    </a:lnTo>
                    <a:cubicBezTo>
                      <a:pt x="1545" y="4594"/>
                      <a:pt x="1644" y="4812"/>
                      <a:pt x="1743" y="5020"/>
                    </a:cubicBezTo>
                    <a:lnTo>
                      <a:pt x="2911" y="3852"/>
                    </a:lnTo>
                    <a:lnTo>
                      <a:pt x="3386" y="3386"/>
                    </a:lnTo>
                    <a:lnTo>
                      <a:pt x="2911" y="291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5"/>
              <p:cNvSpPr/>
              <p:nvPr/>
            </p:nvSpPr>
            <p:spPr>
              <a:xfrm>
                <a:off x="2649800" y="2337525"/>
                <a:ext cx="405650" cy="405400"/>
              </a:xfrm>
              <a:custGeom>
                <a:avLst/>
                <a:gdLst/>
                <a:ahLst/>
                <a:cxnLst/>
                <a:rect l="l" t="t" r="r" b="b"/>
                <a:pathLst>
                  <a:path w="16226" h="16216" extrusionOk="0">
                    <a:moveTo>
                      <a:pt x="10791" y="1"/>
                    </a:moveTo>
                    <a:lnTo>
                      <a:pt x="10316" y="466"/>
                    </a:lnTo>
                    <a:lnTo>
                      <a:pt x="6564" y="4228"/>
                    </a:lnTo>
                    <a:lnTo>
                      <a:pt x="6089" y="4693"/>
                    </a:lnTo>
                    <a:lnTo>
                      <a:pt x="6564" y="5168"/>
                    </a:lnTo>
                    <a:lnTo>
                      <a:pt x="9920" y="8524"/>
                    </a:lnTo>
                    <a:lnTo>
                      <a:pt x="10385" y="8989"/>
                    </a:lnTo>
                    <a:lnTo>
                      <a:pt x="10860" y="8524"/>
                    </a:lnTo>
                    <a:lnTo>
                      <a:pt x="13384" y="6000"/>
                    </a:lnTo>
                    <a:lnTo>
                      <a:pt x="13859" y="5525"/>
                    </a:lnTo>
                    <a:lnTo>
                      <a:pt x="13384" y="5059"/>
                    </a:lnTo>
                    <a:lnTo>
                      <a:pt x="11236" y="2901"/>
                    </a:lnTo>
                    <a:lnTo>
                      <a:pt x="10761" y="2426"/>
                    </a:lnTo>
                    <a:lnTo>
                      <a:pt x="10761" y="2436"/>
                    </a:lnTo>
                    <a:lnTo>
                      <a:pt x="10296" y="2901"/>
                    </a:lnTo>
                    <a:lnTo>
                      <a:pt x="9128" y="4069"/>
                    </a:lnTo>
                    <a:lnTo>
                      <a:pt x="8652" y="4535"/>
                    </a:lnTo>
                    <a:lnTo>
                      <a:pt x="9128" y="5010"/>
                    </a:lnTo>
                    <a:lnTo>
                      <a:pt x="9989" y="5871"/>
                    </a:lnTo>
                    <a:lnTo>
                      <a:pt x="10464" y="6336"/>
                    </a:lnTo>
                    <a:lnTo>
                      <a:pt x="10929" y="5871"/>
                    </a:lnTo>
                    <a:lnTo>
                      <a:pt x="11444" y="5356"/>
                    </a:lnTo>
                    <a:lnTo>
                      <a:pt x="10979" y="4881"/>
                    </a:lnTo>
                    <a:lnTo>
                      <a:pt x="10464" y="5406"/>
                    </a:lnTo>
                    <a:lnTo>
                      <a:pt x="9593" y="4535"/>
                    </a:lnTo>
                    <a:lnTo>
                      <a:pt x="10761" y="3376"/>
                    </a:lnTo>
                    <a:lnTo>
                      <a:pt x="12919" y="5525"/>
                    </a:lnTo>
                    <a:lnTo>
                      <a:pt x="10385" y="8059"/>
                    </a:lnTo>
                    <a:lnTo>
                      <a:pt x="7029" y="4693"/>
                    </a:lnTo>
                    <a:lnTo>
                      <a:pt x="10791" y="931"/>
                    </a:lnTo>
                    <a:lnTo>
                      <a:pt x="15285" y="5426"/>
                    </a:lnTo>
                    <a:lnTo>
                      <a:pt x="10395" y="10316"/>
                    </a:lnTo>
                    <a:lnTo>
                      <a:pt x="5435" y="15275"/>
                    </a:lnTo>
                    <a:lnTo>
                      <a:pt x="941" y="10781"/>
                    </a:lnTo>
                    <a:lnTo>
                      <a:pt x="4703" y="7029"/>
                    </a:lnTo>
                    <a:lnTo>
                      <a:pt x="8059" y="10385"/>
                    </a:lnTo>
                    <a:lnTo>
                      <a:pt x="5534" y="12909"/>
                    </a:lnTo>
                    <a:lnTo>
                      <a:pt x="3376" y="10761"/>
                    </a:lnTo>
                    <a:lnTo>
                      <a:pt x="4544" y="9593"/>
                    </a:lnTo>
                    <a:lnTo>
                      <a:pt x="5406" y="10454"/>
                    </a:lnTo>
                    <a:lnTo>
                      <a:pt x="4891" y="10969"/>
                    </a:lnTo>
                    <a:lnTo>
                      <a:pt x="5356" y="11444"/>
                    </a:lnTo>
                    <a:lnTo>
                      <a:pt x="5871" y="10930"/>
                    </a:lnTo>
                    <a:lnTo>
                      <a:pt x="6346" y="10454"/>
                    </a:lnTo>
                    <a:lnTo>
                      <a:pt x="5871" y="9979"/>
                    </a:lnTo>
                    <a:lnTo>
                      <a:pt x="5010" y="9118"/>
                    </a:lnTo>
                    <a:lnTo>
                      <a:pt x="4544" y="8653"/>
                    </a:lnTo>
                    <a:lnTo>
                      <a:pt x="4069" y="9118"/>
                    </a:lnTo>
                    <a:lnTo>
                      <a:pt x="2911" y="10286"/>
                    </a:lnTo>
                    <a:lnTo>
                      <a:pt x="2436" y="10761"/>
                    </a:lnTo>
                    <a:lnTo>
                      <a:pt x="2901" y="11226"/>
                    </a:lnTo>
                    <a:lnTo>
                      <a:pt x="2911" y="11226"/>
                    </a:lnTo>
                    <a:lnTo>
                      <a:pt x="5059" y="13385"/>
                    </a:lnTo>
                    <a:lnTo>
                      <a:pt x="5534" y="13850"/>
                    </a:lnTo>
                    <a:lnTo>
                      <a:pt x="6000" y="13385"/>
                    </a:lnTo>
                    <a:lnTo>
                      <a:pt x="8534" y="10850"/>
                    </a:lnTo>
                    <a:lnTo>
                      <a:pt x="8999" y="10385"/>
                    </a:lnTo>
                    <a:lnTo>
                      <a:pt x="8534" y="9910"/>
                    </a:lnTo>
                    <a:lnTo>
                      <a:pt x="5168" y="6554"/>
                    </a:lnTo>
                    <a:lnTo>
                      <a:pt x="4703" y="6089"/>
                    </a:lnTo>
                    <a:lnTo>
                      <a:pt x="4228" y="6554"/>
                    </a:lnTo>
                    <a:lnTo>
                      <a:pt x="476" y="10316"/>
                    </a:lnTo>
                    <a:lnTo>
                      <a:pt x="1" y="10781"/>
                    </a:lnTo>
                    <a:lnTo>
                      <a:pt x="476" y="11256"/>
                    </a:lnTo>
                    <a:lnTo>
                      <a:pt x="4970" y="15750"/>
                    </a:lnTo>
                    <a:lnTo>
                      <a:pt x="5435" y="16216"/>
                    </a:lnTo>
                    <a:lnTo>
                      <a:pt x="5901" y="15750"/>
                    </a:lnTo>
                    <a:lnTo>
                      <a:pt x="10791" y="10860"/>
                    </a:lnTo>
                    <a:lnTo>
                      <a:pt x="15750" y="5901"/>
                    </a:lnTo>
                    <a:lnTo>
                      <a:pt x="16225" y="5426"/>
                    </a:lnTo>
                    <a:lnTo>
                      <a:pt x="15750" y="4960"/>
                    </a:lnTo>
                    <a:lnTo>
                      <a:pt x="11256" y="466"/>
                    </a:lnTo>
                    <a:lnTo>
                      <a:pt x="107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5"/>
              <p:cNvSpPr/>
              <p:nvPr/>
            </p:nvSpPr>
            <p:spPr>
              <a:xfrm>
                <a:off x="2801250" y="2489000"/>
                <a:ext cx="405650" cy="405375"/>
              </a:xfrm>
              <a:custGeom>
                <a:avLst/>
                <a:gdLst/>
                <a:ahLst/>
                <a:cxnLst/>
                <a:rect l="l" t="t" r="r" b="b"/>
                <a:pathLst>
                  <a:path w="16226" h="16215" extrusionOk="0">
                    <a:moveTo>
                      <a:pt x="10791" y="0"/>
                    </a:moveTo>
                    <a:lnTo>
                      <a:pt x="10326" y="465"/>
                    </a:lnTo>
                    <a:lnTo>
                      <a:pt x="5436" y="5356"/>
                    </a:lnTo>
                    <a:lnTo>
                      <a:pt x="5356" y="5435"/>
                    </a:lnTo>
                    <a:lnTo>
                      <a:pt x="476" y="10315"/>
                    </a:lnTo>
                    <a:lnTo>
                      <a:pt x="1" y="10780"/>
                    </a:lnTo>
                    <a:lnTo>
                      <a:pt x="476" y="11255"/>
                    </a:lnTo>
                    <a:lnTo>
                      <a:pt x="4970" y="15750"/>
                    </a:lnTo>
                    <a:lnTo>
                      <a:pt x="5436" y="16215"/>
                    </a:lnTo>
                    <a:lnTo>
                      <a:pt x="5911" y="15750"/>
                    </a:lnTo>
                    <a:lnTo>
                      <a:pt x="9663" y="11988"/>
                    </a:lnTo>
                    <a:lnTo>
                      <a:pt x="10138" y="11523"/>
                    </a:lnTo>
                    <a:lnTo>
                      <a:pt x="9663" y="11048"/>
                    </a:lnTo>
                    <a:lnTo>
                      <a:pt x="6307" y="7692"/>
                    </a:lnTo>
                    <a:lnTo>
                      <a:pt x="5841" y="7217"/>
                    </a:lnTo>
                    <a:lnTo>
                      <a:pt x="5366" y="7692"/>
                    </a:lnTo>
                    <a:lnTo>
                      <a:pt x="2842" y="10216"/>
                    </a:lnTo>
                    <a:lnTo>
                      <a:pt x="2367" y="10691"/>
                    </a:lnTo>
                    <a:lnTo>
                      <a:pt x="2842" y="11157"/>
                    </a:lnTo>
                    <a:lnTo>
                      <a:pt x="4990" y="13315"/>
                    </a:lnTo>
                    <a:lnTo>
                      <a:pt x="5465" y="13790"/>
                    </a:lnTo>
                    <a:lnTo>
                      <a:pt x="5465" y="13780"/>
                    </a:lnTo>
                    <a:lnTo>
                      <a:pt x="5931" y="13315"/>
                    </a:lnTo>
                    <a:lnTo>
                      <a:pt x="7099" y="12146"/>
                    </a:lnTo>
                    <a:lnTo>
                      <a:pt x="7574" y="11681"/>
                    </a:lnTo>
                    <a:lnTo>
                      <a:pt x="7099" y="11206"/>
                    </a:lnTo>
                    <a:lnTo>
                      <a:pt x="6237" y="10345"/>
                    </a:lnTo>
                    <a:lnTo>
                      <a:pt x="5762" y="9880"/>
                    </a:lnTo>
                    <a:lnTo>
                      <a:pt x="5297" y="10345"/>
                    </a:lnTo>
                    <a:lnTo>
                      <a:pt x="4782" y="10860"/>
                    </a:lnTo>
                    <a:lnTo>
                      <a:pt x="5247" y="11335"/>
                    </a:lnTo>
                    <a:lnTo>
                      <a:pt x="5762" y="10810"/>
                    </a:lnTo>
                    <a:lnTo>
                      <a:pt x="6633" y="11681"/>
                    </a:lnTo>
                    <a:lnTo>
                      <a:pt x="5465" y="12839"/>
                    </a:lnTo>
                    <a:lnTo>
                      <a:pt x="3307" y="10691"/>
                    </a:lnTo>
                    <a:lnTo>
                      <a:pt x="5841" y="8157"/>
                    </a:lnTo>
                    <a:lnTo>
                      <a:pt x="9197" y="11523"/>
                    </a:lnTo>
                    <a:lnTo>
                      <a:pt x="5436" y="15275"/>
                    </a:lnTo>
                    <a:lnTo>
                      <a:pt x="941" y="10780"/>
                    </a:lnTo>
                    <a:lnTo>
                      <a:pt x="5832" y="5900"/>
                    </a:lnTo>
                    <a:lnTo>
                      <a:pt x="10791" y="941"/>
                    </a:lnTo>
                    <a:lnTo>
                      <a:pt x="15285" y="5435"/>
                    </a:lnTo>
                    <a:lnTo>
                      <a:pt x="11524" y="9187"/>
                    </a:lnTo>
                    <a:lnTo>
                      <a:pt x="8168" y="5831"/>
                    </a:lnTo>
                    <a:lnTo>
                      <a:pt x="10692" y="3306"/>
                    </a:lnTo>
                    <a:lnTo>
                      <a:pt x="12850" y="5455"/>
                    </a:lnTo>
                    <a:lnTo>
                      <a:pt x="11682" y="6623"/>
                    </a:lnTo>
                    <a:lnTo>
                      <a:pt x="10821" y="5761"/>
                    </a:lnTo>
                    <a:lnTo>
                      <a:pt x="11335" y="5247"/>
                    </a:lnTo>
                    <a:lnTo>
                      <a:pt x="10870" y="4772"/>
                    </a:lnTo>
                    <a:lnTo>
                      <a:pt x="10355" y="5286"/>
                    </a:lnTo>
                    <a:lnTo>
                      <a:pt x="9880" y="5761"/>
                    </a:lnTo>
                    <a:lnTo>
                      <a:pt x="10355" y="6227"/>
                    </a:lnTo>
                    <a:lnTo>
                      <a:pt x="11217" y="7098"/>
                    </a:lnTo>
                    <a:lnTo>
                      <a:pt x="11682" y="7563"/>
                    </a:lnTo>
                    <a:lnTo>
                      <a:pt x="12157" y="7098"/>
                    </a:lnTo>
                    <a:lnTo>
                      <a:pt x="13315" y="5930"/>
                    </a:lnTo>
                    <a:lnTo>
                      <a:pt x="13790" y="5455"/>
                    </a:lnTo>
                    <a:lnTo>
                      <a:pt x="13325" y="4989"/>
                    </a:lnTo>
                    <a:lnTo>
                      <a:pt x="13315" y="4989"/>
                    </a:lnTo>
                    <a:lnTo>
                      <a:pt x="11167" y="2831"/>
                    </a:lnTo>
                    <a:lnTo>
                      <a:pt x="10692" y="2366"/>
                    </a:lnTo>
                    <a:lnTo>
                      <a:pt x="10227" y="2831"/>
                    </a:lnTo>
                    <a:lnTo>
                      <a:pt x="7693" y="5365"/>
                    </a:lnTo>
                    <a:lnTo>
                      <a:pt x="7227" y="5831"/>
                    </a:lnTo>
                    <a:lnTo>
                      <a:pt x="7693" y="6306"/>
                    </a:lnTo>
                    <a:lnTo>
                      <a:pt x="11058" y="9662"/>
                    </a:lnTo>
                    <a:lnTo>
                      <a:pt x="11524" y="10127"/>
                    </a:lnTo>
                    <a:lnTo>
                      <a:pt x="11999" y="9662"/>
                    </a:lnTo>
                    <a:lnTo>
                      <a:pt x="15751" y="5900"/>
                    </a:lnTo>
                    <a:lnTo>
                      <a:pt x="16226" y="5435"/>
                    </a:lnTo>
                    <a:lnTo>
                      <a:pt x="15751" y="4960"/>
                    </a:lnTo>
                    <a:lnTo>
                      <a:pt x="11256" y="465"/>
                    </a:lnTo>
                    <a:lnTo>
                      <a:pt x="10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5"/>
              <p:cNvSpPr/>
              <p:nvPr/>
            </p:nvSpPr>
            <p:spPr>
              <a:xfrm>
                <a:off x="3227675" y="2353875"/>
                <a:ext cx="405625" cy="405400"/>
              </a:xfrm>
              <a:custGeom>
                <a:avLst/>
                <a:gdLst/>
                <a:ahLst/>
                <a:cxnLst/>
                <a:rect l="l" t="t" r="r" b="b"/>
                <a:pathLst>
                  <a:path w="16225" h="16216" extrusionOk="0">
                    <a:moveTo>
                      <a:pt x="10790" y="0"/>
                    </a:moveTo>
                    <a:lnTo>
                      <a:pt x="10315" y="465"/>
                    </a:lnTo>
                    <a:lnTo>
                      <a:pt x="6563" y="4227"/>
                    </a:lnTo>
                    <a:lnTo>
                      <a:pt x="6088" y="4692"/>
                    </a:lnTo>
                    <a:lnTo>
                      <a:pt x="6563" y="5168"/>
                    </a:lnTo>
                    <a:lnTo>
                      <a:pt x="9919" y="8523"/>
                    </a:lnTo>
                    <a:lnTo>
                      <a:pt x="10394" y="8999"/>
                    </a:lnTo>
                    <a:lnTo>
                      <a:pt x="10860" y="8523"/>
                    </a:lnTo>
                    <a:lnTo>
                      <a:pt x="13384" y="5999"/>
                    </a:lnTo>
                    <a:lnTo>
                      <a:pt x="13859" y="5524"/>
                    </a:lnTo>
                    <a:lnTo>
                      <a:pt x="13394" y="5059"/>
                    </a:lnTo>
                    <a:lnTo>
                      <a:pt x="13384" y="5059"/>
                    </a:lnTo>
                    <a:lnTo>
                      <a:pt x="11236" y="2901"/>
                    </a:lnTo>
                    <a:lnTo>
                      <a:pt x="10771" y="2425"/>
                    </a:lnTo>
                    <a:lnTo>
                      <a:pt x="10761" y="2435"/>
                    </a:lnTo>
                    <a:lnTo>
                      <a:pt x="10295" y="2901"/>
                    </a:lnTo>
                    <a:lnTo>
                      <a:pt x="9127" y="4069"/>
                    </a:lnTo>
                    <a:lnTo>
                      <a:pt x="8662" y="4534"/>
                    </a:lnTo>
                    <a:lnTo>
                      <a:pt x="9127" y="5009"/>
                    </a:lnTo>
                    <a:lnTo>
                      <a:pt x="9988" y="5870"/>
                    </a:lnTo>
                    <a:lnTo>
                      <a:pt x="10464" y="6336"/>
                    </a:lnTo>
                    <a:lnTo>
                      <a:pt x="10929" y="5870"/>
                    </a:lnTo>
                    <a:lnTo>
                      <a:pt x="11444" y="5356"/>
                    </a:lnTo>
                    <a:lnTo>
                      <a:pt x="10978" y="4880"/>
                    </a:lnTo>
                    <a:lnTo>
                      <a:pt x="10464" y="5395"/>
                    </a:lnTo>
                    <a:lnTo>
                      <a:pt x="9602" y="4534"/>
                    </a:lnTo>
                    <a:lnTo>
                      <a:pt x="10761" y="3376"/>
                    </a:lnTo>
                    <a:lnTo>
                      <a:pt x="12919" y="5524"/>
                    </a:lnTo>
                    <a:lnTo>
                      <a:pt x="10394" y="8058"/>
                    </a:lnTo>
                    <a:lnTo>
                      <a:pt x="7029" y="4692"/>
                    </a:lnTo>
                    <a:lnTo>
                      <a:pt x="10790" y="941"/>
                    </a:lnTo>
                    <a:lnTo>
                      <a:pt x="15285" y="5425"/>
                    </a:lnTo>
                    <a:lnTo>
                      <a:pt x="10404" y="10315"/>
                    </a:lnTo>
                    <a:lnTo>
                      <a:pt x="10315" y="10394"/>
                    </a:lnTo>
                    <a:lnTo>
                      <a:pt x="5435" y="15275"/>
                    </a:lnTo>
                    <a:lnTo>
                      <a:pt x="941" y="10780"/>
                    </a:lnTo>
                    <a:lnTo>
                      <a:pt x="4702" y="7029"/>
                    </a:lnTo>
                    <a:lnTo>
                      <a:pt x="8058" y="10384"/>
                    </a:lnTo>
                    <a:lnTo>
                      <a:pt x="5534" y="12909"/>
                    </a:lnTo>
                    <a:lnTo>
                      <a:pt x="3376" y="10761"/>
                    </a:lnTo>
                    <a:lnTo>
                      <a:pt x="4544" y="9592"/>
                    </a:lnTo>
                    <a:lnTo>
                      <a:pt x="5405" y="10454"/>
                    </a:lnTo>
                    <a:lnTo>
                      <a:pt x="4890" y="10968"/>
                    </a:lnTo>
                    <a:lnTo>
                      <a:pt x="5366" y="11444"/>
                    </a:lnTo>
                    <a:lnTo>
                      <a:pt x="5880" y="10929"/>
                    </a:lnTo>
                    <a:lnTo>
                      <a:pt x="6346" y="10454"/>
                    </a:lnTo>
                    <a:lnTo>
                      <a:pt x="5880" y="9988"/>
                    </a:lnTo>
                    <a:lnTo>
                      <a:pt x="5009" y="9117"/>
                    </a:lnTo>
                    <a:lnTo>
                      <a:pt x="4544" y="8652"/>
                    </a:lnTo>
                    <a:lnTo>
                      <a:pt x="4079" y="9117"/>
                    </a:lnTo>
                    <a:lnTo>
                      <a:pt x="2911" y="10285"/>
                    </a:lnTo>
                    <a:lnTo>
                      <a:pt x="2435" y="10761"/>
                    </a:lnTo>
                    <a:lnTo>
                      <a:pt x="2911" y="11226"/>
                    </a:lnTo>
                    <a:lnTo>
                      <a:pt x="5069" y="13384"/>
                    </a:lnTo>
                    <a:lnTo>
                      <a:pt x="5059" y="13384"/>
                    </a:lnTo>
                    <a:lnTo>
                      <a:pt x="5534" y="13849"/>
                    </a:lnTo>
                    <a:lnTo>
                      <a:pt x="5999" y="13384"/>
                    </a:lnTo>
                    <a:lnTo>
                      <a:pt x="8533" y="10850"/>
                    </a:lnTo>
                    <a:lnTo>
                      <a:pt x="8999" y="10384"/>
                    </a:lnTo>
                    <a:lnTo>
                      <a:pt x="8533" y="9909"/>
                    </a:lnTo>
                    <a:lnTo>
                      <a:pt x="5168" y="6553"/>
                    </a:lnTo>
                    <a:lnTo>
                      <a:pt x="4702" y="6078"/>
                    </a:lnTo>
                    <a:lnTo>
                      <a:pt x="4237" y="6553"/>
                    </a:lnTo>
                    <a:lnTo>
                      <a:pt x="475" y="10315"/>
                    </a:lnTo>
                    <a:lnTo>
                      <a:pt x="0" y="10780"/>
                    </a:lnTo>
                    <a:lnTo>
                      <a:pt x="475" y="11256"/>
                    </a:lnTo>
                    <a:lnTo>
                      <a:pt x="4970" y="15750"/>
                    </a:lnTo>
                    <a:lnTo>
                      <a:pt x="5435" y="16215"/>
                    </a:lnTo>
                    <a:lnTo>
                      <a:pt x="5910" y="15750"/>
                    </a:lnTo>
                    <a:lnTo>
                      <a:pt x="10790" y="10860"/>
                    </a:lnTo>
                    <a:lnTo>
                      <a:pt x="10830" y="10820"/>
                    </a:lnTo>
                    <a:lnTo>
                      <a:pt x="10870" y="10780"/>
                    </a:lnTo>
                    <a:lnTo>
                      <a:pt x="15750" y="5900"/>
                    </a:lnTo>
                    <a:lnTo>
                      <a:pt x="16225" y="5425"/>
                    </a:lnTo>
                    <a:lnTo>
                      <a:pt x="15750" y="4960"/>
                    </a:lnTo>
                    <a:lnTo>
                      <a:pt x="11256" y="465"/>
                    </a:lnTo>
                    <a:lnTo>
                      <a:pt x="107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5"/>
              <p:cNvSpPr/>
              <p:nvPr/>
            </p:nvSpPr>
            <p:spPr>
              <a:xfrm>
                <a:off x="3379375" y="2505325"/>
                <a:ext cx="284875" cy="405400"/>
              </a:xfrm>
              <a:custGeom>
                <a:avLst/>
                <a:gdLst/>
                <a:ahLst/>
                <a:cxnLst/>
                <a:rect l="l" t="t" r="r" b="b"/>
                <a:pathLst>
                  <a:path w="11395" h="16216" extrusionOk="0">
                    <a:moveTo>
                      <a:pt x="10781" y="0"/>
                    </a:moveTo>
                    <a:lnTo>
                      <a:pt x="10315" y="466"/>
                    </a:lnTo>
                    <a:lnTo>
                      <a:pt x="5425" y="5356"/>
                    </a:lnTo>
                    <a:lnTo>
                      <a:pt x="5386" y="5396"/>
                    </a:lnTo>
                    <a:lnTo>
                      <a:pt x="5346" y="5435"/>
                    </a:lnTo>
                    <a:lnTo>
                      <a:pt x="466" y="10315"/>
                    </a:lnTo>
                    <a:lnTo>
                      <a:pt x="0" y="10781"/>
                    </a:lnTo>
                    <a:lnTo>
                      <a:pt x="466" y="11256"/>
                    </a:lnTo>
                    <a:lnTo>
                      <a:pt x="4960" y="15750"/>
                    </a:lnTo>
                    <a:lnTo>
                      <a:pt x="5435" y="16215"/>
                    </a:lnTo>
                    <a:lnTo>
                      <a:pt x="5900" y="15750"/>
                    </a:lnTo>
                    <a:lnTo>
                      <a:pt x="8118" y="13533"/>
                    </a:lnTo>
                    <a:cubicBezTo>
                      <a:pt x="8464" y="12919"/>
                      <a:pt x="8791" y="12275"/>
                      <a:pt x="9088" y="11622"/>
                    </a:cubicBezTo>
                    <a:lnTo>
                      <a:pt x="9088" y="11622"/>
                    </a:lnTo>
                    <a:lnTo>
                      <a:pt x="5435" y="15275"/>
                    </a:lnTo>
                    <a:lnTo>
                      <a:pt x="941" y="10781"/>
                    </a:lnTo>
                    <a:lnTo>
                      <a:pt x="5821" y="5900"/>
                    </a:lnTo>
                    <a:lnTo>
                      <a:pt x="5900" y="5821"/>
                    </a:lnTo>
                    <a:lnTo>
                      <a:pt x="10781" y="941"/>
                    </a:lnTo>
                    <a:lnTo>
                      <a:pt x="11384" y="1545"/>
                    </a:lnTo>
                    <a:cubicBezTo>
                      <a:pt x="11394" y="1347"/>
                      <a:pt x="11394" y="1149"/>
                      <a:pt x="11394" y="941"/>
                    </a:cubicBezTo>
                    <a:cubicBezTo>
                      <a:pt x="11394" y="832"/>
                      <a:pt x="11394" y="713"/>
                      <a:pt x="11394" y="604"/>
                    </a:cubicBezTo>
                    <a:lnTo>
                      <a:pt x="11384" y="604"/>
                    </a:lnTo>
                    <a:lnTo>
                      <a:pt x="11256" y="466"/>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5"/>
              <p:cNvSpPr/>
              <p:nvPr/>
            </p:nvSpPr>
            <p:spPr>
              <a:xfrm>
                <a:off x="3559775" y="2564225"/>
                <a:ext cx="102500" cy="160875"/>
              </a:xfrm>
              <a:custGeom>
                <a:avLst/>
                <a:gdLst/>
                <a:ahLst/>
                <a:cxnLst/>
                <a:rect l="l" t="t" r="r" b="b"/>
                <a:pathLst>
                  <a:path w="4100" h="6435" extrusionOk="0">
                    <a:moveTo>
                      <a:pt x="3476" y="0"/>
                    </a:moveTo>
                    <a:lnTo>
                      <a:pt x="3466" y="10"/>
                    </a:lnTo>
                    <a:lnTo>
                      <a:pt x="3000" y="476"/>
                    </a:lnTo>
                    <a:lnTo>
                      <a:pt x="476" y="3010"/>
                    </a:lnTo>
                    <a:lnTo>
                      <a:pt x="1" y="3475"/>
                    </a:lnTo>
                    <a:lnTo>
                      <a:pt x="476" y="3940"/>
                    </a:lnTo>
                    <a:lnTo>
                      <a:pt x="2961" y="6435"/>
                    </a:lnTo>
                    <a:cubicBezTo>
                      <a:pt x="3040" y="6197"/>
                      <a:pt x="3109" y="5950"/>
                      <a:pt x="3179" y="5712"/>
                    </a:cubicBezTo>
                    <a:lnTo>
                      <a:pt x="941" y="3475"/>
                    </a:lnTo>
                    <a:lnTo>
                      <a:pt x="3466" y="951"/>
                    </a:lnTo>
                    <a:lnTo>
                      <a:pt x="4010" y="1495"/>
                    </a:lnTo>
                    <a:cubicBezTo>
                      <a:pt x="4050" y="1208"/>
                      <a:pt x="4069" y="921"/>
                      <a:pt x="4099" y="634"/>
                    </a:cubicBezTo>
                    <a:lnTo>
                      <a:pt x="3941" y="476"/>
                    </a:lnTo>
                    <a:lnTo>
                      <a:pt x="3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5"/>
              <p:cNvSpPr/>
              <p:nvPr/>
            </p:nvSpPr>
            <p:spPr>
              <a:xfrm>
                <a:off x="3626100" y="2624600"/>
                <a:ext cx="30225" cy="47050"/>
              </a:xfrm>
              <a:custGeom>
                <a:avLst/>
                <a:gdLst/>
                <a:ahLst/>
                <a:cxnLst/>
                <a:rect l="l" t="t" r="r" b="b"/>
                <a:pathLst>
                  <a:path w="1209" h="1882" extrusionOk="0">
                    <a:moveTo>
                      <a:pt x="991" y="1"/>
                    </a:moveTo>
                    <a:lnTo>
                      <a:pt x="476" y="516"/>
                    </a:lnTo>
                    <a:lnTo>
                      <a:pt x="1" y="991"/>
                    </a:lnTo>
                    <a:lnTo>
                      <a:pt x="476" y="1456"/>
                    </a:lnTo>
                    <a:lnTo>
                      <a:pt x="892" y="1882"/>
                    </a:lnTo>
                    <a:cubicBezTo>
                      <a:pt x="951" y="1614"/>
                      <a:pt x="1001" y="1357"/>
                      <a:pt x="1050" y="1100"/>
                    </a:cubicBezTo>
                    <a:cubicBezTo>
                      <a:pt x="1070" y="1011"/>
                      <a:pt x="1090" y="921"/>
                      <a:pt x="1100" y="832"/>
                    </a:cubicBezTo>
                    <a:cubicBezTo>
                      <a:pt x="1139" y="625"/>
                      <a:pt x="1169" y="427"/>
                      <a:pt x="1209" y="219"/>
                    </a:cubicBezTo>
                    <a:lnTo>
                      <a:pt x="9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5"/>
              <p:cNvSpPr/>
              <p:nvPr/>
            </p:nvSpPr>
            <p:spPr>
              <a:xfrm>
                <a:off x="3438275" y="2685725"/>
                <a:ext cx="176975" cy="164375"/>
              </a:xfrm>
              <a:custGeom>
                <a:avLst/>
                <a:gdLst/>
                <a:ahLst/>
                <a:cxnLst/>
                <a:rect l="l" t="t" r="r" b="b"/>
                <a:pathLst>
                  <a:path w="7079" h="6575" extrusionOk="0">
                    <a:moveTo>
                      <a:pt x="3475" y="1"/>
                    </a:moveTo>
                    <a:lnTo>
                      <a:pt x="3000" y="476"/>
                    </a:lnTo>
                    <a:lnTo>
                      <a:pt x="476" y="3000"/>
                    </a:lnTo>
                    <a:lnTo>
                      <a:pt x="0" y="3476"/>
                    </a:lnTo>
                    <a:lnTo>
                      <a:pt x="476" y="3941"/>
                    </a:lnTo>
                    <a:lnTo>
                      <a:pt x="2634" y="6099"/>
                    </a:lnTo>
                    <a:lnTo>
                      <a:pt x="2624" y="6099"/>
                    </a:lnTo>
                    <a:lnTo>
                      <a:pt x="3099" y="6574"/>
                    </a:lnTo>
                    <a:lnTo>
                      <a:pt x="3099" y="6564"/>
                    </a:lnTo>
                    <a:lnTo>
                      <a:pt x="3574" y="6099"/>
                    </a:lnTo>
                    <a:lnTo>
                      <a:pt x="4732" y="4931"/>
                    </a:lnTo>
                    <a:lnTo>
                      <a:pt x="5207" y="4466"/>
                    </a:lnTo>
                    <a:lnTo>
                      <a:pt x="4732" y="3990"/>
                    </a:lnTo>
                    <a:lnTo>
                      <a:pt x="3871" y="3129"/>
                    </a:lnTo>
                    <a:lnTo>
                      <a:pt x="3406" y="2654"/>
                    </a:lnTo>
                    <a:lnTo>
                      <a:pt x="2931" y="3129"/>
                    </a:lnTo>
                    <a:lnTo>
                      <a:pt x="2416" y="3644"/>
                    </a:lnTo>
                    <a:lnTo>
                      <a:pt x="2891" y="4109"/>
                    </a:lnTo>
                    <a:lnTo>
                      <a:pt x="3406" y="3594"/>
                    </a:lnTo>
                    <a:lnTo>
                      <a:pt x="4267" y="4466"/>
                    </a:lnTo>
                    <a:lnTo>
                      <a:pt x="3099" y="5624"/>
                    </a:lnTo>
                    <a:lnTo>
                      <a:pt x="941" y="3476"/>
                    </a:lnTo>
                    <a:lnTo>
                      <a:pt x="3475" y="941"/>
                    </a:lnTo>
                    <a:lnTo>
                      <a:pt x="6791" y="4268"/>
                    </a:lnTo>
                    <a:cubicBezTo>
                      <a:pt x="6890" y="4050"/>
                      <a:pt x="6979" y="3822"/>
                      <a:pt x="7078" y="3604"/>
                    </a:cubicBezTo>
                    <a:lnTo>
                      <a:pt x="3940" y="476"/>
                    </a:lnTo>
                    <a:lnTo>
                      <a:pt x="34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5"/>
              <p:cNvSpPr/>
              <p:nvPr/>
            </p:nvSpPr>
            <p:spPr>
              <a:xfrm>
                <a:off x="2463450" y="2828525"/>
                <a:ext cx="133425" cy="148275"/>
              </a:xfrm>
              <a:custGeom>
                <a:avLst/>
                <a:gdLst/>
                <a:ahLst/>
                <a:cxnLst/>
                <a:rect l="l" t="t" r="r" b="b"/>
                <a:pathLst>
                  <a:path w="5337" h="5931" extrusionOk="0">
                    <a:moveTo>
                      <a:pt x="1040" y="1"/>
                    </a:moveTo>
                    <a:lnTo>
                      <a:pt x="575" y="476"/>
                    </a:lnTo>
                    <a:lnTo>
                      <a:pt x="1" y="1040"/>
                    </a:lnTo>
                    <a:cubicBezTo>
                      <a:pt x="119" y="1238"/>
                      <a:pt x="238" y="1436"/>
                      <a:pt x="357" y="1624"/>
                    </a:cubicBezTo>
                    <a:lnTo>
                      <a:pt x="1040" y="941"/>
                    </a:lnTo>
                    <a:lnTo>
                      <a:pt x="4396" y="4307"/>
                    </a:lnTo>
                    <a:lnTo>
                      <a:pt x="3257" y="5445"/>
                    </a:lnTo>
                    <a:cubicBezTo>
                      <a:pt x="3406" y="5604"/>
                      <a:pt x="3564" y="5772"/>
                      <a:pt x="3713" y="5930"/>
                    </a:cubicBezTo>
                    <a:lnTo>
                      <a:pt x="4871" y="4772"/>
                    </a:lnTo>
                    <a:lnTo>
                      <a:pt x="5336" y="4307"/>
                    </a:lnTo>
                    <a:lnTo>
                      <a:pt x="4871" y="3832"/>
                    </a:lnTo>
                    <a:lnTo>
                      <a:pt x="1515" y="476"/>
                    </a:lnTo>
                    <a:lnTo>
                      <a:pt x="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5"/>
              <p:cNvSpPr/>
              <p:nvPr/>
            </p:nvSpPr>
            <p:spPr>
              <a:xfrm>
                <a:off x="2493150" y="2900300"/>
                <a:ext cx="37400" cy="42350"/>
              </a:xfrm>
              <a:custGeom>
                <a:avLst/>
                <a:gdLst/>
                <a:ahLst/>
                <a:cxnLst/>
                <a:rect l="l" t="t" r="r" b="b"/>
                <a:pathLst>
                  <a:path w="1496" h="1694" extrusionOk="0">
                    <a:moveTo>
                      <a:pt x="0" y="1"/>
                    </a:moveTo>
                    <a:cubicBezTo>
                      <a:pt x="406" y="585"/>
                      <a:pt x="842" y="1149"/>
                      <a:pt x="1307" y="1693"/>
                    </a:cubicBezTo>
                    <a:lnTo>
                      <a:pt x="1495" y="1505"/>
                    </a:lnTo>
                    <a:lnTo>
                      <a:pt x="1030" y="1030"/>
                    </a:lnTo>
                    <a:lnTo>
                      <a:pt x="169" y="16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5"/>
              <p:cNvSpPr/>
              <p:nvPr/>
            </p:nvSpPr>
            <p:spPr>
              <a:xfrm>
                <a:off x="2524075" y="2676325"/>
                <a:ext cx="253450" cy="328450"/>
              </a:xfrm>
              <a:custGeom>
                <a:avLst/>
                <a:gdLst/>
                <a:ahLst/>
                <a:cxnLst/>
                <a:rect l="l" t="t" r="r" b="b"/>
                <a:pathLst>
                  <a:path w="10138" h="13138" extrusionOk="0">
                    <a:moveTo>
                      <a:pt x="4703" y="1"/>
                    </a:moveTo>
                    <a:lnTo>
                      <a:pt x="4238" y="476"/>
                    </a:lnTo>
                    <a:lnTo>
                      <a:pt x="476" y="4228"/>
                    </a:lnTo>
                    <a:lnTo>
                      <a:pt x="1" y="4703"/>
                    </a:lnTo>
                    <a:lnTo>
                      <a:pt x="476" y="5168"/>
                    </a:lnTo>
                    <a:lnTo>
                      <a:pt x="3832" y="8534"/>
                    </a:lnTo>
                    <a:lnTo>
                      <a:pt x="4307" y="8999"/>
                    </a:lnTo>
                    <a:lnTo>
                      <a:pt x="4772" y="8534"/>
                    </a:lnTo>
                    <a:lnTo>
                      <a:pt x="7306" y="6000"/>
                    </a:lnTo>
                    <a:lnTo>
                      <a:pt x="7772" y="5534"/>
                    </a:lnTo>
                    <a:lnTo>
                      <a:pt x="7306" y="5059"/>
                    </a:lnTo>
                    <a:lnTo>
                      <a:pt x="5148" y="2911"/>
                    </a:lnTo>
                    <a:lnTo>
                      <a:pt x="5148" y="2901"/>
                    </a:lnTo>
                    <a:lnTo>
                      <a:pt x="4683" y="2436"/>
                    </a:lnTo>
                    <a:lnTo>
                      <a:pt x="4673" y="2436"/>
                    </a:lnTo>
                    <a:lnTo>
                      <a:pt x="4208" y="2911"/>
                    </a:lnTo>
                    <a:lnTo>
                      <a:pt x="3040" y="4069"/>
                    </a:lnTo>
                    <a:lnTo>
                      <a:pt x="2575" y="4545"/>
                    </a:lnTo>
                    <a:lnTo>
                      <a:pt x="3040" y="5010"/>
                    </a:lnTo>
                    <a:lnTo>
                      <a:pt x="3901" y="5881"/>
                    </a:lnTo>
                    <a:lnTo>
                      <a:pt x="4376" y="6346"/>
                    </a:lnTo>
                    <a:lnTo>
                      <a:pt x="4842" y="5881"/>
                    </a:lnTo>
                    <a:lnTo>
                      <a:pt x="5366" y="5366"/>
                    </a:lnTo>
                    <a:lnTo>
                      <a:pt x="4891" y="4891"/>
                    </a:lnTo>
                    <a:lnTo>
                      <a:pt x="4376" y="5406"/>
                    </a:lnTo>
                    <a:lnTo>
                      <a:pt x="3515" y="4545"/>
                    </a:lnTo>
                    <a:lnTo>
                      <a:pt x="4673" y="3376"/>
                    </a:lnTo>
                    <a:lnTo>
                      <a:pt x="6831" y="5534"/>
                    </a:lnTo>
                    <a:lnTo>
                      <a:pt x="4307" y="8059"/>
                    </a:lnTo>
                    <a:lnTo>
                      <a:pt x="941" y="4703"/>
                    </a:lnTo>
                    <a:lnTo>
                      <a:pt x="4703" y="941"/>
                    </a:lnTo>
                    <a:lnTo>
                      <a:pt x="9197" y="5435"/>
                    </a:lnTo>
                    <a:lnTo>
                      <a:pt x="4238" y="10405"/>
                    </a:lnTo>
                    <a:lnTo>
                      <a:pt x="1951" y="12682"/>
                    </a:lnTo>
                    <a:cubicBezTo>
                      <a:pt x="2109" y="12830"/>
                      <a:pt x="2278" y="12989"/>
                      <a:pt x="2436" y="13137"/>
                    </a:cubicBezTo>
                    <a:lnTo>
                      <a:pt x="4703" y="10870"/>
                    </a:lnTo>
                    <a:lnTo>
                      <a:pt x="4782" y="10791"/>
                    </a:lnTo>
                    <a:lnTo>
                      <a:pt x="9662" y="5911"/>
                    </a:lnTo>
                    <a:lnTo>
                      <a:pt x="10138" y="5435"/>
                    </a:lnTo>
                    <a:lnTo>
                      <a:pt x="9662" y="4970"/>
                    </a:lnTo>
                    <a:lnTo>
                      <a:pt x="5178" y="476"/>
                    </a:lnTo>
                    <a:lnTo>
                      <a:pt x="47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5"/>
              <p:cNvSpPr/>
              <p:nvPr/>
            </p:nvSpPr>
            <p:spPr>
              <a:xfrm>
                <a:off x="2601800" y="2828050"/>
                <a:ext cx="327175" cy="253175"/>
              </a:xfrm>
              <a:custGeom>
                <a:avLst/>
                <a:gdLst/>
                <a:ahLst/>
                <a:cxnLst/>
                <a:rect l="l" t="t" r="r" b="b"/>
                <a:pathLst>
                  <a:path w="13087" h="10127" extrusionOk="0">
                    <a:moveTo>
                      <a:pt x="7652" y="0"/>
                    </a:moveTo>
                    <a:lnTo>
                      <a:pt x="7187" y="465"/>
                    </a:lnTo>
                    <a:lnTo>
                      <a:pt x="2218" y="5435"/>
                    </a:lnTo>
                    <a:lnTo>
                      <a:pt x="0" y="7652"/>
                    </a:lnTo>
                    <a:cubicBezTo>
                      <a:pt x="168" y="7801"/>
                      <a:pt x="337" y="7939"/>
                      <a:pt x="515" y="8078"/>
                    </a:cubicBezTo>
                    <a:lnTo>
                      <a:pt x="2772" y="5821"/>
                    </a:lnTo>
                    <a:lnTo>
                      <a:pt x="7652" y="940"/>
                    </a:lnTo>
                    <a:lnTo>
                      <a:pt x="12146" y="5435"/>
                    </a:lnTo>
                    <a:lnTo>
                      <a:pt x="8385" y="9186"/>
                    </a:lnTo>
                    <a:lnTo>
                      <a:pt x="5029" y="5831"/>
                    </a:lnTo>
                    <a:lnTo>
                      <a:pt x="7553" y="3306"/>
                    </a:lnTo>
                    <a:lnTo>
                      <a:pt x="9711" y="5454"/>
                    </a:lnTo>
                    <a:lnTo>
                      <a:pt x="8543" y="6623"/>
                    </a:lnTo>
                    <a:lnTo>
                      <a:pt x="7682" y="5761"/>
                    </a:lnTo>
                    <a:lnTo>
                      <a:pt x="8197" y="5247"/>
                    </a:lnTo>
                    <a:lnTo>
                      <a:pt x="7731" y="4771"/>
                    </a:lnTo>
                    <a:lnTo>
                      <a:pt x="7217" y="5286"/>
                    </a:lnTo>
                    <a:lnTo>
                      <a:pt x="6742" y="5761"/>
                    </a:lnTo>
                    <a:lnTo>
                      <a:pt x="7217" y="6227"/>
                    </a:lnTo>
                    <a:lnTo>
                      <a:pt x="8078" y="7098"/>
                    </a:lnTo>
                    <a:lnTo>
                      <a:pt x="8543" y="7563"/>
                    </a:lnTo>
                    <a:lnTo>
                      <a:pt x="9018" y="7098"/>
                    </a:lnTo>
                    <a:lnTo>
                      <a:pt x="10186" y="5930"/>
                    </a:lnTo>
                    <a:lnTo>
                      <a:pt x="10652" y="5454"/>
                    </a:lnTo>
                    <a:lnTo>
                      <a:pt x="10186" y="4989"/>
                    </a:lnTo>
                    <a:lnTo>
                      <a:pt x="8028" y="2831"/>
                    </a:lnTo>
                    <a:lnTo>
                      <a:pt x="7563" y="2356"/>
                    </a:lnTo>
                    <a:lnTo>
                      <a:pt x="7553" y="2366"/>
                    </a:lnTo>
                    <a:lnTo>
                      <a:pt x="7088" y="2831"/>
                    </a:lnTo>
                    <a:lnTo>
                      <a:pt x="4564" y="5355"/>
                    </a:lnTo>
                    <a:lnTo>
                      <a:pt x="4089" y="5831"/>
                    </a:lnTo>
                    <a:lnTo>
                      <a:pt x="4564" y="6296"/>
                    </a:lnTo>
                    <a:lnTo>
                      <a:pt x="7920" y="9662"/>
                    </a:lnTo>
                    <a:lnTo>
                      <a:pt x="8385" y="10127"/>
                    </a:lnTo>
                    <a:lnTo>
                      <a:pt x="8860" y="9662"/>
                    </a:lnTo>
                    <a:lnTo>
                      <a:pt x="12622" y="5900"/>
                    </a:lnTo>
                    <a:lnTo>
                      <a:pt x="13087" y="5435"/>
                    </a:lnTo>
                    <a:lnTo>
                      <a:pt x="12622" y="4959"/>
                    </a:lnTo>
                    <a:lnTo>
                      <a:pt x="8127" y="465"/>
                    </a:lnTo>
                    <a:lnTo>
                      <a:pt x="76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5"/>
              <p:cNvSpPr/>
              <p:nvPr/>
            </p:nvSpPr>
            <p:spPr>
              <a:xfrm>
                <a:off x="2633225" y="3008450"/>
                <a:ext cx="143550" cy="114600"/>
              </a:xfrm>
              <a:custGeom>
                <a:avLst/>
                <a:gdLst/>
                <a:ahLst/>
                <a:cxnLst/>
                <a:rect l="l" t="t" r="r" b="b"/>
                <a:pathLst>
                  <a:path w="5742" h="4584" extrusionOk="0">
                    <a:moveTo>
                      <a:pt x="1446" y="1"/>
                    </a:moveTo>
                    <a:lnTo>
                      <a:pt x="970" y="476"/>
                    </a:lnTo>
                    <a:lnTo>
                      <a:pt x="0" y="1446"/>
                    </a:lnTo>
                    <a:cubicBezTo>
                      <a:pt x="179" y="1584"/>
                      <a:pt x="357" y="1713"/>
                      <a:pt x="545" y="1842"/>
                    </a:cubicBezTo>
                    <a:lnTo>
                      <a:pt x="1446" y="941"/>
                    </a:lnTo>
                    <a:lnTo>
                      <a:pt x="4801" y="4297"/>
                    </a:lnTo>
                    <a:cubicBezTo>
                      <a:pt x="5019" y="4396"/>
                      <a:pt x="5237" y="4495"/>
                      <a:pt x="5465" y="4584"/>
                    </a:cubicBezTo>
                    <a:lnTo>
                      <a:pt x="5742" y="4307"/>
                    </a:lnTo>
                    <a:lnTo>
                      <a:pt x="5277" y="3831"/>
                    </a:lnTo>
                    <a:lnTo>
                      <a:pt x="1911" y="476"/>
                    </a:lnTo>
                    <a:lnTo>
                      <a:pt x="14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5"/>
              <p:cNvSpPr/>
              <p:nvPr/>
            </p:nvSpPr>
            <p:spPr>
              <a:xfrm>
                <a:off x="2950000" y="2692675"/>
                <a:ext cx="405400" cy="405625"/>
              </a:xfrm>
              <a:custGeom>
                <a:avLst/>
                <a:gdLst/>
                <a:ahLst/>
                <a:cxnLst/>
                <a:rect l="l" t="t" r="r" b="b"/>
                <a:pathLst>
                  <a:path w="16216" h="16225" extrusionOk="0">
                    <a:moveTo>
                      <a:pt x="10781" y="0"/>
                    </a:moveTo>
                    <a:lnTo>
                      <a:pt x="10315" y="475"/>
                    </a:lnTo>
                    <a:lnTo>
                      <a:pt x="6554" y="4237"/>
                    </a:lnTo>
                    <a:lnTo>
                      <a:pt x="6088" y="4702"/>
                    </a:lnTo>
                    <a:lnTo>
                      <a:pt x="6554" y="5168"/>
                    </a:lnTo>
                    <a:lnTo>
                      <a:pt x="9919" y="8533"/>
                    </a:lnTo>
                    <a:lnTo>
                      <a:pt x="10385" y="8999"/>
                    </a:lnTo>
                    <a:lnTo>
                      <a:pt x="10850" y="8533"/>
                    </a:lnTo>
                    <a:lnTo>
                      <a:pt x="13384" y="5999"/>
                    </a:lnTo>
                    <a:lnTo>
                      <a:pt x="13849" y="5534"/>
                    </a:lnTo>
                    <a:lnTo>
                      <a:pt x="13859" y="5534"/>
                    </a:lnTo>
                    <a:lnTo>
                      <a:pt x="13384" y="5059"/>
                    </a:lnTo>
                    <a:lnTo>
                      <a:pt x="13384" y="5069"/>
                    </a:lnTo>
                    <a:lnTo>
                      <a:pt x="11226" y="2911"/>
                    </a:lnTo>
                    <a:lnTo>
                      <a:pt x="10761" y="2435"/>
                    </a:lnTo>
                    <a:lnTo>
                      <a:pt x="10286" y="2911"/>
                    </a:lnTo>
                    <a:lnTo>
                      <a:pt x="9127" y="4079"/>
                    </a:lnTo>
                    <a:lnTo>
                      <a:pt x="8652" y="4544"/>
                    </a:lnTo>
                    <a:lnTo>
                      <a:pt x="9127" y="5009"/>
                    </a:lnTo>
                    <a:lnTo>
                      <a:pt x="9989" y="5880"/>
                    </a:lnTo>
                    <a:lnTo>
                      <a:pt x="10454" y="6346"/>
                    </a:lnTo>
                    <a:lnTo>
                      <a:pt x="10929" y="5880"/>
                    </a:lnTo>
                    <a:lnTo>
                      <a:pt x="11444" y="5366"/>
                    </a:lnTo>
                    <a:lnTo>
                      <a:pt x="10969" y="4890"/>
                    </a:lnTo>
                    <a:lnTo>
                      <a:pt x="10454" y="5405"/>
                    </a:lnTo>
                    <a:lnTo>
                      <a:pt x="9593" y="4544"/>
                    </a:lnTo>
                    <a:lnTo>
                      <a:pt x="10761" y="3376"/>
                    </a:lnTo>
                    <a:lnTo>
                      <a:pt x="12909" y="5534"/>
                    </a:lnTo>
                    <a:lnTo>
                      <a:pt x="10385" y="8058"/>
                    </a:lnTo>
                    <a:lnTo>
                      <a:pt x="7029" y="4702"/>
                    </a:lnTo>
                    <a:lnTo>
                      <a:pt x="10781" y="941"/>
                    </a:lnTo>
                    <a:lnTo>
                      <a:pt x="15275" y="5435"/>
                    </a:lnTo>
                    <a:lnTo>
                      <a:pt x="10394" y="10325"/>
                    </a:lnTo>
                    <a:lnTo>
                      <a:pt x="10315" y="10404"/>
                    </a:lnTo>
                    <a:lnTo>
                      <a:pt x="5435" y="15284"/>
                    </a:lnTo>
                    <a:lnTo>
                      <a:pt x="941" y="10790"/>
                    </a:lnTo>
                    <a:lnTo>
                      <a:pt x="4693" y="7029"/>
                    </a:lnTo>
                    <a:lnTo>
                      <a:pt x="8058" y="10394"/>
                    </a:lnTo>
                    <a:lnTo>
                      <a:pt x="5524" y="12919"/>
                    </a:lnTo>
                    <a:lnTo>
                      <a:pt x="3376" y="10761"/>
                    </a:lnTo>
                    <a:lnTo>
                      <a:pt x="4534" y="9602"/>
                    </a:lnTo>
                    <a:lnTo>
                      <a:pt x="5405" y="10464"/>
                    </a:lnTo>
                    <a:lnTo>
                      <a:pt x="4881" y="10978"/>
                    </a:lnTo>
                    <a:lnTo>
                      <a:pt x="5356" y="11444"/>
                    </a:lnTo>
                    <a:lnTo>
                      <a:pt x="5871" y="10929"/>
                    </a:lnTo>
                    <a:lnTo>
                      <a:pt x="6346" y="10464"/>
                    </a:lnTo>
                    <a:lnTo>
                      <a:pt x="5871" y="9988"/>
                    </a:lnTo>
                    <a:lnTo>
                      <a:pt x="5009" y="9127"/>
                    </a:lnTo>
                    <a:lnTo>
                      <a:pt x="4534" y="8662"/>
                    </a:lnTo>
                    <a:lnTo>
                      <a:pt x="4069" y="9127"/>
                    </a:lnTo>
                    <a:lnTo>
                      <a:pt x="2901" y="10295"/>
                    </a:lnTo>
                    <a:lnTo>
                      <a:pt x="2436" y="10761"/>
                    </a:lnTo>
                    <a:lnTo>
                      <a:pt x="2436" y="10770"/>
                    </a:lnTo>
                    <a:lnTo>
                      <a:pt x="2901" y="11236"/>
                    </a:lnTo>
                    <a:lnTo>
                      <a:pt x="5059" y="13394"/>
                    </a:lnTo>
                    <a:lnTo>
                      <a:pt x="5524" y="13859"/>
                    </a:lnTo>
                    <a:lnTo>
                      <a:pt x="5999" y="13394"/>
                    </a:lnTo>
                    <a:lnTo>
                      <a:pt x="8524" y="10860"/>
                    </a:lnTo>
                    <a:lnTo>
                      <a:pt x="8999" y="10394"/>
                    </a:lnTo>
                    <a:lnTo>
                      <a:pt x="8524" y="9919"/>
                    </a:lnTo>
                    <a:lnTo>
                      <a:pt x="5168" y="6563"/>
                    </a:lnTo>
                    <a:lnTo>
                      <a:pt x="4693" y="6088"/>
                    </a:lnTo>
                    <a:lnTo>
                      <a:pt x="4227" y="6563"/>
                    </a:lnTo>
                    <a:lnTo>
                      <a:pt x="466" y="10325"/>
                    </a:lnTo>
                    <a:lnTo>
                      <a:pt x="0" y="10790"/>
                    </a:lnTo>
                    <a:lnTo>
                      <a:pt x="466" y="11256"/>
                    </a:lnTo>
                    <a:lnTo>
                      <a:pt x="4960" y="15750"/>
                    </a:lnTo>
                    <a:lnTo>
                      <a:pt x="5435" y="16225"/>
                    </a:lnTo>
                    <a:lnTo>
                      <a:pt x="5900" y="15750"/>
                    </a:lnTo>
                    <a:lnTo>
                      <a:pt x="10781" y="10869"/>
                    </a:lnTo>
                    <a:lnTo>
                      <a:pt x="15750" y="5910"/>
                    </a:lnTo>
                    <a:lnTo>
                      <a:pt x="16215" y="5435"/>
                    </a:lnTo>
                    <a:lnTo>
                      <a:pt x="15750" y="4970"/>
                    </a:lnTo>
                    <a:lnTo>
                      <a:pt x="11256" y="475"/>
                    </a:lnTo>
                    <a:lnTo>
                      <a:pt x="10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5"/>
              <p:cNvSpPr/>
              <p:nvPr/>
            </p:nvSpPr>
            <p:spPr>
              <a:xfrm>
                <a:off x="3281875" y="2903275"/>
                <a:ext cx="164350" cy="169800"/>
              </a:xfrm>
              <a:custGeom>
                <a:avLst/>
                <a:gdLst/>
                <a:ahLst/>
                <a:cxnLst/>
                <a:rect l="l" t="t" r="r" b="b"/>
                <a:pathLst>
                  <a:path w="6574" h="6792" extrusionOk="0">
                    <a:moveTo>
                      <a:pt x="3475" y="0"/>
                    </a:moveTo>
                    <a:lnTo>
                      <a:pt x="3000" y="476"/>
                    </a:lnTo>
                    <a:lnTo>
                      <a:pt x="475" y="3000"/>
                    </a:lnTo>
                    <a:lnTo>
                      <a:pt x="0" y="3475"/>
                    </a:lnTo>
                    <a:lnTo>
                      <a:pt x="475" y="3940"/>
                    </a:lnTo>
                    <a:lnTo>
                      <a:pt x="3326" y="6791"/>
                    </a:lnTo>
                    <a:cubicBezTo>
                      <a:pt x="3514" y="6672"/>
                      <a:pt x="3712" y="6554"/>
                      <a:pt x="3891" y="6425"/>
                    </a:cubicBezTo>
                    <a:lnTo>
                      <a:pt x="941" y="3475"/>
                    </a:lnTo>
                    <a:lnTo>
                      <a:pt x="3475" y="941"/>
                    </a:lnTo>
                    <a:lnTo>
                      <a:pt x="5633" y="3099"/>
                    </a:lnTo>
                    <a:lnTo>
                      <a:pt x="4465" y="4267"/>
                    </a:lnTo>
                    <a:lnTo>
                      <a:pt x="3603" y="3406"/>
                    </a:lnTo>
                    <a:lnTo>
                      <a:pt x="4118" y="2891"/>
                    </a:lnTo>
                    <a:lnTo>
                      <a:pt x="3643" y="2416"/>
                    </a:lnTo>
                    <a:lnTo>
                      <a:pt x="3128" y="2931"/>
                    </a:lnTo>
                    <a:lnTo>
                      <a:pt x="2663" y="3406"/>
                    </a:lnTo>
                    <a:lnTo>
                      <a:pt x="3128" y="3871"/>
                    </a:lnTo>
                    <a:lnTo>
                      <a:pt x="3990" y="4732"/>
                    </a:lnTo>
                    <a:lnTo>
                      <a:pt x="4465" y="5207"/>
                    </a:lnTo>
                    <a:lnTo>
                      <a:pt x="4930" y="4732"/>
                    </a:lnTo>
                    <a:lnTo>
                      <a:pt x="6098" y="3574"/>
                    </a:lnTo>
                    <a:lnTo>
                      <a:pt x="6573" y="3099"/>
                    </a:lnTo>
                    <a:lnTo>
                      <a:pt x="6098" y="2624"/>
                    </a:lnTo>
                    <a:lnTo>
                      <a:pt x="6098" y="2634"/>
                    </a:lnTo>
                    <a:lnTo>
                      <a:pt x="3940" y="476"/>
                    </a:lnTo>
                    <a:lnTo>
                      <a:pt x="3950" y="476"/>
                    </a:lnTo>
                    <a:lnTo>
                      <a:pt x="34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5"/>
              <p:cNvSpPr/>
              <p:nvPr/>
            </p:nvSpPr>
            <p:spPr>
              <a:xfrm>
                <a:off x="3101450" y="2844375"/>
                <a:ext cx="391550" cy="316300"/>
              </a:xfrm>
              <a:custGeom>
                <a:avLst/>
                <a:gdLst/>
                <a:ahLst/>
                <a:cxnLst/>
                <a:rect l="l" t="t" r="r" b="b"/>
                <a:pathLst>
                  <a:path w="15662" h="12652" extrusionOk="0">
                    <a:moveTo>
                      <a:pt x="10791" y="0"/>
                    </a:moveTo>
                    <a:lnTo>
                      <a:pt x="10316" y="466"/>
                    </a:lnTo>
                    <a:lnTo>
                      <a:pt x="5356" y="5435"/>
                    </a:lnTo>
                    <a:lnTo>
                      <a:pt x="466" y="10315"/>
                    </a:lnTo>
                    <a:lnTo>
                      <a:pt x="1" y="10781"/>
                    </a:lnTo>
                    <a:lnTo>
                      <a:pt x="466" y="11256"/>
                    </a:lnTo>
                    <a:lnTo>
                      <a:pt x="1862" y="12652"/>
                    </a:lnTo>
                    <a:cubicBezTo>
                      <a:pt x="2129" y="12602"/>
                      <a:pt x="2376" y="12543"/>
                      <a:pt x="2634" y="12483"/>
                    </a:cubicBezTo>
                    <a:lnTo>
                      <a:pt x="941" y="10781"/>
                    </a:lnTo>
                    <a:lnTo>
                      <a:pt x="5821" y="5900"/>
                    </a:lnTo>
                    <a:lnTo>
                      <a:pt x="10781" y="941"/>
                    </a:lnTo>
                    <a:lnTo>
                      <a:pt x="15206" y="5356"/>
                    </a:lnTo>
                    <a:cubicBezTo>
                      <a:pt x="15364" y="5197"/>
                      <a:pt x="15513" y="5039"/>
                      <a:pt x="15661" y="4871"/>
                    </a:cubicBezTo>
                    <a:lnTo>
                      <a:pt x="11256" y="466"/>
                    </a:lnTo>
                    <a:lnTo>
                      <a:pt x="10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5"/>
              <p:cNvSpPr/>
              <p:nvPr/>
            </p:nvSpPr>
            <p:spPr>
              <a:xfrm>
                <a:off x="3220750" y="3091100"/>
                <a:ext cx="54450" cy="36650"/>
              </a:xfrm>
              <a:custGeom>
                <a:avLst/>
                <a:gdLst/>
                <a:ahLst/>
                <a:cxnLst/>
                <a:rect l="l" t="t" r="r" b="b"/>
                <a:pathLst>
                  <a:path w="2178" h="1466" extrusionOk="0">
                    <a:moveTo>
                      <a:pt x="990" y="1"/>
                    </a:moveTo>
                    <a:lnTo>
                      <a:pt x="525" y="476"/>
                    </a:lnTo>
                    <a:lnTo>
                      <a:pt x="0" y="991"/>
                    </a:lnTo>
                    <a:lnTo>
                      <a:pt x="475" y="1456"/>
                    </a:lnTo>
                    <a:lnTo>
                      <a:pt x="990" y="941"/>
                    </a:lnTo>
                    <a:lnTo>
                      <a:pt x="1515" y="1466"/>
                    </a:lnTo>
                    <a:cubicBezTo>
                      <a:pt x="1732" y="1377"/>
                      <a:pt x="1950" y="1278"/>
                      <a:pt x="2178" y="1189"/>
                    </a:cubicBezTo>
                    <a:lnTo>
                      <a:pt x="1455" y="476"/>
                    </a:lnTo>
                    <a:lnTo>
                      <a:pt x="9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5"/>
              <p:cNvSpPr/>
              <p:nvPr/>
            </p:nvSpPr>
            <p:spPr>
              <a:xfrm>
                <a:off x="3160600" y="3024775"/>
                <a:ext cx="160400" cy="123775"/>
              </a:xfrm>
              <a:custGeom>
                <a:avLst/>
                <a:gdLst/>
                <a:ahLst/>
                <a:cxnLst/>
                <a:rect l="l" t="t" r="r" b="b"/>
                <a:pathLst>
                  <a:path w="6416" h="4951" extrusionOk="0">
                    <a:moveTo>
                      <a:pt x="3465" y="1"/>
                    </a:moveTo>
                    <a:lnTo>
                      <a:pt x="3000" y="476"/>
                    </a:lnTo>
                    <a:lnTo>
                      <a:pt x="466" y="3000"/>
                    </a:lnTo>
                    <a:lnTo>
                      <a:pt x="1" y="3466"/>
                    </a:lnTo>
                    <a:lnTo>
                      <a:pt x="1" y="3475"/>
                    </a:lnTo>
                    <a:lnTo>
                      <a:pt x="466" y="3941"/>
                    </a:lnTo>
                    <a:lnTo>
                      <a:pt x="1476" y="4950"/>
                    </a:lnTo>
                    <a:cubicBezTo>
                      <a:pt x="1723" y="4881"/>
                      <a:pt x="1961" y="4812"/>
                      <a:pt x="2198" y="4733"/>
                    </a:cubicBezTo>
                    <a:lnTo>
                      <a:pt x="941" y="3466"/>
                    </a:lnTo>
                    <a:lnTo>
                      <a:pt x="3465" y="941"/>
                    </a:lnTo>
                    <a:lnTo>
                      <a:pt x="5801" y="3277"/>
                    </a:lnTo>
                    <a:cubicBezTo>
                      <a:pt x="6009" y="3169"/>
                      <a:pt x="6217" y="3070"/>
                      <a:pt x="6415" y="2961"/>
                    </a:cubicBezTo>
                    <a:lnTo>
                      <a:pt x="3940" y="476"/>
                    </a:lnTo>
                    <a:lnTo>
                      <a:pt x="34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5"/>
              <p:cNvSpPr/>
              <p:nvPr/>
            </p:nvSpPr>
            <p:spPr>
              <a:xfrm>
                <a:off x="2887875" y="3081950"/>
                <a:ext cx="129950" cy="91350"/>
              </a:xfrm>
              <a:custGeom>
                <a:avLst/>
                <a:gdLst/>
                <a:ahLst/>
                <a:cxnLst/>
                <a:rect l="l" t="t" r="r" b="b"/>
                <a:pathLst>
                  <a:path w="5198" h="3654" extrusionOk="0">
                    <a:moveTo>
                      <a:pt x="2109" y="1"/>
                    </a:moveTo>
                    <a:lnTo>
                      <a:pt x="2099" y="10"/>
                    </a:lnTo>
                    <a:lnTo>
                      <a:pt x="1634" y="476"/>
                    </a:lnTo>
                    <a:lnTo>
                      <a:pt x="466" y="1644"/>
                    </a:lnTo>
                    <a:lnTo>
                      <a:pt x="1" y="2109"/>
                    </a:lnTo>
                    <a:lnTo>
                      <a:pt x="466" y="2584"/>
                    </a:lnTo>
                    <a:lnTo>
                      <a:pt x="1228" y="3337"/>
                    </a:lnTo>
                    <a:cubicBezTo>
                      <a:pt x="1555" y="3396"/>
                      <a:pt x="1901" y="3436"/>
                      <a:pt x="2238" y="3475"/>
                    </a:cubicBezTo>
                    <a:lnTo>
                      <a:pt x="2268" y="3445"/>
                    </a:lnTo>
                    <a:lnTo>
                      <a:pt x="2782" y="2931"/>
                    </a:lnTo>
                    <a:lnTo>
                      <a:pt x="2317" y="2465"/>
                    </a:lnTo>
                    <a:lnTo>
                      <a:pt x="1802" y="2980"/>
                    </a:lnTo>
                    <a:lnTo>
                      <a:pt x="931" y="2109"/>
                    </a:lnTo>
                    <a:lnTo>
                      <a:pt x="2099" y="951"/>
                    </a:lnTo>
                    <a:lnTo>
                      <a:pt x="4257" y="3099"/>
                    </a:lnTo>
                    <a:lnTo>
                      <a:pt x="3752" y="3614"/>
                    </a:lnTo>
                    <a:cubicBezTo>
                      <a:pt x="4049" y="3634"/>
                      <a:pt x="4346" y="3643"/>
                      <a:pt x="4653" y="3653"/>
                    </a:cubicBezTo>
                    <a:lnTo>
                      <a:pt x="4723" y="3574"/>
                    </a:lnTo>
                    <a:lnTo>
                      <a:pt x="5198" y="3099"/>
                    </a:lnTo>
                    <a:lnTo>
                      <a:pt x="4732" y="2634"/>
                    </a:lnTo>
                    <a:lnTo>
                      <a:pt x="2574" y="476"/>
                    </a:lnTo>
                    <a:lnTo>
                      <a:pt x="21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5"/>
              <p:cNvSpPr/>
              <p:nvPr/>
            </p:nvSpPr>
            <p:spPr>
              <a:xfrm>
                <a:off x="2823525" y="3021325"/>
                <a:ext cx="253450" cy="151725"/>
              </a:xfrm>
              <a:custGeom>
                <a:avLst/>
                <a:gdLst/>
                <a:ahLst/>
                <a:cxnLst/>
                <a:rect l="l" t="t" r="r" b="b"/>
                <a:pathLst>
                  <a:path w="10138" h="6069" extrusionOk="0">
                    <a:moveTo>
                      <a:pt x="4703" y="0"/>
                    </a:moveTo>
                    <a:lnTo>
                      <a:pt x="4228" y="466"/>
                    </a:lnTo>
                    <a:lnTo>
                      <a:pt x="476" y="4227"/>
                    </a:lnTo>
                    <a:lnTo>
                      <a:pt x="1" y="4692"/>
                    </a:lnTo>
                    <a:lnTo>
                      <a:pt x="248" y="4940"/>
                    </a:lnTo>
                    <a:cubicBezTo>
                      <a:pt x="684" y="5079"/>
                      <a:pt x="1119" y="5197"/>
                      <a:pt x="1555" y="5306"/>
                    </a:cubicBezTo>
                    <a:lnTo>
                      <a:pt x="941" y="4692"/>
                    </a:lnTo>
                    <a:lnTo>
                      <a:pt x="4703" y="941"/>
                    </a:lnTo>
                    <a:lnTo>
                      <a:pt x="9197" y="5425"/>
                    </a:lnTo>
                    <a:lnTo>
                      <a:pt x="8554" y="6068"/>
                    </a:lnTo>
                    <a:cubicBezTo>
                      <a:pt x="8880" y="6059"/>
                      <a:pt x="9217" y="6049"/>
                      <a:pt x="9534" y="6029"/>
                    </a:cubicBezTo>
                    <a:lnTo>
                      <a:pt x="9662" y="5900"/>
                    </a:lnTo>
                    <a:lnTo>
                      <a:pt x="10138" y="5425"/>
                    </a:lnTo>
                    <a:lnTo>
                      <a:pt x="9662" y="4960"/>
                    </a:lnTo>
                    <a:lnTo>
                      <a:pt x="5168" y="466"/>
                    </a:lnTo>
                    <a:lnTo>
                      <a:pt x="4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5" name="Google Shape;2195;p35"/>
          <p:cNvSpPr txBox="1">
            <a:spLocks noGrp="1"/>
          </p:cNvSpPr>
          <p:nvPr>
            <p:ph type="title"/>
          </p:nvPr>
        </p:nvSpPr>
        <p:spPr>
          <a:xfrm>
            <a:off x="713225" y="1340850"/>
            <a:ext cx="4962000" cy="230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
        <p:nvSpPr>
          <p:cNvPr id="2196" name="Google Shape;2196;p35"/>
          <p:cNvSpPr/>
          <p:nvPr/>
        </p:nvSpPr>
        <p:spPr>
          <a:xfrm>
            <a:off x="4825450" y="3244725"/>
            <a:ext cx="100200" cy="100200"/>
          </a:xfrm>
          <a:prstGeom prst="ellipse">
            <a:avLst/>
          </a:prstGeom>
          <a:solidFill>
            <a:schemeClr val="accent2"/>
          </a:solid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7" name="Google Shape;2197;p35"/>
          <p:cNvGrpSpPr/>
          <p:nvPr/>
        </p:nvGrpSpPr>
        <p:grpSpPr>
          <a:xfrm>
            <a:off x="8041415" y="-287184"/>
            <a:ext cx="778714" cy="2103371"/>
            <a:chOff x="2920125" y="1994875"/>
            <a:chExt cx="286450" cy="773725"/>
          </a:xfrm>
        </p:grpSpPr>
        <p:sp>
          <p:nvSpPr>
            <p:cNvPr id="2198" name="Google Shape;2198;p35"/>
            <p:cNvSpPr/>
            <p:nvPr/>
          </p:nvSpPr>
          <p:spPr>
            <a:xfrm>
              <a:off x="3064750" y="1994875"/>
              <a:ext cx="25" cy="501925"/>
            </a:xfrm>
            <a:custGeom>
              <a:avLst/>
              <a:gdLst/>
              <a:ahLst/>
              <a:cxnLst/>
              <a:rect l="l" t="t" r="r" b="b"/>
              <a:pathLst>
                <a:path w="1" h="20077" extrusionOk="0">
                  <a:moveTo>
                    <a:pt x="1" y="0"/>
                  </a:moveTo>
                  <a:lnTo>
                    <a:pt x="1" y="20076"/>
                  </a:lnTo>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5"/>
            <p:cNvSpPr/>
            <p:nvPr/>
          </p:nvSpPr>
          <p:spPr>
            <a:xfrm>
              <a:off x="3064750" y="1994875"/>
              <a:ext cx="25" cy="501925"/>
            </a:xfrm>
            <a:custGeom>
              <a:avLst/>
              <a:gdLst/>
              <a:ahLst/>
              <a:cxnLst/>
              <a:rect l="l" t="t" r="r" b="b"/>
              <a:pathLst>
                <a:path w="1" h="20077" fill="none" extrusionOk="0">
                  <a:moveTo>
                    <a:pt x="1" y="0"/>
                  </a:moveTo>
                  <a:lnTo>
                    <a:pt x="1" y="20076"/>
                  </a:lnTo>
                </a:path>
              </a:pathLst>
            </a:custGeom>
            <a:noFill/>
            <a:ln w="9525" cap="flat" cmpd="sng">
              <a:solidFill>
                <a:schemeClr val="dk2"/>
              </a:solidFill>
              <a:prstDash val="solid"/>
              <a:miter lim="40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5"/>
            <p:cNvSpPr/>
            <p:nvPr/>
          </p:nvSpPr>
          <p:spPr>
            <a:xfrm>
              <a:off x="3000225" y="2669450"/>
              <a:ext cx="33350" cy="81125"/>
            </a:xfrm>
            <a:custGeom>
              <a:avLst/>
              <a:gdLst/>
              <a:ahLst/>
              <a:cxnLst/>
              <a:rect l="l" t="t" r="r" b="b"/>
              <a:pathLst>
                <a:path w="1334" h="3245" extrusionOk="0">
                  <a:moveTo>
                    <a:pt x="1118" y="1"/>
                  </a:moveTo>
                  <a:cubicBezTo>
                    <a:pt x="935" y="53"/>
                    <a:pt x="822" y="240"/>
                    <a:pt x="785" y="423"/>
                  </a:cubicBezTo>
                  <a:cubicBezTo>
                    <a:pt x="748" y="610"/>
                    <a:pt x="765" y="802"/>
                    <a:pt x="752" y="989"/>
                  </a:cubicBezTo>
                  <a:cubicBezTo>
                    <a:pt x="700" y="1704"/>
                    <a:pt x="175" y="2294"/>
                    <a:pt x="8" y="2993"/>
                  </a:cubicBezTo>
                  <a:cubicBezTo>
                    <a:pt x="4" y="3009"/>
                    <a:pt x="0" y="3029"/>
                    <a:pt x="4" y="3050"/>
                  </a:cubicBezTo>
                  <a:cubicBezTo>
                    <a:pt x="12" y="3074"/>
                    <a:pt x="37" y="3090"/>
                    <a:pt x="61" y="3103"/>
                  </a:cubicBezTo>
                  <a:cubicBezTo>
                    <a:pt x="240" y="3196"/>
                    <a:pt x="439" y="3245"/>
                    <a:pt x="643" y="3245"/>
                  </a:cubicBezTo>
                  <a:cubicBezTo>
                    <a:pt x="708" y="2790"/>
                    <a:pt x="822" y="2342"/>
                    <a:pt x="984" y="1911"/>
                  </a:cubicBezTo>
                  <a:cubicBezTo>
                    <a:pt x="1082" y="1647"/>
                    <a:pt x="1204" y="1383"/>
                    <a:pt x="1232" y="1102"/>
                  </a:cubicBezTo>
                  <a:cubicBezTo>
                    <a:pt x="1265" y="781"/>
                    <a:pt x="1179" y="432"/>
                    <a:pt x="1334" y="151"/>
                  </a:cubicBezTo>
                  <a:lnTo>
                    <a:pt x="1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5"/>
            <p:cNvSpPr/>
            <p:nvPr/>
          </p:nvSpPr>
          <p:spPr>
            <a:xfrm>
              <a:off x="2999100" y="2668500"/>
              <a:ext cx="35725" cy="83100"/>
            </a:xfrm>
            <a:custGeom>
              <a:avLst/>
              <a:gdLst/>
              <a:ahLst/>
              <a:cxnLst/>
              <a:rect l="l" t="t" r="r" b="b"/>
              <a:pathLst>
                <a:path w="1429" h="3324" extrusionOk="0">
                  <a:moveTo>
                    <a:pt x="1162" y="1"/>
                  </a:moveTo>
                  <a:cubicBezTo>
                    <a:pt x="1158" y="1"/>
                    <a:pt x="1155" y="1"/>
                    <a:pt x="1151" y="2"/>
                  </a:cubicBezTo>
                  <a:lnTo>
                    <a:pt x="1155" y="2"/>
                  </a:lnTo>
                  <a:cubicBezTo>
                    <a:pt x="899" y="75"/>
                    <a:pt x="793" y="352"/>
                    <a:pt x="773" y="592"/>
                  </a:cubicBezTo>
                  <a:cubicBezTo>
                    <a:pt x="761" y="742"/>
                    <a:pt x="769" y="896"/>
                    <a:pt x="757" y="1047"/>
                  </a:cubicBezTo>
                  <a:cubicBezTo>
                    <a:pt x="745" y="1177"/>
                    <a:pt x="716" y="1307"/>
                    <a:pt x="680" y="1433"/>
                  </a:cubicBezTo>
                  <a:cubicBezTo>
                    <a:pt x="521" y="1941"/>
                    <a:pt x="204" y="2384"/>
                    <a:pt x="49" y="2893"/>
                  </a:cubicBezTo>
                  <a:cubicBezTo>
                    <a:pt x="41" y="2929"/>
                    <a:pt x="29" y="2966"/>
                    <a:pt x="21" y="2998"/>
                  </a:cubicBezTo>
                  <a:cubicBezTo>
                    <a:pt x="13" y="3035"/>
                    <a:pt x="1" y="3076"/>
                    <a:pt x="21" y="3112"/>
                  </a:cubicBezTo>
                  <a:cubicBezTo>
                    <a:pt x="33" y="3141"/>
                    <a:pt x="57" y="3157"/>
                    <a:pt x="86" y="3173"/>
                  </a:cubicBezTo>
                  <a:cubicBezTo>
                    <a:pt x="123" y="3194"/>
                    <a:pt x="159" y="3210"/>
                    <a:pt x="200" y="3226"/>
                  </a:cubicBezTo>
                  <a:cubicBezTo>
                    <a:pt x="354" y="3287"/>
                    <a:pt x="521" y="3320"/>
                    <a:pt x="688" y="3324"/>
                  </a:cubicBezTo>
                  <a:cubicBezTo>
                    <a:pt x="700" y="3324"/>
                    <a:pt x="720" y="3311"/>
                    <a:pt x="724" y="3295"/>
                  </a:cubicBezTo>
                  <a:cubicBezTo>
                    <a:pt x="785" y="2868"/>
                    <a:pt x="887" y="2445"/>
                    <a:pt x="1037" y="2039"/>
                  </a:cubicBezTo>
                  <a:cubicBezTo>
                    <a:pt x="1106" y="1844"/>
                    <a:pt x="1192" y="1649"/>
                    <a:pt x="1253" y="1445"/>
                  </a:cubicBezTo>
                  <a:cubicBezTo>
                    <a:pt x="1281" y="1348"/>
                    <a:pt x="1302" y="1246"/>
                    <a:pt x="1314" y="1140"/>
                  </a:cubicBezTo>
                  <a:cubicBezTo>
                    <a:pt x="1322" y="1043"/>
                    <a:pt x="1322" y="945"/>
                    <a:pt x="1322" y="848"/>
                  </a:cubicBezTo>
                  <a:cubicBezTo>
                    <a:pt x="1318" y="632"/>
                    <a:pt x="1306" y="405"/>
                    <a:pt x="1411" y="209"/>
                  </a:cubicBezTo>
                  <a:cubicBezTo>
                    <a:pt x="1428" y="178"/>
                    <a:pt x="1400" y="151"/>
                    <a:pt x="1374" y="151"/>
                  </a:cubicBezTo>
                  <a:cubicBezTo>
                    <a:pt x="1363" y="151"/>
                    <a:pt x="1352" y="156"/>
                    <a:pt x="1346" y="169"/>
                  </a:cubicBezTo>
                  <a:cubicBezTo>
                    <a:pt x="1253" y="344"/>
                    <a:pt x="1241" y="539"/>
                    <a:pt x="1241" y="734"/>
                  </a:cubicBezTo>
                  <a:cubicBezTo>
                    <a:pt x="1245" y="937"/>
                    <a:pt x="1249" y="1136"/>
                    <a:pt x="1200" y="1336"/>
                  </a:cubicBezTo>
                  <a:cubicBezTo>
                    <a:pt x="1151" y="1535"/>
                    <a:pt x="1070" y="1734"/>
                    <a:pt x="997" y="1929"/>
                  </a:cubicBezTo>
                  <a:cubicBezTo>
                    <a:pt x="919" y="2128"/>
                    <a:pt x="850" y="2344"/>
                    <a:pt x="797" y="2551"/>
                  </a:cubicBezTo>
                  <a:cubicBezTo>
                    <a:pt x="735" y="2782"/>
                    <a:pt x="687" y="3012"/>
                    <a:pt x="651" y="3246"/>
                  </a:cubicBezTo>
                  <a:lnTo>
                    <a:pt x="651" y="3246"/>
                  </a:lnTo>
                  <a:cubicBezTo>
                    <a:pt x="523" y="3242"/>
                    <a:pt x="393" y="3218"/>
                    <a:pt x="273" y="3173"/>
                  </a:cubicBezTo>
                  <a:cubicBezTo>
                    <a:pt x="240" y="3161"/>
                    <a:pt x="212" y="3149"/>
                    <a:pt x="179" y="3133"/>
                  </a:cubicBezTo>
                  <a:cubicBezTo>
                    <a:pt x="155" y="3120"/>
                    <a:pt x="118" y="3108"/>
                    <a:pt x="94" y="3088"/>
                  </a:cubicBezTo>
                  <a:cubicBezTo>
                    <a:pt x="74" y="3067"/>
                    <a:pt x="94" y="3027"/>
                    <a:pt x="98" y="3002"/>
                  </a:cubicBezTo>
                  <a:cubicBezTo>
                    <a:pt x="106" y="2970"/>
                    <a:pt x="114" y="2941"/>
                    <a:pt x="123" y="2913"/>
                  </a:cubicBezTo>
                  <a:cubicBezTo>
                    <a:pt x="196" y="2669"/>
                    <a:pt x="310" y="2441"/>
                    <a:pt x="419" y="2218"/>
                  </a:cubicBezTo>
                  <a:cubicBezTo>
                    <a:pt x="529" y="1990"/>
                    <a:pt x="643" y="1771"/>
                    <a:pt x="724" y="1535"/>
                  </a:cubicBezTo>
                  <a:cubicBezTo>
                    <a:pt x="765" y="1417"/>
                    <a:pt x="797" y="1299"/>
                    <a:pt x="818" y="1177"/>
                  </a:cubicBezTo>
                  <a:cubicBezTo>
                    <a:pt x="838" y="1043"/>
                    <a:pt x="838" y="905"/>
                    <a:pt x="842" y="766"/>
                  </a:cubicBezTo>
                  <a:cubicBezTo>
                    <a:pt x="842" y="620"/>
                    <a:pt x="850" y="466"/>
                    <a:pt x="911" y="327"/>
                  </a:cubicBezTo>
                  <a:cubicBezTo>
                    <a:pt x="964" y="213"/>
                    <a:pt x="1049" y="112"/>
                    <a:pt x="1171" y="75"/>
                  </a:cubicBezTo>
                  <a:cubicBezTo>
                    <a:pt x="1217" y="64"/>
                    <a:pt x="120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5"/>
            <p:cNvSpPr/>
            <p:nvPr/>
          </p:nvSpPr>
          <p:spPr>
            <a:xfrm>
              <a:off x="3037525" y="2672000"/>
              <a:ext cx="28675" cy="86425"/>
            </a:xfrm>
            <a:custGeom>
              <a:avLst/>
              <a:gdLst/>
              <a:ahLst/>
              <a:cxnLst/>
              <a:rect l="l" t="t" r="r" b="b"/>
              <a:pathLst>
                <a:path w="1147" h="3457" extrusionOk="0">
                  <a:moveTo>
                    <a:pt x="899" y="0"/>
                  </a:moveTo>
                  <a:lnTo>
                    <a:pt x="444" y="8"/>
                  </a:lnTo>
                  <a:cubicBezTo>
                    <a:pt x="484" y="630"/>
                    <a:pt x="435" y="1257"/>
                    <a:pt x="301" y="1866"/>
                  </a:cubicBezTo>
                  <a:cubicBezTo>
                    <a:pt x="183" y="2391"/>
                    <a:pt x="0" y="2932"/>
                    <a:pt x="122" y="3456"/>
                  </a:cubicBezTo>
                  <a:cubicBezTo>
                    <a:pt x="317" y="3428"/>
                    <a:pt x="509" y="3403"/>
                    <a:pt x="700" y="3375"/>
                  </a:cubicBezTo>
                  <a:cubicBezTo>
                    <a:pt x="732" y="3371"/>
                    <a:pt x="765" y="3363"/>
                    <a:pt x="785" y="3342"/>
                  </a:cubicBezTo>
                  <a:cubicBezTo>
                    <a:pt x="818" y="3306"/>
                    <a:pt x="809" y="3253"/>
                    <a:pt x="801" y="3204"/>
                  </a:cubicBezTo>
                  <a:cubicBezTo>
                    <a:pt x="618" y="2301"/>
                    <a:pt x="1147" y="1358"/>
                    <a:pt x="915" y="464"/>
                  </a:cubicBezTo>
                  <a:cubicBezTo>
                    <a:pt x="874" y="309"/>
                    <a:pt x="818" y="134"/>
                    <a:pt x="8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5"/>
            <p:cNvSpPr/>
            <p:nvPr/>
          </p:nvSpPr>
          <p:spPr>
            <a:xfrm>
              <a:off x="3038225" y="2671050"/>
              <a:ext cx="25025" cy="88300"/>
            </a:xfrm>
            <a:custGeom>
              <a:avLst/>
              <a:gdLst/>
              <a:ahLst/>
              <a:cxnLst/>
              <a:rect l="l" t="t" r="r" b="b"/>
              <a:pathLst>
                <a:path w="1001" h="3532" extrusionOk="0">
                  <a:moveTo>
                    <a:pt x="869" y="0"/>
                  </a:moveTo>
                  <a:cubicBezTo>
                    <a:pt x="858" y="0"/>
                    <a:pt x="846" y="5"/>
                    <a:pt x="838" y="18"/>
                  </a:cubicBezTo>
                  <a:cubicBezTo>
                    <a:pt x="773" y="128"/>
                    <a:pt x="785" y="262"/>
                    <a:pt x="814" y="384"/>
                  </a:cubicBezTo>
                  <a:cubicBezTo>
                    <a:pt x="846" y="506"/>
                    <a:pt x="879" y="632"/>
                    <a:pt x="895" y="758"/>
                  </a:cubicBezTo>
                  <a:cubicBezTo>
                    <a:pt x="924" y="1018"/>
                    <a:pt x="899" y="1278"/>
                    <a:pt x="863" y="1534"/>
                  </a:cubicBezTo>
                  <a:cubicBezTo>
                    <a:pt x="785" y="2047"/>
                    <a:pt x="647" y="2567"/>
                    <a:pt x="708" y="3087"/>
                  </a:cubicBezTo>
                  <a:cubicBezTo>
                    <a:pt x="712" y="3124"/>
                    <a:pt x="716" y="3161"/>
                    <a:pt x="724" y="3193"/>
                  </a:cubicBezTo>
                  <a:cubicBezTo>
                    <a:pt x="729" y="3230"/>
                    <a:pt x="741" y="3262"/>
                    <a:pt x="741" y="3299"/>
                  </a:cubicBezTo>
                  <a:cubicBezTo>
                    <a:pt x="745" y="3327"/>
                    <a:pt x="741" y="3352"/>
                    <a:pt x="708" y="3364"/>
                  </a:cubicBezTo>
                  <a:cubicBezTo>
                    <a:pt x="672" y="3376"/>
                    <a:pt x="635" y="3376"/>
                    <a:pt x="598" y="3384"/>
                  </a:cubicBezTo>
                  <a:cubicBezTo>
                    <a:pt x="440" y="3407"/>
                    <a:pt x="282" y="3429"/>
                    <a:pt x="124" y="3452"/>
                  </a:cubicBezTo>
                  <a:lnTo>
                    <a:pt x="124" y="3452"/>
                  </a:lnTo>
                  <a:cubicBezTo>
                    <a:pt x="34" y="3022"/>
                    <a:pt x="146" y="2582"/>
                    <a:pt x="249" y="2165"/>
                  </a:cubicBezTo>
                  <a:cubicBezTo>
                    <a:pt x="355" y="1734"/>
                    <a:pt x="436" y="1274"/>
                    <a:pt x="456" y="819"/>
                  </a:cubicBezTo>
                  <a:cubicBezTo>
                    <a:pt x="472" y="563"/>
                    <a:pt x="468" y="303"/>
                    <a:pt x="452" y="46"/>
                  </a:cubicBezTo>
                  <a:cubicBezTo>
                    <a:pt x="450" y="22"/>
                    <a:pt x="430" y="8"/>
                    <a:pt x="411" y="8"/>
                  </a:cubicBezTo>
                  <a:cubicBezTo>
                    <a:pt x="392" y="8"/>
                    <a:pt x="375" y="20"/>
                    <a:pt x="375" y="46"/>
                  </a:cubicBezTo>
                  <a:cubicBezTo>
                    <a:pt x="407" y="506"/>
                    <a:pt x="387" y="973"/>
                    <a:pt x="322" y="1429"/>
                  </a:cubicBezTo>
                  <a:cubicBezTo>
                    <a:pt x="289" y="1652"/>
                    <a:pt x="241" y="1876"/>
                    <a:pt x="188" y="2100"/>
                  </a:cubicBezTo>
                  <a:cubicBezTo>
                    <a:pt x="131" y="2319"/>
                    <a:pt x="78" y="2539"/>
                    <a:pt x="46" y="2758"/>
                  </a:cubicBezTo>
                  <a:cubicBezTo>
                    <a:pt x="9" y="3006"/>
                    <a:pt x="1" y="3258"/>
                    <a:pt x="58" y="3502"/>
                  </a:cubicBezTo>
                  <a:cubicBezTo>
                    <a:pt x="65" y="3523"/>
                    <a:pt x="80" y="3532"/>
                    <a:pt x="97" y="3532"/>
                  </a:cubicBezTo>
                  <a:cubicBezTo>
                    <a:pt x="100" y="3532"/>
                    <a:pt x="103" y="3531"/>
                    <a:pt x="107" y="3531"/>
                  </a:cubicBezTo>
                  <a:cubicBezTo>
                    <a:pt x="261" y="3510"/>
                    <a:pt x="416" y="3486"/>
                    <a:pt x="570" y="3466"/>
                  </a:cubicBezTo>
                  <a:cubicBezTo>
                    <a:pt x="631" y="3457"/>
                    <a:pt x="708" y="3457"/>
                    <a:pt x="761" y="3425"/>
                  </a:cubicBezTo>
                  <a:cubicBezTo>
                    <a:pt x="814" y="3388"/>
                    <a:pt x="822" y="3327"/>
                    <a:pt x="814" y="3270"/>
                  </a:cubicBezTo>
                  <a:cubicBezTo>
                    <a:pt x="806" y="3205"/>
                    <a:pt x="794" y="3144"/>
                    <a:pt x="785" y="3083"/>
                  </a:cubicBezTo>
                  <a:cubicBezTo>
                    <a:pt x="777" y="3018"/>
                    <a:pt x="773" y="2953"/>
                    <a:pt x="769" y="2888"/>
                  </a:cubicBezTo>
                  <a:cubicBezTo>
                    <a:pt x="769" y="2758"/>
                    <a:pt x="777" y="2624"/>
                    <a:pt x="790" y="2494"/>
                  </a:cubicBezTo>
                  <a:cubicBezTo>
                    <a:pt x="842" y="1969"/>
                    <a:pt x="1001" y="1449"/>
                    <a:pt x="981" y="912"/>
                  </a:cubicBezTo>
                  <a:cubicBezTo>
                    <a:pt x="977" y="770"/>
                    <a:pt x="956" y="624"/>
                    <a:pt x="920" y="481"/>
                  </a:cubicBezTo>
                  <a:cubicBezTo>
                    <a:pt x="883" y="339"/>
                    <a:pt x="826" y="185"/>
                    <a:pt x="903" y="55"/>
                  </a:cubicBezTo>
                  <a:cubicBezTo>
                    <a:pt x="923" y="26"/>
                    <a:pt x="89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5"/>
            <p:cNvSpPr/>
            <p:nvPr/>
          </p:nvSpPr>
          <p:spPr>
            <a:xfrm>
              <a:off x="3070750" y="2669550"/>
              <a:ext cx="25025" cy="98100"/>
            </a:xfrm>
            <a:custGeom>
              <a:avLst/>
              <a:gdLst/>
              <a:ahLst/>
              <a:cxnLst/>
              <a:rect l="l" t="t" r="r" b="b"/>
              <a:pathLst>
                <a:path w="1001" h="3924" extrusionOk="0">
                  <a:moveTo>
                    <a:pt x="456" y="1"/>
                  </a:moveTo>
                  <a:lnTo>
                    <a:pt x="1" y="123"/>
                  </a:lnTo>
                  <a:cubicBezTo>
                    <a:pt x="196" y="444"/>
                    <a:pt x="151" y="842"/>
                    <a:pt x="115" y="1212"/>
                  </a:cubicBezTo>
                  <a:cubicBezTo>
                    <a:pt x="66" y="1680"/>
                    <a:pt x="29" y="2151"/>
                    <a:pt x="78" y="2615"/>
                  </a:cubicBezTo>
                  <a:cubicBezTo>
                    <a:pt x="127" y="3082"/>
                    <a:pt x="269" y="3546"/>
                    <a:pt x="546" y="3924"/>
                  </a:cubicBezTo>
                  <a:cubicBezTo>
                    <a:pt x="639" y="3900"/>
                    <a:pt x="737" y="3875"/>
                    <a:pt x="830" y="3851"/>
                  </a:cubicBezTo>
                  <a:cubicBezTo>
                    <a:pt x="863" y="3843"/>
                    <a:pt x="895" y="3835"/>
                    <a:pt x="920" y="3810"/>
                  </a:cubicBezTo>
                  <a:cubicBezTo>
                    <a:pt x="1001" y="3741"/>
                    <a:pt x="932" y="3615"/>
                    <a:pt x="871" y="3526"/>
                  </a:cubicBezTo>
                  <a:cubicBezTo>
                    <a:pt x="611" y="3156"/>
                    <a:pt x="476" y="2692"/>
                    <a:pt x="509" y="2241"/>
                  </a:cubicBezTo>
                  <a:cubicBezTo>
                    <a:pt x="525" y="2013"/>
                    <a:pt x="578" y="1794"/>
                    <a:pt x="607" y="1570"/>
                  </a:cubicBezTo>
                  <a:cubicBezTo>
                    <a:pt x="680" y="1046"/>
                    <a:pt x="627" y="501"/>
                    <a:pt x="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5"/>
            <p:cNvSpPr/>
            <p:nvPr/>
          </p:nvSpPr>
          <p:spPr>
            <a:xfrm>
              <a:off x="3069525" y="2668625"/>
              <a:ext cx="27175" cy="99975"/>
            </a:xfrm>
            <a:custGeom>
              <a:avLst/>
              <a:gdLst/>
              <a:ahLst/>
              <a:cxnLst/>
              <a:rect l="l" t="t" r="r" b="b"/>
              <a:pathLst>
                <a:path w="1087" h="3999" extrusionOk="0">
                  <a:moveTo>
                    <a:pt x="505" y="0"/>
                  </a:moveTo>
                  <a:cubicBezTo>
                    <a:pt x="482" y="0"/>
                    <a:pt x="459" y="19"/>
                    <a:pt x="469" y="46"/>
                  </a:cubicBezTo>
                  <a:cubicBezTo>
                    <a:pt x="562" y="322"/>
                    <a:pt x="623" y="611"/>
                    <a:pt x="643" y="900"/>
                  </a:cubicBezTo>
                  <a:cubicBezTo>
                    <a:pt x="664" y="1192"/>
                    <a:pt x="643" y="1493"/>
                    <a:pt x="591" y="1786"/>
                  </a:cubicBezTo>
                  <a:cubicBezTo>
                    <a:pt x="566" y="1936"/>
                    <a:pt x="538" y="2083"/>
                    <a:pt x="521" y="2233"/>
                  </a:cubicBezTo>
                  <a:cubicBezTo>
                    <a:pt x="513" y="2367"/>
                    <a:pt x="513" y="2506"/>
                    <a:pt x="530" y="2640"/>
                  </a:cubicBezTo>
                  <a:cubicBezTo>
                    <a:pt x="562" y="2904"/>
                    <a:pt x="643" y="3164"/>
                    <a:pt x="769" y="3396"/>
                  </a:cubicBezTo>
                  <a:cubicBezTo>
                    <a:pt x="806" y="3461"/>
                    <a:pt x="847" y="3522"/>
                    <a:pt x="887" y="3583"/>
                  </a:cubicBezTo>
                  <a:cubicBezTo>
                    <a:pt x="924" y="3636"/>
                    <a:pt x="965" y="3693"/>
                    <a:pt x="969" y="3754"/>
                  </a:cubicBezTo>
                  <a:cubicBezTo>
                    <a:pt x="973" y="3831"/>
                    <a:pt x="895" y="3843"/>
                    <a:pt x="834" y="3859"/>
                  </a:cubicBezTo>
                  <a:cubicBezTo>
                    <a:pt x="762" y="3877"/>
                    <a:pt x="686" y="3899"/>
                    <a:pt x="611" y="3918"/>
                  </a:cubicBezTo>
                  <a:lnTo>
                    <a:pt x="611" y="3918"/>
                  </a:lnTo>
                  <a:cubicBezTo>
                    <a:pt x="325" y="3515"/>
                    <a:pt x="191" y="3029"/>
                    <a:pt x="156" y="2542"/>
                  </a:cubicBezTo>
                  <a:cubicBezTo>
                    <a:pt x="131" y="2258"/>
                    <a:pt x="139" y="1977"/>
                    <a:pt x="160" y="1692"/>
                  </a:cubicBezTo>
                  <a:cubicBezTo>
                    <a:pt x="180" y="1432"/>
                    <a:pt x="217" y="1172"/>
                    <a:pt x="233" y="908"/>
                  </a:cubicBezTo>
                  <a:cubicBezTo>
                    <a:pt x="245" y="648"/>
                    <a:pt x="221" y="371"/>
                    <a:pt x="86" y="139"/>
                  </a:cubicBezTo>
                  <a:cubicBezTo>
                    <a:pt x="78" y="127"/>
                    <a:pt x="66" y="122"/>
                    <a:pt x="54" y="122"/>
                  </a:cubicBezTo>
                  <a:cubicBezTo>
                    <a:pt x="27" y="122"/>
                    <a:pt x="0" y="149"/>
                    <a:pt x="17" y="180"/>
                  </a:cubicBezTo>
                  <a:cubicBezTo>
                    <a:pt x="139" y="383"/>
                    <a:pt x="164" y="627"/>
                    <a:pt x="156" y="863"/>
                  </a:cubicBezTo>
                  <a:cubicBezTo>
                    <a:pt x="147" y="1119"/>
                    <a:pt x="107" y="1379"/>
                    <a:pt x="86" y="1640"/>
                  </a:cubicBezTo>
                  <a:cubicBezTo>
                    <a:pt x="46" y="2172"/>
                    <a:pt x="50" y="2717"/>
                    <a:pt x="200" y="3233"/>
                  </a:cubicBezTo>
                  <a:cubicBezTo>
                    <a:pt x="282" y="3502"/>
                    <a:pt x="399" y="3758"/>
                    <a:pt x="562" y="3981"/>
                  </a:cubicBezTo>
                  <a:cubicBezTo>
                    <a:pt x="569" y="3991"/>
                    <a:pt x="581" y="3999"/>
                    <a:pt x="594" y="3999"/>
                  </a:cubicBezTo>
                  <a:cubicBezTo>
                    <a:pt x="597" y="3999"/>
                    <a:pt x="600" y="3998"/>
                    <a:pt x="603" y="3998"/>
                  </a:cubicBezTo>
                  <a:lnTo>
                    <a:pt x="830" y="3941"/>
                  </a:lnTo>
                  <a:cubicBezTo>
                    <a:pt x="895" y="3924"/>
                    <a:pt x="969" y="3912"/>
                    <a:pt x="1009" y="3859"/>
                  </a:cubicBezTo>
                  <a:cubicBezTo>
                    <a:pt x="1087" y="3762"/>
                    <a:pt x="1013" y="3628"/>
                    <a:pt x="952" y="3546"/>
                  </a:cubicBezTo>
                  <a:cubicBezTo>
                    <a:pt x="798" y="3319"/>
                    <a:pt x="684" y="3067"/>
                    <a:pt x="631" y="2794"/>
                  </a:cubicBezTo>
                  <a:cubicBezTo>
                    <a:pt x="603" y="2660"/>
                    <a:pt x="591" y="2522"/>
                    <a:pt x="591" y="2384"/>
                  </a:cubicBezTo>
                  <a:cubicBezTo>
                    <a:pt x="595" y="2229"/>
                    <a:pt x="615" y="2079"/>
                    <a:pt x="643" y="1928"/>
                  </a:cubicBezTo>
                  <a:cubicBezTo>
                    <a:pt x="668" y="1774"/>
                    <a:pt x="696" y="1619"/>
                    <a:pt x="713" y="1465"/>
                  </a:cubicBezTo>
                  <a:cubicBezTo>
                    <a:pt x="729" y="1310"/>
                    <a:pt x="729" y="1168"/>
                    <a:pt x="725" y="1017"/>
                  </a:cubicBezTo>
                  <a:cubicBezTo>
                    <a:pt x="713" y="680"/>
                    <a:pt x="652" y="347"/>
                    <a:pt x="542" y="25"/>
                  </a:cubicBezTo>
                  <a:cubicBezTo>
                    <a:pt x="535" y="8"/>
                    <a:pt x="520"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5"/>
            <p:cNvSpPr/>
            <p:nvPr/>
          </p:nvSpPr>
          <p:spPr>
            <a:xfrm>
              <a:off x="3095975" y="2664675"/>
              <a:ext cx="31225" cy="88250"/>
            </a:xfrm>
            <a:custGeom>
              <a:avLst/>
              <a:gdLst/>
              <a:ahLst/>
              <a:cxnLst/>
              <a:rect l="l" t="t" r="r" b="b"/>
              <a:pathLst>
                <a:path w="1249" h="3530" extrusionOk="0">
                  <a:moveTo>
                    <a:pt x="293" y="1"/>
                  </a:moveTo>
                  <a:lnTo>
                    <a:pt x="0" y="257"/>
                  </a:lnTo>
                  <a:cubicBezTo>
                    <a:pt x="195" y="598"/>
                    <a:pt x="228" y="1009"/>
                    <a:pt x="224" y="1403"/>
                  </a:cubicBezTo>
                  <a:cubicBezTo>
                    <a:pt x="216" y="1802"/>
                    <a:pt x="175" y="2200"/>
                    <a:pt x="252" y="2586"/>
                  </a:cubicBezTo>
                  <a:cubicBezTo>
                    <a:pt x="325" y="2977"/>
                    <a:pt x="537" y="3363"/>
                    <a:pt x="895" y="3529"/>
                  </a:cubicBezTo>
                  <a:lnTo>
                    <a:pt x="1248" y="3281"/>
                  </a:lnTo>
                  <a:cubicBezTo>
                    <a:pt x="1171" y="3119"/>
                    <a:pt x="1008" y="3013"/>
                    <a:pt x="915" y="2863"/>
                  </a:cubicBezTo>
                  <a:cubicBezTo>
                    <a:pt x="777" y="2647"/>
                    <a:pt x="797" y="2375"/>
                    <a:pt x="813" y="2119"/>
                  </a:cubicBezTo>
                  <a:cubicBezTo>
                    <a:pt x="834" y="1745"/>
                    <a:pt x="842" y="1367"/>
                    <a:pt x="773" y="1001"/>
                  </a:cubicBezTo>
                  <a:cubicBezTo>
                    <a:pt x="703" y="631"/>
                    <a:pt x="553" y="269"/>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5"/>
            <p:cNvSpPr/>
            <p:nvPr/>
          </p:nvSpPr>
          <p:spPr>
            <a:xfrm>
              <a:off x="3094725" y="2663675"/>
              <a:ext cx="33475" cy="90175"/>
            </a:xfrm>
            <a:custGeom>
              <a:avLst/>
              <a:gdLst/>
              <a:ahLst/>
              <a:cxnLst/>
              <a:rect l="l" t="t" r="r" b="b"/>
              <a:pathLst>
                <a:path w="1339" h="3607" extrusionOk="0">
                  <a:moveTo>
                    <a:pt x="345" y="0"/>
                  </a:moveTo>
                  <a:cubicBezTo>
                    <a:pt x="315" y="0"/>
                    <a:pt x="290" y="40"/>
                    <a:pt x="318" y="65"/>
                  </a:cubicBezTo>
                  <a:cubicBezTo>
                    <a:pt x="640" y="402"/>
                    <a:pt x="782" y="866"/>
                    <a:pt x="827" y="1321"/>
                  </a:cubicBezTo>
                  <a:cubicBezTo>
                    <a:pt x="847" y="1577"/>
                    <a:pt x="843" y="1842"/>
                    <a:pt x="827" y="2098"/>
                  </a:cubicBezTo>
                  <a:cubicBezTo>
                    <a:pt x="814" y="2321"/>
                    <a:pt x="790" y="2553"/>
                    <a:pt x="859" y="2769"/>
                  </a:cubicBezTo>
                  <a:cubicBezTo>
                    <a:pt x="896" y="2886"/>
                    <a:pt x="965" y="2980"/>
                    <a:pt x="1046" y="3065"/>
                  </a:cubicBezTo>
                  <a:cubicBezTo>
                    <a:pt x="1119" y="3146"/>
                    <a:pt x="1196" y="3216"/>
                    <a:pt x="1249" y="3309"/>
                  </a:cubicBezTo>
                  <a:lnTo>
                    <a:pt x="1249" y="3309"/>
                  </a:lnTo>
                  <a:lnTo>
                    <a:pt x="941" y="3525"/>
                  </a:lnTo>
                  <a:lnTo>
                    <a:pt x="941" y="3525"/>
                  </a:lnTo>
                  <a:cubicBezTo>
                    <a:pt x="574" y="3341"/>
                    <a:pt x="386" y="2939"/>
                    <a:pt x="327" y="2549"/>
                  </a:cubicBezTo>
                  <a:cubicBezTo>
                    <a:pt x="245" y="2045"/>
                    <a:pt x="343" y="1533"/>
                    <a:pt x="298" y="1024"/>
                  </a:cubicBezTo>
                  <a:cubicBezTo>
                    <a:pt x="274" y="764"/>
                    <a:pt x="213" y="504"/>
                    <a:pt x="83" y="276"/>
                  </a:cubicBezTo>
                  <a:cubicBezTo>
                    <a:pt x="75" y="262"/>
                    <a:pt x="64" y="257"/>
                    <a:pt x="52" y="257"/>
                  </a:cubicBezTo>
                  <a:cubicBezTo>
                    <a:pt x="26" y="257"/>
                    <a:pt x="1" y="285"/>
                    <a:pt x="18" y="313"/>
                  </a:cubicBezTo>
                  <a:cubicBezTo>
                    <a:pt x="261" y="744"/>
                    <a:pt x="241" y="1252"/>
                    <a:pt x="225" y="1728"/>
                  </a:cubicBezTo>
                  <a:cubicBezTo>
                    <a:pt x="209" y="2203"/>
                    <a:pt x="201" y="2704"/>
                    <a:pt x="440" y="3130"/>
                  </a:cubicBezTo>
                  <a:cubicBezTo>
                    <a:pt x="554" y="3330"/>
                    <a:pt x="717" y="3504"/>
                    <a:pt x="924" y="3602"/>
                  </a:cubicBezTo>
                  <a:cubicBezTo>
                    <a:pt x="931" y="3604"/>
                    <a:pt x="940" y="3607"/>
                    <a:pt x="948" y="3607"/>
                  </a:cubicBezTo>
                  <a:cubicBezTo>
                    <a:pt x="954" y="3607"/>
                    <a:pt x="960" y="3605"/>
                    <a:pt x="965" y="3602"/>
                  </a:cubicBezTo>
                  <a:lnTo>
                    <a:pt x="1319" y="3354"/>
                  </a:lnTo>
                  <a:cubicBezTo>
                    <a:pt x="1335" y="3342"/>
                    <a:pt x="1339" y="3321"/>
                    <a:pt x="1331" y="3301"/>
                  </a:cubicBezTo>
                  <a:cubicBezTo>
                    <a:pt x="1237" y="3110"/>
                    <a:pt x="1038" y="2996"/>
                    <a:pt x="953" y="2801"/>
                  </a:cubicBezTo>
                  <a:cubicBezTo>
                    <a:pt x="867" y="2606"/>
                    <a:pt x="888" y="2358"/>
                    <a:pt x="900" y="2142"/>
                  </a:cubicBezTo>
                  <a:cubicBezTo>
                    <a:pt x="932" y="1642"/>
                    <a:pt x="932" y="1126"/>
                    <a:pt x="758" y="654"/>
                  </a:cubicBezTo>
                  <a:cubicBezTo>
                    <a:pt x="672" y="415"/>
                    <a:pt x="546" y="195"/>
                    <a:pt x="371" y="12"/>
                  </a:cubicBezTo>
                  <a:cubicBezTo>
                    <a:pt x="363" y="4"/>
                    <a:pt x="354"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5"/>
            <p:cNvSpPr/>
            <p:nvPr/>
          </p:nvSpPr>
          <p:spPr>
            <a:xfrm>
              <a:off x="3000225" y="2637325"/>
              <a:ext cx="123625" cy="45550"/>
            </a:xfrm>
            <a:custGeom>
              <a:avLst/>
              <a:gdLst/>
              <a:ahLst/>
              <a:cxnLst/>
              <a:rect l="l" t="t" r="r" b="b"/>
              <a:pathLst>
                <a:path w="4945" h="1822" extrusionOk="0">
                  <a:moveTo>
                    <a:pt x="4245" y="1"/>
                  </a:moveTo>
                  <a:lnTo>
                    <a:pt x="533" y="13"/>
                  </a:lnTo>
                  <a:cubicBezTo>
                    <a:pt x="366" y="188"/>
                    <a:pt x="236" y="391"/>
                    <a:pt x="143" y="611"/>
                  </a:cubicBezTo>
                  <a:cubicBezTo>
                    <a:pt x="37" y="867"/>
                    <a:pt x="0" y="1192"/>
                    <a:pt x="183" y="1399"/>
                  </a:cubicBezTo>
                  <a:cubicBezTo>
                    <a:pt x="309" y="1542"/>
                    <a:pt x="508" y="1595"/>
                    <a:pt x="696" y="1631"/>
                  </a:cubicBezTo>
                  <a:cubicBezTo>
                    <a:pt x="1319" y="1758"/>
                    <a:pt x="1954" y="1821"/>
                    <a:pt x="2590" y="1821"/>
                  </a:cubicBezTo>
                  <a:cubicBezTo>
                    <a:pt x="3255" y="1821"/>
                    <a:pt x="3921" y="1752"/>
                    <a:pt x="4574" y="1615"/>
                  </a:cubicBezTo>
                  <a:cubicBezTo>
                    <a:pt x="4684" y="1591"/>
                    <a:pt x="4806" y="1558"/>
                    <a:pt x="4875" y="1469"/>
                  </a:cubicBezTo>
                  <a:cubicBezTo>
                    <a:pt x="4940" y="1383"/>
                    <a:pt x="4944" y="1265"/>
                    <a:pt x="4936" y="1160"/>
                  </a:cubicBezTo>
                  <a:cubicBezTo>
                    <a:pt x="4895" y="696"/>
                    <a:pt x="4631" y="257"/>
                    <a:pt x="4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5"/>
            <p:cNvSpPr/>
            <p:nvPr/>
          </p:nvSpPr>
          <p:spPr>
            <a:xfrm>
              <a:off x="2999825" y="2636325"/>
              <a:ext cx="125125" cy="47450"/>
            </a:xfrm>
            <a:custGeom>
              <a:avLst/>
              <a:gdLst/>
              <a:ahLst/>
              <a:cxnLst/>
              <a:rect l="l" t="t" r="r" b="b"/>
              <a:pathLst>
                <a:path w="5005" h="1898" extrusionOk="0">
                  <a:moveTo>
                    <a:pt x="4251" y="77"/>
                  </a:moveTo>
                  <a:lnTo>
                    <a:pt x="4251" y="77"/>
                  </a:lnTo>
                  <a:cubicBezTo>
                    <a:pt x="4249" y="80"/>
                    <a:pt x="4259" y="87"/>
                    <a:pt x="4265" y="90"/>
                  </a:cubicBezTo>
                  <a:cubicBezTo>
                    <a:pt x="4314" y="126"/>
                    <a:pt x="4362" y="163"/>
                    <a:pt x="4407" y="204"/>
                  </a:cubicBezTo>
                  <a:cubicBezTo>
                    <a:pt x="4501" y="289"/>
                    <a:pt x="4586" y="386"/>
                    <a:pt x="4655" y="492"/>
                  </a:cubicBezTo>
                  <a:cubicBezTo>
                    <a:pt x="4797" y="704"/>
                    <a:pt x="4891" y="952"/>
                    <a:pt x="4911" y="1204"/>
                  </a:cubicBezTo>
                  <a:cubicBezTo>
                    <a:pt x="4923" y="1334"/>
                    <a:pt x="4911" y="1472"/>
                    <a:pt x="4789" y="1545"/>
                  </a:cubicBezTo>
                  <a:cubicBezTo>
                    <a:pt x="4736" y="1578"/>
                    <a:pt x="4675" y="1594"/>
                    <a:pt x="4614" y="1610"/>
                  </a:cubicBezTo>
                  <a:cubicBezTo>
                    <a:pt x="4541" y="1626"/>
                    <a:pt x="4468" y="1639"/>
                    <a:pt x="4391" y="1655"/>
                  </a:cubicBezTo>
                  <a:cubicBezTo>
                    <a:pt x="3808" y="1765"/>
                    <a:pt x="3214" y="1822"/>
                    <a:pt x="2616" y="1822"/>
                  </a:cubicBezTo>
                  <a:cubicBezTo>
                    <a:pt x="2576" y="1822"/>
                    <a:pt x="2536" y="1822"/>
                    <a:pt x="2496" y="1822"/>
                  </a:cubicBezTo>
                  <a:cubicBezTo>
                    <a:pt x="2183" y="1818"/>
                    <a:pt x="1866" y="1801"/>
                    <a:pt x="1549" y="1765"/>
                  </a:cubicBezTo>
                  <a:cubicBezTo>
                    <a:pt x="1236" y="1728"/>
                    <a:pt x="935" y="1687"/>
                    <a:pt x="634" y="1618"/>
                  </a:cubicBezTo>
                  <a:cubicBezTo>
                    <a:pt x="508" y="1590"/>
                    <a:pt x="382" y="1549"/>
                    <a:pt x="281" y="1468"/>
                  </a:cubicBezTo>
                  <a:cubicBezTo>
                    <a:pt x="183" y="1387"/>
                    <a:pt x="130" y="1277"/>
                    <a:pt x="114" y="1159"/>
                  </a:cubicBezTo>
                  <a:cubicBezTo>
                    <a:pt x="77" y="899"/>
                    <a:pt x="191" y="634"/>
                    <a:pt x="321" y="415"/>
                  </a:cubicBezTo>
                  <a:cubicBezTo>
                    <a:pt x="388" y="302"/>
                    <a:pt x="469" y="192"/>
                    <a:pt x="562" y="94"/>
                  </a:cubicBezTo>
                  <a:lnTo>
                    <a:pt x="858" y="94"/>
                  </a:lnTo>
                  <a:lnTo>
                    <a:pt x="1626" y="90"/>
                  </a:lnTo>
                  <a:cubicBezTo>
                    <a:pt x="1952" y="86"/>
                    <a:pt x="2273" y="86"/>
                    <a:pt x="2598" y="86"/>
                  </a:cubicBezTo>
                  <a:cubicBezTo>
                    <a:pt x="2919" y="82"/>
                    <a:pt x="3208" y="82"/>
                    <a:pt x="3517" y="82"/>
                  </a:cubicBezTo>
                  <a:lnTo>
                    <a:pt x="4135" y="77"/>
                  </a:lnTo>
                  <a:close/>
                  <a:moveTo>
                    <a:pt x="4240" y="0"/>
                  </a:moveTo>
                  <a:lnTo>
                    <a:pt x="3781" y="4"/>
                  </a:lnTo>
                  <a:cubicBezTo>
                    <a:pt x="3492" y="4"/>
                    <a:pt x="3204" y="4"/>
                    <a:pt x="2911" y="8"/>
                  </a:cubicBezTo>
                  <a:cubicBezTo>
                    <a:pt x="2578" y="8"/>
                    <a:pt x="2240" y="8"/>
                    <a:pt x="1903" y="12"/>
                  </a:cubicBezTo>
                  <a:cubicBezTo>
                    <a:pt x="1614" y="12"/>
                    <a:pt x="1325" y="12"/>
                    <a:pt x="1033" y="16"/>
                  </a:cubicBezTo>
                  <a:lnTo>
                    <a:pt x="549" y="16"/>
                  </a:lnTo>
                  <a:cubicBezTo>
                    <a:pt x="549" y="16"/>
                    <a:pt x="549" y="16"/>
                    <a:pt x="549" y="16"/>
                  </a:cubicBezTo>
                  <a:lnTo>
                    <a:pt x="549" y="16"/>
                  </a:lnTo>
                  <a:cubicBezTo>
                    <a:pt x="548" y="16"/>
                    <a:pt x="547" y="16"/>
                    <a:pt x="546" y="16"/>
                  </a:cubicBezTo>
                  <a:cubicBezTo>
                    <a:pt x="537" y="16"/>
                    <a:pt x="528" y="20"/>
                    <a:pt x="520" y="29"/>
                  </a:cubicBezTo>
                  <a:cubicBezTo>
                    <a:pt x="325" y="232"/>
                    <a:pt x="163" y="488"/>
                    <a:pt x="81" y="760"/>
                  </a:cubicBezTo>
                  <a:cubicBezTo>
                    <a:pt x="8" y="996"/>
                    <a:pt x="0" y="1285"/>
                    <a:pt x="183" y="1476"/>
                  </a:cubicBezTo>
                  <a:cubicBezTo>
                    <a:pt x="272" y="1574"/>
                    <a:pt x="398" y="1631"/>
                    <a:pt x="520" y="1667"/>
                  </a:cubicBezTo>
                  <a:cubicBezTo>
                    <a:pt x="663" y="1708"/>
                    <a:pt x="813" y="1732"/>
                    <a:pt x="960" y="1757"/>
                  </a:cubicBezTo>
                  <a:cubicBezTo>
                    <a:pt x="1277" y="1813"/>
                    <a:pt x="1602" y="1850"/>
                    <a:pt x="1927" y="1874"/>
                  </a:cubicBezTo>
                  <a:cubicBezTo>
                    <a:pt x="2149" y="1890"/>
                    <a:pt x="2373" y="1898"/>
                    <a:pt x="2596" y="1898"/>
                  </a:cubicBezTo>
                  <a:cubicBezTo>
                    <a:pt x="3022" y="1898"/>
                    <a:pt x="3449" y="1870"/>
                    <a:pt x="3870" y="1813"/>
                  </a:cubicBezTo>
                  <a:cubicBezTo>
                    <a:pt x="4029" y="1793"/>
                    <a:pt x="4188" y="1769"/>
                    <a:pt x="4346" y="1740"/>
                  </a:cubicBezTo>
                  <a:cubicBezTo>
                    <a:pt x="4427" y="1724"/>
                    <a:pt x="4509" y="1708"/>
                    <a:pt x="4586" y="1692"/>
                  </a:cubicBezTo>
                  <a:cubicBezTo>
                    <a:pt x="4651" y="1679"/>
                    <a:pt x="4716" y="1663"/>
                    <a:pt x="4773" y="1639"/>
                  </a:cubicBezTo>
                  <a:cubicBezTo>
                    <a:pt x="4834" y="1614"/>
                    <a:pt x="4887" y="1578"/>
                    <a:pt x="4923" y="1529"/>
                  </a:cubicBezTo>
                  <a:cubicBezTo>
                    <a:pt x="4964" y="1472"/>
                    <a:pt x="4980" y="1407"/>
                    <a:pt x="4989" y="1342"/>
                  </a:cubicBezTo>
                  <a:cubicBezTo>
                    <a:pt x="5005" y="1212"/>
                    <a:pt x="4976" y="1074"/>
                    <a:pt x="4948" y="952"/>
                  </a:cubicBezTo>
                  <a:cubicBezTo>
                    <a:pt x="4883" y="700"/>
                    <a:pt x="4753" y="464"/>
                    <a:pt x="4582" y="269"/>
                  </a:cubicBezTo>
                  <a:cubicBezTo>
                    <a:pt x="4497" y="171"/>
                    <a:pt x="4395" y="82"/>
                    <a:pt x="4285" y="12"/>
                  </a:cubicBezTo>
                  <a:cubicBezTo>
                    <a:pt x="4269" y="0"/>
                    <a:pt x="4261" y="0"/>
                    <a:pt x="4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5"/>
            <p:cNvSpPr/>
            <p:nvPr/>
          </p:nvSpPr>
          <p:spPr>
            <a:xfrm>
              <a:off x="3024300" y="2641600"/>
              <a:ext cx="7775" cy="36425"/>
            </a:xfrm>
            <a:custGeom>
              <a:avLst/>
              <a:gdLst/>
              <a:ahLst/>
              <a:cxnLst/>
              <a:rect l="l" t="t" r="r" b="b"/>
              <a:pathLst>
                <a:path w="311" h="1457" extrusionOk="0">
                  <a:moveTo>
                    <a:pt x="257" y="0"/>
                  </a:moveTo>
                  <a:cubicBezTo>
                    <a:pt x="246" y="0"/>
                    <a:pt x="236" y="5"/>
                    <a:pt x="229" y="17"/>
                  </a:cubicBezTo>
                  <a:cubicBezTo>
                    <a:pt x="168" y="110"/>
                    <a:pt x="135" y="216"/>
                    <a:pt x="111" y="322"/>
                  </a:cubicBezTo>
                  <a:cubicBezTo>
                    <a:pt x="82" y="440"/>
                    <a:pt x="66" y="558"/>
                    <a:pt x="50" y="676"/>
                  </a:cubicBezTo>
                  <a:cubicBezTo>
                    <a:pt x="17" y="919"/>
                    <a:pt x="1" y="1167"/>
                    <a:pt x="5" y="1420"/>
                  </a:cubicBezTo>
                  <a:cubicBezTo>
                    <a:pt x="5" y="1444"/>
                    <a:pt x="24" y="1456"/>
                    <a:pt x="44" y="1456"/>
                  </a:cubicBezTo>
                  <a:cubicBezTo>
                    <a:pt x="63" y="1456"/>
                    <a:pt x="82" y="1444"/>
                    <a:pt x="82" y="1420"/>
                  </a:cubicBezTo>
                  <a:cubicBezTo>
                    <a:pt x="78" y="1176"/>
                    <a:pt x="90" y="936"/>
                    <a:pt x="123" y="700"/>
                  </a:cubicBezTo>
                  <a:cubicBezTo>
                    <a:pt x="135" y="582"/>
                    <a:pt x="155" y="468"/>
                    <a:pt x="180" y="354"/>
                  </a:cubicBezTo>
                  <a:cubicBezTo>
                    <a:pt x="204" y="249"/>
                    <a:pt x="237" y="147"/>
                    <a:pt x="294" y="58"/>
                  </a:cubicBezTo>
                  <a:cubicBezTo>
                    <a:pt x="311" y="29"/>
                    <a:pt x="283"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5"/>
            <p:cNvSpPr/>
            <p:nvPr/>
          </p:nvSpPr>
          <p:spPr>
            <a:xfrm>
              <a:off x="3045700" y="2645050"/>
              <a:ext cx="5775" cy="37750"/>
            </a:xfrm>
            <a:custGeom>
              <a:avLst/>
              <a:gdLst/>
              <a:ahLst/>
              <a:cxnLst/>
              <a:rect l="l" t="t" r="r" b="b"/>
              <a:pathLst>
                <a:path w="231" h="1510" extrusionOk="0">
                  <a:moveTo>
                    <a:pt x="194" y="1"/>
                  </a:moveTo>
                  <a:cubicBezTo>
                    <a:pt x="174" y="1"/>
                    <a:pt x="153" y="13"/>
                    <a:pt x="149" y="37"/>
                  </a:cubicBezTo>
                  <a:cubicBezTo>
                    <a:pt x="88" y="517"/>
                    <a:pt x="39" y="993"/>
                    <a:pt x="3" y="1473"/>
                  </a:cubicBezTo>
                  <a:cubicBezTo>
                    <a:pt x="1" y="1497"/>
                    <a:pt x="19" y="1509"/>
                    <a:pt x="38" y="1509"/>
                  </a:cubicBezTo>
                  <a:cubicBezTo>
                    <a:pt x="57" y="1509"/>
                    <a:pt x="76" y="1497"/>
                    <a:pt x="76" y="1473"/>
                  </a:cubicBezTo>
                  <a:cubicBezTo>
                    <a:pt x="117" y="993"/>
                    <a:pt x="165" y="517"/>
                    <a:pt x="226" y="37"/>
                  </a:cubicBezTo>
                  <a:cubicBezTo>
                    <a:pt x="230" y="13"/>
                    <a:pt x="21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5"/>
            <p:cNvSpPr/>
            <p:nvPr/>
          </p:nvSpPr>
          <p:spPr>
            <a:xfrm>
              <a:off x="3073300" y="2642700"/>
              <a:ext cx="4000" cy="39675"/>
            </a:xfrm>
            <a:custGeom>
              <a:avLst/>
              <a:gdLst/>
              <a:ahLst/>
              <a:cxnLst/>
              <a:rect l="l" t="t" r="r" b="b"/>
              <a:pathLst>
                <a:path w="160" h="1587" extrusionOk="0">
                  <a:moveTo>
                    <a:pt x="108" y="0"/>
                  </a:moveTo>
                  <a:cubicBezTo>
                    <a:pt x="96" y="0"/>
                    <a:pt x="85" y="5"/>
                    <a:pt x="78" y="18"/>
                  </a:cubicBezTo>
                  <a:cubicBezTo>
                    <a:pt x="17" y="119"/>
                    <a:pt x="25" y="241"/>
                    <a:pt x="21" y="355"/>
                  </a:cubicBezTo>
                  <a:cubicBezTo>
                    <a:pt x="21" y="485"/>
                    <a:pt x="17" y="619"/>
                    <a:pt x="13" y="749"/>
                  </a:cubicBezTo>
                  <a:cubicBezTo>
                    <a:pt x="9" y="1018"/>
                    <a:pt x="5" y="1282"/>
                    <a:pt x="0" y="1550"/>
                  </a:cubicBezTo>
                  <a:cubicBezTo>
                    <a:pt x="0" y="1575"/>
                    <a:pt x="19" y="1587"/>
                    <a:pt x="38" y="1587"/>
                  </a:cubicBezTo>
                  <a:cubicBezTo>
                    <a:pt x="56" y="1587"/>
                    <a:pt x="76" y="1575"/>
                    <a:pt x="78" y="1550"/>
                  </a:cubicBezTo>
                  <a:cubicBezTo>
                    <a:pt x="82" y="1290"/>
                    <a:pt x="86" y="1034"/>
                    <a:pt x="90" y="774"/>
                  </a:cubicBezTo>
                  <a:cubicBezTo>
                    <a:pt x="94" y="648"/>
                    <a:pt x="94" y="518"/>
                    <a:pt x="98" y="392"/>
                  </a:cubicBezTo>
                  <a:cubicBezTo>
                    <a:pt x="98" y="282"/>
                    <a:pt x="86" y="152"/>
                    <a:pt x="143" y="58"/>
                  </a:cubicBezTo>
                  <a:cubicBezTo>
                    <a:pt x="160" y="27"/>
                    <a:pt x="133"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5"/>
            <p:cNvSpPr/>
            <p:nvPr/>
          </p:nvSpPr>
          <p:spPr>
            <a:xfrm>
              <a:off x="3097175" y="2642225"/>
              <a:ext cx="4650" cy="38625"/>
            </a:xfrm>
            <a:custGeom>
              <a:avLst/>
              <a:gdLst/>
              <a:ahLst/>
              <a:cxnLst/>
              <a:rect l="l" t="t" r="r" b="b"/>
              <a:pathLst>
                <a:path w="186" h="1545" extrusionOk="0">
                  <a:moveTo>
                    <a:pt x="38" y="0"/>
                  </a:moveTo>
                  <a:cubicBezTo>
                    <a:pt x="19" y="0"/>
                    <a:pt x="1" y="12"/>
                    <a:pt x="1" y="37"/>
                  </a:cubicBezTo>
                  <a:cubicBezTo>
                    <a:pt x="37" y="529"/>
                    <a:pt x="74" y="1016"/>
                    <a:pt x="111" y="1508"/>
                  </a:cubicBezTo>
                  <a:cubicBezTo>
                    <a:pt x="111" y="1533"/>
                    <a:pt x="130" y="1545"/>
                    <a:pt x="149" y="1545"/>
                  </a:cubicBezTo>
                  <a:cubicBezTo>
                    <a:pt x="168" y="1545"/>
                    <a:pt x="186" y="1533"/>
                    <a:pt x="184" y="1508"/>
                  </a:cubicBezTo>
                  <a:cubicBezTo>
                    <a:pt x="151" y="1016"/>
                    <a:pt x="115" y="529"/>
                    <a:pt x="78" y="37"/>
                  </a:cubicBezTo>
                  <a:cubicBezTo>
                    <a:pt x="76" y="12"/>
                    <a:pt x="57"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5"/>
            <p:cNvSpPr/>
            <p:nvPr/>
          </p:nvSpPr>
          <p:spPr>
            <a:xfrm>
              <a:off x="3019125" y="2391025"/>
              <a:ext cx="84075" cy="54950"/>
            </a:xfrm>
            <a:custGeom>
              <a:avLst/>
              <a:gdLst/>
              <a:ahLst/>
              <a:cxnLst/>
              <a:rect l="l" t="t" r="r" b="b"/>
              <a:pathLst>
                <a:path w="3363" h="2198" extrusionOk="0">
                  <a:moveTo>
                    <a:pt x="1566" y="1"/>
                  </a:moveTo>
                  <a:cubicBezTo>
                    <a:pt x="1151" y="1"/>
                    <a:pt x="743" y="51"/>
                    <a:pt x="362" y="213"/>
                  </a:cubicBezTo>
                  <a:cubicBezTo>
                    <a:pt x="281" y="246"/>
                    <a:pt x="200" y="286"/>
                    <a:pt x="139" y="356"/>
                  </a:cubicBezTo>
                  <a:cubicBezTo>
                    <a:pt x="0" y="502"/>
                    <a:pt x="5" y="734"/>
                    <a:pt x="33" y="937"/>
                  </a:cubicBezTo>
                  <a:cubicBezTo>
                    <a:pt x="70" y="1250"/>
                    <a:pt x="135" y="1563"/>
                    <a:pt x="220" y="1868"/>
                  </a:cubicBezTo>
                  <a:lnTo>
                    <a:pt x="3094" y="2197"/>
                  </a:lnTo>
                  <a:cubicBezTo>
                    <a:pt x="3184" y="1905"/>
                    <a:pt x="3253" y="1608"/>
                    <a:pt x="3302" y="1307"/>
                  </a:cubicBezTo>
                  <a:cubicBezTo>
                    <a:pt x="3334" y="1108"/>
                    <a:pt x="3363" y="900"/>
                    <a:pt x="3326" y="701"/>
                  </a:cubicBezTo>
                  <a:cubicBezTo>
                    <a:pt x="3294" y="498"/>
                    <a:pt x="3192" y="303"/>
                    <a:pt x="3021" y="193"/>
                  </a:cubicBezTo>
                  <a:cubicBezTo>
                    <a:pt x="2871" y="95"/>
                    <a:pt x="2684" y="75"/>
                    <a:pt x="2501" y="59"/>
                  </a:cubicBezTo>
                  <a:cubicBezTo>
                    <a:pt x="2192" y="29"/>
                    <a:pt x="1877" y="1"/>
                    <a:pt x="1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5"/>
            <p:cNvSpPr/>
            <p:nvPr/>
          </p:nvSpPr>
          <p:spPr>
            <a:xfrm>
              <a:off x="3017900" y="2390100"/>
              <a:ext cx="86225" cy="56875"/>
            </a:xfrm>
            <a:custGeom>
              <a:avLst/>
              <a:gdLst/>
              <a:ahLst/>
              <a:cxnLst/>
              <a:rect l="l" t="t" r="r" b="b"/>
              <a:pathLst>
                <a:path w="3449" h="2275" extrusionOk="0">
                  <a:moveTo>
                    <a:pt x="1622" y="78"/>
                  </a:moveTo>
                  <a:cubicBezTo>
                    <a:pt x="1891" y="78"/>
                    <a:pt x="2161" y="99"/>
                    <a:pt x="2428" y="124"/>
                  </a:cubicBezTo>
                  <a:cubicBezTo>
                    <a:pt x="2631" y="141"/>
                    <a:pt x="2855" y="145"/>
                    <a:pt x="3034" y="250"/>
                  </a:cubicBezTo>
                  <a:cubicBezTo>
                    <a:pt x="3192" y="348"/>
                    <a:pt x="3290" y="519"/>
                    <a:pt x="3330" y="698"/>
                  </a:cubicBezTo>
                  <a:cubicBezTo>
                    <a:pt x="3379" y="917"/>
                    <a:pt x="3347" y="1153"/>
                    <a:pt x="3310" y="1372"/>
                  </a:cubicBezTo>
                  <a:cubicBezTo>
                    <a:pt x="3269" y="1592"/>
                    <a:pt x="3217" y="1832"/>
                    <a:pt x="3156" y="2060"/>
                  </a:cubicBezTo>
                  <a:cubicBezTo>
                    <a:pt x="3142" y="2102"/>
                    <a:pt x="3129" y="2148"/>
                    <a:pt x="3116" y="2194"/>
                  </a:cubicBezTo>
                  <a:lnTo>
                    <a:pt x="3116" y="2194"/>
                  </a:lnTo>
                  <a:cubicBezTo>
                    <a:pt x="3031" y="2183"/>
                    <a:pt x="2943" y="2173"/>
                    <a:pt x="2859" y="2165"/>
                  </a:cubicBezTo>
                  <a:lnTo>
                    <a:pt x="2172" y="2088"/>
                  </a:lnTo>
                  <a:lnTo>
                    <a:pt x="1338" y="1990"/>
                  </a:lnTo>
                  <a:cubicBezTo>
                    <a:pt x="1102" y="1966"/>
                    <a:pt x="863" y="1938"/>
                    <a:pt x="623" y="1909"/>
                  </a:cubicBezTo>
                  <a:lnTo>
                    <a:pt x="383" y="1885"/>
                  </a:lnTo>
                  <a:cubicBezTo>
                    <a:pt x="355" y="1882"/>
                    <a:pt x="327" y="1876"/>
                    <a:pt x="298" y="1872"/>
                  </a:cubicBezTo>
                  <a:lnTo>
                    <a:pt x="298" y="1872"/>
                  </a:lnTo>
                  <a:cubicBezTo>
                    <a:pt x="237" y="1656"/>
                    <a:pt x="190" y="1437"/>
                    <a:pt x="155" y="1218"/>
                  </a:cubicBezTo>
                  <a:cubicBezTo>
                    <a:pt x="135" y="1112"/>
                    <a:pt x="119" y="1002"/>
                    <a:pt x="110" y="897"/>
                  </a:cubicBezTo>
                  <a:cubicBezTo>
                    <a:pt x="102" y="803"/>
                    <a:pt x="98" y="710"/>
                    <a:pt x="119" y="620"/>
                  </a:cubicBezTo>
                  <a:cubicBezTo>
                    <a:pt x="135" y="531"/>
                    <a:pt x="176" y="450"/>
                    <a:pt x="245" y="389"/>
                  </a:cubicBezTo>
                  <a:cubicBezTo>
                    <a:pt x="322" y="319"/>
                    <a:pt x="424" y="283"/>
                    <a:pt x="517" y="246"/>
                  </a:cubicBezTo>
                  <a:cubicBezTo>
                    <a:pt x="716" y="173"/>
                    <a:pt x="928" y="128"/>
                    <a:pt x="1139" y="104"/>
                  </a:cubicBezTo>
                  <a:cubicBezTo>
                    <a:pt x="1299" y="86"/>
                    <a:pt x="1460" y="78"/>
                    <a:pt x="1622" y="78"/>
                  </a:cubicBezTo>
                  <a:close/>
                  <a:moveTo>
                    <a:pt x="1635" y="0"/>
                  </a:moveTo>
                  <a:cubicBezTo>
                    <a:pt x="1513" y="0"/>
                    <a:pt x="1391" y="5"/>
                    <a:pt x="1269" y="14"/>
                  </a:cubicBezTo>
                  <a:cubicBezTo>
                    <a:pt x="1046" y="31"/>
                    <a:pt x="826" y="67"/>
                    <a:pt x="615" y="136"/>
                  </a:cubicBezTo>
                  <a:cubicBezTo>
                    <a:pt x="509" y="169"/>
                    <a:pt x="403" y="206"/>
                    <a:pt x="306" y="258"/>
                  </a:cubicBezTo>
                  <a:cubicBezTo>
                    <a:pt x="216" y="303"/>
                    <a:pt x="139" y="368"/>
                    <a:pt x="90" y="462"/>
                  </a:cubicBezTo>
                  <a:cubicBezTo>
                    <a:pt x="1" y="637"/>
                    <a:pt x="25" y="844"/>
                    <a:pt x="49" y="1035"/>
                  </a:cubicBezTo>
                  <a:cubicBezTo>
                    <a:pt x="82" y="1271"/>
                    <a:pt x="127" y="1507"/>
                    <a:pt x="184" y="1742"/>
                  </a:cubicBezTo>
                  <a:cubicBezTo>
                    <a:pt x="196" y="1799"/>
                    <a:pt x="212" y="1860"/>
                    <a:pt x="228" y="1917"/>
                  </a:cubicBezTo>
                  <a:cubicBezTo>
                    <a:pt x="235" y="1936"/>
                    <a:pt x="250" y="1945"/>
                    <a:pt x="265" y="1945"/>
                  </a:cubicBezTo>
                  <a:lnTo>
                    <a:pt x="265" y="1945"/>
                  </a:lnTo>
                  <a:cubicBezTo>
                    <a:pt x="266" y="1945"/>
                    <a:pt x="268" y="1946"/>
                    <a:pt x="269" y="1946"/>
                  </a:cubicBezTo>
                  <a:cubicBezTo>
                    <a:pt x="363" y="1958"/>
                    <a:pt x="456" y="1966"/>
                    <a:pt x="554" y="1978"/>
                  </a:cubicBezTo>
                  <a:lnTo>
                    <a:pt x="1241" y="2055"/>
                  </a:lnTo>
                  <a:lnTo>
                    <a:pt x="2070" y="2153"/>
                  </a:lnTo>
                  <a:cubicBezTo>
                    <a:pt x="2310" y="2177"/>
                    <a:pt x="2550" y="2206"/>
                    <a:pt x="2790" y="2234"/>
                  </a:cubicBezTo>
                  <a:lnTo>
                    <a:pt x="3030" y="2259"/>
                  </a:lnTo>
                  <a:cubicBezTo>
                    <a:pt x="3066" y="2263"/>
                    <a:pt x="3103" y="2271"/>
                    <a:pt x="3139" y="2271"/>
                  </a:cubicBezTo>
                  <a:cubicBezTo>
                    <a:pt x="3139" y="2271"/>
                    <a:pt x="3143" y="2271"/>
                    <a:pt x="3143" y="2275"/>
                  </a:cubicBezTo>
                  <a:cubicBezTo>
                    <a:pt x="3160" y="2275"/>
                    <a:pt x="3176" y="2259"/>
                    <a:pt x="3180" y="2247"/>
                  </a:cubicBezTo>
                  <a:cubicBezTo>
                    <a:pt x="3253" y="2011"/>
                    <a:pt x="3310" y="1771"/>
                    <a:pt x="3355" y="1531"/>
                  </a:cubicBezTo>
                  <a:cubicBezTo>
                    <a:pt x="3404" y="1291"/>
                    <a:pt x="3448" y="1051"/>
                    <a:pt x="3424" y="811"/>
                  </a:cubicBezTo>
                  <a:cubicBezTo>
                    <a:pt x="3404" y="616"/>
                    <a:pt x="3334" y="417"/>
                    <a:pt x="3192" y="279"/>
                  </a:cubicBezTo>
                  <a:cubicBezTo>
                    <a:pt x="3038" y="128"/>
                    <a:pt x="2822" y="88"/>
                    <a:pt x="2615" y="63"/>
                  </a:cubicBezTo>
                  <a:cubicBezTo>
                    <a:pt x="2292" y="31"/>
                    <a:pt x="1963"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5"/>
            <p:cNvSpPr/>
            <p:nvPr/>
          </p:nvSpPr>
          <p:spPr>
            <a:xfrm>
              <a:off x="3032025" y="2408650"/>
              <a:ext cx="8975" cy="8975"/>
            </a:xfrm>
            <a:custGeom>
              <a:avLst/>
              <a:gdLst/>
              <a:ahLst/>
              <a:cxnLst/>
              <a:rect l="l" t="t" r="r" b="b"/>
              <a:pathLst>
                <a:path w="359" h="359" fill="none" extrusionOk="0">
                  <a:moveTo>
                    <a:pt x="359" y="179"/>
                  </a:moveTo>
                  <a:cubicBezTo>
                    <a:pt x="359" y="277"/>
                    <a:pt x="277" y="358"/>
                    <a:pt x="180" y="358"/>
                  </a:cubicBezTo>
                  <a:cubicBezTo>
                    <a:pt x="82" y="358"/>
                    <a:pt x="1" y="277"/>
                    <a:pt x="1" y="179"/>
                  </a:cubicBezTo>
                  <a:cubicBezTo>
                    <a:pt x="1" y="82"/>
                    <a:pt x="82" y="0"/>
                    <a:pt x="180" y="0"/>
                  </a:cubicBezTo>
                  <a:cubicBezTo>
                    <a:pt x="277" y="0"/>
                    <a:pt x="359" y="82"/>
                    <a:pt x="359"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5"/>
            <p:cNvSpPr/>
            <p:nvPr/>
          </p:nvSpPr>
          <p:spPr>
            <a:xfrm>
              <a:off x="3056625" y="2408650"/>
              <a:ext cx="8975" cy="8975"/>
            </a:xfrm>
            <a:custGeom>
              <a:avLst/>
              <a:gdLst/>
              <a:ahLst/>
              <a:cxnLst/>
              <a:rect l="l" t="t" r="r" b="b"/>
              <a:pathLst>
                <a:path w="359" h="359" fill="none" extrusionOk="0">
                  <a:moveTo>
                    <a:pt x="358" y="179"/>
                  </a:moveTo>
                  <a:cubicBezTo>
                    <a:pt x="358" y="277"/>
                    <a:pt x="277" y="358"/>
                    <a:pt x="180" y="358"/>
                  </a:cubicBezTo>
                  <a:cubicBezTo>
                    <a:pt x="82" y="358"/>
                    <a:pt x="1" y="277"/>
                    <a:pt x="1" y="179"/>
                  </a:cubicBezTo>
                  <a:cubicBezTo>
                    <a:pt x="1" y="82"/>
                    <a:pt x="82" y="0"/>
                    <a:pt x="180" y="0"/>
                  </a:cubicBezTo>
                  <a:cubicBezTo>
                    <a:pt x="277"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5"/>
            <p:cNvSpPr/>
            <p:nvPr/>
          </p:nvSpPr>
          <p:spPr>
            <a:xfrm>
              <a:off x="3081225" y="2408650"/>
              <a:ext cx="8975" cy="8975"/>
            </a:xfrm>
            <a:custGeom>
              <a:avLst/>
              <a:gdLst/>
              <a:ahLst/>
              <a:cxnLst/>
              <a:rect l="l" t="t" r="r" b="b"/>
              <a:pathLst>
                <a:path w="359" h="359" fill="none" extrusionOk="0">
                  <a:moveTo>
                    <a:pt x="358" y="179"/>
                  </a:moveTo>
                  <a:cubicBezTo>
                    <a:pt x="358" y="277"/>
                    <a:pt x="281" y="358"/>
                    <a:pt x="179" y="358"/>
                  </a:cubicBezTo>
                  <a:cubicBezTo>
                    <a:pt x="82" y="358"/>
                    <a:pt x="1" y="277"/>
                    <a:pt x="1" y="179"/>
                  </a:cubicBezTo>
                  <a:cubicBezTo>
                    <a:pt x="1" y="82"/>
                    <a:pt x="82" y="0"/>
                    <a:pt x="179" y="0"/>
                  </a:cubicBezTo>
                  <a:cubicBezTo>
                    <a:pt x="281" y="0"/>
                    <a:pt x="358" y="82"/>
                    <a:pt x="358" y="179"/>
                  </a:cubicBezTo>
                  <a:close/>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5"/>
            <p:cNvSpPr/>
            <p:nvPr/>
          </p:nvSpPr>
          <p:spPr>
            <a:xfrm>
              <a:off x="2920125" y="2431000"/>
              <a:ext cx="286450" cy="214800"/>
            </a:xfrm>
            <a:custGeom>
              <a:avLst/>
              <a:gdLst/>
              <a:ahLst/>
              <a:cxnLst/>
              <a:rect l="l" t="t" r="r" b="b"/>
              <a:pathLst>
                <a:path w="11458" h="8592" extrusionOk="0">
                  <a:moveTo>
                    <a:pt x="3904" y="1"/>
                  </a:moveTo>
                  <a:cubicBezTo>
                    <a:pt x="3684" y="1"/>
                    <a:pt x="3473" y="49"/>
                    <a:pt x="3282" y="139"/>
                  </a:cubicBezTo>
                  <a:cubicBezTo>
                    <a:pt x="3095" y="228"/>
                    <a:pt x="2928" y="354"/>
                    <a:pt x="2794" y="517"/>
                  </a:cubicBezTo>
                  <a:lnTo>
                    <a:pt x="342" y="3448"/>
                  </a:lnTo>
                  <a:cubicBezTo>
                    <a:pt x="114" y="3721"/>
                    <a:pt x="1" y="4058"/>
                    <a:pt x="5" y="4396"/>
                  </a:cubicBezTo>
                  <a:cubicBezTo>
                    <a:pt x="9" y="4729"/>
                    <a:pt x="131" y="5062"/>
                    <a:pt x="366" y="5331"/>
                  </a:cubicBezTo>
                  <a:lnTo>
                    <a:pt x="2794" y="8099"/>
                  </a:lnTo>
                  <a:cubicBezTo>
                    <a:pt x="2960" y="8286"/>
                    <a:pt x="3172" y="8429"/>
                    <a:pt x="3403" y="8510"/>
                  </a:cubicBezTo>
                  <a:cubicBezTo>
                    <a:pt x="3554" y="8563"/>
                    <a:pt x="3717" y="8591"/>
                    <a:pt x="3883" y="8591"/>
                  </a:cubicBezTo>
                  <a:lnTo>
                    <a:pt x="7563" y="8591"/>
                  </a:lnTo>
                  <a:cubicBezTo>
                    <a:pt x="7770" y="8591"/>
                    <a:pt x="7973" y="8547"/>
                    <a:pt x="8160" y="8461"/>
                  </a:cubicBezTo>
                  <a:cubicBezTo>
                    <a:pt x="8343" y="8380"/>
                    <a:pt x="8514" y="8254"/>
                    <a:pt x="8648" y="8099"/>
                  </a:cubicBezTo>
                  <a:lnTo>
                    <a:pt x="11079" y="5331"/>
                  </a:lnTo>
                  <a:cubicBezTo>
                    <a:pt x="11340" y="5038"/>
                    <a:pt x="11457" y="4664"/>
                    <a:pt x="11437" y="4298"/>
                  </a:cubicBezTo>
                  <a:cubicBezTo>
                    <a:pt x="11421" y="3997"/>
                    <a:pt x="11311" y="3696"/>
                    <a:pt x="11104" y="3448"/>
                  </a:cubicBezTo>
                  <a:lnTo>
                    <a:pt x="8652" y="517"/>
                  </a:lnTo>
                  <a:cubicBezTo>
                    <a:pt x="8510" y="350"/>
                    <a:pt x="8339" y="220"/>
                    <a:pt x="8144" y="131"/>
                  </a:cubicBezTo>
                  <a:cubicBezTo>
                    <a:pt x="7957" y="45"/>
                    <a:pt x="7754" y="1"/>
                    <a:pt x="754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5"/>
            <p:cNvSpPr/>
            <p:nvPr/>
          </p:nvSpPr>
          <p:spPr>
            <a:xfrm>
              <a:off x="2920125" y="2431000"/>
              <a:ext cx="286450" cy="214800"/>
            </a:xfrm>
            <a:custGeom>
              <a:avLst/>
              <a:gdLst/>
              <a:ahLst/>
              <a:cxnLst/>
              <a:rect l="l" t="t" r="r" b="b"/>
              <a:pathLst>
                <a:path w="11458" h="8592" fill="none" extrusionOk="0">
                  <a:moveTo>
                    <a:pt x="5591" y="1"/>
                  </a:moveTo>
                  <a:lnTo>
                    <a:pt x="7542" y="1"/>
                  </a:lnTo>
                  <a:cubicBezTo>
                    <a:pt x="7754" y="1"/>
                    <a:pt x="7957" y="45"/>
                    <a:pt x="8144" y="131"/>
                  </a:cubicBezTo>
                  <a:cubicBezTo>
                    <a:pt x="8339" y="220"/>
                    <a:pt x="8510" y="350"/>
                    <a:pt x="8652" y="517"/>
                  </a:cubicBezTo>
                  <a:lnTo>
                    <a:pt x="11104" y="3448"/>
                  </a:lnTo>
                  <a:cubicBezTo>
                    <a:pt x="11311" y="3696"/>
                    <a:pt x="11421" y="3997"/>
                    <a:pt x="11437" y="4298"/>
                  </a:cubicBezTo>
                  <a:cubicBezTo>
                    <a:pt x="11457" y="4664"/>
                    <a:pt x="11340" y="5038"/>
                    <a:pt x="11079" y="5331"/>
                  </a:cubicBezTo>
                  <a:lnTo>
                    <a:pt x="8648" y="8099"/>
                  </a:lnTo>
                  <a:cubicBezTo>
                    <a:pt x="8514" y="8254"/>
                    <a:pt x="8343" y="8380"/>
                    <a:pt x="8160" y="8461"/>
                  </a:cubicBezTo>
                  <a:cubicBezTo>
                    <a:pt x="7973" y="8547"/>
                    <a:pt x="7770" y="8591"/>
                    <a:pt x="7563" y="8591"/>
                  </a:cubicBezTo>
                  <a:lnTo>
                    <a:pt x="3883" y="8591"/>
                  </a:lnTo>
                  <a:cubicBezTo>
                    <a:pt x="3717" y="8591"/>
                    <a:pt x="3554" y="8563"/>
                    <a:pt x="3403" y="8510"/>
                  </a:cubicBezTo>
                  <a:cubicBezTo>
                    <a:pt x="3172" y="8429"/>
                    <a:pt x="2960" y="8286"/>
                    <a:pt x="2794" y="8099"/>
                  </a:cubicBezTo>
                  <a:lnTo>
                    <a:pt x="366" y="5331"/>
                  </a:lnTo>
                  <a:cubicBezTo>
                    <a:pt x="131" y="5062"/>
                    <a:pt x="9" y="4729"/>
                    <a:pt x="5" y="4396"/>
                  </a:cubicBezTo>
                  <a:cubicBezTo>
                    <a:pt x="1" y="4058"/>
                    <a:pt x="114" y="3721"/>
                    <a:pt x="342" y="3448"/>
                  </a:cubicBezTo>
                  <a:lnTo>
                    <a:pt x="2794" y="517"/>
                  </a:lnTo>
                  <a:cubicBezTo>
                    <a:pt x="2928" y="354"/>
                    <a:pt x="3095" y="228"/>
                    <a:pt x="3282" y="139"/>
                  </a:cubicBezTo>
                  <a:cubicBezTo>
                    <a:pt x="3473" y="49"/>
                    <a:pt x="3684" y="1"/>
                    <a:pt x="3904" y="1"/>
                  </a:cubicBezTo>
                  <a:lnTo>
                    <a:pt x="5855" y="1"/>
                  </a:lnTo>
                </a:path>
              </a:pathLst>
            </a:custGeom>
            <a:noFill/>
            <a:ln w="9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5"/>
            <p:cNvSpPr/>
            <p:nvPr/>
          </p:nvSpPr>
          <p:spPr>
            <a:xfrm flipH="1">
              <a:off x="3062254" y="2430323"/>
              <a:ext cx="1958" cy="215756"/>
            </a:xfrm>
            <a:custGeom>
              <a:avLst/>
              <a:gdLst/>
              <a:ahLst/>
              <a:cxnLst/>
              <a:rect l="l" t="t" r="r" b="b"/>
              <a:pathLst>
                <a:path w="74" h="11015" extrusionOk="0">
                  <a:moveTo>
                    <a:pt x="37" y="1"/>
                  </a:moveTo>
                  <a:cubicBezTo>
                    <a:pt x="18" y="1"/>
                    <a:pt x="0" y="13"/>
                    <a:pt x="0" y="37"/>
                  </a:cubicBezTo>
                  <a:lnTo>
                    <a:pt x="0" y="10978"/>
                  </a:lnTo>
                  <a:cubicBezTo>
                    <a:pt x="0" y="11002"/>
                    <a:pt x="18" y="11014"/>
                    <a:pt x="37" y="11014"/>
                  </a:cubicBezTo>
                  <a:cubicBezTo>
                    <a:pt x="55" y="11014"/>
                    <a:pt x="73" y="11002"/>
                    <a:pt x="73" y="10978"/>
                  </a:cubicBezTo>
                  <a:lnTo>
                    <a:pt x="73" y="37"/>
                  </a:lnTo>
                  <a:cubicBezTo>
                    <a:pt x="73" y="13"/>
                    <a:pt x="5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5"/>
            <p:cNvSpPr/>
            <p:nvPr/>
          </p:nvSpPr>
          <p:spPr>
            <a:xfrm>
              <a:off x="3025525" y="2430763"/>
              <a:ext cx="23455" cy="214787"/>
            </a:xfrm>
            <a:custGeom>
              <a:avLst/>
              <a:gdLst/>
              <a:ahLst/>
              <a:cxnLst/>
              <a:rect l="l" t="t" r="r" b="b"/>
              <a:pathLst>
                <a:path w="938" h="9856" extrusionOk="0">
                  <a:moveTo>
                    <a:pt x="870" y="1"/>
                  </a:moveTo>
                  <a:cubicBezTo>
                    <a:pt x="855" y="1"/>
                    <a:pt x="841" y="9"/>
                    <a:pt x="838" y="29"/>
                  </a:cubicBezTo>
                  <a:cubicBezTo>
                    <a:pt x="724" y="663"/>
                    <a:pt x="598" y="1301"/>
                    <a:pt x="472" y="1935"/>
                  </a:cubicBezTo>
                  <a:cubicBezTo>
                    <a:pt x="346" y="2566"/>
                    <a:pt x="212" y="3196"/>
                    <a:pt x="123" y="3834"/>
                  </a:cubicBezTo>
                  <a:cubicBezTo>
                    <a:pt x="37" y="4472"/>
                    <a:pt x="1" y="5123"/>
                    <a:pt x="41" y="5769"/>
                  </a:cubicBezTo>
                  <a:cubicBezTo>
                    <a:pt x="82" y="6416"/>
                    <a:pt x="216" y="7054"/>
                    <a:pt x="379" y="7688"/>
                  </a:cubicBezTo>
                  <a:cubicBezTo>
                    <a:pt x="537" y="8319"/>
                    <a:pt x="627" y="8961"/>
                    <a:pt x="789" y="9591"/>
                  </a:cubicBezTo>
                  <a:cubicBezTo>
                    <a:pt x="810" y="9668"/>
                    <a:pt x="830" y="9750"/>
                    <a:pt x="854" y="9831"/>
                  </a:cubicBezTo>
                  <a:cubicBezTo>
                    <a:pt x="859" y="9848"/>
                    <a:pt x="874" y="9856"/>
                    <a:pt x="889" y="9856"/>
                  </a:cubicBezTo>
                  <a:cubicBezTo>
                    <a:pt x="913" y="9856"/>
                    <a:pt x="937" y="9838"/>
                    <a:pt x="928" y="9811"/>
                  </a:cubicBezTo>
                  <a:cubicBezTo>
                    <a:pt x="745" y="9189"/>
                    <a:pt x="663" y="8546"/>
                    <a:pt x="517" y="7920"/>
                  </a:cubicBezTo>
                  <a:cubicBezTo>
                    <a:pt x="440" y="7603"/>
                    <a:pt x="354" y="7290"/>
                    <a:pt x="285" y="6969"/>
                  </a:cubicBezTo>
                  <a:cubicBezTo>
                    <a:pt x="220" y="6652"/>
                    <a:pt x="167" y="6330"/>
                    <a:pt x="135" y="6005"/>
                  </a:cubicBezTo>
                  <a:cubicBezTo>
                    <a:pt x="78" y="5363"/>
                    <a:pt x="98" y="4716"/>
                    <a:pt x="171" y="4078"/>
                  </a:cubicBezTo>
                  <a:cubicBezTo>
                    <a:pt x="245" y="3440"/>
                    <a:pt x="379" y="2806"/>
                    <a:pt x="505" y="2175"/>
                  </a:cubicBezTo>
                  <a:cubicBezTo>
                    <a:pt x="627" y="1549"/>
                    <a:pt x="753" y="923"/>
                    <a:pt x="867" y="297"/>
                  </a:cubicBezTo>
                  <a:cubicBezTo>
                    <a:pt x="883" y="212"/>
                    <a:pt x="899" y="130"/>
                    <a:pt x="911" y="49"/>
                  </a:cubicBezTo>
                  <a:cubicBezTo>
                    <a:pt x="916" y="20"/>
                    <a:pt x="892"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5"/>
            <p:cNvSpPr/>
            <p:nvPr/>
          </p:nvSpPr>
          <p:spPr>
            <a:xfrm>
              <a:off x="2993825" y="2431306"/>
              <a:ext cx="44275" cy="215770"/>
            </a:xfrm>
            <a:custGeom>
              <a:avLst/>
              <a:gdLst/>
              <a:ahLst/>
              <a:cxnLst/>
              <a:rect l="l" t="t" r="r" b="b"/>
              <a:pathLst>
                <a:path w="1771" h="9857" extrusionOk="0">
                  <a:moveTo>
                    <a:pt x="1501" y="0"/>
                  </a:moveTo>
                  <a:cubicBezTo>
                    <a:pt x="1487" y="0"/>
                    <a:pt x="1473" y="8"/>
                    <a:pt x="1468" y="25"/>
                  </a:cubicBezTo>
                  <a:cubicBezTo>
                    <a:pt x="1260" y="696"/>
                    <a:pt x="992" y="1339"/>
                    <a:pt x="756" y="2001"/>
                  </a:cubicBezTo>
                  <a:cubicBezTo>
                    <a:pt x="647" y="2322"/>
                    <a:pt x="549" y="2648"/>
                    <a:pt x="435" y="2965"/>
                  </a:cubicBezTo>
                  <a:cubicBezTo>
                    <a:pt x="321" y="3286"/>
                    <a:pt x="207" y="3599"/>
                    <a:pt x="122" y="3924"/>
                  </a:cubicBezTo>
                  <a:cubicBezTo>
                    <a:pt x="41" y="4250"/>
                    <a:pt x="0" y="4567"/>
                    <a:pt x="0" y="4896"/>
                  </a:cubicBezTo>
                  <a:cubicBezTo>
                    <a:pt x="0" y="5225"/>
                    <a:pt x="37" y="5546"/>
                    <a:pt x="98" y="5864"/>
                  </a:cubicBezTo>
                  <a:cubicBezTo>
                    <a:pt x="163" y="6185"/>
                    <a:pt x="256" y="6506"/>
                    <a:pt x="370" y="6819"/>
                  </a:cubicBezTo>
                  <a:cubicBezTo>
                    <a:pt x="484" y="7128"/>
                    <a:pt x="630" y="7441"/>
                    <a:pt x="769" y="7746"/>
                  </a:cubicBezTo>
                  <a:cubicBezTo>
                    <a:pt x="1049" y="8360"/>
                    <a:pt x="1342" y="8970"/>
                    <a:pt x="1594" y="9596"/>
                  </a:cubicBezTo>
                  <a:cubicBezTo>
                    <a:pt x="1626" y="9673"/>
                    <a:pt x="1655" y="9750"/>
                    <a:pt x="1687" y="9832"/>
                  </a:cubicBezTo>
                  <a:cubicBezTo>
                    <a:pt x="1694" y="9849"/>
                    <a:pt x="1709" y="9857"/>
                    <a:pt x="1724" y="9857"/>
                  </a:cubicBezTo>
                  <a:cubicBezTo>
                    <a:pt x="1747" y="9857"/>
                    <a:pt x="1770" y="9838"/>
                    <a:pt x="1761" y="9811"/>
                  </a:cubicBezTo>
                  <a:cubicBezTo>
                    <a:pt x="1521" y="9193"/>
                    <a:pt x="1244" y="8592"/>
                    <a:pt x="964" y="7990"/>
                  </a:cubicBezTo>
                  <a:cubicBezTo>
                    <a:pt x="821" y="7677"/>
                    <a:pt x="671" y="7364"/>
                    <a:pt x="541" y="7047"/>
                  </a:cubicBezTo>
                  <a:cubicBezTo>
                    <a:pt x="415" y="6742"/>
                    <a:pt x="313" y="6433"/>
                    <a:pt x="232" y="6116"/>
                  </a:cubicBezTo>
                  <a:cubicBezTo>
                    <a:pt x="77" y="5477"/>
                    <a:pt x="12" y="4802"/>
                    <a:pt x="147" y="4156"/>
                  </a:cubicBezTo>
                  <a:cubicBezTo>
                    <a:pt x="216" y="3831"/>
                    <a:pt x="325" y="3514"/>
                    <a:pt x="435" y="3201"/>
                  </a:cubicBezTo>
                  <a:cubicBezTo>
                    <a:pt x="545" y="2888"/>
                    <a:pt x="647" y="2570"/>
                    <a:pt x="752" y="2253"/>
                  </a:cubicBezTo>
                  <a:cubicBezTo>
                    <a:pt x="972" y="1595"/>
                    <a:pt x="1240" y="952"/>
                    <a:pt x="1460" y="294"/>
                  </a:cubicBezTo>
                  <a:cubicBezTo>
                    <a:pt x="1488" y="212"/>
                    <a:pt x="1517" y="131"/>
                    <a:pt x="1541" y="46"/>
                  </a:cubicBezTo>
                  <a:cubicBezTo>
                    <a:pt x="1548" y="18"/>
                    <a:pt x="1524" y="0"/>
                    <a:pt x="1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5"/>
            <p:cNvSpPr/>
            <p:nvPr/>
          </p:nvSpPr>
          <p:spPr>
            <a:xfrm>
              <a:off x="2956526" y="2430305"/>
              <a:ext cx="63625" cy="214805"/>
            </a:xfrm>
            <a:custGeom>
              <a:avLst/>
              <a:gdLst/>
              <a:ahLst/>
              <a:cxnLst/>
              <a:rect l="l" t="t" r="r" b="b"/>
              <a:pathLst>
                <a:path w="2545" h="9531" extrusionOk="0">
                  <a:moveTo>
                    <a:pt x="2492" y="0"/>
                  </a:moveTo>
                  <a:cubicBezTo>
                    <a:pt x="2481" y="0"/>
                    <a:pt x="2468" y="5"/>
                    <a:pt x="2460" y="18"/>
                  </a:cubicBezTo>
                  <a:cubicBezTo>
                    <a:pt x="2090" y="624"/>
                    <a:pt x="1695" y="1213"/>
                    <a:pt x="1325" y="1819"/>
                  </a:cubicBezTo>
                  <a:cubicBezTo>
                    <a:pt x="964" y="2416"/>
                    <a:pt x="622" y="3034"/>
                    <a:pt x="366" y="3689"/>
                  </a:cubicBezTo>
                  <a:cubicBezTo>
                    <a:pt x="232" y="4031"/>
                    <a:pt x="114" y="4384"/>
                    <a:pt x="57" y="4746"/>
                  </a:cubicBezTo>
                  <a:cubicBezTo>
                    <a:pt x="0" y="5108"/>
                    <a:pt x="24" y="5462"/>
                    <a:pt x="142" y="5811"/>
                  </a:cubicBezTo>
                  <a:cubicBezTo>
                    <a:pt x="260" y="6157"/>
                    <a:pt x="415" y="6458"/>
                    <a:pt x="577" y="6767"/>
                  </a:cubicBezTo>
                  <a:cubicBezTo>
                    <a:pt x="732" y="7059"/>
                    <a:pt x="903" y="7340"/>
                    <a:pt x="1082" y="7616"/>
                  </a:cubicBezTo>
                  <a:cubicBezTo>
                    <a:pt x="1456" y="8194"/>
                    <a:pt x="1870" y="8739"/>
                    <a:pt x="2285" y="9287"/>
                  </a:cubicBezTo>
                  <a:cubicBezTo>
                    <a:pt x="2342" y="9365"/>
                    <a:pt x="2399" y="9438"/>
                    <a:pt x="2456" y="9515"/>
                  </a:cubicBezTo>
                  <a:cubicBezTo>
                    <a:pt x="2464" y="9526"/>
                    <a:pt x="2475" y="9530"/>
                    <a:pt x="2486" y="9530"/>
                  </a:cubicBezTo>
                  <a:cubicBezTo>
                    <a:pt x="2514" y="9530"/>
                    <a:pt x="2541" y="9503"/>
                    <a:pt x="2521" y="9474"/>
                  </a:cubicBezTo>
                  <a:cubicBezTo>
                    <a:pt x="2106" y="8921"/>
                    <a:pt x="1683" y="8377"/>
                    <a:pt x="1293" y="7803"/>
                  </a:cubicBezTo>
                  <a:cubicBezTo>
                    <a:pt x="907" y="7230"/>
                    <a:pt x="586" y="6677"/>
                    <a:pt x="325" y="6067"/>
                  </a:cubicBezTo>
                  <a:cubicBezTo>
                    <a:pt x="252" y="5901"/>
                    <a:pt x="187" y="5730"/>
                    <a:pt x="146" y="5551"/>
                  </a:cubicBezTo>
                  <a:cubicBezTo>
                    <a:pt x="110" y="5376"/>
                    <a:pt x="94" y="5185"/>
                    <a:pt x="106" y="5002"/>
                  </a:cubicBezTo>
                  <a:cubicBezTo>
                    <a:pt x="126" y="4632"/>
                    <a:pt x="236" y="4274"/>
                    <a:pt x="358" y="3929"/>
                  </a:cubicBezTo>
                  <a:cubicBezTo>
                    <a:pt x="590" y="3270"/>
                    <a:pt x="915" y="2652"/>
                    <a:pt x="1273" y="2055"/>
                  </a:cubicBezTo>
                  <a:cubicBezTo>
                    <a:pt x="1630" y="1449"/>
                    <a:pt x="2025" y="867"/>
                    <a:pt x="2395" y="270"/>
                  </a:cubicBezTo>
                  <a:cubicBezTo>
                    <a:pt x="2439" y="201"/>
                    <a:pt x="2484" y="128"/>
                    <a:pt x="2525" y="58"/>
                  </a:cubicBezTo>
                  <a:cubicBezTo>
                    <a:pt x="2545" y="27"/>
                    <a:pt x="2519" y="0"/>
                    <a:pt x="2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5"/>
            <p:cNvSpPr/>
            <p:nvPr/>
          </p:nvSpPr>
          <p:spPr>
            <a:xfrm>
              <a:off x="3077274" y="2430763"/>
              <a:ext cx="23500" cy="214787"/>
            </a:xfrm>
            <a:custGeom>
              <a:avLst/>
              <a:gdLst/>
              <a:ahLst/>
              <a:cxnLst/>
              <a:rect l="l" t="t" r="r" b="b"/>
              <a:pathLst>
                <a:path w="940" h="9856" extrusionOk="0">
                  <a:moveTo>
                    <a:pt x="67" y="1"/>
                  </a:moveTo>
                  <a:cubicBezTo>
                    <a:pt x="44" y="1"/>
                    <a:pt x="20" y="20"/>
                    <a:pt x="24" y="49"/>
                  </a:cubicBezTo>
                  <a:cubicBezTo>
                    <a:pt x="138" y="679"/>
                    <a:pt x="264" y="1309"/>
                    <a:pt x="386" y="1935"/>
                  </a:cubicBezTo>
                  <a:cubicBezTo>
                    <a:pt x="512" y="2566"/>
                    <a:pt x="646" y="3192"/>
                    <a:pt x="736" y="3826"/>
                  </a:cubicBezTo>
                  <a:cubicBezTo>
                    <a:pt x="825" y="4464"/>
                    <a:pt x="862" y="5115"/>
                    <a:pt x="821" y="5761"/>
                  </a:cubicBezTo>
                  <a:cubicBezTo>
                    <a:pt x="781" y="6404"/>
                    <a:pt x="646" y="7046"/>
                    <a:pt x="484" y="7676"/>
                  </a:cubicBezTo>
                  <a:cubicBezTo>
                    <a:pt x="321" y="8306"/>
                    <a:pt x="236" y="8945"/>
                    <a:pt x="77" y="9571"/>
                  </a:cubicBezTo>
                  <a:cubicBezTo>
                    <a:pt x="53" y="9652"/>
                    <a:pt x="33" y="9729"/>
                    <a:pt x="8" y="9811"/>
                  </a:cubicBezTo>
                  <a:cubicBezTo>
                    <a:pt x="1" y="9838"/>
                    <a:pt x="25" y="9856"/>
                    <a:pt x="48" y="9856"/>
                  </a:cubicBezTo>
                  <a:cubicBezTo>
                    <a:pt x="62" y="9856"/>
                    <a:pt x="77" y="9848"/>
                    <a:pt x="81" y="9831"/>
                  </a:cubicBezTo>
                  <a:cubicBezTo>
                    <a:pt x="268" y="9205"/>
                    <a:pt x="350" y="8554"/>
                    <a:pt x="500" y="7920"/>
                  </a:cubicBezTo>
                  <a:cubicBezTo>
                    <a:pt x="577" y="7599"/>
                    <a:pt x="663" y="7286"/>
                    <a:pt x="732" y="6965"/>
                  </a:cubicBezTo>
                  <a:cubicBezTo>
                    <a:pt x="797" y="6643"/>
                    <a:pt x="850" y="6334"/>
                    <a:pt x="878" y="6013"/>
                  </a:cubicBezTo>
                  <a:cubicBezTo>
                    <a:pt x="939" y="5367"/>
                    <a:pt x="919" y="4712"/>
                    <a:pt x="842" y="4070"/>
                  </a:cubicBezTo>
                  <a:cubicBezTo>
                    <a:pt x="768" y="3424"/>
                    <a:pt x="634" y="2797"/>
                    <a:pt x="512" y="2163"/>
                  </a:cubicBezTo>
                  <a:cubicBezTo>
                    <a:pt x="386" y="1529"/>
                    <a:pt x="260" y="907"/>
                    <a:pt x="146" y="277"/>
                  </a:cubicBezTo>
                  <a:cubicBezTo>
                    <a:pt x="130" y="191"/>
                    <a:pt x="114" y="110"/>
                    <a:pt x="102" y="29"/>
                  </a:cubicBezTo>
                  <a:cubicBezTo>
                    <a:pt x="97" y="9"/>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5"/>
            <p:cNvSpPr/>
            <p:nvPr/>
          </p:nvSpPr>
          <p:spPr>
            <a:xfrm>
              <a:off x="3088103" y="2431306"/>
              <a:ext cx="45805" cy="214784"/>
            </a:xfrm>
            <a:custGeom>
              <a:avLst/>
              <a:gdLst/>
              <a:ahLst/>
              <a:cxnLst/>
              <a:rect l="l" t="t" r="r" b="b"/>
              <a:pathLst>
                <a:path w="1832" h="9857" extrusionOk="0">
                  <a:moveTo>
                    <a:pt x="270" y="0"/>
                  </a:moveTo>
                  <a:cubicBezTo>
                    <a:pt x="246" y="0"/>
                    <a:pt x="222" y="18"/>
                    <a:pt x="230" y="46"/>
                  </a:cubicBezTo>
                  <a:cubicBezTo>
                    <a:pt x="437" y="712"/>
                    <a:pt x="705" y="1355"/>
                    <a:pt x="937" y="2013"/>
                  </a:cubicBezTo>
                  <a:cubicBezTo>
                    <a:pt x="1051" y="2331"/>
                    <a:pt x="1144" y="2652"/>
                    <a:pt x="1258" y="2969"/>
                  </a:cubicBezTo>
                  <a:cubicBezTo>
                    <a:pt x="1368" y="3286"/>
                    <a:pt x="1482" y="3599"/>
                    <a:pt x="1567" y="3920"/>
                  </a:cubicBezTo>
                  <a:cubicBezTo>
                    <a:pt x="1653" y="4241"/>
                    <a:pt x="1697" y="4563"/>
                    <a:pt x="1693" y="4896"/>
                  </a:cubicBezTo>
                  <a:cubicBezTo>
                    <a:pt x="1693" y="5225"/>
                    <a:pt x="1657" y="5555"/>
                    <a:pt x="1592" y="5880"/>
                  </a:cubicBezTo>
                  <a:cubicBezTo>
                    <a:pt x="1527" y="6205"/>
                    <a:pt x="1433" y="6514"/>
                    <a:pt x="1319" y="6823"/>
                  </a:cubicBezTo>
                  <a:cubicBezTo>
                    <a:pt x="1205" y="7128"/>
                    <a:pt x="1055" y="7453"/>
                    <a:pt x="913" y="7762"/>
                  </a:cubicBezTo>
                  <a:cubicBezTo>
                    <a:pt x="636" y="8364"/>
                    <a:pt x="352" y="8962"/>
                    <a:pt x="104" y="9575"/>
                  </a:cubicBezTo>
                  <a:cubicBezTo>
                    <a:pt x="71" y="9653"/>
                    <a:pt x="43" y="9734"/>
                    <a:pt x="10" y="9811"/>
                  </a:cubicBezTo>
                  <a:cubicBezTo>
                    <a:pt x="0" y="9838"/>
                    <a:pt x="23" y="9857"/>
                    <a:pt x="47" y="9857"/>
                  </a:cubicBezTo>
                  <a:cubicBezTo>
                    <a:pt x="62" y="9857"/>
                    <a:pt x="77" y="9849"/>
                    <a:pt x="83" y="9832"/>
                  </a:cubicBezTo>
                  <a:cubicBezTo>
                    <a:pt x="327" y="9206"/>
                    <a:pt x="612" y="8596"/>
                    <a:pt x="892" y="7986"/>
                  </a:cubicBezTo>
                  <a:cubicBezTo>
                    <a:pt x="1035" y="7677"/>
                    <a:pt x="1185" y="7368"/>
                    <a:pt x="1311" y="7051"/>
                  </a:cubicBezTo>
                  <a:cubicBezTo>
                    <a:pt x="1441" y="6734"/>
                    <a:pt x="1539" y="6429"/>
                    <a:pt x="1616" y="6108"/>
                  </a:cubicBezTo>
                  <a:cubicBezTo>
                    <a:pt x="1771" y="5481"/>
                    <a:pt x="1832" y="4811"/>
                    <a:pt x="1706" y="4172"/>
                  </a:cubicBezTo>
                  <a:cubicBezTo>
                    <a:pt x="1636" y="3843"/>
                    <a:pt x="1531" y="3522"/>
                    <a:pt x="1421" y="3209"/>
                  </a:cubicBezTo>
                  <a:cubicBezTo>
                    <a:pt x="1311" y="2892"/>
                    <a:pt x="1205" y="2570"/>
                    <a:pt x="1100" y="2249"/>
                  </a:cubicBezTo>
                  <a:cubicBezTo>
                    <a:pt x="880" y="1587"/>
                    <a:pt x="604" y="940"/>
                    <a:pt x="384" y="277"/>
                  </a:cubicBezTo>
                  <a:cubicBezTo>
                    <a:pt x="356" y="192"/>
                    <a:pt x="331" y="111"/>
                    <a:pt x="307" y="25"/>
                  </a:cubicBezTo>
                  <a:cubicBezTo>
                    <a:pt x="301" y="8"/>
                    <a:pt x="285"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5"/>
            <p:cNvSpPr/>
            <p:nvPr/>
          </p:nvSpPr>
          <p:spPr>
            <a:xfrm>
              <a:off x="3106128" y="2430347"/>
              <a:ext cx="63350" cy="214283"/>
            </a:xfrm>
            <a:custGeom>
              <a:avLst/>
              <a:gdLst/>
              <a:ahLst/>
              <a:cxnLst/>
              <a:rect l="l" t="t" r="r" b="b"/>
              <a:pathLst>
                <a:path w="2534" h="9529" extrusionOk="0">
                  <a:moveTo>
                    <a:pt x="51" y="0"/>
                  </a:moveTo>
                  <a:cubicBezTo>
                    <a:pt x="26" y="0"/>
                    <a:pt x="0" y="28"/>
                    <a:pt x="17" y="56"/>
                  </a:cubicBezTo>
                  <a:cubicBezTo>
                    <a:pt x="383" y="650"/>
                    <a:pt x="769" y="1231"/>
                    <a:pt x="1131" y="1825"/>
                  </a:cubicBezTo>
                  <a:cubicBezTo>
                    <a:pt x="1497" y="2423"/>
                    <a:pt x="1842" y="3037"/>
                    <a:pt x="2099" y="3691"/>
                  </a:cubicBezTo>
                  <a:cubicBezTo>
                    <a:pt x="2229" y="4029"/>
                    <a:pt x="2347" y="4374"/>
                    <a:pt x="2407" y="4728"/>
                  </a:cubicBezTo>
                  <a:cubicBezTo>
                    <a:pt x="2436" y="4911"/>
                    <a:pt x="2448" y="5098"/>
                    <a:pt x="2436" y="5281"/>
                  </a:cubicBezTo>
                  <a:cubicBezTo>
                    <a:pt x="2420" y="5468"/>
                    <a:pt x="2379" y="5643"/>
                    <a:pt x="2318" y="5813"/>
                  </a:cubicBezTo>
                  <a:cubicBezTo>
                    <a:pt x="2204" y="6139"/>
                    <a:pt x="2046" y="6456"/>
                    <a:pt x="1883" y="6761"/>
                  </a:cubicBezTo>
                  <a:cubicBezTo>
                    <a:pt x="1729" y="7049"/>
                    <a:pt x="1562" y="7326"/>
                    <a:pt x="1383" y="7598"/>
                  </a:cubicBezTo>
                  <a:cubicBezTo>
                    <a:pt x="1013" y="8167"/>
                    <a:pt x="598" y="8712"/>
                    <a:pt x="188" y="9257"/>
                  </a:cubicBezTo>
                  <a:lnTo>
                    <a:pt x="21" y="9472"/>
                  </a:lnTo>
                  <a:cubicBezTo>
                    <a:pt x="1" y="9501"/>
                    <a:pt x="28" y="9528"/>
                    <a:pt x="57" y="9528"/>
                  </a:cubicBezTo>
                  <a:cubicBezTo>
                    <a:pt x="69" y="9528"/>
                    <a:pt x="81" y="9524"/>
                    <a:pt x="90" y="9513"/>
                  </a:cubicBezTo>
                  <a:cubicBezTo>
                    <a:pt x="509" y="8952"/>
                    <a:pt x="940" y="8395"/>
                    <a:pt x="1334" y="7814"/>
                  </a:cubicBezTo>
                  <a:cubicBezTo>
                    <a:pt x="1724" y="7232"/>
                    <a:pt x="2046" y="6675"/>
                    <a:pt x="2306" y="6057"/>
                  </a:cubicBezTo>
                  <a:cubicBezTo>
                    <a:pt x="2448" y="5720"/>
                    <a:pt x="2534" y="5370"/>
                    <a:pt x="2513" y="5000"/>
                  </a:cubicBezTo>
                  <a:cubicBezTo>
                    <a:pt x="2493" y="4630"/>
                    <a:pt x="2387" y="4277"/>
                    <a:pt x="2269" y="3931"/>
                  </a:cubicBezTo>
                  <a:cubicBezTo>
                    <a:pt x="2033" y="3268"/>
                    <a:pt x="1708" y="2642"/>
                    <a:pt x="1350" y="2036"/>
                  </a:cubicBezTo>
                  <a:cubicBezTo>
                    <a:pt x="989" y="1427"/>
                    <a:pt x="594" y="837"/>
                    <a:pt x="216" y="235"/>
                  </a:cubicBezTo>
                  <a:cubicBezTo>
                    <a:pt x="171" y="166"/>
                    <a:pt x="127" y="93"/>
                    <a:pt x="82" y="20"/>
                  </a:cubicBezTo>
                  <a:cubicBezTo>
                    <a:pt x="74" y="6"/>
                    <a:pt x="6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5"/>
            <p:cNvSpPr/>
            <p:nvPr/>
          </p:nvSpPr>
          <p:spPr>
            <a:xfrm>
              <a:off x="2974000" y="2528275"/>
              <a:ext cx="2250" cy="1950"/>
            </a:xfrm>
            <a:custGeom>
              <a:avLst/>
              <a:gdLst/>
              <a:ahLst/>
              <a:cxnLst/>
              <a:rect l="l" t="t" r="r" b="b"/>
              <a:pathLst>
                <a:path w="90" h="78" extrusionOk="0">
                  <a:moveTo>
                    <a:pt x="37" y="0"/>
                  </a:moveTo>
                  <a:cubicBezTo>
                    <a:pt x="33" y="0"/>
                    <a:pt x="29" y="0"/>
                    <a:pt x="25" y="5"/>
                  </a:cubicBezTo>
                  <a:cubicBezTo>
                    <a:pt x="21" y="5"/>
                    <a:pt x="17" y="9"/>
                    <a:pt x="13" y="13"/>
                  </a:cubicBezTo>
                  <a:cubicBezTo>
                    <a:pt x="8" y="17"/>
                    <a:pt x="4" y="21"/>
                    <a:pt x="4" y="25"/>
                  </a:cubicBezTo>
                  <a:cubicBezTo>
                    <a:pt x="0" y="29"/>
                    <a:pt x="0" y="33"/>
                    <a:pt x="0" y="41"/>
                  </a:cubicBezTo>
                  <a:lnTo>
                    <a:pt x="0" y="49"/>
                  </a:lnTo>
                  <a:cubicBezTo>
                    <a:pt x="4" y="57"/>
                    <a:pt x="8" y="61"/>
                    <a:pt x="13" y="66"/>
                  </a:cubicBezTo>
                  <a:lnTo>
                    <a:pt x="21" y="74"/>
                  </a:lnTo>
                  <a:cubicBezTo>
                    <a:pt x="25" y="74"/>
                    <a:pt x="33" y="78"/>
                    <a:pt x="37" y="78"/>
                  </a:cubicBezTo>
                  <a:lnTo>
                    <a:pt x="49" y="78"/>
                  </a:lnTo>
                  <a:cubicBezTo>
                    <a:pt x="57" y="78"/>
                    <a:pt x="61" y="78"/>
                    <a:pt x="65" y="74"/>
                  </a:cubicBezTo>
                  <a:cubicBezTo>
                    <a:pt x="69" y="74"/>
                    <a:pt x="74" y="70"/>
                    <a:pt x="78" y="66"/>
                  </a:cubicBezTo>
                  <a:cubicBezTo>
                    <a:pt x="82" y="61"/>
                    <a:pt x="86" y="57"/>
                    <a:pt x="86" y="53"/>
                  </a:cubicBezTo>
                  <a:cubicBezTo>
                    <a:pt x="90" y="49"/>
                    <a:pt x="90" y="45"/>
                    <a:pt x="90" y="37"/>
                  </a:cubicBezTo>
                  <a:lnTo>
                    <a:pt x="86" y="29"/>
                  </a:lnTo>
                  <a:cubicBezTo>
                    <a:pt x="86" y="21"/>
                    <a:pt x="82" y="17"/>
                    <a:pt x="78" y="13"/>
                  </a:cubicBezTo>
                  <a:lnTo>
                    <a:pt x="69" y="5"/>
                  </a:lnTo>
                  <a:cubicBezTo>
                    <a:pt x="65" y="5"/>
                    <a:pt x="57"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5"/>
            <p:cNvSpPr/>
            <p:nvPr/>
          </p:nvSpPr>
          <p:spPr>
            <a:xfrm>
              <a:off x="2974800" y="2540575"/>
              <a:ext cx="2475" cy="1850"/>
            </a:xfrm>
            <a:custGeom>
              <a:avLst/>
              <a:gdLst/>
              <a:ahLst/>
              <a:cxnLst/>
              <a:rect l="l" t="t" r="r" b="b"/>
              <a:pathLst>
                <a:path w="99" h="74" extrusionOk="0">
                  <a:moveTo>
                    <a:pt x="25" y="0"/>
                  </a:moveTo>
                  <a:cubicBezTo>
                    <a:pt x="17" y="4"/>
                    <a:pt x="13" y="4"/>
                    <a:pt x="13" y="9"/>
                  </a:cubicBezTo>
                  <a:cubicBezTo>
                    <a:pt x="9" y="13"/>
                    <a:pt x="5" y="17"/>
                    <a:pt x="5" y="21"/>
                  </a:cubicBezTo>
                  <a:cubicBezTo>
                    <a:pt x="1" y="29"/>
                    <a:pt x="1" y="33"/>
                    <a:pt x="1" y="37"/>
                  </a:cubicBezTo>
                  <a:lnTo>
                    <a:pt x="1" y="49"/>
                  </a:lnTo>
                  <a:cubicBezTo>
                    <a:pt x="5" y="53"/>
                    <a:pt x="5" y="61"/>
                    <a:pt x="13" y="65"/>
                  </a:cubicBezTo>
                  <a:lnTo>
                    <a:pt x="17" y="70"/>
                  </a:lnTo>
                  <a:cubicBezTo>
                    <a:pt x="25" y="74"/>
                    <a:pt x="29" y="74"/>
                    <a:pt x="37" y="74"/>
                  </a:cubicBezTo>
                  <a:lnTo>
                    <a:pt x="74" y="74"/>
                  </a:lnTo>
                  <a:cubicBezTo>
                    <a:pt x="78" y="70"/>
                    <a:pt x="82" y="70"/>
                    <a:pt x="86" y="65"/>
                  </a:cubicBezTo>
                  <a:cubicBezTo>
                    <a:pt x="90" y="61"/>
                    <a:pt x="90" y="57"/>
                    <a:pt x="94" y="53"/>
                  </a:cubicBezTo>
                  <a:cubicBezTo>
                    <a:pt x="94" y="49"/>
                    <a:pt x="98" y="41"/>
                    <a:pt x="94" y="37"/>
                  </a:cubicBezTo>
                  <a:lnTo>
                    <a:pt x="94" y="29"/>
                  </a:lnTo>
                  <a:cubicBezTo>
                    <a:pt x="94" y="21"/>
                    <a:pt x="90" y="17"/>
                    <a:pt x="86" y="9"/>
                  </a:cubicBezTo>
                  <a:lnTo>
                    <a:pt x="78" y="4"/>
                  </a:lnTo>
                  <a:cubicBezTo>
                    <a:pt x="70" y="0"/>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5"/>
            <p:cNvSpPr/>
            <p:nvPr/>
          </p:nvSpPr>
          <p:spPr>
            <a:xfrm>
              <a:off x="2984050" y="2519425"/>
              <a:ext cx="2475" cy="2475"/>
            </a:xfrm>
            <a:custGeom>
              <a:avLst/>
              <a:gdLst/>
              <a:ahLst/>
              <a:cxnLst/>
              <a:rect l="l" t="t" r="r" b="b"/>
              <a:pathLst>
                <a:path w="99" h="99" extrusionOk="0">
                  <a:moveTo>
                    <a:pt x="62" y="1"/>
                  </a:moveTo>
                  <a:lnTo>
                    <a:pt x="50" y="5"/>
                  </a:lnTo>
                  <a:cubicBezTo>
                    <a:pt x="42" y="5"/>
                    <a:pt x="37" y="9"/>
                    <a:pt x="33" y="13"/>
                  </a:cubicBezTo>
                  <a:lnTo>
                    <a:pt x="13" y="33"/>
                  </a:lnTo>
                  <a:cubicBezTo>
                    <a:pt x="9" y="37"/>
                    <a:pt x="9" y="41"/>
                    <a:pt x="5" y="45"/>
                  </a:cubicBezTo>
                  <a:cubicBezTo>
                    <a:pt x="5" y="50"/>
                    <a:pt x="1" y="54"/>
                    <a:pt x="1" y="62"/>
                  </a:cubicBezTo>
                  <a:cubicBezTo>
                    <a:pt x="1" y="66"/>
                    <a:pt x="5" y="70"/>
                    <a:pt x="5" y="74"/>
                  </a:cubicBezTo>
                  <a:cubicBezTo>
                    <a:pt x="5" y="78"/>
                    <a:pt x="9" y="82"/>
                    <a:pt x="13" y="86"/>
                  </a:cubicBezTo>
                  <a:lnTo>
                    <a:pt x="21" y="94"/>
                  </a:lnTo>
                  <a:cubicBezTo>
                    <a:pt x="25" y="98"/>
                    <a:pt x="33" y="98"/>
                    <a:pt x="42" y="98"/>
                  </a:cubicBezTo>
                  <a:lnTo>
                    <a:pt x="50" y="98"/>
                  </a:lnTo>
                  <a:cubicBezTo>
                    <a:pt x="58" y="94"/>
                    <a:pt x="62" y="90"/>
                    <a:pt x="66" y="86"/>
                  </a:cubicBezTo>
                  <a:lnTo>
                    <a:pt x="86" y="66"/>
                  </a:lnTo>
                  <a:cubicBezTo>
                    <a:pt x="90" y="66"/>
                    <a:pt x="94" y="58"/>
                    <a:pt x="94" y="54"/>
                  </a:cubicBezTo>
                  <a:cubicBezTo>
                    <a:pt x="98" y="50"/>
                    <a:pt x="98" y="45"/>
                    <a:pt x="98" y="41"/>
                  </a:cubicBezTo>
                  <a:cubicBezTo>
                    <a:pt x="98" y="37"/>
                    <a:pt x="98" y="29"/>
                    <a:pt x="94" y="25"/>
                  </a:cubicBezTo>
                  <a:cubicBezTo>
                    <a:pt x="94" y="21"/>
                    <a:pt x="90" y="17"/>
                    <a:pt x="86" y="13"/>
                  </a:cubicBezTo>
                  <a:lnTo>
                    <a:pt x="78" y="9"/>
                  </a:lnTo>
                  <a:cubicBezTo>
                    <a:pt x="74" y="5"/>
                    <a:pt x="6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5"/>
            <p:cNvSpPr/>
            <p:nvPr/>
          </p:nvSpPr>
          <p:spPr>
            <a:xfrm>
              <a:off x="3083150" y="2546875"/>
              <a:ext cx="2575" cy="1950"/>
            </a:xfrm>
            <a:custGeom>
              <a:avLst/>
              <a:gdLst/>
              <a:ahLst/>
              <a:cxnLst/>
              <a:rect l="l" t="t" r="r" b="b"/>
              <a:pathLst>
                <a:path w="103" h="78" extrusionOk="0">
                  <a:moveTo>
                    <a:pt x="50" y="0"/>
                  </a:moveTo>
                  <a:cubicBezTo>
                    <a:pt x="1" y="0"/>
                    <a:pt x="1" y="78"/>
                    <a:pt x="50" y="78"/>
                  </a:cubicBezTo>
                  <a:cubicBezTo>
                    <a:pt x="102" y="78"/>
                    <a:pt x="102"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5"/>
            <p:cNvSpPr/>
            <p:nvPr/>
          </p:nvSpPr>
          <p:spPr>
            <a:xfrm>
              <a:off x="3075625" y="2557150"/>
              <a:ext cx="2475" cy="1950"/>
            </a:xfrm>
            <a:custGeom>
              <a:avLst/>
              <a:gdLst/>
              <a:ahLst/>
              <a:cxnLst/>
              <a:rect l="l" t="t" r="r" b="b"/>
              <a:pathLst>
                <a:path w="99" h="78" extrusionOk="0">
                  <a:moveTo>
                    <a:pt x="38" y="0"/>
                  </a:moveTo>
                  <a:cubicBezTo>
                    <a:pt x="33" y="0"/>
                    <a:pt x="29" y="4"/>
                    <a:pt x="25" y="4"/>
                  </a:cubicBezTo>
                  <a:cubicBezTo>
                    <a:pt x="21" y="8"/>
                    <a:pt x="17" y="8"/>
                    <a:pt x="13" y="12"/>
                  </a:cubicBezTo>
                  <a:cubicBezTo>
                    <a:pt x="9" y="16"/>
                    <a:pt x="5" y="20"/>
                    <a:pt x="5" y="25"/>
                  </a:cubicBezTo>
                  <a:cubicBezTo>
                    <a:pt x="1" y="29"/>
                    <a:pt x="1" y="37"/>
                    <a:pt x="1" y="41"/>
                  </a:cubicBezTo>
                  <a:lnTo>
                    <a:pt x="1" y="49"/>
                  </a:lnTo>
                  <a:cubicBezTo>
                    <a:pt x="5" y="57"/>
                    <a:pt x="9" y="61"/>
                    <a:pt x="13" y="65"/>
                  </a:cubicBezTo>
                  <a:lnTo>
                    <a:pt x="21" y="73"/>
                  </a:lnTo>
                  <a:cubicBezTo>
                    <a:pt x="25" y="77"/>
                    <a:pt x="33" y="77"/>
                    <a:pt x="38" y="77"/>
                  </a:cubicBezTo>
                  <a:lnTo>
                    <a:pt x="58" y="77"/>
                  </a:lnTo>
                  <a:cubicBezTo>
                    <a:pt x="62" y="77"/>
                    <a:pt x="70" y="77"/>
                    <a:pt x="74" y="73"/>
                  </a:cubicBezTo>
                  <a:cubicBezTo>
                    <a:pt x="78" y="73"/>
                    <a:pt x="82" y="69"/>
                    <a:pt x="86" y="65"/>
                  </a:cubicBezTo>
                  <a:cubicBezTo>
                    <a:pt x="90" y="65"/>
                    <a:pt x="90" y="57"/>
                    <a:pt x="94" y="53"/>
                  </a:cubicBezTo>
                  <a:cubicBezTo>
                    <a:pt x="94" y="49"/>
                    <a:pt x="99" y="45"/>
                    <a:pt x="99" y="41"/>
                  </a:cubicBezTo>
                  <a:lnTo>
                    <a:pt x="94" y="29"/>
                  </a:lnTo>
                  <a:cubicBezTo>
                    <a:pt x="94" y="25"/>
                    <a:pt x="90" y="16"/>
                    <a:pt x="86" y="12"/>
                  </a:cubicBezTo>
                  <a:lnTo>
                    <a:pt x="78" y="8"/>
                  </a:lnTo>
                  <a:cubicBezTo>
                    <a:pt x="70"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5"/>
            <p:cNvSpPr/>
            <p:nvPr/>
          </p:nvSpPr>
          <p:spPr>
            <a:xfrm>
              <a:off x="3082650" y="2566500"/>
              <a:ext cx="2575" cy="1950"/>
            </a:xfrm>
            <a:custGeom>
              <a:avLst/>
              <a:gdLst/>
              <a:ahLst/>
              <a:cxnLst/>
              <a:rect l="l" t="t" r="r" b="b"/>
              <a:pathLst>
                <a:path w="103" h="78" extrusionOk="0">
                  <a:moveTo>
                    <a:pt x="53" y="0"/>
                  </a:moveTo>
                  <a:cubicBezTo>
                    <a:pt x="0" y="0"/>
                    <a:pt x="0" y="77"/>
                    <a:pt x="53" y="77"/>
                  </a:cubicBezTo>
                  <a:cubicBezTo>
                    <a:pt x="102" y="77"/>
                    <a:pt x="102"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5"/>
            <p:cNvSpPr/>
            <p:nvPr/>
          </p:nvSpPr>
          <p:spPr>
            <a:xfrm>
              <a:off x="3089350" y="2556075"/>
              <a:ext cx="2375" cy="2000"/>
            </a:xfrm>
            <a:custGeom>
              <a:avLst/>
              <a:gdLst/>
              <a:ahLst/>
              <a:cxnLst/>
              <a:rect l="l" t="t" r="r" b="b"/>
              <a:pathLst>
                <a:path w="95" h="80" extrusionOk="0">
                  <a:moveTo>
                    <a:pt x="38" y="1"/>
                  </a:moveTo>
                  <a:cubicBezTo>
                    <a:pt x="36" y="1"/>
                    <a:pt x="35" y="1"/>
                    <a:pt x="33" y="2"/>
                  </a:cubicBezTo>
                  <a:cubicBezTo>
                    <a:pt x="29" y="2"/>
                    <a:pt x="25" y="2"/>
                    <a:pt x="17" y="7"/>
                  </a:cubicBezTo>
                  <a:cubicBezTo>
                    <a:pt x="13" y="11"/>
                    <a:pt x="9" y="11"/>
                    <a:pt x="9" y="15"/>
                  </a:cubicBezTo>
                  <a:cubicBezTo>
                    <a:pt x="5" y="19"/>
                    <a:pt x="5" y="23"/>
                    <a:pt x="1" y="31"/>
                  </a:cubicBezTo>
                  <a:lnTo>
                    <a:pt x="1" y="39"/>
                  </a:lnTo>
                  <a:cubicBezTo>
                    <a:pt x="1" y="47"/>
                    <a:pt x="1" y="51"/>
                    <a:pt x="5" y="59"/>
                  </a:cubicBezTo>
                  <a:lnTo>
                    <a:pt x="13" y="68"/>
                  </a:lnTo>
                  <a:cubicBezTo>
                    <a:pt x="17" y="72"/>
                    <a:pt x="21" y="76"/>
                    <a:pt x="29" y="76"/>
                  </a:cubicBezTo>
                  <a:cubicBezTo>
                    <a:pt x="33" y="76"/>
                    <a:pt x="41" y="80"/>
                    <a:pt x="46" y="80"/>
                  </a:cubicBezTo>
                  <a:lnTo>
                    <a:pt x="62" y="80"/>
                  </a:lnTo>
                  <a:cubicBezTo>
                    <a:pt x="66" y="80"/>
                    <a:pt x="74" y="80"/>
                    <a:pt x="78" y="76"/>
                  </a:cubicBezTo>
                  <a:cubicBezTo>
                    <a:pt x="82" y="72"/>
                    <a:pt x="86" y="68"/>
                    <a:pt x="86" y="63"/>
                  </a:cubicBezTo>
                  <a:cubicBezTo>
                    <a:pt x="90" y="63"/>
                    <a:pt x="94" y="55"/>
                    <a:pt x="94" y="51"/>
                  </a:cubicBezTo>
                  <a:lnTo>
                    <a:pt x="94" y="43"/>
                  </a:lnTo>
                  <a:cubicBezTo>
                    <a:pt x="94" y="35"/>
                    <a:pt x="94" y="27"/>
                    <a:pt x="90" y="23"/>
                  </a:cubicBezTo>
                  <a:lnTo>
                    <a:pt x="86" y="15"/>
                  </a:lnTo>
                  <a:cubicBezTo>
                    <a:pt x="82" y="11"/>
                    <a:pt x="74" y="7"/>
                    <a:pt x="70" y="7"/>
                  </a:cubicBezTo>
                  <a:cubicBezTo>
                    <a:pt x="62" y="2"/>
                    <a:pt x="54" y="2"/>
                    <a:pt x="50" y="2"/>
                  </a:cubicBezTo>
                  <a:cubicBezTo>
                    <a:pt x="44" y="2"/>
                    <a:pt x="41"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5"/>
            <p:cNvSpPr/>
            <p:nvPr/>
          </p:nvSpPr>
          <p:spPr>
            <a:xfrm>
              <a:off x="3191100" y="2526350"/>
              <a:ext cx="2475" cy="2450"/>
            </a:xfrm>
            <a:custGeom>
              <a:avLst/>
              <a:gdLst/>
              <a:ahLst/>
              <a:cxnLst/>
              <a:rect l="l" t="t" r="r" b="b"/>
              <a:pathLst>
                <a:path w="99" h="98" extrusionOk="0">
                  <a:moveTo>
                    <a:pt x="49" y="0"/>
                  </a:moveTo>
                  <a:cubicBezTo>
                    <a:pt x="45" y="4"/>
                    <a:pt x="37" y="8"/>
                    <a:pt x="33" y="12"/>
                  </a:cubicBezTo>
                  <a:lnTo>
                    <a:pt x="13" y="33"/>
                  </a:lnTo>
                  <a:cubicBezTo>
                    <a:pt x="9" y="33"/>
                    <a:pt x="9" y="37"/>
                    <a:pt x="5" y="45"/>
                  </a:cubicBezTo>
                  <a:cubicBezTo>
                    <a:pt x="5" y="49"/>
                    <a:pt x="0" y="53"/>
                    <a:pt x="0" y="57"/>
                  </a:cubicBezTo>
                  <a:cubicBezTo>
                    <a:pt x="0" y="61"/>
                    <a:pt x="5" y="69"/>
                    <a:pt x="5" y="73"/>
                  </a:cubicBezTo>
                  <a:cubicBezTo>
                    <a:pt x="9" y="77"/>
                    <a:pt x="9" y="82"/>
                    <a:pt x="13" y="86"/>
                  </a:cubicBezTo>
                  <a:lnTo>
                    <a:pt x="21" y="90"/>
                  </a:lnTo>
                  <a:cubicBezTo>
                    <a:pt x="29" y="94"/>
                    <a:pt x="33" y="98"/>
                    <a:pt x="41" y="98"/>
                  </a:cubicBezTo>
                  <a:lnTo>
                    <a:pt x="49" y="94"/>
                  </a:lnTo>
                  <a:cubicBezTo>
                    <a:pt x="57" y="94"/>
                    <a:pt x="61" y="90"/>
                    <a:pt x="70" y="86"/>
                  </a:cubicBezTo>
                  <a:lnTo>
                    <a:pt x="86" y="65"/>
                  </a:lnTo>
                  <a:cubicBezTo>
                    <a:pt x="90" y="61"/>
                    <a:pt x="94" y="57"/>
                    <a:pt x="94" y="53"/>
                  </a:cubicBezTo>
                  <a:cubicBezTo>
                    <a:pt x="98" y="49"/>
                    <a:pt x="98" y="45"/>
                    <a:pt x="98" y="37"/>
                  </a:cubicBezTo>
                  <a:cubicBezTo>
                    <a:pt x="98" y="33"/>
                    <a:pt x="98" y="29"/>
                    <a:pt x="94" y="25"/>
                  </a:cubicBezTo>
                  <a:cubicBezTo>
                    <a:pt x="94" y="21"/>
                    <a:pt x="90" y="16"/>
                    <a:pt x="86" y="12"/>
                  </a:cubicBezTo>
                  <a:lnTo>
                    <a:pt x="82" y="4"/>
                  </a:lnTo>
                  <a:cubicBezTo>
                    <a:pt x="74" y="0"/>
                    <a:pt x="7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5"/>
            <p:cNvSpPr/>
            <p:nvPr/>
          </p:nvSpPr>
          <p:spPr>
            <a:xfrm>
              <a:off x="3178900" y="2538025"/>
              <a:ext cx="2475" cy="2475"/>
            </a:xfrm>
            <a:custGeom>
              <a:avLst/>
              <a:gdLst/>
              <a:ahLst/>
              <a:cxnLst/>
              <a:rect l="l" t="t" r="r" b="b"/>
              <a:pathLst>
                <a:path w="99" h="99" extrusionOk="0">
                  <a:moveTo>
                    <a:pt x="37" y="1"/>
                  </a:moveTo>
                  <a:cubicBezTo>
                    <a:pt x="33" y="1"/>
                    <a:pt x="29" y="5"/>
                    <a:pt x="25" y="5"/>
                  </a:cubicBezTo>
                  <a:cubicBezTo>
                    <a:pt x="21" y="9"/>
                    <a:pt x="17" y="9"/>
                    <a:pt x="13" y="13"/>
                  </a:cubicBezTo>
                  <a:lnTo>
                    <a:pt x="5" y="21"/>
                  </a:lnTo>
                  <a:cubicBezTo>
                    <a:pt x="5" y="29"/>
                    <a:pt x="1" y="33"/>
                    <a:pt x="1" y="41"/>
                  </a:cubicBezTo>
                  <a:lnTo>
                    <a:pt x="5" y="50"/>
                  </a:lnTo>
                  <a:cubicBezTo>
                    <a:pt x="5" y="58"/>
                    <a:pt x="9" y="62"/>
                    <a:pt x="13" y="70"/>
                  </a:cubicBezTo>
                  <a:lnTo>
                    <a:pt x="33" y="86"/>
                  </a:lnTo>
                  <a:cubicBezTo>
                    <a:pt x="37" y="90"/>
                    <a:pt x="41" y="94"/>
                    <a:pt x="45" y="94"/>
                  </a:cubicBezTo>
                  <a:cubicBezTo>
                    <a:pt x="49" y="98"/>
                    <a:pt x="53" y="98"/>
                    <a:pt x="58" y="98"/>
                  </a:cubicBezTo>
                  <a:cubicBezTo>
                    <a:pt x="66" y="98"/>
                    <a:pt x="70" y="98"/>
                    <a:pt x="74" y="94"/>
                  </a:cubicBezTo>
                  <a:cubicBezTo>
                    <a:pt x="78" y="94"/>
                    <a:pt x="82" y="90"/>
                    <a:pt x="86" y="86"/>
                  </a:cubicBezTo>
                  <a:lnTo>
                    <a:pt x="94" y="82"/>
                  </a:lnTo>
                  <a:cubicBezTo>
                    <a:pt x="94" y="74"/>
                    <a:pt x="98" y="70"/>
                    <a:pt x="98" y="62"/>
                  </a:cubicBezTo>
                  <a:lnTo>
                    <a:pt x="94" y="50"/>
                  </a:lnTo>
                  <a:cubicBezTo>
                    <a:pt x="94" y="45"/>
                    <a:pt x="90" y="37"/>
                    <a:pt x="86" y="33"/>
                  </a:cubicBezTo>
                  <a:lnTo>
                    <a:pt x="66" y="13"/>
                  </a:lnTo>
                  <a:cubicBezTo>
                    <a:pt x="62" y="9"/>
                    <a:pt x="58" y="9"/>
                    <a:pt x="53" y="5"/>
                  </a:cubicBezTo>
                  <a:cubicBezTo>
                    <a:pt x="49" y="5"/>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5"/>
            <p:cNvSpPr/>
            <p:nvPr/>
          </p:nvSpPr>
          <p:spPr>
            <a:xfrm>
              <a:off x="3184300" y="2550325"/>
              <a:ext cx="1950" cy="2275"/>
            </a:xfrm>
            <a:custGeom>
              <a:avLst/>
              <a:gdLst/>
              <a:ahLst/>
              <a:cxnLst/>
              <a:rect l="l" t="t" r="r" b="b"/>
              <a:pathLst>
                <a:path w="78" h="91" extrusionOk="0">
                  <a:moveTo>
                    <a:pt x="29" y="1"/>
                  </a:moveTo>
                  <a:cubicBezTo>
                    <a:pt x="20" y="5"/>
                    <a:pt x="16" y="5"/>
                    <a:pt x="12" y="13"/>
                  </a:cubicBezTo>
                  <a:lnTo>
                    <a:pt x="4" y="21"/>
                  </a:lnTo>
                  <a:cubicBezTo>
                    <a:pt x="4" y="25"/>
                    <a:pt x="0" y="33"/>
                    <a:pt x="0" y="37"/>
                  </a:cubicBezTo>
                  <a:lnTo>
                    <a:pt x="0" y="49"/>
                  </a:lnTo>
                  <a:cubicBezTo>
                    <a:pt x="0" y="58"/>
                    <a:pt x="0" y="62"/>
                    <a:pt x="4" y="66"/>
                  </a:cubicBezTo>
                  <a:cubicBezTo>
                    <a:pt x="4" y="70"/>
                    <a:pt x="8" y="74"/>
                    <a:pt x="12" y="78"/>
                  </a:cubicBezTo>
                  <a:cubicBezTo>
                    <a:pt x="16" y="82"/>
                    <a:pt x="20" y="82"/>
                    <a:pt x="24" y="86"/>
                  </a:cubicBezTo>
                  <a:cubicBezTo>
                    <a:pt x="29" y="90"/>
                    <a:pt x="33" y="90"/>
                    <a:pt x="41" y="90"/>
                  </a:cubicBezTo>
                  <a:lnTo>
                    <a:pt x="49" y="86"/>
                  </a:lnTo>
                  <a:cubicBezTo>
                    <a:pt x="57" y="86"/>
                    <a:pt x="61" y="82"/>
                    <a:pt x="65" y="78"/>
                  </a:cubicBezTo>
                  <a:lnTo>
                    <a:pt x="73" y="70"/>
                  </a:lnTo>
                  <a:cubicBezTo>
                    <a:pt x="73" y="66"/>
                    <a:pt x="77" y="58"/>
                    <a:pt x="77" y="49"/>
                  </a:cubicBezTo>
                  <a:lnTo>
                    <a:pt x="77" y="37"/>
                  </a:lnTo>
                  <a:cubicBezTo>
                    <a:pt x="77" y="33"/>
                    <a:pt x="77" y="29"/>
                    <a:pt x="73" y="25"/>
                  </a:cubicBezTo>
                  <a:cubicBezTo>
                    <a:pt x="73" y="21"/>
                    <a:pt x="69" y="13"/>
                    <a:pt x="65" y="13"/>
                  </a:cubicBezTo>
                  <a:cubicBezTo>
                    <a:pt x="61" y="9"/>
                    <a:pt x="57" y="5"/>
                    <a:pt x="53" y="5"/>
                  </a:cubicBezTo>
                  <a:cubicBezTo>
                    <a:pt x="49" y="1"/>
                    <a:pt x="4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5"/>
            <p:cNvSpPr/>
            <p:nvPr/>
          </p:nvSpPr>
          <p:spPr>
            <a:xfrm>
              <a:off x="3194550" y="2540075"/>
              <a:ext cx="2475" cy="2400"/>
            </a:xfrm>
            <a:custGeom>
              <a:avLst/>
              <a:gdLst/>
              <a:ahLst/>
              <a:cxnLst/>
              <a:rect l="l" t="t" r="r" b="b"/>
              <a:pathLst>
                <a:path w="99" h="96" extrusionOk="0">
                  <a:moveTo>
                    <a:pt x="25" y="0"/>
                  </a:moveTo>
                  <a:cubicBezTo>
                    <a:pt x="21" y="4"/>
                    <a:pt x="17" y="4"/>
                    <a:pt x="13" y="8"/>
                  </a:cubicBezTo>
                  <a:lnTo>
                    <a:pt x="5" y="16"/>
                  </a:lnTo>
                  <a:cubicBezTo>
                    <a:pt x="5" y="24"/>
                    <a:pt x="1" y="29"/>
                    <a:pt x="1" y="37"/>
                  </a:cubicBezTo>
                  <a:lnTo>
                    <a:pt x="5" y="49"/>
                  </a:lnTo>
                  <a:cubicBezTo>
                    <a:pt x="5" y="53"/>
                    <a:pt x="9" y="61"/>
                    <a:pt x="13" y="65"/>
                  </a:cubicBezTo>
                  <a:lnTo>
                    <a:pt x="33" y="85"/>
                  </a:lnTo>
                  <a:cubicBezTo>
                    <a:pt x="37" y="90"/>
                    <a:pt x="41" y="90"/>
                    <a:pt x="45" y="94"/>
                  </a:cubicBezTo>
                  <a:cubicBezTo>
                    <a:pt x="48" y="94"/>
                    <a:pt x="51" y="95"/>
                    <a:pt x="55" y="95"/>
                  </a:cubicBezTo>
                  <a:cubicBezTo>
                    <a:pt x="57" y="95"/>
                    <a:pt x="59" y="95"/>
                    <a:pt x="62" y="94"/>
                  </a:cubicBezTo>
                  <a:lnTo>
                    <a:pt x="74" y="94"/>
                  </a:lnTo>
                  <a:cubicBezTo>
                    <a:pt x="78" y="90"/>
                    <a:pt x="82" y="90"/>
                    <a:pt x="86" y="85"/>
                  </a:cubicBezTo>
                  <a:lnTo>
                    <a:pt x="94" y="77"/>
                  </a:lnTo>
                  <a:cubicBezTo>
                    <a:pt x="94" y="69"/>
                    <a:pt x="98" y="65"/>
                    <a:pt x="98" y="57"/>
                  </a:cubicBezTo>
                  <a:lnTo>
                    <a:pt x="94" y="45"/>
                  </a:lnTo>
                  <a:cubicBezTo>
                    <a:pt x="94" y="41"/>
                    <a:pt x="90" y="33"/>
                    <a:pt x="86" y="29"/>
                  </a:cubicBezTo>
                  <a:lnTo>
                    <a:pt x="66" y="8"/>
                  </a:lnTo>
                  <a:cubicBezTo>
                    <a:pt x="62" y="8"/>
                    <a:pt x="58" y="4"/>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5"/>
            <p:cNvSpPr/>
            <p:nvPr/>
          </p:nvSpPr>
          <p:spPr>
            <a:xfrm>
              <a:off x="3099825" y="2469025"/>
              <a:ext cx="2475" cy="1950"/>
            </a:xfrm>
            <a:custGeom>
              <a:avLst/>
              <a:gdLst/>
              <a:ahLst/>
              <a:cxnLst/>
              <a:rect l="l" t="t" r="r" b="b"/>
              <a:pathLst>
                <a:path w="99" h="78" extrusionOk="0">
                  <a:moveTo>
                    <a:pt x="49" y="0"/>
                  </a:moveTo>
                  <a:cubicBezTo>
                    <a:pt x="1" y="0"/>
                    <a:pt x="1" y="77"/>
                    <a:pt x="49" y="77"/>
                  </a:cubicBezTo>
                  <a:cubicBezTo>
                    <a:pt x="98" y="77"/>
                    <a:pt x="98"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5"/>
            <p:cNvSpPr/>
            <p:nvPr/>
          </p:nvSpPr>
          <p:spPr>
            <a:xfrm>
              <a:off x="3104700" y="2482750"/>
              <a:ext cx="2475" cy="1950"/>
            </a:xfrm>
            <a:custGeom>
              <a:avLst/>
              <a:gdLst/>
              <a:ahLst/>
              <a:cxnLst/>
              <a:rect l="l" t="t" r="r" b="b"/>
              <a:pathLst>
                <a:path w="99" h="78" extrusionOk="0">
                  <a:moveTo>
                    <a:pt x="50" y="0"/>
                  </a:moveTo>
                  <a:cubicBezTo>
                    <a:pt x="1" y="0"/>
                    <a:pt x="1" y="77"/>
                    <a:pt x="50" y="77"/>
                  </a:cubicBezTo>
                  <a:cubicBezTo>
                    <a:pt x="98" y="77"/>
                    <a:pt x="9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5"/>
            <p:cNvSpPr/>
            <p:nvPr/>
          </p:nvSpPr>
          <p:spPr>
            <a:xfrm>
              <a:off x="3025625" y="2610000"/>
              <a:ext cx="3475" cy="2450"/>
            </a:xfrm>
            <a:custGeom>
              <a:avLst/>
              <a:gdLst/>
              <a:ahLst/>
              <a:cxnLst/>
              <a:rect l="l" t="t" r="r" b="b"/>
              <a:pathLst>
                <a:path w="139" h="98" extrusionOk="0">
                  <a:moveTo>
                    <a:pt x="66" y="73"/>
                  </a:moveTo>
                  <a:lnTo>
                    <a:pt x="63" y="74"/>
                  </a:lnTo>
                  <a:lnTo>
                    <a:pt x="63" y="74"/>
                  </a:lnTo>
                  <a:lnTo>
                    <a:pt x="62" y="73"/>
                  </a:lnTo>
                  <a:lnTo>
                    <a:pt x="62" y="73"/>
                  </a:lnTo>
                  <a:cubicBezTo>
                    <a:pt x="62" y="73"/>
                    <a:pt x="62" y="73"/>
                    <a:pt x="62" y="73"/>
                  </a:cubicBezTo>
                  <a:lnTo>
                    <a:pt x="62" y="73"/>
                  </a:lnTo>
                  <a:cubicBezTo>
                    <a:pt x="62" y="74"/>
                    <a:pt x="62" y="74"/>
                    <a:pt x="63" y="74"/>
                  </a:cubicBezTo>
                  <a:lnTo>
                    <a:pt x="63" y="74"/>
                  </a:lnTo>
                  <a:lnTo>
                    <a:pt x="55" y="77"/>
                  </a:lnTo>
                  <a:lnTo>
                    <a:pt x="55" y="77"/>
                  </a:lnTo>
                  <a:cubicBezTo>
                    <a:pt x="57" y="76"/>
                    <a:pt x="59" y="75"/>
                    <a:pt x="62" y="73"/>
                  </a:cubicBezTo>
                  <a:close/>
                  <a:moveTo>
                    <a:pt x="37" y="0"/>
                  </a:moveTo>
                  <a:cubicBezTo>
                    <a:pt x="33" y="4"/>
                    <a:pt x="29" y="4"/>
                    <a:pt x="21" y="8"/>
                  </a:cubicBezTo>
                  <a:cubicBezTo>
                    <a:pt x="17" y="12"/>
                    <a:pt x="13" y="16"/>
                    <a:pt x="13" y="21"/>
                  </a:cubicBezTo>
                  <a:cubicBezTo>
                    <a:pt x="9" y="21"/>
                    <a:pt x="5" y="29"/>
                    <a:pt x="5" y="33"/>
                  </a:cubicBezTo>
                  <a:cubicBezTo>
                    <a:pt x="5" y="37"/>
                    <a:pt x="1" y="41"/>
                    <a:pt x="5" y="49"/>
                  </a:cubicBezTo>
                  <a:cubicBezTo>
                    <a:pt x="5" y="53"/>
                    <a:pt x="5" y="57"/>
                    <a:pt x="9" y="61"/>
                  </a:cubicBezTo>
                  <a:cubicBezTo>
                    <a:pt x="13" y="69"/>
                    <a:pt x="21" y="77"/>
                    <a:pt x="33" y="77"/>
                  </a:cubicBezTo>
                  <a:lnTo>
                    <a:pt x="41" y="82"/>
                  </a:lnTo>
                  <a:cubicBezTo>
                    <a:pt x="47" y="82"/>
                    <a:pt x="50" y="80"/>
                    <a:pt x="54" y="77"/>
                  </a:cubicBezTo>
                  <a:lnTo>
                    <a:pt x="66" y="77"/>
                  </a:lnTo>
                  <a:cubicBezTo>
                    <a:pt x="67" y="79"/>
                    <a:pt x="68" y="80"/>
                    <a:pt x="70" y="82"/>
                  </a:cubicBezTo>
                  <a:lnTo>
                    <a:pt x="70" y="82"/>
                  </a:lnTo>
                  <a:lnTo>
                    <a:pt x="68" y="78"/>
                  </a:lnTo>
                  <a:lnTo>
                    <a:pt x="68" y="78"/>
                  </a:lnTo>
                  <a:cubicBezTo>
                    <a:pt x="69" y="79"/>
                    <a:pt x="70" y="80"/>
                    <a:pt x="70" y="82"/>
                  </a:cubicBezTo>
                  <a:lnTo>
                    <a:pt x="70" y="82"/>
                  </a:lnTo>
                  <a:cubicBezTo>
                    <a:pt x="70" y="82"/>
                    <a:pt x="70" y="82"/>
                    <a:pt x="70" y="82"/>
                  </a:cubicBezTo>
                  <a:lnTo>
                    <a:pt x="70" y="82"/>
                  </a:lnTo>
                  <a:lnTo>
                    <a:pt x="70" y="82"/>
                  </a:lnTo>
                  <a:cubicBezTo>
                    <a:pt x="70" y="82"/>
                    <a:pt x="70" y="82"/>
                    <a:pt x="70" y="82"/>
                  </a:cubicBezTo>
                  <a:lnTo>
                    <a:pt x="70" y="82"/>
                  </a:lnTo>
                  <a:cubicBezTo>
                    <a:pt x="77" y="88"/>
                    <a:pt x="83" y="94"/>
                    <a:pt x="90" y="98"/>
                  </a:cubicBezTo>
                  <a:lnTo>
                    <a:pt x="106" y="98"/>
                  </a:lnTo>
                  <a:cubicBezTo>
                    <a:pt x="110" y="98"/>
                    <a:pt x="115" y="94"/>
                    <a:pt x="119" y="94"/>
                  </a:cubicBezTo>
                  <a:cubicBezTo>
                    <a:pt x="127" y="86"/>
                    <a:pt x="135" y="77"/>
                    <a:pt x="139" y="69"/>
                  </a:cubicBezTo>
                  <a:cubicBezTo>
                    <a:pt x="139" y="61"/>
                    <a:pt x="139" y="49"/>
                    <a:pt x="135" y="41"/>
                  </a:cubicBezTo>
                  <a:cubicBezTo>
                    <a:pt x="123" y="21"/>
                    <a:pt x="106" y="8"/>
                    <a:pt x="82" y="4"/>
                  </a:cubicBezTo>
                  <a:cubicBezTo>
                    <a:pt x="78" y="0"/>
                    <a:pt x="74"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5"/>
            <p:cNvSpPr/>
            <p:nvPr/>
          </p:nvSpPr>
          <p:spPr>
            <a:xfrm>
              <a:off x="3031425" y="2624225"/>
              <a:ext cx="2575" cy="3850"/>
            </a:xfrm>
            <a:custGeom>
              <a:avLst/>
              <a:gdLst/>
              <a:ahLst/>
              <a:cxnLst/>
              <a:rect l="l" t="t" r="r" b="b"/>
              <a:pathLst>
                <a:path w="103" h="154" extrusionOk="0">
                  <a:moveTo>
                    <a:pt x="70" y="0"/>
                  </a:moveTo>
                  <a:cubicBezTo>
                    <a:pt x="61" y="0"/>
                    <a:pt x="49" y="0"/>
                    <a:pt x="41" y="4"/>
                  </a:cubicBezTo>
                  <a:cubicBezTo>
                    <a:pt x="33" y="9"/>
                    <a:pt x="25" y="17"/>
                    <a:pt x="25" y="29"/>
                  </a:cubicBezTo>
                  <a:cubicBezTo>
                    <a:pt x="17" y="53"/>
                    <a:pt x="9" y="82"/>
                    <a:pt x="4" y="106"/>
                  </a:cubicBezTo>
                  <a:cubicBezTo>
                    <a:pt x="0" y="114"/>
                    <a:pt x="4" y="126"/>
                    <a:pt x="9" y="135"/>
                  </a:cubicBezTo>
                  <a:cubicBezTo>
                    <a:pt x="13" y="143"/>
                    <a:pt x="21" y="151"/>
                    <a:pt x="29" y="151"/>
                  </a:cubicBezTo>
                  <a:cubicBezTo>
                    <a:pt x="34" y="153"/>
                    <a:pt x="39" y="154"/>
                    <a:pt x="44" y="154"/>
                  </a:cubicBezTo>
                  <a:cubicBezTo>
                    <a:pt x="50" y="154"/>
                    <a:pt x="57" y="152"/>
                    <a:pt x="61" y="147"/>
                  </a:cubicBezTo>
                  <a:cubicBezTo>
                    <a:pt x="70" y="143"/>
                    <a:pt x="74" y="135"/>
                    <a:pt x="78" y="126"/>
                  </a:cubicBezTo>
                  <a:cubicBezTo>
                    <a:pt x="86" y="98"/>
                    <a:pt x="90" y="74"/>
                    <a:pt x="98" y="49"/>
                  </a:cubicBezTo>
                  <a:cubicBezTo>
                    <a:pt x="102" y="37"/>
                    <a:pt x="98" y="25"/>
                    <a:pt x="94" y="17"/>
                  </a:cubicBezTo>
                  <a:cubicBezTo>
                    <a:pt x="90" y="9"/>
                    <a:pt x="82" y="4"/>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5"/>
            <p:cNvSpPr/>
            <p:nvPr/>
          </p:nvSpPr>
          <p:spPr>
            <a:xfrm>
              <a:off x="3136325" y="2590975"/>
              <a:ext cx="2450" cy="1875"/>
            </a:xfrm>
            <a:custGeom>
              <a:avLst/>
              <a:gdLst/>
              <a:ahLst/>
              <a:cxnLst/>
              <a:rect l="l" t="t" r="r" b="b"/>
              <a:pathLst>
                <a:path w="98" h="75" extrusionOk="0">
                  <a:moveTo>
                    <a:pt x="25" y="1"/>
                  </a:moveTo>
                  <a:cubicBezTo>
                    <a:pt x="20" y="5"/>
                    <a:pt x="16" y="5"/>
                    <a:pt x="12" y="9"/>
                  </a:cubicBezTo>
                  <a:cubicBezTo>
                    <a:pt x="8" y="13"/>
                    <a:pt x="4" y="17"/>
                    <a:pt x="4" y="21"/>
                  </a:cubicBezTo>
                  <a:cubicBezTo>
                    <a:pt x="0" y="29"/>
                    <a:pt x="0" y="33"/>
                    <a:pt x="0" y="38"/>
                  </a:cubicBezTo>
                  <a:lnTo>
                    <a:pt x="0" y="50"/>
                  </a:lnTo>
                  <a:cubicBezTo>
                    <a:pt x="4" y="54"/>
                    <a:pt x="8" y="62"/>
                    <a:pt x="12" y="66"/>
                  </a:cubicBezTo>
                  <a:lnTo>
                    <a:pt x="20" y="70"/>
                  </a:lnTo>
                  <a:cubicBezTo>
                    <a:pt x="25" y="74"/>
                    <a:pt x="33" y="74"/>
                    <a:pt x="41" y="74"/>
                  </a:cubicBezTo>
                  <a:lnTo>
                    <a:pt x="73" y="74"/>
                  </a:lnTo>
                  <a:cubicBezTo>
                    <a:pt x="77" y="70"/>
                    <a:pt x="81" y="70"/>
                    <a:pt x="86" y="66"/>
                  </a:cubicBezTo>
                  <a:cubicBezTo>
                    <a:pt x="90" y="62"/>
                    <a:pt x="94" y="58"/>
                    <a:pt x="94" y="54"/>
                  </a:cubicBezTo>
                  <a:cubicBezTo>
                    <a:pt x="98" y="50"/>
                    <a:pt x="98" y="42"/>
                    <a:pt x="98" y="38"/>
                  </a:cubicBezTo>
                  <a:lnTo>
                    <a:pt x="94" y="29"/>
                  </a:lnTo>
                  <a:cubicBezTo>
                    <a:pt x="94" y="21"/>
                    <a:pt x="90" y="17"/>
                    <a:pt x="86" y="9"/>
                  </a:cubicBezTo>
                  <a:lnTo>
                    <a:pt x="77" y="5"/>
                  </a:lnTo>
                  <a:cubicBezTo>
                    <a:pt x="73" y="1"/>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5"/>
            <p:cNvSpPr/>
            <p:nvPr/>
          </p:nvSpPr>
          <p:spPr>
            <a:xfrm>
              <a:off x="3129000" y="2603175"/>
              <a:ext cx="2975" cy="2475"/>
            </a:xfrm>
            <a:custGeom>
              <a:avLst/>
              <a:gdLst/>
              <a:ahLst/>
              <a:cxnLst/>
              <a:rect l="l" t="t" r="r" b="b"/>
              <a:pathLst>
                <a:path w="119" h="99" extrusionOk="0">
                  <a:moveTo>
                    <a:pt x="74" y="21"/>
                  </a:moveTo>
                  <a:lnTo>
                    <a:pt x="74" y="22"/>
                  </a:lnTo>
                  <a:lnTo>
                    <a:pt x="74" y="22"/>
                  </a:lnTo>
                  <a:cubicBezTo>
                    <a:pt x="74" y="21"/>
                    <a:pt x="74" y="21"/>
                    <a:pt x="74" y="21"/>
                  </a:cubicBezTo>
                  <a:lnTo>
                    <a:pt x="74" y="21"/>
                  </a:lnTo>
                  <a:cubicBezTo>
                    <a:pt x="74" y="21"/>
                    <a:pt x="74" y="21"/>
                    <a:pt x="74" y="21"/>
                  </a:cubicBezTo>
                  <a:close/>
                  <a:moveTo>
                    <a:pt x="75" y="24"/>
                  </a:moveTo>
                  <a:cubicBezTo>
                    <a:pt x="75" y="24"/>
                    <a:pt x="75" y="24"/>
                    <a:pt x="75" y="25"/>
                  </a:cubicBezTo>
                  <a:lnTo>
                    <a:pt x="75" y="25"/>
                  </a:lnTo>
                  <a:lnTo>
                    <a:pt x="75" y="24"/>
                  </a:lnTo>
                  <a:lnTo>
                    <a:pt x="75" y="24"/>
                  </a:lnTo>
                  <a:lnTo>
                    <a:pt x="75" y="24"/>
                  </a:lnTo>
                  <a:close/>
                  <a:moveTo>
                    <a:pt x="74" y="24"/>
                  </a:moveTo>
                  <a:lnTo>
                    <a:pt x="75" y="24"/>
                  </a:lnTo>
                  <a:lnTo>
                    <a:pt x="75" y="24"/>
                  </a:lnTo>
                  <a:lnTo>
                    <a:pt x="75" y="24"/>
                  </a:lnTo>
                  <a:lnTo>
                    <a:pt x="75" y="24"/>
                  </a:lnTo>
                  <a:lnTo>
                    <a:pt x="76" y="25"/>
                  </a:lnTo>
                  <a:lnTo>
                    <a:pt x="76" y="25"/>
                  </a:lnTo>
                  <a:cubicBezTo>
                    <a:pt x="76" y="25"/>
                    <a:pt x="76" y="24"/>
                    <a:pt x="76" y="24"/>
                  </a:cubicBezTo>
                  <a:lnTo>
                    <a:pt x="76" y="24"/>
                  </a:lnTo>
                  <a:lnTo>
                    <a:pt x="78" y="25"/>
                  </a:lnTo>
                  <a:lnTo>
                    <a:pt x="78" y="25"/>
                  </a:lnTo>
                  <a:lnTo>
                    <a:pt x="76" y="25"/>
                  </a:lnTo>
                  <a:lnTo>
                    <a:pt x="76" y="25"/>
                  </a:lnTo>
                  <a:cubicBezTo>
                    <a:pt x="76" y="25"/>
                    <a:pt x="76" y="25"/>
                    <a:pt x="76" y="25"/>
                  </a:cubicBezTo>
                  <a:lnTo>
                    <a:pt x="76" y="25"/>
                  </a:lnTo>
                  <a:cubicBezTo>
                    <a:pt x="76" y="25"/>
                    <a:pt x="76" y="25"/>
                    <a:pt x="75" y="25"/>
                  </a:cubicBezTo>
                  <a:lnTo>
                    <a:pt x="75" y="25"/>
                  </a:lnTo>
                  <a:lnTo>
                    <a:pt x="75" y="25"/>
                  </a:lnTo>
                  <a:lnTo>
                    <a:pt x="75" y="25"/>
                  </a:lnTo>
                  <a:cubicBezTo>
                    <a:pt x="74" y="25"/>
                    <a:pt x="73" y="24"/>
                    <a:pt x="73" y="24"/>
                  </a:cubicBezTo>
                  <a:lnTo>
                    <a:pt x="73" y="24"/>
                  </a:lnTo>
                  <a:lnTo>
                    <a:pt x="75" y="24"/>
                  </a:lnTo>
                  <a:lnTo>
                    <a:pt x="75" y="24"/>
                  </a:lnTo>
                  <a:cubicBezTo>
                    <a:pt x="75" y="24"/>
                    <a:pt x="74" y="24"/>
                    <a:pt x="74" y="24"/>
                  </a:cubicBezTo>
                  <a:close/>
                  <a:moveTo>
                    <a:pt x="76" y="25"/>
                  </a:moveTo>
                  <a:cubicBezTo>
                    <a:pt x="77" y="25"/>
                    <a:pt x="78" y="25"/>
                    <a:pt x="78" y="25"/>
                  </a:cubicBezTo>
                  <a:cubicBezTo>
                    <a:pt x="77" y="25"/>
                    <a:pt x="77" y="25"/>
                    <a:pt x="76" y="25"/>
                  </a:cubicBezTo>
                  <a:lnTo>
                    <a:pt x="76" y="25"/>
                  </a:lnTo>
                  <a:cubicBezTo>
                    <a:pt x="76" y="25"/>
                    <a:pt x="76" y="25"/>
                    <a:pt x="76" y="25"/>
                  </a:cubicBezTo>
                  <a:close/>
                  <a:moveTo>
                    <a:pt x="29" y="1"/>
                  </a:moveTo>
                  <a:lnTo>
                    <a:pt x="21" y="5"/>
                  </a:lnTo>
                  <a:cubicBezTo>
                    <a:pt x="17" y="9"/>
                    <a:pt x="13" y="13"/>
                    <a:pt x="9" y="21"/>
                  </a:cubicBezTo>
                  <a:lnTo>
                    <a:pt x="4" y="29"/>
                  </a:lnTo>
                  <a:cubicBezTo>
                    <a:pt x="0" y="37"/>
                    <a:pt x="0" y="41"/>
                    <a:pt x="4" y="50"/>
                  </a:cubicBezTo>
                  <a:cubicBezTo>
                    <a:pt x="9" y="62"/>
                    <a:pt x="13" y="70"/>
                    <a:pt x="21" y="78"/>
                  </a:cubicBezTo>
                  <a:cubicBezTo>
                    <a:pt x="21" y="78"/>
                    <a:pt x="21" y="78"/>
                    <a:pt x="25" y="82"/>
                  </a:cubicBezTo>
                  <a:cubicBezTo>
                    <a:pt x="29" y="82"/>
                    <a:pt x="33" y="86"/>
                    <a:pt x="37" y="90"/>
                  </a:cubicBezTo>
                  <a:cubicBezTo>
                    <a:pt x="41" y="90"/>
                    <a:pt x="45" y="94"/>
                    <a:pt x="45" y="94"/>
                  </a:cubicBezTo>
                  <a:lnTo>
                    <a:pt x="49" y="94"/>
                  </a:lnTo>
                  <a:cubicBezTo>
                    <a:pt x="53" y="98"/>
                    <a:pt x="61" y="98"/>
                    <a:pt x="65" y="98"/>
                  </a:cubicBezTo>
                  <a:lnTo>
                    <a:pt x="74" y="98"/>
                  </a:lnTo>
                  <a:cubicBezTo>
                    <a:pt x="78" y="98"/>
                    <a:pt x="82" y="98"/>
                    <a:pt x="90" y="94"/>
                  </a:cubicBezTo>
                  <a:cubicBezTo>
                    <a:pt x="94" y="94"/>
                    <a:pt x="98" y="94"/>
                    <a:pt x="102" y="90"/>
                  </a:cubicBezTo>
                  <a:cubicBezTo>
                    <a:pt x="106" y="86"/>
                    <a:pt x="110" y="82"/>
                    <a:pt x="110" y="78"/>
                  </a:cubicBezTo>
                  <a:cubicBezTo>
                    <a:pt x="114" y="74"/>
                    <a:pt x="114" y="70"/>
                    <a:pt x="114" y="66"/>
                  </a:cubicBezTo>
                  <a:cubicBezTo>
                    <a:pt x="118" y="58"/>
                    <a:pt x="118" y="54"/>
                    <a:pt x="114" y="50"/>
                  </a:cubicBezTo>
                  <a:lnTo>
                    <a:pt x="110" y="41"/>
                  </a:lnTo>
                  <a:cubicBezTo>
                    <a:pt x="106" y="33"/>
                    <a:pt x="102" y="29"/>
                    <a:pt x="98" y="25"/>
                  </a:cubicBezTo>
                  <a:lnTo>
                    <a:pt x="90" y="21"/>
                  </a:lnTo>
                  <a:lnTo>
                    <a:pt x="73" y="21"/>
                  </a:lnTo>
                  <a:cubicBezTo>
                    <a:pt x="72" y="20"/>
                    <a:pt x="71" y="18"/>
                    <a:pt x="70" y="17"/>
                  </a:cubicBezTo>
                  <a:cubicBezTo>
                    <a:pt x="70" y="13"/>
                    <a:pt x="65" y="9"/>
                    <a:pt x="61" y="5"/>
                  </a:cubicBezTo>
                  <a:cubicBezTo>
                    <a:pt x="57" y="5"/>
                    <a:pt x="4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35"/>
          <p:cNvGrpSpPr/>
          <p:nvPr/>
        </p:nvGrpSpPr>
        <p:grpSpPr>
          <a:xfrm>
            <a:off x="3850114" y="518350"/>
            <a:ext cx="1020961" cy="596402"/>
            <a:chOff x="193414" y="283450"/>
            <a:chExt cx="1020961" cy="596402"/>
          </a:xfrm>
        </p:grpSpPr>
        <p:sp>
          <p:nvSpPr>
            <p:cNvPr id="2246" name="Google Shape;2246;p35"/>
            <p:cNvSpPr/>
            <p:nvPr/>
          </p:nvSpPr>
          <p:spPr>
            <a:xfrm>
              <a:off x="193414" y="283450"/>
              <a:ext cx="1020961" cy="596402"/>
            </a:xfrm>
            <a:custGeom>
              <a:avLst/>
              <a:gdLst/>
              <a:ahLst/>
              <a:cxnLst/>
              <a:rect l="l" t="t" r="r" b="b"/>
              <a:pathLst>
                <a:path w="10922" h="6380" extrusionOk="0">
                  <a:moveTo>
                    <a:pt x="6171" y="0"/>
                  </a:moveTo>
                  <a:cubicBezTo>
                    <a:pt x="5289" y="0"/>
                    <a:pt x="5007" y="1229"/>
                    <a:pt x="5007" y="1229"/>
                  </a:cubicBezTo>
                  <a:cubicBezTo>
                    <a:pt x="5007" y="1229"/>
                    <a:pt x="4846" y="287"/>
                    <a:pt x="4020" y="287"/>
                  </a:cubicBezTo>
                  <a:cubicBezTo>
                    <a:pt x="3994" y="287"/>
                    <a:pt x="3969" y="288"/>
                    <a:pt x="3942" y="290"/>
                  </a:cubicBezTo>
                  <a:cubicBezTo>
                    <a:pt x="3052" y="351"/>
                    <a:pt x="3397" y="1351"/>
                    <a:pt x="3397" y="1351"/>
                  </a:cubicBezTo>
                  <a:cubicBezTo>
                    <a:pt x="3397" y="1351"/>
                    <a:pt x="2763" y="867"/>
                    <a:pt x="2077" y="867"/>
                  </a:cubicBezTo>
                  <a:cubicBezTo>
                    <a:pt x="1747" y="867"/>
                    <a:pt x="1406" y="979"/>
                    <a:pt x="1116" y="1311"/>
                  </a:cubicBezTo>
                  <a:cubicBezTo>
                    <a:pt x="222" y="2331"/>
                    <a:pt x="1531" y="3388"/>
                    <a:pt x="1531" y="3388"/>
                  </a:cubicBezTo>
                  <a:cubicBezTo>
                    <a:pt x="1531" y="3388"/>
                    <a:pt x="1318" y="3328"/>
                    <a:pt x="1054" y="3328"/>
                  </a:cubicBezTo>
                  <a:cubicBezTo>
                    <a:pt x="651" y="3328"/>
                    <a:pt x="128" y="3469"/>
                    <a:pt x="72" y="4185"/>
                  </a:cubicBezTo>
                  <a:cubicBezTo>
                    <a:pt x="0" y="5049"/>
                    <a:pt x="727" y="5238"/>
                    <a:pt x="1225" y="5238"/>
                  </a:cubicBezTo>
                  <a:cubicBezTo>
                    <a:pt x="1409" y="5238"/>
                    <a:pt x="1563" y="5213"/>
                    <a:pt x="1633" y="5185"/>
                  </a:cubicBezTo>
                  <a:lnTo>
                    <a:pt x="1633" y="5185"/>
                  </a:lnTo>
                  <a:cubicBezTo>
                    <a:pt x="1633" y="5185"/>
                    <a:pt x="1474" y="6246"/>
                    <a:pt x="2633" y="6368"/>
                  </a:cubicBezTo>
                  <a:cubicBezTo>
                    <a:pt x="2691" y="6374"/>
                    <a:pt x="2746" y="6377"/>
                    <a:pt x="2799" y="6377"/>
                  </a:cubicBezTo>
                  <a:cubicBezTo>
                    <a:pt x="3806" y="6377"/>
                    <a:pt x="3942" y="5327"/>
                    <a:pt x="3942" y="5327"/>
                  </a:cubicBezTo>
                  <a:cubicBezTo>
                    <a:pt x="3942" y="5327"/>
                    <a:pt x="4097" y="5937"/>
                    <a:pt x="4873" y="5978"/>
                  </a:cubicBezTo>
                  <a:cubicBezTo>
                    <a:pt x="4893" y="5979"/>
                    <a:pt x="4912" y="5979"/>
                    <a:pt x="4932" y="5979"/>
                  </a:cubicBezTo>
                  <a:cubicBezTo>
                    <a:pt x="5657" y="5979"/>
                    <a:pt x="5804" y="5246"/>
                    <a:pt x="5804" y="5246"/>
                  </a:cubicBezTo>
                  <a:cubicBezTo>
                    <a:pt x="5804" y="5246"/>
                    <a:pt x="6000" y="6379"/>
                    <a:pt x="7180" y="6379"/>
                  </a:cubicBezTo>
                  <a:cubicBezTo>
                    <a:pt x="7214" y="6379"/>
                    <a:pt x="7248" y="6378"/>
                    <a:pt x="7284" y="6376"/>
                  </a:cubicBezTo>
                  <a:cubicBezTo>
                    <a:pt x="8556" y="6307"/>
                    <a:pt x="8422" y="5185"/>
                    <a:pt x="8422" y="5185"/>
                  </a:cubicBezTo>
                  <a:lnTo>
                    <a:pt x="8422" y="5185"/>
                  </a:lnTo>
                  <a:cubicBezTo>
                    <a:pt x="8422" y="5185"/>
                    <a:pt x="8827" y="5343"/>
                    <a:pt x="9296" y="5343"/>
                  </a:cubicBezTo>
                  <a:cubicBezTo>
                    <a:pt x="9839" y="5343"/>
                    <a:pt x="10469" y="5132"/>
                    <a:pt x="10663" y="4226"/>
                  </a:cubicBezTo>
                  <a:cubicBezTo>
                    <a:pt x="10921" y="3017"/>
                    <a:pt x="9986" y="2504"/>
                    <a:pt x="9182" y="2504"/>
                  </a:cubicBezTo>
                  <a:cubicBezTo>
                    <a:pt x="8861" y="2504"/>
                    <a:pt x="8560" y="2586"/>
                    <a:pt x="8365" y="2738"/>
                  </a:cubicBezTo>
                  <a:cubicBezTo>
                    <a:pt x="8365" y="2738"/>
                    <a:pt x="8593" y="2164"/>
                    <a:pt x="8158" y="1900"/>
                  </a:cubicBezTo>
                  <a:cubicBezTo>
                    <a:pt x="8025" y="1820"/>
                    <a:pt x="7903" y="1792"/>
                    <a:pt x="7798" y="1792"/>
                  </a:cubicBezTo>
                  <a:cubicBezTo>
                    <a:pt x="7554" y="1792"/>
                    <a:pt x="7398" y="1941"/>
                    <a:pt x="7398" y="1941"/>
                  </a:cubicBezTo>
                  <a:cubicBezTo>
                    <a:pt x="7398" y="1941"/>
                    <a:pt x="8061" y="798"/>
                    <a:pt x="6735" y="148"/>
                  </a:cubicBezTo>
                  <a:cubicBezTo>
                    <a:pt x="6524" y="44"/>
                    <a:pt x="6337" y="0"/>
                    <a:pt x="6171"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5"/>
            <p:cNvSpPr/>
            <p:nvPr/>
          </p:nvSpPr>
          <p:spPr>
            <a:xfrm>
              <a:off x="319047" y="405160"/>
              <a:ext cx="237620" cy="253611"/>
            </a:xfrm>
            <a:custGeom>
              <a:avLst/>
              <a:gdLst/>
              <a:ahLst/>
              <a:cxnLst/>
              <a:rect l="l" t="t" r="r" b="b"/>
              <a:pathLst>
                <a:path w="2542" h="2713" fill="none" extrusionOk="0">
                  <a:moveTo>
                    <a:pt x="187" y="2086"/>
                  </a:moveTo>
                  <a:cubicBezTo>
                    <a:pt x="187" y="2086"/>
                    <a:pt x="915" y="2712"/>
                    <a:pt x="1728" y="2086"/>
                  </a:cubicBezTo>
                  <a:cubicBezTo>
                    <a:pt x="2541" y="1464"/>
                    <a:pt x="1374" y="0"/>
                    <a:pt x="687" y="513"/>
                  </a:cubicBezTo>
                  <a:cubicBezTo>
                    <a:pt x="0" y="1025"/>
                    <a:pt x="496" y="1533"/>
                    <a:pt x="1098" y="1383"/>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5"/>
            <p:cNvSpPr/>
            <p:nvPr/>
          </p:nvSpPr>
          <p:spPr>
            <a:xfrm>
              <a:off x="635186" y="358420"/>
              <a:ext cx="225842" cy="190512"/>
            </a:xfrm>
            <a:custGeom>
              <a:avLst/>
              <a:gdLst/>
              <a:ahLst/>
              <a:cxnLst/>
              <a:rect l="l" t="t" r="r" b="b"/>
              <a:pathLst>
                <a:path w="2416" h="2038" fill="none" extrusionOk="0">
                  <a:moveTo>
                    <a:pt x="281" y="427"/>
                  </a:moveTo>
                  <a:cubicBezTo>
                    <a:pt x="281" y="427"/>
                    <a:pt x="1" y="1257"/>
                    <a:pt x="1029" y="1647"/>
                  </a:cubicBezTo>
                  <a:cubicBezTo>
                    <a:pt x="2054" y="2037"/>
                    <a:pt x="2416" y="183"/>
                    <a:pt x="1619" y="94"/>
                  </a:cubicBezTo>
                  <a:cubicBezTo>
                    <a:pt x="818" y="0"/>
                    <a:pt x="802" y="923"/>
                    <a:pt x="1294" y="968"/>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5"/>
            <p:cNvSpPr/>
            <p:nvPr/>
          </p:nvSpPr>
          <p:spPr>
            <a:xfrm>
              <a:off x="896641" y="539302"/>
              <a:ext cx="241452" cy="191634"/>
            </a:xfrm>
            <a:custGeom>
              <a:avLst/>
              <a:gdLst/>
              <a:ahLst/>
              <a:cxnLst/>
              <a:rect l="l" t="t" r="r" b="b"/>
              <a:pathLst>
                <a:path w="2583" h="2050" fill="none" extrusionOk="0">
                  <a:moveTo>
                    <a:pt x="842" y="1"/>
                  </a:moveTo>
                  <a:cubicBezTo>
                    <a:pt x="842" y="1"/>
                    <a:pt x="1" y="663"/>
                    <a:pt x="477" y="1354"/>
                  </a:cubicBezTo>
                  <a:cubicBezTo>
                    <a:pt x="952" y="2050"/>
                    <a:pt x="2444" y="1989"/>
                    <a:pt x="2513" y="1086"/>
                  </a:cubicBezTo>
                  <a:cubicBezTo>
                    <a:pt x="2583" y="179"/>
                    <a:pt x="1208" y="224"/>
                    <a:pt x="1151" y="736"/>
                  </a:cubicBezTo>
                  <a:cubicBezTo>
                    <a:pt x="1095" y="1249"/>
                    <a:pt x="1696" y="1086"/>
                    <a:pt x="1696" y="1086"/>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5"/>
            <p:cNvSpPr/>
            <p:nvPr/>
          </p:nvSpPr>
          <p:spPr>
            <a:xfrm>
              <a:off x="735954" y="688682"/>
              <a:ext cx="91234" cy="85254"/>
            </a:xfrm>
            <a:custGeom>
              <a:avLst/>
              <a:gdLst/>
              <a:ahLst/>
              <a:cxnLst/>
              <a:rect l="l" t="t" r="r" b="b"/>
              <a:pathLst>
                <a:path w="976" h="912" fill="none" extrusionOk="0">
                  <a:moveTo>
                    <a:pt x="0" y="911"/>
                  </a:moveTo>
                  <a:cubicBezTo>
                    <a:pt x="0" y="911"/>
                    <a:pt x="49" y="0"/>
                    <a:pt x="976" y="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5"/>
            <p:cNvSpPr/>
            <p:nvPr/>
          </p:nvSpPr>
          <p:spPr>
            <a:xfrm>
              <a:off x="401867" y="692889"/>
              <a:ext cx="160127" cy="115635"/>
            </a:xfrm>
            <a:custGeom>
              <a:avLst/>
              <a:gdLst/>
              <a:ahLst/>
              <a:cxnLst/>
              <a:rect l="l" t="t" r="r" b="b"/>
              <a:pathLst>
                <a:path w="1713" h="1237" fill="none" extrusionOk="0">
                  <a:moveTo>
                    <a:pt x="1712" y="947"/>
                  </a:moveTo>
                  <a:cubicBezTo>
                    <a:pt x="1712" y="947"/>
                    <a:pt x="1655" y="0"/>
                    <a:pt x="830" y="122"/>
                  </a:cubicBezTo>
                  <a:cubicBezTo>
                    <a:pt x="0" y="240"/>
                    <a:pt x="281" y="1236"/>
                    <a:pt x="700" y="1102"/>
                  </a:cubicBezTo>
                </a:path>
              </a:pathLst>
            </a:custGeom>
            <a:solidFill>
              <a:schemeClr val="dk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5"/>
            <p:cNvSpPr/>
            <p:nvPr/>
          </p:nvSpPr>
          <p:spPr>
            <a:xfrm>
              <a:off x="597982" y="570431"/>
              <a:ext cx="17574" cy="15705"/>
            </a:xfrm>
            <a:custGeom>
              <a:avLst/>
              <a:gdLst/>
              <a:ahLst/>
              <a:cxnLst/>
              <a:rect l="l" t="t" r="r" b="b"/>
              <a:pathLst>
                <a:path w="188" h="168" extrusionOk="0">
                  <a:moveTo>
                    <a:pt x="86" y="1"/>
                  </a:moveTo>
                  <a:cubicBezTo>
                    <a:pt x="73" y="1"/>
                    <a:pt x="61" y="1"/>
                    <a:pt x="53" y="9"/>
                  </a:cubicBezTo>
                  <a:cubicBezTo>
                    <a:pt x="41" y="9"/>
                    <a:pt x="33" y="17"/>
                    <a:pt x="25" y="25"/>
                  </a:cubicBezTo>
                  <a:cubicBezTo>
                    <a:pt x="17" y="33"/>
                    <a:pt x="12" y="42"/>
                    <a:pt x="8" y="50"/>
                  </a:cubicBezTo>
                  <a:cubicBezTo>
                    <a:pt x="4" y="62"/>
                    <a:pt x="0" y="74"/>
                    <a:pt x="0" y="82"/>
                  </a:cubicBezTo>
                  <a:lnTo>
                    <a:pt x="4" y="107"/>
                  </a:lnTo>
                  <a:cubicBezTo>
                    <a:pt x="8" y="119"/>
                    <a:pt x="17" y="131"/>
                    <a:pt x="25" y="143"/>
                  </a:cubicBezTo>
                  <a:lnTo>
                    <a:pt x="41" y="155"/>
                  </a:lnTo>
                  <a:cubicBezTo>
                    <a:pt x="57" y="164"/>
                    <a:pt x="69" y="168"/>
                    <a:pt x="86" y="168"/>
                  </a:cubicBezTo>
                  <a:lnTo>
                    <a:pt x="102" y="168"/>
                  </a:lnTo>
                  <a:cubicBezTo>
                    <a:pt x="114" y="168"/>
                    <a:pt x="126" y="168"/>
                    <a:pt x="134" y="160"/>
                  </a:cubicBezTo>
                  <a:cubicBezTo>
                    <a:pt x="147" y="160"/>
                    <a:pt x="155" y="151"/>
                    <a:pt x="163" y="143"/>
                  </a:cubicBezTo>
                  <a:cubicBezTo>
                    <a:pt x="171" y="135"/>
                    <a:pt x="175" y="127"/>
                    <a:pt x="179" y="119"/>
                  </a:cubicBezTo>
                  <a:cubicBezTo>
                    <a:pt x="183" y="107"/>
                    <a:pt x="187" y="94"/>
                    <a:pt x="187" y="86"/>
                  </a:cubicBezTo>
                  <a:lnTo>
                    <a:pt x="183" y="62"/>
                  </a:lnTo>
                  <a:cubicBezTo>
                    <a:pt x="179" y="50"/>
                    <a:pt x="171" y="38"/>
                    <a:pt x="163" y="25"/>
                  </a:cubicBezTo>
                  <a:lnTo>
                    <a:pt x="147" y="13"/>
                  </a:lnTo>
                  <a:cubicBezTo>
                    <a:pt x="134" y="5"/>
                    <a:pt x="118" y="1"/>
                    <a:pt x="1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5"/>
            <p:cNvSpPr/>
            <p:nvPr/>
          </p:nvSpPr>
          <p:spPr>
            <a:xfrm>
              <a:off x="574052" y="599783"/>
              <a:ext cx="17574" cy="19350"/>
            </a:xfrm>
            <a:custGeom>
              <a:avLst/>
              <a:gdLst/>
              <a:ahLst/>
              <a:cxnLst/>
              <a:rect l="l" t="t" r="r" b="b"/>
              <a:pathLst>
                <a:path w="188" h="207" extrusionOk="0">
                  <a:moveTo>
                    <a:pt x="73" y="0"/>
                  </a:moveTo>
                  <a:cubicBezTo>
                    <a:pt x="61" y="0"/>
                    <a:pt x="49" y="4"/>
                    <a:pt x="41" y="12"/>
                  </a:cubicBezTo>
                  <a:lnTo>
                    <a:pt x="25" y="24"/>
                  </a:lnTo>
                  <a:cubicBezTo>
                    <a:pt x="16" y="37"/>
                    <a:pt x="8" y="49"/>
                    <a:pt x="4" y="61"/>
                  </a:cubicBezTo>
                  <a:lnTo>
                    <a:pt x="0" y="85"/>
                  </a:lnTo>
                  <a:cubicBezTo>
                    <a:pt x="0" y="98"/>
                    <a:pt x="4" y="114"/>
                    <a:pt x="12" y="126"/>
                  </a:cubicBezTo>
                  <a:cubicBezTo>
                    <a:pt x="16" y="138"/>
                    <a:pt x="25" y="150"/>
                    <a:pt x="29" y="167"/>
                  </a:cubicBezTo>
                  <a:cubicBezTo>
                    <a:pt x="37" y="175"/>
                    <a:pt x="41" y="183"/>
                    <a:pt x="53" y="187"/>
                  </a:cubicBezTo>
                  <a:cubicBezTo>
                    <a:pt x="61" y="195"/>
                    <a:pt x="69" y="199"/>
                    <a:pt x="81" y="203"/>
                  </a:cubicBezTo>
                  <a:cubicBezTo>
                    <a:pt x="86" y="205"/>
                    <a:pt x="91" y="206"/>
                    <a:pt x="96" y="206"/>
                  </a:cubicBezTo>
                  <a:cubicBezTo>
                    <a:pt x="102" y="206"/>
                    <a:pt x="108" y="205"/>
                    <a:pt x="114" y="203"/>
                  </a:cubicBezTo>
                  <a:cubicBezTo>
                    <a:pt x="126" y="203"/>
                    <a:pt x="134" y="199"/>
                    <a:pt x="142" y="195"/>
                  </a:cubicBezTo>
                  <a:lnTo>
                    <a:pt x="163" y="183"/>
                  </a:lnTo>
                  <a:cubicBezTo>
                    <a:pt x="171" y="171"/>
                    <a:pt x="179" y="159"/>
                    <a:pt x="183" y="146"/>
                  </a:cubicBezTo>
                  <a:lnTo>
                    <a:pt x="187" y="122"/>
                  </a:lnTo>
                  <a:cubicBezTo>
                    <a:pt x="187" y="106"/>
                    <a:pt x="183" y="94"/>
                    <a:pt x="175" y="81"/>
                  </a:cubicBezTo>
                  <a:cubicBezTo>
                    <a:pt x="167" y="65"/>
                    <a:pt x="163" y="53"/>
                    <a:pt x="155" y="41"/>
                  </a:cubicBezTo>
                  <a:cubicBezTo>
                    <a:pt x="151" y="33"/>
                    <a:pt x="142" y="24"/>
                    <a:pt x="134" y="16"/>
                  </a:cubicBezTo>
                  <a:cubicBezTo>
                    <a:pt x="126" y="8"/>
                    <a:pt x="118" y="4"/>
                    <a:pt x="106" y="4"/>
                  </a:cubicBezTo>
                  <a:cubicBezTo>
                    <a:pt x="94" y="0"/>
                    <a:pt x="81" y="0"/>
                    <a:pt x="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5"/>
            <p:cNvSpPr/>
            <p:nvPr/>
          </p:nvSpPr>
          <p:spPr>
            <a:xfrm>
              <a:off x="607797" y="636614"/>
              <a:ext cx="16078" cy="16826"/>
            </a:xfrm>
            <a:custGeom>
              <a:avLst/>
              <a:gdLst/>
              <a:ahLst/>
              <a:cxnLst/>
              <a:rect l="l" t="t" r="r" b="b"/>
              <a:pathLst>
                <a:path w="172" h="180" extrusionOk="0">
                  <a:moveTo>
                    <a:pt x="59" y="160"/>
                  </a:moveTo>
                  <a:lnTo>
                    <a:pt x="59" y="160"/>
                  </a:lnTo>
                  <a:cubicBezTo>
                    <a:pt x="64" y="162"/>
                    <a:pt x="70" y="163"/>
                    <a:pt x="74" y="163"/>
                  </a:cubicBezTo>
                  <a:cubicBezTo>
                    <a:pt x="80" y="165"/>
                    <a:pt x="86" y="166"/>
                    <a:pt x="92" y="166"/>
                  </a:cubicBezTo>
                  <a:lnTo>
                    <a:pt x="92" y="166"/>
                  </a:lnTo>
                  <a:lnTo>
                    <a:pt x="86" y="167"/>
                  </a:lnTo>
                  <a:lnTo>
                    <a:pt x="62" y="163"/>
                  </a:lnTo>
                  <a:lnTo>
                    <a:pt x="66" y="163"/>
                  </a:lnTo>
                  <a:lnTo>
                    <a:pt x="59" y="160"/>
                  </a:lnTo>
                  <a:close/>
                  <a:moveTo>
                    <a:pt x="62" y="0"/>
                  </a:moveTo>
                  <a:cubicBezTo>
                    <a:pt x="62" y="0"/>
                    <a:pt x="42" y="9"/>
                    <a:pt x="42" y="9"/>
                  </a:cubicBezTo>
                  <a:cubicBezTo>
                    <a:pt x="38" y="12"/>
                    <a:pt x="30" y="18"/>
                    <a:pt x="31" y="18"/>
                  </a:cubicBezTo>
                  <a:cubicBezTo>
                    <a:pt x="31" y="18"/>
                    <a:pt x="32" y="17"/>
                    <a:pt x="34" y="17"/>
                  </a:cubicBezTo>
                  <a:lnTo>
                    <a:pt x="34" y="17"/>
                  </a:lnTo>
                  <a:cubicBezTo>
                    <a:pt x="32" y="19"/>
                    <a:pt x="28" y="22"/>
                    <a:pt x="25" y="25"/>
                  </a:cubicBezTo>
                  <a:cubicBezTo>
                    <a:pt x="21" y="29"/>
                    <a:pt x="13" y="33"/>
                    <a:pt x="13" y="41"/>
                  </a:cubicBezTo>
                  <a:cubicBezTo>
                    <a:pt x="13" y="41"/>
                    <a:pt x="5" y="61"/>
                    <a:pt x="1" y="61"/>
                  </a:cubicBezTo>
                  <a:lnTo>
                    <a:pt x="1" y="65"/>
                  </a:lnTo>
                  <a:cubicBezTo>
                    <a:pt x="1" y="69"/>
                    <a:pt x="1" y="82"/>
                    <a:pt x="1" y="86"/>
                  </a:cubicBezTo>
                  <a:lnTo>
                    <a:pt x="1" y="90"/>
                  </a:lnTo>
                  <a:cubicBezTo>
                    <a:pt x="1" y="98"/>
                    <a:pt x="1" y="106"/>
                    <a:pt x="1" y="114"/>
                  </a:cubicBezTo>
                  <a:lnTo>
                    <a:pt x="13" y="135"/>
                  </a:lnTo>
                  <a:cubicBezTo>
                    <a:pt x="13" y="139"/>
                    <a:pt x="25" y="151"/>
                    <a:pt x="25" y="155"/>
                  </a:cubicBezTo>
                  <a:lnTo>
                    <a:pt x="42" y="167"/>
                  </a:lnTo>
                  <a:cubicBezTo>
                    <a:pt x="42" y="167"/>
                    <a:pt x="62" y="175"/>
                    <a:pt x="62" y="175"/>
                  </a:cubicBezTo>
                  <a:cubicBezTo>
                    <a:pt x="62" y="175"/>
                    <a:pt x="86" y="179"/>
                    <a:pt x="86" y="179"/>
                  </a:cubicBezTo>
                  <a:cubicBezTo>
                    <a:pt x="86" y="179"/>
                    <a:pt x="107" y="175"/>
                    <a:pt x="107" y="175"/>
                  </a:cubicBezTo>
                  <a:cubicBezTo>
                    <a:pt x="111" y="175"/>
                    <a:pt x="119" y="171"/>
                    <a:pt x="119" y="171"/>
                  </a:cubicBezTo>
                  <a:cubicBezTo>
                    <a:pt x="119" y="171"/>
                    <a:pt x="127" y="167"/>
                    <a:pt x="127" y="167"/>
                  </a:cubicBezTo>
                  <a:lnTo>
                    <a:pt x="131" y="167"/>
                  </a:lnTo>
                  <a:cubicBezTo>
                    <a:pt x="139" y="159"/>
                    <a:pt x="147" y="155"/>
                    <a:pt x="151" y="143"/>
                  </a:cubicBezTo>
                  <a:cubicBezTo>
                    <a:pt x="160" y="135"/>
                    <a:pt x="164" y="126"/>
                    <a:pt x="168" y="114"/>
                  </a:cubicBezTo>
                  <a:cubicBezTo>
                    <a:pt x="171" y="108"/>
                    <a:pt x="171" y="101"/>
                    <a:pt x="170" y="92"/>
                  </a:cubicBezTo>
                  <a:lnTo>
                    <a:pt x="170" y="92"/>
                  </a:lnTo>
                  <a:cubicBezTo>
                    <a:pt x="171" y="81"/>
                    <a:pt x="171" y="70"/>
                    <a:pt x="168" y="61"/>
                  </a:cubicBezTo>
                  <a:lnTo>
                    <a:pt x="160" y="41"/>
                  </a:lnTo>
                  <a:cubicBezTo>
                    <a:pt x="151" y="29"/>
                    <a:pt x="143" y="17"/>
                    <a:pt x="131" y="9"/>
                  </a:cubicBezTo>
                  <a:cubicBezTo>
                    <a:pt x="127" y="9"/>
                    <a:pt x="111"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5"/>
            <p:cNvSpPr/>
            <p:nvPr/>
          </p:nvSpPr>
          <p:spPr>
            <a:xfrm>
              <a:off x="631447" y="599783"/>
              <a:ext cx="20565" cy="15611"/>
            </a:xfrm>
            <a:custGeom>
              <a:avLst/>
              <a:gdLst/>
              <a:ahLst/>
              <a:cxnLst/>
              <a:rect l="l" t="t" r="r" b="b"/>
              <a:pathLst>
                <a:path w="220" h="167" extrusionOk="0">
                  <a:moveTo>
                    <a:pt x="110" y="0"/>
                  </a:moveTo>
                  <a:cubicBezTo>
                    <a:pt x="0" y="0"/>
                    <a:pt x="0" y="167"/>
                    <a:pt x="110" y="167"/>
                  </a:cubicBezTo>
                  <a:cubicBezTo>
                    <a:pt x="216" y="167"/>
                    <a:pt x="220"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5"/>
            <p:cNvSpPr/>
            <p:nvPr/>
          </p:nvSpPr>
          <p:spPr>
            <a:xfrm>
              <a:off x="871589" y="742246"/>
              <a:ext cx="20191" cy="15705"/>
            </a:xfrm>
            <a:custGeom>
              <a:avLst/>
              <a:gdLst/>
              <a:ahLst/>
              <a:cxnLst/>
              <a:rect l="l" t="t" r="r" b="b"/>
              <a:pathLst>
                <a:path w="216" h="168" extrusionOk="0">
                  <a:moveTo>
                    <a:pt x="106" y="1"/>
                  </a:moveTo>
                  <a:cubicBezTo>
                    <a:pt x="1" y="1"/>
                    <a:pt x="1" y="167"/>
                    <a:pt x="106" y="167"/>
                  </a:cubicBezTo>
                  <a:cubicBezTo>
                    <a:pt x="216" y="167"/>
                    <a:pt x="216" y="1"/>
                    <a:pt x="1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5"/>
            <p:cNvSpPr/>
            <p:nvPr/>
          </p:nvSpPr>
          <p:spPr>
            <a:xfrm>
              <a:off x="839714" y="775057"/>
              <a:ext cx="19443" cy="17668"/>
            </a:xfrm>
            <a:custGeom>
              <a:avLst/>
              <a:gdLst/>
              <a:ahLst/>
              <a:cxnLst/>
              <a:rect l="l" t="t" r="r" b="b"/>
              <a:pathLst>
                <a:path w="208" h="189" extrusionOk="0">
                  <a:moveTo>
                    <a:pt x="80" y="0"/>
                  </a:moveTo>
                  <a:cubicBezTo>
                    <a:pt x="74" y="0"/>
                    <a:pt x="69" y="1"/>
                    <a:pt x="65" y="3"/>
                  </a:cubicBezTo>
                  <a:cubicBezTo>
                    <a:pt x="53" y="7"/>
                    <a:pt x="45" y="11"/>
                    <a:pt x="37" y="20"/>
                  </a:cubicBezTo>
                  <a:cubicBezTo>
                    <a:pt x="24" y="24"/>
                    <a:pt x="20" y="32"/>
                    <a:pt x="12" y="40"/>
                  </a:cubicBezTo>
                  <a:lnTo>
                    <a:pt x="4" y="60"/>
                  </a:lnTo>
                  <a:cubicBezTo>
                    <a:pt x="0" y="77"/>
                    <a:pt x="0" y="93"/>
                    <a:pt x="4" y="105"/>
                  </a:cubicBezTo>
                  <a:lnTo>
                    <a:pt x="12" y="125"/>
                  </a:lnTo>
                  <a:cubicBezTo>
                    <a:pt x="20" y="137"/>
                    <a:pt x="33" y="150"/>
                    <a:pt x="45" y="158"/>
                  </a:cubicBezTo>
                  <a:cubicBezTo>
                    <a:pt x="57" y="162"/>
                    <a:pt x="69" y="170"/>
                    <a:pt x="81" y="174"/>
                  </a:cubicBezTo>
                  <a:cubicBezTo>
                    <a:pt x="89" y="182"/>
                    <a:pt x="98" y="186"/>
                    <a:pt x="110" y="186"/>
                  </a:cubicBezTo>
                  <a:cubicBezTo>
                    <a:pt x="114" y="188"/>
                    <a:pt x="118" y="188"/>
                    <a:pt x="122" y="188"/>
                  </a:cubicBezTo>
                  <a:cubicBezTo>
                    <a:pt x="130" y="188"/>
                    <a:pt x="137" y="186"/>
                    <a:pt x="142" y="186"/>
                  </a:cubicBezTo>
                  <a:cubicBezTo>
                    <a:pt x="155" y="182"/>
                    <a:pt x="163" y="178"/>
                    <a:pt x="171" y="170"/>
                  </a:cubicBezTo>
                  <a:cubicBezTo>
                    <a:pt x="183" y="162"/>
                    <a:pt x="187" y="154"/>
                    <a:pt x="195" y="146"/>
                  </a:cubicBezTo>
                  <a:lnTo>
                    <a:pt x="203" y="125"/>
                  </a:lnTo>
                  <a:cubicBezTo>
                    <a:pt x="207" y="113"/>
                    <a:pt x="207" y="97"/>
                    <a:pt x="203" y="81"/>
                  </a:cubicBezTo>
                  <a:lnTo>
                    <a:pt x="195" y="60"/>
                  </a:lnTo>
                  <a:cubicBezTo>
                    <a:pt x="187" y="48"/>
                    <a:pt x="175" y="40"/>
                    <a:pt x="163" y="32"/>
                  </a:cubicBezTo>
                  <a:cubicBezTo>
                    <a:pt x="150" y="24"/>
                    <a:pt x="138" y="20"/>
                    <a:pt x="126" y="11"/>
                  </a:cubicBezTo>
                  <a:cubicBezTo>
                    <a:pt x="118" y="7"/>
                    <a:pt x="110" y="3"/>
                    <a:pt x="98" y="3"/>
                  </a:cubicBezTo>
                  <a:cubicBezTo>
                    <a:pt x="91" y="1"/>
                    <a:pt x="85" y="0"/>
                    <a:pt x="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35"/>
          <p:cNvGrpSpPr/>
          <p:nvPr/>
        </p:nvGrpSpPr>
        <p:grpSpPr>
          <a:xfrm>
            <a:off x="4472750" y="4136500"/>
            <a:ext cx="1065126" cy="505905"/>
            <a:chOff x="3392250" y="4293075"/>
            <a:chExt cx="1065126" cy="505905"/>
          </a:xfrm>
        </p:grpSpPr>
        <p:sp>
          <p:nvSpPr>
            <p:cNvPr id="2259" name="Google Shape;2259;p35"/>
            <p:cNvSpPr/>
            <p:nvPr/>
          </p:nvSpPr>
          <p:spPr>
            <a:xfrm>
              <a:off x="3392250" y="4293075"/>
              <a:ext cx="1065126" cy="505905"/>
            </a:xfrm>
            <a:custGeom>
              <a:avLst/>
              <a:gdLst/>
              <a:ahLst/>
              <a:cxnLst/>
              <a:rect l="l" t="t" r="r" b="b"/>
              <a:pathLst>
                <a:path w="12532" h="5952" extrusionOk="0">
                  <a:moveTo>
                    <a:pt x="5849" y="167"/>
                  </a:moveTo>
                  <a:cubicBezTo>
                    <a:pt x="6192" y="167"/>
                    <a:pt x="6472" y="275"/>
                    <a:pt x="6685" y="488"/>
                  </a:cubicBezTo>
                  <a:cubicBezTo>
                    <a:pt x="6904" y="703"/>
                    <a:pt x="6990" y="975"/>
                    <a:pt x="7006" y="1085"/>
                  </a:cubicBezTo>
                  <a:cubicBezTo>
                    <a:pt x="6998" y="1114"/>
                    <a:pt x="6998" y="1134"/>
                    <a:pt x="6998" y="1150"/>
                  </a:cubicBezTo>
                  <a:cubicBezTo>
                    <a:pt x="7002" y="1201"/>
                    <a:pt x="7039" y="1240"/>
                    <a:pt x="7088" y="1240"/>
                  </a:cubicBezTo>
                  <a:cubicBezTo>
                    <a:pt x="7091" y="1240"/>
                    <a:pt x="7093" y="1240"/>
                    <a:pt x="7095" y="1240"/>
                  </a:cubicBezTo>
                  <a:cubicBezTo>
                    <a:pt x="7128" y="1236"/>
                    <a:pt x="7152" y="1219"/>
                    <a:pt x="7169" y="1191"/>
                  </a:cubicBezTo>
                  <a:cubicBezTo>
                    <a:pt x="7177" y="1171"/>
                    <a:pt x="7181" y="1142"/>
                    <a:pt x="7177" y="1106"/>
                  </a:cubicBezTo>
                  <a:cubicBezTo>
                    <a:pt x="7221" y="1000"/>
                    <a:pt x="7396" y="723"/>
                    <a:pt x="7774" y="691"/>
                  </a:cubicBezTo>
                  <a:cubicBezTo>
                    <a:pt x="7793" y="689"/>
                    <a:pt x="7812" y="688"/>
                    <a:pt x="7830" y="688"/>
                  </a:cubicBezTo>
                  <a:cubicBezTo>
                    <a:pt x="7929" y="688"/>
                    <a:pt x="8010" y="717"/>
                    <a:pt x="8075" y="772"/>
                  </a:cubicBezTo>
                  <a:cubicBezTo>
                    <a:pt x="8230" y="906"/>
                    <a:pt x="8242" y="1162"/>
                    <a:pt x="8242" y="1166"/>
                  </a:cubicBezTo>
                  <a:cubicBezTo>
                    <a:pt x="8242" y="1191"/>
                    <a:pt x="8254" y="1569"/>
                    <a:pt x="8498" y="1772"/>
                  </a:cubicBezTo>
                  <a:cubicBezTo>
                    <a:pt x="8592" y="1854"/>
                    <a:pt x="8709" y="1890"/>
                    <a:pt x="8848" y="1890"/>
                  </a:cubicBezTo>
                  <a:cubicBezTo>
                    <a:pt x="8892" y="1890"/>
                    <a:pt x="8937" y="1886"/>
                    <a:pt x="8986" y="1878"/>
                  </a:cubicBezTo>
                  <a:cubicBezTo>
                    <a:pt x="9356" y="1817"/>
                    <a:pt x="9466" y="1597"/>
                    <a:pt x="9445" y="1415"/>
                  </a:cubicBezTo>
                  <a:cubicBezTo>
                    <a:pt x="9422" y="1203"/>
                    <a:pt x="9239" y="1040"/>
                    <a:pt x="9036" y="1040"/>
                  </a:cubicBezTo>
                  <a:cubicBezTo>
                    <a:pt x="9029" y="1040"/>
                    <a:pt x="9022" y="1040"/>
                    <a:pt x="9014" y="1040"/>
                  </a:cubicBezTo>
                  <a:lnTo>
                    <a:pt x="9023" y="1207"/>
                  </a:lnTo>
                  <a:cubicBezTo>
                    <a:pt x="9027" y="1207"/>
                    <a:pt x="9032" y="1207"/>
                    <a:pt x="9036" y="1207"/>
                  </a:cubicBezTo>
                  <a:cubicBezTo>
                    <a:pt x="9168" y="1207"/>
                    <a:pt x="9267" y="1321"/>
                    <a:pt x="9279" y="1431"/>
                  </a:cubicBezTo>
                  <a:cubicBezTo>
                    <a:pt x="9295" y="1573"/>
                    <a:pt x="9177" y="1675"/>
                    <a:pt x="8957" y="1715"/>
                  </a:cubicBezTo>
                  <a:cubicBezTo>
                    <a:pt x="8921" y="1721"/>
                    <a:pt x="8886" y="1725"/>
                    <a:pt x="8853" y="1725"/>
                  </a:cubicBezTo>
                  <a:cubicBezTo>
                    <a:pt x="8754" y="1725"/>
                    <a:pt x="8671" y="1697"/>
                    <a:pt x="8604" y="1642"/>
                  </a:cubicBezTo>
                  <a:cubicBezTo>
                    <a:pt x="8433" y="1500"/>
                    <a:pt x="8413" y="1211"/>
                    <a:pt x="8409" y="1171"/>
                  </a:cubicBezTo>
                  <a:cubicBezTo>
                    <a:pt x="8417" y="1114"/>
                    <a:pt x="8498" y="670"/>
                    <a:pt x="8994" y="597"/>
                  </a:cubicBezTo>
                  <a:cubicBezTo>
                    <a:pt x="9029" y="592"/>
                    <a:pt x="9062" y="590"/>
                    <a:pt x="9093" y="590"/>
                  </a:cubicBezTo>
                  <a:cubicBezTo>
                    <a:pt x="9511" y="590"/>
                    <a:pt x="9620" y="1013"/>
                    <a:pt x="9624" y="1032"/>
                  </a:cubicBezTo>
                  <a:lnTo>
                    <a:pt x="9669" y="1219"/>
                  </a:lnTo>
                  <a:lnTo>
                    <a:pt x="9775" y="1061"/>
                  </a:lnTo>
                  <a:cubicBezTo>
                    <a:pt x="9799" y="1023"/>
                    <a:pt x="10319" y="261"/>
                    <a:pt x="11100" y="261"/>
                  </a:cubicBezTo>
                  <a:cubicBezTo>
                    <a:pt x="11235" y="261"/>
                    <a:pt x="11378" y="284"/>
                    <a:pt x="11527" y="337"/>
                  </a:cubicBezTo>
                  <a:cubicBezTo>
                    <a:pt x="12104" y="544"/>
                    <a:pt x="12356" y="1106"/>
                    <a:pt x="12308" y="1553"/>
                  </a:cubicBezTo>
                  <a:cubicBezTo>
                    <a:pt x="12263" y="1951"/>
                    <a:pt x="11999" y="2224"/>
                    <a:pt x="11604" y="2272"/>
                  </a:cubicBezTo>
                  <a:lnTo>
                    <a:pt x="11458" y="2289"/>
                  </a:lnTo>
                  <a:lnTo>
                    <a:pt x="11547" y="2407"/>
                  </a:lnTo>
                  <a:cubicBezTo>
                    <a:pt x="11551" y="2411"/>
                    <a:pt x="11954" y="2935"/>
                    <a:pt x="11885" y="3451"/>
                  </a:cubicBezTo>
                  <a:cubicBezTo>
                    <a:pt x="11856" y="3687"/>
                    <a:pt x="11730" y="3886"/>
                    <a:pt x="11519" y="4053"/>
                  </a:cubicBezTo>
                  <a:cubicBezTo>
                    <a:pt x="11290" y="4227"/>
                    <a:pt x="11062" y="4291"/>
                    <a:pt x="10851" y="4291"/>
                  </a:cubicBezTo>
                  <a:cubicBezTo>
                    <a:pt x="10329" y="4291"/>
                    <a:pt x="9915" y="3902"/>
                    <a:pt x="9860" y="3850"/>
                  </a:cubicBezTo>
                  <a:cubicBezTo>
                    <a:pt x="9832" y="3809"/>
                    <a:pt x="9641" y="3508"/>
                    <a:pt x="9706" y="3167"/>
                  </a:cubicBezTo>
                  <a:cubicBezTo>
                    <a:pt x="9750" y="2931"/>
                    <a:pt x="9913" y="2724"/>
                    <a:pt x="10185" y="2553"/>
                  </a:cubicBezTo>
                  <a:cubicBezTo>
                    <a:pt x="10309" y="2475"/>
                    <a:pt x="10423" y="2445"/>
                    <a:pt x="10525" y="2445"/>
                  </a:cubicBezTo>
                  <a:cubicBezTo>
                    <a:pt x="10678" y="2445"/>
                    <a:pt x="10804" y="2512"/>
                    <a:pt x="10897" y="2585"/>
                  </a:cubicBezTo>
                  <a:cubicBezTo>
                    <a:pt x="11161" y="2793"/>
                    <a:pt x="11316" y="3183"/>
                    <a:pt x="11234" y="3427"/>
                  </a:cubicBezTo>
                  <a:cubicBezTo>
                    <a:pt x="11190" y="3553"/>
                    <a:pt x="11084" y="3618"/>
                    <a:pt x="10921" y="3622"/>
                  </a:cubicBezTo>
                  <a:cubicBezTo>
                    <a:pt x="10913" y="3622"/>
                    <a:pt x="10906" y="3622"/>
                    <a:pt x="10898" y="3622"/>
                  </a:cubicBezTo>
                  <a:cubicBezTo>
                    <a:pt x="10634" y="3622"/>
                    <a:pt x="10456" y="3554"/>
                    <a:pt x="10393" y="3431"/>
                  </a:cubicBezTo>
                  <a:cubicBezTo>
                    <a:pt x="10348" y="3342"/>
                    <a:pt x="10372" y="3240"/>
                    <a:pt x="10421" y="3179"/>
                  </a:cubicBezTo>
                  <a:cubicBezTo>
                    <a:pt x="10453" y="3136"/>
                    <a:pt x="10491" y="3112"/>
                    <a:pt x="10527" y="3112"/>
                  </a:cubicBezTo>
                  <a:cubicBezTo>
                    <a:pt x="10533" y="3112"/>
                    <a:pt x="10538" y="3113"/>
                    <a:pt x="10543" y="3114"/>
                  </a:cubicBezTo>
                  <a:lnTo>
                    <a:pt x="10576" y="2951"/>
                  </a:lnTo>
                  <a:cubicBezTo>
                    <a:pt x="10559" y="2948"/>
                    <a:pt x="10542" y="2947"/>
                    <a:pt x="10526" y="2947"/>
                  </a:cubicBezTo>
                  <a:cubicBezTo>
                    <a:pt x="10437" y="2947"/>
                    <a:pt x="10352" y="2992"/>
                    <a:pt x="10287" y="3077"/>
                  </a:cubicBezTo>
                  <a:cubicBezTo>
                    <a:pt x="10193" y="3203"/>
                    <a:pt x="10173" y="3370"/>
                    <a:pt x="10242" y="3504"/>
                  </a:cubicBezTo>
                  <a:cubicBezTo>
                    <a:pt x="10310" y="3635"/>
                    <a:pt x="10474" y="3789"/>
                    <a:pt x="10893" y="3789"/>
                  </a:cubicBezTo>
                  <a:cubicBezTo>
                    <a:pt x="10903" y="3789"/>
                    <a:pt x="10914" y="3789"/>
                    <a:pt x="10925" y="3789"/>
                  </a:cubicBezTo>
                  <a:cubicBezTo>
                    <a:pt x="11161" y="3789"/>
                    <a:pt x="11328" y="3679"/>
                    <a:pt x="11393" y="3480"/>
                  </a:cubicBezTo>
                  <a:cubicBezTo>
                    <a:pt x="11499" y="3175"/>
                    <a:pt x="11320" y="2703"/>
                    <a:pt x="11003" y="2455"/>
                  </a:cubicBezTo>
                  <a:cubicBezTo>
                    <a:pt x="10854" y="2337"/>
                    <a:pt x="10690" y="2278"/>
                    <a:pt x="10523" y="2278"/>
                  </a:cubicBezTo>
                  <a:cubicBezTo>
                    <a:pt x="10379" y="2278"/>
                    <a:pt x="10233" y="2322"/>
                    <a:pt x="10092" y="2411"/>
                  </a:cubicBezTo>
                  <a:cubicBezTo>
                    <a:pt x="9783" y="2610"/>
                    <a:pt x="9596" y="2854"/>
                    <a:pt x="9539" y="3138"/>
                  </a:cubicBezTo>
                  <a:cubicBezTo>
                    <a:pt x="9466" y="3529"/>
                    <a:pt x="9669" y="3862"/>
                    <a:pt x="9718" y="3935"/>
                  </a:cubicBezTo>
                  <a:cubicBezTo>
                    <a:pt x="9734" y="4029"/>
                    <a:pt x="9811" y="4561"/>
                    <a:pt x="9169" y="4740"/>
                  </a:cubicBezTo>
                  <a:cubicBezTo>
                    <a:pt x="9077" y="4765"/>
                    <a:pt x="8992" y="4778"/>
                    <a:pt x="8913" y="4778"/>
                  </a:cubicBezTo>
                  <a:cubicBezTo>
                    <a:pt x="8801" y="4778"/>
                    <a:pt x="8704" y="4752"/>
                    <a:pt x="8620" y="4700"/>
                  </a:cubicBezTo>
                  <a:cubicBezTo>
                    <a:pt x="8401" y="4565"/>
                    <a:pt x="8344" y="4305"/>
                    <a:pt x="8344" y="4301"/>
                  </a:cubicBezTo>
                  <a:cubicBezTo>
                    <a:pt x="8344" y="4290"/>
                    <a:pt x="8162" y="3551"/>
                    <a:pt x="7386" y="3551"/>
                  </a:cubicBezTo>
                  <a:cubicBezTo>
                    <a:pt x="7310" y="3551"/>
                    <a:pt x="7228" y="3558"/>
                    <a:pt x="7140" y="3573"/>
                  </a:cubicBezTo>
                  <a:cubicBezTo>
                    <a:pt x="6567" y="3675"/>
                    <a:pt x="6274" y="4191"/>
                    <a:pt x="6319" y="4634"/>
                  </a:cubicBezTo>
                  <a:cubicBezTo>
                    <a:pt x="6351" y="4968"/>
                    <a:pt x="6575" y="5179"/>
                    <a:pt x="6888" y="5179"/>
                  </a:cubicBezTo>
                  <a:lnTo>
                    <a:pt x="6904" y="5179"/>
                  </a:lnTo>
                  <a:cubicBezTo>
                    <a:pt x="7421" y="5163"/>
                    <a:pt x="7502" y="4907"/>
                    <a:pt x="7510" y="4797"/>
                  </a:cubicBezTo>
                  <a:cubicBezTo>
                    <a:pt x="7535" y="4598"/>
                    <a:pt x="7388" y="4391"/>
                    <a:pt x="7193" y="4346"/>
                  </a:cubicBezTo>
                  <a:lnTo>
                    <a:pt x="7156" y="4508"/>
                  </a:lnTo>
                  <a:cubicBezTo>
                    <a:pt x="7266" y="4537"/>
                    <a:pt x="7356" y="4667"/>
                    <a:pt x="7343" y="4781"/>
                  </a:cubicBezTo>
                  <a:cubicBezTo>
                    <a:pt x="7331" y="4919"/>
                    <a:pt x="7169" y="5004"/>
                    <a:pt x="6900" y="5013"/>
                  </a:cubicBezTo>
                  <a:cubicBezTo>
                    <a:pt x="6896" y="5013"/>
                    <a:pt x="6891" y="5013"/>
                    <a:pt x="6887" y="5013"/>
                  </a:cubicBezTo>
                  <a:cubicBezTo>
                    <a:pt x="6549" y="5013"/>
                    <a:pt x="6494" y="4711"/>
                    <a:pt x="6486" y="4618"/>
                  </a:cubicBezTo>
                  <a:cubicBezTo>
                    <a:pt x="6445" y="4252"/>
                    <a:pt x="6693" y="3825"/>
                    <a:pt x="7169" y="3740"/>
                  </a:cubicBezTo>
                  <a:cubicBezTo>
                    <a:pt x="7247" y="3726"/>
                    <a:pt x="7319" y="3720"/>
                    <a:pt x="7386" y="3720"/>
                  </a:cubicBezTo>
                  <a:cubicBezTo>
                    <a:pt x="7995" y="3720"/>
                    <a:pt x="8159" y="4249"/>
                    <a:pt x="8177" y="4330"/>
                  </a:cubicBezTo>
                  <a:cubicBezTo>
                    <a:pt x="8177" y="4464"/>
                    <a:pt x="8128" y="5744"/>
                    <a:pt x="6965" y="5785"/>
                  </a:cubicBezTo>
                  <a:cubicBezTo>
                    <a:pt x="6944" y="5786"/>
                    <a:pt x="6923" y="5786"/>
                    <a:pt x="6902" y="5786"/>
                  </a:cubicBezTo>
                  <a:cubicBezTo>
                    <a:pt x="6563" y="5786"/>
                    <a:pt x="6299" y="5692"/>
                    <a:pt x="6112" y="5505"/>
                  </a:cubicBezTo>
                  <a:cubicBezTo>
                    <a:pt x="5782" y="5175"/>
                    <a:pt x="5794" y="4667"/>
                    <a:pt x="5794" y="4663"/>
                  </a:cubicBezTo>
                  <a:lnTo>
                    <a:pt x="5628" y="4647"/>
                  </a:lnTo>
                  <a:cubicBezTo>
                    <a:pt x="5624" y="4669"/>
                    <a:pt x="5532" y="5188"/>
                    <a:pt x="4984" y="5188"/>
                  </a:cubicBezTo>
                  <a:cubicBezTo>
                    <a:pt x="4945" y="5188"/>
                    <a:pt x="4903" y="5185"/>
                    <a:pt x="4859" y="5179"/>
                  </a:cubicBezTo>
                  <a:cubicBezTo>
                    <a:pt x="4664" y="5151"/>
                    <a:pt x="4530" y="5082"/>
                    <a:pt x="4461" y="4964"/>
                  </a:cubicBezTo>
                  <a:cubicBezTo>
                    <a:pt x="4339" y="4765"/>
                    <a:pt x="4437" y="4484"/>
                    <a:pt x="4437" y="4480"/>
                  </a:cubicBezTo>
                  <a:lnTo>
                    <a:pt x="4282" y="4423"/>
                  </a:lnTo>
                  <a:cubicBezTo>
                    <a:pt x="4271" y="4456"/>
                    <a:pt x="4019" y="5111"/>
                    <a:pt x="3267" y="5111"/>
                  </a:cubicBezTo>
                  <a:cubicBezTo>
                    <a:pt x="3178" y="5111"/>
                    <a:pt x="3083" y="5102"/>
                    <a:pt x="2981" y="5082"/>
                  </a:cubicBezTo>
                  <a:cubicBezTo>
                    <a:pt x="2705" y="5029"/>
                    <a:pt x="2518" y="4907"/>
                    <a:pt x="2420" y="4728"/>
                  </a:cubicBezTo>
                  <a:cubicBezTo>
                    <a:pt x="2233" y="4382"/>
                    <a:pt x="2420" y="3915"/>
                    <a:pt x="2420" y="3911"/>
                  </a:cubicBezTo>
                  <a:cubicBezTo>
                    <a:pt x="2434" y="3883"/>
                    <a:pt x="2673" y="3320"/>
                    <a:pt x="3186" y="3320"/>
                  </a:cubicBezTo>
                  <a:cubicBezTo>
                    <a:pt x="3267" y="3320"/>
                    <a:pt x="3354" y="3334"/>
                    <a:pt x="3449" y="3366"/>
                  </a:cubicBezTo>
                  <a:cubicBezTo>
                    <a:pt x="3810" y="3488"/>
                    <a:pt x="3815" y="3773"/>
                    <a:pt x="3782" y="3935"/>
                  </a:cubicBezTo>
                  <a:cubicBezTo>
                    <a:pt x="3730" y="4205"/>
                    <a:pt x="3508" y="4464"/>
                    <a:pt x="3331" y="4464"/>
                  </a:cubicBezTo>
                  <a:cubicBezTo>
                    <a:pt x="3326" y="4464"/>
                    <a:pt x="3322" y="4464"/>
                    <a:pt x="3318" y="4464"/>
                  </a:cubicBezTo>
                  <a:cubicBezTo>
                    <a:pt x="3180" y="4456"/>
                    <a:pt x="3091" y="4399"/>
                    <a:pt x="3070" y="4309"/>
                  </a:cubicBezTo>
                  <a:cubicBezTo>
                    <a:pt x="3050" y="4212"/>
                    <a:pt x="3123" y="4065"/>
                    <a:pt x="3323" y="3964"/>
                  </a:cubicBezTo>
                  <a:lnTo>
                    <a:pt x="3249" y="3813"/>
                  </a:lnTo>
                  <a:cubicBezTo>
                    <a:pt x="3005" y="3935"/>
                    <a:pt x="2867" y="4147"/>
                    <a:pt x="2908" y="4342"/>
                  </a:cubicBezTo>
                  <a:cubicBezTo>
                    <a:pt x="2940" y="4513"/>
                    <a:pt x="3091" y="4618"/>
                    <a:pt x="3306" y="4630"/>
                  </a:cubicBezTo>
                  <a:lnTo>
                    <a:pt x="3327" y="4630"/>
                  </a:lnTo>
                  <a:cubicBezTo>
                    <a:pt x="3619" y="4630"/>
                    <a:pt x="3884" y="4285"/>
                    <a:pt x="3949" y="3964"/>
                  </a:cubicBezTo>
                  <a:cubicBezTo>
                    <a:pt x="4018" y="3610"/>
                    <a:pt x="3851" y="3325"/>
                    <a:pt x="3501" y="3207"/>
                  </a:cubicBezTo>
                  <a:cubicBezTo>
                    <a:pt x="3387" y="3168"/>
                    <a:pt x="3281" y="3151"/>
                    <a:pt x="3183" y="3151"/>
                  </a:cubicBezTo>
                  <a:cubicBezTo>
                    <a:pt x="2613" y="3151"/>
                    <a:pt x="2322" y="3726"/>
                    <a:pt x="2274" y="3834"/>
                  </a:cubicBezTo>
                  <a:cubicBezTo>
                    <a:pt x="2228" y="3877"/>
                    <a:pt x="2030" y="4054"/>
                    <a:pt x="1784" y="4054"/>
                  </a:cubicBezTo>
                  <a:cubicBezTo>
                    <a:pt x="1661" y="4054"/>
                    <a:pt x="1526" y="4010"/>
                    <a:pt x="1391" y="3882"/>
                  </a:cubicBezTo>
                  <a:cubicBezTo>
                    <a:pt x="1261" y="3760"/>
                    <a:pt x="1196" y="3626"/>
                    <a:pt x="1200" y="3492"/>
                  </a:cubicBezTo>
                  <a:cubicBezTo>
                    <a:pt x="1200" y="3248"/>
                    <a:pt x="1412" y="3057"/>
                    <a:pt x="1416" y="3053"/>
                  </a:cubicBezTo>
                  <a:lnTo>
                    <a:pt x="1595" y="2894"/>
                  </a:lnTo>
                  <a:lnTo>
                    <a:pt x="1355" y="2907"/>
                  </a:lnTo>
                  <a:cubicBezTo>
                    <a:pt x="1354" y="2907"/>
                    <a:pt x="1342" y="2907"/>
                    <a:pt x="1320" y="2907"/>
                  </a:cubicBezTo>
                  <a:cubicBezTo>
                    <a:pt x="1195" y="2907"/>
                    <a:pt x="763" y="2887"/>
                    <a:pt x="469" y="2610"/>
                  </a:cubicBezTo>
                  <a:cubicBezTo>
                    <a:pt x="273" y="2431"/>
                    <a:pt x="172" y="2167"/>
                    <a:pt x="172" y="1833"/>
                  </a:cubicBezTo>
                  <a:cubicBezTo>
                    <a:pt x="168" y="1260"/>
                    <a:pt x="481" y="760"/>
                    <a:pt x="965" y="553"/>
                  </a:cubicBezTo>
                  <a:cubicBezTo>
                    <a:pt x="1107" y="493"/>
                    <a:pt x="1254" y="463"/>
                    <a:pt x="1399" y="463"/>
                  </a:cubicBezTo>
                  <a:cubicBezTo>
                    <a:pt x="1688" y="463"/>
                    <a:pt x="1972" y="580"/>
                    <a:pt x="2205" y="805"/>
                  </a:cubicBezTo>
                  <a:cubicBezTo>
                    <a:pt x="2245" y="886"/>
                    <a:pt x="2481" y="1374"/>
                    <a:pt x="2335" y="1756"/>
                  </a:cubicBezTo>
                  <a:cubicBezTo>
                    <a:pt x="2266" y="1935"/>
                    <a:pt x="2119" y="2065"/>
                    <a:pt x="1891" y="2142"/>
                  </a:cubicBezTo>
                  <a:cubicBezTo>
                    <a:pt x="1780" y="2182"/>
                    <a:pt x="1674" y="2202"/>
                    <a:pt x="1576" y="2202"/>
                  </a:cubicBezTo>
                  <a:cubicBezTo>
                    <a:pt x="1424" y="2202"/>
                    <a:pt x="1291" y="2153"/>
                    <a:pt x="1192" y="2057"/>
                  </a:cubicBezTo>
                  <a:cubicBezTo>
                    <a:pt x="1062" y="1935"/>
                    <a:pt x="1005" y="1744"/>
                    <a:pt x="1050" y="1593"/>
                  </a:cubicBezTo>
                  <a:cubicBezTo>
                    <a:pt x="1070" y="1520"/>
                    <a:pt x="1127" y="1427"/>
                    <a:pt x="1269" y="1398"/>
                  </a:cubicBezTo>
                  <a:cubicBezTo>
                    <a:pt x="1317" y="1390"/>
                    <a:pt x="1360" y="1385"/>
                    <a:pt x="1400" y="1385"/>
                  </a:cubicBezTo>
                  <a:cubicBezTo>
                    <a:pt x="1473" y="1385"/>
                    <a:pt x="1532" y="1401"/>
                    <a:pt x="1574" y="1435"/>
                  </a:cubicBezTo>
                  <a:cubicBezTo>
                    <a:pt x="1668" y="1500"/>
                    <a:pt x="1684" y="1626"/>
                    <a:pt x="1692" y="1695"/>
                  </a:cubicBezTo>
                  <a:cubicBezTo>
                    <a:pt x="1700" y="1740"/>
                    <a:pt x="1704" y="1780"/>
                    <a:pt x="1745" y="1805"/>
                  </a:cubicBezTo>
                  <a:lnTo>
                    <a:pt x="1822" y="1813"/>
                  </a:lnTo>
                  <a:lnTo>
                    <a:pt x="1790" y="1732"/>
                  </a:lnTo>
                  <a:lnTo>
                    <a:pt x="1826" y="1658"/>
                  </a:lnTo>
                  <a:cubicBezTo>
                    <a:pt x="1851" y="1671"/>
                    <a:pt x="1863" y="1695"/>
                    <a:pt x="1863" y="1703"/>
                  </a:cubicBezTo>
                  <a:cubicBezTo>
                    <a:pt x="1863" y="1695"/>
                    <a:pt x="1863" y="1687"/>
                    <a:pt x="1859" y="1675"/>
                  </a:cubicBezTo>
                  <a:cubicBezTo>
                    <a:pt x="1847" y="1585"/>
                    <a:pt x="1822" y="1406"/>
                    <a:pt x="1676" y="1297"/>
                  </a:cubicBezTo>
                  <a:cubicBezTo>
                    <a:pt x="1602" y="1244"/>
                    <a:pt x="1510" y="1218"/>
                    <a:pt x="1402" y="1218"/>
                  </a:cubicBezTo>
                  <a:cubicBezTo>
                    <a:pt x="1351" y="1218"/>
                    <a:pt x="1296" y="1224"/>
                    <a:pt x="1237" y="1236"/>
                  </a:cubicBezTo>
                  <a:cubicBezTo>
                    <a:pt x="1062" y="1264"/>
                    <a:pt x="936" y="1378"/>
                    <a:pt x="887" y="1545"/>
                  </a:cubicBezTo>
                  <a:cubicBezTo>
                    <a:pt x="826" y="1756"/>
                    <a:pt x="899" y="2012"/>
                    <a:pt x="1074" y="2179"/>
                  </a:cubicBezTo>
                  <a:cubicBezTo>
                    <a:pt x="1164" y="2260"/>
                    <a:pt x="1326" y="2370"/>
                    <a:pt x="1578" y="2370"/>
                  </a:cubicBezTo>
                  <a:cubicBezTo>
                    <a:pt x="1684" y="2370"/>
                    <a:pt x="1810" y="2350"/>
                    <a:pt x="1948" y="2301"/>
                  </a:cubicBezTo>
                  <a:cubicBezTo>
                    <a:pt x="2221" y="2207"/>
                    <a:pt x="2404" y="2045"/>
                    <a:pt x="2493" y="1817"/>
                  </a:cubicBezTo>
                  <a:cubicBezTo>
                    <a:pt x="2656" y="1394"/>
                    <a:pt x="2436" y="890"/>
                    <a:pt x="2367" y="748"/>
                  </a:cubicBezTo>
                  <a:cubicBezTo>
                    <a:pt x="2428" y="626"/>
                    <a:pt x="2676" y="191"/>
                    <a:pt x="3217" y="170"/>
                  </a:cubicBezTo>
                  <a:cubicBezTo>
                    <a:pt x="3232" y="170"/>
                    <a:pt x="3247" y="170"/>
                    <a:pt x="3262" y="170"/>
                  </a:cubicBezTo>
                  <a:cubicBezTo>
                    <a:pt x="3455" y="170"/>
                    <a:pt x="3600" y="219"/>
                    <a:pt x="3713" y="325"/>
                  </a:cubicBezTo>
                  <a:cubicBezTo>
                    <a:pt x="3875" y="475"/>
                    <a:pt x="3961" y="744"/>
                    <a:pt x="3973" y="1158"/>
                  </a:cubicBezTo>
                  <a:cubicBezTo>
                    <a:pt x="3936" y="1276"/>
                    <a:pt x="3733" y="2000"/>
                    <a:pt x="4119" y="2549"/>
                  </a:cubicBezTo>
                  <a:cubicBezTo>
                    <a:pt x="4384" y="2935"/>
                    <a:pt x="4867" y="3138"/>
                    <a:pt x="5551" y="3155"/>
                  </a:cubicBezTo>
                  <a:cubicBezTo>
                    <a:pt x="5575" y="3155"/>
                    <a:pt x="5599" y="3159"/>
                    <a:pt x="5624" y="3159"/>
                  </a:cubicBezTo>
                  <a:cubicBezTo>
                    <a:pt x="6396" y="3159"/>
                    <a:pt x="6681" y="2801"/>
                    <a:pt x="6782" y="2585"/>
                  </a:cubicBezTo>
                  <a:cubicBezTo>
                    <a:pt x="6965" y="2195"/>
                    <a:pt x="6856" y="1650"/>
                    <a:pt x="6518" y="1260"/>
                  </a:cubicBezTo>
                  <a:cubicBezTo>
                    <a:pt x="6277" y="985"/>
                    <a:pt x="5964" y="836"/>
                    <a:pt x="5644" y="836"/>
                  </a:cubicBezTo>
                  <a:cubicBezTo>
                    <a:pt x="5539" y="836"/>
                    <a:pt x="5432" y="853"/>
                    <a:pt x="5327" y="886"/>
                  </a:cubicBezTo>
                  <a:cubicBezTo>
                    <a:pt x="4811" y="1049"/>
                    <a:pt x="4656" y="1305"/>
                    <a:pt x="4615" y="1492"/>
                  </a:cubicBezTo>
                  <a:cubicBezTo>
                    <a:pt x="4563" y="1732"/>
                    <a:pt x="4668" y="2000"/>
                    <a:pt x="4896" y="2207"/>
                  </a:cubicBezTo>
                  <a:cubicBezTo>
                    <a:pt x="5068" y="2361"/>
                    <a:pt x="5274" y="2446"/>
                    <a:pt x="5456" y="2446"/>
                  </a:cubicBezTo>
                  <a:cubicBezTo>
                    <a:pt x="5510" y="2446"/>
                    <a:pt x="5563" y="2439"/>
                    <a:pt x="5612" y="2423"/>
                  </a:cubicBezTo>
                  <a:cubicBezTo>
                    <a:pt x="5916" y="2321"/>
                    <a:pt x="5977" y="2163"/>
                    <a:pt x="5977" y="2049"/>
                  </a:cubicBezTo>
                  <a:cubicBezTo>
                    <a:pt x="5969" y="1854"/>
                    <a:pt x="5762" y="1667"/>
                    <a:pt x="5567" y="1614"/>
                  </a:cubicBezTo>
                  <a:lnTo>
                    <a:pt x="5522" y="1776"/>
                  </a:lnTo>
                  <a:cubicBezTo>
                    <a:pt x="5652" y="1809"/>
                    <a:pt x="5807" y="1939"/>
                    <a:pt x="5807" y="2053"/>
                  </a:cubicBezTo>
                  <a:cubicBezTo>
                    <a:pt x="5811" y="2167"/>
                    <a:pt x="5652" y="2232"/>
                    <a:pt x="5559" y="2264"/>
                  </a:cubicBezTo>
                  <a:cubicBezTo>
                    <a:pt x="5527" y="2274"/>
                    <a:pt x="5492" y="2279"/>
                    <a:pt x="5456" y="2279"/>
                  </a:cubicBezTo>
                  <a:cubicBezTo>
                    <a:pt x="5315" y="2279"/>
                    <a:pt x="5148" y="2207"/>
                    <a:pt x="5006" y="2081"/>
                  </a:cubicBezTo>
                  <a:cubicBezTo>
                    <a:pt x="4867" y="1955"/>
                    <a:pt x="4729" y="1740"/>
                    <a:pt x="4778" y="1528"/>
                  </a:cubicBezTo>
                  <a:cubicBezTo>
                    <a:pt x="4823" y="1325"/>
                    <a:pt x="5030" y="1158"/>
                    <a:pt x="5376" y="1049"/>
                  </a:cubicBezTo>
                  <a:cubicBezTo>
                    <a:pt x="5468" y="1020"/>
                    <a:pt x="5561" y="1006"/>
                    <a:pt x="5652" y="1006"/>
                  </a:cubicBezTo>
                  <a:cubicBezTo>
                    <a:pt x="5923" y="1006"/>
                    <a:pt x="6181" y="1130"/>
                    <a:pt x="6388" y="1370"/>
                  </a:cubicBezTo>
                  <a:cubicBezTo>
                    <a:pt x="6689" y="1711"/>
                    <a:pt x="6786" y="2183"/>
                    <a:pt x="6632" y="2512"/>
                  </a:cubicBezTo>
                  <a:cubicBezTo>
                    <a:pt x="6484" y="2823"/>
                    <a:pt x="6136" y="2989"/>
                    <a:pt x="5627" y="2989"/>
                  </a:cubicBezTo>
                  <a:cubicBezTo>
                    <a:pt x="5603" y="2989"/>
                    <a:pt x="5579" y="2989"/>
                    <a:pt x="5555" y="2988"/>
                  </a:cubicBezTo>
                  <a:cubicBezTo>
                    <a:pt x="4928" y="2972"/>
                    <a:pt x="4489" y="2793"/>
                    <a:pt x="4258" y="2455"/>
                  </a:cubicBezTo>
                  <a:cubicBezTo>
                    <a:pt x="3904" y="1951"/>
                    <a:pt x="4123" y="1240"/>
                    <a:pt x="4136" y="1199"/>
                  </a:cubicBezTo>
                  <a:cubicBezTo>
                    <a:pt x="4160" y="1146"/>
                    <a:pt x="4530" y="280"/>
                    <a:pt x="5693" y="174"/>
                  </a:cubicBezTo>
                  <a:cubicBezTo>
                    <a:pt x="5746" y="170"/>
                    <a:pt x="5798" y="167"/>
                    <a:pt x="5849" y="167"/>
                  </a:cubicBezTo>
                  <a:close/>
                  <a:moveTo>
                    <a:pt x="5849" y="0"/>
                  </a:moveTo>
                  <a:cubicBezTo>
                    <a:pt x="5795" y="0"/>
                    <a:pt x="5739" y="3"/>
                    <a:pt x="5681" y="8"/>
                  </a:cubicBezTo>
                  <a:cubicBezTo>
                    <a:pt x="4794" y="89"/>
                    <a:pt x="4331" y="577"/>
                    <a:pt x="4119" y="886"/>
                  </a:cubicBezTo>
                  <a:cubicBezTo>
                    <a:pt x="4091" y="642"/>
                    <a:pt x="4014" y="378"/>
                    <a:pt x="3827" y="203"/>
                  </a:cubicBezTo>
                  <a:cubicBezTo>
                    <a:pt x="3685" y="69"/>
                    <a:pt x="3492" y="3"/>
                    <a:pt x="3255" y="3"/>
                  </a:cubicBezTo>
                  <a:cubicBezTo>
                    <a:pt x="3241" y="3"/>
                    <a:pt x="3227" y="3"/>
                    <a:pt x="3213" y="4"/>
                  </a:cubicBezTo>
                  <a:cubicBezTo>
                    <a:pt x="2644" y="24"/>
                    <a:pt x="2355" y="418"/>
                    <a:pt x="2249" y="618"/>
                  </a:cubicBezTo>
                  <a:cubicBezTo>
                    <a:pt x="1998" y="405"/>
                    <a:pt x="1704" y="295"/>
                    <a:pt x="1406" y="295"/>
                  </a:cubicBezTo>
                  <a:cubicBezTo>
                    <a:pt x="1237" y="295"/>
                    <a:pt x="1066" y="330"/>
                    <a:pt x="899" y="402"/>
                  </a:cubicBezTo>
                  <a:cubicBezTo>
                    <a:pt x="351" y="634"/>
                    <a:pt x="1" y="1195"/>
                    <a:pt x="5" y="1833"/>
                  </a:cubicBezTo>
                  <a:cubicBezTo>
                    <a:pt x="5" y="2215"/>
                    <a:pt x="123" y="2520"/>
                    <a:pt x="355" y="2736"/>
                  </a:cubicBezTo>
                  <a:cubicBezTo>
                    <a:pt x="619" y="2984"/>
                    <a:pt x="969" y="3053"/>
                    <a:pt x="1180" y="3073"/>
                  </a:cubicBezTo>
                  <a:cubicBezTo>
                    <a:pt x="1111" y="3171"/>
                    <a:pt x="1034" y="3317"/>
                    <a:pt x="1034" y="3488"/>
                  </a:cubicBezTo>
                  <a:cubicBezTo>
                    <a:pt x="1030" y="3675"/>
                    <a:pt x="1111" y="3846"/>
                    <a:pt x="1273" y="4004"/>
                  </a:cubicBezTo>
                  <a:cubicBezTo>
                    <a:pt x="1432" y="4151"/>
                    <a:pt x="1602" y="4224"/>
                    <a:pt x="1787" y="4224"/>
                  </a:cubicBezTo>
                  <a:cubicBezTo>
                    <a:pt x="1792" y="4224"/>
                    <a:pt x="1797" y="4224"/>
                    <a:pt x="1802" y="4224"/>
                  </a:cubicBezTo>
                  <a:cubicBezTo>
                    <a:pt x="1957" y="4220"/>
                    <a:pt x="2091" y="4163"/>
                    <a:pt x="2196" y="4102"/>
                  </a:cubicBezTo>
                  <a:lnTo>
                    <a:pt x="2196" y="4102"/>
                  </a:lnTo>
                  <a:cubicBezTo>
                    <a:pt x="2160" y="4293"/>
                    <a:pt x="2144" y="4569"/>
                    <a:pt x="2274" y="4805"/>
                  </a:cubicBezTo>
                  <a:cubicBezTo>
                    <a:pt x="2396" y="5033"/>
                    <a:pt x="2623" y="5183"/>
                    <a:pt x="2949" y="5244"/>
                  </a:cubicBezTo>
                  <a:cubicBezTo>
                    <a:pt x="3063" y="5267"/>
                    <a:pt x="3170" y="5277"/>
                    <a:pt x="3269" y="5277"/>
                  </a:cubicBezTo>
                  <a:cubicBezTo>
                    <a:pt x="3755" y="5277"/>
                    <a:pt x="4062" y="5033"/>
                    <a:pt x="4237" y="4813"/>
                  </a:cubicBezTo>
                  <a:cubicBezTo>
                    <a:pt x="4250" y="4891"/>
                    <a:pt x="4270" y="4976"/>
                    <a:pt x="4319" y="5049"/>
                  </a:cubicBezTo>
                  <a:cubicBezTo>
                    <a:pt x="4416" y="5212"/>
                    <a:pt x="4591" y="5309"/>
                    <a:pt x="4839" y="5346"/>
                  </a:cubicBezTo>
                  <a:cubicBezTo>
                    <a:pt x="4891" y="5352"/>
                    <a:pt x="4940" y="5356"/>
                    <a:pt x="4987" y="5356"/>
                  </a:cubicBezTo>
                  <a:cubicBezTo>
                    <a:pt x="5349" y="5356"/>
                    <a:pt x="5553" y="5172"/>
                    <a:pt x="5664" y="4992"/>
                  </a:cubicBezTo>
                  <a:cubicBezTo>
                    <a:pt x="5705" y="5187"/>
                    <a:pt x="5799" y="5427"/>
                    <a:pt x="5994" y="5622"/>
                  </a:cubicBezTo>
                  <a:cubicBezTo>
                    <a:pt x="6213" y="5842"/>
                    <a:pt x="6518" y="5952"/>
                    <a:pt x="6900" y="5952"/>
                  </a:cubicBezTo>
                  <a:lnTo>
                    <a:pt x="6973" y="5952"/>
                  </a:lnTo>
                  <a:cubicBezTo>
                    <a:pt x="7953" y="5919"/>
                    <a:pt x="8234" y="5098"/>
                    <a:pt x="8315" y="4634"/>
                  </a:cubicBezTo>
                  <a:cubicBezTo>
                    <a:pt x="8368" y="4708"/>
                    <a:pt x="8437" y="4785"/>
                    <a:pt x="8531" y="4842"/>
                  </a:cubicBezTo>
                  <a:cubicBezTo>
                    <a:pt x="8644" y="4911"/>
                    <a:pt x="8773" y="4946"/>
                    <a:pt x="8917" y="4946"/>
                  </a:cubicBezTo>
                  <a:cubicBezTo>
                    <a:pt x="9010" y="4946"/>
                    <a:pt x="9109" y="4931"/>
                    <a:pt x="9214" y="4903"/>
                  </a:cubicBezTo>
                  <a:cubicBezTo>
                    <a:pt x="9783" y="4744"/>
                    <a:pt x="9889" y="4346"/>
                    <a:pt x="9897" y="4098"/>
                  </a:cubicBezTo>
                  <a:cubicBezTo>
                    <a:pt x="10089" y="4242"/>
                    <a:pt x="10445" y="4456"/>
                    <a:pt x="10859" y="4456"/>
                  </a:cubicBezTo>
                  <a:cubicBezTo>
                    <a:pt x="11100" y="4456"/>
                    <a:pt x="11360" y="4383"/>
                    <a:pt x="11620" y="4183"/>
                  </a:cubicBezTo>
                  <a:cubicBezTo>
                    <a:pt x="11873" y="3992"/>
                    <a:pt x="12015" y="3752"/>
                    <a:pt x="12051" y="3472"/>
                  </a:cubicBezTo>
                  <a:cubicBezTo>
                    <a:pt x="12108" y="3029"/>
                    <a:pt x="11885" y="2606"/>
                    <a:pt x="11759" y="2411"/>
                  </a:cubicBezTo>
                  <a:cubicBezTo>
                    <a:pt x="12157" y="2313"/>
                    <a:pt x="12425" y="2000"/>
                    <a:pt x="12474" y="1569"/>
                  </a:cubicBezTo>
                  <a:cubicBezTo>
                    <a:pt x="12531" y="1057"/>
                    <a:pt x="12247" y="414"/>
                    <a:pt x="11588" y="179"/>
                  </a:cubicBezTo>
                  <a:lnTo>
                    <a:pt x="11584" y="179"/>
                  </a:lnTo>
                  <a:cubicBezTo>
                    <a:pt x="11417" y="119"/>
                    <a:pt x="11257" y="93"/>
                    <a:pt x="11106" y="93"/>
                  </a:cubicBezTo>
                  <a:cubicBezTo>
                    <a:pt x="10433" y="93"/>
                    <a:pt x="9933" y="599"/>
                    <a:pt x="9730" y="841"/>
                  </a:cubicBezTo>
                  <a:cubicBezTo>
                    <a:pt x="9635" y="645"/>
                    <a:pt x="9436" y="425"/>
                    <a:pt x="9095" y="425"/>
                  </a:cubicBezTo>
                  <a:cubicBezTo>
                    <a:pt x="9055" y="425"/>
                    <a:pt x="9014" y="428"/>
                    <a:pt x="8970" y="435"/>
                  </a:cubicBezTo>
                  <a:cubicBezTo>
                    <a:pt x="8620" y="483"/>
                    <a:pt x="8437" y="691"/>
                    <a:pt x="8340" y="870"/>
                  </a:cubicBezTo>
                  <a:cubicBezTo>
                    <a:pt x="8307" y="792"/>
                    <a:pt x="8258" y="711"/>
                    <a:pt x="8185" y="650"/>
                  </a:cubicBezTo>
                  <a:cubicBezTo>
                    <a:pt x="8091" y="563"/>
                    <a:pt x="7973" y="521"/>
                    <a:pt x="7831" y="521"/>
                  </a:cubicBezTo>
                  <a:cubicBezTo>
                    <a:pt x="7807" y="521"/>
                    <a:pt x="7783" y="522"/>
                    <a:pt x="7758" y="524"/>
                  </a:cubicBezTo>
                  <a:cubicBezTo>
                    <a:pt x="7449" y="553"/>
                    <a:pt x="7242" y="715"/>
                    <a:pt x="7124" y="874"/>
                  </a:cubicBezTo>
                  <a:cubicBezTo>
                    <a:pt x="7087" y="772"/>
                    <a:pt x="7030" y="658"/>
                    <a:pt x="6957" y="553"/>
                  </a:cubicBezTo>
                  <a:cubicBezTo>
                    <a:pt x="6778" y="295"/>
                    <a:pt x="6445" y="0"/>
                    <a:pt x="5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5"/>
            <p:cNvSpPr/>
            <p:nvPr/>
          </p:nvSpPr>
          <p:spPr>
            <a:xfrm>
              <a:off x="3618587" y="4485506"/>
              <a:ext cx="15639" cy="14195"/>
            </a:xfrm>
            <a:custGeom>
              <a:avLst/>
              <a:gdLst/>
              <a:ahLst/>
              <a:cxnLst/>
              <a:rect l="l" t="t" r="r" b="b"/>
              <a:pathLst>
                <a:path w="184" h="167" extrusionOk="0">
                  <a:moveTo>
                    <a:pt x="82" y="0"/>
                  </a:moveTo>
                  <a:cubicBezTo>
                    <a:pt x="74" y="0"/>
                    <a:pt x="62" y="0"/>
                    <a:pt x="50" y="8"/>
                  </a:cubicBezTo>
                  <a:cubicBezTo>
                    <a:pt x="42" y="8"/>
                    <a:pt x="33" y="16"/>
                    <a:pt x="25" y="25"/>
                  </a:cubicBezTo>
                  <a:cubicBezTo>
                    <a:pt x="17" y="33"/>
                    <a:pt x="9" y="41"/>
                    <a:pt x="9" y="49"/>
                  </a:cubicBezTo>
                  <a:cubicBezTo>
                    <a:pt x="1" y="61"/>
                    <a:pt x="1" y="73"/>
                    <a:pt x="1" y="82"/>
                  </a:cubicBezTo>
                  <a:cubicBezTo>
                    <a:pt x="1" y="90"/>
                    <a:pt x="1" y="98"/>
                    <a:pt x="5" y="106"/>
                  </a:cubicBezTo>
                  <a:cubicBezTo>
                    <a:pt x="9" y="118"/>
                    <a:pt x="13" y="130"/>
                    <a:pt x="25" y="143"/>
                  </a:cubicBezTo>
                  <a:cubicBezTo>
                    <a:pt x="29" y="147"/>
                    <a:pt x="33" y="151"/>
                    <a:pt x="42" y="155"/>
                  </a:cubicBezTo>
                  <a:cubicBezTo>
                    <a:pt x="54" y="163"/>
                    <a:pt x="70" y="167"/>
                    <a:pt x="82" y="167"/>
                  </a:cubicBezTo>
                  <a:lnTo>
                    <a:pt x="99" y="167"/>
                  </a:lnTo>
                  <a:cubicBezTo>
                    <a:pt x="111" y="167"/>
                    <a:pt x="123" y="163"/>
                    <a:pt x="131" y="159"/>
                  </a:cubicBezTo>
                  <a:cubicBezTo>
                    <a:pt x="143" y="155"/>
                    <a:pt x="151" y="151"/>
                    <a:pt x="159" y="143"/>
                  </a:cubicBezTo>
                  <a:cubicBezTo>
                    <a:pt x="168" y="134"/>
                    <a:pt x="172" y="126"/>
                    <a:pt x="176" y="114"/>
                  </a:cubicBezTo>
                  <a:cubicBezTo>
                    <a:pt x="180" y="106"/>
                    <a:pt x="184" y="94"/>
                    <a:pt x="184" y="82"/>
                  </a:cubicBezTo>
                  <a:cubicBezTo>
                    <a:pt x="184" y="73"/>
                    <a:pt x="180" y="69"/>
                    <a:pt x="180" y="61"/>
                  </a:cubicBezTo>
                  <a:cubicBezTo>
                    <a:pt x="176" y="45"/>
                    <a:pt x="168" y="33"/>
                    <a:pt x="159" y="25"/>
                  </a:cubicBezTo>
                  <a:lnTo>
                    <a:pt x="143" y="8"/>
                  </a:lnTo>
                  <a:cubicBezTo>
                    <a:pt x="131" y="4"/>
                    <a:pt x="115"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5"/>
            <p:cNvSpPr/>
            <p:nvPr/>
          </p:nvSpPr>
          <p:spPr>
            <a:xfrm>
              <a:off x="3639665" y="4511770"/>
              <a:ext cx="17083" cy="17339"/>
            </a:xfrm>
            <a:custGeom>
              <a:avLst/>
              <a:gdLst/>
              <a:ahLst/>
              <a:cxnLst/>
              <a:rect l="l" t="t" r="r" b="b"/>
              <a:pathLst>
                <a:path w="201" h="204" extrusionOk="0">
                  <a:moveTo>
                    <a:pt x="119" y="0"/>
                  </a:moveTo>
                  <a:cubicBezTo>
                    <a:pt x="111" y="0"/>
                    <a:pt x="103" y="4"/>
                    <a:pt x="94" y="4"/>
                  </a:cubicBezTo>
                  <a:cubicBezTo>
                    <a:pt x="82" y="8"/>
                    <a:pt x="70" y="16"/>
                    <a:pt x="58" y="25"/>
                  </a:cubicBezTo>
                  <a:cubicBezTo>
                    <a:pt x="50" y="37"/>
                    <a:pt x="38" y="49"/>
                    <a:pt x="29" y="61"/>
                  </a:cubicBezTo>
                  <a:cubicBezTo>
                    <a:pt x="21" y="65"/>
                    <a:pt x="13" y="77"/>
                    <a:pt x="9" y="86"/>
                  </a:cubicBezTo>
                  <a:cubicBezTo>
                    <a:pt x="5" y="98"/>
                    <a:pt x="1" y="106"/>
                    <a:pt x="5" y="118"/>
                  </a:cubicBezTo>
                  <a:cubicBezTo>
                    <a:pt x="5" y="130"/>
                    <a:pt x="5" y="142"/>
                    <a:pt x="9" y="151"/>
                  </a:cubicBezTo>
                  <a:cubicBezTo>
                    <a:pt x="13" y="163"/>
                    <a:pt x="17" y="171"/>
                    <a:pt x="29" y="179"/>
                  </a:cubicBezTo>
                  <a:cubicBezTo>
                    <a:pt x="33" y="183"/>
                    <a:pt x="38" y="187"/>
                    <a:pt x="46" y="191"/>
                  </a:cubicBezTo>
                  <a:cubicBezTo>
                    <a:pt x="58" y="199"/>
                    <a:pt x="70" y="203"/>
                    <a:pt x="86" y="203"/>
                  </a:cubicBezTo>
                  <a:cubicBezTo>
                    <a:pt x="94" y="203"/>
                    <a:pt x="103" y="199"/>
                    <a:pt x="111" y="199"/>
                  </a:cubicBezTo>
                  <a:cubicBezTo>
                    <a:pt x="123" y="195"/>
                    <a:pt x="135" y="187"/>
                    <a:pt x="147" y="179"/>
                  </a:cubicBezTo>
                  <a:cubicBezTo>
                    <a:pt x="155" y="167"/>
                    <a:pt x="168" y="155"/>
                    <a:pt x="176" y="142"/>
                  </a:cubicBezTo>
                  <a:cubicBezTo>
                    <a:pt x="184" y="138"/>
                    <a:pt x="192" y="126"/>
                    <a:pt x="192" y="118"/>
                  </a:cubicBezTo>
                  <a:cubicBezTo>
                    <a:pt x="200" y="106"/>
                    <a:pt x="200" y="98"/>
                    <a:pt x="200" y="86"/>
                  </a:cubicBezTo>
                  <a:cubicBezTo>
                    <a:pt x="200" y="73"/>
                    <a:pt x="200" y="61"/>
                    <a:pt x="192" y="53"/>
                  </a:cubicBezTo>
                  <a:cubicBezTo>
                    <a:pt x="192" y="41"/>
                    <a:pt x="184" y="33"/>
                    <a:pt x="176" y="25"/>
                  </a:cubicBezTo>
                  <a:lnTo>
                    <a:pt x="159" y="12"/>
                  </a:lnTo>
                  <a:cubicBezTo>
                    <a:pt x="147" y="4"/>
                    <a:pt x="13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5"/>
            <p:cNvSpPr/>
            <p:nvPr/>
          </p:nvSpPr>
          <p:spPr>
            <a:xfrm>
              <a:off x="3658023" y="4477516"/>
              <a:ext cx="15979" cy="17000"/>
            </a:xfrm>
            <a:custGeom>
              <a:avLst/>
              <a:gdLst/>
              <a:ahLst/>
              <a:cxnLst/>
              <a:rect l="l" t="t" r="r" b="b"/>
              <a:pathLst>
                <a:path w="188" h="200" extrusionOk="0">
                  <a:moveTo>
                    <a:pt x="74" y="1"/>
                  </a:moveTo>
                  <a:cubicBezTo>
                    <a:pt x="61" y="1"/>
                    <a:pt x="53" y="5"/>
                    <a:pt x="45" y="13"/>
                  </a:cubicBezTo>
                  <a:lnTo>
                    <a:pt x="25" y="25"/>
                  </a:lnTo>
                  <a:cubicBezTo>
                    <a:pt x="17" y="37"/>
                    <a:pt x="9" y="49"/>
                    <a:pt x="4" y="62"/>
                  </a:cubicBezTo>
                  <a:cubicBezTo>
                    <a:pt x="4" y="70"/>
                    <a:pt x="4" y="78"/>
                    <a:pt x="0" y="86"/>
                  </a:cubicBezTo>
                  <a:cubicBezTo>
                    <a:pt x="0" y="98"/>
                    <a:pt x="4" y="115"/>
                    <a:pt x="13" y="127"/>
                  </a:cubicBezTo>
                  <a:cubicBezTo>
                    <a:pt x="21" y="139"/>
                    <a:pt x="25" y="147"/>
                    <a:pt x="33" y="159"/>
                  </a:cubicBezTo>
                  <a:cubicBezTo>
                    <a:pt x="37" y="167"/>
                    <a:pt x="45" y="176"/>
                    <a:pt x="53" y="180"/>
                  </a:cubicBezTo>
                  <a:cubicBezTo>
                    <a:pt x="61" y="188"/>
                    <a:pt x="74" y="192"/>
                    <a:pt x="82" y="196"/>
                  </a:cubicBezTo>
                  <a:cubicBezTo>
                    <a:pt x="94" y="200"/>
                    <a:pt x="106" y="200"/>
                    <a:pt x="114" y="200"/>
                  </a:cubicBezTo>
                  <a:cubicBezTo>
                    <a:pt x="126" y="200"/>
                    <a:pt x="139" y="196"/>
                    <a:pt x="147" y="188"/>
                  </a:cubicBezTo>
                  <a:lnTo>
                    <a:pt x="163" y="176"/>
                  </a:lnTo>
                  <a:cubicBezTo>
                    <a:pt x="175" y="163"/>
                    <a:pt x="179" y="151"/>
                    <a:pt x="183" y="139"/>
                  </a:cubicBezTo>
                  <a:cubicBezTo>
                    <a:pt x="187" y="131"/>
                    <a:pt x="187" y="123"/>
                    <a:pt x="187" y="115"/>
                  </a:cubicBezTo>
                  <a:cubicBezTo>
                    <a:pt x="187" y="102"/>
                    <a:pt x="183" y="86"/>
                    <a:pt x="175" y="74"/>
                  </a:cubicBezTo>
                  <a:cubicBezTo>
                    <a:pt x="171" y="62"/>
                    <a:pt x="163" y="54"/>
                    <a:pt x="159" y="41"/>
                  </a:cubicBezTo>
                  <a:cubicBezTo>
                    <a:pt x="151" y="33"/>
                    <a:pt x="147" y="25"/>
                    <a:pt x="135" y="17"/>
                  </a:cubicBezTo>
                  <a:cubicBezTo>
                    <a:pt x="126" y="9"/>
                    <a:pt x="118" y="5"/>
                    <a:pt x="106" y="5"/>
                  </a:cubicBezTo>
                  <a:cubicBezTo>
                    <a:pt x="98" y="1"/>
                    <a:pt x="86"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5"/>
            <p:cNvSpPr/>
            <p:nvPr/>
          </p:nvSpPr>
          <p:spPr>
            <a:xfrm>
              <a:off x="4281363" y="4406715"/>
              <a:ext cx="15299" cy="16915"/>
            </a:xfrm>
            <a:custGeom>
              <a:avLst/>
              <a:gdLst/>
              <a:ahLst/>
              <a:cxnLst/>
              <a:rect l="l" t="t" r="r" b="b"/>
              <a:pathLst>
                <a:path w="180" h="199" extrusionOk="0">
                  <a:moveTo>
                    <a:pt x="90" y="0"/>
                  </a:moveTo>
                  <a:cubicBezTo>
                    <a:pt x="82" y="0"/>
                    <a:pt x="78" y="0"/>
                    <a:pt x="70" y="4"/>
                  </a:cubicBezTo>
                  <a:cubicBezTo>
                    <a:pt x="54" y="8"/>
                    <a:pt x="41" y="12"/>
                    <a:pt x="33" y="25"/>
                  </a:cubicBezTo>
                  <a:lnTo>
                    <a:pt x="29" y="25"/>
                  </a:lnTo>
                  <a:cubicBezTo>
                    <a:pt x="25" y="33"/>
                    <a:pt x="21" y="37"/>
                    <a:pt x="17" y="45"/>
                  </a:cubicBezTo>
                  <a:lnTo>
                    <a:pt x="13" y="45"/>
                  </a:lnTo>
                  <a:cubicBezTo>
                    <a:pt x="13" y="53"/>
                    <a:pt x="9" y="61"/>
                    <a:pt x="5" y="69"/>
                  </a:cubicBezTo>
                  <a:cubicBezTo>
                    <a:pt x="5" y="69"/>
                    <a:pt x="5" y="69"/>
                    <a:pt x="5" y="73"/>
                  </a:cubicBezTo>
                  <a:cubicBezTo>
                    <a:pt x="5" y="82"/>
                    <a:pt x="1" y="90"/>
                    <a:pt x="1" y="98"/>
                  </a:cubicBezTo>
                  <a:cubicBezTo>
                    <a:pt x="1" y="110"/>
                    <a:pt x="5" y="118"/>
                    <a:pt x="5" y="126"/>
                  </a:cubicBezTo>
                  <a:cubicBezTo>
                    <a:pt x="9" y="130"/>
                    <a:pt x="9" y="134"/>
                    <a:pt x="9" y="138"/>
                  </a:cubicBezTo>
                  <a:cubicBezTo>
                    <a:pt x="13" y="143"/>
                    <a:pt x="13" y="147"/>
                    <a:pt x="17" y="151"/>
                  </a:cubicBezTo>
                  <a:cubicBezTo>
                    <a:pt x="21" y="159"/>
                    <a:pt x="25" y="163"/>
                    <a:pt x="29" y="171"/>
                  </a:cubicBezTo>
                  <a:cubicBezTo>
                    <a:pt x="37" y="179"/>
                    <a:pt x="45" y="183"/>
                    <a:pt x="50" y="187"/>
                  </a:cubicBezTo>
                  <a:cubicBezTo>
                    <a:pt x="62" y="191"/>
                    <a:pt x="70" y="195"/>
                    <a:pt x="82" y="195"/>
                  </a:cubicBezTo>
                  <a:cubicBezTo>
                    <a:pt x="88" y="197"/>
                    <a:pt x="93" y="198"/>
                    <a:pt x="98" y="198"/>
                  </a:cubicBezTo>
                  <a:cubicBezTo>
                    <a:pt x="103" y="198"/>
                    <a:pt x="109" y="197"/>
                    <a:pt x="115" y="195"/>
                  </a:cubicBezTo>
                  <a:cubicBezTo>
                    <a:pt x="127" y="191"/>
                    <a:pt x="135" y="187"/>
                    <a:pt x="143" y="179"/>
                  </a:cubicBezTo>
                  <a:cubicBezTo>
                    <a:pt x="151" y="175"/>
                    <a:pt x="159" y="167"/>
                    <a:pt x="167" y="159"/>
                  </a:cubicBezTo>
                  <a:cubicBezTo>
                    <a:pt x="167" y="151"/>
                    <a:pt x="172" y="143"/>
                    <a:pt x="176" y="138"/>
                  </a:cubicBezTo>
                  <a:cubicBezTo>
                    <a:pt x="180" y="122"/>
                    <a:pt x="180" y="110"/>
                    <a:pt x="176" y="94"/>
                  </a:cubicBezTo>
                  <a:cubicBezTo>
                    <a:pt x="176" y="91"/>
                    <a:pt x="176" y="88"/>
                    <a:pt x="176" y="86"/>
                  </a:cubicBezTo>
                  <a:cubicBezTo>
                    <a:pt x="176" y="73"/>
                    <a:pt x="172" y="61"/>
                    <a:pt x="167" y="53"/>
                  </a:cubicBezTo>
                  <a:cubicBezTo>
                    <a:pt x="163" y="41"/>
                    <a:pt x="159" y="33"/>
                    <a:pt x="151" y="25"/>
                  </a:cubicBezTo>
                  <a:cubicBezTo>
                    <a:pt x="143" y="21"/>
                    <a:pt x="139" y="17"/>
                    <a:pt x="135" y="12"/>
                  </a:cubicBezTo>
                  <a:cubicBezTo>
                    <a:pt x="119" y="4"/>
                    <a:pt x="10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5"/>
            <p:cNvSpPr/>
            <p:nvPr/>
          </p:nvSpPr>
          <p:spPr>
            <a:xfrm>
              <a:off x="4313830" y="4392180"/>
              <a:ext cx="15979" cy="15640"/>
            </a:xfrm>
            <a:custGeom>
              <a:avLst/>
              <a:gdLst/>
              <a:ahLst/>
              <a:cxnLst/>
              <a:rect l="l" t="t" r="r" b="b"/>
              <a:pathLst>
                <a:path w="188" h="184" extrusionOk="0">
                  <a:moveTo>
                    <a:pt x="86" y="0"/>
                  </a:moveTo>
                  <a:cubicBezTo>
                    <a:pt x="74" y="0"/>
                    <a:pt x="66" y="5"/>
                    <a:pt x="54" y="9"/>
                  </a:cubicBezTo>
                  <a:cubicBezTo>
                    <a:pt x="46" y="13"/>
                    <a:pt x="33" y="17"/>
                    <a:pt x="25" y="25"/>
                  </a:cubicBezTo>
                  <a:cubicBezTo>
                    <a:pt x="21" y="33"/>
                    <a:pt x="17" y="37"/>
                    <a:pt x="13" y="41"/>
                  </a:cubicBezTo>
                  <a:cubicBezTo>
                    <a:pt x="5" y="57"/>
                    <a:pt x="1" y="70"/>
                    <a:pt x="1" y="86"/>
                  </a:cubicBezTo>
                  <a:cubicBezTo>
                    <a:pt x="5" y="94"/>
                    <a:pt x="5" y="98"/>
                    <a:pt x="5" y="106"/>
                  </a:cubicBezTo>
                  <a:cubicBezTo>
                    <a:pt x="9" y="122"/>
                    <a:pt x="17" y="135"/>
                    <a:pt x="25" y="143"/>
                  </a:cubicBezTo>
                  <a:cubicBezTo>
                    <a:pt x="33" y="151"/>
                    <a:pt x="38" y="155"/>
                    <a:pt x="46" y="159"/>
                  </a:cubicBezTo>
                  <a:cubicBezTo>
                    <a:pt x="50" y="167"/>
                    <a:pt x="62" y="175"/>
                    <a:pt x="70" y="175"/>
                  </a:cubicBezTo>
                  <a:cubicBezTo>
                    <a:pt x="82" y="183"/>
                    <a:pt x="90" y="183"/>
                    <a:pt x="103" y="183"/>
                  </a:cubicBezTo>
                  <a:cubicBezTo>
                    <a:pt x="115" y="183"/>
                    <a:pt x="127" y="183"/>
                    <a:pt x="135" y="175"/>
                  </a:cubicBezTo>
                  <a:cubicBezTo>
                    <a:pt x="147" y="175"/>
                    <a:pt x="155" y="167"/>
                    <a:pt x="164" y="159"/>
                  </a:cubicBezTo>
                  <a:cubicBezTo>
                    <a:pt x="168" y="155"/>
                    <a:pt x="172" y="147"/>
                    <a:pt x="176" y="143"/>
                  </a:cubicBezTo>
                  <a:cubicBezTo>
                    <a:pt x="184" y="131"/>
                    <a:pt x="188" y="114"/>
                    <a:pt x="188" y="102"/>
                  </a:cubicBezTo>
                  <a:cubicBezTo>
                    <a:pt x="188" y="94"/>
                    <a:pt x="188" y="86"/>
                    <a:pt x="184" y="78"/>
                  </a:cubicBezTo>
                  <a:cubicBezTo>
                    <a:pt x="180" y="66"/>
                    <a:pt x="176" y="53"/>
                    <a:pt x="164" y="41"/>
                  </a:cubicBezTo>
                  <a:cubicBezTo>
                    <a:pt x="160" y="37"/>
                    <a:pt x="151" y="33"/>
                    <a:pt x="147" y="25"/>
                  </a:cubicBezTo>
                  <a:cubicBezTo>
                    <a:pt x="139" y="17"/>
                    <a:pt x="131" y="13"/>
                    <a:pt x="119" y="9"/>
                  </a:cubicBezTo>
                  <a:cubicBezTo>
                    <a:pt x="111" y="5"/>
                    <a:pt x="9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5"/>
            <p:cNvSpPr/>
            <p:nvPr/>
          </p:nvSpPr>
          <p:spPr>
            <a:xfrm>
              <a:off x="4308306" y="4363707"/>
              <a:ext cx="14279" cy="15810"/>
            </a:xfrm>
            <a:custGeom>
              <a:avLst/>
              <a:gdLst/>
              <a:ahLst/>
              <a:cxnLst/>
              <a:rect l="l" t="t" r="r" b="b"/>
              <a:pathLst>
                <a:path w="168" h="186" extrusionOk="0">
                  <a:moveTo>
                    <a:pt x="93" y="0"/>
                  </a:moveTo>
                  <a:cubicBezTo>
                    <a:pt x="89" y="0"/>
                    <a:pt x="86" y="1"/>
                    <a:pt x="82" y="2"/>
                  </a:cubicBezTo>
                  <a:lnTo>
                    <a:pt x="62" y="2"/>
                  </a:lnTo>
                  <a:cubicBezTo>
                    <a:pt x="46" y="6"/>
                    <a:pt x="33" y="14"/>
                    <a:pt x="25" y="27"/>
                  </a:cubicBezTo>
                  <a:cubicBezTo>
                    <a:pt x="21" y="31"/>
                    <a:pt x="17" y="35"/>
                    <a:pt x="9" y="43"/>
                  </a:cubicBezTo>
                  <a:cubicBezTo>
                    <a:pt x="1" y="55"/>
                    <a:pt x="1" y="67"/>
                    <a:pt x="1" y="83"/>
                  </a:cubicBezTo>
                  <a:cubicBezTo>
                    <a:pt x="1" y="87"/>
                    <a:pt x="1" y="96"/>
                    <a:pt x="1" y="100"/>
                  </a:cubicBezTo>
                  <a:cubicBezTo>
                    <a:pt x="1" y="112"/>
                    <a:pt x="1" y="124"/>
                    <a:pt x="5" y="132"/>
                  </a:cubicBezTo>
                  <a:cubicBezTo>
                    <a:pt x="9" y="140"/>
                    <a:pt x="17" y="153"/>
                    <a:pt x="25" y="161"/>
                  </a:cubicBezTo>
                  <a:cubicBezTo>
                    <a:pt x="33" y="169"/>
                    <a:pt x="42" y="173"/>
                    <a:pt x="50" y="177"/>
                  </a:cubicBezTo>
                  <a:cubicBezTo>
                    <a:pt x="62" y="181"/>
                    <a:pt x="74" y="185"/>
                    <a:pt x="82" y="185"/>
                  </a:cubicBezTo>
                  <a:cubicBezTo>
                    <a:pt x="90" y="181"/>
                    <a:pt x="98" y="181"/>
                    <a:pt x="107" y="181"/>
                  </a:cubicBezTo>
                  <a:cubicBezTo>
                    <a:pt x="119" y="177"/>
                    <a:pt x="131" y="169"/>
                    <a:pt x="143" y="161"/>
                  </a:cubicBezTo>
                  <a:cubicBezTo>
                    <a:pt x="147" y="153"/>
                    <a:pt x="151" y="148"/>
                    <a:pt x="155" y="140"/>
                  </a:cubicBezTo>
                  <a:cubicBezTo>
                    <a:pt x="164" y="128"/>
                    <a:pt x="168" y="116"/>
                    <a:pt x="168" y="100"/>
                  </a:cubicBezTo>
                  <a:cubicBezTo>
                    <a:pt x="168" y="96"/>
                    <a:pt x="168" y="87"/>
                    <a:pt x="168" y="83"/>
                  </a:cubicBezTo>
                  <a:cubicBezTo>
                    <a:pt x="168" y="71"/>
                    <a:pt x="164" y="63"/>
                    <a:pt x="159" y="51"/>
                  </a:cubicBezTo>
                  <a:cubicBezTo>
                    <a:pt x="155" y="43"/>
                    <a:pt x="151" y="31"/>
                    <a:pt x="143" y="27"/>
                  </a:cubicBezTo>
                  <a:cubicBezTo>
                    <a:pt x="135" y="18"/>
                    <a:pt x="127" y="10"/>
                    <a:pt x="115" y="6"/>
                  </a:cubicBezTo>
                  <a:cubicBezTo>
                    <a:pt x="109" y="3"/>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5"/>
            <p:cNvSpPr/>
            <p:nvPr/>
          </p:nvSpPr>
          <p:spPr>
            <a:xfrm>
              <a:off x="4352587" y="4367702"/>
              <a:ext cx="15979" cy="17254"/>
            </a:xfrm>
            <a:custGeom>
              <a:avLst/>
              <a:gdLst/>
              <a:ahLst/>
              <a:cxnLst/>
              <a:rect l="l" t="t" r="r" b="b"/>
              <a:pathLst>
                <a:path w="188" h="203" extrusionOk="0">
                  <a:moveTo>
                    <a:pt x="101" y="1"/>
                  </a:moveTo>
                  <a:cubicBezTo>
                    <a:pt x="94" y="1"/>
                    <a:pt x="86" y="2"/>
                    <a:pt x="78" y="4"/>
                  </a:cubicBezTo>
                  <a:cubicBezTo>
                    <a:pt x="69" y="8"/>
                    <a:pt x="65" y="12"/>
                    <a:pt x="57" y="12"/>
                  </a:cubicBezTo>
                  <a:cubicBezTo>
                    <a:pt x="45" y="20"/>
                    <a:pt x="37" y="32"/>
                    <a:pt x="29" y="45"/>
                  </a:cubicBezTo>
                  <a:lnTo>
                    <a:pt x="12" y="77"/>
                  </a:lnTo>
                  <a:cubicBezTo>
                    <a:pt x="8" y="85"/>
                    <a:pt x="4" y="97"/>
                    <a:pt x="4" y="110"/>
                  </a:cubicBezTo>
                  <a:cubicBezTo>
                    <a:pt x="0" y="118"/>
                    <a:pt x="0" y="130"/>
                    <a:pt x="4" y="142"/>
                  </a:cubicBezTo>
                  <a:cubicBezTo>
                    <a:pt x="8" y="150"/>
                    <a:pt x="12" y="162"/>
                    <a:pt x="21" y="171"/>
                  </a:cubicBezTo>
                  <a:cubicBezTo>
                    <a:pt x="29" y="179"/>
                    <a:pt x="33" y="187"/>
                    <a:pt x="45" y="191"/>
                  </a:cubicBezTo>
                  <a:cubicBezTo>
                    <a:pt x="49" y="195"/>
                    <a:pt x="57" y="195"/>
                    <a:pt x="65" y="199"/>
                  </a:cubicBezTo>
                  <a:cubicBezTo>
                    <a:pt x="71" y="201"/>
                    <a:pt x="79" y="202"/>
                    <a:pt x="86" y="202"/>
                  </a:cubicBezTo>
                  <a:cubicBezTo>
                    <a:pt x="94" y="202"/>
                    <a:pt x="102" y="201"/>
                    <a:pt x="110" y="199"/>
                  </a:cubicBezTo>
                  <a:cubicBezTo>
                    <a:pt x="114" y="195"/>
                    <a:pt x="122" y="195"/>
                    <a:pt x="130" y="191"/>
                  </a:cubicBezTo>
                  <a:cubicBezTo>
                    <a:pt x="143" y="183"/>
                    <a:pt x="151" y="175"/>
                    <a:pt x="159" y="162"/>
                  </a:cubicBezTo>
                  <a:cubicBezTo>
                    <a:pt x="163" y="150"/>
                    <a:pt x="167" y="138"/>
                    <a:pt x="171" y="126"/>
                  </a:cubicBezTo>
                  <a:cubicBezTo>
                    <a:pt x="179" y="118"/>
                    <a:pt x="183" y="110"/>
                    <a:pt x="183" y="97"/>
                  </a:cubicBezTo>
                  <a:cubicBezTo>
                    <a:pt x="187" y="85"/>
                    <a:pt x="183" y="73"/>
                    <a:pt x="183" y="65"/>
                  </a:cubicBezTo>
                  <a:cubicBezTo>
                    <a:pt x="179" y="53"/>
                    <a:pt x="175" y="45"/>
                    <a:pt x="167" y="36"/>
                  </a:cubicBezTo>
                  <a:cubicBezTo>
                    <a:pt x="159" y="24"/>
                    <a:pt x="151" y="20"/>
                    <a:pt x="143" y="12"/>
                  </a:cubicBezTo>
                  <a:cubicBezTo>
                    <a:pt x="134" y="12"/>
                    <a:pt x="130" y="8"/>
                    <a:pt x="122" y="4"/>
                  </a:cubicBezTo>
                  <a:cubicBezTo>
                    <a:pt x="116" y="2"/>
                    <a:pt x="109"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5"/>
            <p:cNvSpPr/>
            <p:nvPr/>
          </p:nvSpPr>
          <p:spPr>
            <a:xfrm>
              <a:off x="4354627" y="4400850"/>
              <a:ext cx="16999" cy="15640"/>
            </a:xfrm>
            <a:custGeom>
              <a:avLst/>
              <a:gdLst/>
              <a:ahLst/>
              <a:cxnLst/>
              <a:rect l="l" t="t" r="r" b="b"/>
              <a:pathLst>
                <a:path w="200" h="184" extrusionOk="0">
                  <a:moveTo>
                    <a:pt x="115" y="0"/>
                  </a:moveTo>
                  <a:cubicBezTo>
                    <a:pt x="102" y="0"/>
                    <a:pt x="86" y="4"/>
                    <a:pt x="74" y="8"/>
                  </a:cubicBezTo>
                  <a:cubicBezTo>
                    <a:pt x="62" y="16"/>
                    <a:pt x="54" y="25"/>
                    <a:pt x="41" y="29"/>
                  </a:cubicBezTo>
                  <a:cubicBezTo>
                    <a:pt x="33" y="33"/>
                    <a:pt x="25" y="41"/>
                    <a:pt x="17" y="49"/>
                  </a:cubicBezTo>
                  <a:cubicBezTo>
                    <a:pt x="13" y="57"/>
                    <a:pt x="9" y="69"/>
                    <a:pt x="5" y="77"/>
                  </a:cubicBezTo>
                  <a:cubicBezTo>
                    <a:pt x="1" y="90"/>
                    <a:pt x="1" y="102"/>
                    <a:pt x="1" y="110"/>
                  </a:cubicBezTo>
                  <a:cubicBezTo>
                    <a:pt x="1" y="122"/>
                    <a:pt x="5" y="134"/>
                    <a:pt x="13" y="142"/>
                  </a:cubicBezTo>
                  <a:cubicBezTo>
                    <a:pt x="17" y="151"/>
                    <a:pt x="21" y="155"/>
                    <a:pt x="25" y="159"/>
                  </a:cubicBezTo>
                  <a:cubicBezTo>
                    <a:pt x="37" y="171"/>
                    <a:pt x="49" y="179"/>
                    <a:pt x="62" y="183"/>
                  </a:cubicBezTo>
                  <a:lnTo>
                    <a:pt x="86" y="183"/>
                  </a:lnTo>
                  <a:cubicBezTo>
                    <a:pt x="98" y="183"/>
                    <a:pt x="115" y="179"/>
                    <a:pt x="127" y="171"/>
                  </a:cubicBezTo>
                  <a:cubicBezTo>
                    <a:pt x="139" y="167"/>
                    <a:pt x="147" y="159"/>
                    <a:pt x="159" y="155"/>
                  </a:cubicBezTo>
                  <a:cubicBezTo>
                    <a:pt x="167" y="151"/>
                    <a:pt x="176" y="142"/>
                    <a:pt x="184" y="134"/>
                  </a:cubicBezTo>
                  <a:cubicBezTo>
                    <a:pt x="188" y="126"/>
                    <a:pt x="196" y="114"/>
                    <a:pt x="196" y="106"/>
                  </a:cubicBezTo>
                  <a:cubicBezTo>
                    <a:pt x="200" y="94"/>
                    <a:pt x="200" y="81"/>
                    <a:pt x="200" y="69"/>
                  </a:cubicBezTo>
                  <a:cubicBezTo>
                    <a:pt x="200" y="61"/>
                    <a:pt x="196" y="49"/>
                    <a:pt x="188" y="41"/>
                  </a:cubicBezTo>
                  <a:cubicBezTo>
                    <a:pt x="184" y="33"/>
                    <a:pt x="180" y="29"/>
                    <a:pt x="176" y="25"/>
                  </a:cubicBezTo>
                  <a:cubicBezTo>
                    <a:pt x="163" y="12"/>
                    <a:pt x="151" y="4"/>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35"/>
          <p:cNvGrpSpPr/>
          <p:nvPr/>
        </p:nvGrpSpPr>
        <p:grpSpPr>
          <a:xfrm>
            <a:off x="6047889" y="914175"/>
            <a:ext cx="2237047" cy="3315298"/>
            <a:chOff x="6158512" y="1077721"/>
            <a:chExt cx="2016447" cy="2988371"/>
          </a:xfrm>
        </p:grpSpPr>
        <p:sp>
          <p:nvSpPr>
            <p:cNvPr id="2269" name="Google Shape;2269;p35"/>
            <p:cNvSpPr/>
            <p:nvPr/>
          </p:nvSpPr>
          <p:spPr>
            <a:xfrm>
              <a:off x="6194334" y="1093487"/>
              <a:ext cx="1980626" cy="2972605"/>
            </a:xfrm>
            <a:custGeom>
              <a:avLst/>
              <a:gdLst/>
              <a:ahLst/>
              <a:cxnLst/>
              <a:rect l="l" t="t" r="r" b="b"/>
              <a:pathLst>
                <a:path w="32084" h="48153" extrusionOk="0">
                  <a:moveTo>
                    <a:pt x="14216" y="0"/>
                  </a:moveTo>
                  <a:cubicBezTo>
                    <a:pt x="12115" y="0"/>
                    <a:pt x="10636" y="1877"/>
                    <a:pt x="10266" y="5729"/>
                  </a:cubicBezTo>
                  <a:cubicBezTo>
                    <a:pt x="9870" y="9847"/>
                    <a:pt x="10978" y="14005"/>
                    <a:pt x="10978" y="14005"/>
                  </a:cubicBezTo>
                  <a:cubicBezTo>
                    <a:pt x="10978" y="14005"/>
                    <a:pt x="9593" y="17301"/>
                    <a:pt x="9593" y="20429"/>
                  </a:cubicBezTo>
                  <a:cubicBezTo>
                    <a:pt x="9593" y="22152"/>
                    <a:pt x="10424" y="23736"/>
                    <a:pt x="12028" y="24834"/>
                  </a:cubicBezTo>
                  <a:cubicBezTo>
                    <a:pt x="10988" y="27131"/>
                    <a:pt x="9751" y="28566"/>
                    <a:pt x="8771" y="29418"/>
                  </a:cubicBezTo>
                  <a:cubicBezTo>
                    <a:pt x="8751" y="29408"/>
                    <a:pt x="8721" y="29398"/>
                    <a:pt x="8702" y="29388"/>
                  </a:cubicBezTo>
                  <a:cubicBezTo>
                    <a:pt x="8226" y="29160"/>
                    <a:pt x="7702" y="28972"/>
                    <a:pt x="7207" y="28883"/>
                  </a:cubicBezTo>
                  <a:cubicBezTo>
                    <a:pt x="6915" y="28805"/>
                    <a:pt x="6670" y="28772"/>
                    <a:pt x="6463" y="28772"/>
                  </a:cubicBezTo>
                  <a:cubicBezTo>
                    <a:pt x="5962" y="28772"/>
                    <a:pt x="5688" y="28969"/>
                    <a:pt x="5534" y="29200"/>
                  </a:cubicBezTo>
                  <a:cubicBezTo>
                    <a:pt x="5474" y="29259"/>
                    <a:pt x="5415" y="29319"/>
                    <a:pt x="5356" y="29398"/>
                  </a:cubicBezTo>
                  <a:cubicBezTo>
                    <a:pt x="4930" y="29992"/>
                    <a:pt x="4980" y="30952"/>
                    <a:pt x="5197" y="32021"/>
                  </a:cubicBezTo>
                  <a:cubicBezTo>
                    <a:pt x="4207" y="32199"/>
                    <a:pt x="3712" y="33368"/>
                    <a:pt x="3712" y="34397"/>
                  </a:cubicBezTo>
                  <a:cubicBezTo>
                    <a:pt x="3712" y="35634"/>
                    <a:pt x="4326" y="36426"/>
                    <a:pt x="4980" y="36921"/>
                  </a:cubicBezTo>
                  <a:cubicBezTo>
                    <a:pt x="4445" y="37298"/>
                    <a:pt x="3782" y="37684"/>
                    <a:pt x="3128" y="37842"/>
                  </a:cubicBezTo>
                  <a:cubicBezTo>
                    <a:pt x="1663" y="38179"/>
                    <a:pt x="0" y="38743"/>
                    <a:pt x="0" y="40683"/>
                  </a:cubicBezTo>
                  <a:cubicBezTo>
                    <a:pt x="0" y="41406"/>
                    <a:pt x="228" y="42138"/>
                    <a:pt x="654" y="42732"/>
                  </a:cubicBezTo>
                  <a:cubicBezTo>
                    <a:pt x="970" y="43356"/>
                    <a:pt x="1564" y="44168"/>
                    <a:pt x="2643" y="44494"/>
                  </a:cubicBezTo>
                  <a:cubicBezTo>
                    <a:pt x="2902" y="44572"/>
                    <a:pt x="3217" y="44609"/>
                    <a:pt x="3574" y="44609"/>
                  </a:cubicBezTo>
                  <a:cubicBezTo>
                    <a:pt x="5547" y="44609"/>
                    <a:pt x="8815" y="43478"/>
                    <a:pt x="10969" y="41752"/>
                  </a:cubicBezTo>
                  <a:lnTo>
                    <a:pt x="11602" y="41812"/>
                  </a:lnTo>
                  <a:cubicBezTo>
                    <a:pt x="10860" y="42564"/>
                    <a:pt x="10533" y="43722"/>
                    <a:pt x="10800" y="44722"/>
                  </a:cubicBezTo>
                  <a:cubicBezTo>
                    <a:pt x="10879" y="45039"/>
                    <a:pt x="10988" y="45306"/>
                    <a:pt x="11117" y="45553"/>
                  </a:cubicBezTo>
                  <a:cubicBezTo>
                    <a:pt x="11117" y="45553"/>
                    <a:pt x="11562" y="47860"/>
                    <a:pt x="15314" y="48137"/>
                  </a:cubicBezTo>
                  <a:cubicBezTo>
                    <a:pt x="15449" y="48148"/>
                    <a:pt x="15588" y="48153"/>
                    <a:pt x="15729" y="48153"/>
                  </a:cubicBezTo>
                  <a:cubicBezTo>
                    <a:pt x="17206" y="48153"/>
                    <a:pt x="19010" y="47606"/>
                    <a:pt x="20600" y="46920"/>
                  </a:cubicBezTo>
                  <a:cubicBezTo>
                    <a:pt x="20996" y="47504"/>
                    <a:pt x="22877" y="47939"/>
                    <a:pt x="25144" y="47939"/>
                  </a:cubicBezTo>
                  <a:cubicBezTo>
                    <a:pt x="27688" y="47939"/>
                    <a:pt x="29757" y="47385"/>
                    <a:pt x="29757" y="46692"/>
                  </a:cubicBezTo>
                  <a:cubicBezTo>
                    <a:pt x="29757" y="46583"/>
                    <a:pt x="29698" y="46474"/>
                    <a:pt x="29599" y="46375"/>
                  </a:cubicBezTo>
                  <a:cubicBezTo>
                    <a:pt x="29757" y="46207"/>
                    <a:pt x="29846" y="46029"/>
                    <a:pt x="29846" y="45850"/>
                  </a:cubicBezTo>
                  <a:lnTo>
                    <a:pt x="29846" y="44455"/>
                  </a:lnTo>
                  <a:cubicBezTo>
                    <a:pt x="29896" y="44286"/>
                    <a:pt x="29846" y="44177"/>
                    <a:pt x="29846" y="44177"/>
                  </a:cubicBezTo>
                  <a:cubicBezTo>
                    <a:pt x="29846" y="44177"/>
                    <a:pt x="29836" y="44187"/>
                    <a:pt x="29836" y="44187"/>
                  </a:cubicBezTo>
                  <a:cubicBezTo>
                    <a:pt x="29836" y="44148"/>
                    <a:pt x="29817" y="44108"/>
                    <a:pt x="29807" y="44078"/>
                  </a:cubicBezTo>
                  <a:cubicBezTo>
                    <a:pt x="29817" y="43900"/>
                    <a:pt x="29728" y="43485"/>
                    <a:pt x="28718" y="43178"/>
                  </a:cubicBezTo>
                  <a:lnTo>
                    <a:pt x="28718" y="42821"/>
                  </a:lnTo>
                  <a:cubicBezTo>
                    <a:pt x="29876" y="42524"/>
                    <a:pt x="30628" y="42039"/>
                    <a:pt x="30628" y="41495"/>
                  </a:cubicBezTo>
                  <a:lnTo>
                    <a:pt x="30628" y="40168"/>
                  </a:lnTo>
                  <a:cubicBezTo>
                    <a:pt x="30688" y="39960"/>
                    <a:pt x="30628" y="39822"/>
                    <a:pt x="30628" y="39822"/>
                  </a:cubicBezTo>
                  <a:cubicBezTo>
                    <a:pt x="30628" y="39832"/>
                    <a:pt x="30618" y="39832"/>
                    <a:pt x="30618" y="39842"/>
                  </a:cubicBezTo>
                  <a:cubicBezTo>
                    <a:pt x="30609" y="39753"/>
                    <a:pt x="30569" y="39673"/>
                    <a:pt x="30529" y="39594"/>
                  </a:cubicBezTo>
                  <a:cubicBezTo>
                    <a:pt x="30490" y="39515"/>
                    <a:pt x="30420" y="39416"/>
                    <a:pt x="30302" y="39307"/>
                  </a:cubicBezTo>
                  <a:lnTo>
                    <a:pt x="30302" y="39307"/>
                  </a:lnTo>
                  <a:cubicBezTo>
                    <a:pt x="30413" y="39336"/>
                    <a:pt x="30527" y="39350"/>
                    <a:pt x="30641" y="39350"/>
                  </a:cubicBezTo>
                  <a:cubicBezTo>
                    <a:pt x="30841" y="39350"/>
                    <a:pt x="31040" y="39306"/>
                    <a:pt x="31222" y="39218"/>
                  </a:cubicBezTo>
                  <a:cubicBezTo>
                    <a:pt x="31608" y="39040"/>
                    <a:pt x="31895" y="38664"/>
                    <a:pt x="31975" y="38248"/>
                  </a:cubicBezTo>
                  <a:cubicBezTo>
                    <a:pt x="32014" y="38020"/>
                    <a:pt x="31994" y="37783"/>
                    <a:pt x="31945" y="37565"/>
                  </a:cubicBezTo>
                  <a:cubicBezTo>
                    <a:pt x="31905" y="37387"/>
                    <a:pt x="31846" y="37218"/>
                    <a:pt x="31737" y="37090"/>
                  </a:cubicBezTo>
                  <a:cubicBezTo>
                    <a:pt x="31624" y="36958"/>
                    <a:pt x="31467" y="36871"/>
                    <a:pt x="31307" y="36871"/>
                  </a:cubicBezTo>
                  <a:cubicBezTo>
                    <a:pt x="31299" y="36871"/>
                    <a:pt x="31290" y="36871"/>
                    <a:pt x="31282" y="36872"/>
                  </a:cubicBezTo>
                  <a:cubicBezTo>
                    <a:pt x="31688" y="36773"/>
                    <a:pt x="32004" y="36387"/>
                    <a:pt x="32044" y="35971"/>
                  </a:cubicBezTo>
                  <a:lnTo>
                    <a:pt x="32044" y="35981"/>
                  </a:lnTo>
                  <a:cubicBezTo>
                    <a:pt x="32084" y="35555"/>
                    <a:pt x="31856" y="35130"/>
                    <a:pt x="31490" y="34922"/>
                  </a:cubicBezTo>
                  <a:cubicBezTo>
                    <a:pt x="31306" y="34818"/>
                    <a:pt x="31096" y="34766"/>
                    <a:pt x="30886" y="34766"/>
                  </a:cubicBezTo>
                  <a:cubicBezTo>
                    <a:pt x="30675" y="34766"/>
                    <a:pt x="30465" y="34818"/>
                    <a:pt x="30282" y="34922"/>
                  </a:cubicBezTo>
                  <a:cubicBezTo>
                    <a:pt x="30549" y="34516"/>
                    <a:pt x="30460" y="33922"/>
                    <a:pt x="30104" y="33595"/>
                  </a:cubicBezTo>
                  <a:cubicBezTo>
                    <a:pt x="29895" y="33409"/>
                    <a:pt x="29620" y="33316"/>
                    <a:pt x="29342" y="33316"/>
                  </a:cubicBezTo>
                  <a:cubicBezTo>
                    <a:pt x="29132" y="33316"/>
                    <a:pt x="28921" y="33370"/>
                    <a:pt x="28738" y="33476"/>
                  </a:cubicBezTo>
                  <a:cubicBezTo>
                    <a:pt x="28431" y="33645"/>
                    <a:pt x="28193" y="33991"/>
                    <a:pt x="28253" y="34338"/>
                  </a:cubicBezTo>
                  <a:cubicBezTo>
                    <a:pt x="28021" y="34063"/>
                    <a:pt x="27656" y="33900"/>
                    <a:pt x="27292" y="33900"/>
                  </a:cubicBezTo>
                  <a:cubicBezTo>
                    <a:pt x="27236" y="33900"/>
                    <a:pt x="27180" y="33904"/>
                    <a:pt x="27124" y="33912"/>
                  </a:cubicBezTo>
                  <a:cubicBezTo>
                    <a:pt x="26778" y="32833"/>
                    <a:pt x="26263" y="31774"/>
                    <a:pt x="25758" y="30546"/>
                  </a:cubicBezTo>
                  <a:cubicBezTo>
                    <a:pt x="24966" y="28636"/>
                    <a:pt x="23481" y="26201"/>
                    <a:pt x="22739" y="25032"/>
                  </a:cubicBezTo>
                  <a:cubicBezTo>
                    <a:pt x="24907" y="23439"/>
                    <a:pt x="25956" y="20231"/>
                    <a:pt x="24402" y="14371"/>
                  </a:cubicBezTo>
                  <a:cubicBezTo>
                    <a:pt x="24402" y="14371"/>
                    <a:pt x="24917" y="11193"/>
                    <a:pt x="26619" y="8461"/>
                  </a:cubicBezTo>
                  <a:cubicBezTo>
                    <a:pt x="28332" y="5729"/>
                    <a:pt x="28648" y="2561"/>
                    <a:pt x="26025" y="1571"/>
                  </a:cubicBezTo>
                  <a:cubicBezTo>
                    <a:pt x="25580" y="1403"/>
                    <a:pt x="25155" y="1324"/>
                    <a:pt x="24750" y="1324"/>
                  </a:cubicBezTo>
                  <a:cubicBezTo>
                    <a:pt x="22780" y="1324"/>
                    <a:pt x="21282" y="3193"/>
                    <a:pt x="20165" y="5689"/>
                  </a:cubicBezTo>
                  <a:cubicBezTo>
                    <a:pt x="19096" y="8085"/>
                    <a:pt x="18888" y="10916"/>
                    <a:pt x="18848" y="11975"/>
                  </a:cubicBezTo>
                  <a:cubicBezTo>
                    <a:pt x="18512" y="11768"/>
                    <a:pt x="18145" y="11619"/>
                    <a:pt x="17759" y="11540"/>
                  </a:cubicBezTo>
                  <a:cubicBezTo>
                    <a:pt x="17570" y="11500"/>
                    <a:pt x="17377" y="11478"/>
                    <a:pt x="17185" y="11478"/>
                  </a:cubicBezTo>
                  <a:cubicBezTo>
                    <a:pt x="16945" y="11478"/>
                    <a:pt x="16708" y="11512"/>
                    <a:pt x="16482" y="11589"/>
                  </a:cubicBezTo>
                  <a:cubicBezTo>
                    <a:pt x="16364" y="10669"/>
                    <a:pt x="16294" y="9273"/>
                    <a:pt x="16562" y="7669"/>
                  </a:cubicBezTo>
                  <a:cubicBezTo>
                    <a:pt x="16918" y="5571"/>
                    <a:pt x="16997" y="304"/>
                    <a:pt x="14661" y="27"/>
                  </a:cubicBezTo>
                  <a:cubicBezTo>
                    <a:pt x="14510" y="9"/>
                    <a:pt x="14361" y="0"/>
                    <a:pt x="14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0" name="Google Shape;2270;p35"/>
            <p:cNvGrpSpPr/>
            <p:nvPr/>
          </p:nvGrpSpPr>
          <p:grpSpPr>
            <a:xfrm>
              <a:off x="6158512" y="1077721"/>
              <a:ext cx="1987991" cy="2988063"/>
              <a:chOff x="6158512" y="1077721"/>
              <a:chExt cx="1987991" cy="2988063"/>
            </a:xfrm>
          </p:grpSpPr>
          <p:sp>
            <p:nvSpPr>
              <p:cNvPr id="2271" name="Google Shape;2271;p35"/>
              <p:cNvSpPr/>
              <p:nvPr/>
            </p:nvSpPr>
            <p:spPr>
              <a:xfrm>
                <a:off x="6484734" y="3385924"/>
                <a:ext cx="1499668" cy="679860"/>
              </a:xfrm>
              <a:custGeom>
                <a:avLst/>
                <a:gdLst/>
                <a:ahLst/>
                <a:cxnLst/>
                <a:rect l="l" t="t" r="r" b="b"/>
                <a:pathLst>
                  <a:path w="24293" h="11013" extrusionOk="0">
                    <a:moveTo>
                      <a:pt x="24293" y="0"/>
                    </a:moveTo>
                    <a:lnTo>
                      <a:pt x="8276" y="1237"/>
                    </a:lnTo>
                    <a:lnTo>
                      <a:pt x="0" y="4781"/>
                    </a:lnTo>
                    <a:cubicBezTo>
                      <a:pt x="0" y="4781"/>
                      <a:pt x="436" y="6791"/>
                      <a:pt x="2287" y="7355"/>
                    </a:cubicBezTo>
                    <a:cubicBezTo>
                      <a:pt x="2545" y="7433"/>
                      <a:pt x="2860" y="7470"/>
                      <a:pt x="3218" y="7470"/>
                    </a:cubicBezTo>
                    <a:cubicBezTo>
                      <a:pt x="5191" y="7470"/>
                      <a:pt x="8460" y="6339"/>
                      <a:pt x="10622" y="4613"/>
                    </a:cubicBezTo>
                    <a:lnTo>
                      <a:pt x="11671" y="4712"/>
                    </a:lnTo>
                    <a:lnTo>
                      <a:pt x="10761" y="8414"/>
                    </a:lnTo>
                    <a:cubicBezTo>
                      <a:pt x="10761" y="8414"/>
                      <a:pt x="11216" y="10721"/>
                      <a:pt x="14968" y="10998"/>
                    </a:cubicBezTo>
                    <a:cubicBezTo>
                      <a:pt x="15099" y="11008"/>
                      <a:pt x="15234" y="11012"/>
                      <a:pt x="15372" y="11012"/>
                    </a:cubicBezTo>
                    <a:cubicBezTo>
                      <a:pt x="17754" y="11012"/>
                      <a:pt x="21004" y="9603"/>
                      <a:pt x="22838" y="8414"/>
                    </a:cubicBezTo>
                    <a:lnTo>
                      <a:pt x="24293" y="0"/>
                    </a:ln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5"/>
              <p:cNvSpPr/>
              <p:nvPr/>
            </p:nvSpPr>
            <p:spPr>
              <a:xfrm>
                <a:off x="7729069" y="3149795"/>
                <a:ext cx="410151" cy="444721"/>
              </a:xfrm>
              <a:custGeom>
                <a:avLst/>
                <a:gdLst/>
                <a:ahLst/>
                <a:cxnLst/>
                <a:rect l="l" t="t" r="r" b="b"/>
                <a:pathLst>
                  <a:path w="6644" h="7204" extrusionOk="0">
                    <a:moveTo>
                      <a:pt x="3894" y="0"/>
                    </a:moveTo>
                    <a:cubicBezTo>
                      <a:pt x="3686" y="0"/>
                      <a:pt x="3478" y="51"/>
                      <a:pt x="3297" y="152"/>
                    </a:cubicBezTo>
                    <a:cubicBezTo>
                      <a:pt x="2990" y="331"/>
                      <a:pt x="2763" y="677"/>
                      <a:pt x="2812" y="1024"/>
                    </a:cubicBezTo>
                    <a:cubicBezTo>
                      <a:pt x="2580" y="743"/>
                      <a:pt x="2214" y="586"/>
                      <a:pt x="1848" y="586"/>
                    </a:cubicBezTo>
                    <a:cubicBezTo>
                      <a:pt x="1698" y="586"/>
                      <a:pt x="1547" y="613"/>
                      <a:pt x="1406" y="667"/>
                    </a:cubicBezTo>
                    <a:cubicBezTo>
                      <a:pt x="921" y="855"/>
                      <a:pt x="595" y="1380"/>
                      <a:pt x="624" y="1895"/>
                    </a:cubicBezTo>
                    <a:cubicBezTo>
                      <a:pt x="624" y="1895"/>
                      <a:pt x="575" y="5062"/>
                      <a:pt x="426" y="5349"/>
                    </a:cubicBezTo>
                    <a:cubicBezTo>
                      <a:pt x="268" y="5646"/>
                      <a:pt x="1" y="6636"/>
                      <a:pt x="941" y="7042"/>
                    </a:cubicBezTo>
                    <a:cubicBezTo>
                      <a:pt x="1118" y="7118"/>
                      <a:pt x="1278" y="7148"/>
                      <a:pt x="1420" y="7148"/>
                    </a:cubicBezTo>
                    <a:cubicBezTo>
                      <a:pt x="2025" y="7148"/>
                      <a:pt x="2317" y="6597"/>
                      <a:pt x="2317" y="6597"/>
                    </a:cubicBezTo>
                    <a:cubicBezTo>
                      <a:pt x="2528" y="6971"/>
                      <a:pt x="2959" y="7204"/>
                      <a:pt x="3389" y="7204"/>
                    </a:cubicBezTo>
                    <a:cubicBezTo>
                      <a:pt x="3505" y="7204"/>
                      <a:pt x="3621" y="7187"/>
                      <a:pt x="3733" y="7151"/>
                    </a:cubicBezTo>
                    <a:cubicBezTo>
                      <a:pt x="4248" y="6983"/>
                      <a:pt x="4614" y="6419"/>
                      <a:pt x="4554" y="5874"/>
                    </a:cubicBezTo>
                    <a:lnTo>
                      <a:pt x="4554" y="5874"/>
                    </a:lnTo>
                    <a:cubicBezTo>
                      <a:pt x="4755" y="5985"/>
                      <a:pt x="4983" y="6039"/>
                      <a:pt x="5209" y="6039"/>
                    </a:cubicBezTo>
                    <a:cubicBezTo>
                      <a:pt x="5408" y="6039"/>
                      <a:pt x="5606" y="5997"/>
                      <a:pt x="5782" y="5914"/>
                    </a:cubicBezTo>
                    <a:cubicBezTo>
                      <a:pt x="6168" y="5726"/>
                      <a:pt x="6455" y="5349"/>
                      <a:pt x="6534" y="4934"/>
                    </a:cubicBezTo>
                    <a:cubicBezTo>
                      <a:pt x="6574" y="4706"/>
                      <a:pt x="6554" y="4478"/>
                      <a:pt x="6505" y="4251"/>
                    </a:cubicBezTo>
                    <a:cubicBezTo>
                      <a:pt x="6465" y="4082"/>
                      <a:pt x="6406" y="3914"/>
                      <a:pt x="6297" y="3776"/>
                    </a:cubicBezTo>
                    <a:cubicBezTo>
                      <a:pt x="6183" y="3653"/>
                      <a:pt x="6025" y="3557"/>
                      <a:pt x="5865" y="3557"/>
                    </a:cubicBezTo>
                    <a:cubicBezTo>
                      <a:pt x="5857" y="3557"/>
                      <a:pt x="5849" y="3557"/>
                      <a:pt x="5841" y="3558"/>
                    </a:cubicBezTo>
                    <a:cubicBezTo>
                      <a:pt x="6247" y="3459"/>
                      <a:pt x="6564" y="3083"/>
                      <a:pt x="6604" y="2657"/>
                    </a:cubicBezTo>
                    <a:cubicBezTo>
                      <a:pt x="6643" y="2241"/>
                      <a:pt x="6415" y="1815"/>
                      <a:pt x="6049" y="1608"/>
                    </a:cubicBezTo>
                    <a:cubicBezTo>
                      <a:pt x="5868" y="1500"/>
                      <a:pt x="5661" y="1448"/>
                      <a:pt x="5453" y="1448"/>
                    </a:cubicBezTo>
                    <a:cubicBezTo>
                      <a:pt x="5240" y="1448"/>
                      <a:pt x="5027" y="1502"/>
                      <a:pt x="4841" y="1608"/>
                    </a:cubicBezTo>
                    <a:cubicBezTo>
                      <a:pt x="5119" y="1202"/>
                      <a:pt x="5020" y="608"/>
                      <a:pt x="4663" y="281"/>
                    </a:cubicBezTo>
                    <a:cubicBezTo>
                      <a:pt x="4453" y="93"/>
                      <a:pt x="4174" y="0"/>
                      <a:pt x="3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5"/>
              <p:cNvSpPr/>
              <p:nvPr/>
            </p:nvSpPr>
            <p:spPr>
              <a:xfrm>
                <a:off x="7736415" y="3143374"/>
                <a:ext cx="410089" cy="457685"/>
              </a:xfrm>
              <a:custGeom>
                <a:avLst/>
                <a:gdLst/>
                <a:ahLst/>
                <a:cxnLst/>
                <a:rect l="l" t="t" r="r" b="b"/>
                <a:pathLst>
                  <a:path w="6643" h="7414" extrusionOk="0">
                    <a:moveTo>
                      <a:pt x="201" y="5389"/>
                    </a:moveTo>
                    <a:lnTo>
                      <a:pt x="201" y="5389"/>
                    </a:lnTo>
                    <a:cubicBezTo>
                      <a:pt x="201" y="5389"/>
                      <a:pt x="200" y="5391"/>
                      <a:pt x="199" y="5394"/>
                    </a:cubicBezTo>
                    <a:cubicBezTo>
                      <a:pt x="199" y="5394"/>
                      <a:pt x="199" y="5396"/>
                      <a:pt x="199" y="5399"/>
                    </a:cubicBezTo>
                    <a:lnTo>
                      <a:pt x="199" y="5399"/>
                    </a:lnTo>
                    <a:cubicBezTo>
                      <a:pt x="200" y="5394"/>
                      <a:pt x="202" y="5389"/>
                      <a:pt x="201" y="5389"/>
                    </a:cubicBezTo>
                    <a:close/>
                    <a:moveTo>
                      <a:pt x="199" y="5399"/>
                    </a:moveTo>
                    <a:cubicBezTo>
                      <a:pt x="197" y="5404"/>
                      <a:pt x="195" y="5409"/>
                      <a:pt x="196" y="5409"/>
                    </a:cubicBezTo>
                    <a:cubicBezTo>
                      <a:pt x="196" y="5409"/>
                      <a:pt x="197" y="5407"/>
                      <a:pt x="199" y="5404"/>
                    </a:cubicBezTo>
                    <a:cubicBezTo>
                      <a:pt x="199" y="5402"/>
                      <a:pt x="199" y="5400"/>
                      <a:pt x="199" y="5399"/>
                    </a:cubicBezTo>
                    <a:close/>
                    <a:moveTo>
                      <a:pt x="3762" y="216"/>
                    </a:moveTo>
                    <a:cubicBezTo>
                      <a:pt x="4218" y="216"/>
                      <a:pt x="4628" y="481"/>
                      <a:pt x="4742" y="939"/>
                    </a:cubicBezTo>
                    <a:cubicBezTo>
                      <a:pt x="4802" y="1187"/>
                      <a:pt x="4762" y="1444"/>
                      <a:pt x="4623" y="1652"/>
                    </a:cubicBezTo>
                    <a:cubicBezTo>
                      <a:pt x="4566" y="1726"/>
                      <a:pt x="4644" y="1813"/>
                      <a:pt x="4723" y="1813"/>
                    </a:cubicBezTo>
                    <a:cubicBezTo>
                      <a:pt x="4740" y="1813"/>
                      <a:pt x="4757" y="1809"/>
                      <a:pt x="4772" y="1801"/>
                    </a:cubicBezTo>
                    <a:cubicBezTo>
                      <a:pt x="4941" y="1708"/>
                      <a:pt x="5132" y="1661"/>
                      <a:pt x="5322" y="1661"/>
                    </a:cubicBezTo>
                    <a:cubicBezTo>
                      <a:pt x="5597" y="1661"/>
                      <a:pt x="5869" y="1760"/>
                      <a:pt x="6069" y="1959"/>
                    </a:cubicBezTo>
                    <a:cubicBezTo>
                      <a:pt x="6386" y="2276"/>
                      <a:pt x="6475" y="2761"/>
                      <a:pt x="6237" y="3147"/>
                    </a:cubicBezTo>
                    <a:cubicBezTo>
                      <a:pt x="6108" y="3345"/>
                      <a:pt x="5920" y="3493"/>
                      <a:pt x="5683" y="3553"/>
                    </a:cubicBezTo>
                    <a:cubicBezTo>
                      <a:pt x="5567" y="3582"/>
                      <a:pt x="5583" y="3771"/>
                      <a:pt x="5703" y="3771"/>
                    </a:cubicBezTo>
                    <a:cubicBezTo>
                      <a:pt x="5706" y="3771"/>
                      <a:pt x="5709" y="3771"/>
                      <a:pt x="5712" y="3771"/>
                    </a:cubicBezTo>
                    <a:cubicBezTo>
                      <a:pt x="5718" y="3770"/>
                      <a:pt x="5723" y="3770"/>
                      <a:pt x="5728" y="3770"/>
                    </a:cubicBezTo>
                    <a:cubicBezTo>
                      <a:pt x="5733" y="3770"/>
                      <a:pt x="5738" y="3770"/>
                      <a:pt x="5742" y="3771"/>
                    </a:cubicBezTo>
                    <a:lnTo>
                      <a:pt x="5742" y="3771"/>
                    </a:lnTo>
                    <a:lnTo>
                      <a:pt x="5742" y="3771"/>
                    </a:lnTo>
                    <a:cubicBezTo>
                      <a:pt x="5742" y="3771"/>
                      <a:pt x="5742" y="3771"/>
                      <a:pt x="5742" y="3771"/>
                    </a:cubicBezTo>
                    <a:lnTo>
                      <a:pt x="5742" y="3771"/>
                    </a:lnTo>
                    <a:cubicBezTo>
                      <a:pt x="5993" y="3779"/>
                      <a:pt x="6160" y="4007"/>
                      <a:pt x="6227" y="4226"/>
                    </a:cubicBezTo>
                    <a:cubicBezTo>
                      <a:pt x="6316" y="4493"/>
                      <a:pt x="6346" y="4790"/>
                      <a:pt x="6287" y="5058"/>
                    </a:cubicBezTo>
                    <a:cubicBezTo>
                      <a:pt x="6178" y="5523"/>
                      <a:pt x="5811" y="5899"/>
                      <a:pt x="5346" y="5998"/>
                    </a:cubicBezTo>
                    <a:cubicBezTo>
                      <a:pt x="5259" y="6019"/>
                      <a:pt x="5170" y="6029"/>
                      <a:pt x="5081" y="6029"/>
                    </a:cubicBezTo>
                    <a:cubicBezTo>
                      <a:pt x="4878" y="6029"/>
                      <a:pt x="4674" y="5976"/>
                      <a:pt x="4495" y="5879"/>
                    </a:cubicBezTo>
                    <a:cubicBezTo>
                      <a:pt x="4479" y="5873"/>
                      <a:pt x="4462" y="5869"/>
                      <a:pt x="4445" y="5869"/>
                    </a:cubicBezTo>
                    <a:cubicBezTo>
                      <a:pt x="4383" y="5869"/>
                      <a:pt x="4319" y="5909"/>
                      <a:pt x="4326" y="5978"/>
                    </a:cubicBezTo>
                    <a:cubicBezTo>
                      <a:pt x="4366" y="6374"/>
                      <a:pt x="4178" y="6780"/>
                      <a:pt x="3851" y="7008"/>
                    </a:cubicBezTo>
                    <a:cubicBezTo>
                      <a:pt x="3670" y="7134"/>
                      <a:pt x="3464" y="7196"/>
                      <a:pt x="3256" y="7196"/>
                    </a:cubicBezTo>
                    <a:cubicBezTo>
                      <a:pt x="3089" y="7196"/>
                      <a:pt x="2921" y="7156"/>
                      <a:pt x="2762" y="7077"/>
                    </a:cubicBezTo>
                    <a:cubicBezTo>
                      <a:pt x="2564" y="6978"/>
                      <a:pt x="2396" y="6839"/>
                      <a:pt x="2287" y="6641"/>
                    </a:cubicBezTo>
                    <a:cubicBezTo>
                      <a:pt x="2267" y="6607"/>
                      <a:pt x="2228" y="6589"/>
                      <a:pt x="2190" y="6589"/>
                    </a:cubicBezTo>
                    <a:cubicBezTo>
                      <a:pt x="2151" y="6589"/>
                      <a:pt x="2114" y="6607"/>
                      <a:pt x="2099" y="6641"/>
                    </a:cubicBezTo>
                    <a:cubicBezTo>
                      <a:pt x="2079" y="6681"/>
                      <a:pt x="2050" y="6711"/>
                      <a:pt x="2030" y="6750"/>
                    </a:cubicBezTo>
                    <a:cubicBezTo>
                      <a:pt x="2030" y="6750"/>
                      <a:pt x="2024" y="6756"/>
                      <a:pt x="2020" y="6760"/>
                    </a:cubicBezTo>
                    <a:cubicBezTo>
                      <a:pt x="2022" y="6758"/>
                      <a:pt x="2023" y="6757"/>
                      <a:pt x="2023" y="6757"/>
                    </a:cubicBezTo>
                    <a:lnTo>
                      <a:pt x="2023" y="6757"/>
                    </a:lnTo>
                    <a:cubicBezTo>
                      <a:pt x="2023" y="6757"/>
                      <a:pt x="2010" y="6772"/>
                      <a:pt x="2010" y="6780"/>
                    </a:cubicBezTo>
                    <a:cubicBezTo>
                      <a:pt x="1990" y="6800"/>
                      <a:pt x="1980" y="6810"/>
                      <a:pt x="1961" y="6829"/>
                    </a:cubicBezTo>
                    <a:cubicBezTo>
                      <a:pt x="1921" y="6869"/>
                      <a:pt x="1881" y="6909"/>
                      <a:pt x="1842" y="6948"/>
                    </a:cubicBezTo>
                    <a:cubicBezTo>
                      <a:pt x="1694" y="7075"/>
                      <a:pt x="1501" y="7137"/>
                      <a:pt x="1302" y="7137"/>
                    </a:cubicBezTo>
                    <a:cubicBezTo>
                      <a:pt x="1221" y="7137"/>
                      <a:pt x="1140" y="7127"/>
                      <a:pt x="1060" y="7107"/>
                    </a:cubicBezTo>
                    <a:cubicBezTo>
                      <a:pt x="743" y="7027"/>
                      <a:pt x="436" y="6829"/>
                      <a:pt x="317" y="6503"/>
                    </a:cubicBezTo>
                    <a:cubicBezTo>
                      <a:pt x="228" y="6265"/>
                      <a:pt x="238" y="5998"/>
                      <a:pt x="298" y="5760"/>
                    </a:cubicBezTo>
                    <a:cubicBezTo>
                      <a:pt x="317" y="5711"/>
                      <a:pt x="327" y="5661"/>
                      <a:pt x="347" y="5612"/>
                    </a:cubicBezTo>
                    <a:cubicBezTo>
                      <a:pt x="357" y="5602"/>
                      <a:pt x="357" y="5592"/>
                      <a:pt x="357" y="5582"/>
                    </a:cubicBezTo>
                    <a:cubicBezTo>
                      <a:pt x="360" y="5577"/>
                      <a:pt x="361" y="5575"/>
                      <a:pt x="361" y="5575"/>
                    </a:cubicBezTo>
                    <a:cubicBezTo>
                      <a:pt x="362" y="5575"/>
                      <a:pt x="361" y="5579"/>
                      <a:pt x="362" y="5579"/>
                    </a:cubicBezTo>
                    <a:cubicBezTo>
                      <a:pt x="363" y="5579"/>
                      <a:pt x="364" y="5578"/>
                      <a:pt x="367" y="5572"/>
                    </a:cubicBezTo>
                    <a:cubicBezTo>
                      <a:pt x="367" y="5552"/>
                      <a:pt x="377" y="5533"/>
                      <a:pt x="387" y="5513"/>
                    </a:cubicBezTo>
                    <a:cubicBezTo>
                      <a:pt x="416" y="5463"/>
                      <a:pt x="426" y="5414"/>
                      <a:pt x="436" y="5354"/>
                    </a:cubicBezTo>
                    <a:cubicBezTo>
                      <a:pt x="476" y="5166"/>
                      <a:pt x="496" y="4968"/>
                      <a:pt x="505" y="4770"/>
                    </a:cubicBezTo>
                    <a:cubicBezTo>
                      <a:pt x="545" y="4216"/>
                      <a:pt x="565" y="3662"/>
                      <a:pt x="585" y="3107"/>
                    </a:cubicBezTo>
                    <a:cubicBezTo>
                      <a:pt x="594" y="2751"/>
                      <a:pt x="613" y="2394"/>
                      <a:pt x="605" y="2047"/>
                    </a:cubicBezTo>
                    <a:lnTo>
                      <a:pt x="605" y="2047"/>
                    </a:lnTo>
                    <a:cubicBezTo>
                      <a:pt x="611" y="2033"/>
                      <a:pt x="614" y="2017"/>
                      <a:pt x="614" y="1999"/>
                    </a:cubicBezTo>
                    <a:cubicBezTo>
                      <a:pt x="594" y="1623"/>
                      <a:pt x="763" y="1256"/>
                      <a:pt x="1060" y="1029"/>
                    </a:cubicBezTo>
                    <a:cubicBezTo>
                      <a:pt x="1254" y="873"/>
                      <a:pt x="1490" y="803"/>
                      <a:pt x="1727" y="803"/>
                    </a:cubicBezTo>
                    <a:cubicBezTo>
                      <a:pt x="1853" y="803"/>
                      <a:pt x="1979" y="823"/>
                      <a:pt x="2099" y="860"/>
                    </a:cubicBezTo>
                    <a:cubicBezTo>
                      <a:pt x="2307" y="930"/>
                      <a:pt x="2475" y="1048"/>
                      <a:pt x="2614" y="1207"/>
                    </a:cubicBezTo>
                    <a:cubicBezTo>
                      <a:pt x="2636" y="1234"/>
                      <a:pt x="2662" y="1246"/>
                      <a:pt x="2687" y="1246"/>
                    </a:cubicBezTo>
                    <a:cubicBezTo>
                      <a:pt x="2753" y="1246"/>
                      <a:pt x="2816" y="1169"/>
                      <a:pt x="2802" y="1098"/>
                    </a:cubicBezTo>
                    <a:cubicBezTo>
                      <a:pt x="2762" y="860"/>
                      <a:pt x="2901" y="633"/>
                      <a:pt x="3069" y="474"/>
                    </a:cubicBezTo>
                    <a:cubicBezTo>
                      <a:pt x="3247" y="316"/>
                      <a:pt x="3485" y="227"/>
                      <a:pt x="3713" y="217"/>
                    </a:cubicBezTo>
                    <a:cubicBezTo>
                      <a:pt x="3729" y="216"/>
                      <a:pt x="3746" y="216"/>
                      <a:pt x="3762" y="216"/>
                    </a:cubicBezTo>
                    <a:close/>
                    <a:moveTo>
                      <a:pt x="3776" y="0"/>
                    </a:moveTo>
                    <a:cubicBezTo>
                      <a:pt x="3484" y="0"/>
                      <a:pt x="3190" y="92"/>
                      <a:pt x="2960" y="276"/>
                    </a:cubicBezTo>
                    <a:cubicBezTo>
                      <a:pt x="2768" y="426"/>
                      <a:pt x="2632" y="637"/>
                      <a:pt x="2589" y="873"/>
                    </a:cubicBezTo>
                    <a:lnTo>
                      <a:pt x="2589" y="873"/>
                    </a:lnTo>
                    <a:cubicBezTo>
                      <a:pt x="2348" y="684"/>
                      <a:pt x="2038" y="578"/>
                      <a:pt x="1733" y="578"/>
                    </a:cubicBezTo>
                    <a:cubicBezTo>
                      <a:pt x="1693" y="578"/>
                      <a:pt x="1653" y="579"/>
                      <a:pt x="1614" y="583"/>
                    </a:cubicBezTo>
                    <a:cubicBezTo>
                      <a:pt x="1188" y="623"/>
                      <a:pt x="783" y="880"/>
                      <a:pt x="565" y="1276"/>
                    </a:cubicBezTo>
                    <a:cubicBezTo>
                      <a:pt x="436" y="1494"/>
                      <a:pt x="377" y="1751"/>
                      <a:pt x="387" y="1999"/>
                    </a:cubicBezTo>
                    <a:cubicBezTo>
                      <a:pt x="377" y="2315"/>
                      <a:pt x="377" y="2642"/>
                      <a:pt x="367" y="2969"/>
                    </a:cubicBezTo>
                    <a:cubicBezTo>
                      <a:pt x="347" y="3543"/>
                      <a:pt x="327" y="4117"/>
                      <a:pt x="288" y="4701"/>
                    </a:cubicBezTo>
                    <a:cubicBezTo>
                      <a:pt x="278" y="4820"/>
                      <a:pt x="268" y="4929"/>
                      <a:pt x="258" y="5048"/>
                    </a:cubicBezTo>
                    <a:cubicBezTo>
                      <a:pt x="248" y="5097"/>
                      <a:pt x="248" y="5147"/>
                      <a:pt x="238" y="5196"/>
                    </a:cubicBezTo>
                    <a:cubicBezTo>
                      <a:pt x="240" y="5190"/>
                      <a:pt x="241" y="5188"/>
                      <a:pt x="242" y="5188"/>
                    </a:cubicBezTo>
                    <a:cubicBezTo>
                      <a:pt x="245" y="5188"/>
                      <a:pt x="238" y="5228"/>
                      <a:pt x="238" y="5236"/>
                    </a:cubicBezTo>
                    <a:cubicBezTo>
                      <a:pt x="228" y="5256"/>
                      <a:pt x="228" y="5265"/>
                      <a:pt x="228" y="5285"/>
                    </a:cubicBezTo>
                    <a:cubicBezTo>
                      <a:pt x="218" y="5315"/>
                      <a:pt x="218" y="5345"/>
                      <a:pt x="208" y="5374"/>
                    </a:cubicBezTo>
                    <a:cubicBezTo>
                      <a:pt x="208" y="5384"/>
                      <a:pt x="199" y="5394"/>
                      <a:pt x="199" y="5404"/>
                    </a:cubicBezTo>
                    <a:cubicBezTo>
                      <a:pt x="199" y="5407"/>
                      <a:pt x="199" y="5410"/>
                      <a:pt x="199" y="5414"/>
                    </a:cubicBezTo>
                    <a:cubicBezTo>
                      <a:pt x="149" y="5503"/>
                      <a:pt x="109" y="5602"/>
                      <a:pt x="90" y="5701"/>
                    </a:cubicBezTo>
                    <a:cubicBezTo>
                      <a:pt x="20" y="5968"/>
                      <a:pt x="1" y="6265"/>
                      <a:pt x="90" y="6532"/>
                    </a:cubicBezTo>
                    <a:cubicBezTo>
                      <a:pt x="208" y="6889"/>
                      <a:pt x="486" y="7126"/>
                      <a:pt x="832" y="7265"/>
                    </a:cubicBezTo>
                    <a:cubicBezTo>
                      <a:pt x="985" y="7328"/>
                      <a:pt x="1141" y="7360"/>
                      <a:pt x="1295" y="7360"/>
                    </a:cubicBezTo>
                    <a:cubicBezTo>
                      <a:pt x="1481" y="7360"/>
                      <a:pt x="1664" y="7313"/>
                      <a:pt x="1832" y="7216"/>
                    </a:cubicBezTo>
                    <a:cubicBezTo>
                      <a:pt x="1970" y="7139"/>
                      <a:pt x="2090" y="7027"/>
                      <a:pt x="2188" y="6902"/>
                    </a:cubicBezTo>
                    <a:lnTo>
                      <a:pt x="2188" y="6902"/>
                    </a:lnTo>
                    <a:cubicBezTo>
                      <a:pt x="2438" y="7214"/>
                      <a:pt x="2829" y="7405"/>
                      <a:pt x="3228" y="7414"/>
                    </a:cubicBezTo>
                    <a:cubicBezTo>
                      <a:pt x="3236" y="7414"/>
                      <a:pt x="3244" y="7414"/>
                      <a:pt x="3252" y="7414"/>
                    </a:cubicBezTo>
                    <a:cubicBezTo>
                      <a:pt x="3699" y="7414"/>
                      <a:pt x="4143" y="7149"/>
                      <a:pt x="4376" y="6750"/>
                    </a:cubicBezTo>
                    <a:cubicBezTo>
                      <a:pt x="4476" y="6565"/>
                      <a:pt x="4541" y="6362"/>
                      <a:pt x="4550" y="6155"/>
                    </a:cubicBezTo>
                    <a:lnTo>
                      <a:pt x="4550" y="6155"/>
                    </a:lnTo>
                    <a:cubicBezTo>
                      <a:pt x="4718" y="6217"/>
                      <a:pt x="4896" y="6248"/>
                      <a:pt x="5073" y="6248"/>
                    </a:cubicBezTo>
                    <a:cubicBezTo>
                      <a:pt x="5435" y="6248"/>
                      <a:pt x="5795" y="6119"/>
                      <a:pt x="6069" y="5869"/>
                    </a:cubicBezTo>
                    <a:cubicBezTo>
                      <a:pt x="6524" y="5444"/>
                      <a:pt x="6643" y="4761"/>
                      <a:pt x="6445" y="4176"/>
                    </a:cubicBezTo>
                    <a:cubicBezTo>
                      <a:pt x="6373" y="3961"/>
                      <a:pt x="6242" y="3751"/>
                      <a:pt x="6053" y="3637"/>
                    </a:cubicBezTo>
                    <a:lnTo>
                      <a:pt x="6053" y="3637"/>
                    </a:lnTo>
                    <a:cubicBezTo>
                      <a:pt x="6400" y="3420"/>
                      <a:pt x="6624" y="3014"/>
                      <a:pt x="6593" y="2603"/>
                    </a:cubicBezTo>
                    <a:cubicBezTo>
                      <a:pt x="6564" y="2078"/>
                      <a:pt x="6148" y="1583"/>
                      <a:pt x="5613" y="1474"/>
                    </a:cubicBezTo>
                    <a:cubicBezTo>
                      <a:pt x="5517" y="1454"/>
                      <a:pt x="5420" y="1443"/>
                      <a:pt x="5323" y="1443"/>
                    </a:cubicBezTo>
                    <a:cubicBezTo>
                      <a:pt x="5192" y="1443"/>
                      <a:pt x="5063" y="1462"/>
                      <a:pt x="4938" y="1498"/>
                    </a:cubicBezTo>
                    <a:lnTo>
                      <a:pt x="4938" y="1498"/>
                    </a:lnTo>
                    <a:cubicBezTo>
                      <a:pt x="5074" y="1066"/>
                      <a:pt x="4923" y="552"/>
                      <a:pt x="4564" y="266"/>
                    </a:cubicBezTo>
                    <a:cubicBezTo>
                      <a:pt x="4348" y="89"/>
                      <a:pt x="4063" y="0"/>
                      <a:pt x="3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5"/>
              <p:cNvSpPr/>
              <p:nvPr/>
            </p:nvSpPr>
            <p:spPr>
              <a:xfrm>
                <a:off x="6158512" y="2595740"/>
                <a:ext cx="1724004" cy="1413551"/>
              </a:xfrm>
              <a:custGeom>
                <a:avLst/>
                <a:gdLst/>
                <a:ahLst/>
                <a:cxnLst/>
                <a:rect l="l" t="t" r="r" b="b"/>
                <a:pathLst>
                  <a:path w="27927" h="22898" extrusionOk="0">
                    <a:moveTo>
                      <a:pt x="12246" y="0"/>
                    </a:moveTo>
                    <a:cubicBezTo>
                      <a:pt x="10187" y="4950"/>
                      <a:pt x="7128" y="6197"/>
                      <a:pt x="7128" y="6197"/>
                    </a:cubicBezTo>
                    <a:lnTo>
                      <a:pt x="7138" y="6197"/>
                    </a:lnTo>
                    <a:lnTo>
                      <a:pt x="6079" y="11662"/>
                    </a:lnTo>
                    <a:cubicBezTo>
                      <a:pt x="6079" y="11662"/>
                      <a:pt x="4584" y="13156"/>
                      <a:pt x="3129" y="13493"/>
                    </a:cubicBezTo>
                    <a:cubicBezTo>
                      <a:pt x="1664" y="13839"/>
                      <a:pt x="1" y="14404"/>
                      <a:pt x="1" y="16344"/>
                    </a:cubicBezTo>
                    <a:cubicBezTo>
                      <a:pt x="1" y="18011"/>
                      <a:pt x="1207" y="19737"/>
                      <a:pt x="3325" y="19737"/>
                    </a:cubicBezTo>
                    <a:cubicBezTo>
                      <a:pt x="3671" y="19737"/>
                      <a:pt x="4042" y="19691"/>
                      <a:pt x="4436" y="19591"/>
                    </a:cubicBezTo>
                    <a:cubicBezTo>
                      <a:pt x="9276" y="18373"/>
                      <a:pt x="12296" y="15493"/>
                      <a:pt x="12296" y="15493"/>
                    </a:cubicBezTo>
                    <a:cubicBezTo>
                      <a:pt x="12296" y="15493"/>
                      <a:pt x="13276" y="15760"/>
                      <a:pt x="14167" y="15760"/>
                    </a:cubicBezTo>
                    <a:cubicBezTo>
                      <a:pt x="15176" y="15760"/>
                      <a:pt x="16285" y="15493"/>
                      <a:pt x="16285" y="15493"/>
                    </a:cubicBezTo>
                    <a:lnTo>
                      <a:pt x="16285" y="15493"/>
                    </a:lnTo>
                    <a:cubicBezTo>
                      <a:pt x="16285" y="15493"/>
                      <a:pt x="15255" y="16512"/>
                      <a:pt x="13286" y="16680"/>
                    </a:cubicBezTo>
                    <a:cubicBezTo>
                      <a:pt x="11425" y="16839"/>
                      <a:pt x="10385" y="18799"/>
                      <a:pt x="10801" y="20383"/>
                    </a:cubicBezTo>
                    <a:cubicBezTo>
                      <a:pt x="11326" y="22442"/>
                      <a:pt x="13028" y="22897"/>
                      <a:pt x="14721" y="22897"/>
                    </a:cubicBezTo>
                    <a:cubicBezTo>
                      <a:pt x="16968" y="22897"/>
                      <a:pt x="20165" y="22026"/>
                      <a:pt x="21957" y="20749"/>
                    </a:cubicBezTo>
                    <a:cubicBezTo>
                      <a:pt x="25135" y="18472"/>
                      <a:pt x="26996" y="16294"/>
                      <a:pt x="27461" y="13493"/>
                    </a:cubicBezTo>
                    <a:cubicBezTo>
                      <a:pt x="27926" y="10691"/>
                      <a:pt x="26847" y="8821"/>
                      <a:pt x="25759" y="6207"/>
                    </a:cubicBezTo>
                    <a:cubicBezTo>
                      <a:pt x="24680" y="3594"/>
                      <a:pt x="22294" y="0"/>
                      <a:pt x="22294"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5"/>
              <p:cNvSpPr/>
              <p:nvPr/>
            </p:nvSpPr>
            <p:spPr>
              <a:xfrm>
                <a:off x="6904065" y="3762928"/>
                <a:ext cx="162665" cy="166925"/>
              </a:xfrm>
              <a:custGeom>
                <a:avLst/>
                <a:gdLst/>
                <a:ahLst/>
                <a:cxnLst/>
                <a:rect l="l" t="t" r="r" b="b"/>
                <a:pathLst>
                  <a:path w="2635" h="2704" extrusionOk="0">
                    <a:moveTo>
                      <a:pt x="1317" y="1"/>
                    </a:moveTo>
                    <a:cubicBezTo>
                      <a:pt x="595" y="1"/>
                      <a:pt x="1" y="605"/>
                      <a:pt x="1" y="1357"/>
                    </a:cubicBezTo>
                    <a:cubicBezTo>
                      <a:pt x="1" y="2099"/>
                      <a:pt x="595" y="2703"/>
                      <a:pt x="1317" y="2703"/>
                    </a:cubicBezTo>
                    <a:cubicBezTo>
                      <a:pt x="2050" y="2703"/>
                      <a:pt x="2634" y="2099"/>
                      <a:pt x="2634" y="1357"/>
                    </a:cubicBezTo>
                    <a:cubicBezTo>
                      <a:pt x="2634" y="605"/>
                      <a:pt x="2050" y="1"/>
                      <a:pt x="1317"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5"/>
              <p:cNvSpPr/>
              <p:nvPr/>
            </p:nvSpPr>
            <p:spPr>
              <a:xfrm>
                <a:off x="6893077" y="3706134"/>
                <a:ext cx="48954" cy="50744"/>
              </a:xfrm>
              <a:custGeom>
                <a:avLst/>
                <a:gdLst/>
                <a:ahLst/>
                <a:cxnLst/>
                <a:rect l="l" t="t" r="r" b="b"/>
                <a:pathLst>
                  <a:path w="793" h="822" extrusionOk="0">
                    <a:moveTo>
                      <a:pt x="397" y="0"/>
                    </a:moveTo>
                    <a:cubicBezTo>
                      <a:pt x="179" y="0"/>
                      <a:pt x="1" y="188"/>
                      <a:pt x="1" y="416"/>
                    </a:cubicBezTo>
                    <a:cubicBezTo>
                      <a:pt x="1" y="644"/>
                      <a:pt x="179" y="822"/>
                      <a:pt x="397" y="822"/>
                    </a:cubicBezTo>
                    <a:cubicBezTo>
                      <a:pt x="614" y="822"/>
                      <a:pt x="793" y="644"/>
                      <a:pt x="793" y="416"/>
                    </a:cubicBezTo>
                    <a:cubicBezTo>
                      <a:pt x="793" y="188"/>
                      <a:pt x="614" y="0"/>
                      <a:pt x="397" y="0"/>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5"/>
              <p:cNvSpPr/>
              <p:nvPr/>
            </p:nvSpPr>
            <p:spPr>
              <a:xfrm>
                <a:off x="6962774" y="3680453"/>
                <a:ext cx="49571" cy="51361"/>
              </a:xfrm>
              <a:custGeom>
                <a:avLst/>
                <a:gdLst/>
                <a:ahLst/>
                <a:cxnLst/>
                <a:rect l="l" t="t" r="r" b="b"/>
                <a:pathLst>
                  <a:path w="803" h="832" extrusionOk="0">
                    <a:moveTo>
                      <a:pt x="396" y="0"/>
                    </a:moveTo>
                    <a:cubicBezTo>
                      <a:pt x="178" y="0"/>
                      <a:pt x="0" y="189"/>
                      <a:pt x="0" y="416"/>
                    </a:cubicBezTo>
                    <a:cubicBezTo>
                      <a:pt x="0" y="644"/>
                      <a:pt x="178" y="832"/>
                      <a:pt x="396" y="832"/>
                    </a:cubicBezTo>
                    <a:cubicBezTo>
                      <a:pt x="614" y="832"/>
                      <a:pt x="802" y="644"/>
                      <a:pt x="802" y="416"/>
                    </a:cubicBezTo>
                    <a:cubicBezTo>
                      <a:pt x="802" y="189"/>
                      <a:pt x="614" y="0"/>
                      <a:pt x="396" y="0"/>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5"/>
              <p:cNvSpPr/>
              <p:nvPr/>
            </p:nvSpPr>
            <p:spPr>
              <a:xfrm>
                <a:off x="7034878" y="3704282"/>
                <a:ext cx="49571" cy="51423"/>
              </a:xfrm>
              <a:custGeom>
                <a:avLst/>
                <a:gdLst/>
                <a:ahLst/>
                <a:cxnLst/>
                <a:rect l="l" t="t" r="r" b="b"/>
                <a:pathLst>
                  <a:path w="803" h="833" extrusionOk="0">
                    <a:moveTo>
                      <a:pt x="406" y="0"/>
                    </a:moveTo>
                    <a:cubicBezTo>
                      <a:pt x="178" y="0"/>
                      <a:pt x="0" y="189"/>
                      <a:pt x="0" y="416"/>
                    </a:cubicBezTo>
                    <a:cubicBezTo>
                      <a:pt x="0" y="644"/>
                      <a:pt x="178" y="832"/>
                      <a:pt x="406" y="832"/>
                    </a:cubicBezTo>
                    <a:cubicBezTo>
                      <a:pt x="624" y="832"/>
                      <a:pt x="802" y="644"/>
                      <a:pt x="802" y="416"/>
                    </a:cubicBezTo>
                    <a:cubicBezTo>
                      <a:pt x="802" y="189"/>
                      <a:pt x="624" y="0"/>
                      <a:pt x="406" y="0"/>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5"/>
              <p:cNvSpPr/>
              <p:nvPr/>
            </p:nvSpPr>
            <p:spPr>
              <a:xfrm>
                <a:off x="6239198" y="3591681"/>
                <a:ext cx="164455" cy="158035"/>
              </a:xfrm>
              <a:custGeom>
                <a:avLst/>
                <a:gdLst/>
                <a:ahLst/>
                <a:cxnLst/>
                <a:rect l="l" t="t" r="r" b="b"/>
                <a:pathLst>
                  <a:path w="2664" h="2560" extrusionOk="0">
                    <a:moveTo>
                      <a:pt x="1333" y="0"/>
                    </a:moveTo>
                    <a:cubicBezTo>
                      <a:pt x="1275" y="0"/>
                      <a:pt x="1217" y="4"/>
                      <a:pt x="1159" y="13"/>
                    </a:cubicBezTo>
                    <a:cubicBezTo>
                      <a:pt x="476" y="102"/>
                      <a:pt x="1" y="745"/>
                      <a:pt x="100" y="1448"/>
                    </a:cubicBezTo>
                    <a:cubicBezTo>
                      <a:pt x="181" y="2091"/>
                      <a:pt x="718" y="2560"/>
                      <a:pt x="1331" y="2560"/>
                    </a:cubicBezTo>
                    <a:cubicBezTo>
                      <a:pt x="1388" y="2560"/>
                      <a:pt x="1447" y="2556"/>
                      <a:pt x="1505" y="2547"/>
                    </a:cubicBezTo>
                    <a:cubicBezTo>
                      <a:pt x="2188" y="2458"/>
                      <a:pt x="2663" y="1815"/>
                      <a:pt x="2564" y="1112"/>
                    </a:cubicBezTo>
                    <a:cubicBezTo>
                      <a:pt x="2483" y="469"/>
                      <a:pt x="1946" y="0"/>
                      <a:pt x="1333" y="0"/>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5"/>
              <p:cNvSpPr/>
              <p:nvPr/>
            </p:nvSpPr>
            <p:spPr>
              <a:xfrm>
                <a:off x="6218394" y="3547109"/>
                <a:ext cx="49571" cy="48583"/>
              </a:xfrm>
              <a:custGeom>
                <a:avLst/>
                <a:gdLst/>
                <a:ahLst/>
                <a:cxnLst/>
                <a:rect l="l" t="t" r="r" b="b"/>
                <a:pathLst>
                  <a:path w="803" h="787" extrusionOk="0">
                    <a:moveTo>
                      <a:pt x="385" y="1"/>
                    </a:moveTo>
                    <a:cubicBezTo>
                      <a:pt x="372" y="1"/>
                      <a:pt x="360" y="1"/>
                      <a:pt x="347" y="2"/>
                    </a:cubicBezTo>
                    <a:cubicBezTo>
                      <a:pt x="140" y="32"/>
                      <a:pt x="1" y="230"/>
                      <a:pt x="21" y="448"/>
                    </a:cubicBezTo>
                    <a:cubicBezTo>
                      <a:pt x="49" y="643"/>
                      <a:pt x="225" y="786"/>
                      <a:pt x="419" y="786"/>
                    </a:cubicBezTo>
                    <a:cubicBezTo>
                      <a:pt x="431" y="786"/>
                      <a:pt x="444" y="786"/>
                      <a:pt x="456" y="784"/>
                    </a:cubicBezTo>
                    <a:cubicBezTo>
                      <a:pt x="664" y="755"/>
                      <a:pt x="803" y="557"/>
                      <a:pt x="773" y="339"/>
                    </a:cubicBezTo>
                    <a:cubicBezTo>
                      <a:pt x="745" y="144"/>
                      <a:pt x="577" y="1"/>
                      <a:pt x="385"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5"/>
              <p:cNvSpPr/>
              <p:nvPr/>
            </p:nvSpPr>
            <p:spPr>
              <a:xfrm>
                <a:off x="6280127" y="3514576"/>
                <a:ext cx="50189" cy="48213"/>
              </a:xfrm>
              <a:custGeom>
                <a:avLst/>
                <a:gdLst/>
                <a:ahLst/>
                <a:cxnLst/>
                <a:rect l="l" t="t" r="r" b="b"/>
                <a:pathLst>
                  <a:path w="813" h="781" extrusionOk="0">
                    <a:moveTo>
                      <a:pt x="410" y="1"/>
                    </a:moveTo>
                    <a:cubicBezTo>
                      <a:pt x="393" y="1"/>
                      <a:pt x="375" y="2"/>
                      <a:pt x="357" y="5"/>
                    </a:cubicBezTo>
                    <a:cubicBezTo>
                      <a:pt x="149" y="34"/>
                      <a:pt x="1" y="223"/>
                      <a:pt x="30" y="440"/>
                    </a:cubicBezTo>
                    <a:cubicBezTo>
                      <a:pt x="58" y="639"/>
                      <a:pt x="226" y="781"/>
                      <a:pt x="413" y="781"/>
                    </a:cubicBezTo>
                    <a:cubicBezTo>
                      <a:pt x="431" y="781"/>
                      <a:pt x="448" y="779"/>
                      <a:pt x="466" y="777"/>
                    </a:cubicBezTo>
                    <a:cubicBezTo>
                      <a:pt x="674" y="747"/>
                      <a:pt x="813" y="559"/>
                      <a:pt x="783" y="341"/>
                    </a:cubicBezTo>
                    <a:cubicBezTo>
                      <a:pt x="756" y="142"/>
                      <a:pt x="596" y="1"/>
                      <a:pt x="410"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5"/>
              <p:cNvSpPr/>
              <p:nvPr/>
            </p:nvSpPr>
            <p:spPr>
              <a:xfrm>
                <a:off x="6351059" y="3528034"/>
                <a:ext cx="50127" cy="48213"/>
              </a:xfrm>
              <a:custGeom>
                <a:avLst/>
                <a:gdLst/>
                <a:ahLst/>
                <a:cxnLst/>
                <a:rect l="l" t="t" r="r" b="b"/>
                <a:pathLst>
                  <a:path w="812" h="781" extrusionOk="0">
                    <a:moveTo>
                      <a:pt x="409" y="1"/>
                    </a:moveTo>
                    <a:cubicBezTo>
                      <a:pt x="392" y="1"/>
                      <a:pt x="374" y="2"/>
                      <a:pt x="356" y="5"/>
                    </a:cubicBezTo>
                    <a:cubicBezTo>
                      <a:pt x="149" y="24"/>
                      <a:pt x="0" y="222"/>
                      <a:pt x="30" y="440"/>
                    </a:cubicBezTo>
                    <a:cubicBezTo>
                      <a:pt x="57" y="631"/>
                      <a:pt x="226" y="780"/>
                      <a:pt x="415" y="780"/>
                    </a:cubicBezTo>
                    <a:cubicBezTo>
                      <a:pt x="432" y="780"/>
                      <a:pt x="448" y="779"/>
                      <a:pt x="465" y="777"/>
                    </a:cubicBezTo>
                    <a:cubicBezTo>
                      <a:pt x="673" y="747"/>
                      <a:pt x="812" y="549"/>
                      <a:pt x="782" y="341"/>
                    </a:cubicBezTo>
                    <a:cubicBezTo>
                      <a:pt x="755" y="142"/>
                      <a:pt x="595" y="1"/>
                      <a:pt x="409" y="1"/>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5"/>
              <p:cNvSpPr/>
              <p:nvPr/>
            </p:nvSpPr>
            <p:spPr>
              <a:xfrm>
                <a:off x="6840727" y="2753530"/>
                <a:ext cx="150689" cy="227669"/>
              </a:xfrm>
              <a:custGeom>
                <a:avLst/>
                <a:gdLst/>
                <a:ahLst/>
                <a:cxnLst/>
                <a:rect l="l" t="t" r="r" b="b"/>
                <a:pathLst>
                  <a:path w="2441" h="3688" extrusionOk="0">
                    <a:moveTo>
                      <a:pt x="2290" y="0"/>
                    </a:moveTo>
                    <a:cubicBezTo>
                      <a:pt x="2256" y="0"/>
                      <a:pt x="2224" y="17"/>
                      <a:pt x="2205" y="58"/>
                    </a:cubicBezTo>
                    <a:cubicBezTo>
                      <a:pt x="1740" y="968"/>
                      <a:pt x="1264" y="1889"/>
                      <a:pt x="670" y="2721"/>
                    </a:cubicBezTo>
                    <a:cubicBezTo>
                      <a:pt x="482" y="2988"/>
                      <a:pt x="284" y="3245"/>
                      <a:pt x="77" y="3493"/>
                    </a:cubicBezTo>
                    <a:cubicBezTo>
                      <a:pt x="1" y="3576"/>
                      <a:pt x="75" y="3688"/>
                      <a:pt x="154" y="3688"/>
                    </a:cubicBezTo>
                    <a:cubicBezTo>
                      <a:pt x="179" y="3688"/>
                      <a:pt x="204" y="3677"/>
                      <a:pt x="225" y="3651"/>
                    </a:cubicBezTo>
                    <a:cubicBezTo>
                      <a:pt x="928" y="2820"/>
                      <a:pt x="1492" y="1899"/>
                      <a:pt x="1997" y="939"/>
                    </a:cubicBezTo>
                    <a:cubicBezTo>
                      <a:pt x="2136" y="681"/>
                      <a:pt x="2264" y="424"/>
                      <a:pt x="2393" y="167"/>
                    </a:cubicBezTo>
                    <a:cubicBezTo>
                      <a:pt x="2440" y="79"/>
                      <a:pt x="2363" y="0"/>
                      <a:pt x="2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5"/>
              <p:cNvSpPr/>
              <p:nvPr/>
            </p:nvSpPr>
            <p:spPr>
              <a:xfrm>
                <a:off x="6941352" y="2793101"/>
                <a:ext cx="448610" cy="392001"/>
              </a:xfrm>
              <a:custGeom>
                <a:avLst/>
                <a:gdLst/>
                <a:ahLst/>
                <a:cxnLst/>
                <a:rect l="l" t="t" r="r" b="b"/>
                <a:pathLst>
                  <a:path w="7267" h="6350" extrusionOk="0">
                    <a:moveTo>
                      <a:pt x="3918" y="0"/>
                    </a:moveTo>
                    <a:cubicBezTo>
                      <a:pt x="2564" y="0"/>
                      <a:pt x="1549" y="744"/>
                      <a:pt x="872" y="1921"/>
                    </a:cubicBezTo>
                    <a:cubicBezTo>
                      <a:pt x="446" y="2664"/>
                      <a:pt x="288" y="3565"/>
                      <a:pt x="1" y="4376"/>
                    </a:cubicBezTo>
                    <a:cubicBezTo>
                      <a:pt x="1" y="4376"/>
                      <a:pt x="1921" y="5851"/>
                      <a:pt x="3416" y="6227"/>
                    </a:cubicBezTo>
                    <a:cubicBezTo>
                      <a:pt x="3769" y="6316"/>
                      <a:pt x="4162" y="6349"/>
                      <a:pt x="4557" y="6349"/>
                    </a:cubicBezTo>
                    <a:cubicBezTo>
                      <a:pt x="5847" y="6349"/>
                      <a:pt x="7158" y="5990"/>
                      <a:pt x="7158" y="5990"/>
                    </a:cubicBezTo>
                    <a:cubicBezTo>
                      <a:pt x="7217" y="4703"/>
                      <a:pt x="7267" y="3406"/>
                      <a:pt x="6999" y="2159"/>
                    </a:cubicBezTo>
                    <a:cubicBezTo>
                      <a:pt x="6702" y="862"/>
                      <a:pt x="5465" y="110"/>
                      <a:pt x="4198" y="11"/>
                    </a:cubicBezTo>
                    <a:cubicBezTo>
                      <a:pt x="4103" y="4"/>
                      <a:pt x="4010" y="0"/>
                      <a:pt x="3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5"/>
              <p:cNvSpPr/>
              <p:nvPr/>
            </p:nvSpPr>
            <p:spPr>
              <a:xfrm>
                <a:off x="6934006" y="2786248"/>
                <a:ext cx="462685" cy="405768"/>
              </a:xfrm>
              <a:custGeom>
                <a:avLst/>
                <a:gdLst/>
                <a:ahLst/>
                <a:cxnLst/>
                <a:rect l="l" t="t" r="r" b="b"/>
                <a:pathLst>
                  <a:path w="7495" h="6573" extrusionOk="0">
                    <a:moveTo>
                      <a:pt x="4043" y="227"/>
                    </a:moveTo>
                    <a:cubicBezTo>
                      <a:pt x="4547" y="227"/>
                      <a:pt x="5061" y="335"/>
                      <a:pt x="5515" y="547"/>
                    </a:cubicBezTo>
                    <a:cubicBezTo>
                      <a:pt x="6247" y="884"/>
                      <a:pt x="6831" y="1508"/>
                      <a:pt x="7010" y="2319"/>
                    </a:cubicBezTo>
                    <a:cubicBezTo>
                      <a:pt x="7257" y="3428"/>
                      <a:pt x="7237" y="4566"/>
                      <a:pt x="7188" y="5685"/>
                    </a:cubicBezTo>
                    <a:lnTo>
                      <a:pt x="7172" y="6012"/>
                    </a:lnTo>
                    <a:lnTo>
                      <a:pt x="7172" y="6012"/>
                    </a:lnTo>
                    <a:cubicBezTo>
                      <a:pt x="6908" y="6081"/>
                      <a:pt x="6637" y="6136"/>
                      <a:pt x="6366" y="6190"/>
                    </a:cubicBezTo>
                    <a:cubicBezTo>
                      <a:pt x="5806" y="6291"/>
                      <a:pt x="5229" y="6349"/>
                      <a:pt x="4658" y="6349"/>
                    </a:cubicBezTo>
                    <a:cubicBezTo>
                      <a:pt x="4613" y="6349"/>
                      <a:pt x="4569" y="6349"/>
                      <a:pt x="4525" y="6348"/>
                    </a:cubicBezTo>
                    <a:cubicBezTo>
                      <a:pt x="4198" y="6338"/>
                      <a:pt x="3881" y="6309"/>
                      <a:pt x="3565" y="6230"/>
                    </a:cubicBezTo>
                    <a:cubicBezTo>
                      <a:pt x="3258" y="6160"/>
                      <a:pt x="2971" y="6041"/>
                      <a:pt x="2693" y="5923"/>
                    </a:cubicBezTo>
                    <a:cubicBezTo>
                      <a:pt x="2119" y="5665"/>
                      <a:pt x="1575" y="5339"/>
                      <a:pt x="1050" y="5002"/>
                    </a:cubicBezTo>
                    <a:cubicBezTo>
                      <a:pt x="779" y="4822"/>
                      <a:pt x="509" y="4641"/>
                      <a:pt x="253" y="4446"/>
                    </a:cubicBezTo>
                    <a:lnTo>
                      <a:pt x="253" y="4446"/>
                    </a:lnTo>
                    <a:cubicBezTo>
                      <a:pt x="409" y="3983"/>
                      <a:pt x="523" y="3513"/>
                      <a:pt x="674" y="3052"/>
                    </a:cubicBezTo>
                    <a:cubicBezTo>
                      <a:pt x="832" y="2597"/>
                      <a:pt x="1021" y="2161"/>
                      <a:pt x="1288" y="1765"/>
                    </a:cubicBezTo>
                    <a:cubicBezTo>
                      <a:pt x="1733" y="1112"/>
                      <a:pt x="2347" y="587"/>
                      <a:pt x="3109" y="359"/>
                    </a:cubicBezTo>
                    <a:cubicBezTo>
                      <a:pt x="3405" y="271"/>
                      <a:pt x="3722" y="227"/>
                      <a:pt x="4043" y="227"/>
                    </a:cubicBezTo>
                    <a:close/>
                    <a:moveTo>
                      <a:pt x="4037" y="0"/>
                    </a:moveTo>
                    <a:cubicBezTo>
                      <a:pt x="3811" y="0"/>
                      <a:pt x="3587" y="21"/>
                      <a:pt x="3367" y="62"/>
                    </a:cubicBezTo>
                    <a:cubicBezTo>
                      <a:pt x="2525" y="221"/>
                      <a:pt x="1842" y="696"/>
                      <a:pt x="1327" y="1339"/>
                    </a:cubicBezTo>
                    <a:cubicBezTo>
                      <a:pt x="1030" y="1715"/>
                      <a:pt x="793" y="2131"/>
                      <a:pt x="615" y="2577"/>
                    </a:cubicBezTo>
                    <a:cubicBezTo>
                      <a:pt x="417" y="3062"/>
                      <a:pt x="288" y="3586"/>
                      <a:pt x="139" y="4091"/>
                    </a:cubicBezTo>
                    <a:cubicBezTo>
                      <a:pt x="100" y="4210"/>
                      <a:pt x="60" y="4339"/>
                      <a:pt x="21" y="4458"/>
                    </a:cubicBezTo>
                    <a:cubicBezTo>
                      <a:pt x="1" y="4507"/>
                      <a:pt x="31" y="4557"/>
                      <a:pt x="70" y="4586"/>
                    </a:cubicBezTo>
                    <a:cubicBezTo>
                      <a:pt x="298" y="4764"/>
                      <a:pt x="545" y="4933"/>
                      <a:pt x="793" y="5091"/>
                    </a:cubicBezTo>
                    <a:cubicBezTo>
                      <a:pt x="1308" y="5447"/>
                      <a:pt x="1852" y="5764"/>
                      <a:pt x="2416" y="6041"/>
                    </a:cubicBezTo>
                    <a:cubicBezTo>
                      <a:pt x="2713" y="6180"/>
                      <a:pt x="3010" y="6299"/>
                      <a:pt x="3317" y="6398"/>
                    </a:cubicBezTo>
                    <a:cubicBezTo>
                      <a:pt x="3624" y="6487"/>
                      <a:pt x="3941" y="6536"/>
                      <a:pt x="4258" y="6556"/>
                    </a:cubicBezTo>
                    <a:cubicBezTo>
                      <a:pt x="4406" y="6567"/>
                      <a:pt x="4555" y="6573"/>
                      <a:pt x="4704" y="6573"/>
                    </a:cubicBezTo>
                    <a:cubicBezTo>
                      <a:pt x="5208" y="6573"/>
                      <a:pt x="5711" y="6514"/>
                      <a:pt x="6208" y="6437"/>
                    </a:cubicBezTo>
                    <a:cubicBezTo>
                      <a:pt x="6584" y="6378"/>
                      <a:pt x="6950" y="6309"/>
                      <a:pt x="7307" y="6210"/>
                    </a:cubicBezTo>
                    <a:cubicBezTo>
                      <a:pt x="7361" y="6194"/>
                      <a:pt x="7385" y="6153"/>
                      <a:pt x="7385" y="6111"/>
                    </a:cubicBezTo>
                    <a:lnTo>
                      <a:pt x="7385" y="6111"/>
                    </a:lnTo>
                    <a:cubicBezTo>
                      <a:pt x="7386" y="6107"/>
                      <a:pt x="7386" y="6104"/>
                      <a:pt x="7386" y="6101"/>
                    </a:cubicBezTo>
                    <a:cubicBezTo>
                      <a:pt x="7445" y="4933"/>
                      <a:pt x="7495" y="3755"/>
                      <a:pt x="7287" y="2597"/>
                    </a:cubicBezTo>
                    <a:cubicBezTo>
                      <a:pt x="7208" y="2131"/>
                      <a:pt x="7079" y="1696"/>
                      <a:pt x="6802" y="1310"/>
                    </a:cubicBezTo>
                    <a:cubicBezTo>
                      <a:pt x="6554" y="973"/>
                      <a:pt x="6237" y="686"/>
                      <a:pt x="5871" y="478"/>
                    </a:cubicBezTo>
                    <a:cubicBezTo>
                      <a:pt x="5315" y="164"/>
                      <a:pt x="4673" y="0"/>
                      <a:pt x="4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5"/>
              <p:cNvSpPr/>
              <p:nvPr/>
            </p:nvSpPr>
            <p:spPr>
              <a:xfrm>
                <a:off x="6912646" y="2624446"/>
                <a:ext cx="628869" cy="138219"/>
              </a:xfrm>
              <a:custGeom>
                <a:avLst/>
                <a:gdLst/>
                <a:ahLst/>
                <a:cxnLst/>
                <a:rect l="l" t="t" r="r" b="b"/>
                <a:pathLst>
                  <a:path w="10187" h="2239" extrusionOk="0">
                    <a:moveTo>
                      <a:pt x="0" y="1"/>
                    </a:moveTo>
                    <a:cubicBezTo>
                      <a:pt x="0" y="1"/>
                      <a:pt x="1495" y="1961"/>
                      <a:pt x="4415" y="2198"/>
                    </a:cubicBezTo>
                    <a:cubicBezTo>
                      <a:pt x="4722" y="2225"/>
                      <a:pt x="5016" y="2239"/>
                      <a:pt x="5300" y="2239"/>
                    </a:cubicBezTo>
                    <a:cubicBezTo>
                      <a:pt x="7310" y="2239"/>
                      <a:pt x="8790" y="1564"/>
                      <a:pt x="10187" y="228"/>
                    </a:cubicBezTo>
                    <a:lnTo>
                      <a:pt x="0" y="1"/>
                    </a:ln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5"/>
              <p:cNvSpPr/>
              <p:nvPr/>
            </p:nvSpPr>
            <p:spPr>
              <a:xfrm>
                <a:off x="6752232" y="1094716"/>
                <a:ext cx="1176436" cy="1628256"/>
              </a:xfrm>
              <a:custGeom>
                <a:avLst/>
                <a:gdLst/>
                <a:ahLst/>
                <a:cxnLst/>
                <a:rect l="l" t="t" r="r" b="b"/>
                <a:pathLst>
                  <a:path w="19057" h="26376" extrusionOk="0">
                    <a:moveTo>
                      <a:pt x="4624" y="0"/>
                    </a:moveTo>
                    <a:cubicBezTo>
                      <a:pt x="2522" y="0"/>
                      <a:pt x="1044" y="1877"/>
                      <a:pt x="673" y="5729"/>
                    </a:cubicBezTo>
                    <a:cubicBezTo>
                      <a:pt x="277" y="9847"/>
                      <a:pt x="1386" y="14015"/>
                      <a:pt x="1386" y="14015"/>
                    </a:cubicBezTo>
                    <a:cubicBezTo>
                      <a:pt x="1386" y="14015"/>
                      <a:pt x="0" y="17301"/>
                      <a:pt x="0" y="20429"/>
                    </a:cubicBezTo>
                    <a:cubicBezTo>
                      <a:pt x="0" y="23557"/>
                      <a:pt x="2742" y="26210"/>
                      <a:pt x="7771" y="26369"/>
                    </a:cubicBezTo>
                    <a:cubicBezTo>
                      <a:pt x="7922" y="26373"/>
                      <a:pt x="8072" y="26376"/>
                      <a:pt x="8221" y="26376"/>
                    </a:cubicBezTo>
                    <a:cubicBezTo>
                      <a:pt x="13068" y="26376"/>
                      <a:pt x="17315" y="23820"/>
                      <a:pt x="14810" y="14365"/>
                    </a:cubicBezTo>
                    <a:lnTo>
                      <a:pt x="14810" y="14365"/>
                    </a:lnTo>
                    <a:cubicBezTo>
                      <a:pt x="14836" y="14210"/>
                      <a:pt x="15368" y="11124"/>
                      <a:pt x="17037" y="8461"/>
                    </a:cubicBezTo>
                    <a:cubicBezTo>
                      <a:pt x="18739" y="5729"/>
                      <a:pt x="19056" y="2561"/>
                      <a:pt x="16443" y="1571"/>
                    </a:cubicBezTo>
                    <a:cubicBezTo>
                      <a:pt x="15995" y="1402"/>
                      <a:pt x="15569" y="1323"/>
                      <a:pt x="15163" y="1323"/>
                    </a:cubicBezTo>
                    <a:cubicBezTo>
                      <a:pt x="13187" y="1323"/>
                      <a:pt x="11689" y="3193"/>
                      <a:pt x="10572" y="5689"/>
                    </a:cubicBezTo>
                    <a:cubicBezTo>
                      <a:pt x="9226" y="8699"/>
                      <a:pt x="9246" y="12411"/>
                      <a:pt x="9246" y="12411"/>
                    </a:cubicBezTo>
                    <a:cubicBezTo>
                      <a:pt x="8704" y="12294"/>
                      <a:pt x="8176" y="12263"/>
                      <a:pt x="7769" y="12263"/>
                    </a:cubicBezTo>
                    <a:cubicBezTo>
                      <a:pt x="7313" y="12263"/>
                      <a:pt x="7009" y="12302"/>
                      <a:pt x="7009" y="12302"/>
                    </a:cubicBezTo>
                    <a:cubicBezTo>
                      <a:pt x="6850" y="11510"/>
                      <a:pt x="6613" y="9768"/>
                      <a:pt x="6969" y="7669"/>
                    </a:cubicBezTo>
                    <a:cubicBezTo>
                      <a:pt x="7326" y="5571"/>
                      <a:pt x="7405" y="304"/>
                      <a:pt x="5069" y="27"/>
                    </a:cubicBezTo>
                    <a:cubicBezTo>
                      <a:pt x="4917" y="9"/>
                      <a:pt x="4769" y="0"/>
                      <a:pt x="4624" y="0"/>
                    </a:cubicBezTo>
                    <a:close/>
                  </a:path>
                </a:pathLst>
              </a:cu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5"/>
              <p:cNvSpPr/>
              <p:nvPr/>
            </p:nvSpPr>
            <p:spPr>
              <a:xfrm>
                <a:off x="6750720" y="1077721"/>
                <a:ext cx="1176436" cy="1653135"/>
              </a:xfrm>
              <a:custGeom>
                <a:avLst/>
                <a:gdLst/>
                <a:ahLst/>
                <a:cxnLst/>
                <a:rect l="l" t="t" r="r" b="b"/>
                <a:pathLst>
                  <a:path w="19057" h="26779" fill="none" extrusionOk="0">
                    <a:moveTo>
                      <a:pt x="14809" y="14612"/>
                    </a:moveTo>
                    <a:cubicBezTo>
                      <a:pt x="17393" y="24363"/>
                      <a:pt x="12800" y="26778"/>
                      <a:pt x="7771" y="26620"/>
                    </a:cubicBezTo>
                    <a:cubicBezTo>
                      <a:pt x="2742" y="26461"/>
                      <a:pt x="0" y="23808"/>
                      <a:pt x="0" y="20680"/>
                    </a:cubicBezTo>
                    <a:cubicBezTo>
                      <a:pt x="0" y="17552"/>
                      <a:pt x="1386" y="14266"/>
                      <a:pt x="1386" y="14266"/>
                    </a:cubicBezTo>
                    <a:cubicBezTo>
                      <a:pt x="1386" y="14266"/>
                      <a:pt x="277" y="10098"/>
                      <a:pt x="673" y="5980"/>
                    </a:cubicBezTo>
                    <a:cubicBezTo>
                      <a:pt x="1069" y="1862"/>
                      <a:pt x="2732" y="1"/>
                      <a:pt x="5069" y="278"/>
                    </a:cubicBezTo>
                    <a:cubicBezTo>
                      <a:pt x="7405" y="555"/>
                      <a:pt x="7326" y="5822"/>
                      <a:pt x="6969" y="7920"/>
                    </a:cubicBezTo>
                    <a:cubicBezTo>
                      <a:pt x="6613" y="10019"/>
                      <a:pt x="6850" y="11761"/>
                      <a:pt x="7009" y="12553"/>
                    </a:cubicBezTo>
                    <a:cubicBezTo>
                      <a:pt x="7009" y="12553"/>
                      <a:pt x="8098" y="12414"/>
                      <a:pt x="9246" y="12662"/>
                    </a:cubicBezTo>
                    <a:cubicBezTo>
                      <a:pt x="9246" y="12662"/>
                      <a:pt x="9226" y="8950"/>
                      <a:pt x="10572" y="5940"/>
                    </a:cubicBezTo>
                    <a:cubicBezTo>
                      <a:pt x="11919" y="2931"/>
                      <a:pt x="13819" y="832"/>
                      <a:pt x="16443" y="1822"/>
                    </a:cubicBezTo>
                    <a:cubicBezTo>
                      <a:pt x="19056" y="2812"/>
                      <a:pt x="18739" y="5980"/>
                      <a:pt x="17037" y="8712"/>
                    </a:cubicBezTo>
                    <a:cubicBezTo>
                      <a:pt x="15324" y="11444"/>
                      <a:pt x="14809" y="14622"/>
                      <a:pt x="14809" y="14622"/>
                    </a:cubicBez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5"/>
              <p:cNvSpPr/>
              <p:nvPr/>
            </p:nvSpPr>
            <p:spPr>
              <a:xfrm>
                <a:off x="6837455" y="2327694"/>
                <a:ext cx="185259" cy="177357"/>
              </a:xfrm>
              <a:custGeom>
                <a:avLst/>
                <a:gdLst/>
                <a:ahLst/>
                <a:cxnLst/>
                <a:rect l="l" t="t" r="r" b="b"/>
                <a:pathLst>
                  <a:path w="3001" h="2873" extrusionOk="0">
                    <a:moveTo>
                      <a:pt x="1497" y="1"/>
                    </a:moveTo>
                    <a:cubicBezTo>
                      <a:pt x="759" y="1"/>
                      <a:pt x="136" y="564"/>
                      <a:pt x="70" y="1313"/>
                    </a:cubicBezTo>
                    <a:cubicBezTo>
                      <a:pt x="1" y="2105"/>
                      <a:pt x="585" y="2798"/>
                      <a:pt x="1377" y="2867"/>
                    </a:cubicBezTo>
                    <a:cubicBezTo>
                      <a:pt x="1420" y="2871"/>
                      <a:pt x="1462" y="2873"/>
                      <a:pt x="1504" y="2873"/>
                    </a:cubicBezTo>
                    <a:cubicBezTo>
                      <a:pt x="2242" y="2873"/>
                      <a:pt x="2865" y="2310"/>
                      <a:pt x="2931" y="1561"/>
                    </a:cubicBezTo>
                    <a:cubicBezTo>
                      <a:pt x="3000" y="769"/>
                      <a:pt x="2416" y="76"/>
                      <a:pt x="1624" y="7"/>
                    </a:cubicBezTo>
                    <a:cubicBezTo>
                      <a:pt x="1582" y="3"/>
                      <a:pt x="1539" y="1"/>
                      <a:pt x="1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5"/>
              <p:cNvSpPr/>
              <p:nvPr/>
            </p:nvSpPr>
            <p:spPr>
              <a:xfrm>
                <a:off x="7367929" y="2372945"/>
                <a:ext cx="185198" cy="177357"/>
              </a:xfrm>
              <a:custGeom>
                <a:avLst/>
                <a:gdLst/>
                <a:ahLst/>
                <a:cxnLst/>
                <a:rect l="l" t="t" r="r" b="b"/>
                <a:pathLst>
                  <a:path w="3000" h="2873" extrusionOk="0">
                    <a:moveTo>
                      <a:pt x="1496" y="0"/>
                    </a:moveTo>
                    <a:cubicBezTo>
                      <a:pt x="759" y="0"/>
                      <a:pt x="135" y="564"/>
                      <a:pt x="70" y="1313"/>
                    </a:cubicBezTo>
                    <a:cubicBezTo>
                      <a:pt x="0" y="2105"/>
                      <a:pt x="584" y="2798"/>
                      <a:pt x="1376" y="2867"/>
                    </a:cubicBezTo>
                    <a:cubicBezTo>
                      <a:pt x="1419" y="2871"/>
                      <a:pt x="1462" y="2873"/>
                      <a:pt x="1504" y="2873"/>
                    </a:cubicBezTo>
                    <a:cubicBezTo>
                      <a:pt x="2241" y="2873"/>
                      <a:pt x="2865" y="2309"/>
                      <a:pt x="2930" y="1560"/>
                    </a:cubicBezTo>
                    <a:cubicBezTo>
                      <a:pt x="3000" y="768"/>
                      <a:pt x="2416" y="75"/>
                      <a:pt x="1624" y="6"/>
                    </a:cubicBezTo>
                    <a:cubicBezTo>
                      <a:pt x="1581" y="2"/>
                      <a:pt x="1539" y="0"/>
                      <a:pt x="1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5"/>
              <p:cNvSpPr/>
              <p:nvPr/>
            </p:nvSpPr>
            <p:spPr>
              <a:xfrm>
                <a:off x="6854617" y="2133235"/>
                <a:ext cx="260388" cy="249770"/>
              </a:xfrm>
              <a:custGeom>
                <a:avLst/>
                <a:gdLst/>
                <a:ahLst/>
                <a:cxnLst/>
                <a:rect l="l" t="t" r="r" b="b"/>
                <a:pathLst>
                  <a:path w="4218" h="4046" extrusionOk="0">
                    <a:moveTo>
                      <a:pt x="2106" y="1"/>
                    </a:moveTo>
                    <a:cubicBezTo>
                      <a:pt x="1064" y="1"/>
                      <a:pt x="183" y="801"/>
                      <a:pt x="99" y="1850"/>
                    </a:cubicBezTo>
                    <a:cubicBezTo>
                      <a:pt x="0" y="2968"/>
                      <a:pt x="822" y="3939"/>
                      <a:pt x="1940" y="4038"/>
                    </a:cubicBezTo>
                    <a:cubicBezTo>
                      <a:pt x="2000" y="4043"/>
                      <a:pt x="2060" y="4046"/>
                      <a:pt x="2119" y="4046"/>
                    </a:cubicBezTo>
                    <a:cubicBezTo>
                      <a:pt x="3153" y="4046"/>
                      <a:pt x="4034" y="3245"/>
                      <a:pt x="4128" y="2196"/>
                    </a:cubicBezTo>
                    <a:cubicBezTo>
                      <a:pt x="4217" y="1088"/>
                      <a:pt x="3395" y="108"/>
                      <a:pt x="2287" y="9"/>
                    </a:cubicBezTo>
                    <a:cubicBezTo>
                      <a:pt x="2226" y="3"/>
                      <a:pt x="2166" y="1"/>
                      <a:pt x="2106"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5"/>
              <p:cNvSpPr/>
              <p:nvPr/>
            </p:nvSpPr>
            <p:spPr>
              <a:xfrm>
                <a:off x="6909559" y="2185955"/>
                <a:ext cx="150442" cy="144824"/>
              </a:xfrm>
              <a:custGeom>
                <a:avLst/>
                <a:gdLst/>
                <a:ahLst/>
                <a:cxnLst/>
                <a:rect l="l" t="t" r="r" b="b"/>
                <a:pathLst>
                  <a:path w="2437" h="2346" extrusionOk="0">
                    <a:moveTo>
                      <a:pt x="1211" y="1"/>
                    </a:moveTo>
                    <a:cubicBezTo>
                      <a:pt x="613" y="1"/>
                      <a:pt x="107" y="467"/>
                      <a:pt x="50" y="1075"/>
                    </a:cubicBezTo>
                    <a:cubicBezTo>
                      <a:pt x="1" y="1718"/>
                      <a:pt x="476" y="2283"/>
                      <a:pt x="1120" y="2342"/>
                    </a:cubicBezTo>
                    <a:cubicBezTo>
                      <a:pt x="1150" y="2345"/>
                      <a:pt x="1181" y="2346"/>
                      <a:pt x="1212" y="2346"/>
                    </a:cubicBezTo>
                    <a:cubicBezTo>
                      <a:pt x="1817" y="2346"/>
                      <a:pt x="2340" y="1886"/>
                      <a:pt x="2387" y="1273"/>
                    </a:cubicBezTo>
                    <a:cubicBezTo>
                      <a:pt x="2436" y="630"/>
                      <a:pt x="1961" y="55"/>
                      <a:pt x="1318" y="6"/>
                    </a:cubicBezTo>
                    <a:cubicBezTo>
                      <a:pt x="1282" y="3"/>
                      <a:pt x="1246" y="1"/>
                      <a:pt x="1211" y="1"/>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5"/>
              <p:cNvSpPr/>
              <p:nvPr/>
            </p:nvSpPr>
            <p:spPr>
              <a:xfrm>
                <a:off x="6967033" y="2180708"/>
                <a:ext cx="45312" cy="43645"/>
              </a:xfrm>
              <a:custGeom>
                <a:avLst/>
                <a:gdLst/>
                <a:ahLst/>
                <a:cxnLst/>
                <a:rect l="l" t="t" r="r" b="b"/>
                <a:pathLst>
                  <a:path w="734" h="707" extrusionOk="0">
                    <a:moveTo>
                      <a:pt x="361" y="0"/>
                    </a:moveTo>
                    <a:cubicBezTo>
                      <a:pt x="179" y="0"/>
                      <a:pt x="29" y="142"/>
                      <a:pt x="10" y="319"/>
                    </a:cubicBezTo>
                    <a:cubicBezTo>
                      <a:pt x="0" y="517"/>
                      <a:pt x="139" y="685"/>
                      <a:pt x="337" y="705"/>
                    </a:cubicBezTo>
                    <a:cubicBezTo>
                      <a:pt x="348" y="706"/>
                      <a:pt x="360" y="706"/>
                      <a:pt x="371" y="706"/>
                    </a:cubicBezTo>
                    <a:cubicBezTo>
                      <a:pt x="546" y="706"/>
                      <a:pt x="704" y="564"/>
                      <a:pt x="713" y="378"/>
                    </a:cubicBezTo>
                    <a:cubicBezTo>
                      <a:pt x="733" y="190"/>
                      <a:pt x="594" y="22"/>
                      <a:pt x="396" y="2"/>
                    </a:cubicBezTo>
                    <a:cubicBezTo>
                      <a:pt x="385" y="1"/>
                      <a:pt x="373"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5"/>
              <p:cNvSpPr/>
              <p:nvPr/>
            </p:nvSpPr>
            <p:spPr>
              <a:xfrm>
                <a:off x="7308048" y="2171818"/>
                <a:ext cx="260388" cy="249708"/>
              </a:xfrm>
              <a:custGeom>
                <a:avLst/>
                <a:gdLst/>
                <a:ahLst/>
                <a:cxnLst/>
                <a:rect l="l" t="t" r="r" b="b"/>
                <a:pathLst>
                  <a:path w="4218" h="4045" extrusionOk="0">
                    <a:moveTo>
                      <a:pt x="2113" y="1"/>
                    </a:moveTo>
                    <a:cubicBezTo>
                      <a:pt x="1073" y="1"/>
                      <a:pt x="184" y="795"/>
                      <a:pt x="99" y="1848"/>
                    </a:cubicBezTo>
                    <a:cubicBezTo>
                      <a:pt x="0" y="2967"/>
                      <a:pt x="822" y="3947"/>
                      <a:pt x="1940" y="4036"/>
                    </a:cubicBezTo>
                    <a:cubicBezTo>
                      <a:pt x="2001" y="4042"/>
                      <a:pt x="2062" y="4044"/>
                      <a:pt x="2121" y="4044"/>
                    </a:cubicBezTo>
                    <a:cubicBezTo>
                      <a:pt x="3154" y="4044"/>
                      <a:pt x="4035" y="3252"/>
                      <a:pt x="4128" y="2195"/>
                    </a:cubicBezTo>
                    <a:cubicBezTo>
                      <a:pt x="4217" y="1086"/>
                      <a:pt x="3396" y="106"/>
                      <a:pt x="2277" y="7"/>
                    </a:cubicBezTo>
                    <a:cubicBezTo>
                      <a:pt x="2222" y="3"/>
                      <a:pt x="2167" y="1"/>
                      <a:pt x="2113" y="1"/>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5"/>
              <p:cNvSpPr/>
              <p:nvPr/>
            </p:nvSpPr>
            <p:spPr>
              <a:xfrm>
                <a:off x="7363052" y="2224600"/>
                <a:ext cx="150380" cy="144701"/>
              </a:xfrm>
              <a:custGeom>
                <a:avLst/>
                <a:gdLst/>
                <a:ahLst/>
                <a:cxnLst/>
                <a:rect l="l" t="t" r="r" b="b"/>
                <a:pathLst>
                  <a:path w="2436" h="2344" extrusionOk="0">
                    <a:moveTo>
                      <a:pt x="1225" y="0"/>
                    </a:moveTo>
                    <a:cubicBezTo>
                      <a:pt x="620" y="0"/>
                      <a:pt x="106" y="460"/>
                      <a:pt x="50" y="1073"/>
                    </a:cubicBezTo>
                    <a:cubicBezTo>
                      <a:pt x="0" y="1716"/>
                      <a:pt x="475" y="2290"/>
                      <a:pt x="1119" y="2340"/>
                    </a:cubicBezTo>
                    <a:cubicBezTo>
                      <a:pt x="1150" y="2342"/>
                      <a:pt x="1180" y="2343"/>
                      <a:pt x="1211" y="2343"/>
                    </a:cubicBezTo>
                    <a:cubicBezTo>
                      <a:pt x="1815" y="2343"/>
                      <a:pt x="2329" y="1883"/>
                      <a:pt x="2386" y="1271"/>
                    </a:cubicBezTo>
                    <a:cubicBezTo>
                      <a:pt x="2435" y="627"/>
                      <a:pt x="1960" y="63"/>
                      <a:pt x="1317" y="4"/>
                    </a:cubicBezTo>
                    <a:cubicBezTo>
                      <a:pt x="1286" y="1"/>
                      <a:pt x="1255" y="0"/>
                      <a:pt x="1225" y="0"/>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5"/>
              <p:cNvSpPr/>
              <p:nvPr/>
            </p:nvSpPr>
            <p:spPr>
              <a:xfrm>
                <a:off x="7419847" y="2219229"/>
                <a:ext cx="45929" cy="43645"/>
              </a:xfrm>
              <a:custGeom>
                <a:avLst/>
                <a:gdLst/>
                <a:ahLst/>
                <a:cxnLst/>
                <a:rect l="l" t="t" r="r" b="b"/>
                <a:pathLst>
                  <a:path w="744" h="707" extrusionOk="0">
                    <a:moveTo>
                      <a:pt x="387" y="1"/>
                    </a:moveTo>
                    <a:cubicBezTo>
                      <a:pt x="197" y="1"/>
                      <a:pt x="40" y="137"/>
                      <a:pt x="21" y="328"/>
                    </a:cubicBezTo>
                    <a:cubicBezTo>
                      <a:pt x="1" y="516"/>
                      <a:pt x="149" y="694"/>
                      <a:pt x="347" y="704"/>
                    </a:cubicBezTo>
                    <a:cubicBezTo>
                      <a:pt x="359" y="706"/>
                      <a:pt x="371" y="706"/>
                      <a:pt x="383" y="706"/>
                    </a:cubicBezTo>
                    <a:cubicBezTo>
                      <a:pt x="557" y="706"/>
                      <a:pt x="714" y="573"/>
                      <a:pt x="723" y="388"/>
                    </a:cubicBezTo>
                    <a:cubicBezTo>
                      <a:pt x="743" y="190"/>
                      <a:pt x="595" y="21"/>
                      <a:pt x="407" y="1"/>
                    </a:cubicBezTo>
                    <a:cubicBezTo>
                      <a:pt x="400" y="1"/>
                      <a:pt x="393"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5"/>
              <p:cNvSpPr/>
              <p:nvPr/>
            </p:nvSpPr>
            <p:spPr>
              <a:xfrm>
                <a:off x="7078277" y="2389736"/>
                <a:ext cx="235942" cy="137972"/>
              </a:xfrm>
              <a:custGeom>
                <a:avLst/>
                <a:gdLst/>
                <a:ahLst/>
                <a:cxnLst/>
                <a:rect l="l" t="t" r="r" b="b"/>
                <a:pathLst>
                  <a:path w="3822" h="2235" extrusionOk="0">
                    <a:moveTo>
                      <a:pt x="792" y="1"/>
                    </a:moveTo>
                    <a:cubicBezTo>
                      <a:pt x="546" y="1"/>
                      <a:pt x="313" y="119"/>
                      <a:pt x="208" y="348"/>
                    </a:cubicBezTo>
                    <a:cubicBezTo>
                      <a:pt x="0" y="783"/>
                      <a:pt x="208" y="1288"/>
                      <a:pt x="505" y="1625"/>
                    </a:cubicBezTo>
                    <a:cubicBezTo>
                      <a:pt x="832" y="2001"/>
                      <a:pt x="1317" y="2179"/>
                      <a:pt x="1802" y="2229"/>
                    </a:cubicBezTo>
                    <a:cubicBezTo>
                      <a:pt x="1859" y="2232"/>
                      <a:pt x="1917" y="2234"/>
                      <a:pt x="1975" y="2234"/>
                    </a:cubicBezTo>
                    <a:cubicBezTo>
                      <a:pt x="2405" y="2234"/>
                      <a:pt x="2837" y="2132"/>
                      <a:pt x="3178" y="1852"/>
                    </a:cubicBezTo>
                    <a:cubicBezTo>
                      <a:pt x="3524" y="1565"/>
                      <a:pt x="3821" y="1100"/>
                      <a:pt x="3693" y="645"/>
                    </a:cubicBezTo>
                    <a:cubicBezTo>
                      <a:pt x="3623" y="387"/>
                      <a:pt x="3396" y="239"/>
                      <a:pt x="3138" y="199"/>
                    </a:cubicBezTo>
                    <a:cubicBezTo>
                      <a:pt x="3107" y="195"/>
                      <a:pt x="3076" y="193"/>
                      <a:pt x="3045" y="193"/>
                    </a:cubicBezTo>
                    <a:cubicBezTo>
                      <a:pt x="2790" y="193"/>
                      <a:pt x="2576" y="332"/>
                      <a:pt x="2346" y="447"/>
                    </a:cubicBezTo>
                    <a:cubicBezTo>
                      <a:pt x="2234" y="499"/>
                      <a:pt x="2114" y="528"/>
                      <a:pt x="2000" y="528"/>
                    </a:cubicBezTo>
                    <a:cubicBezTo>
                      <a:pt x="1983" y="528"/>
                      <a:pt x="1967" y="527"/>
                      <a:pt x="1950" y="526"/>
                    </a:cubicBezTo>
                    <a:cubicBezTo>
                      <a:pt x="1802" y="506"/>
                      <a:pt x="1663" y="457"/>
                      <a:pt x="1534" y="358"/>
                    </a:cubicBezTo>
                    <a:cubicBezTo>
                      <a:pt x="1307" y="180"/>
                      <a:pt x="1129" y="11"/>
                      <a:pt x="822" y="1"/>
                    </a:cubicBezTo>
                    <a:cubicBezTo>
                      <a:pt x="812" y="1"/>
                      <a:pt x="802" y="1"/>
                      <a:pt x="792" y="1"/>
                    </a:cubicBezTo>
                    <a:close/>
                  </a:path>
                </a:pathLst>
              </a:custGeom>
              <a:solidFill>
                <a:schemeClr val="dk2"/>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5"/>
              <p:cNvSpPr/>
              <p:nvPr/>
            </p:nvSpPr>
            <p:spPr>
              <a:xfrm>
                <a:off x="7130812" y="2447827"/>
                <a:ext cx="127169" cy="79820"/>
              </a:xfrm>
              <a:custGeom>
                <a:avLst/>
                <a:gdLst/>
                <a:ahLst/>
                <a:cxnLst/>
                <a:rect l="l" t="t" r="r" b="b"/>
                <a:pathLst>
                  <a:path w="2060" h="1293" extrusionOk="0">
                    <a:moveTo>
                      <a:pt x="672" y="0"/>
                    </a:moveTo>
                    <a:cubicBezTo>
                      <a:pt x="542" y="0"/>
                      <a:pt x="422" y="86"/>
                      <a:pt x="337" y="189"/>
                    </a:cubicBezTo>
                    <a:cubicBezTo>
                      <a:pt x="90" y="486"/>
                      <a:pt x="90" y="565"/>
                      <a:pt x="0" y="951"/>
                    </a:cubicBezTo>
                    <a:cubicBezTo>
                      <a:pt x="0" y="951"/>
                      <a:pt x="495" y="1248"/>
                      <a:pt x="951" y="1288"/>
                    </a:cubicBezTo>
                    <a:cubicBezTo>
                      <a:pt x="985" y="1291"/>
                      <a:pt x="1021" y="1292"/>
                      <a:pt x="1057" y="1292"/>
                    </a:cubicBezTo>
                    <a:cubicBezTo>
                      <a:pt x="1493" y="1292"/>
                      <a:pt x="2050" y="1090"/>
                      <a:pt x="2050" y="1090"/>
                    </a:cubicBezTo>
                    <a:lnTo>
                      <a:pt x="2059" y="1090"/>
                    </a:lnTo>
                    <a:cubicBezTo>
                      <a:pt x="2050" y="803"/>
                      <a:pt x="2040" y="872"/>
                      <a:pt x="1980" y="605"/>
                    </a:cubicBezTo>
                    <a:cubicBezTo>
                      <a:pt x="1951" y="446"/>
                      <a:pt x="1891" y="397"/>
                      <a:pt x="1792" y="268"/>
                    </a:cubicBezTo>
                    <a:cubicBezTo>
                      <a:pt x="1715" y="165"/>
                      <a:pt x="1585" y="84"/>
                      <a:pt x="1455" y="84"/>
                    </a:cubicBezTo>
                    <a:cubicBezTo>
                      <a:pt x="1435" y="84"/>
                      <a:pt x="1416" y="86"/>
                      <a:pt x="1396" y="90"/>
                    </a:cubicBezTo>
                    <a:cubicBezTo>
                      <a:pt x="1238" y="110"/>
                      <a:pt x="1129" y="248"/>
                      <a:pt x="1060" y="397"/>
                    </a:cubicBezTo>
                    <a:cubicBezTo>
                      <a:pt x="980" y="219"/>
                      <a:pt x="881" y="11"/>
                      <a:pt x="693" y="1"/>
                    </a:cubicBezTo>
                    <a:cubicBezTo>
                      <a:pt x="686" y="0"/>
                      <a:pt x="679"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5"/>
              <p:cNvSpPr/>
              <p:nvPr/>
            </p:nvSpPr>
            <p:spPr>
              <a:xfrm>
                <a:off x="7078277" y="2389180"/>
                <a:ext cx="235942" cy="140009"/>
              </a:xfrm>
              <a:custGeom>
                <a:avLst/>
                <a:gdLst/>
                <a:ahLst/>
                <a:cxnLst/>
                <a:rect l="l" t="t" r="r" b="b"/>
                <a:pathLst>
                  <a:path w="3822" h="2268" fill="none" extrusionOk="0">
                    <a:moveTo>
                      <a:pt x="1950" y="535"/>
                    </a:moveTo>
                    <a:cubicBezTo>
                      <a:pt x="2079" y="545"/>
                      <a:pt x="2218" y="515"/>
                      <a:pt x="2346" y="456"/>
                    </a:cubicBezTo>
                    <a:cubicBezTo>
                      <a:pt x="2604" y="327"/>
                      <a:pt x="2841" y="169"/>
                      <a:pt x="3138" y="208"/>
                    </a:cubicBezTo>
                    <a:cubicBezTo>
                      <a:pt x="3396" y="248"/>
                      <a:pt x="3623" y="396"/>
                      <a:pt x="3693" y="654"/>
                    </a:cubicBezTo>
                    <a:cubicBezTo>
                      <a:pt x="3821" y="1109"/>
                      <a:pt x="3524" y="1574"/>
                      <a:pt x="3178" y="1861"/>
                    </a:cubicBezTo>
                    <a:cubicBezTo>
                      <a:pt x="2792" y="2178"/>
                      <a:pt x="2287" y="2267"/>
                      <a:pt x="1802" y="2238"/>
                    </a:cubicBezTo>
                    <a:cubicBezTo>
                      <a:pt x="1317" y="2188"/>
                      <a:pt x="832" y="2010"/>
                      <a:pt x="505" y="1634"/>
                    </a:cubicBezTo>
                    <a:cubicBezTo>
                      <a:pt x="208" y="1297"/>
                      <a:pt x="0" y="792"/>
                      <a:pt x="208" y="357"/>
                    </a:cubicBezTo>
                    <a:cubicBezTo>
                      <a:pt x="317" y="119"/>
                      <a:pt x="564" y="0"/>
                      <a:pt x="822" y="10"/>
                    </a:cubicBezTo>
                    <a:cubicBezTo>
                      <a:pt x="1129" y="20"/>
                      <a:pt x="1307" y="189"/>
                      <a:pt x="1534" y="367"/>
                    </a:cubicBezTo>
                    <a:cubicBezTo>
                      <a:pt x="1663" y="466"/>
                      <a:pt x="1802" y="515"/>
                      <a:pt x="1950" y="535"/>
                    </a:cubicBezTo>
                    <a:close/>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5"/>
              <p:cNvSpPr/>
              <p:nvPr/>
            </p:nvSpPr>
            <p:spPr>
              <a:xfrm>
                <a:off x="7153406" y="2289111"/>
                <a:ext cx="105192" cy="59387"/>
              </a:xfrm>
              <a:custGeom>
                <a:avLst/>
                <a:gdLst/>
                <a:ahLst/>
                <a:cxnLst/>
                <a:rect l="l" t="t" r="r" b="b"/>
                <a:pathLst>
                  <a:path w="1704" h="962" extrusionOk="0">
                    <a:moveTo>
                      <a:pt x="750" y="0"/>
                    </a:moveTo>
                    <a:cubicBezTo>
                      <a:pt x="603" y="0"/>
                      <a:pt x="387" y="25"/>
                      <a:pt x="228" y="156"/>
                    </a:cubicBezTo>
                    <a:cubicBezTo>
                      <a:pt x="1" y="344"/>
                      <a:pt x="248" y="632"/>
                      <a:pt x="644" y="899"/>
                    </a:cubicBezTo>
                    <a:cubicBezTo>
                      <a:pt x="694" y="938"/>
                      <a:pt x="753" y="958"/>
                      <a:pt x="812" y="958"/>
                    </a:cubicBezTo>
                    <a:cubicBezTo>
                      <a:pt x="827" y="961"/>
                      <a:pt x="842" y="962"/>
                      <a:pt x="857" y="962"/>
                    </a:cubicBezTo>
                    <a:cubicBezTo>
                      <a:pt x="901" y="962"/>
                      <a:pt x="944" y="951"/>
                      <a:pt x="981" y="929"/>
                    </a:cubicBezTo>
                    <a:cubicBezTo>
                      <a:pt x="1397" y="740"/>
                      <a:pt x="1703" y="493"/>
                      <a:pt x="1515" y="265"/>
                    </a:cubicBezTo>
                    <a:cubicBezTo>
                      <a:pt x="1317" y="38"/>
                      <a:pt x="981" y="8"/>
                      <a:pt x="892" y="8"/>
                    </a:cubicBezTo>
                    <a:cubicBezTo>
                      <a:pt x="865" y="5"/>
                      <a:pt x="814" y="0"/>
                      <a:pt x="750" y="0"/>
                    </a:cubicBezTo>
                    <a:close/>
                  </a:path>
                </a:pathLst>
              </a:custGeom>
              <a:solidFill>
                <a:schemeClr val="lt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5"/>
              <p:cNvSpPr/>
              <p:nvPr/>
            </p:nvSpPr>
            <p:spPr>
              <a:xfrm>
                <a:off x="6885113" y="1236622"/>
                <a:ext cx="228657" cy="670415"/>
              </a:xfrm>
              <a:custGeom>
                <a:avLst/>
                <a:gdLst/>
                <a:ahLst/>
                <a:cxnLst/>
                <a:rect l="l" t="t" r="r" b="b"/>
                <a:pathLst>
                  <a:path w="3704" h="10860" extrusionOk="0">
                    <a:moveTo>
                      <a:pt x="2050" y="1"/>
                    </a:moveTo>
                    <a:cubicBezTo>
                      <a:pt x="397" y="1"/>
                      <a:pt x="80" y="2951"/>
                      <a:pt x="41" y="5326"/>
                    </a:cubicBezTo>
                    <a:cubicBezTo>
                      <a:pt x="1" y="7712"/>
                      <a:pt x="734" y="10860"/>
                      <a:pt x="734" y="10860"/>
                    </a:cubicBezTo>
                    <a:cubicBezTo>
                      <a:pt x="1872" y="10187"/>
                      <a:pt x="3258" y="10048"/>
                      <a:pt x="3258" y="10048"/>
                    </a:cubicBezTo>
                    <a:cubicBezTo>
                      <a:pt x="3070" y="9068"/>
                      <a:pt x="2793" y="6613"/>
                      <a:pt x="3060" y="4762"/>
                    </a:cubicBezTo>
                    <a:cubicBezTo>
                      <a:pt x="3327" y="2911"/>
                      <a:pt x="3703" y="1"/>
                      <a:pt x="2050" y="1"/>
                    </a:cubicBezTo>
                    <a:close/>
                  </a:path>
                </a:pathLst>
              </a:custGeom>
              <a:solidFill>
                <a:schemeClr val="lt1"/>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5"/>
              <p:cNvSpPr/>
              <p:nvPr/>
            </p:nvSpPr>
            <p:spPr>
              <a:xfrm>
                <a:off x="7421081" y="1297368"/>
                <a:ext cx="403422" cy="631709"/>
              </a:xfrm>
              <a:custGeom>
                <a:avLst/>
                <a:gdLst/>
                <a:ahLst/>
                <a:cxnLst/>
                <a:rect l="l" t="t" r="r" b="b"/>
                <a:pathLst>
                  <a:path w="6535" h="10233" extrusionOk="0">
                    <a:moveTo>
                      <a:pt x="4143" y="0"/>
                    </a:moveTo>
                    <a:cubicBezTo>
                      <a:pt x="2709" y="0"/>
                      <a:pt x="1708" y="1931"/>
                      <a:pt x="951" y="4115"/>
                    </a:cubicBezTo>
                    <a:cubicBezTo>
                      <a:pt x="80" y="6609"/>
                      <a:pt x="1" y="9322"/>
                      <a:pt x="1" y="9322"/>
                    </a:cubicBezTo>
                    <a:cubicBezTo>
                      <a:pt x="1594" y="9589"/>
                      <a:pt x="2574" y="10232"/>
                      <a:pt x="2574" y="10232"/>
                    </a:cubicBezTo>
                    <a:cubicBezTo>
                      <a:pt x="2683" y="8688"/>
                      <a:pt x="3475" y="6273"/>
                      <a:pt x="4198" y="4758"/>
                    </a:cubicBezTo>
                    <a:cubicBezTo>
                      <a:pt x="4911" y="3244"/>
                      <a:pt x="6534" y="759"/>
                      <a:pt x="4762" y="115"/>
                    </a:cubicBezTo>
                    <a:cubicBezTo>
                      <a:pt x="4547" y="37"/>
                      <a:pt x="4341" y="0"/>
                      <a:pt x="4143" y="0"/>
                    </a:cubicBezTo>
                    <a:close/>
                  </a:path>
                </a:pathLst>
              </a:custGeom>
              <a:solidFill>
                <a:schemeClr val="lt1"/>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3" name="Google Shape;2303;p35"/>
              <p:cNvGrpSpPr/>
              <p:nvPr/>
            </p:nvGrpSpPr>
            <p:grpSpPr>
              <a:xfrm>
                <a:off x="6790414" y="2357573"/>
                <a:ext cx="833027" cy="198348"/>
                <a:chOff x="6790414" y="2357573"/>
                <a:chExt cx="833027" cy="198348"/>
              </a:xfrm>
            </p:grpSpPr>
            <p:sp>
              <p:nvSpPr>
                <p:cNvPr id="2304" name="Google Shape;2304;p35"/>
                <p:cNvSpPr/>
                <p:nvPr/>
              </p:nvSpPr>
              <p:spPr>
                <a:xfrm>
                  <a:off x="7451146" y="2399243"/>
                  <a:ext cx="164888" cy="53213"/>
                </a:xfrm>
                <a:custGeom>
                  <a:avLst/>
                  <a:gdLst/>
                  <a:ahLst/>
                  <a:cxnLst/>
                  <a:rect l="l" t="t" r="r" b="b"/>
                  <a:pathLst>
                    <a:path w="2671" h="862" extrusionOk="0">
                      <a:moveTo>
                        <a:pt x="2526" y="1"/>
                      </a:moveTo>
                      <a:cubicBezTo>
                        <a:pt x="2516" y="1"/>
                        <a:pt x="2505" y="2"/>
                        <a:pt x="2493" y="6"/>
                      </a:cubicBezTo>
                      <a:cubicBezTo>
                        <a:pt x="1711" y="233"/>
                        <a:pt x="919" y="451"/>
                        <a:pt x="127" y="639"/>
                      </a:cubicBezTo>
                      <a:cubicBezTo>
                        <a:pt x="0" y="676"/>
                        <a:pt x="40" y="862"/>
                        <a:pt x="154" y="862"/>
                      </a:cubicBezTo>
                      <a:cubicBezTo>
                        <a:pt x="164" y="862"/>
                        <a:pt x="175" y="860"/>
                        <a:pt x="187" y="857"/>
                      </a:cubicBezTo>
                      <a:cubicBezTo>
                        <a:pt x="979" y="669"/>
                        <a:pt x="1771" y="451"/>
                        <a:pt x="2553" y="224"/>
                      </a:cubicBezTo>
                      <a:cubicBezTo>
                        <a:pt x="2671" y="187"/>
                        <a:pt x="2639" y="1"/>
                        <a:pt x="2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5"/>
                <p:cNvSpPr/>
                <p:nvPr/>
              </p:nvSpPr>
              <p:spPr>
                <a:xfrm>
                  <a:off x="7457751" y="2478076"/>
                  <a:ext cx="165690" cy="21792"/>
                </a:xfrm>
                <a:custGeom>
                  <a:avLst/>
                  <a:gdLst/>
                  <a:ahLst/>
                  <a:cxnLst/>
                  <a:rect l="l" t="t" r="r" b="b"/>
                  <a:pathLst>
                    <a:path w="2684" h="353" extrusionOk="0">
                      <a:moveTo>
                        <a:pt x="555" y="1"/>
                      </a:moveTo>
                      <a:cubicBezTo>
                        <a:pt x="420" y="1"/>
                        <a:pt x="284" y="2"/>
                        <a:pt x="149" y="6"/>
                      </a:cubicBezTo>
                      <a:cubicBezTo>
                        <a:pt x="1" y="6"/>
                        <a:pt x="1" y="224"/>
                        <a:pt x="149" y="224"/>
                      </a:cubicBezTo>
                      <a:cubicBezTo>
                        <a:pt x="267" y="221"/>
                        <a:pt x="386" y="219"/>
                        <a:pt x="504" y="219"/>
                      </a:cubicBezTo>
                      <a:cubicBezTo>
                        <a:pt x="1197" y="219"/>
                        <a:pt x="1889" y="268"/>
                        <a:pt x="2574" y="352"/>
                      </a:cubicBezTo>
                      <a:cubicBezTo>
                        <a:pt x="2634" y="352"/>
                        <a:pt x="2683" y="293"/>
                        <a:pt x="2683" y="233"/>
                      </a:cubicBezTo>
                      <a:cubicBezTo>
                        <a:pt x="2683" y="174"/>
                        <a:pt x="2634" y="134"/>
                        <a:pt x="2574" y="125"/>
                      </a:cubicBezTo>
                      <a:cubicBezTo>
                        <a:pt x="1906" y="42"/>
                        <a:pt x="1231" y="1"/>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5"/>
                <p:cNvSpPr/>
                <p:nvPr/>
              </p:nvSpPr>
              <p:spPr>
                <a:xfrm>
                  <a:off x="7458492" y="2512955"/>
                  <a:ext cx="114637" cy="42966"/>
                </a:xfrm>
                <a:custGeom>
                  <a:avLst/>
                  <a:gdLst/>
                  <a:ahLst/>
                  <a:cxnLst/>
                  <a:rect l="l" t="t" r="r" b="b"/>
                  <a:pathLst>
                    <a:path w="1857" h="696" extrusionOk="0">
                      <a:moveTo>
                        <a:pt x="154" y="0"/>
                      </a:moveTo>
                      <a:cubicBezTo>
                        <a:pt x="39" y="0"/>
                        <a:pt x="0" y="186"/>
                        <a:pt x="127" y="213"/>
                      </a:cubicBezTo>
                      <a:cubicBezTo>
                        <a:pt x="652" y="351"/>
                        <a:pt x="1167" y="510"/>
                        <a:pt x="1681" y="688"/>
                      </a:cubicBezTo>
                      <a:cubicBezTo>
                        <a:pt x="1694" y="693"/>
                        <a:pt x="1707" y="695"/>
                        <a:pt x="1718" y="695"/>
                      </a:cubicBezTo>
                      <a:cubicBezTo>
                        <a:pt x="1820" y="695"/>
                        <a:pt x="1856" y="515"/>
                        <a:pt x="1741" y="470"/>
                      </a:cubicBezTo>
                      <a:cubicBezTo>
                        <a:pt x="1226" y="292"/>
                        <a:pt x="711" y="134"/>
                        <a:pt x="186" y="5"/>
                      </a:cubicBezTo>
                      <a:cubicBezTo>
                        <a:pt x="175" y="2"/>
                        <a:pt x="164" y="0"/>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5"/>
                <p:cNvSpPr/>
                <p:nvPr/>
              </p:nvSpPr>
              <p:spPr>
                <a:xfrm>
                  <a:off x="6798007" y="2357573"/>
                  <a:ext cx="164888" cy="53213"/>
                </a:xfrm>
                <a:custGeom>
                  <a:avLst/>
                  <a:gdLst/>
                  <a:ahLst/>
                  <a:cxnLst/>
                  <a:rect l="l" t="t" r="r" b="b"/>
                  <a:pathLst>
                    <a:path w="2671" h="862" extrusionOk="0">
                      <a:moveTo>
                        <a:pt x="145" y="0"/>
                      </a:moveTo>
                      <a:cubicBezTo>
                        <a:pt x="36" y="0"/>
                        <a:pt x="1" y="180"/>
                        <a:pt x="125" y="215"/>
                      </a:cubicBezTo>
                      <a:cubicBezTo>
                        <a:pt x="897" y="453"/>
                        <a:pt x="1689" y="661"/>
                        <a:pt x="2481" y="859"/>
                      </a:cubicBezTo>
                      <a:cubicBezTo>
                        <a:pt x="2490" y="861"/>
                        <a:pt x="2498" y="862"/>
                        <a:pt x="2507" y="862"/>
                      </a:cubicBezTo>
                      <a:cubicBezTo>
                        <a:pt x="2626" y="862"/>
                        <a:pt x="2670" y="669"/>
                        <a:pt x="2540" y="641"/>
                      </a:cubicBezTo>
                      <a:cubicBezTo>
                        <a:pt x="1749" y="443"/>
                        <a:pt x="957" y="235"/>
                        <a:pt x="184" y="8"/>
                      </a:cubicBezTo>
                      <a:cubicBezTo>
                        <a:pt x="170" y="3"/>
                        <a:pt x="157"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5"/>
                <p:cNvSpPr/>
                <p:nvPr/>
              </p:nvSpPr>
              <p:spPr>
                <a:xfrm>
                  <a:off x="6790414" y="2435974"/>
                  <a:ext cx="165690" cy="21792"/>
                </a:xfrm>
                <a:custGeom>
                  <a:avLst/>
                  <a:gdLst/>
                  <a:ahLst/>
                  <a:cxnLst/>
                  <a:rect l="l" t="t" r="r" b="b"/>
                  <a:pathLst>
                    <a:path w="2684" h="353" extrusionOk="0">
                      <a:moveTo>
                        <a:pt x="2185" y="0"/>
                      </a:moveTo>
                      <a:cubicBezTo>
                        <a:pt x="1493" y="0"/>
                        <a:pt x="801" y="48"/>
                        <a:pt x="109" y="123"/>
                      </a:cubicBezTo>
                      <a:cubicBezTo>
                        <a:pt x="50" y="133"/>
                        <a:pt x="1" y="173"/>
                        <a:pt x="1" y="242"/>
                      </a:cubicBezTo>
                      <a:cubicBezTo>
                        <a:pt x="1" y="289"/>
                        <a:pt x="44" y="352"/>
                        <a:pt x="98" y="352"/>
                      </a:cubicBezTo>
                      <a:cubicBezTo>
                        <a:pt x="102" y="352"/>
                        <a:pt x="106" y="352"/>
                        <a:pt x="109" y="351"/>
                      </a:cubicBezTo>
                      <a:cubicBezTo>
                        <a:pt x="786" y="269"/>
                        <a:pt x="1462" y="227"/>
                        <a:pt x="2139" y="227"/>
                      </a:cubicBezTo>
                      <a:cubicBezTo>
                        <a:pt x="2274" y="227"/>
                        <a:pt x="2409" y="229"/>
                        <a:pt x="2545" y="232"/>
                      </a:cubicBezTo>
                      <a:cubicBezTo>
                        <a:pt x="2683" y="232"/>
                        <a:pt x="2683" y="5"/>
                        <a:pt x="2545" y="5"/>
                      </a:cubicBezTo>
                      <a:cubicBezTo>
                        <a:pt x="2425" y="2"/>
                        <a:pt x="2305" y="0"/>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5"/>
                <p:cNvSpPr/>
                <p:nvPr/>
              </p:nvSpPr>
              <p:spPr>
                <a:xfrm>
                  <a:off x="6840789" y="2470915"/>
                  <a:ext cx="115316" cy="43460"/>
                </a:xfrm>
                <a:custGeom>
                  <a:avLst/>
                  <a:gdLst/>
                  <a:ahLst/>
                  <a:cxnLst/>
                  <a:rect l="l" t="t" r="r" b="b"/>
                  <a:pathLst>
                    <a:path w="1868" h="704" extrusionOk="0">
                      <a:moveTo>
                        <a:pt x="1706" y="0"/>
                      </a:moveTo>
                      <a:cubicBezTo>
                        <a:pt x="1697" y="0"/>
                        <a:pt x="1688" y="1"/>
                        <a:pt x="1679" y="3"/>
                      </a:cubicBezTo>
                      <a:cubicBezTo>
                        <a:pt x="1155" y="142"/>
                        <a:pt x="630" y="300"/>
                        <a:pt x="125" y="478"/>
                      </a:cubicBezTo>
                      <a:cubicBezTo>
                        <a:pt x="0" y="523"/>
                        <a:pt x="36" y="703"/>
                        <a:pt x="145" y="703"/>
                      </a:cubicBezTo>
                      <a:cubicBezTo>
                        <a:pt x="157" y="703"/>
                        <a:pt x="170" y="701"/>
                        <a:pt x="184" y="696"/>
                      </a:cubicBezTo>
                      <a:cubicBezTo>
                        <a:pt x="689" y="508"/>
                        <a:pt x="1214" y="349"/>
                        <a:pt x="1739" y="221"/>
                      </a:cubicBezTo>
                      <a:cubicBezTo>
                        <a:pt x="1868" y="184"/>
                        <a:pt x="1825" y="0"/>
                        <a:pt x="1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0" name="Google Shape;2310;p35"/>
              <p:cNvSpPr/>
              <p:nvPr/>
            </p:nvSpPr>
            <p:spPr>
              <a:xfrm>
                <a:off x="6833195" y="1211435"/>
                <a:ext cx="273845" cy="743753"/>
              </a:xfrm>
              <a:custGeom>
                <a:avLst/>
                <a:gdLst/>
                <a:ahLst/>
                <a:cxnLst/>
                <a:rect l="l" t="t" r="r" b="b"/>
                <a:pathLst>
                  <a:path w="4436" h="12048" extrusionOk="0">
                    <a:moveTo>
                      <a:pt x="2972" y="1"/>
                    </a:moveTo>
                    <a:cubicBezTo>
                      <a:pt x="2109" y="1"/>
                      <a:pt x="1109" y="893"/>
                      <a:pt x="604" y="3091"/>
                    </a:cubicBezTo>
                    <a:cubicBezTo>
                      <a:pt x="1" y="5764"/>
                      <a:pt x="882" y="9753"/>
                      <a:pt x="1129" y="11268"/>
                    </a:cubicBezTo>
                    <a:cubicBezTo>
                      <a:pt x="1227" y="11867"/>
                      <a:pt x="1411" y="12048"/>
                      <a:pt x="1599" y="12048"/>
                    </a:cubicBezTo>
                    <a:cubicBezTo>
                      <a:pt x="1885" y="12048"/>
                      <a:pt x="2178" y="11624"/>
                      <a:pt x="2178" y="11624"/>
                    </a:cubicBezTo>
                    <a:cubicBezTo>
                      <a:pt x="2178" y="11624"/>
                      <a:pt x="1792" y="10229"/>
                      <a:pt x="1466" y="8189"/>
                    </a:cubicBezTo>
                    <a:cubicBezTo>
                      <a:pt x="1129" y="6150"/>
                      <a:pt x="1268" y="3398"/>
                      <a:pt x="1871" y="1854"/>
                    </a:cubicBezTo>
                    <a:cubicBezTo>
                      <a:pt x="2267" y="858"/>
                      <a:pt x="2897" y="682"/>
                      <a:pt x="3295" y="682"/>
                    </a:cubicBezTo>
                    <a:cubicBezTo>
                      <a:pt x="3514" y="682"/>
                      <a:pt x="3663" y="735"/>
                      <a:pt x="3663" y="735"/>
                    </a:cubicBezTo>
                    <a:cubicBezTo>
                      <a:pt x="3663" y="735"/>
                      <a:pt x="4435" y="557"/>
                      <a:pt x="3505" y="122"/>
                    </a:cubicBezTo>
                    <a:cubicBezTo>
                      <a:pt x="3338" y="42"/>
                      <a:pt x="3158" y="1"/>
                      <a:pt x="2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5"/>
              <p:cNvSpPr/>
              <p:nvPr/>
            </p:nvSpPr>
            <p:spPr>
              <a:xfrm>
                <a:off x="7377066" y="1271255"/>
                <a:ext cx="345949" cy="635783"/>
              </a:xfrm>
              <a:custGeom>
                <a:avLst/>
                <a:gdLst/>
                <a:ahLst/>
                <a:cxnLst/>
                <a:rect l="l" t="t" r="r" b="b"/>
                <a:pathLst>
                  <a:path w="5604" h="10299" extrusionOk="0">
                    <a:moveTo>
                      <a:pt x="4067" y="1"/>
                    </a:moveTo>
                    <a:cubicBezTo>
                      <a:pt x="4007" y="1"/>
                      <a:pt x="3945" y="2"/>
                      <a:pt x="3881" y="4"/>
                    </a:cubicBezTo>
                    <a:cubicBezTo>
                      <a:pt x="2891" y="24"/>
                      <a:pt x="1793" y="1736"/>
                      <a:pt x="991" y="4053"/>
                    </a:cubicBezTo>
                    <a:cubicBezTo>
                      <a:pt x="189" y="6359"/>
                      <a:pt x="1" y="9943"/>
                      <a:pt x="1" y="9943"/>
                    </a:cubicBezTo>
                    <a:lnTo>
                      <a:pt x="1070" y="10299"/>
                    </a:lnTo>
                    <a:cubicBezTo>
                      <a:pt x="1070" y="10299"/>
                      <a:pt x="1159" y="8735"/>
                      <a:pt x="1486" y="6755"/>
                    </a:cubicBezTo>
                    <a:cubicBezTo>
                      <a:pt x="1822" y="4765"/>
                      <a:pt x="2891" y="2588"/>
                      <a:pt x="3743" y="1489"/>
                    </a:cubicBezTo>
                    <a:cubicBezTo>
                      <a:pt x="4283" y="800"/>
                      <a:pt x="4877" y="671"/>
                      <a:pt x="5246" y="671"/>
                    </a:cubicBezTo>
                    <a:cubicBezTo>
                      <a:pt x="5465" y="671"/>
                      <a:pt x="5604" y="717"/>
                      <a:pt x="5604" y="717"/>
                    </a:cubicBezTo>
                    <a:cubicBezTo>
                      <a:pt x="5474" y="207"/>
                      <a:pt x="4946" y="1"/>
                      <a:pt x="4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5"/>
              <p:cNvSpPr/>
              <p:nvPr/>
            </p:nvSpPr>
            <p:spPr>
              <a:xfrm>
                <a:off x="6885113" y="1236622"/>
                <a:ext cx="228657" cy="670415"/>
              </a:xfrm>
              <a:custGeom>
                <a:avLst/>
                <a:gdLst/>
                <a:ahLst/>
                <a:cxnLst/>
                <a:rect l="l" t="t" r="r" b="b"/>
                <a:pathLst>
                  <a:path w="3704" h="10860" fill="none" extrusionOk="0">
                    <a:moveTo>
                      <a:pt x="734" y="10860"/>
                    </a:moveTo>
                    <a:cubicBezTo>
                      <a:pt x="734" y="10860"/>
                      <a:pt x="1" y="7712"/>
                      <a:pt x="41" y="5326"/>
                    </a:cubicBezTo>
                    <a:cubicBezTo>
                      <a:pt x="80" y="2951"/>
                      <a:pt x="397" y="1"/>
                      <a:pt x="2050" y="1"/>
                    </a:cubicBezTo>
                    <a:cubicBezTo>
                      <a:pt x="3703" y="1"/>
                      <a:pt x="3327" y="2911"/>
                      <a:pt x="3060" y="4762"/>
                    </a:cubicBezTo>
                    <a:cubicBezTo>
                      <a:pt x="2793" y="6613"/>
                      <a:pt x="3070" y="9068"/>
                      <a:pt x="3258" y="10048"/>
                    </a:cubicBezTo>
                    <a:cubicBezTo>
                      <a:pt x="3258" y="10048"/>
                      <a:pt x="1872" y="10187"/>
                      <a:pt x="734" y="1086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5"/>
              <p:cNvSpPr/>
              <p:nvPr/>
            </p:nvSpPr>
            <p:spPr>
              <a:xfrm>
                <a:off x="7421081" y="1264711"/>
                <a:ext cx="403422" cy="664365"/>
              </a:xfrm>
              <a:custGeom>
                <a:avLst/>
                <a:gdLst/>
                <a:ahLst/>
                <a:cxnLst/>
                <a:rect l="l" t="t" r="r" b="b"/>
                <a:pathLst>
                  <a:path w="6535" h="10762" fill="none" extrusionOk="0">
                    <a:moveTo>
                      <a:pt x="1" y="9851"/>
                    </a:moveTo>
                    <a:cubicBezTo>
                      <a:pt x="1" y="9851"/>
                      <a:pt x="80" y="7138"/>
                      <a:pt x="951" y="4644"/>
                    </a:cubicBezTo>
                    <a:cubicBezTo>
                      <a:pt x="1812" y="2159"/>
                      <a:pt x="2990" y="1"/>
                      <a:pt x="4762" y="644"/>
                    </a:cubicBezTo>
                    <a:cubicBezTo>
                      <a:pt x="6534" y="1288"/>
                      <a:pt x="4911" y="3773"/>
                      <a:pt x="4198" y="5287"/>
                    </a:cubicBezTo>
                    <a:cubicBezTo>
                      <a:pt x="3475" y="6802"/>
                      <a:pt x="2683" y="9217"/>
                      <a:pt x="2574" y="10761"/>
                    </a:cubicBezTo>
                    <a:cubicBezTo>
                      <a:pt x="2574" y="10761"/>
                      <a:pt x="1594" y="10118"/>
                      <a:pt x="1" y="9851"/>
                    </a:cubicBezTo>
                    <a:close/>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5"/>
              <p:cNvSpPr/>
              <p:nvPr/>
            </p:nvSpPr>
            <p:spPr>
              <a:xfrm>
                <a:off x="7211497" y="3234925"/>
                <a:ext cx="479168" cy="293662"/>
              </a:xfrm>
              <a:custGeom>
                <a:avLst/>
                <a:gdLst/>
                <a:ahLst/>
                <a:cxnLst/>
                <a:rect l="l" t="t" r="r" b="b"/>
                <a:pathLst>
                  <a:path w="7762" h="4757" extrusionOk="0">
                    <a:moveTo>
                      <a:pt x="7761" y="1"/>
                    </a:moveTo>
                    <a:lnTo>
                      <a:pt x="0" y="4327"/>
                    </a:lnTo>
                    <a:cubicBezTo>
                      <a:pt x="0" y="4327"/>
                      <a:pt x="891" y="4757"/>
                      <a:pt x="2291" y="4757"/>
                    </a:cubicBezTo>
                    <a:cubicBezTo>
                      <a:pt x="2657" y="4757"/>
                      <a:pt x="3057" y="4727"/>
                      <a:pt x="3485" y="4654"/>
                    </a:cubicBezTo>
                    <a:cubicBezTo>
                      <a:pt x="5544" y="4297"/>
                      <a:pt x="6999" y="2951"/>
                      <a:pt x="7761" y="1"/>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5"/>
              <p:cNvSpPr/>
              <p:nvPr/>
            </p:nvSpPr>
            <p:spPr>
              <a:xfrm>
                <a:off x="6450017" y="2873230"/>
                <a:ext cx="967472" cy="706405"/>
              </a:xfrm>
              <a:custGeom>
                <a:avLst/>
                <a:gdLst/>
                <a:ahLst/>
                <a:cxnLst/>
                <a:rect l="l" t="t" r="r" b="b"/>
                <a:pathLst>
                  <a:path w="15672" h="11443" extrusionOk="0">
                    <a:moveTo>
                      <a:pt x="1917" y="1"/>
                    </a:moveTo>
                    <a:cubicBezTo>
                      <a:pt x="1386" y="1"/>
                      <a:pt x="923" y="160"/>
                      <a:pt x="634" y="564"/>
                    </a:cubicBezTo>
                    <a:cubicBezTo>
                      <a:pt x="1" y="1455"/>
                      <a:pt x="417" y="3197"/>
                      <a:pt x="931" y="4860"/>
                    </a:cubicBezTo>
                    <a:cubicBezTo>
                      <a:pt x="1446" y="6533"/>
                      <a:pt x="2535" y="9909"/>
                      <a:pt x="4079" y="10522"/>
                    </a:cubicBezTo>
                    <a:cubicBezTo>
                      <a:pt x="5228" y="10972"/>
                      <a:pt x="7067" y="11443"/>
                      <a:pt x="8883" y="11443"/>
                    </a:cubicBezTo>
                    <a:cubicBezTo>
                      <a:pt x="9508" y="11443"/>
                      <a:pt x="10131" y="11387"/>
                      <a:pt x="10722" y="11255"/>
                    </a:cubicBezTo>
                    <a:cubicBezTo>
                      <a:pt x="13612" y="10612"/>
                      <a:pt x="13622" y="9938"/>
                      <a:pt x="14355" y="7751"/>
                    </a:cubicBezTo>
                    <a:cubicBezTo>
                      <a:pt x="14939" y="6028"/>
                      <a:pt x="15671" y="3454"/>
                      <a:pt x="15612" y="2811"/>
                    </a:cubicBezTo>
                    <a:cubicBezTo>
                      <a:pt x="15583" y="2547"/>
                      <a:pt x="15415" y="2418"/>
                      <a:pt x="15154" y="2418"/>
                    </a:cubicBezTo>
                    <a:cubicBezTo>
                      <a:pt x="14781" y="2418"/>
                      <a:pt x="14219" y="2684"/>
                      <a:pt x="13612" y="3197"/>
                    </a:cubicBezTo>
                    <a:lnTo>
                      <a:pt x="10474" y="3078"/>
                    </a:lnTo>
                    <a:cubicBezTo>
                      <a:pt x="10474" y="3078"/>
                      <a:pt x="9484" y="2722"/>
                      <a:pt x="8930" y="2672"/>
                    </a:cubicBezTo>
                    <a:cubicBezTo>
                      <a:pt x="8930" y="2672"/>
                      <a:pt x="5168" y="1138"/>
                      <a:pt x="3980" y="564"/>
                    </a:cubicBezTo>
                    <a:cubicBezTo>
                      <a:pt x="3325" y="242"/>
                      <a:pt x="2570"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35"/>
              <p:cNvGrpSpPr/>
              <p:nvPr/>
            </p:nvGrpSpPr>
            <p:grpSpPr>
              <a:xfrm>
                <a:off x="6701210" y="3269804"/>
                <a:ext cx="489541" cy="252427"/>
                <a:chOff x="6701210" y="3269804"/>
                <a:chExt cx="489541" cy="252427"/>
              </a:xfrm>
            </p:grpSpPr>
            <p:sp>
              <p:nvSpPr>
                <p:cNvPr id="2317" name="Google Shape;2317;p35"/>
                <p:cNvSpPr/>
                <p:nvPr/>
              </p:nvSpPr>
              <p:spPr>
                <a:xfrm>
                  <a:off x="6903448" y="3269804"/>
                  <a:ext cx="287303" cy="100254"/>
                </a:xfrm>
                <a:custGeom>
                  <a:avLst/>
                  <a:gdLst/>
                  <a:ahLst/>
                  <a:cxnLst/>
                  <a:rect l="l" t="t" r="r" b="b"/>
                  <a:pathLst>
                    <a:path w="4654" h="1624" extrusionOk="0">
                      <a:moveTo>
                        <a:pt x="4503" y="1"/>
                      </a:moveTo>
                      <a:cubicBezTo>
                        <a:pt x="4485" y="1"/>
                        <a:pt x="4466" y="7"/>
                        <a:pt x="4446" y="20"/>
                      </a:cubicBezTo>
                      <a:cubicBezTo>
                        <a:pt x="3466" y="713"/>
                        <a:pt x="2337" y="1168"/>
                        <a:pt x="1159" y="1337"/>
                      </a:cubicBezTo>
                      <a:cubicBezTo>
                        <a:pt x="823" y="1386"/>
                        <a:pt x="486" y="1406"/>
                        <a:pt x="149" y="1406"/>
                      </a:cubicBezTo>
                      <a:cubicBezTo>
                        <a:pt x="1" y="1406"/>
                        <a:pt x="1" y="1624"/>
                        <a:pt x="149" y="1624"/>
                      </a:cubicBezTo>
                      <a:cubicBezTo>
                        <a:pt x="1367" y="1624"/>
                        <a:pt x="2585" y="1317"/>
                        <a:pt x="3674" y="753"/>
                      </a:cubicBezTo>
                      <a:cubicBezTo>
                        <a:pt x="3980" y="594"/>
                        <a:pt x="4268" y="416"/>
                        <a:pt x="4555" y="218"/>
                      </a:cubicBezTo>
                      <a:cubicBezTo>
                        <a:pt x="4653" y="144"/>
                        <a:pt x="4595" y="1"/>
                        <a:pt x="4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5"/>
                <p:cNvSpPr/>
                <p:nvPr/>
              </p:nvSpPr>
              <p:spPr>
                <a:xfrm>
                  <a:off x="6749485" y="3376108"/>
                  <a:ext cx="15927" cy="13519"/>
                </a:xfrm>
                <a:custGeom>
                  <a:avLst/>
                  <a:gdLst/>
                  <a:ahLst/>
                  <a:cxnLst/>
                  <a:rect l="l" t="t" r="r" b="b"/>
                  <a:pathLst>
                    <a:path w="258" h="219" extrusionOk="0">
                      <a:moveTo>
                        <a:pt x="119" y="1"/>
                      </a:moveTo>
                      <a:cubicBezTo>
                        <a:pt x="99" y="1"/>
                        <a:pt x="89" y="1"/>
                        <a:pt x="70" y="11"/>
                      </a:cubicBezTo>
                      <a:cubicBezTo>
                        <a:pt x="60" y="11"/>
                        <a:pt x="50" y="20"/>
                        <a:pt x="40" y="30"/>
                      </a:cubicBezTo>
                      <a:cubicBezTo>
                        <a:pt x="30" y="40"/>
                        <a:pt x="20" y="50"/>
                        <a:pt x="10" y="70"/>
                      </a:cubicBezTo>
                      <a:cubicBezTo>
                        <a:pt x="10" y="80"/>
                        <a:pt x="0" y="90"/>
                        <a:pt x="0" y="110"/>
                      </a:cubicBezTo>
                      <a:lnTo>
                        <a:pt x="10" y="139"/>
                      </a:lnTo>
                      <a:cubicBezTo>
                        <a:pt x="10" y="159"/>
                        <a:pt x="20" y="169"/>
                        <a:pt x="40" y="189"/>
                      </a:cubicBezTo>
                      <a:lnTo>
                        <a:pt x="60" y="209"/>
                      </a:lnTo>
                      <a:cubicBezTo>
                        <a:pt x="80" y="218"/>
                        <a:pt x="99" y="218"/>
                        <a:pt x="119" y="218"/>
                      </a:cubicBezTo>
                      <a:lnTo>
                        <a:pt x="139" y="218"/>
                      </a:lnTo>
                      <a:cubicBezTo>
                        <a:pt x="159" y="218"/>
                        <a:pt x="169" y="218"/>
                        <a:pt x="188" y="209"/>
                      </a:cubicBezTo>
                      <a:cubicBezTo>
                        <a:pt x="198" y="209"/>
                        <a:pt x="208" y="199"/>
                        <a:pt x="218" y="189"/>
                      </a:cubicBezTo>
                      <a:cubicBezTo>
                        <a:pt x="228" y="179"/>
                        <a:pt x="238" y="169"/>
                        <a:pt x="248" y="149"/>
                      </a:cubicBezTo>
                      <a:cubicBezTo>
                        <a:pt x="248" y="139"/>
                        <a:pt x="258" y="119"/>
                        <a:pt x="258" y="110"/>
                      </a:cubicBezTo>
                      <a:lnTo>
                        <a:pt x="248" y="80"/>
                      </a:lnTo>
                      <a:cubicBezTo>
                        <a:pt x="248" y="60"/>
                        <a:pt x="238" y="40"/>
                        <a:pt x="228" y="30"/>
                      </a:cubicBezTo>
                      <a:lnTo>
                        <a:pt x="198" y="11"/>
                      </a:lnTo>
                      <a:cubicBezTo>
                        <a:pt x="188" y="1"/>
                        <a:pt x="169"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5"/>
                <p:cNvSpPr/>
                <p:nvPr/>
              </p:nvSpPr>
              <p:spPr>
                <a:xfrm>
                  <a:off x="6701210" y="3398085"/>
                  <a:ext cx="15310" cy="14137"/>
                </a:xfrm>
                <a:custGeom>
                  <a:avLst/>
                  <a:gdLst/>
                  <a:ahLst/>
                  <a:cxnLst/>
                  <a:rect l="l" t="t" r="r" b="b"/>
                  <a:pathLst>
                    <a:path w="248" h="229" extrusionOk="0">
                      <a:moveTo>
                        <a:pt x="109" y="1"/>
                      </a:moveTo>
                      <a:cubicBezTo>
                        <a:pt x="99" y="1"/>
                        <a:pt x="80" y="11"/>
                        <a:pt x="70" y="11"/>
                      </a:cubicBezTo>
                      <a:cubicBezTo>
                        <a:pt x="60" y="21"/>
                        <a:pt x="40" y="31"/>
                        <a:pt x="30" y="41"/>
                      </a:cubicBezTo>
                      <a:cubicBezTo>
                        <a:pt x="20" y="50"/>
                        <a:pt x="20" y="60"/>
                        <a:pt x="10" y="70"/>
                      </a:cubicBezTo>
                      <a:cubicBezTo>
                        <a:pt x="0" y="90"/>
                        <a:pt x="0" y="100"/>
                        <a:pt x="0" y="120"/>
                      </a:cubicBezTo>
                      <a:lnTo>
                        <a:pt x="0" y="149"/>
                      </a:lnTo>
                      <a:cubicBezTo>
                        <a:pt x="10" y="169"/>
                        <a:pt x="20" y="179"/>
                        <a:pt x="30" y="199"/>
                      </a:cubicBezTo>
                      <a:lnTo>
                        <a:pt x="60" y="219"/>
                      </a:lnTo>
                      <a:cubicBezTo>
                        <a:pt x="70" y="229"/>
                        <a:pt x="89" y="229"/>
                        <a:pt x="109" y="229"/>
                      </a:cubicBezTo>
                      <a:lnTo>
                        <a:pt x="139" y="229"/>
                      </a:lnTo>
                      <a:cubicBezTo>
                        <a:pt x="159" y="229"/>
                        <a:pt x="169" y="229"/>
                        <a:pt x="179" y="219"/>
                      </a:cubicBezTo>
                      <a:cubicBezTo>
                        <a:pt x="198" y="219"/>
                        <a:pt x="208" y="209"/>
                        <a:pt x="218" y="199"/>
                      </a:cubicBezTo>
                      <a:cubicBezTo>
                        <a:pt x="228" y="189"/>
                        <a:pt x="238" y="169"/>
                        <a:pt x="238" y="159"/>
                      </a:cubicBezTo>
                      <a:cubicBezTo>
                        <a:pt x="248" y="149"/>
                        <a:pt x="248" y="130"/>
                        <a:pt x="248" y="120"/>
                      </a:cubicBezTo>
                      <a:lnTo>
                        <a:pt x="248" y="90"/>
                      </a:lnTo>
                      <a:cubicBezTo>
                        <a:pt x="248" y="70"/>
                        <a:pt x="228" y="50"/>
                        <a:pt x="218" y="41"/>
                      </a:cubicBezTo>
                      <a:lnTo>
                        <a:pt x="198" y="21"/>
                      </a:lnTo>
                      <a:cubicBezTo>
                        <a:pt x="179" y="11"/>
                        <a:pt x="159"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5"/>
                <p:cNvSpPr/>
                <p:nvPr/>
              </p:nvSpPr>
              <p:spPr>
                <a:xfrm>
                  <a:off x="6730533" y="3451917"/>
                  <a:ext cx="17779" cy="14075"/>
                </a:xfrm>
                <a:custGeom>
                  <a:avLst/>
                  <a:gdLst/>
                  <a:ahLst/>
                  <a:cxnLst/>
                  <a:rect l="l" t="t" r="r" b="b"/>
                  <a:pathLst>
                    <a:path w="288" h="228" extrusionOk="0">
                      <a:moveTo>
                        <a:pt x="149" y="0"/>
                      </a:moveTo>
                      <a:cubicBezTo>
                        <a:pt x="0" y="0"/>
                        <a:pt x="0" y="228"/>
                        <a:pt x="149" y="228"/>
                      </a:cubicBezTo>
                      <a:cubicBezTo>
                        <a:pt x="288" y="228"/>
                        <a:pt x="288"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5"/>
                <p:cNvSpPr/>
                <p:nvPr/>
              </p:nvSpPr>
              <p:spPr>
                <a:xfrm>
                  <a:off x="6762326" y="3420742"/>
                  <a:ext cx="15310" cy="15927"/>
                </a:xfrm>
                <a:custGeom>
                  <a:avLst/>
                  <a:gdLst/>
                  <a:ahLst/>
                  <a:cxnLst/>
                  <a:rect l="l" t="t" r="r" b="b"/>
                  <a:pathLst>
                    <a:path w="248" h="258" extrusionOk="0">
                      <a:moveTo>
                        <a:pt x="109" y="0"/>
                      </a:moveTo>
                      <a:cubicBezTo>
                        <a:pt x="89" y="0"/>
                        <a:pt x="79" y="0"/>
                        <a:pt x="60" y="10"/>
                      </a:cubicBezTo>
                      <a:cubicBezTo>
                        <a:pt x="50" y="20"/>
                        <a:pt x="40" y="20"/>
                        <a:pt x="30" y="40"/>
                      </a:cubicBezTo>
                      <a:lnTo>
                        <a:pt x="10" y="60"/>
                      </a:lnTo>
                      <a:cubicBezTo>
                        <a:pt x="0" y="79"/>
                        <a:pt x="0" y="89"/>
                        <a:pt x="0" y="109"/>
                      </a:cubicBezTo>
                      <a:lnTo>
                        <a:pt x="0" y="139"/>
                      </a:lnTo>
                      <a:cubicBezTo>
                        <a:pt x="0" y="159"/>
                        <a:pt x="10" y="178"/>
                        <a:pt x="30" y="188"/>
                      </a:cubicBezTo>
                      <a:lnTo>
                        <a:pt x="60" y="218"/>
                      </a:lnTo>
                      <a:cubicBezTo>
                        <a:pt x="70" y="228"/>
                        <a:pt x="79" y="238"/>
                        <a:pt x="89" y="248"/>
                      </a:cubicBezTo>
                      <a:cubicBezTo>
                        <a:pt x="109" y="248"/>
                        <a:pt x="119" y="258"/>
                        <a:pt x="139" y="258"/>
                      </a:cubicBezTo>
                      <a:cubicBezTo>
                        <a:pt x="149" y="258"/>
                        <a:pt x="169" y="248"/>
                        <a:pt x="178" y="248"/>
                      </a:cubicBezTo>
                      <a:cubicBezTo>
                        <a:pt x="188" y="238"/>
                        <a:pt x="208" y="228"/>
                        <a:pt x="218" y="218"/>
                      </a:cubicBezTo>
                      <a:lnTo>
                        <a:pt x="228" y="198"/>
                      </a:lnTo>
                      <a:cubicBezTo>
                        <a:pt x="238" y="178"/>
                        <a:pt x="248" y="159"/>
                        <a:pt x="248" y="139"/>
                      </a:cubicBezTo>
                      <a:lnTo>
                        <a:pt x="238" y="109"/>
                      </a:lnTo>
                      <a:cubicBezTo>
                        <a:pt x="238" y="99"/>
                        <a:pt x="228" y="79"/>
                        <a:pt x="218" y="60"/>
                      </a:cubicBezTo>
                      <a:lnTo>
                        <a:pt x="188" y="40"/>
                      </a:lnTo>
                      <a:cubicBezTo>
                        <a:pt x="178" y="20"/>
                        <a:pt x="159" y="20"/>
                        <a:pt x="149" y="10"/>
                      </a:cubicBezTo>
                      <a:cubicBezTo>
                        <a:pt x="139" y="0"/>
                        <a:pt x="119"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5"/>
                <p:cNvSpPr/>
                <p:nvPr/>
              </p:nvSpPr>
              <p:spPr>
                <a:xfrm>
                  <a:off x="6803255" y="3453707"/>
                  <a:ext cx="17779" cy="14137"/>
                </a:xfrm>
                <a:custGeom>
                  <a:avLst/>
                  <a:gdLst/>
                  <a:ahLst/>
                  <a:cxnLst/>
                  <a:rect l="l" t="t" r="r" b="b"/>
                  <a:pathLst>
                    <a:path w="288" h="229" extrusionOk="0">
                      <a:moveTo>
                        <a:pt x="149" y="1"/>
                      </a:moveTo>
                      <a:cubicBezTo>
                        <a:pt x="0" y="1"/>
                        <a:pt x="0" y="229"/>
                        <a:pt x="149" y="229"/>
                      </a:cubicBezTo>
                      <a:cubicBezTo>
                        <a:pt x="288" y="229"/>
                        <a:pt x="288"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5"/>
                <p:cNvSpPr/>
                <p:nvPr/>
              </p:nvSpPr>
              <p:spPr>
                <a:xfrm>
                  <a:off x="6815478" y="3408518"/>
                  <a:ext cx="14137" cy="15927"/>
                </a:xfrm>
                <a:custGeom>
                  <a:avLst/>
                  <a:gdLst/>
                  <a:ahLst/>
                  <a:cxnLst/>
                  <a:rect l="l" t="t" r="r" b="b"/>
                  <a:pathLst>
                    <a:path w="229" h="258" extrusionOk="0">
                      <a:moveTo>
                        <a:pt x="109" y="0"/>
                      </a:moveTo>
                      <a:lnTo>
                        <a:pt x="80" y="10"/>
                      </a:lnTo>
                      <a:cubicBezTo>
                        <a:pt x="70" y="10"/>
                        <a:pt x="50" y="20"/>
                        <a:pt x="30" y="40"/>
                      </a:cubicBezTo>
                      <a:lnTo>
                        <a:pt x="20" y="60"/>
                      </a:lnTo>
                      <a:cubicBezTo>
                        <a:pt x="10" y="79"/>
                        <a:pt x="0" y="89"/>
                        <a:pt x="0" y="109"/>
                      </a:cubicBezTo>
                      <a:lnTo>
                        <a:pt x="0" y="139"/>
                      </a:lnTo>
                      <a:cubicBezTo>
                        <a:pt x="0" y="159"/>
                        <a:pt x="0" y="169"/>
                        <a:pt x="10" y="188"/>
                      </a:cubicBezTo>
                      <a:cubicBezTo>
                        <a:pt x="20" y="198"/>
                        <a:pt x="20" y="208"/>
                        <a:pt x="40" y="218"/>
                      </a:cubicBezTo>
                      <a:cubicBezTo>
                        <a:pt x="40" y="228"/>
                        <a:pt x="60" y="238"/>
                        <a:pt x="70" y="248"/>
                      </a:cubicBezTo>
                      <a:cubicBezTo>
                        <a:pt x="90" y="248"/>
                        <a:pt x="99" y="258"/>
                        <a:pt x="119" y="258"/>
                      </a:cubicBezTo>
                      <a:lnTo>
                        <a:pt x="149" y="248"/>
                      </a:lnTo>
                      <a:cubicBezTo>
                        <a:pt x="159" y="248"/>
                        <a:pt x="179" y="238"/>
                        <a:pt x="198" y="218"/>
                      </a:cubicBezTo>
                      <a:lnTo>
                        <a:pt x="208" y="198"/>
                      </a:lnTo>
                      <a:cubicBezTo>
                        <a:pt x="218" y="178"/>
                        <a:pt x="228" y="169"/>
                        <a:pt x="228" y="149"/>
                      </a:cubicBezTo>
                      <a:lnTo>
                        <a:pt x="228" y="119"/>
                      </a:lnTo>
                      <a:cubicBezTo>
                        <a:pt x="228" y="99"/>
                        <a:pt x="228" y="89"/>
                        <a:pt x="218" y="70"/>
                      </a:cubicBezTo>
                      <a:cubicBezTo>
                        <a:pt x="208" y="60"/>
                        <a:pt x="208" y="50"/>
                        <a:pt x="189" y="40"/>
                      </a:cubicBezTo>
                      <a:cubicBezTo>
                        <a:pt x="179" y="30"/>
                        <a:pt x="169" y="20"/>
                        <a:pt x="159" y="10"/>
                      </a:cubicBezTo>
                      <a:cubicBezTo>
                        <a:pt x="139" y="10"/>
                        <a:pt x="129"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5"/>
                <p:cNvSpPr/>
                <p:nvPr/>
              </p:nvSpPr>
              <p:spPr>
                <a:xfrm>
                  <a:off x="6971293" y="3506304"/>
                  <a:ext cx="15989" cy="15927"/>
                </a:xfrm>
                <a:custGeom>
                  <a:avLst/>
                  <a:gdLst/>
                  <a:ahLst/>
                  <a:cxnLst/>
                  <a:rect l="l" t="t" r="r" b="b"/>
                  <a:pathLst>
                    <a:path w="259" h="258" extrusionOk="0">
                      <a:moveTo>
                        <a:pt x="120" y="0"/>
                      </a:moveTo>
                      <a:cubicBezTo>
                        <a:pt x="100" y="0"/>
                        <a:pt x="90" y="10"/>
                        <a:pt x="70" y="10"/>
                      </a:cubicBezTo>
                      <a:cubicBezTo>
                        <a:pt x="60" y="20"/>
                        <a:pt x="50" y="30"/>
                        <a:pt x="40" y="40"/>
                      </a:cubicBezTo>
                      <a:lnTo>
                        <a:pt x="21" y="60"/>
                      </a:lnTo>
                      <a:cubicBezTo>
                        <a:pt x="11" y="79"/>
                        <a:pt x="1" y="99"/>
                        <a:pt x="1" y="119"/>
                      </a:cubicBezTo>
                      <a:lnTo>
                        <a:pt x="11" y="149"/>
                      </a:lnTo>
                      <a:cubicBezTo>
                        <a:pt x="11" y="168"/>
                        <a:pt x="21" y="178"/>
                        <a:pt x="40" y="198"/>
                      </a:cubicBezTo>
                      <a:lnTo>
                        <a:pt x="60" y="218"/>
                      </a:lnTo>
                      <a:cubicBezTo>
                        <a:pt x="70" y="228"/>
                        <a:pt x="90" y="238"/>
                        <a:pt x="100" y="248"/>
                      </a:cubicBezTo>
                      <a:cubicBezTo>
                        <a:pt x="110" y="248"/>
                        <a:pt x="129" y="258"/>
                        <a:pt x="139" y="258"/>
                      </a:cubicBezTo>
                      <a:cubicBezTo>
                        <a:pt x="159" y="258"/>
                        <a:pt x="169" y="248"/>
                        <a:pt x="189" y="248"/>
                      </a:cubicBezTo>
                      <a:cubicBezTo>
                        <a:pt x="199" y="238"/>
                        <a:pt x="209" y="228"/>
                        <a:pt x="219" y="218"/>
                      </a:cubicBezTo>
                      <a:lnTo>
                        <a:pt x="238" y="198"/>
                      </a:lnTo>
                      <a:cubicBezTo>
                        <a:pt x="248" y="178"/>
                        <a:pt x="258" y="159"/>
                        <a:pt x="258" y="139"/>
                      </a:cubicBezTo>
                      <a:lnTo>
                        <a:pt x="248" y="109"/>
                      </a:lnTo>
                      <a:cubicBezTo>
                        <a:pt x="248" y="99"/>
                        <a:pt x="238" y="79"/>
                        <a:pt x="219" y="60"/>
                      </a:cubicBezTo>
                      <a:lnTo>
                        <a:pt x="199" y="40"/>
                      </a:lnTo>
                      <a:cubicBezTo>
                        <a:pt x="189" y="30"/>
                        <a:pt x="179" y="20"/>
                        <a:pt x="159" y="10"/>
                      </a:cubicBezTo>
                      <a:cubicBezTo>
                        <a:pt x="149" y="10"/>
                        <a:pt x="12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5" name="Google Shape;2325;p35"/>
              <p:cNvSpPr/>
              <p:nvPr/>
            </p:nvSpPr>
            <p:spPr>
              <a:xfrm>
                <a:off x="6469963" y="3371849"/>
                <a:ext cx="157109" cy="90500"/>
              </a:xfrm>
              <a:custGeom>
                <a:avLst/>
                <a:gdLst/>
                <a:ahLst/>
                <a:cxnLst/>
                <a:rect l="l" t="t" r="r" b="b"/>
                <a:pathLst>
                  <a:path w="2545" h="1466" extrusionOk="0">
                    <a:moveTo>
                      <a:pt x="0" y="0"/>
                    </a:moveTo>
                    <a:cubicBezTo>
                      <a:pt x="0" y="0"/>
                      <a:pt x="535" y="1337"/>
                      <a:pt x="2544" y="1465"/>
                    </a:cubicBezTo>
                    <a:lnTo>
                      <a:pt x="2346" y="456"/>
                    </a:lnTo>
                    <a:lnTo>
                      <a:pt x="0" y="0"/>
                    </a:ln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5"/>
              <p:cNvSpPr/>
              <p:nvPr/>
            </p:nvSpPr>
            <p:spPr>
              <a:xfrm>
                <a:off x="6484625" y="2872221"/>
                <a:ext cx="817163" cy="244577"/>
              </a:xfrm>
              <a:custGeom>
                <a:avLst/>
                <a:gdLst/>
                <a:ahLst/>
                <a:cxnLst/>
                <a:rect l="l" t="t" r="r" b="b"/>
                <a:pathLst>
                  <a:path w="13125" h="4055" extrusionOk="0">
                    <a:moveTo>
                      <a:pt x="1165" y="0"/>
                    </a:moveTo>
                    <a:cubicBezTo>
                      <a:pt x="0" y="0"/>
                      <a:pt x="57" y="1085"/>
                      <a:pt x="57" y="1085"/>
                    </a:cubicBezTo>
                    <a:cubicBezTo>
                      <a:pt x="57" y="1085"/>
                      <a:pt x="336" y="471"/>
                      <a:pt x="1147" y="471"/>
                    </a:cubicBezTo>
                    <a:cubicBezTo>
                      <a:pt x="1160" y="471"/>
                      <a:pt x="1173" y="471"/>
                      <a:pt x="1186" y="471"/>
                    </a:cubicBezTo>
                    <a:cubicBezTo>
                      <a:pt x="2027" y="501"/>
                      <a:pt x="4720" y="2164"/>
                      <a:pt x="6799" y="2679"/>
                    </a:cubicBezTo>
                    <a:cubicBezTo>
                      <a:pt x="6799" y="2679"/>
                      <a:pt x="6855" y="2676"/>
                      <a:pt x="6959" y="2676"/>
                    </a:cubicBezTo>
                    <a:cubicBezTo>
                      <a:pt x="7276" y="2676"/>
                      <a:pt x="8033" y="2700"/>
                      <a:pt x="8949" y="2892"/>
                    </a:cubicBezTo>
                    <a:lnTo>
                      <a:pt x="8949" y="2892"/>
                    </a:lnTo>
                    <a:cubicBezTo>
                      <a:pt x="8769" y="2847"/>
                      <a:pt x="8590" y="2796"/>
                      <a:pt x="8412" y="2738"/>
                    </a:cubicBezTo>
                    <a:lnTo>
                      <a:pt x="7333" y="2194"/>
                    </a:lnTo>
                    <a:cubicBezTo>
                      <a:pt x="6789" y="1946"/>
                      <a:pt x="6680" y="2006"/>
                      <a:pt x="6145" y="1768"/>
                    </a:cubicBezTo>
                    <a:cubicBezTo>
                      <a:pt x="4433" y="1036"/>
                      <a:pt x="3057" y="432"/>
                      <a:pt x="1908" y="115"/>
                    </a:cubicBezTo>
                    <a:cubicBezTo>
                      <a:pt x="1617" y="34"/>
                      <a:pt x="1372" y="0"/>
                      <a:pt x="1165" y="0"/>
                    </a:cubicBezTo>
                    <a:close/>
                    <a:moveTo>
                      <a:pt x="8949" y="2892"/>
                    </a:moveTo>
                    <a:cubicBezTo>
                      <a:pt x="9072" y="2923"/>
                      <a:pt x="9196" y="2952"/>
                      <a:pt x="9320" y="2977"/>
                    </a:cubicBezTo>
                    <a:lnTo>
                      <a:pt x="9320" y="2977"/>
                    </a:lnTo>
                    <a:cubicBezTo>
                      <a:pt x="9194" y="2946"/>
                      <a:pt x="9070" y="2918"/>
                      <a:pt x="8949" y="2892"/>
                    </a:cubicBezTo>
                    <a:close/>
                    <a:moveTo>
                      <a:pt x="9320" y="2977"/>
                    </a:moveTo>
                    <a:lnTo>
                      <a:pt x="9320" y="2977"/>
                    </a:lnTo>
                    <a:cubicBezTo>
                      <a:pt x="9878" y="3117"/>
                      <a:pt x="10478" y="3322"/>
                      <a:pt x="11065" y="3619"/>
                    </a:cubicBezTo>
                    <a:lnTo>
                      <a:pt x="11877" y="4055"/>
                    </a:lnTo>
                    <a:lnTo>
                      <a:pt x="13124" y="3174"/>
                    </a:lnTo>
                    <a:lnTo>
                      <a:pt x="13124" y="3174"/>
                    </a:lnTo>
                    <a:cubicBezTo>
                      <a:pt x="13124" y="3174"/>
                      <a:pt x="12643" y="3227"/>
                      <a:pt x="11918" y="3227"/>
                    </a:cubicBezTo>
                    <a:cubicBezTo>
                      <a:pt x="11210" y="3227"/>
                      <a:pt x="10271" y="3177"/>
                      <a:pt x="9320" y="29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5"/>
              <p:cNvSpPr/>
              <p:nvPr/>
            </p:nvSpPr>
            <p:spPr>
              <a:xfrm>
                <a:off x="6452026" y="2850417"/>
                <a:ext cx="967472" cy="747395"/>
              </a:xfrm>
              <a:custGeom>
                <a:avLst/>
                <a:gdLst/>
                <a:ahLst/>
                <a:cxnLst/>
                <a:rect l="l" t="t" r="r" b="b"/>
                <a:pathLst>
                  <a:path w="15672" h="12107" fill="none" extrusionOk="0">
                    <a:moveTo>
                      <a:pt x="8930" y="3009"/>
                    </a:moveTo>
                    <a:cubicBezTo>
                      <a:pt x="8930" y="3009"/>
                      <a:pt x="5168" y="1475"/>
                      <a:pt x="3980" y="901"/>
                    </a:cubicBezTo>
                    <a:cubicBezTo>
                      <a:pt x="2792" y="317"/>
                      <a:pt x="1278" y="0"/>
                      <a:pt x="634" y="901"/>
                    </a:cubicBezTo>
                    <a:cubicBezTo>
                      <a:pt x="1" y="1792"/>
                      <a:pt x="417" y="3534"/>
                      <a:pt x="931" y="5197"/>
                    </a:cubicBezTo>
                    <a:cubicBezTo>
                      <a:pt x="1446" y="6870"/>
                      <a:pt x="2535" y="10246"/>
                      <a:pt x="4079" y="10859"/>
                    </a:cubicBezTo>
                    <a:cubicBezTo>
                      <a:pt x="5623" y="11463"/>
                      <a:pt x="8415" y="12107"/>
                      <a:pt x="10722" y="11592"/>
                    </a:cubicBezTo>
                    <a:cubicBezTo>
                      <a:pt x="13612" y="10949"/>
                      <a:pt x="13622" y="10275"/>
                      <a:pt x="14355" y="8088"/>
                    </a:cubicBezTo>
                    <a:cubicBezTo>
                      <a:pt x="14939" y="6365"/>
                      <a:pt x="15671" y="3791"/>
                      <a:pt x="15612" y="3148"/>
                    </a:cubicBezTo>
                    <a:cubicBezTo>
                      <a:pt x="15542" y="2505"/>
                      <a:pt x="14642" y="2663"/>
                      <a:pt x="13612" y="3534"/>
                    </a:cubicBezTo>
                    <a:lnTo>
                      <a:pt x="10474" y="3415"/>
                    </a:lnTo>
                    <a:cubicBezTo>
                      <a:pt x="10474" y="3415"/>
                      <a:pt x="9484" y="3059"/>
                      <a:pt x="8930" y="3009"/>
                    </a:cubicBezTo>
                    <a:close/>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5"/>
              <p:cNvSpPr/>
              <p:nvPr/>
            </p:nvSpPr>
            <p:spPr>
              <a:xfrm>
                <a:off x="7007036" y="2862180"/>
                <a:ext cx="691527" cy="650043"/>
              </a:xfrm>
              <a:custGeom>
                <a:avLst/>
                <a:gdLst/>
                <a:ahLst/>
                <a:cxnLst/>
                <a:rect l="l" t="t" r="r" b="b"/>
                <a:pathLst>
                  <a:path w="11202" h="10530" extrusionOk="0">
                    <a:moveTo>
                      <a:pt x="8242" y="0"/>
                    </a:moveTo>
                    <a:cubicBezTo>
                      <a:pt x="8242" y="0"/>
                      <a:pt x="7688" y="4841"/>
                      <a:pt x="4233" y="5405"/>
                    </a:cubicBezTo>
                    <a:cubicBezTo>
                      <a:pt x="4233" y="5405"/>
                      <a:pt x="3205" y="4859"/>
                      <a:pt x="2593" y="4859"/>
                    </a:cubicBezTo>
                    <a:cubicBezTo>
                      <a:pt x="2445" y="4859"/>
                      <a:pt x="2322" y="4891"/>
                      <a:pt x="2243" y="4970"/>
                    </a:cubicBezTo>
                    <a:cubicBezTo>
                      <a:pt x="1679" y="5534"/>
                      <a:pt x="2857" y="6276"/>
                      <a:pt x="2857" y="6276"/>
                    </a:cubicBezTo>
                    <a:cubicBezTo>
                      <a:pt x="2857" y="6276"/>
                      <a:pt x="2606" y="6402"/>
                      <a:pt x="1918" y="6402"/>
                    </a:cubicBezTo>
                    <a:cubicBezTo>
                      <a:pt x="1832" y="6402"/>
                      <a:pt x="1739" y="6400"/>
                      <a:pt x="1639" y="6395"/>
                    </a:cubicBezTo>
                    <a:cubicBezTo>
                      <a:pt x="1346" y="6378"/>
                      <a:pt x="1079" y="6294"/>
                      <a:pt x="840" y="6294"/>
                    </a:cubicBezTo>
                    <a:cubicBezTo>
                      <a:pt x="660" y="6294"/>
                      <a:pt x="497" y="6342"/>
                      <a:pt x="352" y="6504"/>
                    </a:cubicBezTo>
                    <a:cubicBezTo>
                      <a:pt x="16" y="6880"/>
                      <a:pt x="342" y="7336"/>
                      <a:pt x="808" y="7534"/>
                    </a:cubicBezTo>
                    <a:cubicBezTo>
                      <a:pt x="808" y="7534"/>
                      <a:pt x="715" y="7506"/>
                      <a:pt x="596" y="7506"/>
                    </a:cubicBezTo>
                    <a:cubicBezTo>
                      <a:pt x="439" y="7506"/>
                      <a:pt x="235" y="7555"/>
                      <a:pt x="144" y="7781"/>
                    </a:cubicBezTo>
                    <a:cubicBezTo>
                      <a:pt x="1" y="8155"/>
                      <a:pt x="256" y="8510"/>
                      <a:pt x="703" y="8694"/>
                    </a:cubicBezTo>
                    <a:lnTo>
                      <a:pt x="703" y="8694"/>
                    </a:lnTo>
                    <a:cubicBezTo>
                      <a:pt x="654" y="8677"/>
                      <a:pt x="570" y="8653"/>
                      <a:pt x="480" y="8653"/>
                    </a:cubicBezTo>
                    <a:cubicBezTo>
                      <a:pt x="325" y="8653"/>
                      <a:pt x="151" y="8724"/>
                      <a:pt x="105" y="9019"/>
                    </a:cubicBezTo>
                    <a:cubicBezTo>
                      <a:pt x="16" y="9583"/>
                      <a:pt x="847" y="10088"/>
                      <a:pt x="2164" y="10375"/>
                    </a:cubicBezTo>
                    <a:cubicBezTo>
                      <a:pt x="2614" y="10469"/>
                      <a:pt x="3186" y="10530"/>
                      <a:pt x="3824" y="10530"/>
                    </a:cubicBezTo>
                    <a:cubicBezTo>
                      <a:pt x="5064" y="10530"/>
                      <a:pt x="6555" y="10299"/>
                      <a:pt x="7895" y="9632"/>
                    </a:cubicBezTo>
                    <a:cubicBezTo>
                      <a:pt x="10558" y="8306"/>
                      <a:pt x="11202" y="5633"/>
                      <a:pt x="11202" y="5633"/>
                    </a:cubicBezTo>
                    <a:lnTo>
                      <a:pt x="82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5"/>
              <p:cNvSpPr/>
              <p:nvPr/>
            </p:nvSpPr>
            <p:spPr>
              <a:xfrm>
                <a:off x="6498130" y="2990218"/>
                <a:ext cx="837819" cy="319144"/>
              </a:xfrm>
              <a:custGeom>
                <a:avLst/>
                <a:gdLst/>
                <a:ahLst/>
                <a:cxnLst/>
                <a:rect l="l" t="t" r="r" b="b"/>
                <a:pathLst>
                  <a:path w="13612" h="5170" extrusionOk="0">
                    <a:moveTo>
                      <a:pt x="0" y="1"/>
                    </a:moveTo>
                    <a:cubicBezTo>
                      <a:pt x="0" y="1"/>
                      <a:pt x="60" y="3149"/>
                      <a:pt x="3831" y="4713"/>
                    </a:cubicBezTo>
                    <a:cubicBezTo>
                      <a:pt x="4600" y="5030"/>
                      <a:pt x="5384" y="5170"/>
                      <a:pt x="6161" y="5170"/>
                    </a:cubicBezTo>
                    <a:cubicBezTo>
                      <a:pt x="9290" y="5170"/>
                      <a:pt x="12296" y="2908"/>
                      <a:pt x="13612" y="862"/>
                    </a:cubicBezTo>
                    <a:lnTo>
                      <a:pt x="13612" y="862"/>
                    </a:lnTo>
                    <a:cubicBezTo>
                      <a:pt x="13612" y="862"/>
                      <a:pt x="11790" y="2218"/>
                      <a:pt x="10751" y="2753"/>
                    </a:cubicBezTo>
                    <a:cubicBezTo>
                      <a:pt x="9898" y="3183"/>
                      <a:pt x="8545" y="4061"/>
                      <a:pt x="6019" y="4061"/>
                    </a:cubicBezTo>
                    <a:cubicBezTo>
                      <a:pt x="5467" y="4061"/>
                      <a:pt x="4859" y="4019"/>
                      <a:pt x="4188" y="3921"/>
                    </a:cubicBezTo>
                    <a:cubicBezTo>
                      <a:pt x="446" y="3377"/>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5"/>
              <p:cNvSpPr/>
              <p:nvPr/>
            </p:nvSpPr>
            <p:spPr>
              <a:xfrm>
                <a:off x="6598547" y="3035095"/>
                <a:ext cx="620288" cy="105810"/>
              </a:xfrm>
              <a:custGeom>
                <a:avLst/>
                <a:gdLst/>
                <a:ahLst/>
                <a:cxnLst/>
                <a:rect l="l" t="t" r="r" b="b"/>
                <a:pathLst>
                  <a:path w="10048" h="1714" extrusionOk="0">
                    <a:moveTo>
                      <a:pt x="5599" y="1"/>
                    </a:moveTo>
                    <a:cubicBezTo>
                      <a:pt x="5584" y="1"/>
                      <a:pt x="5569" y="1"/>
                      <a:pt x="5554" y="1"/>
                    </a:cubicBezTo>
                    <a:cubicBezTo>
                      <a:pt x="3406" y="21"/>
                      <a:pt x="2039" y="318"/>
                      <a:pt x="0" y="1426"/>
                    </a:cubicBezTo>
                    <a:cubicBezTo>
                      <a:pt x="0" y="1426"/>
                      <a:pt x="2822" y="595"/>
                      <a:pt x="4564" y="595"/>
                    </a:cubicBezTo>
                    <a:cubicBezTo>
                      <a:pt x="7534" y="595"/>
                      <a:pt x="9484" y="1713"/>
                      <a:pt x="9484" y="1713"/>
                    </a:cubicBezTo>
                    <a:lnTo>
                      <a:pt x="10048" y="1367"/>
                    </a:lnTo>
                    <a:cubicBezTo>
                      <a:pt x="10048" y="1367"/>
                      <a:pt x="7735" y="1"/>
                      <a:pt x="5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5"/>
              <p:cNvSpPr/>
              <p:nvPr/>
            </p:nvSpPr>
            <p:spPr>
              <a:xfrm>
                <a:off x="6578978" y="2919592"/>
                <a:ext cx="639857" cy="216434"/>
              </a:xfrm>
              <a:custGeom>
                <a:avLst/>
                <a:gdLst/>
                <a:ahLst/>
                <a:cxnLst/>
                <a:rect l="l" t="t" r="r" b="b"/>
                <a:pathLst>
                  <a:path w="10365" h="3506" fill="none" extrusionOk="0">
                    <a:moveTo>
                      <a:pt x="0" y="3505"/>
                    </a:moveTo>
                    <a:cubicBezTo>
                      <a:pt x="0" y="3505"/>
                      <a:pt x="4940" y="1"/>
                      <a:pt x="10365" y="3238"/>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5"/>
              <p:cNvSpPr/>
              <p:nvPr/>
            </p:nvSpPr>
            <p:spPr>
              <a:xfrm>
                <a:off x="6473846" y="2907369"/>
                <a:ext cx="817153" cy="361259"/>
              </a:xfrm>
              <a:custGeom>
                <a:avLst/>
                <a:gdLst/>
                <a:ahLst/>
                <a:cxnLst/>
                <a:rect l="l" t="t" r="r" b="b"/>
                <a:pathLst>
                  <a:path w="13237" h="5852" fill="none" extrusionOk="0">
                    <a:moveTo>
                      <a:pt x="258" y="1"/>
                    </a:moveTo>
                    <a:cubicBezTo>
                      <a:pt x="258" y="1"/>
                      <a:pt x="1" y="2644"/>
                      <a:pt x="2149" y="4248"/>
                    </a:cubicBezTo>
                    <a:cubicBezTo>
                      <a:pt x="4297" y="5851"/>
                      <a:pt x="8148" y="5376"/>
                      <a:pt x="9662" y="4723"/>
                    </a:cubicBezTo>
                    <a:cubicBezTo>
                      <a:pt x="11563" y="3921"/>
                      <a:pt x="13236" y="2644"/>
                      <a:pt x="13236" y="2644"/>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5"/>
              <p:cNvSpPr/>
              <p:nvPr/>
            </p:nvSpPr>
            <p:spPr>
              <a:xfrm>
                <a:off x="6601696" y="2967003"/>
                <a:ext cx="98649" cy="38089"/>
              </a:xfrm>
              <a:custGeom>
                <a:avLst/>
                <a:gdLst/>
                <a:ahLst/>
                <a:cxnLst/>
                <a:rect l="l" t="t" r="r" b="b"/>
                <a:pathLst>
                  <a:path w="1598" h="617" extrusionOk="0">
                    <a:moveTo>
                      <a:pt x="154" y="0"/>
                    </a:moveTo>
                    <a:cubicBezTo>
                      <a:pt x="40" y="0"/>
                      <a:pt x="0" y="187"/>
                      <a:pt x="127" y="223"/>
                    </a:cubicBezTo>
                    <a:cubicBezTo>
                      <a:pt x="563" y="332"/>
                      <a:pt x="989" y="460"/>
                      <a:pt x="1414" y="609"/>
                    </a:cubicBezTo>
                    <a:cubicBezTo>
                      <a:pt x="1429" y="614"/>
                      <a:pt x="1443" y="616"/>
                      <a:pt x="1455" y="616"/>
                    </a:cubicBezTo>
                    <a:cubicBezTo>
                      <a:pt x="1563" y="616"/>
                      <a:pt x="1598" y="445"/>
                      <a:pt x="1474" y="401"/>
                    </a:cubicBezTo>
                    <a:cubicBezTo>
                      <a:pt x="1048" y="243"/>
                      <a:pt x="622" y="114"/>
                      <a:pt x="187" y="5"/>
                    </a:cubicBezTo>
                    <a:cubicBezTo>
                      <a:pt x="175" y="2"/>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5"/>
              <p:cNvSpPr/>
              <p:nvPr/>
            </p:nvSpPr>
            <p:spPr>
              <a:xfrm>
                <a:off x="6813626" y="3105656"/>
                <a:ext cx="190013" cy="31854"/>
              </a:xfrm>
              <a:custGeom>
                <a:avLst/>
                <a:gdLst/>
                <a:ahLst/>
                <a:cxnLst/>
                <a:rect l="l" t="t" r="r" b="b"/>
                <a:pathLst>
                  <a:path w="3078" h="516" extrusionOk="0">
                    <a:moveTo>
                      <a:pt x="916" y="0"/>
                    </a:moveTo>
                    <a:cubicBezTo>
                      <a:pt x="650" y="0"/>
                      <a:pt x="385" y="15"/>
                      <a:pt x="120" y="46"/>
                    </a:cubicBezTo>
                    <a:cubicBezTo>
                      <a:pt x="60" y="56"/>
                      <a:pt x="11" y="95"/>
                      <a:pt x="1" y="165"/>
                    </a:cubicBezTo>
                    <a:cubicBezTo>
                      <a:pt x="1" y="214"/>
                      <a:pt x="60" y="273"/>
                      <a:pt x="120" y="273"/>
                    </a:cubicBezTo>
                    <a:cubicBezTo>
                      <a:pt x="389" y="242"/>
                      <a:pt x="659" y="226"/>
                      <a:pt x="929" y="226"/>
                    </a:cubicBezTo>
                    <a:cubicBezTo>
                      <a:pt x="1591" y="226"/>
                      <a:pt x="2251" y="321"/>
                      <a:pt x="2891" y="511"/>
                    </a:cubicBezTo>
                    <a:cubicBezTo>
                      <a:pt x="2903" y="514"/>
                      <a:pt x="2914" y="516"/>
                      <a:pt x="2924" y="516"/>
                    </a:cubicBezTo>
                    <a:cubicBezTo>
                      <a:pt x="3038" y="516"/>
                      <a:pt x="3078" y="330"/>
                      <a:pt x="2951" y="293"/>
                    </a:cubicBezTo>
                    <a:cubicBezTo>
                      <a:pt x="2287" y="101"/>
                      <a:pt x="1602"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5"/>
              <p:cNvSpPr/>
              <p:nvPr/>
            </p:nvSpPr>
            <p:spPr>
              <a:xfrm>
                <a:off x="7035495" y="3131645"/>
                <a:ext cx="15927" cy="15371"/>
              </a:xfrm>
              <a:custGeom>
                <a:avLst/>
                <a:gdLst/>
                <a:ahLst/>
                <a:cxnLst/>
                <a:rect l="l" t="t" r="r" b="b"/>
                <a:pathLst>
                  <a:path w="258" h="249" extrusionOk="0">
                    <a:moveTo>
                      <a:pt x="119" y="1"/>
                    </a:moveTo>
                    <a:cubicBezTo>
                      <a:pt x="99" y="1"/>
                      <a:pt x="89" y="1"/>
                      <a:pt x="69" y="11"/>
                    </a:cubicBezTo>
                    <a:cubicBezTo>
                      <a:pt x="60" y="11"/>
                      <a:pt x="50" y="21"/>
                      <a:pt x="40" y="31"/>
                    </a:cubicBezTo>
                    <a:lnTo>
                      <a:pt x="20" y="50"/>
                    </a:lnTo>
                    <a:cubicBezTo>
                      <a:pt x="10" y="70"/>
                      <a:pt x="0" y="90"/>
                      <a:pt x="0" y="110"/>
                    </a:cubicBezTo>
                    <a:lnTo>
                      <a:pt x="10" y="140"/>
                    </a:lnTo>
                    <a:cubicBezTo>
                      <a:pt x="10" y="159"/>
                      <a:pt x="20" y="169"/>
                      <a:pt x="40" y="189"/>
                    </a:cubicBezTo>
                    <a:lnTo>
                      <a:pt x="69" y="219"/>
                    </a:lnTo>
                    <a:cubicBezTo>
                      <a:pt x="79" y="229"/>
                      <a:pt x="89" y="239"/>
                      <a:pt x="99" y="239"/>
                    </a:cubicBezTo>
                    <a:cubicBezTo>
                      <a:pt x="119" y="248"/>
                      <a:pt x="129" y="248"/>
                      <a:pt x="149" y="248"/>
                    </a:cubicBezTo>
                    <a:cubicBezTo>
                      <a:pt x="159" y="248"/>
                      <a:pt x="178" y="248"/>
                      <a:pt x="188" y="239"/>
                    </a:cubicBezTo>
                    <a:cubicBezTo>
                      <a:pt x="198" y="239"/>
                      <a:pt x="218" y="229"/>
                      <a:pt x="228" y="219"/>
                    </a:cubicBezTo>
                    <a:lnTo>
                      <a:pt x="238" y="199"/>
                    </a:lnTo>
                    <a:cubicBezTo>
                      <a:pt x="248" y="179"/>
                      <a:pt x="258" y="159"/>
                      <a:pt x="258" y="140"/>
                    </a:cubicBezTo>
                    <a:lnTo>
                      <a:pt x="248" y="110"/>
                    </a:lnTo>
                    <a:cubicBezTo>
                      <a:pt x="248" y="90"/>
                      <a:pt x="238" y="70"/>
                      <a:pt x="228" y="60"/>
                    </a:cubicBezTo>
                    <a:lnTo>
                      <a:pt x="198" y="31"/>
                    </a:lnTo>
                    <a:cubicBezTo>
                      <a:pt x="188" y="21"/>
                      <a:pt x="168" y="11"/>
                      <a:pt x="159" y="11"/>
                    </a:cubicBezTo>
                    <a:cubicBezTo>
                      <a:pt x="149" y="1"/>
                      <a:pt x="129"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5"/>
              <p:cNvSpPr/>
              <p:nvPr/>
            </p:nvSpPr>
            <p:spPr>
              <a:xfrm>
                <a:off x="6387728" y="3068677"/>
                <a:ext cx="387063" cy="360333"/>
              </a:xfrm>
              <a:custGeom>
                <a:avLst/>
                <a:gdLst/>
                <a:ahLst/>
                <a:cxnLst/>
                <a:rect l="l" t="t" r="r" b="b"/>
                <a:pathLst>
                  <a:path w="6270" h="5837" extrusionOk="0">
                    <a:moveTo>
                      <a:pt x="1749" y="0"/>
                    </a:moveTo>
                    <a:cubicBezTo>
                      <a:pt x="589" y="0"/>
                      <a:pt x="0" y="1279"/>
                      <a:pt x="0" y="2397"/>
                    </a:cubicBezTo>
                    <a:cubicBezTo>
                      <a:pt x="0" y="5060"/>
                      <a:pt x="2821" y="5654"/>
                      <a:pt x="2821" y="5654"/>
                    </a:cubicBezTo>
                    <a:cubicBezTo>
                      <a:pt x="3320" y="5775"/>
                      <a:pt x="3769" y="5836"/>
                      <a:pt x="4144" y="5836"/>
                    </a:cubicBezTo>
                    <a:cubicBezTo>
                      <a:pt x="4751" y="5836"/>
                      <a:pt x="5162" y="5674"/>
                      <a:pt x="5266" y="5337"/>
                    </a:cubicBezTo>
                    <a:cubicBezTo>
                      <a:pt x="5408" y="4878"/>
                      <a:pt x="4993" y="4792"/>
                      <a:pt x="4860" y="4776"/>
                    </a:cubicBezTo>
                    <a:lnTo>
                      <a:pt x="4860" y="4776"/>
                    </a:lnTo>
                    <a:cubicBezTo>
                      <a:pt x="4896" y="4779"/>
                      <a:pt x="4931" y="4780"/>
                      <a:pt x="4965" y="4780"/>
                    </a:cubicBezTo>
                    <a:cubicBezTo>
                      <a:pt x="5401" y="4780"/>
                      <a:pt x="5736" y="4574"/>
                      <a:pt x="5771" y="4199"/>
                    </a:cubicBezTo>
                    <a:cubicBezTo>
                      <a:pt x="5801" y="3783"/>
                      <a:pt x="5286" y="3684"/>
                      <a:pt x="5286" y="3684"/>
                    </a:cubicBezTo>
                    <a:lnTo>
                      <a:pt x="5286" y="3684"/>
                    </a:lnTo>
                    <a:cubicBezTo>
                      <a:pt x="5311" y="3685"/>
                      <a:pt x="5336" y="3686"/>
                      <a:pt x="5361" y="3686"/>
                    </a:cubicBezTo>
                    <a:cubicBezTo>
                      <a:pt x="5829" y="3686"/>
                      <a:pt x="6269" y="3422"/>
                      <a:pt x="6138" y="2961"/>
                    </a:cubicBezTo>
                    <a:cubicBezTo>
                      <a:pt x="5999" y="2476"/>
                      <a:pt x="5504" y="2506"/>
                      <a:pt x="5029" y="2308"/>
                    </a:cubicBezTo>
                    <a:cubicBezTo>
                      <a:pt x="4197" y="1951"/>
                      <a:pt x="3980" y="1664"/>
                      <a:pt x="3980" y="1664"/>
                    </a:cubicBezTo>
                    <a:cubicBezTo>
                      <a:pt x="3980" y="1664"/>
                      <a:pt x="5355" y="1506"/>
                      <a:pt x="5098" y="764"/>
                    </a:cubicBezTo>
                    <a:cubicBezTo>
                      <a:pt x="4948" y="320"/>
                      <a:pt x="4113" y="276"/>
                      <a:pt x="3557" y="276"/>
                    </a:cubicBezTo>
                    <a:cubicBezTo>
                      <a:pt x="3418" y="276"/>
                      <a:pt x="3296" y="279"/>
                      <a:pt x="3207" y="279"/>
                    </a:cubicBezTo>
                    <a:cubicBezTo>
                      <a:pt x="3079" y="279"/>
                      <a:pt x="2960" y="269"/>
                      <a:pt x="2831" y="239"/>
                    </a:cubicBezTo>
                    <a:cubicBezTo>
                      <a:pt x="2633" y="199"/>
                      <a:pt x="2435" y="120"/>
                      <a:pt x="2237" y="61"/>
                    </a:cubicBezTo>
                    <a:cubicBezTo>
                      <a:pt x="2138" y="41"/>
                      <a:pt x="2039" y="21"/>
                      <a:pt x="1940" y="11"/>
                    </a:cubicBezTo>
                    <a:cubicBezTo>
                      <a:pt x="1875" y="4"/>
                      <a:pt x="1811" y="0"/>
                      <a:pt x="1749" y="0"/>
                    </a:cubicBezTo>
                    <a:close/>
                  </a:path>
                </a:pathLst>
              </a:custGeom>
              <a:solidFill>
                <a:schemeClr val="dk1"/>
              </a:solid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5"/>
              <p:cNvSpPr/>
              <p:nvPr/>
            </p:nvSpPr>
            <p:spPr>
              <a:xfrm>
                <a:off x="6601561" y="3250235"/>
                <a:ext cx="115563" cy="45867"/>
              </a:xfrm>
              <a:custGeom>
                <a:avLst/>
                <a:gdLst/>
                <a:ahLst/>
                <a:cxnLst/>
                <a:rect l="l" t="t" r="r" b="b"/>
                <a:pathLst>
                  <a:path w="1872" h="743" fill="none" extrusionOk="0">
                    <a:moveTo>
                      <a:pt x="1871" y="743"/>
                    </a:moveTo>
                    <a:cubicBezTo>
                      <a:pt x="1871" y="743"/>
                      <a:pt x="881" y="594"/>
                      <a:pt x="0" y="0"/>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5"/>
              <p:cNvSpPr/>
              <p:nvPr/>
            </p:nvSpPr>
            <p:spPr>
              <a:xfrm>
                <a:off x="6563657" y="3329068"/>
                <a:ext cx="124700" cy="34262"/>
              </a:xfrm>
              <a:custGeom>
                <a:avLst/>
                <a:gdLst/>
                <a:ahLst/>
                <a:cxnLst/>
                <a:rect l="l" t="t" r="r" b="b"/>
                <a:pathLst>
                  <a:path w="2020" h="555" fill="none" extrusionOk="0">
                    <a:moveTo>
                      <a:pt x="2020" y="555"/>
                    </a:moveTo>
                    <a:cubicBezTo>
                      <a:pt x="2020" y="555"/>
                      <a:pt x="882" y="555"/>
                      <a:pt x="1" y="0"/>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5"/>
              <p:cNvSpPr/>
              <p:nvPr/>
            </p:nvSpPr>
            <p:spPr>
              <a:xfrm>
                <a:off x="7056855" y="3327216"/>
                <a:ext cx="123527" cy="17779"/>
              </a:xfrm>
              <a:custGeom>
                <a:avLst/>
                <a:gdLst/>
                <a:ahLst/>
                <a:cxnLst/>
                <a:rect l="l" t="t" r="r" b="b"/>
                <a:pathLst>
                  <a:path w="2001" h="288" fill="none" extrusionOk="0">
                    <a:moveTo>
                      <a:pt x="1" y="1"/>
                    </a:moveTo>
                    <a:cubicBezTo>
                      <a:pt x="1" y="1"/>
                      <a:pt x="951" y="288"/>
                      <a:pt x="2000" y="129"/>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5"/>
              <p:cNvSpPr/>
              <p:nvPr/>
            </p:nvSpPr>
            <p:spPr>
              <a:xfrm>
                <a:off x="7053213" y="3399937"/>
                <a:ext cx="127169" cy="30619"/>
              </a:xfrm>
              <a:custGeom>
                <a:avLst/>
                <a:gdLst/>
                <a:ahLst/>
                <a:cxnLst/>
                <a:rect l="l" t="t" r="r" b="b"/>
                <a:pathLst>
                  <a:path w="2060" h="496" fill="none" extrusionOk="0">
                    <a:moveTo>
                      <a:pt x="0" y="1"/>
                    </a:moveTo>
                    <a:cubicBezTo>
                      <a:pt x="0" y="1"/>
                      <a:pt x="1020" y="496"/>
                      <a:pt x="2059" y="377"/>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5"/>
              <p:cNvSpPr/>
              <p:nvPr/>
            </p:nvSpPr>
            <p:spPr>
              <a:xfrm>
                <a:off x="7006728" y="2862180"/>
                <a:ext cx="691836" cy="657575"/>
              </a:xfrm>
              <a:custGeom>
                <a:avLst/>
                <a:gdLst/>
                <a:ahLst/>
                <a:cxnLst/>
                <a:rect l="l" t="t" r="r" b="b"/>
                <a:pathLst>
                  <a:path w="11207" h="10652" fill="none" extrusionOk="0">
                    <a:moveTo>
                      <a:pt x="8247" y="0"/>
                    </a:moveTo>
                    <a:cubicBezTo>
                      <a:pt x="8247" y="0"/>
                      <a:pt x="7693" y="4841"/>
                      <a:pt x="4238" y="5405"/>
                    </a:cubicBezTo>
                    <a:cubicBezTo>
                      <a:pt x="4238" y="5405"/>
                      <a:pt x="2654" y="4564"/>
                      <a:pt x="2248" y="4970"/>
                    </a:cubicBezTo>
                    <a:cubicBezTo>
                      <a:pt x="1684" y="5534"/>
                      <a:pt x="2862" y="6276"/>
                      <a:pt x="2862" y="6276"/>
                    </a:cubicBezTo>
                    <a:cubicBezTo>
                      <a:pt x="2862" y="6276"/>
                      <a:pt x="2545" y="6435"/>
                      <a:pt x="1644" y="6395"/>
                    </a:cubicBezTo>
                    <a:cubicBezTo>
                      <a:pt x="1129" y="6366"/>
                      <a:pt x="694" y="6128"/>
                      <a:pt x="357" y="6504"/>
                    </a:cubicBezTo>
                    <a:cubicBezTo>
                      <a:pt x="21" y="6880"/>
                      <a:pt x="347" y="7336"/>
                      <a:pt x="813" y="7534"/>
                    </a:cubicBezTo>
                    <a:cubicBezTo>
                      <a:pt x="813" y="7534"/>
                      <a:pt x="308" y="7385"/>
                      <a:pt x="149" y="7781"/>
                    </a:cubicBezTo>
                    <a:cubicBezTo>
                      <a:pt x="1" y="8167"/>
                      <a:pt x="278" y="8534"/>
                      <a:pt x="753" y="8712"/>
                    </a:cubicBezTo>
                    <a:cubicBezTo>
                      <a:pt x="753" y="8712"/>
                      <a:pt x="199" y="8454"/>
                      <a:pt x="110" y="9019"/>
                    </a:cubicBezTo>
                    <a:cubicBezTo>
                      <a:pt x="21" y="9583"/>
                      <a:pt x="852" y="10088"/>
                      <a:pt x="2169" y="10375"/>
                    </a:cubicBezTo>
                    <a:cubicBezTo>
                      <a:pt x="3495" y="10652"/>
                      <a:pt x="5871" y="10642"/>
                      <a:pt x="7900" y="9632"/>
                    </a:cubicBezTo>
                    <a:cubicBezTo>
                      <a:pt x="10563" y="8306"/>
                      <a:pt x="11207" y="5633"/>
                      <a:pt x="11207" y="5633"/>
                    </a:cubicBezTo>
                  </a:path>
                </a:pathLst>
              </a:custGeom>
              <a:noFill/>
              <a:ln w="9525"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5"/>
              <p:cNvSpPr/>
              <p:nvPr/>
            </p:nvSpPr>
            <p:spPr>
              <a:xfrm>
                <a:off x="7056855" y="1801666"/>
                <a:ext cx="349591" cy="324589"/>
              </a:xfrm>
              <a:custGeom>
                <a:avLst/>
                <a:gdLst/>
                <a:ahLst/>
                <a:cxnLst/>
                <a:rect l="l" t="t" r="r" b="b"/>
                <a:pathLst>
                  <a:path w="5663" h="5258" extrusionOk="0">
                    <a:moveTo>
                      <a:pt x="2628" y="1"/>
                    </a:moveTo>
                    <a:cubicBezTo>
                      <a:pt x="2348" y="1"/>
                      <a:pt x="2070" y="48"/>
                      <a:pt x="1812" y="153"/>
                    </a:cubicBezTo>
                    <a:cubicBezTo>
                      <a:pt x="1367" y="341"/>
                      <a:pt x="1000" y="717"/>
                      <a:pt x="901" y="1182"/>
                    </a:cubicBezTo>
                    <a:cubicBezTo>
                      <a:pt x="812" y="1648"/>
                      <a:pt x="1030" y="2182"/>
                      <a:pt x="1456" y="2380"/>
                    </a:cubicBezTo>
                    <a:cubicBezTo>
                      <a:pt x="1308" y="2328"/>
                      <a:pt x="1036" y="2248"/>
                      <a:pt x="769" y="2248"/>
                    </a:cubicBezTo>
                    <a:cubicBezTo>
                      <a:pt x="427" y="2248"/>
                      <a:pt x="95" y="2380"/>
                      <a:pt x="50" y="2875"/>
                    </a:cubicBezTo>
                    <a:cubicBezTo>
                      <a:pt x="1" y="3420"/>
                      <a:pt x="743" y="3578"/>
                      <a:pt x="961" y="3598"/>
                    </a:cubicBezTo>
                    <a:cubicBezTo>
                      <a:pt x="644" y="3657"/>
                      <a:pt x="258" y="3766"/>
                      <a:pt x="189" y="4083"/>
                    </a:cubicBezTo>
                    <a:cubicBezTo>
                      <a:pt x="110" y="4409"/>
                      <a:pt x="426" y="4687"/>
                      <a:pt x="723" y="4835"/>
                    </a:cubicBezTo>
                    <a:cubicBezTo>
                      <a:pt x="1270" y="5118"/>
                      <a:pt x="1889" y="5258"/>
                      <a:pt x="2508" y="5258"/>
                    </a:cubicBezTo>
                    <a:cubicBezTo>
                      <a:pt x="3234" y="5258"/>
                      <a:pt x="3960" y="5066"/>
                      <a:pt x="4574" y="4687"/>
                    </a:cubicBezTo>
                    <a:lnTo>
                      <a:pt x="5663" y="2073"/>
                    </a:lnTo>
                    <a:cubicBezTo>
                      <a:pt x="5237" y="1064"/>
                      <a:pt x="4287" y="282"/>
                      <a:pt x="3208" y="64"/>
                    </a:cubicBezTo>
                    <a:cubicBezTo>
                      <a:pt x="3018" y="23"/>
                      <a:pt x="2822" y="1"/>
                      <a:pt x="2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5"/>
              <p:cNvSpPr/>
              <p:nvPr/>
            </p:nvSpPr>
            <p:spPr>
              <a:xfrm>
                <a:off x="6872890" y="2121876"/>
                <a:ext cx="34941" cy="44941"/>
              </a:xfrm>
              <a:custGeom>
                <a:avLst/>
                <a:gdLst/>
                <a:ahLst/>
                <a:cxnLst/>
                <a:rect l="l" t="t" r="r" b="b"/>
                <a:pathLst>
                  <a:path w="566" h="728" extrusionOk="0">
                    <a:moveTo>
                      <a:pt x="115" y="0"/>
                    </a:moveTo>
                    <a:cubicBezTo>
                      <a:pt x="95" y="0"/>
                      <a:pt x="76" y="5"/>
                      <a:pt x="60" y="14"/>
                    </a:cubicBezTo>
                    <a:cubicBezTo>
                      <a:pt x="11" y="54"/>
                      <a:pt x="1" y="113"/>
                      <a:pt x="21" y="163"/>
                    </a:cubicBezTo>
                    <a:lnTo>
                      <a:pt x="31" y="173"/>
                    </a:lnTo>
                    <a:cubicBezTo>
                      <a:pt x="120" y="361"/>
                      <a:pt x="239" y="529"/>
                      <a:pt x="367" y="697"/>
                    </a:cubicBezTo>
                    <a:cubicBezTo>
                      <a:pt x="387" y="717"/>
                      <a:pt x="417" y="727"/>
                      <a:pt x="446" y="727"/>
                    </a:cubicBezTo>
                    <a:cubicBezTo>
                      <a:pt x="476" y="727"/>
                      <a:pt x="506" y="717"/>
                      <a:pt x="526" y="697"/>
                    </a:cubicBezTo>
                    <a:cubicBezTo>
                      <a:pt x="565" y="648"/>
                      <a:pt x="565" y="589"/>
                      <a:pt x="526" y="539"/>
                    </a:cubicBezTo>
                    <a:cubicBezTo>
                      <a:pt x="516" y="529"/>
                      <a:pt x="506" y="519"/>
                      <a:pt x="506" y="509"/>
                    </a:cubicBezTo>
                    <a:lnTo>
                      <a:pt x="486" y="490"/>
                    </a:lnTo>
                    <a:cubicBezTo>
                      <a:pt x="476" y="470"/>
                      <a:pt x="456" y="450"/>
                      <a:pt x="446" y="430"/>
                    </a:cubicBezTo>
                    <a:cubicBezTo>
                      <a:pt x="417" y="391"/>
                      <a:pt x="387" y="351"/>
                      <a:pt x="367" y="311"/>
                    </a:cubicBezTo>
                    <a:cubicBezTo>
                      <a:pt x="308" y="232"/>
                      <a:pt x="258" y="143"/>
                      <a:pt x="219" y="54"/>
                    </a:cubicBezTo>
                    <a:cubicBezTo>
                      <a:pt x="199" y="20"/>
                      <a:pt x="156"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5"/>
              <p:cNvSpPr/>
              <p:nvPr/>
            </p:nvSpPr>
            <p:spPr>
              <a:xfrm>
                <a:off x="6908387" y="2104097"/>
                <a:ext cx="28150" cy="47040"/>
              </a:xfrm>
              <a:custGeom>
                <a:avLst/>
                <a:gdLst/>
                <a:ahLst/>
                <a:cxnLst/>
                <a:rect l="l" t="t" r="r" b="b"/>
                <a:pathLst>
                  <a:path w="456" h="762" extrusionOk="0">
                    <a:moveTo>
                      <a:pt x="118" y="0"/>
                    </a:moveTo>
                    <a:cubicBezTo>
                      <a:pt x="108" y="0"/>
                      <a:pt x="98" y="2"/>
                      <a:pt x="89" y="5"/>
                    </a:cubicBezTo>
                    <a:cubicBezTo>
                      <a:pt x="30" y="25"/>
                      <a:pt x="0" y="85"/>
                      <a:pt x="10" y="144"/>
                    </a:cubicBezTo>
                    <a:cubicBezTo>
                      <a:pt x="40" y="342"/>
                      <a:pt x="119" y="540"/>
                      <a:pt x="228" y="708"/>
                    </a:cubicBezTo>
                    <a:cubicBezTo>
                      <a:pt x="248" y="742"/>
                      <a:pt x="286" y="762"/>
                      <a:pt x="325" y="762"/>
                    </a:cubicBezTo>
                    <a:cubicBezTo>
                      <a:pt x="343" y="762"/>
                      <a:pt x="360" y="757"/>
                      <a:pt x="376" y="748"/>
                    </a:cubicBezTo>
                    <a:cubicBezTo>
                      <a:pt x="426" y="718"/>
                      <a:pt x="456" y="649"/>
                      <a:pt x="416" y="599"/>
                    </a:cubicBezTo>
                    <a:cubicBezTo>
                      <a:pt x="396" y="560"/>
                      <a:pt x="366" y="510"/>
                      <a:pt x="347" y="471"/>
                    </a:cubicBezTo>
                    <a:cubicBezTo>
                      <a:pt x="337" y="451"/>
                      <a:pt x="327" y="421"/>
                      <a:pt x="317" y="401"/>
                    </a:cubicBezTo>
                    <a:cubicBezTo>
                      <a:pt x="315" y="397"/>
                      <a:pt x="314" y="396"/>
                      <a:pt x="313" y="396"/>
                    </a:cubicBezTo>
                    <a:cubicBezTo>
                      <a:pt x="311" y="396"/>
                      <a:pt x="312" y="403"/>
                      <a:pt x="312" y="403"/>
                    </a:cubicBezTo>
                    <a:cubicBezTo>
                      <a:pt x="311" y="403"/>
                      <a:pt x="310" y="400"/>
                      <a:pt x="307" y="391"/>
                    </a:cubicBezTo>
                    <a:cubicBezTo>
                      <a:pt x="307" y="382"/>
                      <a:pt x="297" y="372"/>
                      <a:pt x="297" y="362"/>
                    </a:cubicBezTo>
                    <a:cubicBezTo>
                      <a:pt x="267" y="273"/>
                      <a:pt x="238" y="174"/>
                      <a:pt x="228" y="85"/>
                    </a:cubicBezTo>
                    <a:cubicBezTo>
                      <a:pt x="220" y="36"/>
                      <a:pt x="165"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5"/>
              <p:cNvSpPr/>
              <p:nvPr/>
            </p:nvSpPr>
            <p:spPr>
              <a:xfrm>
                <a:off x="7502384" y="2155150"/>
                <a:ext cx="31792" cy="41237"/>
              </a:xfrm>
              <a:custGeom>
                <a:avLst/>
                <a:gdLst/>
                <a:ahLst/>
                <a:cxnLst/>
                <a:rect l="l" t="t" r="r" b="b"/>
                <a:pathLst>
                  <a:path w="515" h="668" extrusionOk="0">
                    <a:moveTo>
                      <a:pt x="395" y="0"/>
                    </a:moveTo>
                    <a:cubicBezTo>
                      <a:pt x="356" y="0"/>
                      <a:pt x="317" y="16"/>
                      <a:pt x="297" y="50"/>
                    </a:cubicBezTo>
                    <a:cubicBezTo>
                      <a:pt x="208" y="198"/>
                      <a:pt x="119" y="347"/>
                      <a:pt x="30" y="495"/>
                    </a:cubicBezTo>
                    <a:cubicBezTo>
                      <a:pt x="0" y="554"/>
                      <a:pt x="20" y="624"/>
                      <a:pt x="69" y="653"/>
                    </a:cubicBezTo>
                    <a:cubicBezTo>
                      <a:pt x="85" y="663"/>
                      <a:pt x="103" y="667"/>
                      <a:pt x="121" y="667"/>
                    </a:cubicBezTo>
                    <a:cubicBezTo>
                      <a:pt x="159" y="667"/>
                      <a:pt x="198" y="647"/>
                      <a:pt x="218" y="614"/>
                    </a:cubicBezTo>
                    <a:cubicBezTo>
                      <a:pt x="307" y="465"/>
                      <a:pt x="396" y="317"/>
                      <a:pt x="485" y="168"/>
                    </a:cubicBezTo>
                    <a:cubicBezTo>
                      <a:pt x="515" y="119"/>
                      <a:pt x="495" y="40"/>
                      <a:pt x="446" y="10"/>
                    </a:cubicBezTo>
                    <a:cubicBezTo>
                      <a:pt x="430" y="4"/>
                      <a:pt x="412" y="0"/>
                      <a:pt x="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5"/>
              <p:cNvSpPr/>
              <p:nvPr/>
            </p:nvSpPr>
            <p:spPr>
              <a:xfrm>
                <a:off x="7530473" y="2187869"/>
                <a:ext cx="44694" cy="38459"/>
              </a:xfrm>
              <a:custGeom>
                <a:avLst/>
                <a:gdLst/>
                <a:ahLst/>
                <a:cxnLst/>
                <a:rect l="l" t="t" r="r" b="b"/>
                <a:pathLst>
                  <a:path w="724" h="623" extrusionOk="0">
                    <a:moveTo>
                      <a:pt x="601" y="1"/>
                    </a:moveTo>
                    <a:cubicBezTo>
                      <a:pt x="574" y="1"/>
                      <a:pt x="549" y="11"/>
                      <a:pt x="535" y="34"/>
                    </a:cubicBezTo>
                    <a:cubicBezTo>
                      <a:pt x="466" y="114"/>
                      <a:pt x="396" y="193"/>
                      <a:pt x="317" y="262"/>
                    </a:cubicBezTo>
                    <a:cubicBezTo>
                      <a:pt x="307" y="262"/>
                      <a:pt x="297" y="272"/>
                      <a:pt x="288" y="282"/>
                    </a:cubicBezTo>
                    <a:cubicBezTo>
                      <a:pt x="288" y="282"/>
                      <a:pt x="278" y="292"/>
                      <a:pt x="278" y="292"/>
                    </a:cubicBezTo>
                    <a:cubicBezTo>
                      <a:pt x="248" y="311"/>
                      <a:pt x="228" y="321"/>
                      <a:pt x="208" y="341"/>
                    </a:cubicBezTo>
                    <a:cubicBezTo>
                      <a:pt x="169" y="371"/>
                      <a:pt x="119" y="391"/>
                      <a:pt x="70" y="420"/>
                    </a:cubicBezTo>
                    <a:cubicBezTo>
                      <a:pt x="20" y="450"/>
                      <a:pt x="1" y="519"/>
                      <a:pt x="30" y="569"/>
                    </a:cubicBezTo>
                    <a:cubicBezTo>
                      <a:pt x="57" y="603"/>
                      <a:pt x="93" y="622"/>
                      <a:pt x="132" y="622"/>
                    </a:cubicBezTo>
                    <a:cubicBezTo>
                      <a:pt x="151" y="622"/>
                      <a:pt x="170" y="618"/>
                      <a:pt x="189" y="608"/>
                    </a:cubicBezTo>
                    <a:cubicBezTo>
                      <a:pt x="377" y="509"/>
                      <a:pt x="555" y="371"/>
                      <a:pt x="684" y="193"/>
                    </a:cubicBezTo>
                    <a:cubicBezTo>
                      <a:pt x="703" y="173"/>
                      <a:pt x="723" y="143"/>
                      <a:pt x="723" y="114"/>
                    </a:cubicBezTo>
                    <a:cubicBezTo>
                      <a:pt x="723" y="84"/>
                      <a:pt x="703" y="54"/>
                      <a:pt x="684" y="34"/>
                    </a:cubicBezTo>
                    <a:cubicBezTo>
                      <a:pt x="663" y="13"/>
                      <a:pt x="631" y="1"/>
                      <a:pt x="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5"/>
              <p:cNvSpPr/>
              <p:nvPr/>
            </p:nvSpPr>
            <p:spPr>
              <a:xfrm>
                <a:off x="7183779" y="1865498"/>
                <a:ext cx="208532" cy="130564"/>
              </a:xfrm>
              <a:custGeom>
                <a:avLst/>
                <a:gdLst/>
                <a:ahLst/>
                <a:cxnLst/>
                <a:rect l="l" t="t" r="r" b="b"/>
                <a:pathLst>
                  <a:path w="3378" h="2115" extrusionOk="0">
                    <a:moveTo>
                      <a:pt x="588" y="1"/>
                    </a:moveTo>
                    <a:cubicBezTo>
                      <a:pt x="438" y="1"/>
                      <a:pt x="289" y="13"/>
                      <a:pt x="142" y="39"/>
                    </a:cubicBezTo>
                    <a:cubicBezTo>
                      <a:pt x="0" y="58"/>
                      <a:pt x="48" y="259"/>
                      <a:pt x="183" y="259"/>
                    </a:cubicBezTo>
                    <a:cubicBezTo>
                      <a:pt x="189" y="259"/>
                      <a:pt x="195" y="258"/>
                      <a:pt x="202" y="257"/>
                    </a:cubicBezTo>
                    <a:cubicBezTo>
                      <a:pt x="329" y="235"/>
                      <a:pt x="458" y="225"/>
                      <a:pt x="587" y="225"/>
                    </a:cubicBezTo>
                    <a:cubicBezTo>
                      <a:pt x="919" y="225"/>
                      <a:pt x="1251" y="294"/>
                      <a:pt x="1558" y="416"/>
                    </a:cubicBezTo>
                    <a:cubicBezTo>
                      <a:pt x="1984" y="584"/>
                      <a:pt x="2379" y="911"/>
                      <a:pt x="2667" y="1297"/>
                    </a:cubicBezTo>
                    <a:cubicBezTo>
                      <a:pt x="2845" y="1534"/>
                      <a:pt x="2983" y="1802"/>
                      <a:pt x="3132" y="2059"/>
                    </a:cubicBezTo>
                    <a:cubicBezTo>
                      <a:pt x="3153" y="2098"/>
                      <a:pt x="3187" y="2115"/>
                      <a:pt x="3221" y="2115"/>
                    </a:cubicBezTo>
                    <a:cubicBezTo>
                      <a:pt x="3298" y="2115"/>
                      <a:pt x="3378" y="2032"/>
                      <a:pt x="3330" y="1950"/>
                    </a:cubicBezTo>
                    <a:cubicBezTo>
                      <a:pt x="3063" y="1475"/>
                      <a:pt x="2775" y="980"/>
                      <a:pt x="2350" y="623"/>
                    </a:cubicBezTo>
                    <a:cubicBezTo>
                      <a:pt x="1954" y="307"/>
                      <a:pt x="1489" y="99"/>
                      <a:pt x="994" y="30"/>
                    </a:cubicBezTo>
                    <a:cubicBezTo>
                      <a:pt x="858" y="11"/>
                      <a:pt x="723"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5"/>
              <p:cNvSpPr/>
              <p:nvPr/>
            </p:nvSpPr>
            <p:spPr>
              <a:xfrm>
                <a:off x="7235943" y="1932664"/>
                <a:ext cx="103772" cy="52720"/>
              </a:xfrm>
              <a:custGeom>
                <a:avLst/>
                <a:gdLst/>
                <a:ahLst/>
                <a:cxnLst/>
                <a:rect l="l" t="t" r="r" b="b"/>
                <a:pathLst>
                  <a:path w="1681" h="854" extrusionOk="0">
                    <a:moveTo>
                      <a:pt x="130" y="0"/>
                    </a:moveTo>
                    <a:cubicBezTo>
                      <a:pt x="0" y="0"/>
                      <a:pt x="3" y="219"/>
                      <a:pt x="139" y="228"/>
                    </a:cubicBezTo>
                    <a:cubicBezTo>
                      <a:pt x="634" y="258"/>
                      <a:pt x="1099" y="466"/>
                      <a:pt x="1445" y="822"/>
                    </a:cubicBezTo>
                    <a:cubicBezTo>
                      <a:pt x="1467" y="844"/>
                      <a:pt x="1492" y="854"/>
                      <a:pt x="1517" y="854"/>
                    </a:cubicBezTo>
                    <a:cubicBezTo>
                      <a:pt x="1602" y="854"/>
                      <a:pt x="1681" y="741"/>
                      <a:pt x="1604" y="664"/>
                    </a:cubicBezTo>
                    <a:cubicBezTo>
                      <a:pt x="1218" y="268"/>
                      <a:pt x="693" y="40"/>
                      <a:pt x="139" y="1"/>
                    </a:cubicBezTo>
                    <a:cubicBezTo>
                      <a:pt x="136" y="1"/>
                      <a:pt x="13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5"/>
              <p:cNvSpPr/>
              <p:nvPr/>
            </p:nvSpPr>
            <p:spPr>
              <a:xfrm>
                <a:off x="7177358" y="2037487"/>
                <a:ext cx="108773" cy="19075"/>
              </a:xfrm>
              <a:custGeom>
                <a:avLst/>
                <a:gdLst/>
                <a:ahLst/>
                <a:cxnLst/>
                <a:rect l="l" t="t" r="r" b="b"/>
                <a:pathLst>
                  <a:path w="1762" h="309" extrusionOk="0">
                    <a:moveTo>
                      <a:pt x="154" y="1"/>
                    </a:moveTo>
                    <a:cubicBezTo>
                      <a:pt x="40" y="1"/>
                      <a:pt x="0" y="186"/>
                      <a:pt x="127" y="213"/>
                    </a:cubicBezTo>
                    <a:cubicBezTo>
                      <a:pt x="391" y="277"/>
                      <a:pt x="660" y="309"/>
                      <a:pt x="929" y="309"/>
                    </a:cubicBezTo>
                    <a:cubicBezTo>
                      <a:pt x="1165" y="309"/>
                      <a:pt x="1401" y="284"/>
                      <a:pt x="1632" y="233"/>
                    </a:cubicBezTo>
                    <a:cubicBezTo>
                      <a:pt x="1762" y="205"/>
                      <a:pt x="1718" y="13"/>
                      <a:pt x="1598" y="13"/>
                    </a:cubicBezTo>
                    <a:cubicBezTo>
                      <a:pt x="1590" y="13"/>
                      <a:pt x="1582" y="13"/>
                      <a:pt x="1573" y="15"/>
                    </a:cubicBezTo>
                    <a:cubicBezTo>
                      <a:pt x="1356" y="62"/>
                      <a:pt x="1136" y="85"/>
                      <a:pt x="915" y="85"/>
                    </a:cubicBezTo>
                    <a:cubicBezTo>
                      <a:pt x="670" y="85"/>
                      <a:pt x="426" y="57"/>
                      <a:pt x="187" y="5"/>
                    </a:cubicBezTo>
                    <a:cubicBezTo>
                      <a:pt x="175" y="2"/>
                      <a:pt x="164"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5"/>
              <p:cNvSpPr/>
              <p:nvPr/>
            </p:nvSpPr>
            <p:spPr>
              <a:xfrm>
                <a:off x="7520410" y="1495346"/>
                <a:ext cx="137170" cy="407126"/>
              </a:xfrm>
              <a:custGeom>
                <a:avLst/>
                <a:gdLst/>
                <a:ahLst/>
                <a:cxnLst/>
                <a:rect l="l" t="t" r="r" b="b"/>
                <a:pathLst>
                  <a:path w="2222" h="6595" extrusionOk="0">
                    <a:moveTo>
                      <a:pt x="2064" y="1"/>
                    </a:moveTo>
                    <a:cubicBezTo>
                      <a:pt x="2030" y="1"/>
                      <a:pt x="1996" y="17"/>
                      <a:pt x="1975" y="56"/>
                    </a:cubicBezTo>
                    <a:cubicBezTo>
                      <a:pt x="1124" y="1611"/>
                      <a:pt x="530" y="3283"/>
                      <a:pt x="213" y="5026"/>
                    </a:cubicBezTo>
                    <a:cubicBezTo>
                      <a:pt x="124" y="5511"/>
                      <a:pt x="55" y="5996"/>
                      <a:pt x="5" y="6491"/>
                    </a:cubicBezTo>
                    <a:cubicBezTo>
                      <a:pt x="0" y="6560"/>
                      <a:pt x="52" y="6595"/>
                      <a:pt x="108" y="6595"/>
                    </a:cubicBezTo>
                    <a:cubicBezTo>
                      <a:pt x="164" y="6595"/>
                      <a:pt x="223" y="6560"/>
                      <a:pt x="233" y="6491"/>
                    </a:cubicBezTo>
                    <a:cubicBezTo>
                      <a:pt x="391" y="4768"/>
                      <a:pt x="827" y="3076"/>
                      <a:pt x="1520" y="1492"/>
                    </a:cubicBezTo>
                    <a:cubicBezTo>
                      <a:pt x="1718" y="1046"/>
                      <a:pt x="1935" y="601"/>
                      <a:pt x="2173" y="165"/>
                    </a:cubicBezTo>
                    <a:cubicBezTo>
                      <a:pt x="2221" y="83"/>
                      <a:pt x="2141"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5"/>
              <p:cNvSpPr/>
              <p:nvPr/>
            </p:nvSpPr>
            <p:spPr>
              <a:xfrm>
                <a:off x="6998826" y="1450096"/>
                <a:ext cx="46978" cy="423979"/>
              </a:xfrm>
              <a:custGeom>
                <a:avLst/>
                <a:gdLst/>
                <a:ahLst/>
                <a:cxnLst/>
                <a:rect l="l" t="t" r="r" b="b"/>
                <a:pathLst>
                  <a:path w="761" h="6868" extrusionOk="0">
                    <a:moveTo>
                      <a:pt x="539" y="0"/>
                    </a:moveTo>
                    <a:cubicBezTo>
                      <a:pt x="495" y="0"/>
                      <a:pt x="452" y="27"/>
                      <a:pt x="436" y="87"/>
                    </a:cubicBezTo>
                    <a:cubicBezTo>
                      <a:pt x="70" y="1799"/>
                      <a:pt x="0" y="3581"/>
                      <a:pt x="248" y="5323"/>
                    </a:cubicBezTo>
                    <a:cubicBezTo>
                      <a:pt x="317" y="5818"/>
                      <a:pt x="406" y="6303"/>
                      <a:pt x="525" y="6788"/>
                    </a:cubicBezTo>
                    <a:cubicBezTo>
                      <a:pt x="537" y="6843"/>
                      <a:pt x="578" y="6867"/>
                      <a:pt x="622" y="6867"/>
                    </a:cubicBezTo>
                    <a:cubicBezTo>
                      <a:pt x="689" y="6867"/>
                      <a:pt x="761" y="6812"/>
                      <a:pt x="743" y="6729"/>
                    </a:cubicBezTo>
                    <a:cubicBezTo>
                      <a:pt x="327" y="5046"/>
                      <a:pt x="218" y="3304"/>
                      <a:pt x="416" y="1581"/>
                    </a:cubicBezTo>
                    <a:cubicBezTo>
                      <a:pt x="475" y="1096"/>
                      <a:pt x="555" y="621"/>
                      <a:pt x="654" y="146"/>
                    </a:cubicBezTo>
                    <a:cubicBezTo>
                      <a:pt x="671" y="57"/>
                      <a:pt x="605" y="0"/>
                      <a:pt x="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5"/>
              <p:cNvSpPr/>
              <p:nvPr/>
            </p:nvSpPr>
            <p:spPr>
              <a:xfrm>
                <a:off x="7036668" y="1367991"/>
                <a:ext cx="15989" cy="31237"/>
              </a:xfrm>
              <a:custGeom>
                <a:avLst/>
                <a:gdLst/>
                <a:ahLst/>
                <a:cxnLst/>
                <a:rect l="l" t="t" r="r" b="b"/>
                <a:pathLst>
                  <a:path w="259" h="506" extrusionOk="0">
                    <a:moveTo>
                      <a:pt x="149" y="1"/>
                    </a:moveTo>
                    <a:cubicBezTo>
                      <a:pt x="120" y="1"/>
                      <a:pt x="90" y="11"/>
                      <a:pt x="70" y="31"/>
                    </a:cubicBezTo>
                    <a:cubicBezTo>
                      <a:pt x="41" y="60"/>
                      <a:pt x="41" y="80"/>
                      <a:pt x="31" y="110"/>
                    </a:cubicBezTo>
                    <a:cubicBezTo>
                      <a:pt x="21" y="209"/>
                      <a:pt x="11" y="298"/>
                      <a:pt x="1" y="397"/>
                    </a:cubicBezTo>
                    <a:cubicBezTo>
                      <a:pt x="1" y="427"/>
                      <a:pt x="21" y="456"/>
                      <a:pt x="31" y="476"/>
                    </a:cubicBezTo>
                    <a:cubicBezTo>
                      <a:pt x="60" y="496"/>
                      <a:pt x="90" y="506"/>
                      <a:pt x="110" y="506"/>
                    </a:cubicBezTo>
                    <a:cubicBezTo>
                      <a:pt x="140" y="506"/>
                      <a:pt x="169" y="496"/>
                      <a:pt x="189" y="476"/>
                    </a:cubicBezTo>
                    <a:cubicBezTo>
                      <a:pt x="219" y="456"/>
                      <a:pt x="219" y="427"/>
                      <a:pt x="229" y="397"/>
                    </a:cubicBezTo>
                    <a:cubicBezTo>
                      <a:pt x="239" y="308"/>
                      <a:pt x="248" y="209"/>
                      <a:pt x="258" y="110"/>
                    </a:cubicBezTo>
                    <a:cubicBezTo>
                      <a:pt x="258" y="90"/>
                      <a:pt x="239" y="50"/>
                      <a:pt x="229" y="31"/>
                    </a:cubicBezTo>
                    <a:cubicBezTo>
                      <a:pt x="209" y="1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5"/>
              <p:cNvSpPr/>
              <p:nvPr/>
            </p:nvSpPr>
            <p:spPr>
              <a:xfrm>
                <a:off x="7671039" y="1431205"/>
                <a:ext cx="23273" cy="27409"/>
              </a:xfrm>
              <a:custGeom>
                <a:avLst/>
                <a:gdLst/>
                <a:ahLst/>
                <a:cxnLst/>
                <a:rect l="l" t="t" r="r" b="b"/>
                <a:pathLst>
                  <a:path w="377" h="444" extrusionOk="0">
                    <a:moveTo>
                      <a:pt x="254" y="0"/>
                    </a:moveTo>
                    <a:cubicBezTo>
                      <a:pt x="218" y="0"/>
                      <a:pt x="184" y="18"/>
                      <a:pt x="159" y="56"/>
                    </a:cubicBezTo>
                    <a:cubicBezTo>
                      <a:pt x="119" y="125"/>
                      <a:pt x="70" y="204"/>
                      <a:pt x="20" y="274"/>
                    </a:cubicBezTo>
                    <a:cubicBezTo>
                      <a:pt x="0" y="303"/>
                      <a:pt x="0" y="333"/>
                      <a:pt x="10" y="363"/>
                    </a:cubicBezTo>
                    <a:cubicBezTo>
                      <a:pt x="10" y="383"/>
                      <a:pt x="30" y="412"/>
                      <a:pt x="60" y="422"/>
                    </a:cubicBezTo>
                    <a:cubicBezTo>
                      <a:pt x="78" y="437"/>
                      <a:pt x="99" y="443"/>
                      <a:pt x="119" y="443"/>
                    </a:cubicBezTo>
                    <a:cubicBezTo>
                      <a:pt x="155" y="443"/>
                      <a:pt x="189" y="424"/>
                      <a:pt x="208" y="393"/>
                    </a:cubicBezTo>
                    <a:cubicBezTo>
                      <a:pt x="258" y="313"/>
                      <a:pt x="307" y="234"/>
                      <a:pt x="357" y="165"/>
                    </a:cubicBezTo>
                    <a:cubicBezTo>
                      <a:pt x="367" y="145"/>
                      <a:pt x="377" y="105"/>
                      <a:pt x="367" y="76"/>
                    </a:cubicBezTo>
                    <a:cubicBezTo>
                      <a:pt x="357" y="56"/>
                      <a:pt x="337" y="26"/>
                      <a:pt x="317" y="16"/>
                    </a:cubicBezTo>
                    <a:cubicBezTo>
                      <a:pt x="296" y="6"/>
                      <a:pt x="274"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5"/>
              <p:cNvSpPr/>
              <p:nvPr/>
            </p:nvSpPr>
            <p:spPr>
              <a:xfrm>
                <a:off x="6361615" y="3444138"/>
                <a:ext cx="145318" cy="198161"/>
              </a:xfrm>
              <a:custGeom>
                <a:avLst/>
                <a:gdLst/>
                <a:ahLst/>
                <a:cxnLst/>
                <a:rect l="l" t="t" r="r" b="b"/>
                <a:pathLst>
                  <a:path w="2354" h="3210" extrusionOk="0">
                    <a:moveTo>
                      <a:pt x="139" y="0"/>
                    </a:moveTo>
                    <a:cubicBezTo>
                      <a:pt x="37" y="0"/>
                      <a:pt x="0" y="181"/>
                      <a:pt x="116" y="225"/>
                    </a:cubicBezTo>
                    <a:lnTo>
                      <a:pt x="116" y="215"/>
                    </a:lnTo>
                    <a:cubicBezTo>
                      <a:pt x="1037" y="542"/>
                      <a:pt x="1750" y="1314"/>
                      <a:pt x="1997" y="2254"/>
                    </a:cubicBezTo>
                    <a:cubicBezTo>
                      <a:pt x="2076" y="2532"/>
                      <a:pt x="2106" y="2819"/>
                      <a:pt x="2096" y="3106"/>
                    </a:cubicBezTo>
                    <a:cubicBezTo>
                      <a:pt x="2096" y="3175"/>
                      <a:pt x="2150" y="3210"/>
                      <a:pt x="2206" y="3210"/>
                    </a:cubicBezTo>
                    <a:cubicBezTo>
                      <a:pt x="2262" y="3210"/>
                      <a:pt x="2319" y="3175"/>
                      <a:pt x="2324" y="3106"/>
                    </a:cubicBezTo>
                    <a:cubicBezTo>
                      <a:pt x="2353" y="2037"/>
                      <a:pt x="1829" y="1007"/>
                      <a:pt x="948" y="393"/>
                    </a:cubicBezTo>
                    <a:cubicBezTo>
                      <a:pt x="710" y="235"/>
                      <a:pt x="453" y="96"/>
                      <a:pt x="176" y="7"/>
                    </a:cubicBezTo>
                    <a:cubicBezTo>
                      <a:pt x="163" y="2"/>
                      <a:pt x="150"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5"/>
              <p:cNvSpPr/>
              <p:nvPr/>
            </p:nvSpPr>
            <p:spPr>
              <a:xfrm>
                <a:off x="7058892" y="3620140"/>
                <a:ext cx="136737" cy="239399"/>
              </a:xfrm>
              <a:custGeom>
                <a:avLst/>
                <a:gdLst/>
                <a:ahLst/>
                <a:cxnLst/>
                <a:rect l="l" t="t" r="r" b="b"/>
                <a:pathLst>
                  <a:path w="2215" h="3878" extrusionOk="0">
                    <a:moveTo>
                      <a:pt x="136" y="0"/>
                    </a:moveTo>
                    <a:cubicBezTo>
                      <a:pt x="29" y="0"/>
                      <a:pt x="0" y="180"/>
                      <a:pt x="116" y="215"/>
                    </a:cubicBezTo>
                    <a:cubicBezTo>
                      <a:pt x="591" y="383"/>
                      <a:pt x="977" y="740"/>
                      <a:pt x="1255" y="1146"/>
                    </a:cubicBezTo>
                    <a:cubicBezTo>
                      <a:pt x="1571" y="1631"/>
                      <a:pt x="1730" y="2185"/>
                      <a:pt x="1839" y="2739"/>
                    </a:cubicBezTo>
                    <a:cubicBezTo>
                      <a:pt x="1898" y="3076"/>
                      <a:pt x="1938" y="3423"/>
                      <a:pt x="1987" y="3769"/>
                    </a:cubicBezTo>
                    <a:cubicBezTo>
                      <a:pt x="1987" y="3828"/>
                      <a:pt x="2027" y="3878"/>
                      <a:pt x="2096" y="3878"/>
                    </a:cubicBezTo>
                    <a:cubicBezTo>
                      <a:pt x="2145" y="3878"/>
                      <a:pt x="2215" y="3828"/>
                      <a:pt x="2205" y="3769"/>
                    </a:cubicBezTo>
                    <a:cubicBezTo>
                      <a:pt x="2066" y="2591"/>
                      <a:pt x="1898" y="1294"/>
                      <a:pt x="958" y="463"/>
                    </a:cubicBezTo>
                    <a:cubicBezTo>
                      <a:pt x="730" y="265"/>
                      <a:pt x="473" y="106"/>
                      <a:pt x="176" y="7"/>
                    </a:cubicBezTo>
                    <a:cubicBezTo>
                      <a:pt x="162" y="2"/>
                      <a:pt x="148"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6" name="Google Shape;2356;p35"/>
              <p:cNvGrpSpPr/>
              <p:nvPr/>
            </p:nvGrpSpPr>
            <p:grpSpPr>
              <a:xfrm>
                <a:off x="6951168" y="1971185"/>
                <a:ext cx="674683" cy="155876"/>
                <a:chOff x="6951168" y="1971185"/>
                <a:chExt cx="674683" cy="155876"/>
              </a:xfrm>
            </p:grpSpPr>
            <p:sp>
              <p:nvSpPr>
                <p:cNvPr id="2357" name="Google Shape;2357;p35"/>
                <p:cNvSpPr/>
                <p:nvPr/>
              </p:nvSpPr>
              <p:spPr>
                <a:xfrm>
                  <a:off x="6981108" y="1971185"/>
                  <a:ext cx="15927" cy="15310"/>
                </a:xfrm>
                <a:custGeom>
                  <a:avLst/>
                  <a:gdLst/>
                  <a:ahLst/>
                  <a:cxnLst/>
                  <a:rect l="l" t="t" r="r" b="b"/>
                  <a:pathLst>
                    <a:path w="258" h="248" extrusionOk="0">
                      <a:moveTo>
                        <a:pt x="119" y="0"/>
                      </a:moveTo>
                      <a:cubicBezTo>
                        <a:pt x="99" y="0"/>
                        <a:pt x="79" y="10"/>
                        <a:pt x="69" y="30"/>
                      </a:cubicBezTo>
                      <a:lnTo>
                        <a:pt x="40" y="60"/>
                      </a:lnTo>
                      <a:cubicBezTo>
                        <a:pt x="30" y="70"/>
                        <a:pt x="20" y="80"/>
                        <a:pt x="10" y="99"/>
                      </a:cubicBezTo>
                      <a:cubicBezTo>
                        <a:pt x="10" y="109"/>
                        <a:pt x="0" y="119"/>
                        <a:pt x="0" y="139"/>
                      </a:cubicBezTo>
                      <a:cubicBezTo>
                        <a:pt x="0" y="149"/>
                        <a:pt x="10" y="169"/>
                        <a:pt x="10" y="179"/>
                      </a:cubicBezTo>
                      <a:cubicBezTo>
                        <a:pt x="20" y="198"/>
                        <a:pt x="30" y="208"/>
                        <a:pt x="40" y="218"/>
                      </a:cubicBezTo>
                      <a:lnTo>
                        <a:pt x="60" y="238"/>
                      </a:lnTo>
                      <a:cubicBezTo>
                        <a:pt x="79" y="248"/>
                        <a:pt x="99" y="248"/>
                        <a:pt x="119" y="248"/>
                      </a:cubicBezTo>
                      <a:lnTo>
                        <a:pt x="149" y="248"/>
                      </a:lnTo>
                      <a:cubicBezTo>
                        <a:pt x="159" y="238"/>
                        <a:pt x="178" y="228"/>
                        <a:pt x="198" y="218"/>
                      </a:cubicBezTo>
                      <a:lnTo>
                        <a:pt x="228" y="188"/>
                      </a:lnTo>
                      <a:cubicBezTo>
                        <a:pt x="238" y="179"/>
                        <a:pt x="248" y="159"/>
                        <a:pt x="248" y="149"/>
                      </a:cubicBezTo>
                      <a:cubicBezTo>
                        <a:pt x="258" y="139"/>
                        <a:pt x="258" y="119"/>
                        <a:pt x="258" y="109"/>
                      </a:cubicBezTo>
                      <a:cubicBezTo>
                        <a:pt x="258" y="90"/>
                        <a:pt x="258" y="80"/>
                        <a:pt x="248" y="60"/>
                      </a:cubicBezTo>
                      <a:cubicBezTo>
                        <a:pt x="248" y="50"/>
                        <a:pt x="238" y="40"/>
                        <a:pt x="228" y="30"/>
                      </a:cubicBezTo>
                      <a:lnTo>
                        <a:pt x="198" y="10"/>
                      </a:lnTo>
                      <a:cubicBezTo>
                        <a:pt x="188" y="0"/>
                        <a:pt x="16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5"/>
                <p:cNvSpPr/>
                <p:nvPr/>
              </p:nvSpPr>
              <p:spPr>
                <a:xfrm>
                  <a:off x="6951168" y="1990137"/>
                  <a:ext cx="15310" cy="13519"/>
                </a:xfrm>
                <a:custGeom>
                  <a:avLst/>
                  <a:gdLst/>
                  <a:ahLst/>
                  <a:cxnLst/>
                  <a:rect l="l" t="t" r="r" b="b"/>
                  <a:pathLst>
                    <a:path w="248" h="219" extrusionOk="0">
                      <a:moveTo>
                        <a:pt x="69" y="0"/>
                      </a:moveTo>
                      <a:cubicBezTo>
                        <a:pt x="50" y="10"/>
                        <a:pt x="40" y="20"/>
                        <a:pt x="30" y="30"/>
                      </a:cubicBezTo>
                      <a:cubicBezTo>
                        <a:pt x="20" y="40"/>
                        <a:pt x="10" y="50"/>
                        <a:pt x="10" y="70"/>
                      </a:cubicBezTo>
                      <a:cubicBezTo>
                        <a:pt x="0" y="79"/>
                        <a:pt x="0" y="89"/>
                        <a:pt x="0" y="109"/>
                      </a:cubicBezTo>
                      <a:lnTo>
                        <a:pt x="0" y="139"/>
                      </a:lnTo>
                      <a:cubicBezTo>
                        <a:pt x="10" y="159"/>
                        <a:pt x="20" y="169"/>
                        <a:pt x="30" y="188"/>
                      </a:cubicBezTo>
                      <a:lnTo>
                        <a:pt x="50" y="208"/>
                      </a:lnTo>
                      <a:cubicBezTo>
                        <a:pt x="69" y="218"/>
                        <a:pt x="89" y="218"/>
                        <a:pt x="109" y="218"/>
                      </a:cubicBezTo>
                      <a:lnTo>
                        <a:pt x="139" y="218"/>
                      </a:lnTo>
                      <a:cubicBezTo>
                        <a:pt x="158" y="218"/>
                        <a:pt x="168" y="218"/>
                        <a:pt x="178" y="208"/>
                      </a:cubicBezTo>
                      <a:cubicBezTo>
                        <a:pt x="198" y="208"/>
                        <a:pt x="208" y="198"/>
                        <a:pt x="218" y="188"/>
                      </a:cubicBezTo>
                      <a:cubicBezTo>
                        <a:pt x="228" y="178"/>
                        <a:pt x="238" y="159"/>
                        <a:pt x="238" y="149"/>
                      </a:cubicBezTo>
                      <a:cubicBezTo>
                        <a:pt x="248" y="139"/>
                        <a:pt x="248" y="119"/>
                        <a:pt x="248" y="109"/>
                      </a:cubicBezTo>
                      <a:lnTo>
                        <a:pt x="248" y="79"/>
                      </a:lnTo>
                      <a:cubicBezTo>
                        <a:pt x="248" y="60"/>
                        <a:pt x="238" y="40"/>
                        <a:pt x="218" y="30"/>
                      </a:cubicBezTo>
                      <a:lnTo>
                        <a:pt x="198" y="10"/>
                      </a:lnTo>
                      <a:cubicBezTo>
                        <a:pt x="178" y="0"/>
                        <a:pt x="15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5"/>
                <p:cNvSpPr/>
                <p:nvPr/>
              </p:nvSpPr>
              <p:spPr>
                <a:xfrm>
                  <a:off x="6990862" y="2010880"/>
                  <a:ext cx="17779" cy="13519"/>
                </a:xfrm>
                <a:custGeom>
                  <a:avLst/>
                  <a:gdLst/>
                  <a:ahLst/>
                  <a:cxnLst/>
                  <a:rect l="l" t="t" r="r" b="b"/>
                  <a:pathLst>
                    <a:path w="288" h="219" extrusionOk="0">
                      <a:moveTo>
                        <a:pt x="139" y="1"/>
                      </a:moveTo>
                      <a:cubicBezTo>
                        <a:pt x="1" y="1"/>
                        <a:pt x="1" y="219"/>
                        <a:pt x="139" y="219"/>
                      </a:cubicBezTo>
                      <a:cubicBezTo>
                        <a:pt x="288" y="219"/>
                        <a:pt x="28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5"/>
                <p:cNvSpPr/>
                <p:nvPr/>
              </p:nvSpPr>
              <p:spPr>
                <a:xfrm>
                  <a:off x="7609923" y="2067736"/>
                  <a:ext cx="15927" cy="14137"/>
                </a:xfrm>
                <a:custGeom>
                  <a:avLst/>
                  <a:gdLst/>
                  <a:ahLst/>
                  <a:cxnLst/>
                  <a:rect l="l" t="t" r="r" b="b"/>
                  <a:pathLst>
                    <a:path w="258" h="229" extrusionOk="0">
                      <a:moveTo>
                        <a:pt x="119" y="0"/>
                      </a:moveTo>
                      <a:cubicBezTo>
                        <a:pt x="99" y="0"/>
                        <a:pt x="90" y="0"/>
                        <a:pt x="70" y="10"/>
                      </a:cubicBezTo>
                      <a:cubicBezTo>
                        <a:pt x="60" y="20"/>
                        <a:pt x="50" y="20"/>
                        <a:pt x="40" y="40"/>
                      </a:cubicBezTo>
                      <a:cubicBezTo>
                        <a:pt x="30" y="50"/>
                        <a:pt x="20" y="60"/>
                        <a:pt x="10" y="70"/>
                      </a:cubicBezTo>
                      <a:cubicBezTo>
                        <a:pt x="10" y="80"/>
                        <a:pt x="0" y="99"/>
                        <a:pt x="0" y="109"/>
                      </a:cubicBezTo>
                      <a:lnTo>
                        <a:pt x="10" y="139"/>
                      </a:lnTo>
                      <a:cubicBezTo>
                        <a:pt x="10" y="159"/>
                        <a:pt x="20" y="179"/>
                        <a:pt x="40" y="198"/>
                      </a:cubicBezTo>
                      <a:lnTo>
                        <a:pt x="60" y="208"/>
                      </a:lnTo>
                      <a:cubicBezTo>
                        <a:pt x="80" y="218"/>
                        <a:pt x="99" y="228"/>
                        <a:pt x="119" y="228"/>
                      </a:cubicBezTo>
                      <a:lnTo>
                        <a:pt x="149" y="228"/>
                      </a:lnTo>
                      <a:cubicBezTo>
                        <a:pt x="159" y="228"/>
                        <a:pt x="179" y="228"/>
                        <a:pt x="188" y="218"/>
                      </a:cubicBezTo>
                      <a:cubicBezTo>
                        <a:pt x="198" y="208"/>
                        <a:pt x="218" y="208"/>
                        <a:pt x="228" y="189"/>
                      </a:cubicBezTo>
                      <a:cubicBezTo>
                        <a:pt x="238" y="179"/>
                        <a:pt x="248" y="169"/>
                        <a:pt x="248" y="159"/>
                      </a:cubicBezTo>
                      <a:cubicBezTo>
                        <a:pt x="258" y="139"/>
                        <a:pt x="258" y="129"/>
                        <a:pt x="258" y="109"/>
                      </a:cubicBezTo>
                      <a:lnTo>
                        <a:pt x="258" y="80"/>
                      </a:lnTo>
                      <a:cubicBezTo>
                        <a:pt x="248" y="70"/>
                        <a:pt x="238" y="50"/>
                        <a:pt x="228" y="30"/>
                      </a:cubicBezTo>
                      <a:lnTo>
                        <a:pt x="208" y="20"/>
                      </a:lnTo>
                      <a:cubicBezTo>
                        <a:pt x="188" y="10"/>
                        <a:pt x="1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5"/>
                <p:cNvSpPr/>
                <p:nvPr/>
              </p:nvSpPr>
              <p:spPr>
                <a:xfrm>
                  <a:off x="7572019" y="2086688"/>
                  <a:ext cx="17779" cy="14137"/>
                </a:xfrm>
                <a:custGeom>
                  <a:avLst/>
                  <a:gdLst/>
                  <a:ahLst/>
                  <a:cxnLst/>
                  <a:rect l="l" t="t" r="r" b="b"/>
                  <a:pathLst>
                    <a:path w="288" h="229"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5"/>
                <p:cNvSpPr/>
                <p:nvPr/>
              </p:nvSpPr>
              <p:spPr>
                <a:xfrm>
                  <a:off x="7598935" y="2113542"/>
                  <a:ext cx="17779" cy="13519"/>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35"/>
              <p:cNvSpPr/>
              <p:nvPr/>
            </p:nvSpPr>
            <p:spPr>
              <a:xfrm>
                <a:off x="6874742" y="2793718"/>
                <a:ext cx="17779" cy="13519"/>
              </a:xfrm>
              <a:custGeom>
                <a:avLst/>
                <a:gdLst/>
                <a:ahLst/>
                <a:cxnLst/>
                <a:rect l="l" t="t" r="r" b="b"/>
                <a:pathLst>
                  <a:path w="288" h="219" extrusionOk="0">
                    <a:moveTo>
                      <a:pt x="149" y="1"/>
                    </a:moveTo>
                    <a:cubicBezTo>
                      <a:pt x="1" y="1"/>
                      <a:pt x="1" y="218"/>
                      <a:pt x="149" y="218"/>
                    </a:cubicBezTo>
                    <a:cubicBezTo>
                      <a:pt x="288" y="21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5"/>
              <p:cNvSpPr/>
              <p:nvPr/>
            </p:nvSpPr>
            <p:spPr>
              <a:xfrm>
                <a:off x="6855790" y="2820016"/>
                <a:ext cx="17779" cy="14137"/>
              </a:xfrm>
              <a:custGeom>
                <a:avLst/>
                <a:gdLst/>
                <a:ahLst/>
                <a:cxnLst/>
                <a:rect l="l" t="t" r="r" b="b"/>
                <a:pathLst>
                  <a:path w="288" h="229"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5"/>
              <p:cNvSpPr/>
              <p:nvPr/>
            </p:nvSpPr>
            <p:spPr>
              <a:xfrm>
                <a:off x="6890052" y="2824276"/>
                <a:ext cx="15927" cy="15371"/>
              </a:xfrm>
              <a:custGeom>
                <a:avLst/>
                <a:gdLst/>
                <a:ahLst/>
                <a:cxnLst/>
                <a:rect l="l" t="t" r="r" b="b"/>
                <a:pathLst>
                  <a:path w="258" h="249" extrusionOk="0">
                    <a:moveTo>
                      <a:pt x="109" y="1"/>
                    </a:moveTo>
                    <a:cubicBezTo>
                      <a:pt x="99" y="1"/>
                      <a:pt x="79" y="1"/>
                      <a:pt x="69" y="11"/>
                    </a:cubicBezTo>
                    <a:cubicBezTo>
                      <a:pt x="50" y="11"/>
                      <a:pt x="40" y="20"/>
                      <a:pt x="30" y="30"/>
                    </a:cubicBezTo>
                    <a:lnTo>
                      <a:pt x="10" y="50"/>
                    </a:lnTo>
                    <a:cubicBezTo>
                      <a:pt x="0" y="70"/>
                      <a:pt x="0" y="90"/>
                      <a:pt x="0" y="110"/>
                    </a:cubicBezTo>
                    <a:lnTo>
                      <a:pt x="0" y="139"/>
                    </a:lnTo>
                    <a:cubicBezTo>
                      <a:pt x="10" y="159"/>
                      <a:pt x="20" y="169"/>
                      <a:pt x="30" y="189"/>
                    </a:cubicBezTo>
                    <a:lnTo>
                      <a:pt x="60" y="218"/>
                    </a:lnTo>
                    <a:cubicBezTo>
                      <a:pt x="69" y="228"/>
                      <a:pt x="89" y="238"/>
                      <a:pt x="99" y="238"/>
                    </a:cubicBezTo>
                    <a:cubicBezTo>
                      <a:pt x="109" y="248"/>
                      <a:pt x="129" y="248"/>
                      <a:pt x="139" y="248"/>
                    </a:cubicBezTo>
                    <a:cubicBezTo>
                      <a:pt x="159" y="248"/>
                      <a:pt x="168" y="248"/>
                      <a:pt x="188" y="238"/>
                    </a:cubicBezTo>
                    <a:cubicBezTo>
                      <a:pt x="198" y="238"/>
                      <a:pt x="208" y="228"/>
                      <a:pt x="218" y="218"/>
                    </a:cubicBezTo>
                    <a:lnTo>
                      <a:pt x="238" y="199"/>
                    </a:lnTo>
                    <a:cubicBezTo>
                      <a:pt x="248" y="179"/>
                      <a:pt x="258" y="159"/>
                      <a:pt x="258" y="139"/>
                    </a:cubicBezTo>
                    <a:lnTo>
                      <a:pt x="248" y="110"/>
                    </a:lnTo>
                    <a:cubicBezTo>
                      <a:pt x="248" y="90"/>
                      <a:pt x="238" y="80"/>
                      <a:pt x="218" y="60"/>
                    </a:cubicBezTo>
                    <a:lnTo>
                      <a:pt x="188" y="30"/>
                    </a:lnTo>
                    <a:cubicBezTo>
                      <a:pt x="178" y="20"/>
                      <a:pt x="168" y="11"/>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5"/>
              <p:cNvSpPr/>
              <p:nvPr/>
            </p:nvSpPr>
            <p:spPr>
              <a:xfrm>
                <a:off x="7340396" y="3348637"/>
                <a:ext cx="17779" cy="13458"/>
              </a:xfrm>
              <a:custGeom>
                <a:avLst/>
                <a:gdLst/>
                <a:ahLst/>
                <a:cxnLst/>
                <a:rect l="l" t="t" r="r" b="b"/>
                <a:pathLst>
                  <a:path w="288" h="218" extrusionOk="0">
                    <a:moveTo>
                      <a:pt x="139" y="0"/>
                    </a:moveTo>
                    <a:cubicBezTo>
                      <a:pt x="1" y="0"/>
                      <a:pt x="1" y="218"/>
                      <a:pt x="139" y="218"/>
                    </a:cubicBezTo>
                    <a:cubicBezTo>
                      <a:pt x="288" y="218"/>
                      <a:pt x="288"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5"/>
              <p:cNvSpPr/>
              <p:nvPr/>
            </p:nvSpPr>
            <p:spPr>
              <a:xfrm>
                <a:off x="7302554" y="3367589"/>
                <a:ext cx="17779" cy="15742"/>
              </a:xfrm>
              <a:custGeom>
                <a:avLst/>
                <a:gdLst/>
                <a:ahLst/>
                <a:cxnLst/>
                <a:rect l="l" t="t" r="r" b="b"/>
                <a:pathLst>
                  <a:path w="288" h="255" extrusionOk="0">
                    <a:moveTo>
                      <a:pt x="79" y="0"/>
                    </a:moveTo>
                    <a:cubicBezTo>
                      <a:pt x="69" y="10"/>
                      <a:pt x="50" y="10"/>
                      <a:pt x="40" y="30"/>
                    </a:cubicBezTo>
                    <a:cubicBezTo>
                      <a:pt x="30" y="30"/>
                      <a:pt x="20" y="40"/>
                      <a:pt x="10" y="59"/>
                    </a:cubicBezTo>
                    <a:lnTo>
                      <a:pt x="0" y="79"/>
                    </a:lnTo>
                    <a:cubicBezTo>
                      <a:pt x="0" y="99"/>
                      <a:pt x="0" y="119"/>
                      <a:pt x="0" y="139"/>
                    </a:cubicBezTo>
                    <a:lnTo>
                      <a:pt x="10" y="168"/>
                    </a:lnTo>
                    <a:cubicBezTo>
                      <a:pt x="20" y="188"/>
                      <a:pt x="40" y="198"/>
                      <a:pt x="50" y="208"/>
                    </a:cubicBezTo>
                    <a:cubicBezTo>
                      <a:pt x="79" y="218"/>
                      <a:pt x="99" y="228"/>
                      <a:pt x="119" y="238"/>
                    </a:cubicBezTo>
                    <a:cubicBezTo>
                      <a:pt x="129" y="248"/>
                      <a:pt x="139" y="248"/>
                      <a:pt x="159" y="248"/>
                    </a:cubicBezTo>
                    <a:cubicBezTo>
                      <a:pt x="163" y="252"/>
                      <a:pt x="171" y="255"/>
                      <a:pt x="178" y="255"/>
                    </a:cubicBezTo>
                    <a:cubicBezTo>
                      <a:pt x="186" y="255"/>
                      <a:pt x="193" y="252"/>
                      <a:pt x="198" y="248"/>
                    </a:cubicBezTo>
                    <a:cubicBezTo>
                      <a:pt x="218" y="248"/>
                      <a:pt x="228" y="238"/>
                      <a:pt x="238" y="228"/>
                    </a:cubicBezTo>
                    <a:cubicBezTo>
                      <a:pt x="248" y="218"/>
                      <a:pt x="258" y="208"/>
                      <a:pt x="267" y="198"/>
                    </a:cubicBezTo>
                    <a:lnTo>
                      <a:pt x="277" y="168"/>
                    </a:lnTo>
                    <a:cubicBezTo>
                      <a:pt x="287" y="149"/>
                      <a:pt x="287" y="129"/>
                      <a:pt x="277" y="109"/>
                    </a:cubicBezTo>
                    <a:lnTo>
                      <a:pt x="267" y="89"/>
                    </a:lnTo>
                    <a:cubicBezTo>
                      <a:pt x="258" y="69"/>
                      <a:pt x="248" y="59"/>
                      <a:pt x="228" y="50"/>
                    </a:cubicBezTo>
                    <a:cubicBezTo>
                      <a:pt x="208" y="40"/>
                      <a:pt x="188" y="30"/>
                      <a:pt x="168" y="20"/>
                    </a:cubicBezTo>
                    <a:cubicBezTo>
                      <a:pt x="159" y="10"/>
                      <a:pt x="13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5"/>
              <p:cNvSpPr/>
              <p:nvPr/>
            </p:nvSpPr>
            <p:spPr>
              <a:xfrm>
                <a:off x="7325148" y="3398085"/>
                <a:ext cx="15927" cy="15371"/>
              </a:xfrm>
              <a:custGeom>
                <a:avLst/>
                <a:gdLst/>
                <a:ahLst/>
                <a:cxnLst/>
                <a:rect l="l" t="t" r="r" b="b"/>
                <a:pathLst>
                  <a:path w="258" h="249" extrusionOk="0">
                    <a:moveTo>
                      <a:pt x="119" y="1"/>
                    </a:moveTo>
                    <a:cubicBezTo>
                      <a:pt x="99" y="11"/>
                      <a:pt x="80" y="21"/>
                      <a:pt x="70" y="31"/>
                    </a:cubicBezTo>
                    <a:lnTo>
                      <a:pt x="40" y="60"/>
                    </a:lnTo>
                    <a:cubicBezTo>
                      <a:pt x="20" y="70"/>
                      <a:pt x="20" y="80"/>
                      <a:pt x="10" y="100"/>
                    </a:cubicBezTo>
                    <a:cubicBezTo>
                      <a:pt x="0" y="110"/>
                      <a:pt x="0" y="120"/>
                      <a:pt x="0" y="140"/>
                    </a:cubicBezTo>
                    <a:cubicBezTo>
                      <a:pt x="0" y="159"/>
                      <a:pt x="0" y="169"/>
                      <a:pt x="10" y="179"/>
                    </a:cubicBezTo>
                    <a:cubicBezTo>
                      <a:pt x="20" y="199"/>
                      <a:pt x="20" y="209"/>
                      <a:pt x="40" y="219"/>
                    </a:cubicBezTo>
                    <a:lnTo>
                      <a:pt x="60" y="239"/>
                    </a:lnTo>
                    <a:cubicBezTo>
                      <a:pt x="80" y="248"/>
                      <a:pt x="89" y="248"/>
                      <a:pt x="109" y="248"/>
                    </a:cubicBezTo>
                    <a:lnTo>
                      <a:pt x="139" y="248"/>
                    </a:lnTo>
                    <a:cubicBezTo>
                      <a:pt x="159" y="239"/>
                      <a:pt x="179" y="229"/>
                      <a:pt x="188" y="219"/>
                    </a:cubicBezTo>
                    <a:lnTo>
                      <a:pt x="228" y="189"/>
                    </a:lnTo>
                    <a:cubicBezTo>
                      <a:pt x="238" y="179"/>
                      <a:pt x="238" y="169"/>
                      <a:pt x="248" y="149"/>
                    </a:cubicBezTo>
                    <a:cubicBezTo>
                      <a:pt x="258" y="140"/>
                      <a:pt x="258" y="130"/>
                      <a:pt x="258" y="110"/>
                    </a:cubicBezTo>
                    <a:cubicBezTo>
                      <a:pt x="258" y="90"/>
                      <a:pt x="258" y="80"/>
                      <a:pt x="248" y="70"/>
                    </a:cubicBezTo>
                    <a:cubicBezTo>
                      <a:pt x="238" y="50"/>
                      <a:pt x="238" y="41"/>
                      <a:pt x="228" y="31"/>
                    </a:cubicBezTo>
                    <a:lnTo>
                      <a:pt x="198" y="11"/>
                    </a:lnTo>
                    <a:cubicBezTo>
                      <a:pt x="188" y="1"/>
                      <a:pt x="169"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5"/>
              <p:cNvSpPr/>
              <p:nvPr/>
            </p:nvSpPr>
            <p:spPr>
              <a:xfrm>
                <a:off x="7369164" y="3379195"/>
                <a:ext cx="15310" cy="13458"/>
              </a:xfrm>
              <a:custGeom>
                <a:avLst/>
                <a:gdLst/>
                <a:ahLst/>
                <a:cxnLst/>
                <a:rect l="l" t="t" r="r" b="b"/>
                <a:pathLst>
                  <a:path w="248" h="218" extrusionOk="0">
                    <a:moveTo>
                      <a:pt x="109" y="0"/>
                    </a:moveTo>
                    <a:cubicBezTo>
                      <a:pt x="99" y="0"/>
                      <a:pt x="79" y="0"/>
                      <a:pt x="69" y="10"/>
                    </a:cubicBezTo>
                    <a:cubicBezTo>
                      <a:pt x="50" y="10"/>
                      <a:pt x="40" y="20"/>
                      <a:pt x="30" y="30"/>
                    </a:cubicBezTo>
                    <a:cubicBezTo>
                      <a:pt x="20" y="40"/>
                      <a:pt x="10" y="50"/>
                      <a:pt x="10" y="69"/>
                    </a:cubicBezTo>
                    <a:cubicBezTo>
                      <a:pt x="0" y="79"/>
                      <a:pt x="0" y="89"/>
                      <a:pt x="0" y="109"/>
                    </a:cubicBezTo>
                    <a:lnTo>
                      <a:pt x="0" y="139"/>
                    </a:lnTo>
                    <a:cubicBezTo>
                      <a:pt x="10" y="159"/>
                      <a:pt x="20" y="168"/>
                      <a:pt x="30" y="188"/>
                    </a:cubicBezTo>
                    <a:lnTo>
                      <a:pt x="50" y="208"/>
                    </a:lnTo>
                    <a:cubicBezTo>
                      <a:pt x="69" y="218"/>
                      <a:pt x="89" y="218"/>
                      <a:pt x="109" y="218"/>
                    </a:cubicBezTo>
                    <a:lnTo>
                      <a:pt x="139" y="218"/>
                    </a:lnTo>
                    <a:cubicBezTo>
                      <a:pt x="159" y="218"/>
                      <a:pt x="168" y="218"/>
                      <a:pt x="178" y="208"/>
                    </a:cubicBezTo>
                    <a:cubicBezTo>
                      <a:pt x="198" y="208"/>
                      <a:pt x="208" y="198"/>
                      <a:pt x="218" y="188"/>
                    </a:cubicBezTo>
                    <a:cubicBezTo>
                      <a:pt x="228" y="178"/>
                      <a:pt x="238" y="168"/>
                      <a:pt x="238" y="149"/>
                    </a:cubicBezTo>
                    <a:cubicBezTo>
                      <a:pt x="248" y="139"/>
                      <a:pt x="248" y="119"/>
                      <a:pt x="248" y="109"/>
                    </a:cubicBezTo>
                    <a:lnTo>
                      <a:pt x="248" y="79"/>
                    </a:lnTo>
                    <a:cubicBezTo>
                      <a:pt x="248" y="60"/>
                      <a:pt x="238" y="40"/>
                      <a:pt x="218" y="30"/>
                    </a:cubicBezTo>
                    <a:lnTo>
                      <a:pt x="198" y="10"/>
                    </a:lnTo>
                    <a:cubicBezTo>
                      <a:pt x="178"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5"/>
              <p:cNvSpPr/>
              <p:nvPr/>
            </p:nvSpPr>
            <p:spPr>
              <a:xfrm>
                <a:off x="7781048" y="3362033"/>
                <a:ext cx="17779" cy="13519"/>
              </a:xfrm>
              <a:custGeom>
                <a:avLst/>
                <a:gdLst/>
                <a:ahLst/>
                <a:cxnLst/>
                <a:rect l="l" t="t" r="r" b="b"/>
                <a:pathLst>
                  <a:path w="288" h="219" extrusionOk="0">
                    <a:moveTo>
                      <a:pt x="149" y="1"/>
                    </a:moveTo>
                    <a:cubicBezTo>
                      <a:pt x="0" y="1"/>
                      <a:pt x="0" y="219"/>
                      <a:pt x="149" y="219"/>
                    </a:cubicBezTo>
                    <a:cubicBezTo>
                      <a:pt x="287" y="219"/>
                      <a:pt x="287"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5"/>
              <p:cNvSpPr/>
              <p:nvPr/>
            </p:nvSpPr>
            <p:spPr>
              <a:xfrm>
                <a:off x="7754750" y="3388332"/>
                <a:ext cx="23273" cy="14260"/>
              </a:xfrm>
              <a:custGeom>
                <a:avLst/>
                <a:gdLst/>
                <a:ahLst/>
                <a:cxnLst/>
                <a:rect l="l" t="t" r="r" b="b"/>
                <a:pathLst>
                  <a:path w="377" h="231" extrusionOk="0">
                    <a:moveTo>
                      <a:pt x="268" y="1"/>
                    </a:moveTo>
                    <a:cubicBezTo>
                      <a:pt x="218" y="11"/>
                      <a:pt x="159" y="11"/>
                      <a:pt x="109" y="11"/>
                    </a:cubicBezTo>
                    <a:cubicBezTo>
                      <a:pt x="80" y="11"/>
                      <a:pt x="50" y="20"/>
                      <a:pt x="30" y="40"/>
                    </a:cubicBezTo>
                    <a:cubicBezTo>
                      <a:pt x="20" y="50"/>
                      <a:pt x="10" y="60"/>
                      <a:pt x="10" y="80"/>
                    </a:cubicBezTo>
                    <a:cubicBezTo>
                      <a:pt x="1" y="90"/>
                      <a:pt x="1" y="110"/>
                      <a:pt x="1" y="119"/>
                    </a:cubicBezTo>
                    <a:cubicBezTo>
                      <a:pt x="1" y="149"/>
                      <a:pt x="10" y="179"/>
                      <a:pt x="30" y="199"/>
                    </a:cubicBezTo>
                    <a:cubicBezTo>
                      <a:pt x="46" y="215"/>
                      <a:pt x="69" y="231"/>
                      <a:pt x="93" y="231"/>
                    </a:cubicBezTo>
                    <a:cubicBezTo>
                      <a:pt x="99" y="231"/>
                      <a:pt x="104" y="230"/>
                      <a:pt x="109" y="228"/>
                    </a:cubicBezTo>
                    <a:lnTo>
                      <a:pt x="268" y="228"/>
                    </a:lnTo>
                    <a:cubicBezTo>
                      <a:pt x="297" y="228"/>
                      <a:pt x="327" y="218"/>
                      <a:pt x="347" y="199"/>
                    </a:cubicBezTo>
                    <a:cubicBezTo>
                      <a:pt x="357" y="189"/>
                      <a:pt x="357" y="169"/>
                      <a:pt x="367" y="159"/>
                    </a:cubicBezTo>
                    <a:cubicBezTo>
                      <a:pt x="377" y="149"/>
                      <a:pt x="377" y="129"/>
                      <a:pt x="377" y="119"/>
                    </a:cubicBezTo>
                    <a:cubicBezTo>
                      <a:pt x="377" y="90"/>
                      <a:pt x="367" y="60"/>
                      <a:pt x="347" y="40"/>
                    </a:cubicBezTo>
                    <a:cubicBezTo>
                      <a:pt x="327" y="11"/>
                      <a:pt x="297" y="1"/>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5"/>
              <p:cNvSpPr/>
              <p:nvPr/>
            </p:nvSpPr>
            <p:spPr>
              <a:xfrm>
                <a:off x="7787160" y="3403641"/>
                <a:ext cx="13458" cy="15927"/>
              </a:xfrm>
              <a:custGeom>
                <a:avLst/>
                <a:gdLst/>
                <a:ahLst/>
                <a:cxnLst/>
                <a:rect l="l" t="t" r="r" b="b"/>
                <a:pathLst>
                  <a:path w="218" h="258" extrusionOk="0">
                    <a:moveTo>
                      <a:pt x="109" y="0"/>
                    </a:moveTo>
                    <a:lnTo>
                      <a:pt x="79" y="10"/>
                    </a:lnTo>
                    <a:cubicBezTo>
                      <a:pt x="60" y="10"/>
                      <a:pt x="50" y="20"/>
                      <a:pt x="30" y="30"/>
                    </a:cubicBezTo>
                    <a:lnTo>
                      <a:pt x="10" y="59"/>
                    </a:lnTo>
                    <a:cubicBezTo>
                      <a:pt x="0" y="69"/>
                      <a:pt x="0" y="89"/>
                      <a:pt x="0" y="109"/>
                    </a:cubicBezTo>
                    <a:lnTo>
                      <a:pt x="0" y="139"/>
                    </a:lnTo>
                    <a:cubicBezTo>
                      <a:pt x="0" y="158"/>
                      <a:pt x="0" y="168"/>
                      <a:pt x="10" y="188"/>
                    </a:cubicBezTo>
                    <a:cubicBezTo>
                      <a:pt x="10" y="198"/>
                      <a:pt x="20" y="208"/>
                      <a:pt x="30" y="218"/>
                    </a:cubicBezTo>
                    <a:cubicBezTo>
                      <a:pt x="40" y="228"/>
                      <a:pt x="50" y="238"/>
                      <a:pt x="69" y="248"/>
                    </a:cubicBezTo>
                    <a:cubicBezTo>
                      <a:pt x="79" y="257"/>
                      <a:pt x="99" y="257"/>
                      <a:pt x="109" y="257"/>
                    </a:cubicBezTo>
                    <a:lnTo>
                      <a:pt x="139" y="248"/>
                    </a:lnTo>
                    <a:cubicBezTo>
                      <a:pt x="159" y="248"/>
                      <a:pt x="178" y="238"/>
                      <a:pt x="188" y="228"/>
                    </a:cubicBezTo>
                    <a:lnTo>
                      <a:pt x="208" y="198"/>
                    </a:lnTo>
                    <a:cubicBezTo>
                      <a:pt x="218" y="178"/>
                      <a:pt x="218" y="168"/>
                      <a:pt x="218" y="149"/>
                    </a:cubicBezTo>
                    <a:lnTo>
                      <a:pt x="218" y="109"/>
                    </a:lnTo>
                    <a:cubicBezTo>
                      <a:pt x="218" y="99"/>
                      <a:pt x="218" y="79"/>
                      <a:pt x="208" y="69"/>
                    </a:cubicBezTo>
                    <a:cubicBezTo>
                      <a:pt x="208" y="59"/>
                      <a:pt x="198" y="40"/>
                      <a:pt x="188" y="40"/>
                    </a:cubicBezTo>
                    <a:cubicBezTo>
                      <a:pt x="178" y="20"/>
                      <a:pt x="168" y="20"/>
                      <a:pt x="14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5"/>
              <p:cNvSpPr/>
              <p:nvPr/>
            </p:nvSpPr>
            <p:spPr>
              <a:xfrm>
                <a:off x="7933221" y="3242333"/>
                <a:ext cx="112538" cy="150627"/>
              </a:xfrm>
              <a:custGeom>
                <a:avLst/>
                <a:gdLst/>
                <a:ahLst/>
                <a:cxnLst/>
                <a:rect l="l" t="t" r="r" b="b"/>
                <a:pathLst>
                  <a:path w="1823" h="2440" extrusionOk="0">
                    <a:moveTo>
                      <a:pt x="1269" y="1058"/>
                    </a:moveTo>
                    <a:cubicBezTo>
                      <a:pt x="1418" y="1058"/>
                      <a:pt x="1334" y="1261"/>
                      <a:pt x="1287" y="1346"/>
                    </a:cubicBezTo>
                    <a:cubicBezTo>
                      <a:pt x="1257" y="1395"/>
                      <a:pt x="1208" y="1455"/>
                      <a:pt x="1148" y="1485"/>
                    </a:cubicBezTo>
                    <a:cubicBezTo>
                      <a:pt x="1101" y="1502"/>
                      <a:pt x="1046" y="1506"/>
                      <a:pt x="993" y="1506"/>
                    </a:cubicBezTo>
                    <a:cubicBezTo>
                      <a:pt x="958" y="1506"/>
                      <a:pt x="923" y="1504"/>
                      <a:pt x="891" y="1504"/>
                    </a:cubicBezTo>
                    <a:cubicBezTo>
                      <a:pt x="890" y="1504"/>
                      <a:pt x="889" y="1504"/>
                      <a:pt x="888" y="1504"/>
                    </a:cubicBezTo>
                    <a:lnTo>
                      <a:pt x="888" y="1504"/>
                    </a:lnTo>
                    <a:cubicBezTo>
                      <a:pt x="891" y="1442"/>
                      <a:pt x="905" y="1381"/>
                      <a:pt x="931" y="1326"/>
                    </a:cubicBezTo>
                    <a:cubicBezTo>
                      <a:pt x="980" y="1198"/>
                      <a:pt x="1109" y="1069"/>
                      <a:pt x="1247" y="1059"/>
                    </a:cubicBezTo>
                    <a:cubicBezTo>
                      <a:pt x="1255" y="1058"/>
                      <a:pt x="1262" y="1058"/>
                      <a:pt x="1269" y="1058"/>
                    </a:cubicBezTo>
                    <a:close/>
                    <a:moveTo>
                      <a:pt x="518" y="1"/>
                    </a:moveTo>
                    <a:cubicBezTo>
                      <a:pt x="507" y="1"/>
                      <a:pt x="496" y="3"/>
                      <a:pt x="485" y="10"/>
                    </a:cubicBezTo>
                    <a:cubicBezTo>
                      <a:pt x="99" y="158"/>
                      <a:pt x="0" y="663"/>
                      <a:pt x="40" y="1039"/>
                    </a:cubicBezTo>
                    <a:cubicBezTo>
                      <a:pt x="59" y="1237"/>
                      <a:pt x="139" y="1425"/>
                      <a:pt x="297" y="1554"/>
                    </a:cubicBezTo>
                    <a:cubicBezTo>
                      <a:pt x="407" y="1646"/>
                      <a:pt x="540" y="1688"/>
                      <a:pt x="677" y="1708"/>
                    </a:cubicBezTo>
                    <a:lnTo>
                      <a:pt x="677" y="1708"/>
                    </a:lnTo>
                    <a:cubicBezTo>
                      <a:pt x="721" y="1946"/>
                      <a:pt x="839" y="2173"/>
                      <a:pt x="1040" y="2316"/>
                    </a:cubicBezTo>
                    <a:cubicBezTo>
                      <a:pt x="1152" y="2397"/>
                      <a:pt x="1283" y="2439"/>
                      <a:pt x="1412" y="2439"/>
                    </a:cubicBezTo>
                    <a:cubicBezTo>
                      <a:pt x="1520" y="2439"/>
                      <a:pt x="1628" y="2409"/>
                      <a:pt x="1723" y="2346"/>
                    </a:cubicBezTo>
                    <a:cubicBezTo>
                      <a:pt x="1822" y="2279"/>
                      <a:pt x="1762" y="2129"/>
                      <a:pt x="1664" y="2129"/>
                    </a:cubicBezTo>
                    <a:cubicBezTo>
                      <a:pt x="1645" y="2129"/>
                      <a:pt x="1625" y="2135"/>
                      <a:pt x="1604" y="2148"/>
                    </a:cubicBezTo>
                    <a:cubicBezTo>
                      <a:pt x="1536" y="2196"/>
                      <a:pt x="1468" y="2217"/>
                      <a:pt x="1402" y="2217"/>
                    </a:cubicBezTo>
                    <a:cubicBezTo>
                      <a:pt x="1195" y="2217"/>
                      <a:pt x="1008" y="2016"/>
                      <a:pt x="941" y="1821"/>
                    </a:cubicBezTo>
                    <a:cubicBezTo>
                      <a:pt x="929" y="1789"/>
                      <a:pt x="918" y="1756"/>
                      <a:pt x="910" y="1722"/>
                    </a:cubicBezTo>
                    <a:lnTo>
                      <a:pt x="910" y="1722"/>
                    </a:lnTo>
                    <a:cubicBezTo>
                      <a:pt x="917" y="1722"/>
                      <a:pt x="924" y="1722"/>
                      <a:pt x="931" y="1722"/>
                    </a:cubicBezTo>
                    <a:cubicBezTo>
                      <a:pt x="956" y="1724"/>
                      <a:pt x="982" y="1726"/>
                      <a:pt x="1007" y="1726"/>
                    </a:cubicBezTo>
                    <a:cubicBezTo>
                      <a:pt x="1100" y="1726"/>
                      <a:pt x="1192" y="1709"/>
                      <a:pt x="1277" y="1663"/>
                    </a:cubicBezTo>
                    <a:cubicBezTo>
                      <a:pt x="1366" y="1613"/>
                      <a:pt x="1445" y="1524"/>
                      <a:pt x="1495" y="1435"/>
                    </a:cubicBezTo>
                    <a:cubicBezTo>
                      <a:pt x="1594" y="1257"/>
                      <a:pt x="1643" y="980"/>
                      <a:pt x="1426" y="871"/>
                    </a:cubicBezTo>
                    <a:cubicBezTo>
                      <a:pt x="1375" y="846"/>
                      <a:pt x="1321" y="834"/>
                      <a:pt x="1267" y="834"/>
                    </a:cubicBezTo>
                    <a:cubicBezTo>
                      <a:pt x="1109" y="834"/>
                      <a:pt x="947" y="929"/>
                      <a:pt x="851" y="1039"/>
                    </a:cubicBezTo>
                    <a:cubicBezTo>
                      <a:pt x="740" y="1165"/>
                      <a:pt x="682" y="1320"/>
                      <a:pt x="668" y="1481"/>
                    </a:cubicBezTo>
                    <a:lnTo>
                      <a:pt x="668" y="1481"/>
                    </a:lnTo>
                    <a:cubicBezTo>
                      <a:pt x="585" y="1465"/>
                      <a:pt x="503" y="1438"/>
                      <a:pt x="436" y="1386"/>
                    </a:cubicBezTo>
                    <a:cubicBezTo>
                      <a:pt x="337" y="1306"/>
                      <a:pt x="287" y="1178"/>
                      <a:pt x="267" y="1049"/>
                    </a:cubicBezTo>
                    <a:cubicBezTo>
                      <a:pt x="238" y="891"/>
                      <a:pt x="257" y="732"/>
                      <a:pt x="297" y="574"/>
                    </a:cubicBezTo>
                    <a:cubicBezTo>
                      <a:pt x="327" y="445"/>
                      <a:pt x="396" y="277"/>
                      <a:pt x="545" y="217"/>
                    </a:cubicBezTo>
                    <a:cubicBezTo>
                      <a:pt x="594" y="198"/>
                      <a:pt x="634" y="148"/>
                      <a:pt x="624" y="79"/>
                    </a:cubicBezTo>
                    <a:cubicBezTo>
                      <a:pt x="608" y="40"/>
                      <a:pt x="561" y="1"/>
                      <a:pt x="5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5"/>
              <p:cNvSpPr/>
              <p:nvPr/>
            </p:nvSpPr>
            <p:spPr>
              <a:xfrm>
                <a:off x="7887785" y="3411975"/>
                <a:ext cx="166493" cy="112168"/>
              </a:xfrm>
              <a:custGeom>
                <a:avLst/>
                <a:gdLst/>
                <a:ahLst/>
                <a:cxnLst/>
                <a:rect l="l" t="t" r="r" b="b"/>
                <a:pathLst>
                  <a:path w="2697" h="1817" extrusionOk="0">
                    <a:moveTo>
                      <a:pt x="1746" y="241"/>
                    </a:moveTo>
                    <a:cubicBezTo>
                      <a:pt x="1818" y="241"/>
                      <a:pt x="1854" y="343"/>
                      <a:pt x="1845" y="400"/>
                    </a:cubicBezTo>
                    <a:cubicBezTo>
                      <a:pt x="1840" y="493"/>
                      <a:pt x="1793" y="580"/>
                      <a:pt x="1728" y="654"/>
                    </a:cubicBezTo>
                    <a:lnTo>
                      <a:pt x="1728" y="654"/>
                    </a:lnTo>
                    <a:cubicBezTo>
                      <a:pt x="1666" y="590"/>
                      <a:pt x="1621" y="514"/>
                      <a:pt x="1607" y="429"/>
                    </a:cubicBezTo>
                    <a:cubicBezTo>
                      <a:pt x="1607" y="350"/>
                      <a:pt x="1647" y="251"/>
                      <a:pt x="1736" y="241"/>
                    </a:cubicBezTo>
                    <a:cubicBezTo>
                      <a:pt x="1739" y="241"/>
                      <a:pt x="1743" y="241"/>
                      <a:pt x="1746" y="241"/>
                    </a:cubicBezTo>
                    <a:close/>
                    <a:moveTo>
                      <a:pt x="684" y="220"/>
                    </a:moveTo>
                    <a:cubicBezTo>
                      <a:pt x="696" y="220"/>
                      <a:pt x="708" y="223"/>
                      <a:pt x="716" y="231"/>
                    </a:cubicBezTo>
                    <a:cubicBezTo>
                      <a:pt x="746" y="251"/>
                      <a:pt x="746" y="330"/>
                      <a:pt x="756" y="360"/>
                    </a:cubicBezTo>
                    <a:cubicBezTo>
                      <a:pt x="776" y="449"/>
                      <a:pt x="776" y="548"/>
                      <a:pt x="776" y="637"/>
                    </a:cubicBezTo>
                    <a:cubicBezTo>
                      <a:pt x="770" y="715"/>
                      <a:pt x="757" y="792"/>
                      <a:pt x="736" y="866"/>
                    </a:cubicBezTo>
                    <a:lnTo>
                      <a:pt x="736" y="866"/>
                    </a:lnTo>
                    <a:cubicBezTo>
                      <a:pt x="637" y="816"/>
                      <a:pt x="556" y="738"/>
                      <a:pt x="508" y="627"/>
                    </a:cubicBezTo>
                    <a:cubicBezTo>
                      <a:pt x="449" y="499"/>
                      <a:pt x="489" y="291"/>
                      <a:pt x="637" y="231"/>
                    </a:cubicBezTo>
                    <a:cubicBezTo>
                      <a:pt x="649" y="226"/>
                      <a:pt x="667" y="220"/>
                      <a:pt x="684" y="220"/>
                    </a:cubicBezTo>
                    <a:close/>
                    <a:moveTo>
                      <a:pt x="680" y="0"/>
                    </a:moveTo>
                    <a:cubicBezTo>
                      <a:pt x="650" y="0"/>
                      <a:pt x="618" y="5"/>
                      <a:pt x="588" y="14"/>
                    </a:cubicBezTo>
                    <a:cubicBezTo>
                      <a:pt x="330" y="83"/>
                      <a:pt x="211" y="380"/>
                      <a:pt x="271" y="617"/>
                    </a:cubicBezTo>
                    <a:cubicBezTo>
                      <a:pt x="315" y="822"/>
                      <a:pt x="472" y="978"/>
                      <a:pt x="658" y="1070"/>
                    </a:cubicBezTo>
                    <a:lnTo>
                      <a:pt x="658" y="1070"/>
                    </a:lnTo>
                    <a:cubicBezTo>
                      <a:pt x="543" y="1305"/>
                      <a:pt x="352" y="1500"/>
                      <a:pt x="112" y="1607"/>
                    </a:cubicBezTo>
                    <a:cubicBezTo>
                      <a:pt x="0" y="1659"/>
                      <a:pt x="69" y="1816"/>
                      <a:pt x="180" y="1816"/>
                    </a:cubicBezTo>
                    <a:cubicBezTo>
                      <a:pt x="196" y="1816"/>
                      <a:pt x="213" y="1813"/>
                      <a:pt x="231" y="1805"/>
                    </a:cubicBezTo>
                    <a:cubicBezTo>
                      <a:pt x="511" y="1668"/>
                      <a:pt x="734" y="1427"/>
                      <a:pt x="865" y="1142"/>
                    </a:cubicBezTo>
                    <a:lnTo>
                      <a:pt x="865" y="1142"/>
                    </a:lnTo>
                    <a:cubicBezTo>
                      <a:pt x="937" y="1159"/>
                      <a:pt x="1011" y="1167"/>
                      <a:pt x="1086" y="1167"/>
                    </a:cubicBezTo>
                    <a:cubicBezTo>
                      <a:pt x="1278" y="1167"/>
                      <a:pt x="1473" y="1113"/>
                      <a:pt x="1637" y="1013"/>
                    </a:cubicBezTo>
                    <a:cubicBezTo>
                      <a:pt x="1671" y="993"/>
                      <a:pt x="1706" y="969"/>
                      <a:pt x="1739" y="943"/>
                    </a:cubicBezTo>
                    <a:lnTo>
                      <a:pt x="1739" y="943"/>
                    </a:lnTo>
                    <a:cubicBezTo>
                      <a:pt x="1751" y="950"/>
                      <a:pt x="1763" y="957"/>
                      <a:pt x="1776" y="964"/>
                    </a:cubicBezTo>
                    <a:cubicBezTo>
                      <a:pt x="1905" y="1031"/>
                      <a:pt x="2051" y="1068"/>
                      <a:pt x="2195" y="1068"/>
                    </a:cubicBezTo>
                    <a:cubicBezTo>
                      <a:pt x="2348" y="1068"/>
                      <a:pt x="2499" y="1026"/>
                      <a:pt x="2627" y="934"/>
                    </a:cubicBezTo>
                    <a:cubicBezTo>
                      <a:pt x="2676" y="895"/>
                      <a:pt x="2696" y="835"/>
                      <a:pt x="2666" y="776"/>
                    </a:cubicBezTo>
                    <a:cubicBezTo>
                      <a:pt x="2646" y="742"/>
                      <a:pt x="2603" y="722"/>
                      <a:pt x="2565" y="722"/>
                    </a:cubicBezTo>
                    <a:cubicBezTo>
                      <a:pt x="2547" y="722"/>
                      <a:pt x="2531" y="727"/>
                      <a:pt x="2518" y="736"/>
                    </a:cubicBezTo>
                    <a:cubicBezTo>
                      <a:pt x="2423" y="812"/>
                      <a:pt x="2311" y="848"/>
                      <a:pt x="2197" y="848"/>
                    </a:cubicBezTo>
                    <a:cubicBezTo>
                      <a:pt x="2132" y="848"/>
                      <a:pt x="2067" y="837"/>
                      <a:pt x="2003" y="815"/>
                    </a:cubicBezTo>
                    <a:cubicBezTo>
                      <a:pt x="1972" y="807"/>
                      <a:pt x="1941" y="795"/>
                      <a:pt x="1910" y="781"/>
                    </a:cubicBezTo>
                    <a:lnTo>
                      <a:pt x="1910" y="781"/>
                    </a:lnTo>
                    <a:cubicBezTo>
                      <a:pt x="2018" y="652"/>
                      <a:pt x="2090" y="496"/>
                      <a:pt x="2072" y="330"/>
                    </a:cubicBezTo>
                    <a:cubicBezTo>
                      <a:pt x="2053" y="192"/>
                      <a:pt x="1964" y="63"/>
                      <a:pt x="1825" y="23"/>
                    </a:cubicBezTo>
                    <a:cubicBezTo>
                      <a:pt x="1800" y="16"/>
                      <a:pt x="1775" y="13"/>
                      <a:pt x="1751" y="13"/>
                    </a:cubicBezTo>
                    <a:cubicBezTo>
                      <a:pt x="1639" y="13"/>
                      <a:pt x="1534" y="83"/>
                      <a:pt x="1469" y="172"/>
                    </a:cubicBezTo>
                    <a:cubicBezTo>
                      <a:pt x="1313" y="377"/>
                      <a:pt x="1405" y="621"/>
                      <a:pt x="1563" y="795"/>
                    </a:cubicBezTo>
                    <a:lnTo>
                      <a:pt x="1563" y="795"/>
                    </a:lnTo>
                    <a:cubicBezTo>
                      <a:pt x="1541" y="810"/>
                      <a:pt x="1520" y="823"/>
                      <a:pt x="1498" y="835"/>
                    </a:cubicBezTo>
                    <a:cubicBezTo>
                      <a:pt x="1377" y="902"/>
                      <a:pt x="1222" y="940"/>
                      <a:pt x="1069" y="940"/>
                    </a:cubicBezTo>
                    <a:cubicBezTo>
                      <a:pt x="1027" y="940"/>
                      <a:pt x="984" y="937"/>
                      <a:pt x="942" y="931"/>
                    </a:cubicBezTo>
                    <a:lnTo>
                      <a:pt x="942" y="931"/>
                    </a:lnTo>
                    <a:cubicBezTo>
                      <a:pt x="978" y="804"/>
                      <a:pt x="996" y="671"/>
                      <a:pt x="993" y="538"/>
                    </a:cubicBezTo>
                    <a:cubicBezTo>
                      <a:pt x="993" y="410"/>
                      <a:pt x="984" y="281"/>
                      <a:pt x="934" y="162"/>
                    </a:cubicBezTo>
                    <a:cubicBezTo>
                      <a:pt x="888" y="54"/>
                      <a:pt x="788" y="0"/>
                      <a:pt x="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5"/>
              <p:cNvSpPr/>
              <p:nvPr/>
            </p:nvSpPr>
            <p:spPr>
              <a:xfrm>
                <a:off x="7898959" y="3333327"/>
                <a:ext cx="17779" cy="14137"/>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5"/>
              <p:cNvSpPr/>
              <p:nvPr/>
            </p:nvSpPr>
            <p:spPr>
              <a:xfrm>
                <a:off x="7916059" y="3355922"/>
                <a:ext cx="17779" cy="14137"/>
              </a:xfrm>
              <a:custGeom>
                <a:avLst/>
                <a:gdLst/>
                <a:ahLst/>
                <a:cxnLst/>
                <a:rect l="l" t="t" r="r" b="b"/>
                <a:pathLst>
                  <a:path w="288"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5"/>
              <p:cNvSpPr/>
              <p:nvPr/>
            </p:nvSpPr>
            <p:spPr>
              <a:xfrm>
                <a:off x="7897168" y="3297275"/>
                <a:ext cx="17779" cy="13519"/>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5"/>
              <p:cNvSpPr/>
              <p:nvPr/>
            </p:nvSpPr>
            <p:spPr>
              <a:xfrm>
                <a:off x="8071935" y="3287521"/>
                <a:ext cx="15927" cy="15927"/>
              </a:xfrm>
              <a:custGeom>
                <a:avLst/>
                <a:gdLst/>
                <a:ahLst/>
                <a:cxnLst/>
                <a:rect l="l" t="t" r="r" b="b"/>
                <a:pathLst>
                  <a:path w="258" h="258" extrusionOk="0">
                    <a:moveTo>
                      <a:pt x="109" y="0"/>
                    </a:moveTo>
                    <a:cubicBezTo>
                      <a:pt x="99" y="0"/>
                      <a:pt x="79" y="0"/>
                      <a:pt x="69" y="10"/>
                    </a:cubicBezTo>
                    <a:cubicBezTo>
                      <a:pt x="60" y="20"/>
                      <a:pt x="40" y="20"/>
                      <a:pt x="30" y="40"/>
                    </a:cubicBezTo>
                    <a:lnTo>
                      <a:pt x="20" y="60"/>
                    </a:lnTo>
                    <a:cubicBezTo>
                      <a:pt x="10" y="79"/>
                      <a:pt x="0" y="89"/>
                      <a:pt x="0" y="119"/>
                    </a:cubicBezTo>
                    <a:lnTo>
                      <a:pt x="10" y="149"/>
                    </a:lnTo>
                    <a:cubicBezTo>
                      <a:pt x="10" y="159"/>
                      <a:pt x="20" y="178"/>
                      <a:pt x="30" y="198"/>
                    </a:cubicBezTo>
                    <a:lnTo>
                      <a:pt x="69" y="228"/>
                    </a:lnTo>
                    <a:cubicBezTo>
                      <a:pt x="79" y="238"/>
                      <a:pt x="89" y="248"/>
                      <a:pt x="99" y="248"/>
                    </a:cubicBezTo>
                    <a:cubicBezTo>
                      <a:pt x="119" y="258"/>
                      <a:pt x="129" y="258"/>
                      <a:pt x="149" y="258"/>
                    </a:cubicBezTo>
                    <a:cubicBezTo>
                      <a:pt x="159" y="258"/>
                      <a:pt x="178" y="258"/>
                      <a:pt x="188" y="248"/>
                    </a:cubicBezTo>
                    <a:cubicBezTo>
                      <a:pt x="198" y="248"/>
                      <a:pt x="218" y="238"/>
                      <a:pt x="228" y="228"/>
                    </a:cubicBezTo>
                    <a:lnTo>
                      <a:pt x="238" y="198"/>
                    </a:lnTo>
                    <a:cubicBezTo>
                      <a:pt x="248" y="188"/>
                      <a:pt x="258" y="169"/>
                      <a:pt x="258" y="149"/>
                    </a:cubicBezTo>
                    <a:lnTo>
                      <a:pt x="248" y="119"/>
                    </a:lnTo>
                    <a:cubicBezTo>
                      <a:pt x="248" y="99"/>
                      <a:pt x="238" y="79"/>
                      <a:pt x="228" y="70"/>
                    </a:cubicBezTo>
                    <a:lnTo>
                      <a:pt x="188" y="40"/>
                    </a:lnTo>
                    <a:cubicBezTo>
                      <a:pt x="178" y="20"/>
                      <a:pt x="168" y="20"/>
                      <a:pt x="15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5"/>
              <p:cNvSpPr/>
              <p:nvPr/>
            </p:nvSpPr>
            <p:spPr>
              <a:xfrm>
                <a:off x="7370954" y="3796573"/>
                <a:ext cx="14137" cy="14692"/>
              </a:xfrm>
              <a:custGeom>
                <a:avLst/>
                <a:gdLst/>
                <a:ahLst/>
                <a:cxnLst/>
                <a:rect l="l" t="t" r="r" b="b"/>
                <a:pathLst>
                  <a:path w="229" h="238" extrusionOk="0">
                    <a:moveTo>
                      <a:pt x="90" y="0"/>
                    </a:moveTo>
                    <a:cubicBezTo>
                      <a:pt x="70" y="10"/>
                      <a:pt x="50" y="20"/>
                      <a:pt x="40" y="30"/>
                    </a:cubicBezTo>
                    <a:lnTo>
                      <a:pt x="21" y="50"/>
                    </a:lnTo>
                    <a:cubicBezTo>
                      <a:pt x="11" y="70"/>
                      <a:pt x="1" y="89"/>
                      <a:pt x="1" y="109"/>
                    </a:cubicBezTo>
                    <a:lnTo>
                      <a:pt x="1" y="119"/>
                    </a:lnTo>
                    <a:cubicBezTo>
                      <a:pt x="1" y="139"/>
                      <a:pt x="11" y="149"/>
                      <a:pt x="11" y="169"/>
                    </a:cubicBezTo>
                    <a:cubicBezTo>
                      <a:pt x="21" y="178"/>
                      <a:pt x="31" y="188"/>
                      <a:pt x="40" y="198"/>
                    </a:cubicBezTo>
                    <a:cubicBezTo>
                      <a:pt x="50" y="218"/>
                      <a:pt x="60" y="218"/>
                      <a:pt x="70" y="228"/>
                    </a:cubicBezTo>
                    <a:cubicBezTo>
                      <a:pt x="90" y="238"/>
                      <a:pt x="100" y="238"/>
                      <a:pt x="120" y="238"/>
                    </a:cubicBezTo>
                    <a:lnTo>
                      <a:pt x="149" y="228"/>
                    </a:lnTo>
                    <a:cubicBezTo>
                      <a:pt x="169" y="228"/>
                      <a:pt x="179" y="218"/>
                      <a:pt x="199" y="208"/>
                    </a:cubicBezTo>
                    <a:lnTo>
                      <a:pt x="209" y="178"/>
                    </a:lnTo>
                    <a:cubicBezTo>
                      <a:pt x="219" y="169"/>
                      <a:pt x="229" y="149"/>
                      <a:pt x="229" y="129"/>
                    </a:cubicBezTo>
                    <a:lnTo>
                      <a:pt x="229" y="109"/>
                    </a:lnTo>
                    <a:cubicBezTo>
                      <a:pt x="229" y="99"/>
                      <a:pt x="229" y="79"/>
                      <a:pt x="219" y="70"/>
                    </a:cubicBezTo>
                    <a:cubicBezTo>
                      <a:pt x="209" y="50"/>
                      <a:pt x="209" y="40"/>
                      <a:pt x="199" y="30"/>
                    </a:cubicBezTo>
                    <a:cubicBezTo>
                      <a:pt x="189" y="20"/>
                      <a:pt x="169" y="10"/>
                      <a:pt x="159" y="10"/>
                    </a:cubicBezTo>
                    <a:cubicBezTo>
                      <a:pt x="149" y="0"/>
                      <a:pt x="130"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5"/>
              <p:cNvSpPr/>
              <p:nvPr/>
            </p:nvSpPr>
            <p:spPr>
              <a:xfrm>
                <a:off x="7400277" y="3752557"/>
                <a:ext cx="14137" cy="15310"/>
              </a:xfrm>
              <a:custGeom>
                <a:avLst/>
                <a:gdLst/>
                <a:ahLst/>
                <a:cxnLst/>
                <a:rect l="l" t="t" r="r" b="b"/>
                <a:pathLst>
                  <a:path w="229" h="248" extrusionOk="0">
                    <a:moveTo>
                      <a:pt x="80" y="1"/>
                    </a:moveTo>
                    <a:cubicBezTo>
                      <a:pt x="60" y="10"/>
                      <a:pt x="50" y="20"/>
                      <a:pt x="31" y="30"/>
                    </a:cubicBezTo>
                    <a:lnTo>
                      <a:pt x="21" y="60"/>
                    </a:lnTo>
                    <a:cubicBezTo>
                      <a:pt x="11" y="70"/>
                      <a:pt x="1" y="90"/>
                      <a:pt x="1" y="109"/>
                    </a:cubicBezTo>
                    <a:lnTo>
                      <a:pt x="1" y="139"/>
                    </a:lnTo>
                    <a:cubicBezTo>
                      <a:pt x="1" y="149"/>
                      <a:pt x="1" y="169"/>
                      <a:pt x="11" y="179"/>
                    </a:cubicBezTo>
                    <a:cubicBezTo>
                      <a:pt x="21" y="199"/>
                      <a:pt x="21" y="208"/>
                      <a:pt x="31" y="218"/>
                    </a:cubicBezTo>
                    <a:cubicBezTo>
                      <a:pt x="41" y="228"/>
                      <a:pt x="60" y="238"/>
                      <a:pt x="70" y="238"/>
                    </a:cubicBezTo>
                    <a:cubicBezTo>
                      <a:pt x="80" y="248"/>
                      <a:pt x="100" y="248"/>
                      <a:pt x="110" y="248"/>
                    </a:cubicBezTo>
                    <a:lnTo>
                      <a:pt x="140" y="248"/>
                    </a:lnTo>
                    <a:cubicBezTo>
                      <a:pt x="159" y="238"/>
                      <a:pt x="179" y="228"/>
                      <a:pt x="189" y="218"/>
                    </a:cubicBezTo>
                    <a:lnTo>
                      <a:pt x="209" y="199"/>
                    </a:lnTo>
                    <a:cubicBezTo>
                      <a:pt x="219" y="179"/>
                      <a:pt x="229" y="159"/>
                      <a:pt x="229" y="139"/>
                    </a:cubicBezTo>
                    <a:lnTo>
                      <a:pt x="229" y="109"/>
                    </a:lnTo>
                    <a:cubicBezTo>
                      <a:pt x="229" y="100"/>
                      <a:pt x="219" y="80"/>
                      <a:pt x="219" y="70"/>
                    </a:cubicBezTo>
                    <a:cubicBezTo>
                      <a:pt x="209" y="60"/>
                      <a:pt x="199" y="40"/>
                      <a:pt x="189" y="30"/>
                    </a:cubicBezTo>
                    <a:cubicBezTo>
                      <a:pt x="179" y="20"/>
                      <a:pt x="169" y="20"/>
                      <a:pt x="159" y="10"/>
                    </a:cubicBezTo>
                    <a:cubicBezTo>
                      <a:pt x="140" y="1"/>
                      <a:pt x="130" y="1"/>
                      <a:pt x="1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5"/>
              <p:cNvSpPr/>
              <p:nvPr/>
            </p:nvSpPr>
            <p:spPr>
              <a:xfrm>
                <a:off x="7655112" y="3637672"/>
                <a:ext cx="13519" cy="15310"/>
              </a:xfrm>
              <a:custGeom>
                <a:avLst/>
                <a:gdLst/>
                <a:ahLst/>
                <a:cxnLst/>
                <a:rect l="l" t="t" r="r" b="b"/>
                <a:pathLst>
                  <a:path w="219" h="248" extrusionOk="0">
                    <a:moveTo>
                      <a:pt x="110" y="0"/>
                    </a:moveTo>
                    <a:lnTo>
                      <a:pt x="80" y="10"/>
                    </a:lnTo>
                    <a:cubicBezTo>
                      <a:pt x="60" y="10"/>
                      <a:pt x="41" y="20"/>
                      <a:pt x="31" y="40"/>
                    </a:cubicBezTo>
                    <a:lnTo>
                      <a:pt x="11" y="60"/>
                    </a:lnTo>
                    <a:cubicBezTo>
                      <a:pt x="1" y="80"/>
                      <a:pt x="1" y="99"/>
                      <a:pt x="1" y="119"/>
                    </a:cubicBezTo>
                    <a:lnTo>
                      <a:pt x="1" y="129"/>
                    </a:lnTo>
                    <a:cubicBezTo>
                      <a:pt x="1" y="149"/>
                      <a:pt x="1" y="159"/>
                      <a:pt x="11" y="179"/>
                    </a:cubicBezTo>
                    <a:cubicBezTo>
                      <a:pt x="11" y="189"/>
                      <a:pt x="21" y="198"/>
                      <a:pt x="31" y="208"/>
                    </a:cubicBezTo>
                    <a:cubicBezTo>
                      <a:pt x="41" y="218"/>
                      <a:pt x="50" y="228"/>
                      <a:pt x="70" y="238"/>
                    </a:cubicBezTo>
                    <a:cubicBezTo>
                      <a:pt x="80" y="238"/>
                      <a:pt x="90" y="248"/>
                      <a:pt x="110" y="248"/>
                    </a:cubicBezTo>
                    <a:lnTo>
                      <a:pt x="140" y="238"/>
                    </a:lnTo>
                    <a:cubicBezTo>
                      <a:pt x="159" y="238"/>
                      <a:pt x="169" y="228"/>
                      <a:pt x="189" y="208"/>
                    </a:cubicBezTo>
                    <a:lnTo>
                      <a:pt x="209" y="189"/>
                    </a:lnTo>
                    <a:cubicBezTo>
                      <a:pt x="219" y="169"/>
                      <a:pt x="219" y="149"/>
                      <a:pt x="219" y="129"/>
                    </a:cubicBezTo>
                    <a:lnTo>
                      <a:pt x="219" y="119"/>
                    </a:lnTo>
                    <a:cubicBezTo>
                      <a:pt x="219" y="99"/>
                      <a:pt x="219" y="90"/>
                      <a:pt x="209" y="70"/>
                    </a:cubicBezTo>
                    <a:cubicBezTo>
                      <a:pt x="209" y="60"/>
                      <a:pt x="199" y="50"/>
                      <a:pt x="189" y="40"/>
                    </a:cubicBezTo>
                    <a:cubicBezTo>
                      <a:pt x="179" y="30"/>
                      <a:pt x="169" y="20"/>
                      <a:pt x="149" y="10"/>
                    </a:cubicBezTo>
                    <a:cubicBezTo>
                      <a:pt x="140" y="10"/>
                      <a:pt x="120"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5"/>
              <p:cNvSpPr/>
              <p:nvPr/>
            </p:nvSpPr>
            <p:spPr>
              <a:xfrm>
                <a:off x="7630666" y="3676193"/>
                <a:ext cx="15371" cy="14075"/>
              </a:xfrm>
              <a:custGeom>
                <a:avLst/>
                <a:gdLst/>
                <a:ahLst/>
                <a:cxnLst/>
                <a:rect l="l" t="t" r="r" b="b"/>
                <a:pathLst>
                  <a:path w="249" h="228" extrusionOk="0">
                    <a:moveTo>
                      <a:pt x="110" y="0"/>
                    </a:moveTo>
                    <a:cubicBezTo>
                      <a:pt x="100" y="0"/>
                      <a:pt x="80" y="0"/>
                      <a:pt x="70" y="10"/>
                    </a:cubicBezTo>
                    <a:cubicBezTo>
                      <a:pt x="50" y="20"/>
                      <a:pt x="41" y="20"/>
                      <a:pt x="31" y="40"/>
                    </a:cubicBezTo>
                    <a:cubicBezTo>
                      <a:pt x="21" y="50"/>
                      <a:pt x="11" y="60"/>
                      <a:pt x="11" y="69"/>
                    </a:cubicBezTo>
                    <a:cubicBezTo>
                      <a:pt x="1" y="79"/>
                      <a:pt x="1" y="99"/>
                      <a:pt x="1" y="109"/>
                    </a:cubicBezTo>
                    <a:lnTo>
                      <a:pt x="1" y="139"/>
                    </a:lnTo>
                    <a:cubicBezTo>
                      <a:pt x="11" y="159"/>
                      <a:pt x="21" y="178"/>
                      <a:pt x="31" y="198"/>
                    </a:cubicBezTo>
                    <a:lnTo>
                      <a:pt x="50" y="208"/>
                    </a:lnTo>
                    <a:cubicBezTo>
                      <a:pt x="70" y="218"/>
                      <a:pt x="90" y="228"/>
                      <a:pt x="110" y="228"/>
                    </a:cubicBezTo>
                    <a:lnTo>
                      <a:pt x="140" y="228"/>
                    </a:lnTo>
                    <a:cubicBezTo>
                      <a:pt x="149" y="228"/>
                      <a:pt x="169" y="228"/>
                      <a:pt x="179" y="218"/>
                    </a:cubicBezTo>
                    <a:cubicBezTo>
                      <a:pt x="189" y="208"/>
                      <a:pt x="209" y="208"/>
                      <a:pt x="219" y="188"/>
                    </a:cubicBezTo>
                    <a:cubicBezTo>
                      <a:pt x="229" y="178"/>
                      <a:pt x="229" y="168"/>
                      <a:pt x="239" y="159"/>
                    </a:cubicBezTo>
                    <a:cubicBezTo>
                      <a:pt x="248" y="139"/>
                      <a:pt x="248" y="129"/>
                      <a:pt x="248" y="109"/>
                    </a:cubicBezTo>
                    <a:lnTo>
                      <a:pt x="248" y="79"/>
                    </a:lnTo>
                    <a:cubicBezTo>
                      <a:pt x="239" y="69"/>
                      <a:pt x="229" y="50"/>
                      <a:pt x="219" y="30"/>
                    </a:cubicBezTo>
                    <a:lnTo>
                      <a:pt x="189" y="20"/>
                    </a:lnTo>
                    <a:cubicBezTo>
                      <a:pt x="179" y="10"/>
                      <a:pt x="159"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3" name="Google Shape;2383;p35"/>
              <p:cNvGrpSpPr/>
              <p:nvPr/>
            </p:nvGrpSpPr>
            <p:grpSpPr>
              <a:xfrm>
                <a:off x="7001233" y="1277552"/>
                <a:ext cx="741972" cy="136368"/>
                <a:chOff x="7001233" y="1277552"/>
                <a:chExt cx="741972" cy="136368"/>
              </a:xfrm>
            </p:grpSpPr>
            <p:sp>
              <p:nvSpPr>
                <p:cNvPr id="2384" name="Google Shape;2384;p35"/>
                <p:cNvSpPr/>
                <p:nvPr/>
              </p:nvSpPr>
              <p:spPr>
                <a:xfrm>
                  <a:off x="7042224" y="1298973"/>
                  <a:ext cx="14692" cy="13519"/>
                </a:xfrm>
                <a:custGeom>
                  <a:avLst/>
                  <a:gdLst/>
                  <a:ahLst/>
                  <a:cxnLst/>
                  <a:rect l="l" t="t" r="r" b="b"/>
                  <a:pathLst>
                    <a:path w="238" h="219" extrusionOk="0">
                      <a:moveTo>
                        <a:pt x="109" y="0"/>
                      </a:moveTo>
                      <a:cubicBezTo>
                        <a:pt x="89" y="0"/>
                        <a:pt x="79" y="0"/>
                        <a:pt x="69" y="10"/>
                      </a:cubicBezTo>
                      <a:cubicBezTo>
                        <a:pt x="50" y="10"/>
                        <a:pt x="40" y="20"/>
                        <a:pt x="30" y="30"/>
                      </a:cubicBezTo>
                      <a:cubicBezTo>
                        <a:pt x="20" y="40"/>
                        <a:pt x="10" y="50"/>
                        <a:pt x="10" y="70"/>
                      </a:cubicBezTo>
                      <a:cubicBezTo>
                        <a:pt x="0" y="80"/>
                        <a:pt x="0" y="89"/>
                        <a:pt x="0" y="109"/>
                      </a:cubicBezTo>
                      <a:lnTo>
                        <a:pt x="0" y="139"/>
                      </a:lnTo>
                      <a:cubicBezTo>
                        <a:pt x="0" y="159"/>
                        <a:pt x="10" y="169"/>
                        <a:pt x="30" y="188"/>
                      </a:cubicBezTo>
                      <a:lnTo>
                        <a:pt x="50" y="208"/>
                      </a:lnTo>
                      <a:cubicBezTo>
                        <a:pt x="69" y="218"/>
                        <a:pt x="89" y="218"/>
                        <a:pt x="109" y="218"/>
                      </a:cubicBezTo>
                      <a:lnTo>
                        <a:pt x="129" y="218"/>
                      </a:lnTo>
                      <a:cubicBezTo>
                        <a:pt x="139" y="218"/>
                        <a:pt x="158" y="218"/>
                        <a:pt x="168" y="208"/>
                      </a:cubicBezTo>
                      <a:cubicBezTo>
                        <a:pt x="188" y="208"/>
                        <a:pt x="198" y="198"/>
                        <a:pt x="208" y="188"/>
                      </a:cubicBezTo>
                      <a:cubicBezTo>
                        <a:pt x="218" y="178"/>
                        <a:pt x="228" y="169"/>
                        <a:pt x="228" y="149"/>
                      </a:cubicBezTo>
                      <a:cubicBezTo>
                        <a:pt x="238" y="139"/>
                        <a:pt x="238" y="129"/>
                        <a:pt x="238" y="109"/>
                      </a:cubicBezTo>
                      <a:lnTo>
                        <a:pt x="238" y="80"/>
                      </a:lnTo>
                      <a:cubicBezTo>
                        <a:pt x="228" y="60"/>
                        <a:pt x="218" y="40"/>
                        <a:pt x="208" y="30"/>
                      </a:cubicBezTo>
                      <a:lnTo>
                        <a:pt x="188" y="10"/>
                      </a:lnTo>
                      <a:cubicBezTo>
                        <a:pt x="168" y="0"/>
                        <a:pt x="14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5"/>
                <p:cNvSpPr/>
                <p:nvPr/>
              </p:nvSpPr>
              <p:spPr>
                <a:xfrm>
                  <a:off x="7021420" y="1277552"/>
                  <a:ext cx="17779" cy="13519"/>
                </a:xfrm>
                <a:custGeom>
                  <a:avLst/>
                  <a:gdLst/>
                  <a:ahLst/>
                  <a:cxnLst/>
                  <a:rect l="l" t="t" r="r" b="b"/>
                  <a:pathLst>
                    <a:path w="288" h="219" extrusionOk="0">
                      <a:moveTo>
                        <a:pt x="139" y="1"/>
                      </a:moveTo>
                      <a:cubicBezTo>
                        <a:pt x="0" y="1"/>
                        <a:pt x="0" y="219"/>
                        <a:pt x="139" y="219"/>
                      </a:cubicBezTo>
                      <a:cubicBezTo>
                        <a:pt x="288" y="219"/>
                        <a:pt x="288"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5"/>
                <p:cNvSpPr/>
                <p:nvPr/>
              </p:nvSpPr>
              <p:spPr>
                <a:xfrm>
                  <a:off x="7001233" y="1293479"/>
                  <a:ext cx="14137" cy="14075"/>
                </a:xfrm>
                <a:custGeom>
                  <a:avLst/>
                  <a:gdLst/>
                  <a:ahLst/>
                  <a:cxnLst/>
                  <a:rect l="l" t="t" r="r" b="b"/>
                  <a:pathLst>
                    <a:path w="229" h="228" extrusionOk="0">
                      <a:moveTo>
                        <a:pt x="11" y="129"/>
                      </a:moveTo>
                      <a:cubicBezTo>
                        <a:pt x="11" y="139"/>
                        <a:pt x="21" y="159"/>
                        <a:pt x="21" y="169"/>
                      </a:cubicBezTo>
                      <a:lnTo>
                        <a:pt x="11" y="139"/>
                      </a:lnTo>
                      <a:lnTo>
                        <a:pt x="11" y="129"/>
                      </a:lnTo>
                      <a:close/>
                      <a:moveTo>
                        <a:pt x="90" y="0"/>
                      </a:moveTo>
                      <a:lnTo>
                        <a:pt x="60" y="10"/>
                      </a:lnTo>
                      <a:cubicBezTo>
                        <a:pt x="50" y="20"/>
                        <a:pt x="40" y="20"/>
                        <a:pt x="31" y="30"/>
                      </a:cubicBezTo>
                      <a:cubicBezTo>
                        <a:pt x="31" y="30"/>
                        <a:pt x="31" y="40"/>
                        <a:pt x="31" y="40"/>
                      </a:cubicBezTo>
                      <a:cubicBezTo>
                        <a:pt x="21" y="50"/>
                        <a:pt x="21" y="50"/>
                        <a:pt x="21" y="50"/>
                      </a:cubicBezTo>
                      <a:cubicBezTo>
                        <a:pt x="11" y="60"/>
                        <a:pt x="11" y="70"/>
                        <a:pt x="1" y="79"/>
                      </a:cubicBezTo>
                      <a:cubicBezTo>
                        <a:pt x="1" y="109"/>
                        <a:pt x="1" y="119"/>
                        <a:pt x="1" y="139"/>
                      </a:cubicBezTo>
                      <a:cubicBezTo>
                        <a:pt x="11" y="159"/>
                        <a:pt x="11" y="169"/>
                        <a:pt x="21" y="178"/>
                      </a:cubicBezTo>
                      <a:cubicBezTo>
                        <a:pt x="31" y="198"/>
                        <a:pt x="40" y="208"/>
                        <a:pt x="60" y="208"/>
                      </a:cubicBezTo>
                      <a:lnTo>
                        <a:pt x="50" y="198"/>
                      </a:lnTo>
                      <a:lnTo>
                        <a:pt x="50" y="198"/>
                      </a:lnTo>
                      <a:cubicBezTo>
                        <a:pt x="55" y="203"/>
                        <a:pt x="61" y="207"/>
                        <a:pt x="68" y="211"/>
                      </a:cubicBezTo>
                      <a:lnTo>
                        <a:pt x="68" y="211"/>
                      </a:lnTo>
                      <a:lnTo>
                        <a:pt x="60" y="208"/>
                      </a:lnTo>
                      <a:lnTo>
                        <a:pt x="60" y="208"/>
                      </a:lnTo>
                      <a:cubicBezTo>
                        <a:pt x="70" y="218"/>
                        <a:pt x="80" y="218"/>
                        <a:pt x="100" y="228"/>
                      </a:cubicBezTo>
                      <a:cubicBezTo>
                        <a:pt x="110" y="228"/>
                        <a:pt x="130" y="228"/>
                        <a:pt x="139" y="218"/>
                      </a:cubicBezTo>
                      <a:lnTo>
                        <a:pt x="120" y="218"/>
                      </a:lnTo>
                      <a:cubicBezTo>
                        <a:pt x="126" y="218"/>
                        <a:pt x="133" y="218"/>
                        <a:pt x="140" y="218"/>
                      </a:cubicBezTo>
                      <a:lnTo>
                        <a:pt x="140" y="218"/>
                      </a:lnTo>
                      <a:lnTo>
                        <a:pt x="139" y="218"/>
                      </a:lnTo>
                      <a:lnTo>
                        <a:pt x="141" y="218"/>
                      </a:lnTo>
                      <a:lnTo>
                        <a:pt x="141" y="218"/>
                      </a:lnTo>
                      <a:cubicBezTo>
                        <a:pt x="154" y="217"/>
                        <a:pt x="166" y="214"/>
                        <a:pt x="179" y="208"/>
                      </a:cubicBezTo>
                      <a:lnTo>
                        <a:pt x="199" y="188"/>
                      </a:lnTo>
                      <a:cubicBezTo>
                        <a:pt x="209" y="178"/>
                        <a:pt x="219" y="159"/>
                        <a:pt x="229" y="139"/>
                      </a:cubicBezTo>
                      <a:cubicBezTo>
                        <a:pt x="229" y="139"/>
                        <a:pt x="229" y="109"/>
                        <a:pt x="229" y="109"/>
                      </a:cubicBezTo>
                      <a:cubicBezTo>
                        <a:pt x="229" y="109"/>
                        <a:pt x="229" y="105"/>
                        <a:pt x="229" y="102"/>
                      </a:cubicBezTo>
                      <a:cubicBezTo>
                        <a:pt x="229" y="102"/>
                        <a:pt x="229" y="87"/>
                        <a:pt x="229" y="79"/>
                      </a:cubicBezTo>
                      <a:cubicBezTo>
                        <a:pt x="229" y="79"/>
                        <a:pt x="219" y="60"/>
                        <a:pt x="219" y="50"/>
                      </a:cubicBezTo>
                      <a:cubicBezTo>
                        <a:pt x="219" y="50"/>
                        <a:pt x="199" y="30"/>
                        <a:pt x="199" y="30"/>
                      </a:cubicBezTo>
                      <a:lnTo>
                        <a:pt x="179" y="10"/>
                      </a:lnTo>
                      <a:cubicBezTo>
                        <a:pt x="169" y="10"/>
                        <a:pt x="149"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5"/>
                <p:cNvSpPr/>
                <p:nvPr/>
              </p:nvSpPr>
              <p:spPr>
                <a:xfrm>
                  <a:off x="7688757" y="1363114"/>
                  <a:ext cx="17779" cy="13519"/>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5"/>
                <p:cNvSpPr/>
                <p:nvPr/>
              </p:nvSpPr>
              <p:spPr>
                <a:xfrm>
                  <a:off x="7661841" y="1380214"/>
                  <a:ext cx="17779" cy="13519"/>
                </a:xfrm>
                <a:custGeom>
                  <a:avLst/>
                  <a:gdLst/>
                  <a:ahLst/>
                  <a:cxnLst/>
                  <a:rect l="l" t="t" r="r" b="b"/>
                  <a:pathLst>
                    <a:path w="288" h="219" extrusionOk="0">
                      <a:moveTo>
                        <a:pt x="139" y="1"/>
                      </a:moveTo>
                      <a:cubicBezTo>
                        <a:pt x="1" y="1"/>
                        <a:pt x="1" y="219"/>
                        <a:pt x="139" y="219"/>
                      </a:cubicBezTo>
                      <a:cubicBezTo>
                        <a:pt x="288" y="219"/>
                        <a:pt x="288"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5"/>
                <p:cNvSpPr/>
                <p:nvPr/>
              </p:nvSpPr>
              <p:spPr>
                <a:xfrm>
                  <a:off x="7693016" y="1398549"/>
                  <a:ext cx="14137" cy="15371"/>
                </a:xfrm>
                <a:custGeom>
                  <a:avLst/>
                  <a:gdLst/>
                  <a:ahLst/>
                  <a:cxnLst/>
                  <a:rect l="l" t="t" r="r" b="b"/>
                  <a:pathLst>
                    <a:path w="229" h="249" extrusionOk="0">
                      <a:moveTo>
                        <a:pt x="110" y="1"/>
                      </a:moveTo>
                      <a:lnTo>
                        <a:pt x="80" y="11"/>
                      </a:lnTo>
                      <a:cubicBezTo>
                        <a:pt x="60" y="11"/>
                        <a:pt x="50" y="21"/>
                        <a:pt x="30" y="40"/>
                      </a:cubicBezTo>
                      <a:lnTo>
                        <a:pt x="21" y="60"/>
                      </a:lnTo>
                      <a:cubicBezTo>
                        <a:pt x="11" y="80"/>
                        <a:pt x="1" y="100"/>
                        <a:pt x="1" y="120"/>
                      </a:cubicBezTo>
                      <a:lnTo>
                        <a:pt x="1" y="139"/>
                      </a:lnTo>
                      <a:cubicBezTo>
                        <a:pt x="1" y="149"/>
                        <a:pt x="1" y="169"/>
                        <a:pt x="11" y="179"/>
                      </a:cubicBezTo>
                      <a:cubicBezTo>
                        <a:pt x="21" y="189"/>
                        <a:pt x="21" y="209"/>
                        <a:pt x="30" y="219"/>
                      </a:cubicBezTo>
                      <a:cubicBezTo>
                        <a:pt x="40" y="229"/>
                        <a:pt x="60" y="238"/>
                        <a:pt x="70" y="238"/>
                      </a:cubicBezTo>
                      <a:cubicBezTo>
                        <a:pt x="80" y="248"/>
                        <a:pt x="100" y="248"/>
                        <a:pt x="110" y="248"/>
                      </a:cubicBezTo>
                      <a:lnTo>
                        <a:pt x="139" y="248"/>
                      </a:lnTo>
                      <a:cubicBezTo>
                        <a:pt x="159" y="238"/>
                        <a:pt x="179" y="229"/>
                        <a:pt x="189" y="219"/>
                      </a:cubicBezTo>
                      <a:lnTo>
                        <a:pt x="209" y="199"/>
                      </a:lnTo>
                      <a:cubicBezTo>
                        <a:pt x="218" y="179"/>
                        <a:pt x="228" y="159"/>
                        <a:pt x="228" y="139"/>
                      </a:cubicBezTo>
                      <a:lnTo>
                        <a:pt x="228" y="120"/>
                      </a:lnTo>
                      <a:cubicBezTo>
                        <a:pt x="228" y="100"/>
                        <a:pt x="218" y="90"/>
                        <a:pt x="218" y="70"/>
                      </a:cubicBezTo>
                      <a:cubicBezTo>
                        <a:pt x="209" y="60"/>
                        <a:pt x="199" y="50"/>
                        <a:pt x="189" y="40"/>
                      </a:cubicBezTo>
                      <a:cubicBezTo>
                        <a:pt x="179" y="31"/>
                        <a:pt x="169" y="21"/>
                        <a:pt x="159" y="11"/>
                      </a:cubicBezTo>
                      <a:cubicBezTo>
                        <a:pt x="139" y="11"/>
                        <a:pt x="129" y="1"/>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5"/>
                <p:cNvSpPr/>
                <p:nvPr/>
              </p:nvSpPr>
              <p:spPr>
                <a:xfrm>
                  <a:off x="7727834" y="1372312"/>
                  <a:ext cx="15371" cy="13458"/>
                </a:xfrm>
                <a:custGeom>
                  <a:avLst/>
                  <a:gdLst/>
                  <a:ahLst/>
                  <a:cxnLst/>
                  <a:rect l="l" t="t" r="r" b="b"/>
                  <a:pathLst>
                    <a:path w="249" h="218" extrusionOk="0">
                      <a:moveTo>
                        <a:pt x="110" y="0"/>
                      </a:moveTo>
                      <a:cubicBezTo>
                        <a:pt x="100" y="0"/>
                        <a:pt x="80" y="0"/>
                        <a:pt x="70" y="10"/>
                      </a:cubicBezTo>
                      <a:cubicBezTo>
                        <a:pt x="50" y="10"/>
                        <a:pt x="41" y="20"/>
                        <a:pt x="31" y="30"/>
                      </a:cubicBezTo>
                      <a:cubicBezTo>
                        <a:pt x="21" y="40"/>
                        <a:pt x="11" y="50"/>
                        <a:pt x="11" y="70"/>
                      </a:cubicBezTo>
                      <a:cubicBezTo>
                        <a:pt x="1" y="79"/>
                        <a:pt x="1" y="99"/>
                        <a:pt x="1" y="109"/>
                      </a:cubicBezTo>
                      <a:lnTo>
                        <a:pt x="1" y="139"/>
                      </a:lnTo>
                      <a:cubicBezTo>
                        <a:pt x="11" y="159"/>
                        <a:pt x="21" y="178"/>
                        <a:pt x="31" y="188"/>
                      </a:cubicBezTo>
                      <a:lnTo>
                        <a:pt x="50" y="208"/>
                      </a:lnTo>
                      <a:cubicBezTo>
                        <a:pt x="70" y="218"/>
                        <a:pt x="90" y="218"/>
                        <a:pt x="110" y="218"/>
                      </a:cubicBezTo>
                      <a:lnTo>
                        <a:pt x="130" y="218"/>
                      </a:lnTo>
                      <a:cubicBezTo>
                        <a:pt x="149" y="218"/>
                        <a:pt x="159" y="218"/>
                        <a:pt x="179" y="208"/>
                      </a:cubicBezTo>
                      <a:cubicBezTo>
                        <a:pt x="189" y="208"/>
                        <a:pt x="199" y="198"/>
                        <a:pt x="209" y="188"/>
                      </a:cubicBezTo>
                      <a:cubicBezTo>
                        <a:pt x="219" y="178"/>
                        <a:pt x="229" y="168"/>
                        <a:pt x="239" y="149"/>
                      </a:cubicBezTo>
                      <a:cubicBezTo>
                        <a:pt x="239" y="139"/>
                        <a:pt x="248" y="129"/>
                        <a:pt x="248" y="109"/>
                      </a:cubicBezTo>
                      <a:lnTo>
                        <a:pt x="239" y="79"/>
                      </a:lnTo>
                      <a:cubicBezTo>
                        <a:pt x="239" y="60"/>
                        <a:pt x="229" y="50"/>
                        <a:pt x="209" y="30"/>
                      </a:cubicBezTo>
                      <a:lnTo>
                        <a:pt x="189" y="10"/>
                      </a:lnTo>
                      <a:cubicBezTo>
                        <a:pt x="169" y="0"/>
                        <a:pt x="14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35"/>
              <p:cNvGrpSpPr/>
              <p:nvPr/>
            </p:nvGrpSpPr>
            <p:grpSpPr>
              <a:xfrm>
                <a:off x="6847271" y="1790924"/>
                <a:ext cx="829325" cy="76425"/>
                <a:chOff x="6847271" y="1790924"/>
                <a:chExt cx="829325" cy="76425"/>
              </a:xfrm>
            </p:grpSpPr>
            <p:sp>
              <p:nvSpPr>
                <p:cNvPr id="2392" name="Google Shape;2392;p35"/>
                <p:cNvSpPr/>
                <p:nvPr/>
              </p:nvSpPr>
              <p:spPr>
                <a:xfrm>
                  <a:off x="6847271" y="1790924"/>
                  <a:ext cx="15310" cy="15310"/>
                </a:xfrm>
                <a:custGeom>
                  <a:avLst/>
                  <a:gdLst/>
                  <a:ahLst/>
                  <a:cxnLst/>
                  <a:rect l="l" t="t" r="r" b="b"/>
                  <a:pathLst>
                    <a:path w="248" h="248" extrusionOk="0">
                      <a:moveTo>
                        <a:pt x="129" y="0"/>
                      </a:moveTo>
                      <a:lnTo>
                        <a:pt x="99" y="10"/>
                      </a:lnTo>
                      <a:cubicBezTo>
                        <a:pt x="89" y="10"/>
                        <a:pt x="70" y="20"/>
                        <a:pt x="50" y="40"/>
                      </a:cubicBezTo>
                      <a:lnTo>
                        <a:pt x="30" y="60"/>
                      </a:lnTo>
                      <a:cubicBezTo>
                        <a:pt x="20" y="69"/>
                        <a:pt x="10" y="79"/>
                        <a:pt x="10" y="89"/>
                      </a:cubicBezTo>
                      <a:cubicBezTo>
                        <a:pt x="0" y="109"/>
                        <a:pt x="0" y="119"/>
                        <a:pt x="0" y="139"/>
                      </a:cubicBezTo>
                      <a:cubicBezTo>
                        <a:pt x="0" y="149"/>
                        <a:pt x="0" y="168"/>
                        <a:pt x="10" y="178"/>
                      </a:cubicBezTo>
                      <a:cubicBezTo>
                        <a:pt x="10" y="198"/>
                        <a:pt x="20" y="208"/>
                        <a:pt x="30" y="218"/>
                      </a:cubicBezTo>
                      <a:lnTo>
                        <a:pt x="60" y="238"/>
                      </a:lnTo>
                      <a:cubicBezTo>
                        <a:pt x="70" y="248"/>
                        <a:pt x="89" y="248"/>
                        <a:pt x="109" y="248"/>
                      </a:cubicBezTo>
                      <a:lnTo>
                        <a:pt x="139" y="248"/>
                      </a:lnTo>
                      <a:cubicBezTo>
                        <a:pt x="159" y="238"/>
                        <a:pt x="178" y="228"/>
                        <a:pt x="188" y="218"/>
                      </a:cubicBezTo>
                      <a:lnTo>
                        <a:pt x="208" y="198"/>
                      </a:lnTo>
                      <a:cubicBezTo>
                        <a:pt x="218" y="188"/>
                        <a:pt x="228" y="168"/>
                        <a:pt x="238" y="159"/>
                      </a:cubicBezTo>
                      <a:cubicBezTo>
                        <a:pt x="238" y="149"/>
                        <a:pt x="248" y="129"/>
                        <a:pt x="248" y="119"/>
                      </a:cubicBezTo>
                      <a:cubicBezTo>
                        <a:pt x="248" y="99"/>
                        <a:pt x="238" y="89"/>
                        <a:pt x="238" y="69"/>
                      </a:cubicBezTo>
                      <a:cubicBezTo>
                        <a:pt x="228" y="60"/>
                        <a:pt x="218" y="50"/>
                        <a:pt x="208" y="40"/>
                      </a:cubicBezTo>
                      <a:lnTo>
                        <a:pt x="188" y="20"/>
                      </a:lnTo>
                      <a:cubicBezTo>
                        <a:pt x="169" y="10"/>
                        <a:pt x="14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5"/>
                <p:cNvSpPr/>
                <p:nvPr/>
              </p:nvSpPr>
              <p:spPr>
                <a:xfrm>
                  <a:off x="6854000" y="1830002"/>
                  <a:ext cx="15310" cy="13519"/>
                </a:xfrm>
                <a:custGeom>
                  <a:avLst/>
                  <a:gdLst/>
                  <a:ahLst/>
                  <a:cxnLst/>
                  <a:rect l="l" t="t" r="r" b="b"/>
                  <a:pathLst>
                    <a:path w="248" h="219" extrusionOk="0">
                      <a:moveTo>
                        <a:pt x="69" y="1"/>
                      </a:moveTo>
                      <a:cubicBezTo>
                        <a:pt x="50" y="11"/>
                        <a:pt x="40" y="20"/>
                        <a:pt x="30" y="30"/>
                      </a:cubicBezTo>
                      <a:cubicBezTo>
                        <a:pt x="20" y="40"/>
                        <a:pt x="10" y="50"/>
                        <a:pt x="10" y="60"/>
                      </a:cubicBezTo>
                      <a:cubicBezTo>
                        <a:pt x="0" y="80"/>
                        <a:pt x="0" y="90"/>
                        <a:pt x="0" y="110"/>
                      </a:cubicBezTo>
                      <a:lnTo>
                        <a:pt x="0" y="139"/>
                      </a:lnTo>
                      <a:cubicBezTo>
                        <a:pt x="10" y="159"/>
                        <a:pt x="20" y="169"/>
                        <a:pt x="30" y="189"/>
                      </a:cubicBezTo>
                      <a:lnTo>
                        <a:pt x="50" y="209"/>
                      </a:lnTo>
                      <a:cubicBezTo>
                        <a:pt x="69" y="218"/>
                        <a:pt x="89" y="218"/>
                        <a:pt x="109" y="218"/>
                      </a:cubicBezTo>
                      <a:lnTo>
                        <a:pt x="129" y="218"/>
                      </a:lnTo>
                      <a:cubicBezTo>
                        <a:pt x="149" y="218"/>
                        <a:pt x="159" y="218"/>
                        <a:pt x="178" y="209"/>
                      </a:cubicBezTo>
                      <a:cubicBezTo>
                        <a:pt x="188" y="209"/>
                        <a:pt x="198" y="199"/>
                        <a:pt x="208" y="189"/>
                      </a:cubicBezTo>
                      <a:cubicBezTo>
                        <a:pt x="218" y="179"/>
                        <a:pt x="228" y="159"/>
                        <a:pt x="238" y="149"/>
                      </a:cubicBezTo>
                      <a:cubicBezTo>
                        <a:pt x="238" y="139"/>
                        <a:pt x="248" y="119"/>
                        <a:pt x="248" y="110"/>
                      </a:cubicBezTo>
                      <a:lnTo>
                        <a:pt x="238" y="80"/>
                      </a:lnTo>
                      <a:cubicBezTo>
                        <a:pt x="238" y="60"/>
                        <a:pt x="228" y="40"/>
                        <a:pt x="208" y="30"/>
                      </a:cubicBezTo>
                      <a:lnTo>
                        <a:pt x="188" y="11"/>
                      </a:lnTo>
                      <a:cubicBezTo>
                        <a:pt x="168" y="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5"/>
                <p:cNvSpPr/>
                <p:nvPr/>
              </p:nvSpPr>
              <p:spPr>
                <a:xfrm>
                  <a:off x="7661224" y="1800678"/>
                  <a:ext cx="15371" cy="13519"/>
                </a:xfrm>
                <a:custGeom>
                  <a:avLst/>
                  <a:gdLst/>
                  <a:ahLst/>
                  <a:cxnLst/>
                  <a:rect l="l" t="t" r="r" b="b"/>
                  <a:pathLst>
                    <a:path w="249" h="219" extrusionOk="0">
                      <a:moveTo>
                        <a:pt x="110" y="1"/>
                      </a:moveTo>
                      <a:cubicBezTo>
                        <a:pt x="100" y="1"/>
                        <a:pt x="80" y="1"/>
                        <a:pt x="70" y="10"/>
                      </a:cubicBezTo>
                      <a:cubicBezTo>
                        <a:pt x="60" y="10"/>
                        <a:pt x="41" y="20"/>
                        <a:pt x="31" y="30"/>
                      </a:cubicBezTo>
                      <a:cubicBezTo>
                        <a:pt x="21" y="40"/>
                        <a:pt x="11" y="50"/>
                        <a:pt x="11" y="70"/>
                      </a:cubicBezTo>
                      <a:cubicBezTo>
                        <a:pt x="1" y="80"/>
                        <a:pt x="1" y="90"/>
                        <a:pt x="1" y="109"/>
                      </a:cubicBezTo>
                      <a:lnTo>
                        <a:pt x="1" y="139"/>
                      </a:lnTo>
                      <a:cubicBezTo>
                        <a:pt x="11" y="159"/>
                        <a:pt x="21" y="169"/>
                        <a:pt x="31" y="189"/>
                      </a:cubicBezTo>
                      <a:lnTo>
                        <a:pt x="50" y="208"/>
                      </a:lnTo>
                      <a:cubicBezTo>
                        <a:pt x="70" y="218"/>
                        <a:pt x="90" y="218"/>
                        <a:pt x="110" y="218"/>
                      </a:cubicBezTo>
                      <a:lnTo>
                        <a:pt x="130" y="218"/>
                      </a:lnTo>
                      <a:cubicBezTo>
                        <a:pt x="149" y="218"/>
                        <a:pt x="159" y="218"/>
                        <a:pt x="179" y="208"/>
                      </a:cubicBezTo>
                      <a:cubicBezTo>
                        <a:pt x="189" y="208"/>
                        <a:pt x="199" y="199"/>
                        <a:pt x="209" y="189"/>
                      </a:cubicBezTo>
                      <a:cubicBezTo>
                        <a:pt x="219" y="179"/>
                        <a:pt x="229" y="169"/>
                        <a:pt x="239" y="149"/>
                      </a:cubicBezTo>
                      <a:cubicBezTo>
                        <a:pt x="239" y="139"/>
                        <a:pt x="248" y="119"/>
                        <a:pt x="248" y="109"/>
                      </a:cubicBezTo>
                      <a:lnTo>
                        <a:pt x="239" y="80"/>
                      </a:lnTo>
                      <a:cubicBezTo>
                        <a:pt x="239" y="60"/>
                        <a:pt x="229" y="40"/>
                        <a:pt x="209" y="30"/>
                      </a:cubicBezTo>
                      <a:lnTo>
                        <a:pt x="189" y="10"/>
                      </a:lnTo>
                      <a:cubicBezTo>
                        <a:pt x="169" y="1"/>
                        <a:pt x="149"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5"/>
                <p:cNvSpPr/>
                <p:nvPr/>
              </p:nvSpPr>
              <p:spPr>
                <a:xfrm>
                  <a:off x="7650235" y="1852164"/>
                  <a:ext cx="17779" cy="15186"/>
                </a:xfrm>
                <a:custGeom>
                  <a:avLst/>
                  <a:gdLst/>
                  <a:ahLst/>
                  <a:cxnLst/>
                  <a:rect l="l" t="t" r="r" b="b"/>
                  <a:pathLst>
                    <a:path w="288" h="246" extrusionOk="0">
                      <a:moveTo>
                        <a:pt x="125" y="1"/>
                      </a:moveTo>
                      <a:cubicBezTo>
                        <a:pt x="117" y="1"/>
                        <a:pt x="110" y="3"/>
                        <a:pt x="100" y="8"/>
                      </a:cubicBezTo>
                      <a:cubicBezTo>
                        <a:pt x="90" y="8"/>
                        <a:pt x="70" y="8"/>
                        <a:pt x="60" y="18"/>
                      </a:cubicBezTo>
                      <a:cubicBezTo>
                        <a:pt x="50" y="28"/>
                        <a:pt x="40" y="38"/>
                        <a:pt x="30" y="48"/>
                      </a:cubicBezTo>
                      <a:cubicBezTo>
                        <a:pt x="21" y="57"/>
                        <a:pt x="11" y="67"/>
                        <a:pt x="11" y="87"/>
                      </a:cubicBezTo>
                      <a:lnTo>
                        <a:pt x="1" y="117"/>
                      </a:lnTo>
                      <a:cubicBezTo>
                        <a:pt x="1" y="137"/>
                        <a:pt x="11" y="156"/>
                        <a:pt x="21" y="166"/>
                      </a:cubicBezTo>
                      <a:lnTo>
                        <a:pt x="40" y="196"/>
                      </a:lnTo>
                      <a:cubicBezTo>
                        <a:pt x="50" y="206"/>
                        <a:pt x="70" y="216"/>
                        <a:pt x="90" y="226"/>
                      </a:cubicBezTo>
                      <a:cubicBezTo>
                        <a:pt x="110" y="226"/>
                        <a:pt x="129" y="236"/>
                        <a:pt x="149" y="246"/>
                      </a:cubicBezTo>
                      <a:lnTo>
                        <a:pt x="199" y="246"/>
                      </a:lnTo>
                      <a:cubicBezTo>
                        <a:pt x="209" y="246"/>
                        <a:pt x="228" y="236"/>
                        <a:pt x="238" y="236"/>
                      </a:cubicBezTo>
                      <a:cubicBezTo>
                        <a:pt x="248" y="226"/>
                        <a:pt x="258" y="216"/>
                        <a:pt x="268" y="206"/>
                      </a:cubicBezTo>
                      <a:cubicBezTo>
                        <a:pt x="278" y="196"/>
                        <a:pt x="288" y="176"/>
                        <a:pt x="288" y="166"/>
                      </a:cubicBezTo>
                      <a:lnTo>
                        <a:pt x="288" y="137"/>
                      </a:lnTo>
                      <a:cubicBezTo>
                        <a:pt x="288" y="117"/>
                        <a:pt x="288" y="97"/>
                        <a:pt x="278" y="77"/>
                      </a:cubicBezTo>
                      <a:lnTo>
                        <a:pt x="258" y="57"/>
                      </a:lnTo>
                      <a:cubicBezTo>
                        <a:pt x="248" y="48"/>
                        <a:pt x="228" y="38"/>
                        <a:pt x="209" y="28"/>
                      </a:cubicBezTo>
                      <a:cubicBezTo>
                        <a:pt x="189" y="18"/>
                        <a:pt x="169" y="18"/>
                        <a:pt x="149" y="8"/>
                      </a:cubicBezTo>
                      <a:cubicBezTo>
                        <a:pt x="139" y="3"/>
                        <a:pt x="132"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6" name="Google Shape;2396;p35"/>
              <p:cNvSpPr/>
              <p:nvPr/>
            </p:nvSpPr>
            <p:spPr>
              <a:xfrm>
                <a:off x="7089882" y="1134578"/>
                <a:ext cx="15310" cy="14137"/>
              </a:xfrm>
              <a:custGeom>
                <a:avLst/>
                <a:gdLst/>
                <a:ahLst/>
                <a:cxnLst/>
                <a:rect l="l" t="t" r="r" b="b"/>
                <a:pathLst>
                  <a:path w="248" h="229" extrusionOk="0">
                    <a:moveTo>
                      <a:pt x="119" y="0"/>
                    </a:moveTo>
                    <a:cubicBezTo>
                      <a:pt x="99" y="0"/>
                      <a:pt x="89" y="0"/>
                      <a:pt x="69" y="10"/>
                    </a:cubicBezTo>
                    <a:cubicBezTo>
                      <a:pt x="60" y="20"/>
                      <a:pt x="50" y="20"/>
                      <a:pt x="40" y="30"/>
                    </a:cubicBezTo>
                    <a:cubicBezTo>
                      <a:pt x="30" y="40"/>
                      <a:pt x="20" y="60"/>
                      <a:pt x="10" y="70"/>
                    </a:cubicBezTo>
                    <a:cubicBezTo>
                      <a:pt x="10" y="80"/>
                      <a:pt x="0" y="99"/>
                      <a:pt x="0" y="109"/>
                    </a:cubicBezTo>
                    <a:lnTo>
                      <a:pt x="10" y="139"/>
                    </a:lnTo>
                    <a:cubicBezTo>
                      <a:pt x="10" y="159"/>
                      <a:pt x="20" y="179"/>
                      <a:pt x="40" y="189"/>
                    </a:cubicBezTo>
                    <a:lnTo>
                      <a:pt x="60" y="208"/>
                    </a:lnTo>
                    <a:cubicBezTo>
                      <a:pt x="79" y="218"/>
                      <a:pt x="99" y="228"/>
                      <a:pt x="119" y="228"/>
                    </a:cubicBezTo>
                    <a:lnTo>
                      <a:pt x="139" y="228"/>
                    </a:lnTo>
                    <a:cubicBezTo>
                      <a:pt x="149" y="228"/>
                      <a:pt x="168" y="218"/>
                      <a:pt x="178" y="218"/>
                    </a:cubicBezTo>
                    <a:cubicBezTo>
                      <a:pt x="188" y="208"/>
                      <a:pt x="208" y="198"/>
                      <a:pt x="218" y="189"/>
                    </a:cubicBezTo>
                    <a:cubicBezTo>
                      <a:pt x="228" y="179"/>
                      <a:pt x="238" y="169"/>
                      <a:pt x="238" y="159"/>
                    </a:cubicBezTo>
                    <a:cubicBezTo>
                      <a:pt x="248" y="139"/>
                      <a:pt x="248" y="129"/>
                      <a:pt x="248" y="109"/>
                    </a:cubicBezTo>
                    <a:lnTo>
                      <a:pt x="248" y="80"/>
                    </a:lnTo>
                    <a:cubicBezTo>
                      <a:pt x="238" y="60"/>
                      <a:pt x="228" y="50"/>
                      <a:pt x="218" y="30"/>
                    </a:cubicBezTo>
                    <a:lnTo>
                      <a:pt x="198" y="20"/>
                    </a:lnTo>
                    <a:cubicBezTo>
                      <a:pt x="178"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5"/>
              <p:cNvSpPr/>
              <p:nvPr/>
            </p:nvSpPr>
            <p:spPr>
              <a:xfrm>
                <a:off x="7064819" y="1157172"/>
                <a:ext cx="15310" cy="15371"/>
              </a:xfrm>
              <a:custGeom>
                <a:avLst/>
                <a:gdLst/>
                <a:ahLst/>
                <a:cxnLst/>
                <a:rect l="l" t="t" r="r" b="b"/>
                <a:pathLst>
                  <a:path w="248" h="249" extrusionOk="0">
                    <a:moveTo>
                      <a:pt x="129" y="1"/>
                    </a:moveTo>
                    <a:lnTo>
                      <a:pt x="99" y="11"/>
                    </a:lnTo>
                    <a:cubicBezTo>
                      <a:pt x="80" y="11"/>
                      <a:pt x="70" y="20"/>
                      <a:pt x="50" y="40"/>
                    </a:cubicBezTo>
                    <a:lnTo>
                      <a:pt x="30" y="60"/>
                    </a:lnTo>
                    <a:cubicBezTo>
                      <a:pt x="20" y="70"/>
                      <a:pt x="10" y="80"/>
                      <a:pt x="10" y="90"/>
                    </a:cubicBezTo>
                    <a:cubicBezTo>
                      <a:pt x="0" y="110"/>
                      <a:pt x="0" y="119"/>
                      <a:pt x="0" y="139"/>
                    </a:cubicBezTo>
                    <a:cubicBezTo>
                      <a:pt x="0" y="149"/>
                      <a:pt x="0" y="169"/>
                      <a:pt x="10" y="179"/>
                    </a:cubicBezTo>
                    <a:cubicBezTo>
                      <a:pt x="10" y="189"/>
                      <a:pt x="20" y="209"/>
                      <a:pt x="30" y="218"/>
                    </a:cubicBezTo>
                    <a:lnTo>
                      <a:pt x="50" y="228"/>
                    </a:lnTo>
                    <a:cubicBezTo>
                      <a:pt x="70" y="238"/>
                      <a:pt x="89" y="248"/>
                      <a:pt x="109" y="248"/>
                    </a:cubicBezTo>
                    <a:lnTo>
                      <a:pt x="139" y="238"/>
                    </a:lnTo>
                    <a:cubicBezTo>
                      <a:pt x="159" y="238"/>
                      <a:pt x="169" y="228"/>
                      <a:pt x="188" y="218"/>
                    </a:cubicBezTo>
                    <a:lnTo>
                      <a:pt x="208" y="199"/>
                    </a:lnTo>
                    <a:cubicBezTo>
                      <a:pt x="218" y="179"/>
                      <a:pt x="228" y="169"/>
                      <a:pt x="238" y="159"/>
                    </a:cubicBezTo>
                    <a:cubicBezTo>
                      <a:pt x="238" y="149"/>
                      <a:pt x="248" y="129"/>
                      <a:pt x="248" y="119"/>
                    </a:cubicBezTo>
                    <a:cubicBezTo>
                      <a:pt x="248" y="100"/>
                      <a:pt x="238" y="90"/>
                      <a:pt x="238" y="70"/>
                    </a:cubicBezTo>
                    <a:cubicBezTo>
                      <a:pt x="228" y="60"/>
                      <a:pt x="218" y="40"/>
                      <a:pt x="208" y="40"/>
                    </a:cubicBezTo>
                    <a:lnTo>
                      <a:pt x="188" y="20"/>
                    </a:lnTo>
                    <a:cubicBezTo>
                      <a:pt x="16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5"/>
              <p:cNvSpPr/>
              <p:nvPr/>
            </p:nvSpPr>
            <p:spPr>
              <a:xfrm>
                <a:off x="7094142" y="1198718"/>
                <a:ext cx="16544" cy="14137"/>
              </a:xfrm>
              <a:custGeom>
                <a:avLst/>
                <a:gdLst/>
                <a:ahLst/>
                <a:cxnLst/>
                <a:rect l="l" t="t" r="r" b="b"/>
                <a:pathLst>
                  <a:path w="268" h="229" extrusionOk="0">
                    <a:moveTo>
                      <a:pt x="70" y="31"/>
                    </a:moveTo>
                    <a:lnTo>
                      <a:pt x="70" y="38"/>
                    </a:lnTo>
                    <a:lnTo>
                      <a:pt x="70" y="38"/>
                    </a:lnTo>
                    <a:cubicBezTo>
                      <a:pt x="68" y="40"/>
                      <a:pt x="67" y="42"/>
                      <a:pt x="65" y="44"/>
                    </a:cubicBezTo>
                    <a:lnTo>
                      <a:pt x="65" y="44"/>
                    </a:lnTo>
                    <a:lnTo>
                      <a:pt x="70" y="31"/>
                    </a:lnTo>
                    <a:close/>
                    <a:moveTo>
                      <a:pt x="99" y="1"/>
                    </a:moveTo>
                    <a:cubicBezTo>
                      <a:pt x="80" y="1"/>
                      <a:pt x="70" y="11"/>
                      <a:pt x="60" y="11"/>
                    </a:cubicBezTo>
                    <a:lnTo>
                      <a:pt x="30" y="31"/>
                    </a:lnTo>
                    <a:cubicBezTo>
                      <a:pt x="20" y="50"/>
                      <a:pt x="10" y="60"/>
                      <a:pt x="0" y="80"/>
                    </a:cubicBezTo>
                    <a:lnTo>
                      <a:pt x="0" y="110"/>
                    </a:lnTo>
                    <a:cubicBezTo>
                      <a:pt x="0" y="130"/>
                      <a:pt x="10" y="149"/>
                      <a:pt x="20" y="169"/>
                    </a:cubicBezTo>
                    <a:lnTo>
                      <a:pt x="30" y="189"/>
                    </a:lnTo>
                    <a:lnTo>
                      <a:pt x="40" y="189"/>
                    </a:lnTo>
                    <a:cubicBezTo>
                      <a:pt x="40" y="199"/>
                      <a:pt x="50" y="209"/>
                      <a:pt x="60" y="209"/>
                    </a:cubicBezTo>
                    <a:cubicBezTo>
                      <a:pt x="70" y="219"/>
                      <a:pt x="80" y="219"/>
                      <a:pt x="90" y="229"/>
                    </a:cubicBezTo>
                    <a:lnTo>
                      <a:pt x="169" y="229"/>
                    </a:lnTo>
                    <a:cubicBezTo>
                      <a:pt x="179" y="219"/>
                      <a:pt x="189" y="219"/>
                      <a:pt x="198" y="209"/>
                    </a:cubicBezTo>
                    <a:lnTo>
                      <a:pt x="208" y="209"/>
                    </a:lnTo>
                    <a:lnTo>
                      <a:pt x="228" y="199"/>
                    </a:lnTo>
                    <a:lnTo>
                      <a:pt x="228" y="189"/>
                    </a:lnTo>
                    <a:cubicBezTo>
                      <a:pt x="238" y="189"/>
                      <a:pt x="238" y="179"/>
                      <a:pt x="248" y="169"/>
                    </a:cubicBezTo>
                    <a:cubicBezTo>
                      <a:pt x="258" y="159"/>
                      <a:pt x="258" y="139"/>
                      <a:pt x="258" y="130"/>
                    </a:cubicBezTo>
                    <a:cubicBezTo>
                      <a:pt x="268" y="110"/>
                      <a:pt x="268" y="100"/>
                      <a:pt x="258" y="80"/>
                    </a:cubicBezTo>
                    <a:cubicBezTo>
                      <a:pt x="258" y="70"/>
                      <a:pt x="248" y="50"/>
                      <a:pt x="238" y="40"/>
                    </a:cubicBezTo>
                    <a:cubicBezTo>
                      <a:pt x="228" y="31"/>
                      <a:pt x="218" y="21"/>
                      <a:pt x="208" y="11"/>
                    </a:cubicBezTo>
                    <a:lnTo>
                      <a:pt x="1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5"/>
              <p:cNvSpPr/>
              <p:nvPr/>
            </p:nvSpPr>
            <p:spPr>
              <a:xfrm>
                <a:off x="7110007" y="1171864"/>
                <a:ext cx="14137" cy="15310"/>
              </a:xfrm>
              <a:custGeom>
                <a:avLst/>
                <a:gdLst/>
                <a:ahLst/>
                <a:cxnLst/>
                <a:rect l="l" t="t" r="r" b="b"/>
                <a:pathLst>
                  <a:path w="229" h="248" extrusionOk="0">
                    <a:moveTo>
                      <a:pt x="110" y="0"/>
                    </a:moveTo>
                    <a:lnTo>
                      <a:pt x="80" y="10"/>
                    </a:lnTo>
                    <a:cubicBezTo>
                      <a:pt x="60" y="10"/>
                      <a:pt x="50" y="20"/>
                      <a:pt x="31" y="40"/>
                    </a:cubicBezTo>
                    <a:lnTo>
                      <a:pt x="21" y="60"/>
                    </a:lnTo>
                    <a:cubicBezTo>
                      <a:pt x="11" y="79"/>
                      <a:pt x="1" y="99"/>
                      <a:pt x="1" y="119"/>
                    </a:cubicBezTo>
                    <a:lnTo>
                      <a:pt x="1" y="139"/>
                    </a:lnTo>
                    <a:cubicBezTo>
                      <a:pt x="1" y="149"/>
                      <a:pt x="1" y="169"/>
                      <a:pt x="11" y="178"/>
                    </a:cubicBezTo>
                    <a:cubicBezTo>
                      <a:pt x="21" y="188"/>
                      <a:pt x="21" y="208"/>
                      <a:pt x="31" y="218"/>
                    </a:cubicBezTo>
                    <a:cubicBezTo>
                      <a:pt x="40" y="228"/>
                      <a:pt x="60" y="238"/>
                      <a:pt x="70" y="238"/>
                    </a:cubicBezTo>
                    <a:cubicBezTo>
                      <a:pt x="80" y="248"/>
                      <a:pt x="100" y="248"/>
                      <a:pt x="110" y="248"/>
                    </a:cubicBezTo>
                    <a:lnTo>
                      <a:pt x="139" y="248"/>
                    </a:lnTo>
                    <a:cubicBezTo>
                      <a:pt x="159" y="238"/>
                      <a:pt x="179" y="228"/>
                      <a:pt x="189" y="218"/>
                    </a:cubicBezTo>
                    <a:lnTo>
                      <a:pt x="209" y="198"/>
                    </a:lnTo>
                    <a:cubicBezTo>
                      <a:pt x="219" y="178"/>
                      <a:pt x="229" y="159"/>
                      <a:pt x="229" y="139"/>
                    </a:cubicBezTo>
                    <a:lnTo>
                      <a:pt x="229" y="119"/>
                    </a:lnTo>
                    <a:cubicBezTo>
                      <a:pt x="229" y="99"/>
                      <a:pt x="219" y="89"/>
                      <a:pt x="219" y="70"/>
                    </a:cubicBezTo>
                    <a:cubicBezTo>
                      <a:pt x="209" y="60"/>
                      <a:pt x="199" y="50"/>
                      <a:pt x="189" y="40"/>
                    </a:cubicBezTo>
                    <a:cubicBezTo>
                      <a:pt x="179" y="30"/>
                      <a:pt x="169" y="20"/>
                      <a:pt x="159" y="10"/>
                    </a:cubicBezTo>
                    <a:cubicBezTo>
                      <a:pt x="139" y="10"/>
                      <a:pt x="130"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0" name="Google Shape;2400;p35"/>
              <p:cNvGrpSpPr/>
              <p:nvPr/>
            </p:nvGrpSpPr>
            <p:grpSpPr>
              <a:xfrm>
                <a:off x="7809137" y="1336260"/>
                <a:ext cx="56918" cy="100254"/>
                <a:chOff x="7809137" y="1336260"/>
                <a:chExt cx="56918" cy="100254"/>
              </a:xfrm>
            </p:grpSpPr>
            <p:sp>
              <p:nvSpPr>
                <p:cNvPr id="2401" name="Google Shape;2401;p35"/>
                <p:cNvSpPr/>
                <p:nvPr/>
              </p:nvSpPr>
              <p:spPr>
                <a:xfrm>
                  <a:off x="7824447" y="1336260"/>
                  <a:ext cx="17779" cy="13458"/>
                </a:xfrm>
                <a:custGeom>
                  <a:avLst/>
                  <a:gdLst/>
                  <a:ahLst/>
                  <a:cxnLst/>
                  <a:rect l="l" t="t" r="r" b="b"/>
                  <a:pathLst>
                    <a:path w="288" h="218"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5"/>
                <p:cNvSpPr/>
                <p:nvPr/>
              </p:nvSpPr>
              <p:spPr>
                <a:xfrm>
                  <a:off x="7809137" y="1376571"/>
                  <a:ext cx="16544" cy="14754"/>
                </a:xfrm>
                <a:custGeom>
                  <a:avLst/>
                  <a:gdLst/>
                  <a:ahLst/>
                  <a:cxnLst/>
                  <a:rect l="l" t="t" r="r" b="b"/>
                  <a:pathLst>
                    <a:path w="268" h="239" extrusionOk="0">
                      <a:moveTo>
                        <a:pt x="100" y="208"/>
                      </a:moveTo>
                      <a:cubicBezTo>
                        <a:pt x="100" y="208"/>
                        <a:pt x="103" y="208"/>
                        <a:pt x="106" y="211"/>
                      </a:cubicBezTo>
                      <a:lnTo>
                        <a:pt x="106" y="211"/>
                      </a:lnTo>
                      <a:lnTo>
                        <a:pt x="100" y="208"/>
                      </a:lnTo>
                      <a:close/>
                      <a:moveTo>
                        <a:pt x="149" y="208"/>
                      </a:moveTo>
                      <a:lnTo>
                        <a:pt x="139" y="212"/>
                      </a:lnTo>
                      <a:lnTo>
                        <a:pt x="139" y="212"/>
                      </a:lnTo>
                      <a:lnTo>
                        <a:pt x="139" y="208"/>
                      </a:lnTo>
                      <a:close/>
                      <a:moveTo>
                        <a:pt x="80" y="1"/>
                      </a:moveTo>
                      <a:cubicBezTo>
                        <a:pt x="70" y="10"/>
                        <a:pt x="60" y="10"/>
                        <a:pt x="40" y="20"/>
                      </a:cubicBezTo>
                      <a:cubicBezTo>
                        <a:pt x="30" y="30"/>
                        <a:pt x="20" y="40"/>
                        <a:pt x="20" y="50"/>
                      </a:cubicBezTo>
                      <a:cubicBezTo>
                        <a:pt x="10" y="70"/>
                        <a:pt x="1" y="80"/>
                        <a:pt x="1" y="99"/>
                      </a:cubicBezTo>
                      <a:cubicBezTo>
                        <a:pt x="1" y="109"/>
                        <a:pt x="1" y="129"/>
                        <a:pt x="1" y="139"/>
                      </a:cubicBezTo>
                      <a:lnTo>
                        <a:pt x="20" y="169"/>
                      </a:lnTo>
                      <a:cubicBezTo>
                        <a:pt x="30" y="179"/>
                        <a:pt x="40" y="198"/>
                        <a:pt x="60" y="208"/>
                      </a:cubicBezTo>
                      <a:lnTo>
                        <a:pt x="80" y="218"/>
                      </a:lnTo>
                      <a:lnTo>
                        <a:pt x="90" y="218"/>
                      </a:lnTo>
                      <a:cubicBezTo>
                        <a:pt x="93" y="222"/>
                        <a:pt x="96" y="225"/>
                        <a:pt x="100" y="228"/>
                      </a:cubicBezTo>
                      <a:cubicBezTo>
                        <a:pt x="109" y="228"/>
                        <a:pt x="129" y="238"/>
                        <a:pt x="139" y="238"/>
                      </a:cubicBezTo>
                      <a:lnTo>
                        <a:pt x="189" y="238"/>
                      </a:lnTo>
                      <a:lnTo>
                        <a:pt x="208" y="228"/>
                      </a:lnTo>
                      <a:cubicBezTo>
                        <a:pt x="228" y="218"/>
                        <a:pt x="238" y="198"/>
                        <a:pt x="248" y="189"/>
                      </a:cubicBezTo>
                      <a:lnTo>
                        <a:pt x="258" y="159"/>
                      </a:lnTo>
                      <a:cubicBezTo>
                        <a:pt x="268" y="139"/>
                        <a:pt x="268" y="119"/>
                        <a:pt x="258" y="99"/>
                      </a:cubicBezTo>
                      <a:cubicBezTo>
                        <a:pt x="258" y="90"/>
                        <a:pt x="258" y="80"/>
                        <a:pt x="248" y="70"/>
                      </a:cubicBezTo>
                      <a:cubicBezTo>
                        <a:pt x="248" y="70"/>
                        <a:pt x="248" y="60"/>
                        <a:pt x="248" y="60"/>
                      </a:cubicBezTo>
                      <a:cubicBezTo>
                        <a:pt x="248" y="60"/>
                        <a:pt x="238" y="60"/>
                        <a:pt x="238" y="50"/>
                      </a:cubicBezTo>
                      <a:cubicBezTo>
                        <a:pt x="238" y="50"/>
                        <a:pt x="228" y="40"/>
                        <a:pt x="228" y="40"/>
                      </a:cubicBezTo>
                      <a:lnTo>
                        <a:pt x="218" y="40"/>
                      </a:lnTo>
                      <a:cubicBezTo>
                        <a:pt x="218" y="30"/>
                        <a:pt x="208" y="20"/>
                        <a:pt x="199" y="20"/>
                      </a:cubicBezTo>
                      <a:lnTo>
                        <a:pt x="199" y="10"/>
                      </a:lnTo>
                      <a:lnTo>
                        <a:pt x="189" y="10"/>
                      </a:lnTo>
                      <a:cubicBezTo>
                        <a:pt x="189" y="10"/>
                        <a:pt x="179" y="10"/>
                        <a:pt x="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5"/>
                <p:cNvSpPr/>
                <p:nvPr/>
              </p:nvSpPr>
              <p:spPr>
                <a:xfrm>
                  <a:off x="7830558" y="1421822"/>
                  <a:ext cx="14075" cy="14692"/>
                </a:xfrm>
                <a:custGeom>
                  <a:avLst/>
                  <a:gdLst/>
                  <a:ahLst/>
                  <a:cxnLst/>
                  <a:rect l="l" t="t" r="r" b="b"/>
                  <a:pathLst>
                    <a:path w="228" h="238" extrusionOk="0">
                      <a:moveTo>
                        <a:pt x="79" y="0"/>
                      </a:moveTo>
                      <a:cubicBezTo>
                        <a:pt x="59" y="0"/>
                        <a:pt x="50" y="10"/>
                        <a:pt x="30" y="30"/>
                      </a:cubicBezTo>
                      <a:lnTo>
                        <a:pt x="10" y="50"/>
                      </a:lnTo>
                      <a:cubicBezTo>
                        <a:pt x="0" y="69"/>
                        <a:pt x="0" y="89"/>
                        <a:pt x="0" y="109"/>
                      </a:cubicBezTo>
                      <a:lnTo>
                        <a:pt x="0" y="129"/>
                      </a:lnTo>
                      <a:cubicBezTo>
                        <a:pt x="0" y="139"/>
                        <a:pt x="0" y="158"/>
                        <a:pt x="10" y="168"/>
                      </a:cubicBezTo>
                      <a:cubicBezTo>
                        <a:pt x="10" y="188"/>
                        <a:pt x="20" y="198"/>
                        <a:pt x="30" y="208"/>
                      </a:cubicBezTo>
                      <a:cubicBezTo>
                        <a:pt x="40" y="218"/>
                        <a:pt x="59" y="228"/>
                        <a:pt x="69" y="228"/>
                      </a:cubicBezTo>
                      <a:cubicBezTo>
                        <a:pt x="79" y="238"/>
                        <a:pt x="99" y="238"/>
                        <a:pt x="109" y="238"/>
                      </a:cubicBezTo>
                      <a:lnTo>
                        <a:pt x="139" y="238"/>
                      </a:lnTo>
                      <a:cubicBezTo>
                        <a:pt x="158" y="228"/>
                        <a:pt x="178" y="218"/>
                        <a:pt x="188" y="208"/>
                      </a:cubicBezTo>
                      <a:lnTo>
                        <a:pt x="208" y="188"/>
                      </a:lnTo>
                      <a:cubicBezTo>
                        <a:pt x="218" y="168"/>
                        <a:pt x="228" y="149"/>
                        <a:pt x="228" y="129"/>
                      </a:cubicBezTo>
                      <a:lnTo>
                        <a:pt x="228" y="109"/>
                      </a:lnTo>
                      <a:cubicBezTo>
                        <a:pt x="228" y="89"/>
                        <a:pt x="218" y="79"/>
                        <a:pt x="218" y="69"/>
                      </a:cubicBezTo>
                      <a:cubicBezTo>
                        <a:pt x="208" y="50"/>
                        <a:pt x="198" y="40"/>
                        <a:pt x="188" y="30"/>
                      </a:cubicBezTo>
                      <a:cubicBezTo>
                        <a:pt x="178" y="20"/>
                        <a:pt x="168" y="10"/>
                        <a:pt x="158"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5"/>
                <p:cNvSpPr/>
                <p:nvPr/>
              </p:nvSpPr>
              <p:spPr>
                <a:xfrm>
                  <a:off x="7850683" y="1379041"/>
                  <a:ext cx="15371" cy="14692"/>
                </a:xfrm>
                <a:custGeom>
                  <a:avLst/>
                  <a:gdLst/>
                  <a:ahLst/>
                  <a:cxnLst/>
                  <a:rect l="l" t="t" r="r" b="b"/>
                  <a:pathLst>
                    <a:path w="249" h="238" extrusionOk="0">
                      <a:moveTo>
                        <a:pt x="100" y="0"/>
                      </a:moveTo>
                      <a:cubicBezTo>
                        <a:pt x="80" y="10"/>
                        <a:pt x="70" y="20"/>
                        <a:pt x="50" y="30"/>
                      </a:cubicBezTo>
                      <a:lnTo>
                        <a:pt x="30" y="50"/>
                      </a:lnTo>
                      <a:cubicBezTo>
                        <a:pt x="20" y="59"/>
                        <a:pt x="11" y="69"/>
                        <a:pt x="11" y="89"/>
                      </a:cubicBezTo>
                      <a:cubicBezTo>
                        <a:pt x="1" y="99"/>
                        <a:pt x="1" y="119"/>
                        <a:pt x="1" y="129"/>
                      </a:cubicBezTo>
                      <a:cubicBezTo>
                        <a:pt x="1" y="149"/>
                        <a:pt x="1" y="158"/>
                        <a:pt x="11" y="168"/>
                      </a:cubicBezTo>
                      <a:cubicBezTo>
                        <a:pt x="11" y="188"/>
                        <a:pt x="20" y="198"/>
                        <a:pt x="30" y="208"/>
                      </a:cubicBezTo>
                      <a:lnTo>
                        <a:pt x="50" y="228"/>
                      </a:lnTo>
                      <a:cubicBezTo>
                        <a:pt x="70" y="238"/>
                        <a:pt x="90" y="238"/>
                        <a:pt x="110" y="238"/>
                      </a:cubicBezTo>
                      <a:lnTo>
                        <a:pt x="139" y="238"/>
                      </a:lnTo>
                      <a:cubicBezTo>
                        <a:pt x="159" y="228"/>
                        <a:pt x="179" y="218"/>
                        <a:pt x="189" y="208"/>
                      </a:cubicBezTo>
                      <a:lnTo>
                        <a:pt x="209" y="188"/>
                      </a:lnTo>
                      <a:cubicBezTo>
                        <a:pt x="218" y="178"/>
                        <a:pt x="228" y="168"/>
                        <a:pt x="238" y="149"/>
                      </a:cubicBezTo>
                      <a:cubicBezTo>
                        <a:pt x="238" y="139"/>
                        <a:pt x="248" y="129"/>
                        <a:pt x="248" y="109"/>
                      </a:cubicBezTo>
                      <a:cubicBezTo>
                        <a:pt x="248" y="99"/>
                        <a:pt x="238" y="79"/>
                        <a:pt x="238" y="69"/>
                      </a:cubicBezTo>
                      <a:cubicBezTo>
                        <a:pt x="228" y="50"/>
                        <a:pt x="218" y="40"/>
                        <a:pt x="209" y="30"/>
                      </a:cubicBezTo>
                      <a:lnTo>
                        <a:pt x="189" y="10"/>
                      </a:lnTo>
                      <a:cubicBezTo>
                        <a:pt x="169" y="0"/>
                        <a:pt x="14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35"/>
              <p:cNvGrpSpPr/>
              <p:nvPr/>
            </p:nvGrpSpPr>
            <p:grpSpPr>
              <a:xfrm>
                <a:off x="7169889" y="3564333"/>
                <a:ext cx="191373" cy="253661"/>
                <a:chOff x="7169889" y="3564333"/>
                <a:chExt cx="191373" cy="253661"/>
              </a:xfrm>
            </p:grpSpPr>
            <p:sp>
              <p:nvSpPr>
                <p:cNvPr id="2406" name="Google Shape;2406;p35"/>
                <p:cNvSpPr/>
                <p:nvPr/>
              </p:nvSpPr>
              <p:spPr>
                <a:xfrm>
                  <a:off x="7343483" y="3739717"/>
                  <a:ext cx="17779" cy="13519"/>
                </a:xfrm>
                <a:custGeom>
                  <a:avLst/>
                  <a:gdLst/>
                  <a:ahLst/>
                  <a:cxnLst/>
                  <a:rect l="l" t="t" r="r" b="b"/>
                  <a:pathLst>
                    <a:path w="288" h="219" extrusionOk="0">
                      <a:moveTo>
                        <a:pt x="139" y="1"/>
                      </a:moveTo>
                      <a:cubicBezTo>
                        <a:pt x="0" y="1"/>
                        <a:pt x="0" y="218"/>
                        <a:pt x="139" y="218"/>
                      </a:cubicBezTo>
                      <a:cubicBezTo>
                        <a:pt x="287" y="218"/>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5"/>
                <p:cNvSpPr/>
                <p:nvPr/>
              </p:nvSpPr>
              <p:spPr>
                <a:xfrm>
                  <a:off x="7303171" y="3760521"/>
                  <a:ext cx="14075" cy="15310"/>
                </a:xfrm>
                <a:custGeom>
                  <a:avLst/>
                  <a:gdLst/>
                  <a:ahLst/>
                  <a:cxnLst/>
                  <a:rect l="l" t="t" r="r" b="b"/>
                  <a:pathLst>
                    <a:path w="228" h="248" extrusionOk="0">
                      <a:moveTo>
                        <a:pt x="109" y="0"/>
                      </a:moveTo>
                      <a:lnTo>
                        <a:pt x="79" y="10"/>
                      </a:lnTo>
                      <a:cubicBezTo>
                        <a:pt x="59" y="10"/>
                        <a:pt x="50" y="20"/>
                        <a:pt x="30" y="40"/>
                      </a:cubicBezTo>
                      <a:lnTo>
                        <a:pt x="10" y="60"/>
                      </a:lnTo>
                      <a:cubicBezTo>
                        <a:pt x="0" y="79"/>
                        <a:pt x="0" y="89"/>
                        <a:pt x="0" y="109"/>
                      </a:cubicBezTo>
                      <a:lnTo>
                        <a:pt x="0" y="139"/>
                      </a:lnTo>
                      <a:cubicBezTo>
                        <a:pt x="0" y="159"/>
                        <a:pt x="0" y="168"/>
                        <a:pt x="10" y="178"/>
                      </a:cubicBezTo>
                      <a:cubicBezTo>
                        <a:pt x="10" y="198"/>
                        <a:pt x="20" y="208"/>
                        <a:pt x="30" y="218"/>
                      </a:cubicBezTo>
                      <a:cubicBezTo>
                        <a:pt x="40" y="228"/>
                        <a:pt x="59" y="238"/>
                        <a:pt x="69" y="238"/>
                      </a:cubicBezTo>
                      <a:cubicBezTo>
                        <a:pt x="79" y="248"/>
                        <a:pt x="99" y="248"/>
                        <a:pt x="109" y="248"/>
                      </a:cubicBezTo>
                      <a:lnTo>
                        <a:pt x="139" y="248"/>
                      </a:lnTo>
                      <a:cubicBezTo>
                        <a:pt x="158" y="248"/>
                        <a:pt x="178" y="238"/>
                        <a:pt x="188" y="218"/>
                      </a:cubicBezTo>
                      <a:lnTo>
                        <a:pt x="208" y="198"/>
                      </a:lnTo>
                      <a:cubicBezTo>
                        <a:pt x="218" y="178"/>
                        <a:pt x="228" y="159"/>
                        <a:pt x="228" y="139"/>
                      </a:cubicBezTo>
                      <a:lnTo>
                        <a:pt x="228" y="119"/>
                      </a:lnTo>
                      <a:cubicBezTo>
                        <a:pt x="228" y="99"/>
                        <a:pt x="218" y="89"/>
                        <a:pt x="218" y="70"/>
                      </a:cubicBezTo>
                      <a:cubicBezTo>
                        <a:pt x="208" y="60"/>
                        <a:pt x="198" y="50"/>
                        <a:pt x="188" y="40"/>
                      </a:cubicBezTo>
                      <a:cubicBezTo>
                        <a:pt x="178" y="30"/>
                        <a:pt x="168" y="20"/>
                        <a:pt x="158" y="10"/>
                      </a:cubicBezTo>
                      <a:cubicBezTo>
                        <a:pt x="139" y="1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5"/>
                <p:cNvSpPr/>
                <p:nvPr/>
              </p:nvSpPr>
              <p:spPr>
                <a:xfrm>
                  <a:off x="7309282" y="3802685"/>
                  <a:ext cx="14075" cy="15310"/>
                </a:xfrm>
                <a:custGeom>
                  <a:avLst/>
                  <a:gdLst/>
                  <a:ahLst/>
                  <a:cxnLst/>
                  <a:rect l="l" t="t" r="r" b="b"/>
                  <a:pathLst>
                    <a:path w="228" h="248" extrusionOk="0">
                      <a:moveTo>
                        <a:pt x="79" y="0"/>
                      </a:moveTo>
                      <a:cubicBezTo>
                        <a:pt x="69" y="10"/>
                        <a:pt x="50" y="20"/>
                        <a:pt x="30" y="30"/>
                      </a:cubicBezTo>
                      <a:lnTo>
                        <a:pt x="20" y="60"/>
                      </a:lnTo>
                      <a:cubicBezTo>
                        <a:pt x="10" y="70"/>
                        <a:pt x="0" y="89"/>
                        <a:pt x="0" y="109"/>
                      </a:cubicBezTo>
                      <a:lnTo>
                        <a:pt x="0" y="139"/>
                      </a:lnTo>
                      <a:cubicBezTo>
                        <a:pt x="0" y="149"/>
                        <a:pt x="0" y="169"/>
                        <a:pt x="10" y="178"/>
                      </a:cubicBezTo>
                      <a:cubicBezTo>
                        <a:pt x="20" y="198"/>
                        <a:pt x="30" y="208"/>
                        <a:pt x="40" y="218"/>
                      </a:cubicBezTo>
                      <a:cubicBezTo>
                        <a:pt x="50" y="228"/>
                        <a:pt x="59" y="238"/>
                        <a:pt x="69" y="238"/>
                      </a:cubicBezTo>
                      <a:cubicBezTo>
                        <a:pt x="89" y="248"/>
                        <a:pt x="99" y="248"/>
                        <a:pt x="119" y="248"/>
                      </a:cubicBezTo>
                      <a:lnTo>
                        <a:pt x="149" y="248"/>
                      </a:lnTo>
                      <a:cubicBezTo>
                        <a:pt x="168" y="238"/>
                        <a:pt x="178" y="228"/>
                        <a:pt x="198" y="218"/>
                      </a:cubicBezTo>
                      <a:lnTo>
                        <a:pt x="208" y="198"/>
                      </a:lnTo>
                      <a:cubicBezTo>
                        <a:pt x="218" y="178"/>
                        <a:pt x="228" y="159"/>
                        <a:pt x="228" y="139"/>
                      </a:cubicBezTo>
                      <a:lnTo>
                        <a:pt x="228" y="109"/>
                      </a:lnTo>
                      <a:cubicBezTo>
                        <a:pt x="228" y="99"/>
                        <a:pt x="228" y="79"/>
                        <a:pt x="218" y="70"/>
                      </a:cubicBezTo>
                      <a:cubicBezTo>
                        <a:pt x="208" y="60"/>
                        <a:pt x="208" y="40"/>
                        <a:pt x="198" y="30"/>
                      </a:cubicBezTo>
                      <a:cubicBezTo>
                        <a:pt x="188" y="20"/>
                        <a:pt x="168" y="20"/>
                        <a:pt x="158"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5"/>
                <p:cNvSpPr/>
                <p:nvPr/>
              </p:nvSpPr>
              <p:spPr>
                <a:xfrm>
                  <a:off x="7333111" y="3778238"/>
                  <a:ext cx="14692" cy="14075"/>
                </a:xfrm>
                <a:custGeom>
                  <a:avLst/>
                  <a:gdLst/>
                  <a:ahLst/>
                  <a:cxnLst/>
                  <a:rect l="l" t="t" r="r" b="b"/>
                  <a:pathLst>
                    <a:path w="238" h="228" extrusionOk="0">
                      <a:moveTo>
                        <a:pt x="109" y="0"/>
                      </a:moveTo>
                      <a:cubicBezTo>
                        <a:pt x="89" y="0"/>
                        <a:pt x="79" y="10"/>
                        <a:pt x="69" y="10"/>
                      </a:cubicBezTo>
                      <a:cubicBezTo>
                        <a:pt x="50" y="20"/>
                        <a:pt x="40" y="30"/>
                        <a:pt x="30" y="40"/>
                      </a:cubicBezTo>
                      <a:cubicBezTo>
                        <a:pt x="20" y="50"/>
                        <a:pt x="10" y="60"/>
                        <a:pt x="10" y="70"/>
                      </a:cubicBezTo>
                      <a:cubicBezTo>
                        <a:pt x="0" y="89"/>
                        <a:pt x="0" y="99"/>
                        <a:pt x="0" y="119"/>
                      </a:cubicBezTo>
                      <a:lnTo>
                        <a:pt x="0" y="149"/>
                      </a:lnTo>
                      <a:cubicBezTo>
                        <a:pt x="0" y="169"/>
                        <a:pt x="10" y="178"/>
                        <a:pt x="30" y="198"/>
                      </a:cubicBezTo>
                      <a:lnTo>
                        <a:pt x="50" y="218"/>
                      </a:lnTo>
                      <a:cubicBezTo>
                        <a:pt x="69" y="228"/>
                        <a:pt x="89" y="228"/>
                        <a:pt x="109" y="228"/>
                      </a:cubicBezTo>
                      <a:lnTo>
                        <a:pt x="119" y="228"/>
                      </a:lnTo>
                      <a:cubicBezTo>
                        <a:pt x="139" y="228"/>
                        <a:pt x="149" y="228"/>
                        <a:pt x="168" y="218"/>
                      </a:cubicBezTo>
                      <a:cubicBezTo>
                        <a:pt x="178" y="218"/>
                        <a:pt x="188" y="208"/>
                        <a:pt x="198" y="198"/>
                      </a:cubicBezTo>
                      <a:cubicBezTo>
                        <a:pt x="208" y="188"/>
                        <a:pt x="218" y="169"/>
                        <a:pt x="228" y="159"/>
                      </a:cubicBezTo>
                      <a:cubicBezTo>
                        <a:pt x="228" y="149"/>
                        <a:pt x="238" y="129"/>
                        <a:pt x="238" y="119"/>
                      </a:cubicBezTo>
                      <a:lnTo>
                        <a:pt x="228" y="89"/>
                      </a:lnTo>
                      <a:cubicBezTo>
                        <a:pt x="228" y="70"/>
                        <a:pt x="218" y="50"/>
                        <a:pt x="198" y="40"/>
                      </a:cubicBezTo>
                      <a:lnTo>
                        <a:pt x="178" y="20"/>
                      </a:lnTo>
                      <a:cubicBezTo>
                        <a:pt x="158" y="10"/>
                        <a:pt x="149"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5"/>
                <p:cNvSpPr/>
                <p:nvPr/>
              </p:nvSpPr>
              <p:spPr>
                <a:xfrm>
                  <a:off x="7206558" y="3564333"/>
                  <a:ext cx="17841" cy="14137"/>
                </a:xfrm>
                <a:custGeom>
                  <a:avLst/>
                  <a:gdLst/>
                  <a:ahLst/>
                  <a:cxnLst/>
                  <a:rect l="l" t="t" r="r" b="b"/>
                  <a:pathLst>
                    <a:path w="289" h="229" extrusionOk="0">
                      <a:moveTo>
                        <a:pt x="149" y="1"/>
                      </a:moveTo>
                      <a:cubicBezTo>
                        <a:pt x="1" y="1"/>
                        <a:pt x="1" y="228"/>
                        <a:pt x="149" y="228"/>
                      </a:cubicBezTo>
                      <a:cubicBezTo>
                        <a:pt x="288" y="228"/>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5"/>
                <p:cNvSpPr/>
                <p:nvPr/>
              </p:nvSpPr>
              <p:spPr>
                <a:xfrm>
                  <a:off x="7169889" y="3588779"/>
                  <a:ext cx="14137" cy="14754"/>
                </a:xfrm>
                <a:custGeom>
                  <a:avLst/>
                  <a:gdLst/>
                  <a:ahLst/>
                  <a:cxnLst/>
                  <a:rect l="l" t="t" r="r" b="b"/>
                  <a:pathLst>
                    <a:path w="229" h="239" extrusionOk="0">
                      <a:moveTo>
                        <a:pt x="80" y="1"/>
                      </a:moveTo>
                      <a:cubicBezTo>
                        <a:pt x="70" y="1"/>
                        <a:pt x="50" y="10"/>
                        <a:pt x="31" y="30"/>
                      </a:cubicBezTo>
                      <a:lnTo>
                        <a:pt x="21" y="50"/>
                      </a:lnTo>
                      <a:cubicBezTo>
                        <a:pt x="11" y="70"/>
                        <a:pt x="1" y="90"/>
                        <a:pt x="1" y="109"/>
                      </a:cubicBezTo>
                      <a:lnTo>
                        <a:pt x="1" y="129"/>
                      </a:lnTo>
                      <a:cubicBezTo>
                        <a:pt x="1" y="139"/>
                        <a:pt x="1" y="159"/>
                        <a:pt x="11" y="169"/>
                      </a:cubicBezTo>
                      <a:cubicBezTo>
                        <a:pt x="21" y="189"/>
                        <a:pt x="31" y="199"/>
                        <a:pt x="41" y="208"/>
                      </a:cubicBezTo>
                      <a:cubicBezTo>
                        <a:pt x="50" y="218"/>
                        <a:pt x="60" y="228"/>
                        <a:pt x="70" y="228"/>
                      </a:cubicBezTo>
                      <a:cubicBezTo>
                        <a:pt x="90" y="238"/>
                        <a:pt x="100" y="238"/>
                        <a:pt x="120" y="238"/>
                      </a:cubicBezTo>
                      <a:lnTo>
                        <a:pt x="149" y="238"/>
                      </a:lnTo>
                      <a:cubicBezTo>
                        <a:pt x="169" y="228"/>
                        <a:pt x="179" y="218"/>
                        <a:pt x="199" y="208"/>
                      </a:cubicBezTo>
                      <a:lnTo>
                        <a:pt x="209" y="189"/>
                      </a:lnTo>
                      <a:cubicBezTo>
                        <a:pt x="219" y="169"/>
                        <a:pt x="229" y="149"/>
                        <a:pt x="229" y="129"/>
                      </a:cubicBezTo>
                      <a:lnTo>
                        <a:pt x="229" y="109"/>
                      </a:lnTo>
                      <a:cubicBezTo>
                        <a:pt x="229" y="90"/>
                        <a:pt x="229" y="80"/>
                        <a:pt x="219" y="70"/>
                      </a:cubicBezTo>
                      <a:cubicBezTo>
                        <a:pt x="209" y="50"/>
                        <a:pt x="209" y="40"/>
                        <a:pt x="199" y="30"/>
                      </a:cubicBezTo>
                      <a:cubicBezTo>
                        <a:pt x="189" y="20"/>
                        <a:pt x="169" y="10"/>
                        <a:pt x="159" y="10"/>
                      </a:cubicBezTo>
                      <a:cubicBezTo>
                        <a:pt x="140" y="1"/>
                        <a:pt x="130"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5"/>
                <p:cNvSpPr/>
                <p:nvPr/>
              </p:nvSpPr>
              <p:spPr>
                <a:xfrm>
                  <a:off x="7206558" y="3610756"/>
                  <a:ext cx="17841" cy="14137"/>
                </a:xfrm>
                <a:custGeom>
                  <a:avLst/>
                  <a:gdLst/>
                  <a:ahLst/>
                  <a:cxnLst/>
                  <a:rect l="l" t="t" r="r" b="b"/>
                  <a:pathLst>
                    <a:path w="289" h="229" extrusionOk="0">
                      <a:moveTo>
                        <a:pt x="149" y="1"/>
                      </a:moveTo>
                      <a:cubicBezTo>
                        <a:pt x="1" y="1"/>
                        <a:pt x="1" y="229"/>
                        <a:pt x="149" y="229"/>
                      </a:cubicBezTo>
                      <a:cubicBezTo>
                        <a:pt x="288" y="229"/>
                        <a:pt x="28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35"/>
              <p:cNvGrpSpPr/>
              <p:nvPr/>
            </p:nvGrpSpPr>
            <p:grpSpPr>
              <a:xfrm>
                <a:off x="6448227" y="3422532"/>
                <a:ext cx="245698" cy="241500"/>
                <a:chOff x="6448227" y="3422532"/>
                <a:chExt cx="245698" cy="241500"/>
              </a:xfrm>
            </p:grpSpPr>
            <p:sp>
              <p:nvSpPr>
                <p:cNvPr id="2414" name="Google Shape;2414;p35"/>
                <p:cNvSpPr/>
                <p:nvPr/>
              </p:nvSpPr>
              <p:spPr>
                <a:xfrm>
                  <a:off x="6620524" y="3599768"/>
                  <a:ext cx="15371" cy="14137"/>
                </a:xfrm>
                <a:custGeom>
                  <a:avLst/>
                  <a:gdLst/>
                  <a:ahLst/>
                  <a:cxnLst/>
                  <a:rect l="l" t="t" r="r" b="b"/>
                  <a:pathLst>
                    <a:path w="249" h="229" extrusionOk="0">
                      <a:moveTo>
                        <a:pt x="110" y="1"/>
                      </a:moveTo>
                      <a:cubicBezTo>
                        <a:pt x="100" y="1"/>
                        <a:pt x="80" y="11"/>
                        <a:pt x="70" y="11"/>
                      </a:cubicBezTo>
                      <a:cubicBezTo>
                        <a:pt x="60" y="21"/>
                        <a:pt x="40" y="30"/>
                        <a:pt x="30" y="40"/>
                      </a:cubicBezTo>
                      <a:cubicBezTo>
                        <a:pt x="20" y="50"/>
                        <a:pt x="11" y="60"/>
                        <a:pt x="11" y="70"/>
                      </a:cubicBezTo>
                      <a:cubicBezTo>
                        <a:pt x="1" y="90"/>
                        <a:pt x="1" y="100"/>
                        <a:pt x="1" y="120"/>
                      </a:cubicBezTo>
                      <a:lnTo>
                        <a:pt x="1" y="149"/>
                      </a:lnTo>
                      <a:cubicBezTo>
                        <a:pt x="11" y="169"/>
                        <a:pt x="20" y="179"/>
                        <a:pt x="30" y="199"/>
                      </a:cubicBezTo>
                      <a:lnTo>
                        <a:pt x="50" y="219"/>
                      </a:lnTo>
                      <a:cubicBezTo>
                        <a:pt x="70" y="228"/>
                        <a:pt x="90" y="228"/>
                        <a:pt x="110" y="228"/>
                      </a:cubicBezTo>
                      <a:lnTo>
                        <a:pt x="139" y="228"/>
                      </a:lnTo>
                      <a:cubicBezTo>
                        <a:pt x="149" y="228"/>
                        <a:pt x="169" y="228"/>
                        <a:pt x="179" y="219"/>
                      </a:cubicBezTo>
                      <a:cubicBezTo>
                        <a:pt x="189" y="219"/>
                        <a:pt x="209" y="209"/>
                        <a:pt x="218" y="199"/>
                      </a:cubicBezTo>
                      <a:cubicBezTo>
                        <a:pt x="228" y="189"/>
                        <a:pt x="238" y="169"/>
                        <a:pt x="238" y="159"/>
                      </a:cubicBezTo>
                      <a:cubicBezTo>
                        <a:pt x="248" y="149"/>
                        <a:pt x="248" y="129"/>
                        <a:pt x="248" y="120"/>
                      </a:cubicBezTo>
                      <a:lnTo>
                        <a:pt x="248" y="90"/>
                      </a:lnTo>
                      <a:cubicBezTo>
                        <a:pt x="238" y="70"/>
                        <a:pt x="228" y="50"/>
                        <a:pt x="218" y="40"/>
                      </a:cubicBezTo>
                      <a:lnTo>
                        <a:pt x="199" y="21"/>
                      </a:lnTo>
                      <a:cubicBezTo>
                        <a:pt x="179" y="11"/>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5"/>
                <p:cNvSpPr/>
                <p:nvPr/>
              </p:nvSpPr>
              <p:spPr>
                <a:xfrm>
                  <a:off x="6585707" y="3632795"/>
                  <a:ext cx="17779" cy="13519"/>
                </a:xfrm>
                <a:custGeom>
                  <a:avLst/>
                  <a:gdLst/>
                  <a:ahLst/>
                  <a:cxnLst/>
                  <a:rect l="l" t="t" r="r" b="b"/>
                  <a:pathLst>
                    <a:path w="288" h="219" extrusionOk="0">
                      <a:moveTo>
                        <a:pt x="149" y="0"/>
                      </a:moveTo>
                      <a:cubicBezTo>
                        <a:pt x="0" y="0"/>
                        <a:pt x="0" y="218"/>
                        <a:pt x="149" y="218"/>
                      </a:cubicBezTo>
                      <a:cubicBezTo>
                        <a:pt x="287" y="218"/>
                        <a:pt x="28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5"/>
                <p:cNvSpPr/>
                <p:nvPr/>
              </p:nvSpPr>
              <p:spPr>
                <a:xfrm>
                  <a:off x="6616882" y="3648660"/>
                  <a:ext cx="15310" cy="15371"/>
                </a:xfrm>
                <a:custGeom>
                  <a:avLst/>
                  <a:gdLst/>
                  <a:ahLst/>
                  <a:cxnLst/>
                  <a:rect l="l" t="t" r="r" b="b"/>
                  <a:pathLst>
                    <a:path w="248" h="249" extrusionOk="0">
                      <a:moveTo>
                        <a:pt x="119" y="1"/>
                      </a:moveTo>
                      <a:cubicBezTo>
                        <a:pt x="99" y="1"/>
                        <a:pt x="89" y="1"/>
                        <a:pt x="70" y="11"/>
                      </a:cubicBezTo>
                      <a:cubicBezTo>
                        <a:pt x="60" y="20"/>
                        <a:pt x="50" y="20"/>
                        <a:pt x="40" y="30"/>
                      </a:cubicBezTo>
                      <a:lnTo>
                        <a:pt x="20" y="60"/>
                      </a:lnTo>
                      <a:cubicBezTo>
                        <a:pt x="10" y="70"/>
                        <a:pt x="0" y="90"/>
                        <a:pt x="0" y="110"/>
                      </a:cubicBezTo>
                      <a:lnTo>
                        <a:pt x="10" y="139"/>
                      </a:lnTo>
                      <a:cubicBezTo>
                        <a:pt x="10" y="159"/>
                        <a:pt x="20" y="179"/>
                        <a:pt x="40" y="189"/>
                      </a:cubicBezTo>
                      <a:lnTo>
                        <a:pt x="60" y="218"/>
                      </a:lnTo>
                      <a:cubicBezTo>
                        <a:pt x="70" y="228"/>
                        <a:pt x="89" y="238"/>
                        <a:pt x="99" y="238"/>
                      </a:cubicBezTo>
                      <a:cubicBezTo>
                        <a:pt x="109" y="248"/>
                        <a:pt x="129" y="248"/>
                        <a:pt x="139" y="248"/>
                      </a:cubicBezTo>
                      <a:cubicBezTo>
                        <a:pt x="159" y="248"/>
                        <a:pt x="169" y="248"/>
                        <a:pt x="188" y="238"/>
                      </a:cubicBezTo>
                      <a:cubicBezTo>
                        <a:pt x="198" y="238"/>
                        <a:pt x="208" y="228"/>
                        <a:pt x="218" y="218"/>
                      </a:cubicBezTo>
                      <a:lnTo>
                        <a:pt x="238" y="199"/>
                      </a:lnTo>
                      <a:cubicBezTo>
                        <a:pt x="248" y="179"/>
                        <a:pt x="248" y="159"/>
                        <a:pt x="248" y="139"/>
                      </a:cubicBezTo>
                      <a:lnTo>
                        <a:pt x="248" y="110"/>
                      </a:lnTo>
                      <a:cubicBezTo>
                        <a:pt x="248" y="90"/>
                        <a:pt x="238" y="80"/>
                        <a:pt x="218" y="60"/>
                      </a:cubicBezTo>
                      <a:lnTo>
                        <a:pt x="198" y="30"/>
                      </a:lnTo>
                      <a:cubicBezTo>
                        <a:pt x="188" y="20"/>
                        <a:pt x="169" y="20"/>
                        <a:pt x="159" y="11"/>
                      </a:cubicBezTo>
                      <a:cubicBezTo>
                        <a:pt x="149" y="1"/>
                        <a:pt x="129"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5"/>
                <p:cNvSpPr/>
                <p:nvPr/>
              </p:nvSpPr>
              <p:spPr>
                <a:xfrm>
                  <a:off x="6657811" y="3624214"/>
                  <a:ext cx="17162" cy="17162"/>
                </a:xfrm>
                <a:custGeom>
                  <a:avLst/>
                  <a:gdLst/>
                  <a:ahLst/>
                  <a:cxnLst/>
                  <a:rect l="l" t="t" r="r" b="b"/>
                  <a:pathLst>
                    <a:path w="278" h="278" extrusionOk="0">
                      <a:moveTo>
                        <a:pt x="109" y="1"/>
                      </a:moveTo>
                      <a:cubicBezTo>
                        <a:pt x="99" y="1"/>
                        <a:pt x="80" y="1"/>
                        <a:pt x="70" y="11"/>
                      </a:cubicBezTo>
                      <a:cubicBezTo>
                        <a:pt x="50" y="20"/>
                        <a:pt x="40" y="20"/>
                        <a:pt x="30" y="30"/>
                      </a:cubicBezTo>
                      <a:lnTo>
                        <a:pt x="20" y="60"/>
                      </a:lnTo>
                      <a:cubicBezTo>
                        <a:pt x="10" y="80"/>
                        <a:pt x="0" y="90"/>
                        <a:pt x="0" y="110"/>
                      </a:cubicBezTo>
                      <a:lnTo>
                        <a:pt x="0" y="139"/>
                      </a:lnTo>
                      <a:cubicBezTo>
                        <a:pt x="10" y="159"/>
                        <a:pt x="20" y="179"/>
                        <a:pt x="30" y="189"/>
                      </a:cubicBezTo>
                      <a:cubicBezTo>
                        <a:pt x="50" y="209"/>
                        <a:pt x="70" y="228"/>
                        <a:pt x="80" y="248"/>
                      </a:cubicBezTo>
                      <a:cubicBezTo>
                        <a:pt x="90" y="258"/>
                        <a:pt x="109" y="268"/>
                        <a:pt x="119" y="268"/>
                      </a:cubicBezTo>
                      <a:cubicBezTo>
                        <a:pt x="129" y="278"/>
                        <a:pt x="149" y="278"/>
                        <a:pt x="159" y="278"/>
                      </a:cubicBezTo>
                      <a:cubicBezTo>
                        <a:pt x="179" y="278"/>
                        <a:pt x="189" y="278"/>
                        <a:pt x="208" y="268"/>
                      </a:cubicBezTo>
                      <a:cubicBezTo>
                        <a:pt x="218" y="268"/>
                        <a:pt x="228" y="258"/>
                        <a:pt x="238" y="248"/>
                      </a:cubicBezTo>
                      <a:lnTo>
                        <a:pt x="258" y="228"/>
                      </a:lnTo>
                      <a:cubicBezTo>
                        <a:pt x="268" y="209"/>
                        <a:pt x="278" y="189"/>
                        <a:pt x="278" y="169"/>
                      </a:cubicBezTo>
                      <a:lnTo>
                        <a:pt x="268" y="139"/>
                      </a:lnTo>
                      <a:cubicBezTo>
                        <a:pt x="268" y="119"/>
                        <a:pt x="258" y="110"/>
                        <a:pt x="238" y="90"/>
                      </a:cubicBezTo>
                      <a:cubicBezTo>
                        <a:pt x="228" y="70"/>
                        <a:pt x="208" y="50"/>
                        <a:pt x="189" y="30"/>
                      </a:cubicBezTo>
                      <a:cubicBezTo>
                        <a:pt x="179" y="20"/>
                        <a:pt x="169" y="20"/>
                        <a:pt x="159" y="11"/>
                      </a:cubicBezTo>
                      <a:cubicBezTo>
                        <a:pt x="139" y="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5"/>
                <p:cNvSpPr/>
                <p:nvPr/>
              </p:nvSpPr>
              <p:spPr>
                <a:xfrm>
                  <a:off x="6680406" y="3574087"/>
                  <a:ext cx="13519" cy="15371"/>
                </a:xfrm>
                <a:custGeom>
                  <a:avLst/>
                  <a:gdLst/>
                  <a:ahLst/>
                  <a:cxnLst/>
                  <a:rect l="l" t="t" r="r" b="b"/>
                  <a:pathLst>
                    <a:path w="219" h="249" extrusionOk="0">
                      <a:moveTo>
                        <a:pt x="80" y="1"/>
                      </a:moveTo>
                      <a:cubicBezTo>
                        <a:pt x="60" y="11"/>
                        <a:pt x="50" y="21"/>
                        <a:pt x="30" y="31"/>
                      </a:cubicBezTo>
                      <a:lnTo>
                        <a:pt x="11" y="50"/>
                      </a:lnTo>
                      <a:cubicBezTo>
                        <a:pt x="1" y="70"/>
                        <a:pt x="1" y="90"/>
                        <a:pt x="1" y="110"/>
                      </a:cubicBezTo>
                      <a:lnTo>
                        <a:pt x="1" y="140"/>
                      </a:lnTo>
                      <a:cubicBezTo>
                        <a:pt x="1" y="149"/>
                        <a:pt x="1" y="169"/>
                        <a:pt x="11" y="179"/>
                      </a:cubicBezTo>
                      <a:cubicBezTo>
                        <a:pt x="11" y="189"/>
                        <a:pt x="21" y="209"/>
                        <a:pt x="30" y="219"/>
                      </a:cubicBezTo>
                      <a:cubicBezTo>
                        <a:pt x="40" y="229"/>
                        <a:pt x="50" y="239"/>
                        <a:pt x="70" y="239"/>
                      </a:cubicBezTo>
                      <a:cubicBezTo>
                        <a:pt x="80" y="248"/>
                        <a:pt x="100" y="248"/>
                        <a:pt x="110" y="248"/>
                      </a:cubicBezTo>
                      <a:lnTo>
                        <a:pt x="139" y="248"/>
                      </a:lnTo>
                      <a:cubicBezTo>
                        <a:pt x="159" y="239"/>
                        <a:pt x="179" y="229"/>
                        <a:pt x="189" y="219"/>
                      </a:cubicBezTo>
                      <a:lnTo>
                        <a:pt x="209" y="199"/>
                      </a:lnTo>
                      <a:cubicBezTo>
                        <a:pt x="219" y="179"/>
                        <a:pt x="219" y="159"/>
                        <a:pt x="219" y="140"/>
                      </a:cubicBezTo>
                      <a:lnTo>
                        <a:pt x="219" y="110"/>
                      </a:lnTo>
                      <a:cubicBezTo>
                        <a:pt x="219" y="100"/>
                        <a:pt x="219" y="80"/>
                        <a:pt x="209" y="70"/>
                      </a:cubicBezTo>
                      <a:cubicBezTo>
                        <a:pt x="209" y="60"/>
                        <a:pt x="199" y="41"/>
                        <a:pt x="189" y="31"/>
                      </a:cubicBezTo>
                      <a:cubicBezTo>
                        <a:pt x="179" y="21"/>
                        <a:pt x="169" y="11"/>
                        <a:pt x="149" y="11"/>
                      </a:cubicBezTo>
                      <a:cubicBezTo>
                        <a:pt x="139" y="1"/>
                        <a:pt x="12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5"/>
                <p:cNvSpPr/>
                <p:nvPr/>
              </p:nvSpPr>
              <p:spPr>
                <a:xfrm>
                  <a:off x="6448227" y="3422532"/>
                  <a:ext cx="14692" cy="14137"/>
                </a:xfrm>
                <a:custGeom>
                  <a:avLst/>
                  <a:gdLst/>
                  <a:ahLst/>
                  <a:cxnLst/>
                  <a:rect l="l" t="t" r="r" b="b"/>
                  <a:pathLst>
                    <a:path w="238" h="229" extrusionOk="0">
                      <a:moveTo>
                        <a:pt x="30" y="60"/>
                      </a:moveTo>
                      <a:lnTo>
                        <a:pt x="30" y="60"/>
                      </a:lnTo>
                      <a:cubicBezTo>
                        <a:pt x="30" y="70"/>
                        <a:pt x="20" y="90"/>
                        <a:pt x="20" y="100"/>
                      </a:cubicBezTo>
                      <a:lnTo>
                        <a:pt x="20" y="90"/>
                      </a:lnTo>
                      <a:lnTo>
                        <a:pt x="30" y="60"/>
                      </a:lnTo>
                      <a:close/>
                      <a:moveTo>
                        <a:pt x="20" y="149"/>
                      </a:moveTo>
                      <a:lnTo>
                        <a:pt x="20" y="149"/>
                      </a:lnTo>
                      <a:cubicBezTo>
                        <a:pt x="30" y="159"/>
                        <a:pt x="30" y="169"/>
                        <a:pt x="40" y="179"/>
                      </a:cubicBezTo>
                      <a:lnTo>
                        <a:pt x="40" y="179"/>
                      </a:lnTo>
                      <a:lnTo>
                        <a:pt x="30" y="169"/>
                      </a:lnTo>
                      <a:lnTo>
                        <a:pt x="20" y="149"/>
                      </a:lnTo>
                      <a:close/>
                      <a:moveTo>
                        <a:pt x="119" y="225"/>
                      </a:moveTo>
                      <a:lnTo>
                        <a:pt x="119" y="225"/>
                      </a:lnTo>
                      <a:cubicBezTo>
                        <a:pt x="121" y="226"/>
                        <a:pt x="124" y="226"/>
                        <a:pt x="126" y="226"/>
                      </a:cubicBezTo>
                      <a:lnTo>
                        <a:pt x="126" y="226"/>
                      </a:lnTo>
                      <a:lnTo>
                        <a:pt x="124" y="227"/>
                      </a:lnTo>
                      <a:lnTo>
                        <a:pt x="124" y="227"/>
                      </a:lnTo>
                      <a:lnTo>
                        <a:pt x="119" y="225"/>
                      </a:lnTo>
                      <a:close/>
                      <a:moveTo>
                        <a:pt x="89" y="1"/>
                      </a:moveTo>
                      <a:lnTo>
                        <a:pt x="59" y="11"/>
                      </a:lnTo>
                      <a:cubicBezTo>
                        <a:pt x="50" y="21"/>
                        <a:pt x="40" y="21"/>
                        <a:pt x="40" y="31"/>
                      </a:cubicBezTo>
                      <a:cubicBezTo>
                        <a:pt x="20" y="50"/>
                        <a:pt x="20" y="50"/>
                        <a:pt x="10" y="70"/>
                      </a:cubicBezTo>
                      <a:cubicBezTo>
                        <a:pt x="10" y="90"/>
                        <a:pt x="0" y="90"/>
                        <a:pt x="0" y="110"/>
                      </a:cubicBezTo>
                      <a:cubicBezTo>
                        <a:pt x="0" y="120"/>
                        <a:pt x="10" y="130"/>
                        <a:pt x="10" y="130"/>
                      </a:cubicBezTo>
                      <a:cubicBezTo>
                        <a:pt x="10" y="130"/>
                        <a:pt x="10" y="140"/>
                        <a:pt x="10" y="149"/>
                      </a:cubicBezTo>
                      <a:cubicBezTo>
                        <a:pt x="10" y="159"/>
                        <a:pt x="20" y="169"/>
                        <a:pt x="20" y="179"/>
                      </a:cubicBezTo>
                      <a:cubicBezTo>
                        <a:pt x="30" y="189"/>
                        <a:pt x="40" y="199"/>
                        <a:pt x="50" y="209"/>
                      </a:cubicBezTo>
                      <a:cubicBezTo>
                        <a:pt x="59" y="219"/>
                        <a:pt x="69" y="219"/>
                        <a:pt x="89" y="229"/>
                      </a:cubicBezTo>
                      <a:lnTo>
                        <a:pt x="129" y="229"/>
                      </a:lnTo>
                      <a:cubicBezTo>
                        <a:pt x="149" y="229"/>
                        <a:pt x="158" y="219"/>
                        <a:pt x="168" y="219"/>
                      </a:cubicBezTo>
                      <a:lnTo>
                        <a:pt x="178" y="212"/>
                      </a:lnTo>
                      <a:lnTo>
                        <a:pt x="178" y="212"/>
                      </a:lnTo>
                      <a:lnTo>
                        <a:pt x="188" y="209"/>
                      </a:lnTo>
                      <a:cubicBezTo>
                        <a:pt x="198" y="199"/>
                        <a:pt x="218" y="189"/>
                        <a:pt x="228" y="169"/>
                      </a:cubicBezTo>
                      <a:cubicBezTo>
                        <a:pt x="228" y="169"/>
                        <a:pt x="234" y="157"/>
                        <a:pt x="232" y="157"/>
                      </a:cubicBezTo>
                      <a:cubicBezTo>
                        <a:pt x="231" y="157"/>
                        <a:pt x="230" y="157"/>
                        <a:pt x="228" y="159"/>
                      </a:cubicBezTo>
                      <a:lnTo>
                        <a:pt x="238" y="149"/>
                      </a:lnTo>
                      <a:cubicBezTo>
                        <a:pt x="238" y="140"/>
                        <a:pt x="238" y="130"/>
                        <a:pt x="238" y="120"/>
                      </a:cubicBezTo>
                      <a:cubicBezTo>
                        <a:pt x="238" y="90"/>
                        <a:pt x="238" y="70"/>
                        <a:pt x="228" y="60"/>
                      </a:cubicBezTo>
                      <a:cubicBezTo>
                        <a:pt x="218" y="41"/>
                        <a:pt x="198" y="31"/>
                        <a:pt x="178" y="11"/>
                      </a:cubicBezTo>
                      <a:cubicBezTo>
                        <a:pt x="178" y="11"/>
                        <a:pt x="168" y="1"/>
                        <a:pt x="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5"/>
                <p:cNvSpPr/>
                <p:nvPr/>
              </p:nvSpPr>
              <p:spPr>
                <a:xfrm>
                  <a:off x="6465327" y="3445805"/>
                  <a:ext cx="14075" cy="15310"/>
                </a:xfrm>
                <a:custGeom>
                  <a:avLst/>
                  <a:gdLst/>
                  <a:ahLst/>
                  <a:cxnLst/>
                  <a:rect l="l" t="t" r="r" b="b"/>
                  <a:pathLst>
                    <a:path w="228" h="248" extrusionOk="0">
                      <a:moveTo>
                        <a:pt x="89" y="0"/>
                      </a:moveTo>
                      <a:cubicBezTo>
                        <a:pt x="70" y="10"/>
                        <a:pt x="50" y="20"/>
                        <a:pt x="40" y="30"/>
                      </a:cubicBezTo>
                      <a:lnTo>
                        <a:pt x="20" y="50"/>
                      </a:lnTo>
                      <a:cubicBezTo>
                        <a:pt x="10" y="69"/>
                        <a:pt x="0" y="89"/>
                        <a:pt x="0" y="109"/>
                      </a:cubicBezTo>
                      <a:lnTo>
                        <a:pt x="0" y="129"/>
                      </a:lnTo>
                      <a:cubicBezTo>
                        <a:pt x="0" y="149"/>
                        <a:pt x="10" y="159"/>
                        <a:pt x="10" y="178"/>
                      </a:cubicBezTo>
                      <a:cubicBezTo>
                        <a:pt x="20" y="188"/>
                        <a:pt x="30" y="198"/>
                        <a:pt x="40" y="208"/>
                      </a:cubicBezTo>
                      <a:cubicBezTo>
                        <a:pt x="50" y="218"/>
                        <a:pt x="60" y="228"/>
                        <a:pt x="70" y="238"/>
                      </a:cubicBezTo>
                      <a:cubicBezTo>
                        <a:pt x="89" y="238"/>
                        <a:pt x="99" y="248"/>
                        <a:pt x="119" y="248"/>
                      </a:cubicBezTo>
                      <a:lnTo>
                        <a:pt x="149" y="238"/>
                      </a:lnTo>
                      <a:cubicBezTo>
                        <a:pt x="169" y="238"/>
                        <a:pt x="178" y="228"/>
                        <a:pt x="198" y="208"/>
                      </a:cubicBezTo>
                      <a:lnTo>
                        <a:pt x="218" y="188"/>
                      </a:lnTo>
                      <a:cubicBezTo>
                        <a:pt x="228" y="168"/>
                        <a:pt x="228" y="149"/>
                        <a:pt x="228" y="129"/>
                      </a:cubicBezTo>
                      <a:lnTo>
                        <a:pt x="228" y="109"/>
                      </a:lnTo>
                      <a:cubicBezTo>
                        <a:pt x="228" y="99"/>
                        <a:pt x="228" y="79"/>
                        <a:pt x="218" y="69"/>
                      </a:cubicBezTo>
                      <a:cubicBezTo>
                        <a:pt x="218" y="60"/>
                        <a:pt x="208" y="40"/>
                        <a:pt x="198" y="30"/>
                      </a:cubicBezTo>
                      <a:cubicBezTo>
                        <a:pt x="188" y="20"/>
                        <a:pt x="169" y="10"/>
                        <a:pt x="159" y="10"/>
                      </a:cubicBezTo>
                      <a:cubicBezTo>
                        <a:pt x="149" y="0"/>
                        <a:pt x="129"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35"/>
              <p:cNvGrpSpPr/>
              <p:nvPr/>
            </p:nvGrpSpPr>
            <p:grpSpPr>
              <a:xfrm>
                <a:off x="6479958" y="3101087"/>
                <a:ext cx="109453" cy="146122"/>
                <a:chOff x="6479958" y="3101087"/>
                <a:chExt cx="109453" cy="146122"/>
              </a:xfrm>
            </p:grpSpPr>
            <p:sp>
              <p:nvSpPr>
                <p:cNvPr id="2422" name="Google Shape;2422;p35"/>
                <p:cNvSpPr/>
                <p:nvPr/>
              </p:nvSpPr>
              <p:spPr>
                <a:xfrm>
                  <a:off x="6503787" y="3151832"/>
                  <a:ext cx="15371" cy="14754"/>
                </a:xfrm>
                <a:custGeom>
                  <a:avLst/>
                  <a:gdLst/>
                  <a:ahLst/>
                  <a:cxnLst/>
                  <a:rect l="l" t="t" r="r" b="b"/>
                  <a:pathLst>
                    <a:path w="249" h="239" extrusionOk="0">
                      <a:moveTo>
                        <a:pt x="209" y="70"/>
                      </a:moveTo>
                      <a:lnTo>
                        <a:pt x="219" y="90"/>
                      </a:lnTo>
                      <a:lnTo>
                        <a:pt x="220" y="93"/>
                      </a:lnTo>
                      <a:lnTo>
                        <a:pt x="220" y="93"/>
                      </a:lnTo>
                      <a:cubicBezTo>
                        <a:pt x="217" y="86"/>
                        <a:pt x="213" y="78"/>
                        <a:pt x="209" y="70"/>
                      </a:cubicBezTo>
                      <a:close/>
                      <a:moveTo>
                        <a:pt x="40" y="70"/>
                      </a:moveTo>
                      <a:lnTo>
                        <a:pt x="40" y="70"/>
                      </a:lnTo>
                      <a:cubicBezTo>
                        <a:pt x="31" y="80"/>
                        <a:pt x="21" y="100"/>
                        <a:pt x="21" y="110"/>
                      </a:cubicBezTo>
                      <a:lnTo>
                        <a:pt x="21" y="90"/>
                      </a:lnTo>
                      <a:lnTo>
                        <a:pt x="40" y="70"/>
                      </a:lnTo>
                      <a:close/>
                      <a:moveTo>
                        <a:pt x="227" y="114"/>
                      </a:moveTo>
                      <a:lnTo>
                        <a:pt x="229" y="119"/>
                      </a:lnTo>
                      <a:lnTo>
                        <a:pt x="228" y="121"/>
                      </a:lnTo>
                      <a:lnTo>
                        <a:pt x="228" y="121"/>
                      </a:lnTo>
                      <a:cubicBezTo>
                        <a:pt x="228" y="119"/>
                        <a:pt x="227" y="116"/>
                        <a:pt x="227" y="114"/>
                      </a:cubicBezTo>
                      <a:close/>
                      <a:moveTo>
                        <a:pt x="80" y="218"/>
                      </a:moveTo>
                      <a:lnTo>
                        <a:pt x="100" y="228"/>
                      </a:lnTo>
                      <a:lnTo>
                        <a:pt x="70" y="218"/>
                      </a:lnTo>
                      <a:close/>
                      <a:moveTo>
                        <a:pt x="120" y="1"/>
                      </a:moveTo>
                      <a:cubicBezTo>
                        <a:pt x="110" y="1"/>
                        <a:pt x="100" y="11"/>
                        <a:pt x="90" y="11"/>
                      </a:cubicBezTo>
                      <a:cubicBezTo>
                        <a:pt x="80" y="11"/>
                        <a:pt x="70" y="20"/>
                        <a:pt x="60" y="20"/>
                      </a:cubicBezTo>
                      <a:cubicBezTo>
                        <a:pt x="50" y="20"/>
                        <a:pt x="40" y="30"/>
                        <a:pt x="31" y="40"/>
                      </a:cubicBezTo>
                      <a:cubicBezTo>
                        <a:pt x="31" y="50"/>
                        <a:pt x="21" y="50"/>
                        <a:pt x="11" y="60"/>
                      </a:cubicBezTo>
                      <a:cubicBezTo>
                        <a:pt x="11" y="60"/>
                        <a:pt x="1" y="90"/>
                        <a:pt x="1" y="90"/>
                      </a:cubicBezTo>
                      <a:cubicBezTo>
                        <a:pt x="1" y="100"/>
                        <a:pt x="1" y="110"/>
                        <a:pt x="1" y="119"/>
                      </a:cubicBezTo>
                      <a:cubicBezTo>
                        <a:pt x="1" y="139"/>
                        <a:pt x="11" y="169"/>
                        <a:pt x="21" y="179"/>
                      </a:cubicBezTo>
                      <a:cubicBezTo>
                        <a:pt x="21" y="199"/>
                        <a:pt x="31" y="209"/>
                        <a:pt x="40" y="209"/>
                      </a:cubicBezTo>
                      <a:cubicBezTo>
                        <a:pt x="60" y="218"/>
                        <a:pt x="70" y="228"/>
                        <a:pt x="80" y="228"/>
                      </a:cubicBezTo>
                      <a:cubicBezTo>
                        <a:pt x="100" y="238"/>
                        <a:pt x="110" y="238"/>
                        <a:pt x="130" y="238"/>
                      </a:cubicBezTo>
                      <a:cubicBezTo>
                        <a:pt x="134" y="238"/>
                        <a:pt x="140" y="236"/>
                        <a:pt x="147" y="233"/>
                      </a:cubicBezTo>
                      <a:lnTo>
                        <a:pt x="147" y="233"/>
                      </a:lnTo>
                      <a:cubicBezTo>
                        <a:pt x="151" y="232"/>
                        <a:pt x="155" y="230"/>
                        <a:pt x="159" y="228"/>
                      </a:cubicBezTo>
                      <a:lnTo>
                        <a:pt x="189" y="218"/>
                      </a:lnTo>
                      <a:cubicBezTo>
                        <a:pt x="209" y="209"/>
                        <a:pt x="219" y="199"/>
                        <a:pt x="229" y="179"/>
                      </a:cubicBezTo>
                      <a:cubicBezTo>
                        <a:pt x="229" y="169"/>
                        <a:pt x="238" y="159"/>
                        <a:pt x="238" y="149"/>
                      </a:cubicBezTo>
                      <a:cubicBezTo>
                        <a:pt x="238" y="139"/>
                        <a:pt x="238" y="129"/>
                        <a:pt x="248" y="119"/>
                      </a:cubicBezTo>
                      <a:cubicBezTo>
                        <a:pt x="248" y="100"/>
                        <a:pt x="238" y="80"/>
                        <a:pt x="229" y="60"/>
                      </a:cubicBezTo>
                      <a:cubicBezTo>
                        <a:pt x="219" y="40"/>
                        <a:pt x="209" y="30"/>
                        <a:pt x="189" y="20"/>
                      </a:cubicBezTo>
                      <a:cubicBezTo>
                        <a:pt x="181" y="20"/>
                        <a:pt x="160" y="8"/>
                        <a:pt x="158" y="8"/>
                      </a:cubicBezTo>
                      <a:cubicBezTo>
                        <a:pt x="157" y="8"/>
                        <a:pt x="157" y="9"/>
                        <a:pt x="159" y="11"/>
                      </a:cubicBezTo>
                      <a:cubicBezTo>
                        <a:pt x="139" y="11"/>
                        <a:pt x="130" y="1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5"/>
                <p:cNvSpPr/>
                <p:nvPr/>
              </p:nvSpPr>
              <p:spPr>
                <a:xfrm>
                  <a:off x="6479958" y="3189119"/>
                  <a:ext cx="17162" cy="15310"/>
                </a:xfrm>
                <a:custGeom>
                  <a:avLst/>
                  <a:gdLst/>
                  <a:ahLst/>
                  <a:cxnLst/>
                  <a:rect l="l" t="t" r="r" b="b"/>
                  <a:pathLst>
                    <a:path w="278" h="248" extrusionOk="0">
                      <a:moveTo>
                        <a:pt x="159" y="0"/>
                      </a:moveTo>
                      <a:cubicBezTo>
                        <a:pt x="139" y="0"/>
                        <a:pt x="120" y="10"/>
                        <a:pt x="110" y="20"/>
                      </a:cubicBezTo>
                      <a:lnTo>
                        <a:pt x="50" y="50"/>
                      </a:lnTo>
                      <a:cubicBezTo>
                        <a:pt x="40" y="50"/>
                        <a:pt x="31" y="60"/>
                        <a:pt x="21" y="70"/>
                      </a:cubicBezTo>
                      <a:cubicBezTo>
                        <a:pt x="11" y="90"/>
                        <a:pt x="11" y="99"/>
                        <a:pt x="1" y="109"/>
                      </a:cubicBezTo>
                      <a:cubicBezTo>
                        <a:pt x="1" y="129"/>
                        <a:pt x="1" y="139"/>
                        <a:pt x="1" y="159"/>
                      </a:cubicBezTo>
                      <a:cubicBezTo>
                        <a:pt x="1" y="169"/>
                        <a:pt x="1" y="189"/>
                        <a:pt x="11" y="198"/>
                      </a:cubicBezTo>
                      <a:lnTo>
                        <a:pt x="31" y="218"/>
                      </a:lnTo>
                      <a:cubicBezTo>
                        <a:pt x="40" y="228"/>
                        <a:pt x="60" y="248"/>
                        <a:pt x="80" y="248"/>
                      </a:cubicBezTo>
                      <a:lnTo>
                        <a:pt x="110" y="248"/>
                      </a:lnTo>
                      <a:cubicBezTo>
                        <a:pt x="130" y="248"/>
                        <a:pt x="149" y="248"/>
                        <a:pt x="169" y="238"/>
                      </a:cubicBezTo>
                      <a:lnTo>
                        <a:pt x="219" y="208"/>
                      </a:lnTo>
                      <a:cubicBezTo>
                        <a:pt x="228" y="208"/>
                        <a:pt x="238" y="198"/>
                        <a:pt x="248" y="179"/>
                      </a:cubicBezTo>
                      <a:cubicBezTo>
                        <a:pt x="258" y="169"/>
                        <a:pt x="268" y="159"/>
                        <a:pt x="268" y="149"/>
                      </a:cubicBezTo>
                      <a:cubicBezTo>
                        <a:pt x="278" y="129"/>
                        <a:pt x="278" y="119"/>
                        <a:pt x="268" y="99"/>
                      </a:cubicBezTo>
                      <a:cubicBezTo>
                        <a:pt x="268" y="90"/>
                        <a:pt x="268" y="70"/>
                        <a:pt x="258" y="60"/>
                      </a:cubicBezTo>
                      <a:lnTo>
                        <a:pt x="238" y="40"/>
                      </a:lnTo>
                      <a:cubicBezTo>
                        <a:pt x="228" y="20"/>
                        <a:pt x="209" y="10"/>
                        <a:pt x="189" y="10"/>
                      </a:cubicBezTo>
                      <a:lnTo>
                        <a:pt x="1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5"/>
                <p:cNvSpPr/>
                <p:nvPr/>
              </p:nvSpPr>
              <p:spPr>
                <a:xfrm>
                  <a:off x="6519714" y="3228813"/>
                  <a:ext cx="15310" cy="18396"/>
                </a:xfrm>
                <a:custGeom>
                  <a:avLst/>
                  <a:gdLst/>
                  <a:ahLst/>
                  <a:cxnLst/>
                  <a:rect l="l" t="t" r="r" b="b"/>
                  <a:pathLst>
                    <a:path w="248" h="298" extrusionOk="0">
                      <a:moveTo>
                        <a:pt x="79" y="1"/>
                      </a:moveTo>
                      <a:lnTo>
                        <a:pt x="60" y="11"/>
                      </a:lnTo>
                      <a:cubicBezTo>
                        <a:pt x="40" y="21"/>
                        <a:pt x="30" y="41"/>
                        <a:pt x="20" y="50"/>
                      </a:cubicBezTo>
                      <a:lnTo>
                        <a:pt x="10" y="80"/>
                      </a:lnTo>
                      <a:cubicBezTo>
                        <a:pt x="0" y="100"/>
                        <a:pt x="0" y="120"/>
                        <a:pt x="10" y="140"/>
                      </a:cubicBezTo>
                      <a:cubicBezTo>
                        <a:pt x="20" y="169"/>
                        <a:pt x="20" y="189"/>
                        <a:pt x="30" y="219"/>
                      </a:cubicBezTo>
                      <a:cubicBezTo>
                        <a:pt x="40" y="229"/>
                        <a:pt x="40" y="248"/>
                        <a:pt x="50" y="258"/>
                      </a:cubicBezTo>
                      <a:cubicBezTo>
                        <a:pt x="60" y="268"/>
                        <a:pt x="70" y="278"/>
                        <a:pt x="79" y="288"/>
                      </a:cubicBezTo>
                      <a:cubicBezTo>
                        <a:pt x="99" y="288"/>
                        <a:pt x="109" y="298"/>
                        <a:pt x="129" y="298"/>
                      </a:cubicBezTo>
                      <a:lnTo>
                        <a:pt x="169" y="298"/>
                      </a:lnTo>
                      <a:lnTo>
                        <a:pt x="198" y="288"/>
                      </a:lnTo>
                      <a:cubicBezTo>
                        <a:pt x="218" y="278"/>
                        <a:pt x="228" y="258"/>
                        <a:pt x="238" y="248"/>
                      </a:cubicBezTo>
                      <a:lnTo>
                        <a:pt x="248" y="219"/>
                      </a:lnTo>
                      <a:cubicBezTo>
                        <a:pt x="248" y="199"/>
                        <a:pt x="248" y="179"/>
                        <a:pt x="248" y="159"/>
                      </a:cubicBezTo>
                      <a:cubicBezTo>
                        <a:pt x="238" y="130"/>
                        <a:pt x="228" y="110"/>
                        <a:pt x="218" y="80"/>
                      </a:cubicBezTo>
                      <a:cubicBezTo>
                        <a:pt x="218" y="70"/>
                        <a:pt x="208" y="50"/>
                        <a:pt x="198" y="41"/>
                      </a:cubicBezTo>
                      <a:cubicBezTo>
                        <a:pt x="198" y="31"/>
                        <a:pt x="178" y="21"/>
                        <a:pt x="169" y="11"/>
                      </a:cubicBezTo>
                      <a:cubicBezTo>
                        <a:pt x="15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5"/>
                <p:cNvSpPr/>
                <p:nvPr/>
              </p:nvSpPr>
              <p:spPr>
                <a:xfrm>
                  <a:off x="6544778" y="3186032"/>
                  <a:ext cx="17779" cy="14137"/>
                </a:xfrm>
                <a:custGeom>
                  <a:avLst/>
                  <a:gdLst/>
                  <a:ahLst/>
                  <a:cxnLst/>
                  <a:rect l="l" t="t" r="r" b="b"/>
                  <a:pathLst>
                    <a:path w="288" h="229" extrusionOk="0">
                      <a:moveTo>
                        <a:pt x="139" y="1"/>
                      </a:moveTo>
                      <a:cubicBezTo>
                        <a:pt x="0" y="1"/>
                        <a:pt x="0" y="229"/>
                        <a:pt x="139" y="229"/>
                      </a:cubicBezTo>
                      <a:cubicBezTo>
                        <a:pt x="287" y="229"/>
                        <a:pt x="287"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5"/>
                <p:cNvSpPr/>
                <p:nvPr/>
              </p:nvSpPr>
              <p:spPr>
                <a:xfrm>
                  <a:off x="6571632" y="3112137"/>
                  <a:ext cx="17779" cy="13458"/>
                </a:xfrm>
                <a:custGeom>
                  <a:avLst/>
                  <a:gdLst/>
                  <a:ahLst/>
                  <a:cxnLst/>
                  <a:rect l="l" t="t" r="r" b="b"/>
                  <a:pathLst>
                    <a:path w="288" h="218" extrusionOk="0">
                      <a:moveTo>
                        <a:pt x="149" y="0"/>
                      </a:moveTo>
                      <a:cubicBezTo>
                        <a:pt x="1" y="0"/>
                        <a:pt x="1" y="218"/>
                        <a:pt x="149" y="218"/>
                      </a:cubicBezTo>
                      <a:cubicBezTo>
                        <a:pt x="288" y="21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5"/>
                <p:cNvSpPr/>
                <p:nvPr/>
              </p:nvSpPr>
              <p:spPr>
                <a:xfrm>
                  <a:off x="6519097" y="3101087"/>
                  <a:ext cx="13519" cy="15371"/>
                </a:xfrm>
                <a:custGeom>
                  <a:avLst/>
                  <a:gdLst/>
                  <a:ahLst/>
                  <a:cxnLst/>
                  <a:rect l="l" t="t" r="r" b="b"/>
                  <a:pathLst>
                    <a:path w="219" h="249" extrusionOk="0">
                      <a:moveTo>
                        <a:pt x="109" y="1"/>
                      </a:moveTo>
                      <a:lnTo>
                        <a:pt x="80" y="11"/>
                      </a:lnTo>
                      <a:cubicBezTo>
                        <a:pt x="60" y="11"/>
                        <a:pt x="40" y="21"/>
                        <a:pt x="30" y="41"/>
                      </a:cubicBezTo>
                      <a:lnTo>
                        <a:pt x="10" y="60"/>
                      </a:lnTo>
                      <a:cubicBezTo>
                        <a:pt x="0" y="80"/>
                        <a:pt x="0" y="100"/>
                        <a:pt x="0" y="120"/>
                      </a:cubicBezTo>
                      <a:lnTo>
                        <a:pt x="0" y="140"/>
                      </a:lnTo>
                      <a:cubicBezTo>
                        <a:pt x="0" y="149"/>
                        <a:pt x="0" y="169"/>
                        <a:pt x="10" y="179"/>
                      </a:cubicBezTo>
                      <a:cubicBezTo>
                        <a:pt x="10" y="189"/>
                        <a:pt x="20" y="209"/>
                        <a:pt x="30" y="219"/>
                      </a:cubicBezTo>
                      <a:cubicBezTo>
                        <a:pt x="40" y="229"/>
                        <a:pt x="50" y="239"/>
                        <a:pt x="70" y="239"/>
                      </a:cubicBezTo>
                      <a:cubicBezTo>
                        <a:pt x="80" y="248"/>
                        <a:pt x="89" y="248"/>
                        <a:pt x="109" y="248"/>
                      </a:cubicBezTo>
                      <a:lnTo>
                        <a:pt x="139" y="248"/>
                      </a:lnTo>
                      <a:cubicBezTo>
                        <a:pt x="159" y="239"/>
                        <a:pt x="179" y="229"/>
                        <a:pt x="188" y="219"/>
                      </a:cubicBezTo>
                      <a:lnTo>
                        <a:pt x="208" y="199"/>
                      </a:lnTo>
                      <a:cubicBezTo>
                        <a:pt x="218" y="179"/>
                        <a:pt x="218" y="159"/>
                        <a:pt x="218" y="140"/>
                      </a:cubicBezTo>
                      <a:lnTo>
                        <a:pt x="218" y="120"/>
                      </a:lnTo>
                      <a:cubicBezTo>
                        <a:pt x="218" y="100"/>
                        <a:pt x="218" y="90"/>
                        <a:pt x="208" y="70"/>
                      </a:cubicBezTo>
                      <a:cubicBezTo>
                        <a:pt x="208" y="60"/>
                        <a:pt x="198" y="50"/>
                        <a:pt x="188" y="41"/>
                      </a:cubicBezTo>
                      <a:cubicBezTo>
                        <a:pt x="179" y="31"/>
                        <a:pt x="169" y="21"/>
                        <a:pt x="149" y="11"/>
                      </a:cubicBezTo>
                      <a:cubicBezTo>
                        <a:pt x="139" y="1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5"/>
                <p:cNvSpPr/>
                <p:nvPr/>
              </p:nvSpPr>
              <p:spPr>
                <a:xfrm>
                  <a:off x="6549655" y="3105409"/>
                  <a:ext cx="15310" cy="13519"/>
                </a:xfrm>
                <a:custGeom>
                  <a:avLst/>
                  <a:gdLst/>
                  <a:ahLst/>
                  <a:cxnLst/>
                  <a:rect l="l" t="t" r="r" b="b"/>
                  <a:pathLst>
                    <a:path w="248" h="219" extrusionOk="0">
                      <a:moveTo>
                        <a:pt x="119" y="0"/>
                      </a:moveTo>
                      <a:cubicBezTo>
                        <a:pt x="99" y="0"/>
                        <a:pt x="89" y="0"/>
                        <a:pt x="70" y="10"/>
                      </a:cubicBezTo>
                      <a:cubicBezTo>
                        <a:pt x="60" y="10"/>
                        <a:pt x="50" y="20"/>
                        <a:pt x="40" y="30"/>
                      </a:cubicBezTo>
                      <a:cubicBezTo>
                        <a:pt x="20" y="40"/>
                        <a:pt x="20" y="50"/>
                        <a:pt x="10" y="70"/>
                      </a:cubicBezTo>
                      <a:cubicBezTo>
                        <a:pt x="0" y="79"/>
                        <a:pt x="0" y="99"/>
                        <a:pt x="0" y="109"/>
                      </a:cubicBezTo>
                      <a:lnTo>
                        <a:pt x="10" y="139"/>
                      </a:lnTo>
                      <a:cubicBezTo>
                        <a:pt x="10" y="159"/>
                        <a:pt x="20" y="178"/>
                        <a:pt x="30" y="188"/>
                      </a:cubicBezTo>
                      <a:lnTo>
                        <a:pt x="60" y="208"/>
                      </a:lnTo>
                      <a:cubicBezTo>
                        <a:pt x="70" y="218"/>
                        <a:pt x="89" y="218"/>
                        <a:pt x="109" y="218"/>
                      </a:cubicBezTo>
                      <a:lnTo>
                        <a:pt x="129" y="218"/>
                      </a:lnTo>
                      <a:cubicBezTo>
                        <a:pt x="149" y="218"/>
                        <a:pt x="159" y="218"/>
                        <a:pt x="179" y="208"/>
                      </a:cubicBezTo>
                      <a:cubicBezTo>
                        <a:pt x="188" y="208"/>
                        <a:pt x="198" y="198"/>
                        <a:pt x="208" y="188"/>
                      </a:cubicBezTo>
                      <a:cubicBezTo>
                        <a:pt x="228" y="178"/>
                        <a:pt x="228" y="169"/>
                        <a:pt x="238" y="149"/>
                      </a:cubicBezTo>
                      <a:cubicBezTo>
                        <a:pt x="248" y="139"/>
                        <a:pt x="248" y="129"/>
                        <a:pt x="248" y="109"/>
                      </a:cubicBezTo>
                      <a:lnTo>
                        <a:pt x="238" y="79"/>
                      </a:lnTo>
                      <a:cubicBezTo>
                        <a:pt x="238" y="60"/>
                        <a:pt x="228" y="50"/>
                        <a:pt x="218" y="30"/>
                      </a:cubicBezTo>
                      <a:lnTo>
                        <a:pt x="188" y="10"/>
                      </a:lnTo>
                      <a:cubicBezTo>
                        <a:pt x="179" y="0"/>
                        <a:pt x="159"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35"/>
              <p:cNvGrpSpPr/>
              <p:nvPr/>
            </p:nvGrpSpPr>
            <p:grpSpPr>
              <a:xfrm>
                <a:off x="7438182" y="2838968"/>
                <a:ext cx="120441" cy="308666"/>
                <a:chOff x="7438182" y="2838968"/>
                <a:chExt cx="120441" cy="308666"/>
              </a:xfrm>
            </p:grpSpPr>
            <p:sp>
              <p:nvSpPr>
                <p:cNvPr id="2430" name="Google Shape;2430;p35"/>
                <p:cNvSpPr/>
                <p:nvPr/>
              </p:nvSpPr>
              <p:spPr>
                <a:xfrm>
                  <a:off x="7456516" y="2838968"/>
                  <a:ext cx="14137" cy="15927"/>
                </a:xfrm>
                <a:custGeom>
                  <a:avLst/>
                  <a:gdLst/>
                  <a:ahLst/>
                  <a:cxnLst/>
                  <a:rect l="l" t="t" r="r" b="b"/>
                  <a:pathLst>
                    <a:path w="229" h="258" extrusionOk="0">
                      <a:moveTo>
                        <a:pt x="110" y="0"/>
                      </a:moveTo>
                      <a:lnTo>
                        <a:pt x="80" y="10"/>
                      </a:lnTo>
                      <a:cubicBezTo>
                        <a:pt x="60" y="10"/>
                        <a:pt x="50" y="20"/>
                        <a:pt x="30" y="40"/>
                      </a:cubicBezTo>
                      <a:lnTo>
                        <a:pt x="21" y="60"/>
                      </a:lnTo>
                      <a:cubicBezTo>
                        <a:pt x="11" y="79"/>
                        <a:pt x="1" y="99"/>
                        <a:pt x="1" y="119"/>
                      </a:cubicBezTo>
                      <a:cubicBezTo>
                        <a:pt x="1" y="129"/>
                        <a:pt x="1" y="139"/>
                        <a:pt x="1" y="149"/>
                      </a:cubicBezTo>
                      <a:cubicBezTo>
                        <a:pt x="1" y="159"/>
                        <a:pt x="1" y="178"/>
                        <a:pt x="11" y="188"/>
                      </a:cubicBezTo>
                      <a:cubicBezTo>
                        <a:pt x="11" y="198"/>
                        <a:pt x="21" y="218"/>
                        <a:pt x="30" y="228"/>
                      </a:cubicBezTo>
                      <a:cubicBezTo>
                        <a:pt x="40" y="238"/>
                        <a:pt x="50" y="248"/>
                        <a:pt x="70" y="248"/>
                      </a:cubicBezTo>
                      <a:cubicBezTo>
                        <a:pt x="80" y="258"/>
                        <a:pt x="100" y="258"/>
                        <a:pt x="110" y="258"/>
                      </a:cubicBezTo>
                      <a:lnTo>
                        <a:pt x="139" y="258"/>
                      </a:lnTo>
                      <a:cubicBezTo>
                        <a:pt x="159" y="248"/>
                        <a:pt x="179" y="238"/>
                        <a:pt x="189" y="228"/>
                      </a:cubicBezTo>
                      <a:lnTo>
                        <a:pt x="209" y="208"/>
                      </a:lnTo>
                      <a:cubicBezTo>
                        <a:pt x="218" y="188"/>
                        <a:pt x="218" y="169"/>
                        <a:pt x="218" y="149"/>
                      </a:cubicBezTo>
                      <a:cubicBezTo>
                        <a:pt x="218" y="139"/>
                        <a:pt x="228" y="129"/>
                        <a:pt x="228" y="119"/>
                      </a:cubicBezTo>
                      <a:cubicBezTo>
                        <a:pt x="228" y="99"/>
                        <a:pt x="228" y="89"/>
                        <a:pt x="218" y="70"/>
                      </a:cubicBezTo>
                      <a:cubicBezTo>
                        <a:pt x="209" y="60"/>
                        <a:pt x="199" y="50"/>
                        <a:pt x="189" y="40"/>
                      </a:cubicBezTo>
                      <a:cubicBezTo>
                        <a:pt x="179" y="30"/>
                        <a:pt x="169" y="20"/>
                        <a:pt x="159" y="10"/>
                      </a:cubicBezTo>
                      <a:cubicBezTo>
                        <a:pt x="139" y="10"/>
                        <a:pt x="12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5"/>
                <p:cNvSpPr/>
                <p:nvPr/>
              </p:nvSpPr>
              <p:spPr>
                <a:xfrm>
                  <a:off x="7438182" y="2871316"/>
                  <a:ext cx="14754" cy="14137"/>
                </a:xfrm>
                <a:custGeom>
                  <a:avLst/>
                  <a:gdLst/>
                  <a:ahLst/>
                  <a:cxnLst/>
                  <a:rect l="l" t="t" r="r" b="b"/>
                  <a:pathLst>
                    <a:path w="239" h="229" extrusionOk="0">
                      <a:moveTo>
                        <a:pt x="110" y="1"/>
                      </a:moveTo>
                      <a:cubicBezTo>
                        <a:pt x="100" y="1"/>
                        <a:pt x="80" y="11"/>
                        <a:pt x="70" y="11"/>
                      </a:cubicBezTo>
                      <a:cubicBezTo>
                        <a:pt x="50" y="21"/>
                        <a:pt x="40" y="31"/>
                        <a:pt x="30" y="41"/>
                      </a:cubicBezTo>
                      <a:cubicBezTo>
                        <a:pt x="21" y="50"/>
                        <a:pt x="11" y="60"/>
                        <a:pt x="11" y="70"/>
                      </a:cubicBezTo>
                      <a:cubicBezTo>
                        <a:pt x="1" y="90"/>
                        <a:pt x="1" y="100"/>
                        <a:pt x="1" y="120"/>
                      </a:cubicBezTo>
                      <a:lnTo>
                        <a:pt x="1" y="149"/>
                      </a:lnTo>
                      <a:cubicBezTo>
                        <a:pt x="11" y="169"/>
                        <a:pt x="21" y="179"/>
                        <a:pt x="30" y="199"/>
                      </a:cubicBezTo>
                      <a:lnTo>
                        <a:pt x="50" y="219"/>
                      </a:lnTo>
                      <a:cubicBezTo>
                        <a:pt x="70" y="229"/>
                        <a:pt x="90" y="229"/>
                        <a:pt x="110" y="229"/>
                      </a:cubicBezTo>
                      <a:lnTo>
                        <a:pt x="129" y="229"/>
                      </a:lnTo>
                      <a:cubicBezTo>
                        <a:pt x="139" y="229"/>
                        <a:pt x="159" y="229"/>
                        <a:pt x="169" y="219"/>
                      </a:cubicBezTo>
                      <a:cubicBezTo>
                        <a:pt x="189" y="219"/>
                        <a:pt x="199" y="209"/>
                        <a:pt x="209" y="199"/>
                      </a:cubicBezTo>
                      <a:cubicBezTo>
                        <a:pt x="219" y="189"/>
                        <a:pt x="228" y="169"/>
                        <a:pt x="228" y="159"/>
                      </a:cubicBezTo>
                      <a:cubicBezTo>
                        <a:pt x="238" y="149"/>
                        <a:pt x="238" y="130"/>
                        <a:pt x="238" y="120"/>
                      </a:cubicBezTo>
                      <a:lnTo>
                        <a:pt x="238" y="90"/>
                      </a:lnTo>
                      <a:cubicBezTo>
                        <a:pt x="228" y="70"/>
                        <a:pt x="219" y="50"/>
                        <a:pt x="209" y="41"/>
                      </a:cubicBezTo>
                      <a:lnTo>
                        <a:pt x="189" y="21"/>
                      </a:lnTo>
                      <a:cubicBezTo>
                        <a:pt x="169" y="11"/>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5"/>
                <p:cNvSpPr/>
                <p:nvPr/>
              </p:nvSpPr>
              <p:spPr>
                <a:xfrm>
                  <a:off x="7469357" y="2888478"/>
                  <a:ext cx="17779" cy="14075"/>
                </a:xfrm>
                <a:custGeom>
                  <a:avLst/>
                  <a:gdLst/>
                  <a:ahLst/>
                  <a:cxnLst/>
                  <a:rect l="l" t="t" r="r" b="b"/>
                  <a:pathLst>
                    <a:path w="288" h="228" extrusionOk="0">
                      <a:moveTo>
                        <a:pt x="149" y="0"/>
                      </a:moveTo>
                      <a:cubicBezTo>
                        <a:pt x="1" y="0"/>
                        <a:pt x="1" y="228"/>
                        <a:pt x="149" y="228"/>
                      </a:cubicBezTo>
                      <a:cubicBezTo>
                        <a:pt x="288" y="228"/>
                        <a:pt x="28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5"/>
                <p:cNvSpPr/>
                <p:nvPr/>
              </p:nvSpPr>
              <p:spPr>
                <a:xfrm>
                  <a:off x="7512755" y="3042441"/>
                  <a:ext cx="14137" cy="15371"/>
                </a:xfrm>
                <a:custGeom>
                  <a:avLst/>
                  <a:gdLst/>
                  <a:ahLst/>
                  <a:cxnLst/>
                  <a:rect l="l" t="t" r="r" b="b"/>
                  <a:pathLst>
                    <a:path w="229" h="249" extrusionOk="0">
                      <a:moveTo>
                        <a:pt x="109" y="1"/>
                      </a:moveTo>
                      <a:lnTo>
                        <a:pt x="80" y="11"/>
                      </a:lnTo>
                      <a:cubicBezTo>
                        <a:pt x="70" y="11"/>
                        <a:pt x="50" y="20"/>
                        <a:pt x="30" y="40"/>
                      </a:cubicBezTo>
                      <a:lnTo>
                        <a:pt x="20" y="60"/>
                      </a:lnTo>
                      <a:cubicBezTo>
                        <a:pt x="10" y="80"/>
                        <a:pt x="0" y="90"/>
                        <a:pt x="0" y="110"/>
                      </a:cubicBezTo>
                      <a:lnTo>
                        <a:pt x="0" y="139"/>
                      </a:lnTo>
                      <a:cubicBezTo>
                        <a:pt x="0" y="149"/>
                        <a:pt x="0" y="169"/>
                        <a:pt x="10" y="179"/>
                      </a:cubicBezTo>
                      <a:cubicBezTo>
                        <a:pt x="20" y="189"/>
                        <a:pt x="30" y="209"/>
                        <a:pt x="40" y="218"/>
                      </a:cubicBezTo>
                      <a:cubicBezTo>
                        <a:pt x="50" y="228"/>
                        <a:pt x="60" y="228"/>
                        <a:pt x="70" y="238"/>
                      </a:cubicBezTo>
                      <a:cubicBezTo>
                        <a:pt x="90" y="248"/>
                        <a:pt x="99" y="248"/>
                        <a:pt x="119" y="248"/>
                      </a:cubicBezTo>
                      <a:lnTo>
                        <a:pt x="149" y="248"/>
                      </a:lnTo>
                      <a:cubicBezTo>
                        <a:pt x="169" y="238"/>
                        <a:pt x="179" y="228"/>
                        <a:pt x="198" y="218"/>
                      </a:cubicBezTo>
                      <a:lnTo>
                        <a:pt x="208" y="189"/>
                      </a:lnTo>
                      <a:cubicBezTo>
                        <a:pt x="218" y="179"/>
                        <a:pt x="228" y="159"/>
                        <a:pt x="228" y="139"/>
                      </a:cubicBezTo>
                      <a:lnTo>
                        <a:pt x="228" y="119"/>
                      </a:lnTo>
                      <a:cubicBezTo>
                        <a:pt x="228" y="100"/>
                        <a:pt x="228" y="90"/>
                        <a:pt x="218" y="70"/>
                      </a:cubicBezTo>
                      <a:cubicBezTo>
                        <a:pt x="208" y="60"/>
                        <a:pt x="208" y="50"/>
                        <a:pt x="198" y="40"/>
                      </a:cubicBezTo>
                      <a:cubicBezTo>
                        <a:pt x="189" y="30"/>
                        <a:pt x="169" y="20"/>
                        <a:pt x="159" y="11"/>
                      </a:cubicBezTo>
                      <a:cubicBezTo>
                        <a:pt x="139" y="11"/>
                        <a:pt x="129"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5"/>
                <p:cNvSpPr/>
                <p:nvPr/>
              </p:nvSpPr>
              <p:spPr>
                <a:xfrm>
                  <a:off x="7494421" y="3085839"/>
                  <a:ext cx="14137" cy="13952"/>
                </a:xfrm>
                <a:custGeom>
                  <a:avLst/>
                  <a:gdLst/>
                  <a:ahLst/>
                  <a:cxnLst/>
                  <a:rect l="l" t="t" r="r" b="b"/>
                  <a:pathLst>
                    <a:path w="229" h="226" extrusionOk="0">
                      <a:moveTo>
                        <a:pt x="189" y="188"/>
                      </a:moveTo>
                      <a:lnTo>
                        <a:pt x="189" y="189"/>
                      </a:lnTo>
                      <a:lnTo>
                        <a:pt x="188" y="189"/>
                      </a:lnTo>
                      <a:lnTo>
                        <a:pt x="188" y="189"/>
                      </a:lnTo>
                      <a:cubicBezTo>
                        <a:pt x="188" y="189"/>
                        <a:pt x="188" y="188"/>
                        <a:pt x="189" y="188"/>
                      </a:cubicBezTo>
                      <a:close/>
                      <a:moveTo>
                        <a:pt x="80" y="1"/>
                      </a:moveTo>
                      <a:cubicBezTo>
                        <a:pt x="80" y="1"/>
                        <a:pt x="50" y="10"/>
                        <a:pt x="50" y="10"/>
                      </a:cubicBezTo>
                      <a:cubicBezTo>
                        <a:pt x="50" y="10"/>
                        <a:pt x="30" y="30"/>
                        <a:pt x="30" y="30"/>
                      </a:cubicBezTo>
                      <a:lnTo>
                        <a:pt x="10" y="50"/>
                      </a:lnTo>
                      <a:cubicBezTo>
                        <a:pt x="10" y="50"/>
                        <a:pt x="0" y="80"/>
                        <a:pt x="0" y="80"/>
                      </a:cubicBezTo>
                      <a:cubicBezTo>
                        <a:pt x="0" y="90"/>
                        <a:pt x="0" y="109"/>
                        <a:pt x="0" y="109"/>
                      </a:cubicBezTo>
                      <a:cubicBezTo>
                        <a:pt x="0" y="119"/>
                        <a:pt x="0" y="139"/>
                        <a:pt x="0" y="139"/>
                      </a:cubicBezTo>
                      <a:lnTo>
                        <a:pt x="10" y="169"/>
                      </a:lnTo>
                      <a:cubicBezTo>
                        <a:pt x="20" y="179"/>
                        <a:pt x="20" y="189"/>
                        <a:pt x="30" y="189"/>
                      </a:cubicBezTo>
                      <a:cubicBezTo>
                        <a:pt x="30" y="189"/>
                        <a:pt x="40" y="199"/>
                        <a:pt x="40" y="199"/>
                      </a:cubicBezTo>
                      <a:cubicBezTo>
                        <a:pt x="50" y="208"/>
                        <a:pt x="50" y="208"/>
                        <a:pt x="50" y="208"/>
                      </a:cubicBezTo>
                      <a:cubicBezTo>
                        <a:pt x="60" y="218"/>
                        <a:pt x="70" y="218"/>
                        <a:pt x="80" y="218"/>
                      </a:cubicBezTo>
                      <a:cubicBezTo>
                        <a:pt x="90" y="223"/>
                        <a:pt x="99" y="226"/>
                        <a:pt x="109" y="226"/>
                      </a:cubicBezTo>
                      <a:cubicBezTo>
                        <a:pt x="119" y="226"/>
                        <a:pt x="129" y="223"/>
                        <a:pt x="139" y="218"/>
                      </a:cubicBezTo>
                      <a:lnTo>
                        <a:pt x="129" y="218"/>
                      </a:lnTo>
                      <a:cubicBezTo>
                        <a:pt x="134" y="218"/>
                        <a:pt x="140" y="216"/>
                        <a:pt x="147" y="213"/>
                      </a:cubicBezTo>
                      <a:lnTo>
                        <a:pt x="147" y="213"/>
                      </a:lnTo>
                      <a:lnTo>
                        <a:pt x="139" y="218"/>
                      </a:lnTo>
                      <a:cubicBezTo>
                        <a:pt x="159" y="218"/>
                        <a:pt x="169" y="208"/>
                        <a:pt x="179" y="199"/>
                      </a:cubicBezTo>
                      <a:cubicBezTo>
                        <a:pt x="189" y="199"/>
                        <a:pt x="198" y="189"/>
                        <a:pt x="208" y="169"/>
                      </a:cubicBezTo>
                      <a:cubicBezTo>
                        <a:pt x="218" y="159"/>
                        <a:pt x="218" y="149"/>
                        <a:pt x="228" y="129"/>
                      </a:cubicBezTo>
                      <a:cubicBezTo>
                        <a:pt x="228" y="119"/>
                        <a:pt x="228" y="100"/>
                        <a:pt x="218" y="90"/>
                      </a:cubicBezTo>
                      <a:lnTo>
                        <a:pt x="218" y="109"/>
                      </a:lnTo>
                      <a:cubicBezTo>
                        <a:pt x="218" y="103"/>
                        <a:pt x="218" y="96"/>
                        <a:pt x="218" y="89"/>
                      </a:cubicBezTo>
                      <a:lnTo>
                        <a:pt x="218" y="89"/>
                      </a:lnTo>
                      <a:lnTo>
                        <a:pt x="218" y="90"/>
                      </a:lnTo>
                      <a:lnTo>
                        <a:pt x="218" y="90"/>
                      </a:lnTo>
                      <a:lnTo>
                        <a:pt x="218" y="88"/>
                      </a:lnTo>
                      <a:lnTo>
                        <a:pt x="218" y="88"/>
                      </a:lnTo>
                      <a:cubicBezTo>
                        <a:pt x="217" y="76"/>
                        <a:pt x="215" y="63"/>
                        <a:pt x="208" y="50"/>
                      </a:cubicBezTo>
                      <a:lnTo>
                        <a:pt x="189" y="30"/>
                      </a:lnTo>
                      <a:cubicBezTo>
                        <a:pt x="179" y="10"/>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5"/>
                <p:cNvSpPr/>
                <p:nvPr/>
              </p:nvSpPr>
              <p:spPr>
                <a:xfrm>
                  <a:off x="7531707" y="3091951"/>
                  <a:ext cx="15310" cy="15310"/>
                </a:xfrm>
                <a:custGeom>
                  <a:avLst/>
                  <a:gdLst/>
                  <a:ahLst/>
                  <a:cxnLst/>
                  <a:rect l="l" t="t" r="r" b="b"/>
                  <a:pathLst>
                    <a:path w="248" h="248" extrusionOk="0">
                      <a:moveTo>
                        <a:pt x="129" y="1"/>
                      </a:moveTo>
                      <a:lnTo>
                        <a:pt x="99" y="10"/>
                      </a:lnTo>
                      <a:cubicBezTo>
                        <a:pt x="89" y="10"/>
                        <a:pt x="70" y="20"/>
                        <a:pt x="50" y="30"/>
                      </a:cubicBezTo>
                      <a:lnTo>
                        <a:pt x="30" y="60"/>
                      </a:lnTo>
                      <a:cubicBezTo>
                        <a:pt x="20" y="70"/>
                        <a:pt x="10" y="80"/>
                        <a:pt x="10" y="90"/>
                      </a:cubicBezTo>
                      <a:cubicBezTo>
                        <a:pt x="0" y="109"/>
                        <a:pt x="0" y="119"/>
                        <a:pt x="0" y="139"/>
                      </a:cubicBezTo>
                      <a:cubicBezTo>
                        <a:pt x="0" y="149"/>
                        <a:pt x="0" y="169"/>
                        <a:pt x="10" y="179"/>
                      </a:cubicBezTo>
                      <a:cubicBezTo>
                        <a:pt x="10" y="189"/>
                        <a:pt x="20" y="208"/>
                        <a:pt x="30" y="218"/>
                      </a:cubicBezTo>
                      <a:lnTo>
                        <a:pt x="60" y="228"/>
                      </a:lnTo>
                      <a:cubicBezTo>
                        <a:pt x="70" y="238"/>
                        <a:pt x="89" y="248"/>
                        <a:pt x="109" y="248"/>
                      </a:cubicBezTo>
                      <a:lnTo>
                        <a:pt x="139" y="238"/>
                      </a:lnTo>
                      <a:cubicBezTo>
                        <a:pt x="159" y="238"/>
                        <a:pt x="179" y="228"/>
                        <a:pt x="188" y="218"/>
                      </a:cubicBezTo>
                      <a:lnTo>
                        <a:pt x="208" y="189"/>
                      </a:lnTo>
                      <a:cubicBezTo>
                        <a:pt x="218" y="179"/>
                        <a:pt x="228" y="169"/>
                        <a:pt x="238" y="159"/>
                      </a:cubicBezTo>
                      <a:cubicBezTo>
                        <a:pt x="238" y="139"/>
                        <a:pt x="248" y="129"/>
                        <a:pt x="248" y="109"/>
                      </a:cubicBezTo>
                      <a:cubicBezTo>
                        <a:pt x="248" y="100"/>
                        <a:pt x="238" y="80"/>
                        <a:pt x="238" y="70"/>
                      </a:cubicBezTo>
                      <a:cubicBezTo>
                        <a:pt x="228" y="60"/>
                        <a:pt x="218" y="40"/>
                        <a:pt x="208" y="30"/>
                      </a:cubicBezTo>
                      <a:lnTo>
                        <a:pt x="188" y="20"/>
                      </a:lnTo>
                      <a:cubicBezTo>
                        <a:pt x="169" y="10"/>
                        <a:pt x="149"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5"/>
                <p:cNvSpPr/>
                <p:nvPr/>
              </p:nvSpPr>
              <p:spPr>
                <a:xfrm>
                  <a:off x="7545165" y="3052256"/>
                  <a:ext cx="13458" cy="14692"/>
                </a:xfrm>
                <a:custGeom>
                  <a:avLst/>
                  <a:gdLst/>
                  <a:ahLst/>
                  <a:cxnLst/>
                  <a:rect l="l" t="t" r="r" b="b"/>
                  <a:pathLst>
                    <a:path w="218" h="238" extrusionOk="0">
                      <a:moveTo>
                        <a:pt x="79" y="0"/>
                      </a:moveTo>
                      <a:cubicBezTo>
                        <a:pt x="59" y="0"/>
                        <a:pt x="40" y="10"/>
                        <a:pt x="30" y="30"/>
                      </a:cubicBezTo>
                      <a:lnTo>
                        <a:pt x="10" y="50"/>
                      </a:lnTo>
                      <a:cubicBezTo>
                        <a:pt x="0" y="69"/>
                        <a:pt x="0" y="89"/>
                        <a:pt x="0" y="109"/>
                      </a:cubicBezTo>
                      <a:lnTo>
                        <a:pt x="0" y="129"/>
                      </a:lnTo>
                      <a:cubicBezTo>
                        <a:pt x="0" y="139"/>
                        <a:pt x="0" y="158"/>
                        <a:pt x="10" y="168"/>
                      </a:cubicBezTo>
                      <a:cubicBezTo>
                        <a:pt x="10" y="188"/>
                        <a:pt x="20" y="198"/>
                        <a:pt x="30" y="208"/>
                      </a:cubicBezTo>
                      <a:cubicBezTo>
                        <a:pt x="40" y="218"/>
                        <a:pt x="50" y="228"/>
                        <a:pt x="69" y="228"/>
                      </a:cubicBezTo>
                      <a:cubicBezTo>
                        <a:pt x="79" y="238"/>
                        <a:pt x="89" y="238"/>
                        <a:pt x="109" y="238"/>
                      </a:cubicBezTo>
                      <a:lnTo>
                        <a:pt x="139" y="238"/>
                      </a:lnTo>
                      <a:cubicBezTo>
                        <a:pt x="158" y="228"/>
                        <a:pt x="178" y="218"/>
                        <a:pt x="188" y="208"/>
                      </a:cubicBezTo>
                      <a:lnTo>
                        <a:pt x="208" y="188"/>
                      </a:lnTo>
                      <a:cubicBezTo>
                        <a:pt x="218" y="168"/>
                        <a:pt x="218" y="149"/>
                        <a:pt x="218" y="129"/>
                      </a:cubicBezTo>
                      <a:lnTo>
                        <a:pt x="218" y="109"/>
                      </a:lnTo>
                      <a:cubicBezTo>
                        <a:pt x="218" y="89"/>
                        <a:pt x="218" y="79"/>
                        <a:pt x="208" y="69"/>
                      </a:cubicBezTo>
                      <a:cubicBezTo>
                        <a:pt x="208" y="50"/>
                        <a:pt x="198" y="40"/>
                        <a:pt x="188" y="30"/>
                      </a:cubicBezTo>
                      <a:cubicBezTo>
                        <a:pt x="178" y="20"/>
                        <a:pt x="168" y="10"/>
                        <a:pt x="149" y="10"/>
                      </a:cubicBezTo>
                      <a:cubicBezTo>
                        <a:pt x="139" y="0"/>
                        <a:pt x="129"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5"/>
                <p:cNvSpPr/>
                <p:nvPr/>
              </p:nvSpPr>
              <p:spPr>
                <a:xfrm>
                  <a:off x="7488926" y="3131090"/>
                  <a:ext cx="17779" cy="16544"/>
                </a:xfrm>
                <a:custGeom>
                  <a:avLst/>
                  <a:gdLst/>
                  <a:ahLst/>
                  <a:cxnLst/>
                  <a:rect l="l" t="t" r="r" b="b"/>
                  <a:pathLst>
                    <a:path w="288" h="268" extrusionOk="0">
                      <a:moveTo>
                        <a:pt x="179" y="0"/>
                      </a:moveTo>
                      <a:cubicBezTo>
                        <a:pt x="159" y="0"/>
                        <a:pt x="139" y="0"/>
                        <a:pt x="119" y="10"/>
                      </a:cubicBezTo>
                      <a:cubicBezTo>
                        <a:pt x="99" y="30"/>
                        <a:pt x="80" y="40"/>
                        <a:pt x="60" y="59"/>
                      </a:cubicBezTo>
                      <a:cubicBezTo>
                        <a:pt x="50" y="69"/>
                        <a:pt x="40" y="69"/>
                        <a:pt x="30" y="89"/>
                      </a:cubicBezTo>
                      <a:cubicBezTo>
                        <a:pt x="20" y="99"/>
                        <a:pt x="10" y="109"/>
                        <a:pt x="10" y="129"/>
                      </a:cubicBezTo>
                      <a:cubicBezTo>
                        <a:pt x="0" y="139"/>
                        <a:pt x="0" y="158"/>
                        <a:pt x="10" y="168"/>
                      </a:cubicBezTo>
                      <a:cubicBezTo>
                        <a:pt x="10" y="178"/>
                        <a:pt x="10" y="198"/>
                        <a:pt x="20" y="208"/>
                      </a:cubicBezTo>
                      <a:lnTo>
                        <a:pt x="40" y="228"/>
                      </a:lnTo>
                      <a:cubicBezTo>
                        <a:pt x="50" y="248"/>
                        <a:pt x="70" y="257"/>
                        <a:pt x="89" y="257"/>
                      </a:cubicBezTo>
                      <a:lnTo>
                        <a:pt x="119" y="267"/>
                      </a:lnTo>
                      <a:cubicBezTo>
                        <a:pt x="139" y="267"/>
                        <a:pt x="159" y="257"/>
                        <a:pt x="169" y="248"/>
                      </a:cubicBezTo>
                      <a:cubicBezTo>
                        <a:pt x="188" y="238"/>
                        <a:pt x="208" y="218"/>
                        <a:pt x="238" y="208"/>
                      </a:cubicBezTo>
                      <a:cubicBezTo>
                        <a:pt x="248" y="198"/>
                        <a:pt x="258" y="188"/>
                        <a:pt x="268" y="178"/>
                      </a:cubicBezTo>
                      <a:cubicBezTo>
                        <a:pt x="278" y="168"/>
                        <a:pt x="278" y="149"/>
                        <a:pt x="287" y="139"/>
                      </a:cubicBezTo>
                      <a:cubicBezTo>
                        <a:pt x="287" y="119"/>
                        <a:pt x="287" y="109"/>
                        <a:pt x="287" y="89"/>
                      </a:cubicBezTo>
                      <a:cubicBezTo>
                        <a:pt x="287" y="79"/>
                        <a:pt x="287" y="69"/>
                        <a:pt x="278" y="50"/>
                      </a:cubicBezTo>
                      <a:lnTo>
                        <a:pt x="258" y="30"/>
                      </a:lnTo>
                      <a:cubicBezTo>
                        <a:pt x="248" y="20"/>
                        <a:pt x="228" y="1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35"/>
              <p:cNvSpPr/>
              <p:nvPr/>
            </p:nvSpPr>
            <p:spPr>
              <a:xfrm>
                <a:off x="7425958" y="3898618"/>
                <a:ext cx="569606" cy="154084"/>
              </a:xfrm>
              <a:custGeom>
                <a:avLst/>
                <a:gdLst/>
                <a:ahLst/>
                <a:cxnLst/>
                <a:rect l="l" t="t" r="r" b="b"/>
                <a:pathLst>
                  <a:path w="9227" h="2496" extrusionOk="0">
                    <a:moveTo>
                      <a:pt x="4614" y="0"/>
                    </a:moveTo>
                    <a:cubicBezTo>
                      <a:pt x="2070" y="0"/>
                      <a:pt x="1" y="565"/>
                      <a:pt x="1" y="1248"/>
                    </a:cubicBezTo>
                    <a:cubicBezTo>
                      <a:pt x="1" y="1941"/>
                      <a:pt x="2070" y="2495"/>
                      <a:pt x="4614" y="2495"/>
                    </a:cubicBezTo>
                    <a:cubicBezTo>
                      <a:pt x="7158" y="2495"/>
                      <a:pt x="9227" y="1941"/>
                      <a:pt x="9227" y="1248"/>
                    </a:cubicBezTo>
                    <a:cubicBezTo>
                      <a:pt x="9227" y="565"/>
                      <a:pt x="7158" y="0"/>
                      <a:pt x="4614" y="0"/>
                    </a:cubicBezTo>
                    <a:close/>
                  </a:path>
                </a:pathLst>
              </a:custGeom>
              <a:solidFill>
                <a:schemeClr val="dk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5"/>
              <p:cNvSpPr/>
              <p:nvPr/>
            </p:nvSpPr>
            <p:spPr>
              <a:xfrm>
                <a:off x="7431453" y="3827131"/>
                <a:ext cx="569606" cy="197421"/>
              </a:xfrm>
              <a:custGeom>
                <a:avLst/>
                <a:gdLst/>
                <a:ahLst/>
                <a:cxnLst/>
                <a:rect l="l" t="t" r="r" b="b"/>
                <a:pathLst>
                  <a:path w="9227" h="3198" extrusionOk="0">
                    <a:moveTo>
                      <a:pt x="1" y="0"/>
                    </a:moveTo>
                    <a:lnTo>
                      <a:pt x="1" y="1564"/>
                    </a:lnTo>
                    <a:cubicBezTo>
                      <a:pt x="1" y="2465"/>
                      <a:pt x="2060" y="3198"/>
                      <a:pt x="4614" y="3198"/>
                    </a:cubicBezTo>
                    <a:cubicBezTo>
                      <a:pt x="7158" y="3198"/>
                      <a:pt x="9227" y="2465"/>
                      <a:pt x="9227" y="1564"/>
                    </a:cubicBezTo>
                    <a:lnTo>
                      <a:pt x="9227" y="0"/>
                    </a:lnTo>
                    <a:lnTo>
                      <a:pt x="7118" y="277"/>
                    </a:lnTo>
                    <a:cubicBezTo>
                      <a:pt x="7107" y="276"/>
                      <a:pt x="7096" y="276"/>
                      <a:pt x="7083" y="276"/>
                    </a:cubicBezTo>
                    <a:cubicBezTo>
                      <a:pt x="6588" y="276"/>
                      <a:pt x="4929" y="1208"/>
                      <a:pt x="4455" y="1208"/>
                    </a:cubicBezTo>
                    <a:cubicBezTo>
                      <a:pt x="3984" y="1208"/>
                      <a:pt x="3092" y="394"/>
                      <a:pt x="2642" y="394"/>
                    </a:cubicBezTo>
                    <a:cubicBezTo>
                      <a:pt x="2629" y="394"/>
                      <a:pt x="2617" y="395"/>
                      <a:pt x="2604" y="396"/>
                    </a:cubicBezTo>
                    <a:lnTo>
                      <a:pt x="1" y="0"/>
                    </a:ln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5"/>
              <p:cNvSpPr/>
              <p:nvPr/>
            </p:nvSpPr>
            <p:spPr>
              <a:xfrm>
                <a:off x="7488309" y="3887629"/>
                <a:ext cx="62" cy="96611"/>
              </a:xfrm>
              <a:custGeom>
                <a:avLst/>
                <a:gdLst/>
                <a:ahLst/>
                <a:cxnLst/>
                <a:rect l="l" t="t" r="r" b="b"/>
                <a:pathLst>
                  <a:path w="1" h="1565" extrusionOk="0">
                    <a:moveTo>
                      <a:pt x="0" y="1564"/>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5"/>
              <p:cNvSpPr/>
              <p:nvPr/>
            </p:nvSpPr>
            <p:spPr>
              <a:xfrm>
                <a:off x="7565290" y="3912693"/>
                <a:ext cx="62" cy="95994"/>
              </a:xfrm>
              <a:custGeom>
                <a:avLst/>
                <a:gdLst/>
                <a:ahLst/>
                <a:cxnLst/>
                <a:rect l="l" t="t" r="r" b="b"/>
                <a:pathLst>
                  <a:path w="1" h="1555" extrusionOk="0">
                    <a:moveTo>
                      <a:pt x="1" y="1554"/>
                    </a:moveTo>
                    <a:lnTo>
                      <a:pt x="1"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5"/>
              <p:cNvSpPr/>
              <p:nvPr/>
            </p:nvSpPr>
            <p:spPr>
              <a:xfrm>
                <a:off x="7652087" y="3927941"/>
                <a:ext cx="62" cy="95994"/>
              </a:xfrm>
              <a:custGeom>
                <a:avLst/>
                <a:gdLst/>
                <a:ahLst/>
                <a:cxnLst/>
                <a:rect l="l" t="t" r="r" b="b"/>
                <a:pathLst>
                  <a:path w="1" h="1555"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5"/>
              <p:cNvSpPr/>
              <p:nvPr/>
            </p:nvSpPr>
            <p:spPr>
              <a:xfrm>
                <a:off x="7732155" y="3927941"/>
                <a:ext cx="62" cy="95994"/>
              </a:xfrm>
              <a:custGeom>
                <a:avLst/>
                <a:gdLst/>
                <a:ahLst/>
                <a:cxnLst/>
                <a:rect l="l" t="t" r="r" b="b"/>
                <a:pathLst>
                  <a:path w="1" h="1555"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5"/>
              <p:cNvSpPr/>
              <p:nvPr/>
            </p:nvSpPr>
            <p:spPr>
              <a:xfrm>
                <a:off x="7812223" y="3919422"/>
                <a:ext cx="62" cy="95994"/>
              </a:xfrm>
              <a:custGeom>
                <a:avLst/>
                <a:gdLst/>
                <a:ahLst/>
                <a:cxnLst/>
                <a:rect l="l" t="t" r="r" b="b"/>
                <a:pathLst>
                  <a:path w="1" h="1555" extrusionOk="0">
                    <a:moveTo>
                      <a:pt x="0" y="1554"/>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5"/>
              <p:cNvSpPr/>
              <p:nvPr/>
            </p:nvSpPr>
            <p:spPr>
              <a:xfrm>
                <a:off x="7889822" y="3904730"/>
                <a:ext cx="62" cy="95994"/>
              </a:xfrm>
              <a:custGeom>
                <a:avLst/>
                <a:gdLst/>
                <a:ahLst/>
                <a:cxnLst/>
                <a:rect l="l" t="t" r="r" b="b"/>
                <a:pathLst>
                  <a:path w="1" h="1555" extrusionOk="0">
                    <a:moveTo>
                      <a:pt x="0" y="1555"/>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5"/>
              <p:cNvSpPr/>
              <p:nvPr/>
            </p:nvSpPr>
            <p:spPr>
              <a:xfrm>
                <a:off x="7957050" y="3879666"/>
                <a:ext cx="62" cy="96611"/>
              </a:xfrm>
              <a:custGeom>
                <a:avLst/>
                <a:gdLst/>
                <a:ahLst/>
                <a:cxnLst/>
                <a:rect l="l" t="t" r="r" b="b"/>
                <a:pathLst>
                  <a:path w="1" h="1565" extrusionOk="0">
                    <a:moveTo>
                      <a:pt x="0" y="156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5"/>
              <p:cNvSpPr/>
              <p:nvPr/>
            </p:nvSpPr>
            <p:spPr>
              <a:xfrm>
                <a:off x="7556771" y="3770275"/>
                <a:ext cx="318416" cy="100315"/>
              </a:xfrm>
              <a:custGeom>
                <a:avLst/>
                <a:gdLst/>
                <a:ahLst/>
                <a:cxnLst/>
                <a:rect l="l" t="t" r="r" b="b"/>
                <a:pathLst>
                  <a:path w="5158" h="1625" extrusionOk="0">
                    <a:moveTo>
                      <a:pt x="2376" y="1"/>
                    </a:moveTo>
                    <a:lnTo>
                      <a:pt x="0" y="941"/>
                    </a:lnTo>
                    <a:lnTo>
                      <a:pt x="1099" y="1575"/>
                    </a:lnTo>
                    <a:lnTo>
                      <a:pt x="2643" y="921"/>
                    </a:lnTo>
                    <a:lnTo>
                      <a:pt x="4386" y="1624"/>
                    </a:lnTo>
                    <a:lnTo>
                      <a:pt x="5158" y="1040"/>
                    </a:lnTo>
                    <a:lnTo>
                      <a:pt x="2376" y="1"/>
                    </a:lnTo>
                    <a:close/>
                  </a:path>
                </a:pathLst>
              </a:custGeom>
              <a:solidFill>
                <a:srgbClr val="FFC05A"/>
              </a:solidFill>
              <a:ln w="5450" cap="flat" cmpd="sng">
                <a:solidFill>
                  <a:srgbClr val="000000"/>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5"/>
              <p:cNvSpPr/>
              <p:nvPr/>
            </p:nvSpPr>
            <p:spPr>
              <a:xfrm>
                <a:off x="7431453" y="3726259"/>
                <a:ext cx="569606" cy="201742"/>
              </a:xfrm>
              <a:custGeom>
                <a:avLst/>
                <a:gdLst/>
                <a:ahLst/>
                <a:cxnLst/>
                <a:rect l="l" t="t" r="r" b="b"/>
                <a:pathLst>
                  <a:path w="9227" h="3268" extrusionOk="0">
                    <a:moveTo>
                      <a:pt x="4663" y="832"/>
                    </a:moveTo>
                    <a:lnTo>
                      <a:pt x="6435" y="1535"/>
                    </a:lnTo>
                    <a:lnTo>
                      <a:pt x="4723" y="2406"/>
                    </a:lnTo>
                    <a:lnTo>
                      <a:pt x="2891" y="1535"/>
                    </a:lnTo>
                    <a:lnTo>
                      <a:pt x="4663" y="832"/>
                    </a:lnTo>
                    <a:close/>
                    <a:moveTo>
                      <a:pt x="4614" y="1"/>
                    </a:moveTo>
                    <a:cubicBezTo>
                      <a:pt x="2060" y="1"/>
                      <a:pt x="1" y="733"/>
                      <a:pt x="1" y="1634"/>
                    </a:cubicBezTo>
                    <a:cubicBezTo>
                      <a:pt x="1" y="2535"/>
                      <a:pt x="2060" y="3268"/>
                      <a:pt x="4614" y="3268"/>
                    </a:cubicBezTo>
                    <a:cubicBezTo>
                      <a:pt x="7158" y="3268"/>
                      <a:pt x="9227" y="2535"/>
                      <a:pt x="9227" y="1634"/>
                    </a:cubicBezTo>
                    <a:cubicBezTo>
                      <a:pt x="9227" y="733"/>
                      <a:pt x="7158" y="1"/>
                      <a:pt x="4614" y="1"/>
                    </a:cubicBez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5"/>
              <p:cNvSpPr/>
              <p:nvPr/>
            </p:nvSpPr>
            <p:spPr>
              <a:xfrm>
                <a:off x="7389659" y="3734223"/>
                <a:ext cx="628560" cy="100377"/>
              </a:xfrm>
              <a:custGeom>
                <a:avLst/>
                <a:gdLst/>
                <a:ahLst/>
                <a:cxnLst/>
                <a:rect l="l" t="t" r="r" b="b"/>
                <a:pathLst>
                  <a:path w="10182" h="1626" extrusionOk="0">
                    <a:moveTo>
                      <a:pt x="5113" y="0"/>
                    </a:moveTo>
                    <a:cubicBezTo>
                      <a:pt x="3189" y="0"/>
                      <a:pt x="1292" y="245"/>
                      <a:pt x="846" y="703"/>
                    </a:cubicBezTo>
                    <a:cubicBezTo>
                      <a:pt x="0" y="1566"/>
                      <a:pt x="489" y="1625"/>
                      <a:pt x="639" y="1625"/>
                    </a:cubicBezTo>
                    <a:cubicBezTo>
                      <a:pt x="663" y="1625"/>
                      <a:pt x="678" y="1624"/>
                      <a:pt x="678" y="1624"/>
                    </a:cubicBezTo>
                    <a:cubicBezTo>
                      <a:pt x="678" y="1624"/>
                      <a:pt x="906" y="654"/>
                      <a:pt x="4123" y="337"/>
                    </a:cubicBezTo>
                    <a:cubicBezTo>
                      <a:pt x="4564" y="294"/>
                      <a:pt x="5007" y="273"/>
                      <a:pt x="5441" y="273"/>
                    </a:cubicBezTo>
                    <a:cubicBezTo>
                      <a:pt x="7471" y="273"/>
                      <a:pt x="9306" y="722"/>
                      <a:pt x="9845" y="1367"/>
                    </a:cubicBezTo>
                    <a:cubicBezTo>
                      <a:pt x="9845" y="1367"/>
                      <a:pt x="10181" y="535"/>
                      <a:pt x="7785" y="179"/>
                    </a:cubicBezTo>
                    <a:cubicBezTo>
                      <a:pt x="6999" y="59"/>
                      <a:pt x="6053" y="0"/>
                      <a:pt x="5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5"/>
              <p:cNvSpPr/>
              <p:nvPr/>
            </p:nvSpPr>
            <p:spPr>
              <a:xfrm>
                <a:off x="7446145" y="3820402"/>
                <a:ext cx="582446" cy="109822"/>
              </a:xfrm>
              <a:custGeom>
                <a:avLst/>
                <a:gdLst/>
                <a:ahLst/>
                <a:cxnLst/>
                <a:rect l="l" t="t" r="r" b="b"/>
                <a:pathLst>
                  <a:path w="9435" h="1779" extrusionOk="0">
                    <a:moveTo>
                      <a:pt x="0" y="525"/>
                    </a:moveTo>
                    <a:lnTo>
                      <a:pt x="0" y="525"/>
                    </a:lnTo>
                    <a:cubicBezTo>
                      <a:pt x="0" y="525"/>
                      <a:pt x="18" y="539"/>
                      <a:pt x="55" y="565"/>
                    </a:cubicBezTo>
                    <a:lnTo>
                      <a:pt x="55" y="565"/>
                    </a:lnTo>
                    <a:cubicBezTo>
                      <a:pt x="19" y="539"/>
                      <a:pt x="0" y="525"/>
                      <a:pt x="0" y="525"/>
                    </a:cubicBezTo>
                    <a:close/>
                    <a:moveTo>
                      <a:pt x="8989" y="0"/>
                    </a:moveTo>
                    <a:cubicBezTo>
                      <a:pt x="8732" y="485"/>
                      <a:pt x="7959" y="1297"/>
                      <a:pt x="5188" y="1376"/>
                    </a:cubicBezTo>
                    <a:cubicBezTo>
                      <a:pt x="4955" y="1383"/>
                      <a:pt x="4731" y="1386"/>
                      <a:pt x="4517" y="1386"/>
                    </a:cubicBezTo>
                    <a:cubicBezTo>
                      <a:pt x="1473" y="1386"/>
                      <a:pt x="306" y="734"/>
                      <a:pt x="55" y="565"/>
                    </a:cubicBezTo>
                    <a:lnTo>
                      <a:pt x="55" y="565"/>
                    </a:lnTo>
                    <a:cubicBezTo>
                      <a:pt x="358" y="778"/>
                      <a:pt x="1917" y="1778"/>
                      <a:pt x="4434" y="1778"/>
                    </a:cubicBezTo>
                    <a:cubicBezTo>
                      <a:pt x="5003" y="1778"/>
                      <a:pt x="5622" y="1727"/>
                      <a:pt x="6286" y="1604"/>
                    </a:cubicBezTo>
                    <a:cubicBezTo>
                      <a:pt x="9434" y="1020"/>
                      <a:pt x="8989" y="0"/>
                      <a:pt x="8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1" name="Google Shape;2451;p35"/>
              <p:cNvGrpSpPr/>
              <p:nvPr/>
            </p:nvGrpSpPr>
            <p:grpSpPr>
              <a:xfrm>
                <a:off x="7431453" y="3726259"/>
                <a:ext cx="569606" cy="297676"/>
                <a:chOff x="7431453" y="3726259"/>
                <a:chExt cx="569606" cy="297676"/>
              </a:xfrm>
            </p:grpSpPr>
            <p:sp>
              <p:nvSpPr>
                <p:cNvPr id="2452" name="Google Shape;2452;p35"/>
                <p:cNvSpPr/>
                <p:nvPr/>
              </p:nvSpPr>
              <p:spPr>
                <a:xfrm>
                  <a:off x="7488309" y="3887629"/>
                  <a:ext cx="62" cy="96611"/>
                </a:xfrm>
                <a:custGeom>
                  <a:avLst/>
                  <a:gdLst/>
                  <a:ahLst/>
                  <a:cxnLst/>
                  <a:rect l="l" t="t" r="r" b="b"/>
                  <a:pathLst>
                    <a:path w="1" h="1565" fill="none" extrusionOk="0">
                      <a:moveTo>
                        <a:pt x="0" y="1564"/>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5"/>
                <p:cNvSpPr/>
                <p:nvPr/>
              </p:nvSpPr>
              <p:spPr>
                <a:xfrm>
                  <a:off x="7565290" y="3912693"/>
                  <a:ext cx="62" cy="95994"/>
                </a:xfrm>
                <a:custGeom>
                  <a:avLst/>
                  <a:gdLst/>
                  <a:ahLst/>
                  <a:cxnLst/>
                  <a:rect l="l" t="t" r="r" b="b"/>
                  <a:pathLst>
                    <a:path w="1" h="1555" fill="none" extrusionOk="0">
                      <a:moveTo>
                        <a:pt x="1" y="1554"/>
                      </a:moveTo>
                      <a:lnTo>
                        <a:pt x="1"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5"/>
                <p:cNvSpPr/>
                <p:nvPr/>
              </p:nvSpPr>
              <p:spPr>
                <a:xfrm>
                  <a:off x="7652087" y="3927941"/>
                  <a:ext cx="62" cy="95994"/>
                </a:xfrm>
                <a:custGeom>
                  <a:avLst/>
                  <a:gdLst/>
                  <a:ahLst/>
                  <a:cxnLst/>
                  <a:rect l="l" t="t" r="r" b="b"/>
                  <a:pathLst>
                    <a:path w="1" h="1555"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5"/>
                <p:cNvSpPr/>
                <p:nvPr/>
              </p:nvSpPr>
              <p:spPr>
                <a:xfrm>
                  <a:off x="7732155" y="3927941"/>
                  <a:ext cx="62" cy="95994"/>
                </a:xfrm>
                <a:custGeom>
                  <a:avLst/>
                  <a:gdLst/>
                  <a:ahLst/>
                  <a:cxnLst/>
                  <a:rect l="l" t="t" r="r" b="b"/>
                  <a:pathLst>
                    <a:path w="1" h="1555"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5"/>
                <p:cNvSpPr/>
                <p:nvPr/>
              </p:nvSpPr>
              <p:spPr>
                <a:xfrm>
                  <a:off x="7812223" y="3919422"/>
                  <a:ext cx="62" cy="95994"/>
                </a:xfrm>
                <a:custGeom>
                  <a:avLst/>
                  <a:gdLst/>
                  <a:ahLst/>
                  <a:cxnLst/>
                  <a:rect l="l" t="t" r="r" b="b"/>
                  <a:pathLst>
                    <a:path w="1" h="1555" fill="none" extrusionOk="0">
                      <a:moveTo>
                        <a:pt x="0" y="1554"/>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5"/>
                <p:cNvSpPr/>
                <p:nvPr/>
              </p:nvSpPr>
              <p:spPr>
                <a:xfrm>
                  <a:off x="7889822" y="3904730"/>
                  <a:ext cx="62" cy="95994"/>
                </a:xfrm>
                <a:custGeom>
                  <a:avLst/>
                  <a:gdLst/>
                  <a:ahLst/>
                  <a:cxnLst/>
                  <a:rect l="l" t="t" r="r" b="b"/>
                  <a:pathLst>
                    <a:path w="1" h="1555" fill="none" extrusionOk="0">
                      <a:moveTo>
                        <a:pt x="0" y="1555"/>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5"/>
                <p:cNvSpPr/>
                <p:nvPr/>
              </p:nvSpPr>
              <p:spPr>
                <a:xfrm>
                  <a:off x="7957050" y="3879666"/>
                  <a:ext cx="62" cy="96611"/>
                </a:xfrm>
                <a:custGeom>
                  <a:avLst/>
                  <a:gdLst/>
                  <a:ahLst/>
                  <a:cxnLst/>
                  <a:rect l="l" t="t" r="r" b="b"/>
                  <a:pathLst>
                    <a:path w="1" h="1565" fill="none" extrusionOk="0">
                      <a:moveTo>
                        <a:pt x="0" y="156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5"/>
                <p:cNvSpPr/>
                <p:nvPr/>
              </p:nvSpPr>
              <p:spPr>
                <a:xfrm>
                  <a:off x="7431453" y="3726259"/>
                  <a:ext cx="569606" cy="201742"/>
                </a:xfrm>
                <a:custGeom>
                  <a:avLst/>
                  <a:gdLst/>
                  <a:ahLst/>
                  <a:cxnLst/>
                  <a:rect l="l" t="t" r="r" b="b"/>
                  <a:pathLst>
                    <a:path w="9227" h="3268" fill="none" extrusionOk="0">
                      <a:moveTo>
                        <a:pt x="4614" y="1"/>
                      </a:moveTo>
                      <a:cubicBezTo>
                        <a:pt x="2060" y="1"/>
                        <a:pt x="1" y="733"/>
                        <a:pt x="1" y="1634"/>
                      </a:cubicBezTo>
                      <a:cubicBezTo>
                        <a:pt x="1" y="2535"/>
                        <a:pt x="2060" y="3268"/>
                        <a:pt x="4614" y="3268"/>
                      </a:cubicBezTo>
                      <a:cubicBezTo>
                        <a:pt x="7158" y="3268"/>
                        <a:pt x="9227" y="2535"/>
                        <a:pt x="9227" y="1634"/>
                      </a:cubicBezTo>
                      <a:cubicBezTo>
                        <a:pt x="9227" y="733"/>
                        <a:pt x="7158" y="1"/>
                        <a:pt x="4614" y="1"/>
                      </a:cubicBezTo>
                      <a:close/>
                      <a:moveTo>
                        <a:pt x="4723" y="2406"/>
                      </a:moveTo>
                      <a:lnTo>
                        <a:pt x="2891" y="1535"/>
                      </a:lnTo>
                      <a:lnTo>
                        <a:pt x="4663" y="832"/>
                      </a:lnTo>
                      <a:lnTo>
                        <a:pt x="6435" y="1535"/>
                      </a:lnTo>
                      <a:close/>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35"/>
              <p:cNvSpPr/>
              <p:nvPr/>
            </p:nvSpPr>
            <p:spPr>
              <a:xfrm>
                <a:off x="7519484" y="3791696"/>
                <a:ext cx="14137" cy="14075"/>
              </a:xfrm>
              <a:custGeom>
                <a:avLst/>
                <a:gdLst/>
                <a:ahLst/>
                <a:cxnLst/>
                <a:rect l="l" t="t" r="r" b="b"/>
                <a:pathLst>
                  <a:path w="229" h="228" extrusionOk="0">
                    <a:moveTo>
                      <a:pt x="109" y="0"/>
                    </a:moveTo>
                    <a:cubicBezTo>
                      <a:pt x="99" y="0"/>
                      <a:pt x="80" y="10"/>
                      <a:pt x="70" y="10"/>
                    </a:cubicBezTo>
                    <a:cubicBezTo>
                      <a:pt x="50" y="20"/>
                      <a:pt x="40" y="30"/>
                      <a:pt x="30" y="40"/>
                    </a:cubicBezTo>
                    <a:cubicBezTo>
                      <a:pt x="20" y="50"/>
                      <a:pt x="10" y="59"/>
                      <a:pt x="10" y="69"/>
                    </a:cubicBezTo>
                    <a:cubicBezTo>
                      <a:pt x="0" y="89"/>
                      <a:pt x="0" y="99"/>
                      <a:pt x="0" y="119"/>
                    </a:cubicBezTo>
                    <a:lnTo>
                      <a:pt x="0" y="149"/>
                    </a:lnTo>
                    <a:cubicBezTo>
                      <a:pt x="10" y="168"/>
                      <a:pt x="20" y="178"/>
                      <a:pt x="30" y="198"/>
                    </a:cubicBezTo>
                    <a:lnTo>
                      <a:pt x="50" y="208"/>
                    </a:lnTo>
                    <a:cubicBezTo>
                      <a:pt x="70" y="218"/>
                      <a:pt x="89" y="228"/>
                      <a:pt x="109" y="228"/>
                    </a:cubicBezTo>
                    <a:lnTo>
                      <a:pt x="119" y="228"/>
                    </a:lnTo>
                    <a:cubicBezTo>
                      <a:pt x="139" y="228"/>
                      <a:pt x="149" y="228"/>
                      <a:pt x="159" y="218"/>
                    </a:cubicBezTo>
                    <a:cubicBezTo>
                      <a:pt x="179" y="208"/>
                      <a:pt x="188" y="208"/>
                      <a:pt x="198" y="198"/>
                    </a:cubicBezTo>
                    <a:cubicBezTo>
                      <a:pt x="208" y="188"/>
                      <a:pt x="218" y="168"/>
                      <a:pt x="218" y="158"/>
                    </a:cubicBezTo>
                    <a:cubicBezTo>
                      <a:pt x="228" y="149"/>
                      <a:pt x="228" y="129"/>
                      <a:pt x="228" y="119"/>
                    </a:cubicBezTo>
                    <a:lnTo>
                      <a:pt x="228" y="89"/>
                    </a:lnTo>
                    <a:cubicBezTo>
                      <a:pt x="228" y="69"/>
                      <a:pt x="218" y="50"/>
                      <a:pt x="198" y="40"/>
                    </a:cubicBezTo>
                    <a:lnTo>
                      <a:pt x="179" y="20"/>
                    </a:lnTo>
                    <a:cubicBezTo>
                      <a:pt x="159" y="10"/>
                      <a:pt x="139"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5"/>
              <p:cNvSpPr/>
              <p:nvPr/>
            </p:nvSpPr>
            <p:spPr>
              <a:xfrm>
                <a:off x="7490778" y="3809414"/>
                <a:ext cx="17779" cy="13458"/>
              </a:xfrm>
              <a:custGeom>
                <a:avLst/>
                <a:gdLst/>
                <a:ahLst/>
                <a:cxnLst/>
                <a:rect l="l" t="t" r="r" b="b"/>
                <a:pathLst>
                  <a:path w="288" h="218" extrusionOk="0">
                    <a:moveTo>
                      <a:pt x="149" y="0"/>
                    </a:moveTo>
                    <a:cubicBezTo>
                      <a:pt x="0" y="0"/>
                      <a:pt x="0" y="218"/>
                      <a:pt x="149" y="218"/>
                    </a:cubicBezTo>
                    <a:cubicBezTo>
                      <a:pt x="287" y="218"/>
                      <a:pt x="287" y="0"/>
                      <a:pt x="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5"/>
              <p:cNvSpPr/>
              <p:nvPr/>
            </p:nvSpPr>
            <p:spPr>
              <a:xfrm>
                <a:off x="7506644" y="3828921"/>
                <a:ext cx="14754" cy="14137"/>
              </a:xfrm>
              <a:custGeom>
                <a:avLst/>
                <a:gdLst/>
                <a:ahLst/>
                <a:cxnLst/>
                <a:rect l="l" t="t" r="r" b="b"/>
                <a:pathLst>
                  <a:path w="239" h="229" extrusionOk="0">
                    <a:moveTo>
                      <a:pt x="99" y="1"/>
                    </a:moveTo>
                    <a:cubicBezTo>
                      <a:pt x="80" y="1"/>
                      <a:pt x="60" y="11"/>
                      <a:pt x="50" y="31"/>
                    </a:cubicBezTo>
                    <a:lnTo>
                      <a:pt x="40" y="41"/>
                    </a:lnTo>
                    <a:cubicBezTo>
                      <a:pt x="20" y="50"/>
                      <a:pt x="20" y="60"/>
                      <a:pt x="10" y="80"/>
                    </a:cubicBezTo>
                    <a:cubicBezTo>
                      <a:pt x="0" y="90"/>
                      <a:pt x="0" y="100"/>
                      <a:pt x="0" y="120"/>
                    </a:cubicBezTo>
                    <a:cubicBezTo>
                      <a:pt x="0" y="130"/>
                      <a:pt x="0" y="149"/>
                      <a:pt x="10" y="159"/>
                    </a:cubicBezTo>
                    <a:cubicBezTo>
                      <a:pt x="20" y="179"/>
                      <a:pt x="20" y="189"/>
                      <a:pt x="40" y="199"/>
                    </a:cubicBezTo>
                    <a:lnTo>
                      <a:pt x="60" y="219"/>
                    </a:lnTo>
                    <a:cubicBezTo>
                      <a:pt x="80" y="229"/>
                      <a:pt x="90" y="229"/>
                      <a:pt x="109" y="229"/>
                    </a:cubicBezTo>
                    <a:lnTo>
                      <a:pt x="139" y="229"/>
                    </a:lnTo>
                    <a:cubicBezTo>
                      <a:pt x="159" y="219"/>
                      <a:pt x="179" y="209"/>
                      <a:pt x="189" y="199"/>
                    </a:cubicBezTo>
                    <a:lnTo>
                      <a:pt x="208" y="189"/>
                    </a:lnTo>
                    <a:cubicBezTo>
                      <a:pt x="218" y="179"/>
                      <a:pt x="218" y="169"/>
                      <a:pt x="228" y="149"/>
                    </a:cubicBezTo>
                    <a:cubicBezTo>
                      <a:pt x="238" y="140"/>
                      <a:pt x="238" y="120"/>
                      <a:pt x="238" y="110"/>
                    </a:cubicBezTo>
                    <a:cubicBezTo>
                      <a:pt x="238" y="90"/>
                      <a:pt x="238" y="80"/>
                      <a:pt x="228" y="60"/>
                    </a:cubicBezTo>
                    <a:cubicBezTo>
                      <a:pt x="218" y="50"/>
                      <a:pt x="218" y="41"/>
                      <a:pt x="208" y="31"/>
                    </a:cubicBezTo>
                    <a:lnTo>
                      <a:pt x="179" y="11"/>
                    </a:lnTo>
                    <a:cubicBezTo>
                      <a:pt x="169" y="1"/>
                      <a:pt x="149"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5"/>
              <p:cNvSpPr/>
              <p:nvPr/>
            </p:nvSpPr>
            <p:spPr>
              <a:xfrm>
                <a:off x="7520719" y="3811204"/>
                <a:ext cx="14692" cy="14137"/>
              </a:xfrm>
              <a:custGeom>
                <a:avLst/>
                <a:gdLst/>
                <a:ahLst/>
                <a:cxnLst/>
                <a:rect l="l" t="t" r="r" b="b"/>
                <a:pathLst>
                  <a:path w="238" h="229" extrusionOk="0">
                    <a:moveTo>
                      <a:pt x="109" y="1"/>
                    </a:moveTo>
                    <a:cubicBezTo>
                      <a:pt x="99" y="1"/>
                      <a:pt x="79" y="1"/>
                      <a:pt x="69" y="11"/>
                    </a:cubicBezTo>
                    <a:cubicBezTo>
                      <a:pt x="60" y="21"/>
                      <a:pt x="40" y="21"/>
                      <a:pt x="30" y="31"/>
                    </a:cubicBezTo>
                    <a:cubicBezTo>
                      <a:pt x="20" y="40"/>
                      <a:pt x="20" y="60"/>
                      <a:pt x="10" y="70"/>
                    </a:cubicBezTo>
                    <a:cubicBezTo>
                      <a:pt x="0" y="80"/>
                      <a:pt x="0" y="100"/>
                      <a:pt x="0" y="110"/>
                    </a:cubicBezTo>
                    <a:lnTo>
                      <a:pt x="0" y="139"/>
                    </a:lnTo>
                    <a:cubicBezTo>
                      <a:pt x="10" y="159"/>
                      <a:pt x="20" y="179"/>
                      <a:pt x="30" y="189"/>
                    </a:cubicBezTo>
                    <a:lnTo>
                      <a:pt x="60" y="209"/>
                    </a:lnTo>
                    <a:cubicBezTo>
                      <a:pt x="69" y="219"/>
                      <a:pt x="89" y="229"/>
                      <a:pt x="109" y="229"/>
                    </a:cubicBezTo>
                    <a:lnTo>
                      <a:pt x="119" y="229"/>
                    </a:lnTo>
                    <a:cubicBezTo>
                      <a:pt x="139" y="229"/>
                      <a:pt x="149" y="219"/>
                      <a:pt x="168" y="219"/>
                    </a:cubicBezTo>
                    <a:cubicBezTo>
                      <a:pt x="178" y="209"/>
                      <a:pt x="188" y="199"/>
                      <a:pt x="198" y="189"/>
                    </a:cubicBezTo>
                    <a:cubicBezTo>
                      <a:pt x="208" y="179"/>
                      <a:pt x="218" y="169"/>
                      <a:pt x="228" y="159"/>
                    </a:cubicBezTo>
                    <a:cubicBezTo>
                      <a:pt x="228" y="139"/>
                      <a:pt x="238" y="130"/>
                      <a:pt x="238" y="110"/>
                    </a:cubicBezTo>
                    <a:lnTo>
                      <a:pt x="228" y="80"/>
                    </a:lnTo>
                    <a:cubicBezTo>
                      <a:pt x="228" y="60"/>
                      <a:pt x="218" y="50"/>
                      <a:pt x="198" y="31"/>
                    </a:cubicBezTo>
                    <a:lnTo>
                      <a:pt x="178" y="21"/>
                    </a:lnTo>
                    <a:cubicBezTo>
                      <a:pt x="159" y="11"/>
                      <a:pt x="149"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5"/>
              <p:cNvSpPr/>
              <p:nvPr/>
            </p:nvSpPr>
            <p:spPr>
              <a:xfrm>
                <a:off x="7548808" y="3819785"/>
                <a:ext cx="14137" cy="14137"/>
              </a:xfrm>
              <a:custGeom>
                <a:avLst/>
                <a:gdLst/>
                <a:ahLst/>
                <a:cxnLst/>
                <a:rect l="l" t="t" r="r" b="b"/>
                <a:pathLst>
                  <a:path w="229" h="229" extrusionOk="0">
                    <a:moveTo>
                      <a:pt x="90" y="0"/>
                    </a:moveTo>
                    <a:cubicBezTo>
                      <a:pt x="70" y="10"/>
                      <a:pt x="50" y="20"/>
                      <a:pt x="40" y="30"/>
                    </a:cubicBezTo>
                    <a:lnTo>
                      <a:pt x="20" y="50"/>
                    </a:lnTo>
                    <a:cubicBezTo>
                      <a:pt x="10" y="70"/>
                      <a:pt x="0" y="90"/>
                      <a:pt x="0" y="109"/>
                    </a:cubicBezTo>
                    <a:lnTo>
                      <a:pt x="0" y="119"/>
                    </a:lnTo>
                    <a:cubicBezTo>
                      <a:pt x="0" y="129"/>
                      <a:pt x="10" y="149"/>
                      <a:pt x="10" y="159"/>
                    </a:cubicBezTo>
                    <a:cubicBezTo>
                      <a:pt x="20" y="169"/>
                      <a:pt x="30" y="189"/>
                      <a:pt x="40" y="198"/>
                    </a:cubicBezTo>
                    <a:cubicBezTo>
                      <a:pt x="50" y="208"/>
                      <a:pt x="60" y="218"/>
                      <a:pt x="70" y="218"/>
                    </a:cubicBezTo>
                    <a:cubicBezTo>
                      <a:pt x="90" y="228"/>
                      <a:pt x="99" y="228"/>
                      <a:pt x="119" y="228"/>
                    </a:cubicBezTo>
                    <a:lnTo>
                      <a:pt x="149" y="228"/>
                    </a:lnTo>
                    <a:cubicBezTo>
                      <a:pt x="169" y="218"/>
                      <a:pt x="179" y="208"/>
                      <a:pt x="198" y="198"/>
                    </a:cubicBezTo>
                    <a:lnTo>
                      <a:pt x="218" y="179"/>
                    </a:lnTo>
                    <a:cubicBezTo>
                      <a:pt x="228" y="159"/>
                      <a:pt x="228" y="139"/>
                      <a:pt x="228" y="119"/>
                    </a:cubicBezTo>
                    <a:lnTo>
                      <a:pt x="228" y="109"/>
                    </a:lnTo>
                    <a:cubicBezTo>
                      <a:pt x="228" y="99"/>
                      <a:pt x="228" y="80"/>
                      <a:pt x="218" y="70"/>
                    </a:cubicBezTo>
                    <a:cubicBezTo>
                      <a:pt x="218" y="60"/>
                      <a:pt x="208" y="40"/>
                      <a:pt x="198" y="30"/>
                    </a:cubicBezTo>
                    <a:cubicBezTo>
                      <a:pt x="189" y="20"/>
                      <a:pt x="169" y="10"/>
                      <a:pt x="159" y="10"/>
                    </a:cubicBezTo>
                    <a:cubicBezTo>
                      <a:pt x="149" y="0"/>
                      <a:pt x="129"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5"/>
              <p:cNvSpPr/>
              <p:nvPr/>
            </p:nvSpPr>
            <p:spPr>
              <a:xfrm>
                <a:off x="7551277" y="3795338"/>
                <a:ext cx="17779" cy="14137"/>
              </a:xfrm>
              <a:custGeom>
                <a:avLst/>
                <a:gdLst/>
                <a:ahLst/>
                <a:cxnLst/>
                <a:rect l="l" t="t" r="r" b="b"/>
                <a:pathLst>
                  <a:path w="288" h="229" extrusionOk="0">
                    <a:moveTo>
                      <a:pt x="149" y="0"/>
                    </a:moveTo>
                    <a:cubicBezTo>
                      <a:pt x="0" y="0"/>
                      <a:pt x="0" y="228"/>
                      <a:pt x="149" y="228"/>
                    </a:cubicBezTo>
                    <a:cubicBezTo>
                      <a:pt x="287" y="228"/>
                      <a:pt x="287" y="0"/>
                      <a:pt x="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5"/>
              <p:cNvSpPr/>
              <p:nvPr/>
            </p:nvSpPr>
            <p:spPr>
              <a:xfrm>
                <a:off x="7925257" y="3821019"/>
                <a:ext cx="14692" cy="14692"/>
              </a:xfrm>
              <a:custGeom>
                <a:avLst/>
                <a:gdLst/>
                <a:ahLst/>
                <a:cxnLst/>
                <a:rect l="l" t="t" r="r" b="b"/>
                <a:pathLst>
                  <a:path w="238" h="238" extrusionOk="0">
                    <a:moveTo>
                      <a:pt x="218" y="149"/>
                    </a:moveTo>
                    <a:lnTo>
                      <a:pt x="208" y="178"/>
                    </a:lnTo>
                    <a:cubicBezTo>
                      <a:pt x="208" y="178"/>
                      <a:pt x="208" y="178"/>
                      <a:pt x="208" y="169"/>
                    </a:cubicBezTo>
                    <a:lnTo>
                      <a:pt x="207" y="170"/>
                    </a:lnTo>
                    <a:lnTo>
                      <a:pt x="207" y="170"/>
                    </a:lnTo>
                    <a:cubicBezTo>
                      <a:pt x="211" y="163"/>
                      <a:pt x="215" y="156"/>
                      <a:pt x="218" y="149"/>
                    </a:cubicBezTo>
                    <a:close/>
                    <a:moveTo>
                      <a:pt x="119" y="0"/>
                    </a:moveTo>
                    <a:lnTo>
                      <a:pt x="89" y="10"/>
                    </a:lnTo>
                    <a:cubicBezTo>
                      <a:pt x="80" y="10"/>
                      <a:pt x="70" y="10"/>
                      <a:pt x="60" y="20"/>
                    </a:cubicBezTo>
                    <a:cubicBezTo>
                      <a:pt x="50" y="20"/>
                      <a:pt x="40" y="40"/>
                      <a:pt x="40" y="40"/>
                    </a:cubicBezTo>
                    <a:lnTo>
                      <a:pt x="30" y="40"/>
                    </a:lnTo>
                    <a:cubicBezTo>
                      <a:pt x="20" y="60"/>
                      <a:pt x="10" y="70"/>
                      <a:pt x="0" y="89"/>
                    </a:cubicBezTo>
                    <a:cubicBezTo>
                      <a:pt x="0" y="109"/>
                      <a:pt x="0" y="119"/>
                      <a:pt x="0" y="139"/>
                    </a:cubicBezTo>
                    <a:cubicBezTo>
                      <a:pt x="0" y="149"/>
                      <a:pt x="0" y="169"/>
                      <a:pt x="10" y="178"/>
                    </a:cubicBezTo>
                    <a:cubicBezTo>
                      <a:pt x="20" y="188"/>
                      <a:pt x="30" y="198"/>
                      <a:pt x="40" y="208"/>
                    </a:cubicBezTo>
                    <a:cubicBezTo>
                      <a:pt x="50" y="218"/>
                      <a:pt x="70" y="228"/>
                      <a:pt x="80" y="228"/>
                    </a:cubicBezTo>
                    <a:lnTo>
                      <a:pt x="109" y="238"/>
                    </a:lnTo>
                    <a:cubicBezTo>
                      <a:pt x="129" y="238"/>
                      <a:pt x="149" y="228"/>
                      <a:pt x="169" y="218"/>
                    </a:cubicBezTo>
                    <a:lnTo>
                      <a:pt x="170" y="217"/>
                    </a:lnTo>
                    <a:lnTo>
                      <a:pt x="170" y="217"/>
                    </a:lnTo>
                    <a:cubicBezTo>
                      <a:pt x="177" y="215"/>
                      <a:pt x="184" y="213"/>
                      <a:pt x="188" y="208"/>
                    </a:cubicBezTo>
                    <a:cubicBezTo>
                      <a:pt x="198" y="198"/>
                      <a:pt x="208" y="188"/>
                      <a:pt x="218" y="178"/>
                    </a:cubicBezTo>
                    <a:cubicBezTo>
                      <a:pt x="228" y="169"/>
                      <a:pt x="238" y="149"/>
                      <a:pt x="238" y="139"/>
                    </a:cubicBezTo>
                    <a:lnTo>
                      <a:pt x="238" y="109"/>
                    </a:lnTo>
                    <a:cubicBezTo>
                      <a:pt x="238" y="89"/>
                      <a:pt x="238" y="70"/>
                      <a:pt x="228" y="50"/>
                    </a:cubicBezTo>
                    <a:lnTo>
                      <a:pt x="208" y="30"/>
                    </a:lnTo>
                    <a:cubicBezTo>
                      <a:pt x="198" y="20"/>
                      <a:pt x="179" y="10"/>
                      <a:pt x="159" y="0"/>
                    </a:cubicBezTo>
                    <a:lnTo>
                      <a:pt x="159" y="10"/>
                    </a:lnTo>
                    <a:cubicBezTo>
                      <a:pt x="149" y="0"/>
                      <a:pt x="13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5"/>
              <p:cNvSpPr/>
              <p:nvPr/>
            </p:nvSpPr>
            <p:spPr>
              <a:xfrm>
                <a:off x="7900811" y="3835650"/>
                <a:ext cx="14754" cy="14754"/>
              </a:xfrm>
              <a:custGeom>
                <a:avLst/>
                <a:gdLst/>
                <a:ahLst/>
                <a:cxnLst/>
                <a:rect l="l" t="t" r="r" b="b"/>
                <a:pathLst>
                  <a:path w="239" h="239" extrusionOk="0">
                    <a:moveTo>
                      <a:pt x="109" y="1"/>
                    </a:moveTo>
                    <a:cubicBezTo>
                      <a:pt x="99" y="1"/>
                      <a:pt x="80" y="1"/>
                      <a:pt x="70" y="11"/>
                    </a:cubicBezTo>
                    <a:cubicBezTo>
                      <a:pt x="50" y="11"/>
                      <a:pt x="40" y="21"/>
                      <a:pt x="30" y="31"/>
                    </a:cubicBezTo>
                    <a:lnTo>
                      <a:pt x="10" y="60"/>
                    </a:lnTo>
                    <a:cubicBezTo>
                      <a:pt x="0" y="70"/>
                      <a:pt x="0" y="90"/>
                      <a:pt x="0" y="110"/>
                    </a:cubicBezTo>
                    <a:lnTo>
                      <a:pt x="0" y="139"/>
                    </a:lnTo>
                    <a:cubicBezTo>
                      <a:pt x="10" y="159"/>
                      <a:pt x="20" y="179"/>
                      <a:pt x="30" y="189"/>
                    </a:cubicBezTo>
                    <a:lnTo>
                      <a:pt x="40" y="199"/>
                    </a:lnTo>
                    <a:cubicBezTo>
                      <a:pt x="50" y="209"/>
                      <a:pt x="70" y="219"/>
                      <a:pt x="80" y="228"/>
                    </a:cubicBezTo>
                    <a:cubicBezTo>
                      <a:pt x="90" y="228"/>
                      <a:pt x="109" y="238"/>
                      <a:pt x="119" y="238"/>
                    </a:cubicBezTo>
                    <a:cubicBezTo>
                      <a:pt x="139" y="238"/>
                      <a:pt x="149" y="228"/>
                      <a:pt x="169" y="228"/>
                    </a:cubicBezTo>
                    <a:cubicBezTo>
                      <a:pt x="179" y="219"/>
                      <a:pt x="189" y="209"/>
                      <a:pt x="198" y="199"/>
                    </a:cubicBezTo>
                    <a:lnTo>
                      <a:pt x="218" y="179"/>
                    </a:lnTo>
                    <a:cubicBezTo>
                      <a:pt x="228" y="159"/>
                      <a:pt x="238" y="139"/>
                      <a:pt x="238" y="120"/>
                    </a:cubicBezTo>
                    <a:lnTo>
                      <a:pt x="228" y="90"/>
                    </a:lnTo>
                    <a:cubicBezTo>
                      <a:pt x="228" y="70"/>
                      <a:pt x="218" y="60"/>
                      <a:pt x="198" y="40"/>
                    </a:cubicBezTo>
                    <a:lnTo>
                      <a:pt x="189" y="31"/>
                    </a:lnTo>
                    <a:cubicBezTo>
                      <a:pt x="179" y="21"/>
                      <a:pt x="169" y="11"/>
                      <a:pt x="159" y="11"/>
                    </a:cubicBezTo>
                    <a:cubicBezTo>
                      <a:pt x="139" y="1"/>
                      <a:pt x="129"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5"/>
              <p:cNvSpPr/>
              <p:nvPr/>
            </p:nvSpPr>
            <p:spPr>
              <a:xfrm>
                <a:off x="7920997" y="3846639"/>
                <a:ext cx="15310" cy="14137"/>
              </a:xfrm>
              <a:custGeom>
                <a:avLst/>
                <a:gdLst/>
                <a:ahLst/>
                <a:cxnLst/>
                <a:rect l="l" t="t" r="r" b="b"/>
                <a:pathLst>
                  <a:path w="248" h="229" extrusionOk="0">
                    <a:moveTo>
                      <a:pt x="162" y="15"/>
                    </a:moveTo>
                    <a:lnTo>
                      <a:pt x="178" y="21"/>
                    </a:lnTo>
                    <a:lnTo>
                      <a:pt x="168" y="21"/>
                    </a:lnTo>
                    <a:cubicBezTo>
                      <a:pt x="167" y="19"/>
                      <a:pt x="164" y="17"/>
                      <a:pt x="162" y="15"/>
                    </a:cubicBezTo>
                    <a:close/>
                    <a:moveTo>
                      <a:pt x="79" y="1"/>
                    </a:moveTo>
                    <a:lnTo>
                      <a:pt x="59" y="21"/>
                    </a:lnTo>
                    <a:cubicBezTo>
                      <a:pt x="40" y="31"/>
                      <a:pt x="30" y="41"/>
                      <a:pt x="20" y="60"/>
                    </a:cubicBezTo>
                    <a:lnTo>
                      <a:pt x="10" y="80"/>
                    </a:lnTo>
                    <a:cubicBezTo>
                      <a:pt x="0" y="100"/>
                      <a:pt x="0" y="120"/>
                      <a:pt x="10" y="140"/>
                    </a:cubicBezTo>
                    <a:cubicBezTo>
                      <a:pt x="10" y="149"/>
                      <a:pt x="20" y="169"/>
                      <a:pt x="20" y="169"/>
                    </a:cubicBezTo>
                    <a:cubicBezTo>
                      <a:pt x="20" y="169"/>
                      <a:pt x="30" y="189"/>
                      <a:pt x="30" y="189"/>
                    </a:cubicBezTo>
                    <a:lnTo>
                      <a:pt x="40" y="199"/>
                    </a:lnTo>
                    <a:cubicBezTo>
                      <a:pt x="40" y="199"/>
                      <a:pt x="59" y="209"/>
                      <a:pt x="59" y="209"/>
                    </a:cubicBezTo>
                    <a:cubicBezTo>
                      <a:pt x="69" y="219"/>
                      <a:pt x="79" y="219"/>
                      <a:pt x="89" y="219"/>
                    </a:cubicBezTo>
                    <a:cubicBezTo>
                      <a:pt x="99" y="219"/>
                      <a:pt x="119" y="229"/>
                      <a:pt x="119" y="229"/>
                    </a:cubicBezTo>
                    <a:lnTo>
                      <a:pt x="129" y="229"/>
                    </a:lnTo>
                    <a:cubicBezTo>
                      <a:pt x="129" y="229"/>
                      <a:pt x="149" y="219"/>
                      <a:pt x="158" y="219"/>
                    </a:cubicBezTo>
                    <a:cubicBezTo>
                      <a:pt x="168" y="219"/>
                      <a:pt x="178" y="209"/>
                      <a:pt x="188" y="209"/>
                    </a:cubicBezTo>
                    <a:lnTo>
                      <a:pt x="208" y="199"/>
                    </a:lnTo>
                    <a:lnTo>
                      <a:pt x="208" y="189"/>
                    </a:lnTo>
                    <a:cubicBezTo>
                      <a:pt x="218" y="189"/>
                      <a:pt x="218" y="179"/>
                      <a:pt x="228" y="169"/>
                    </a:cubicBezTo>
                    <a:cubicBezTo>
                      <a:pt x="238" y="159"/>
                      <a:pt x="238" y="140"/>
                      <a:pt x="248" y="130"/>
                    </a:cubicBezTo>
                    <a:cubicBezTo>
                      <a:pt x="248" y="110"/>
                      <a:pt x="248" y="100"/>
                      <a:pt x="238" y="80"/>
                    </a:cubicBezTo>
                    <a:cubicBezTo>
                      <a:pt x="238" y="70"/>
                      <a:pt x="228" y="60"/>
                      <a:pt x="218" y="41"/>
                    </a:cubicBezTo>
                    <a:cubicBezTo>
                      <a:pt x="208" y="31"/>
                      <a:pt x="198" y="21"/>
                      <a:pt x="188" y="21"/>
                    </a:cubicBezTo>
                    <a:lnTo>
                      <a:pt x="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5"/>
              <p:cNvSpPr/>
              <p:nvPr/>
            </p:nvSpPr>
            <p:spPr>
              <a:xfrm>
                <a:off x="7418612" y="3752557"/>
                <a:ext cx="62" cy="96611"/>
              </a:xfrm>
              <a:custGeom>
                <a:avLst/>
                <a:gdLst/>
                <a:ahLst/>
                <a:cxnLst/>
                <a:rect l="l" t="t" r="r" b="b"/>
                <a:pathLst>
                  <a:path w="1" h="1565" extrusionOk="0">
                    <a:moveTo>
                      <a:pt x="1" y="156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5"/>
              <p:cNvSpPr/>
              <p:nvPr/>
            </p:nvSpPr>
            <p:spPr>
              <a:xfrm>
                <a:off x="7495655" y="3777621"/>
                <a:ext cx="62" cy="95994"/>
              </a:xfrm>
              <a:custGeom>
                <a:avLst/>
                <a:gdLst/>
                <a:ahLst/>
                <a:cxnLst/>
                <a:rect l="l" t="t" r="r" b="b"/>
                <a:pathLst>
                  <a:path w="1" h="1555" extrusionOk="0">
                    <a:moveTo>
                      <a:pt x="0" y="1555"/>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5"/>
              <p:cNvSpPr/>
              <p:nvPr/>
            </p:nvSpPr>
            <p:spPr>
              <a:xfrm>
                <a:off x="7582390" y="3792869"/>
                <a:ext cx="62" cy="96611"/>
              </a:xfrm>
              <a:custGeom>
                <a:avLst/>
                <a:gdLst/>
                <a:ahLst/>
                <a:cxnLst/>
                <a:rect l="l" t="t" r="r" b="b"/>
                <a:pathLst>
                  <a:path w="1" h="1565" extrusionOk="0">
                    <a:moveTo>
                      <a:pt x="1" y="156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5"/>
              <p:cNvSpPr/>
              <p:nvPr/>
            </p:nvSpPr>
            <p:spPr>
              <a:xfrm>
                <a:off x="7662459" y="3792869"/>
                <a:ext cx="62" cy="96611"/>
              </a:xfrm>
              <a:custGeom>
                <a:avLst/>
                <a:gdLst/>
                <a:ahLst/>
                <a:cxnLst/>
                <a:rect l="l" t="t" r="r" b="b"/>
                <a:pathLst>
                  <a:path w="1" h="1565" extrusionOk="0">
                    <a:moveTo>
                      <a:pt x="1" y="156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5"/>
              <p:cNvSpPr/>
              <p:nvPr/>
            </p:nvSpPr>
            <p:spPr>
              <a:xfrm>
                <a:off x="7743144" y="3784350"/>
                <a:ext cx="62" cy="96611"/>
              </a:xfrm>
              <a:custGeom>
                <a:avLst/>
                <a:gdLst/>
                <a:ahLst/>
                <a:cxnLst/>
                <a:rect l="l" t="t" r="r" b="b"/>
                <a:pathLst>
                  <a:path w="1" h="1565" extrusionOk="0">
                    <a:moveTo>
                      <a:pt x="0" y="1564"/>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5"/>
              <p:cNvSpPr/>
              <p:nvPr/>
            </p:nvSpPr>
            <p:spPr>
              <a:xfrm>
                <a:off x="7820125" y="3769657"/>
                <a:ext cx="62" cy="95994"/>
              </a:xfrm>
              <a:custGeom>
                <a:avLst/>
                <a:gdLst/>
                <a:ahLst/>
                <a:cxnLst/>
                <a:rect l="l" t="t" r="r" b="b"/>
                <a:pathLst>
                  <a:path w="1" h="1555" extrusionOk="0">
                    <a:moveTo>
                      <a:pt x="1" y="155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5"/>
              <p:cNvSpPr/>
              <p:nvPr/>
            </p:nvSpPr>
            <p:spPr>
              <a:xfrm>
                <a:off x="7887353" y="3745211"/>
                <a:ext cx="62" cy="95994"/>
              </a:xfrm>
              <a:custGeom>
                <a:avLst/>
                <a:gdLst/>
                <a:ahLst/>
                <a:cxnLst/>
                <a:rect l="l" t="t" r="r" b="b"/>
                <a:pathLst>
                  <a:path w="1" h="1555" extrusionOk="0">
                    <a:moveTo>
                      <a:pt x="1" y="155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5"/>
              <p:cNvSpPr/>
              <p:nvPr/>
            </p:nvSpPr>
            <p:spPr>
              <a:xfrm>
                <a:off x="7487692" y="3635203"/>
                <a:ext cx="317861" cy="100315"/>
              </a:xfrm>
              <a:custGeom>
                <a:avLst/>
                <a:gdLst/>
                <a:ahLst/>
                <a:cxnLst/>
                <a:rect l="l" t="t" r="r" b="b"/>
                <a:pathLst>
                  <a:path w="5149" h="1625" extrusionOk="0">
                    <a:moveTo>
                      <a:pt x="2366" y="1"/>
                    </a:moveTo>
                    <a:lnTo>
                      <a:pt x="1" y="951"/>
                    </a:lnTo>
                    <a:lnTo>
                      <a:pt x="1089" y="1575"/>
                    </a:lnTo>
                    <a:lnTo>
                      <a:pt x="2634" y="922"/>
                    </a:lnTo>
                    <a:lnTo>
                      <a:pt x="4376" y="1624"/>
                    </a:lnTo>
                    <a:lnTo>
                      <a:pt x="5148" y="1040"/>
                    </a:lnTo>
                    <a:lnTo>
                      <a:pt x="2366" y="1"/>
                    </a:lnTo>
                    <a:close/>
                  </a:path>
                </a:pathLst>
              </a:custGeom>
              <a:solidFill>
                <a:srgbClr val="FFC05A"/>
              </a:solidFill>
              <a:ln w="5450" cap="flat" cmpd="sng">
                <a:solidFill>
                  <a:srgbClr val="000000"/>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5"/>
              <p:cNvSpPr/>
              <p:nvPr/>
            </p:nvSpPr>
            <p:spPr>
              <a:xfrm>
                <a:off x="7361817" y="3692059"/>
                <a:ext cx="569606" cy="197421"/>
              </a:xfrm>
              <a:custGeom>
                <a:avLst/>
                <a:gdLst/>
                <a:ahLst/>
                <a:cxnLst/>
                <a:rect l="l" t="t" r="r" b="b"/>
                <a:pathLst>
                  <a:path w="9227" h="3198" extrusionOk="0">
                    <a:moveTo>
                      <a:pt x="0" y="1"/>
                    </a:moveTo>
                    <a:lnTo>
                      <a:pt x="0" y="1565"/>
                    </a:lnTo>
                    <a:cubicBezTo>
                      <a:pt x="0" y="2465"/>
                      <a:pt x="2069" y="3198"/>
                      <a:pt x="4613" y="3198"/>
                    </a:cubicBezTo>
                    <a:cubicBezTo>
                      <a:pt x="7167" y="3198"/>
                      <a:pt x="9226" y="2465"/>
                      <a:pt x="9226" y="1565"/>
                    </a:cubicBezTo>
                    <a:lnTo>
                      <a:pt x="9226" y="1"/>
                    </a:lnTo>
                    <a:lnTo>
                      <a:pt x="7118" y="278"/>
                    </a:lnTo>
                    <a:cubicBezTo>
                      <a:pt x="7107" y="276"/>
                      <a:pt x="7096" y="276"/>
                      <a:pt x="7083" y="276"/>
                    </a:cubicBezTo>
                    <a:cubicBezTo>
                      <a:pt x="6598" y="276"/>
                      <a:pt x="4938" y="1208"/>
                      <a:pt x="4465" y="1208"/>
                    </a:cubicBezTo>
                    <a:cubicBezTo>
                      <a:pt x="3993" y="1208"/>
                      <a:pt x="3092" y="394"/>
                      <a:pt x="2641" y="394"/>
                    </a:cubicBezTo>
                    <a:cubicBezTo>
                      <a:pt x="2629" y="394"/>
                      <a:pt x="2616" y="395"/>
                      <a:pt x="2604" y="396"/>
                    </a:cubicBezTo>
                    <a:lnTo>
                      <a:pt x="0" y="1"/>
                    </a:ln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5"/>
              <p:cNvSpPr/>
              <p:nvPr/>
            </p:nvSpPr>
            <p:spPr>
              <a:xfrm>
                <a:off x="7318789" y="3544084"/>
                <a:ext cx="634610" cy="155381"/>
              </a:xfrm>
              <a:custGeom>
                <a:avLst/>
                <a:gdLst/>
                <a:ahLst/>
                <a:cxnLst/>
                <a:rect l="l" t="t" r="r" b="b"/>
                <a:pathLst>
                  <a:path w="10280" h="2517" extrusionOk="0">
                    <a:moveTo>
                      <a:pt x="5761" y="0"/>
                    </a:moveTo>
                    <a:cubicBezTo>
                      <a:pt x="3532" y="0"/>
                      <a:pt x="1049" y="402"/>
                      <a:pt x="579" y="1328"/>
                    </a:cubicBezTo>
                    <a:cubicBezTo>
                      <a:pt x="0" y="2467"/>
                      <a:pt x="577" y="2517"/>
                      <a:pt x="682" y="2517"/>
                    </a:cubicBezTo>
                    <a:cubicBezTo>
                      <a:pt x="692" y="2517"/>
                      <a:pt x="697" y="2516"/>
                      <a:pt x="697" y="2516"/>
                    </a:cubicBezTo>
                    <a:cubicBezTo>
                      <a:pt x="697" y="2516"/>
                      <a:pt x="935" y="1546"/>
                      <a:pt x="4152" y="1229"/>
                    </a:cubicBezTo>
                    <a:cubicBezTo>
                      <a:pt x="4593" y="1186"/>
                      <a:pt x="5036" y="1165"/>
                      <a:pt x="5470" y="1165"/>
                    </a:cubicBezTo>
                    <a:cubicBezTo>
                      <a:pt x="7498" y="1165"/>
                      <a:pt x="9328" y="1615"/>
                      <a:pt x="9874" y="2259"/>
                    </a:cubicBezTo>
                    <a:cubicBezTo>
                      <a:pt x="9874" y="2259"/>
                      <a:pt x="10280" y="497"/>
                      <a:pt x="7894" y="140"/>
                    </a:cubicBezTo>
                    <a:cubicBezTo>
                      <a:pt x="7277" y="49"/>
                      <a:pt x="6534" y="0"/>
                      <a:pt x="5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5"/>
              <p:cNvSpPr/>
              <p:nvPr/>
            </p:nvSpPr>
            <p:spPr>
              <a:xfrm>
                <a:off x="7418612" y="3752557"/>
                <a:ext cx="62" cy="96611"/>
              </a:xfrm>
              <a:custGeom>
                <a:avLst/>
                <a:gdLst/>
                <a:ahLst/>
                <a:cxnLst/>
                <a:rect l="l" t="t" r="r" b="b"/>
                <a:pathLst>
                  <a:path w="1" h="1565" fill="none" extrusionOk="0">
                    <a:moveTo>
                      <a:pt x="1" y="156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5"/>
              <p:cNvSpPr/>
              <p:nvPr/>
            </p:nvSpPr>
            <p:spPr>
              <a:xfrm>
                <a:off x="7495655" y="3777621"/>
                <a:ext cx="62" cy="95994"/>
              </a:xfrm>
              <a:custGeom>
                <a:avLst/>
                <a:gdLst/>
                <a:ahLst/>
                <a:cxnLst/>
                <a:rect l="l" t="t" r="r" b="b"/>
                <a:pathLst>
                  <a:path w="1" h="1555" fill="none" extrusionOk="0">
                    <a:moveTo>
                      <a:pt x="0" y="1555"/>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5"/>
              <p:cNvSpPr/>
              <p:nvPr/>
            </p:nvSpPr>
            <p:spPr>
              <a:xfrm>
                <a:off x="7582390" y="3792869"/>
                <a:ext cx="62" cy="96611"/>
              </a:xfrm>
              <a:custGeom>
                <a:avLst/>
                <a:gdLst/>
                <a:ahLst/>
                <a:cxnLst/>
                <a:rect l="l" t="t" r="r" b="b"/>
                <a:pathLst>
                  <a:path w="1" h="1565" fill="none" extrusionOk="0">
                    <a:moveTo>
                      <a:pt x="1" y="156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5"/>
              <p:cNvSpPr/>
              <p:nvPr/>
            </p:nvSpPr>
            <p:spPr>
              <a:xfrm>
                <a:off x="7662459" y="3792869"/>
                <a:ext cx="62" cy="96611"/>
              </a:xfrm>
              <a:custGeom>
                <a:avLst/>
                <a:gdLst/>
                <a:ahLst/>
                <a:cxnLst/>
                <a:rect l="l" t="t" r="r" b="b"/>
                <a:pathLst>
                  <a:path w="1" h="1565" fill="none" extrusionOk="0">
                    <a:moveTo>
                      <a:pt x="1" y="156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5"/>
              <p:cNvSpPr/>
              <p:nvPr/>
            </p:nvSpPr>
            <p:spPr>
              <a:xfrm>
                <a:off x="7743144" y="3784350"/>
                <a:ext cx="62" cy="96611"/>
              </a:xfrm>
              <a:custGeom>
                <a:avLst/>
                <a:gdLst/>
                <a:ahLst/>
                <a:cxnLst/>
                <a:rect l="l" t="t" r="r" b="b"/>
                <a:pathLst>
                  <a:path w="1" h="1565" fill="none" extrusionOk="0">
                    <a:moveTo>
                      <a:pt x="0" y="1564"/>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5"/>
              <p:cNvSpPr/>
              <p:nvPr/>
            </p:nvSpPr>
            <p:spPr>
              <a:xfrm>
                <a:off x="7820125" y="3769657"/>
                <a:ext cx="62" cy="95994"/>
              </a:xfrm>
              <a:custGeom>
                <a:avLst/>
                <a:gdLst/>
                <a:ahLst/>
                <a:cxnLst/>
                <a:rect l="l" t="t" r="r" b="b"/>
                <a:pathLst>
                  <a:path w="1" h="1555" fill="none" extrusionOk="0">
                    <a:moveTo>
                      <a:pt x="1" y="155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5"/>
              <p:cNvSpPr/>
              <p:nvPr/>
            </p:nvSpPr>
            <p:spPr>
              <a:xfrm>
                <a:off x="7887353" y="3745211"/>
                <a:ext cx="62" cy="95994"/>
              </a:xfrm>
              <a:custGeom>
                <a:avLst/>
                <a:gdLst/>
                <a:ahLst/>
                <a:cxnLst/>
                <a:rect l="l" t="t" r="r" b="b"/>
                <a:pathLst>
                  <a:path w="1" h="1555" fill="none" extrusionOk="0">
                    <a:moveTo>
                      <a:pt x="1" y="155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5"/>
              <p:cNvSpPr/>
              <p:nvPr/>
            </p:nvSpPr>
            <p:spPr>
              <a:xfrm>
                <a:off x="7361817" y="3591249"/>
                <a:ext cx="569606" cy="201680"/>
              </a:xfrm>
              <a:custGeom>
                <a:avLst/>
                <a:gdLst/>
                <a:ahLst/>
                <a:cxnLst/>
                <a:rect l="l" t="t" r="r" b="b"/>
                <a:pathLst>
                  <a:path w="9227" h="3267" fill="none" extrusionOk="0">
                    <a:moveTo>
                      <a:pt x="4613" y="0"/>
                    </a:moveTo>
                    <a:cubicBezTo>
                      <a:pt x="2069" y="0"/>
                      <a:pt x="0" y="733"/>
                      <a:pt x="0" y="1634"/>
                    </a:cubicBezTo>
                    <a:cubicBezTo>
                      <a:pt x="0" y="2544"/>
                      <a:pt x="2069" y="3267"/>
                      <a:pt x="4613" y="3267"/>
                    </a:cubicBezTo>
                    <a:cubicBezTo>
                      <a:pt x="7167" y="3267"/>
                      <a:pt x="9226" y="2544"/>
                      <a:pt x="9226" y="1634"/>
                    </a:cubicBezTo>
                    <a:cubicBezTo>
                      <a:pt x="9226" y="733"/>
                      <a:pt x="7167" y="0"/>
                      <a:pt x="4613" y="0"/>
                    </a:cubicBezTo>
                    <a:close/>
                    <a:moveTo>
                      <a:pt x="4722" y="2406"/>
                    </a:moveTo>
                    <a:lnTo>
                      <a:pt x="2891" y="1535"/>
                    </a:lnTo>
                    <a:lnTo>
                      <a:pt x="4673" y="832"/>
                    </a:lnTo>
                    <a:lnTo>
                      <a:pt x="6445" y="1535"/>
                    </a:lnTo>
                    <a:close/>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5"/>
              <p:cNvSpPr/>
              <p:nvPr/>
            </p:nvSpPr>
            <p:spPr>
              <a:xfrm>
                <a:off x="7449787" y="3656624"/>
                <a:ext cx="14754" cy="14137"/>
              </a:xfrm>
              <a:custGeom>
                <a:avLst/>
                <a:gdLst/>
                <a:ahLst/>
                <a:cxnLst/>
                <a:rect l="l" t="t" r="r" b="b"/>
                <a:pathLst>
                  <a:path w="239" h="229" extrusionOk="0">
                    <a:moveTo>
                      <a:pt x="120" y="0"/>
                    </a:moveTo>
                    <a:cubicBezTo>
                      <a:pt x="100" y="0"/>
                      <a:pt x="90" y="10"/>
                      <a:pt x="70" y="10"/>
                    </a:cubicBezTo>
                    <a:cubicBezTo>
                      <a:pt x="60" y="20"/>
                      <a:pt x="50" y="30"/>
                      <a:pt x="40" y="40"/>
                    </a:cubicBezTo>
                    <a:cubicBezTo>
                      <a:pt x="21" y="50"/>
                      <a:pt x="21" y="60"/>
                      <a:pt x="11" y="70"/>
                    </a:cubicBezTo>
                    <a:cubicBezTo>
                      <a:pt x="1" y="89"/>
                      <a:pt x="1" y="99"/>
                      <a:pt x="1" y="119"/>
                    </a:cubicBezTo>
                    <a:lnTo>
                      <a:pt x="11" y="149"/>
                    </a:lnTo>
                    <a:cubicBezTo>
                      <a:pt x="11" y="169"/>
                      <a:pt x="21" y="179"/>
                      <a:pt x="31" y="198"/>
                    </a:cubicBezTo>
                    <a:lnTo>
                      <a:pt x="60" y="218"/>
                    </a:lnTo>
                    <a:cubicBezTo>
                      <a:pt x="70" y="228"/>
                      <a:pt x="90" y="228"/>
                      <a:pt x="110" y="228"/>
                    </a:cubicBezTo>
                    <a:lnTo>
                      <a:pt x="120" y="228"/>
                    </a:lnTo>
                    <a:cubicBezTo>
                      <a:pt x="139" y="228"/>
                      <a:pt x="149" y="228"/>
                      <a:pt x="169" y="218"/>
                    </a:cubicBezTo>
                    <a:cubicBezTo>
                      <a:pt x="179" y="218"/>
                      <a:pt x="189" y="208"/>
                      <a:pt x="199" y="198"/>
                    </a:cubicBezTo>
                    <a:cubicBezTo>
                      <a:pt x="219" y="188"/>
                      <a:pt x="219" y="169"/>
                      <a:pt x="229" y="159"/>
                    </a:cubicBezTo>
                    <a:cubicBezTo>
                      <a:pt x="238" y="149"/>
                      <a:pt x="238" y="129"/>
                      <a:pt x="238" y="119"/>
                    </a:cubicBezTo>
                    <a:lnTo>
                      <a:pt x="229" y="89"/>
                    </a:lnTo>
                    <a:cubicBezTo>
                      <a:pt x="229" y="70"/>
                      <a:pt x="219" y="50"/>
                      <a:pt x="209" y="40"/>
                    </a:cubicBezTo>
                    <a:lnTo>
                      <a:pt x="179" y="20"/>
                    </a:lnTo>
                    <a:cubicBezTo>
                      <a:pt x="169" y="10"/>
                      <a:pt x="14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5"/>
              <p:cNvSpPr/>
              <p:nvPr/>
            </p:nvSpPr>
            <p:spPr>
              <a:xfrm>
                <a:off x="7421699" y="3674341"/>
                <a:ext cx="17779" cy="13519"/>
              </a:xfrm>
              <a:custGeom>
                <a:avLst/>
                <a:gdLst/>
                <a:ahLst/>
                <a:cxnLst/>
                <a:rect l="l" t="t" r="r" b="b"/>
                <a:pathLst>
                  <a:path w="288" h="219" extrusionOk="0">
                    <a:moveTo>
                      <a:pt x="139" y="0"/>
                    </a:moveTo>
                    <a:cubicBezTo>
                      <a:pt x="0" y="0"/>
                      <a:pt x="0" y="218"/>
                      <a:pt x="139" y="218"/>
                    </a:cubicBezTo>
                    <a:cubicBezTo>
                      <a:pt x="288" y="218"/>
                      <a:pt x="288"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5"/>
              <p:cNvSpPr/>
              <p:nvPr/>
            </p:nvSpPr>
            <p:spPr>
              <a:xfrm>
                <a:off x="7437564" y="3693911"/>
                <a:ext cx="14137" cy="14075"/>
              </a:xfrm>
              <a:custGeom>
                <a:avLst/>
                <a:gdLst/>
                <a:ahLst/>
                <a:cxnLst/>
                <a:rect l="l" t="t" r="r" b="b"/>
                <a:pathLst>
                  <a:path w="229" h="228" extrusionOk="0">
                    <a:moveTo>
                      <a:pt x="90" y="0"/>
                    </a:moveTo>
                    <a:cubicBezTo>
                      <a:pt x="70" y="10"/>
                      <a:pt x="60" y="20"/>
                      <a:pt x="40" y="30"/>
                    </a:cubicBezTo>
                    <a:lnTo>
                      <a:pt x="31" y="40"/>
                    </a:lnTo>
                    <a:cubicBezTo>
                      <a:pt x="21" y="50"/>
                      <a:pt x="11" y="60"/>
                      <a:pt x="11" y="79"/>
                    </a:cubicBezTo>
                    <a:cubicBezTo>
                      <a:pt x="1" y="89"/>
                      <a:pt x="1" y="99"/>
                      <a:pt x="1" y="119"/>
                    </a:cubicBezTo>
                    <a:cubicBezTo>
                      <a:pt x="1" y="139"/>
                      <a:pt x="1" y="149"/>
                      <a:pt x="11" y="159"/>
                    </a:cubicBezTo>
                    <a:cubicBezTo>
                      <a:pt x="11" y="178"/>
                      <a:pt x="21" y="188"/>
                      <a:pt x="31" y="198"/>
                    </a:cubicBezTo>
                    <a:lnTo>
                      <a:pt x="50" y="218"/>
                    </a:lnTo>
                    <a:cubicBezTo>
                      <a:pt x="70" y="228"/>
                      <a:pt x="90" y="228"/>
                      <a:pt x="110" y="228"/>
                    </a:cubicBezTo>
                    <a:lnTo>
                      <a:pt x="139" y="228"/>
                    </a:lnTo>
                    <a:cubicBezTo>
                      <a:pt x="159" y="218"/>
                      <a:pt x="169" y="208"/>
                      <a:pt x="189" y="198"/>
                    </a:cubicBezTo>
                    <a:lnTo>
                      <a:pt x="199" y="188"/>
                    </a:lnTo>
                    <a:cubicBezTo>
                      <a:pt x="209" y="178"/>
                      <a:pt x="219" y="168"/>
                      <a:pt x="219" y="149"/>
                    </a:cubicBezTo>
                    <a:cubicBezTo>
                      <a:pt x="229" y="139"/>
                      <a:pt x="229" y="129"/>
                      <a:pt x="229" y="109"/>
                    </a:cubicBezTo>
                    <a:cubicBezTo>
                      <a:pt x="229" y="89"/>
                      <a:pt x="229" y="79"/>
                      <a:pt x="219" y="69"/>
                    </a:cubicBezTo>
                    <a:cubicBezTo>
                      <a:pt x="219" y="50"/>
                      <a:pt x="209" y="40"/>
                      <a:pt x="199" y="30"/>
                    </a:cubicBezTo>
                    <a:lnTo>
                      <a:pt x="179" y="10"/>
                    </a:lnTo>
                    <a:cubicBezTo>
                      <a:pt x="159" y="0"/>
                      <a:pt x="13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5"/>
              <p:cNvSpPr/>
              <p:nvPr/>
            </p:nvSpPr>
            <p:spPr>
              <a:xfrm>
                <a:off x="7451022" y="3676193"/>
                <a:ext cx="14754" cy="14075"/>
              </a:xfrm>
              <a:custGeom>
                <a:avLst/>
                <a:gdLst/>
                <a:ahLst/>
                <a:cxnLst/>
                <a:rect l="l" t="t" r="r" b="b"/>
                <a:pathLst>
                  <a:path w="239" h="228" extrusionOk="0">
                    <a:moveTo>
                      <a:pt x="119" y="0"/>
                    </a:moveTo>
                    <a:cubicBezTo>
                      <a:pt x="100" y="0"/>
                      <a:pt x="90" y="0"/>
                      <a:pt x="70" y="10"/>
                    </a:cubicBezTo>
                    <a:cubicBezTo>
                      <a:pt x="60" y="20"/>
                      <a:pt x="50" y="20"/>
                      <a:pt x="40" y="40"/>
                    </a:cubicBezTo>
                    <a:cubicBezTo>
                      <a:pt x="30" y="50"/>
                      <a:pt x="20" y="60"/>
                      <a:pt x="11" y="69"/>
                    </a:cubicBezTo>
                    <a:cubicBezTo>
                      <a:pt x="11" y="79"/>
                      <a:pt x="1" y="99"/>
                      <a:pt x="1" y="109"/>
                    </a:cubicBezTo>
                    <a:lnTo>
                      <a:pt x="11" y="139"/>
                    </a:lnTo>
                    <a:cubicBezTo>
                      <a:pt x="11" y="159"/>
                      <a:pt x="20" y="178"/>
                      <a:pt x="40" y="198"/>
                    </a:cubicBezTo>
                    <a:lnTo>
                      <a:pt x="60" y="208"/>
                    </a:lnTo>
                    <a:cubicBezTo>
                      <a:pt x="80" y="218"/>
                      <a:pt x="100" y="228"/>
                      <a:pt x="119" y="228"/>
                    </a:cubicBezTo>
                    <a:lnTo>
                      <a:pt x="129" y="228"/>
                    </a:lnTo>
                    <a:cubicBezTo>
                      <a:pt x="139" y="228"/>
                      <a:pt x="159" y="228"/>
                      <a:pt x="169" y="218"/>
                    </a:cubicBezTo>
                    <a:cubicBezTo>
                      <a:pt x="179" y="208"/>
                      <a:pt x="199" y="208"/>
                      <a:pt x="209" y="188"/>
                    </a:cubicBezTo>
                    <a:cubicBezTo>
                      <a:pt x="218" y="178"/>
                      <a:pt x="228" y="168"/>
                      <a:pt x="228" y="159"/>
                    </a:cubicBezTo>
                    <a:cubicBezTo>
                      <a:pt x="238" y="139"/>
                      <a:pt x="238" y="129"/>
                      <a:pt x="238" y="109"/>
                    </a:cubicBezTo>
                    <a:lnTo>
                      <a:pt x="238" y="79"/>
                    </a:lnTo>
                    <a:cubicBezTo>
                      <a:pt x="228" y="69"/>
                      <a:pt x="218" y="50"/>
                      <a:pt x="209" y="30"/>
                    </a:cubicBezTo>
                    <a:lnTo>
                      <a:pt x="189" y="20"/>
                    </a:lnTo>
                    <a:cubicBezTo>
                      <a:pt x="169" y="10"/>
                      <a:pt x="14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5"/>
              <p:cNvSpPr/>
              <p:nvPr/>
            </p:nvSpPr>
            <p:spPr>
              <a:xfrm>
                <a:off x="7479728" y="3684713"/>
                <a:ext cx="13519" cy="14137"/>
              </a:xfrm>
              <a:custGeom>
                <a:avLst/>
                <a:gdLst/>
                <a:ahLst/>
                <a:cxnLst/>
                <a:rect l="l" t="t" r="r" b="b"/>
                <a:pathLst>
                  <a:path w="219" h="229" extrusionOk="0">
                    <a:moveTo>
                      <a:pt x="80" y="1"/>
                    </a:moveTo>
                    <a:cubicBezTo>
                      <a:pt x="60" y="11"/>
                      <a:pt x="50" y="21"/>
                      <a:pt x="31" y="30"/>
                    </a:cubicBezTo>
                    <a:lnTo>
                      <a:pt x="11" y="60"/>
                    </a:lnTo>
                    <a:cubicBezTo>
                      <a:pt x="1" y="70"/>
                      <a:pt x="1" y="90"/>
                      <a:pt x="1" y="110"/>
                    </a:cubicBezTo>
                    <a:lnTo>
                      <a:pt x="1" y="120"/>
                    </a:lnTo>
                    <a:cubicBezTo>
                      <a:pt x="1" y="129"/>
                      <a:pt x="1" y="149"/>
                      <a:pt x="11" y="159"/>
                    </a:cubicBezTo>
                    <a:cubicBezTo>
                      <a:pt x="11" y="179"/>
                      <a:pt x="21" y="189"/>
                      <a:pt x="31" y="199"/>
                    </a:cubicBezTo>
                    <a:cubicBezTo>
                      <a:pt x="40" y="209"/>
                      <a:pt x="50" y="218"/>
                      <a:pt x="70" y="218"/>
                    </a:cubicBezTo>
                    <a:cubicBezTo>
                      <a:pt x="80" y="228"/>
                      <a:pt x="100" y="228"/>
                      <a:pt x="110" y="228"/>
                    </a:cubicBezTo>
                    <a:lnTo>
                      <a:pt x="139" y="228"/>
                    </a:lnTo>
                    <a:cubicBezTo>
                      <a:pt x="159" y="218"/>
                      <a:pt x="179" y="209"/>
                      <a:pt x="189" y="199"/>
                    </a:cubicBezTo>
                    <a:lnTo>
                      <a:pt x="209" y="179"/>
                    </a:lnTo>
                    <a:cubicBezTo>
                      <a:pt x="219" y="159"/>
                      <a:pt x="219" y="139"/>
                      <a:pt x="219" y="120"/>
                    </a:cubicBezTo>
                    <a:lnTo>
                      <a:pt x="219" y="110"/>
                    </a:lnTo>
                    <a:cubicBezTo>
                      <a:pt x="219" y="100"/>
                      <a:pt x="219" y="80"/>
                      <a:pt x="209" y="70"/>
                    </a:cubicBezTo>
                    <a:cubicBezTo>
                      <a:pt x="209" y="60"/>
                      <a:pt x="199" y="40"/>
                      <a:pt x="189" y="30"/>
                    </a:cubicBezTo>
                    <a:cubicBezTo>
                      <a:pt x="179" y="21"/>
                      <a:pt x="169" y="11"/>
                      <a:pt x="149" y="11"/>
                    </a:cubicBezTo>
                    <a:cubicBezTo>
                      <a:pt x="139" y="1"/>
                      <a:pt x="130" y="1"/>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5"/>
              <p:cNvSpPr/>
              <p:nvPr/>
            </p:nvSpPr>
            <p:spPr>
              <a:xfrm>
                <a:off x="7481580" y="3660266"/>
                <a:ext cx="17779" cy="14137"/>
              </a:xfrm>
              <a:custGeom>
                <a:avLst/>
                <a:gdLst/>
                <a:ahLst/>
                <a:cxnLst/>
                <a:rect l="l" t="t" r="r" b="b"/>
                <a:pathLst>
                  <a:path w="288" h="229" extrusionOk="0">
                    <a:moveTo>
                      <a:pt x="149" y="1"/>
                    </a:moveTo>
                    <a:cubicBezTo>
                      <a:pt x="1" y="1"/>
                      <a:pt x="1" y="228"/>
                      <a:pt x="149" y="228"/>
                    </a:cubicBezTo>
                    <a:cubicBezTo>
                      <a:pt x="288" y="228"/>
                      <a:pt x="288" y="1"/>
                      <a:pt x="1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5"/>
              <p:cNvSpPr/>
              <p:nvPr/>
            </p:nvSpPr>
            <p:spPr>
              <a:xfrm>
                <a:off x="7855560" y="3685947"/>
                <a:ext cx="15371" cy="14137"/>
              </a:xfrm>
              <a:custGeom>
                <a:avLst/>
                <a:gdLst/>
                <a:ahLst/>
                <a:cxnLst/>
                <a:rect l="l" t="t" r="r" b="b"/>
                <a:pathLst>
                  <a:path w="249" h="229" extrusionOk="0">
                    <a:moveTo>
                      <a:pt x="211" y="172"/>
                    </a:moveTo>
                    <a:lnTo>
                      <a:pt x="209" y="179"/>
                    </a:lnTo>
                    <a:cubicBezTo>
                      <a:pt x="209" y="179"/>
                      <a:pt x="209" y="175"/>
                      <a:pt x="211" y="172"/>
                    </a:cubicBezTo>
                    <a:close/>
                    <a:moveTo>
                      <a:pt x="219" y="169"/>
                    </a:moveTo>
                    <a:lnTo>
                      <a:pt x="212" y="179"/>
                    </a:lnTo>
                    <a:lnTo>
                      <a:pt x="212" y="179"/>
                    </a:lnTo>
                    <a:cubicBezTo>
                      <a:pt x="213" y="176"/>
                      <a:pt x="214" y="173"/>
                      <a:pt x="216" y="169"/>
                    </a:cubicBezTo>
                    <a:lnTo>
                      <a:pt x="216" y="169"/>
                    </a:lnTo>
                    <a:cubicBezTo>
                      <a:pt x="216" y="169"/>
                      <a:pt x="217" y="169"/>
                      <a:pt x="219" y="169"/>
                    </a:cubicBezTo>
                    <a:close/>
                    <a:moveTo>
                      <a:pt x="162" y="217"/>
                    </a:moveTo>
                    <a:lnTo>
                      <a:pt x="159" y="218"/>
                    </a:lnTo>
                    <a:lnTo>
                      <a:pt x="149" y="218"/>
                    </a:lnTo>
                    <a:cubicBezTo>
                      <a:pt x="154" y="218"/>
                      <a:pt x="158" y="218"/>
                      <a:pt x="162" y="217"/>
                    </a:cubicBezTo>
                    <a:close/>
                    <a:moveTo>
                      <a:pt x="130" y="1"/>
                    </a:moveTo>
                    <a:lnTo>
                      <a:pt x="100" y="10"/>
                    </a:lnTo>
                    <a:cubicBezTo>
                      <a:pt x="90" y="10"/>
                      <a:pt x="80" y="10"/>
                      <a:pt x="70" y="20"/>
                    </a:cubicBezTo>
                    <a:lnTo>
                      <a:pt x="60" y="20"/>
                    </a:lnTo>
                    <a:cubicBezTo>
                      <a:pt x="60" y="20"/>
                      <a:pt x="40" y="40"/>
                      <a:pt x="40" y="40"/>
                    </a:cubicBezTo>
                    <a:cubicBezTo>
                      <a:pt x="31" y="50"/>
                      <a:pt x="31" y="60"/>
                      <a:pt x="21" y="60"/>
                    </a:cubicBezTo>
                    <a:lnTo>
                      <a:pt x="21" y="70"/>
                    </a:lnTo>
                    <a:lnTo>
                      <a:pt x="11" y="90"/>
                    </a:lnTo>
                    <a:cubicBezTo>
                      <a:pt x="1" y="109"/>
                      <a:pt x="1" y="119"/>
                      <a:pt x="11" y="139"/>
                    </a:cubicBezTo>
                    <a:cubicBezTo>
                      <a:pt x="11" y="149"/>
                      <a:pt x="11" y="169"/>
                      <a:pt x="21" y="179"/>
                    </a:cubicBezTo>
                    <a:cubicBezTo>
                      <a:pt x="31" y="189"/>
                      <a:pt x="40" y="198"/>
                      <a:pt x="50" y="208"/>
                    </a:cubicBezTo>
                    <a:cubicBezTo>
                      <a:pt x="60" y="218"/>
                      <a:pt x="70" y="228"/>
                      <a:pt x="90" y="228"/>
                    </a:cubicBezTo>
                    <a:lnTo>
                      <a:pt x="120" y="228"/>
                    </a:lnTo>
                    <a:cubicBezTo>
                      <a:pt x="139" y="228"/>
                      <a:pt x="159" y="228"/>
                      <a:pt x="169" y="218"/>
                    </a:cubicBezTo>
                    <a:lnTo>
                      <a:pt x="179" y="212"/>
                    </a:lnTo>
                    <a:lnTo>
                      <a:pt x="179" y="212"/>
                    </a:lnTo>
                    <a:cubicBezTo>
                      <a:pt x="185" y="210"/>
                      <a:pt x="191" y="208"/>
                      <a:pt x="199" y="208"/>
                    </a:cubicBezTo>
                    <a:cubicBezTo>
                      <a:pt x="209" y="198"/>
                      <a:pt x="219" y="189"/>
                      <a:pt x="229" y="179"/>
                    </a:cubicBezTo>
                    <a:cubicBezTo>
                      <a:pt x="238" y="169"/>
                      <a:pt x="238" y="149"/>
                      <a:pt x="248" y="139"/>
                    </a:cubicBezTo>
                    <a:lnTo>
                      <a:pt x="248" y="109"/>
                    </a:lnTo>
                    <a:cubicBezTo>
                      <a:pt x="248" y="90"/>
                      <a:pt x="248" y="70"/>
                      <a:pt x="238" y="50"/>
                    </a:cubicBezTo>
                    <a:lnTo>
                      <a:pt x="219" y="30"/>
                    </a:lnTo>
                    <a:cubicBezTo>
                      <a:pt x="199" y="20"/>
                      <a:pt x="189" y="10"/>
                      <a:pt x="169" y="1"/>
                    </a:cubicBezTo>
                    <a:lnTo>
                      <a:pt x="169" y="10"/>
                    </a:lnTo>
                    <a:lnTo>
                      <a:pt x="159" y="10"/>
                    </a:lnTo>
                    <a:cubicBezTo>
                      <a:pt x="149" y="1"/>
                      <a:pt x="139" y="1"/>
                      <a:pt x="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5"/>
              <p:cNvSpPr/>
              <p:nvPr/>
            </p:nvSpPr>
            <p:spPr>
              <a:xfrm>
                <a:off x="7831114" y="3700640"/>
                <a:ext cx="14754" cy="14692"/>
              </a:xfrm>
              <a:custGeom>
                <a:avLst/>
                <a:gdLst/>
                <a:ahLst/>
                <a:cxnLst/>
                <a:rect l="l" t="t" r="r" b="b"/>
                <a:pathLst>
                  <a:path w="239" h="238" extrusionOk="0">
                    <a:moveTo>
                      <a:pt x="120" y="0"/>
                    </a:moveTo>
                    <a:cubicBezTo>
                      <a:pt x="100" y="0"/>
                      <a:pt x="90" y="0"/>
                      <a:pt x="70" y="10"/>
                    </a:cubicBezTo>
                    <a:cubicBezTo>
                      <a:pt x="60" y="10"/>
                      <a:pt x="50" y="20"/>
                      <a:pt x="41" y="30"/>
                    </a:cubicBezTo>
                    <a:lnTo>
                      <a:pt x="21" y="59"/>
                    </a:lnTo>
                    <a:cubicBezTo>
                      <a:pt x="11" y="69"/>
                      <a:pt x="1" y="89"/>
                      <a:pt x="1" y="109"/>
                    </a:cubicBezTo>
                    <a:lnTo>
                      <a:pt x="11" y="139"/>
                    </a:lnTo>
                    <a:cubicBezTo>
                      <a:pt x="11" y="158"/>
                      <a:pt x="21" y="178"/>
                      <a:pt x="41" y="188"/>
                    </a:cubicBezTo>
                    <a:lnTo>
                      <a:pt x="50" y="198"/>
                    </a:lnTo>
                    <a:cubicBezTo>
                      <a:pt x="60" y="208"/>
                      <a:pt x="70" y="218"/>
                      <a:pt x="80" y="228"/>
                    </a:cubicBezTo>
                    <a:cubicBezTo>
                      <a:pt x="100" y="238"/>
                      <a:pt x="110" y="238"/>
                      <a:pt x="130" y="238"/>
                    </a:cubicBezTo>
                    <a:cubicBezTo>
                      <a:pt x="140" y="238"/>
                      <a:pt x="159" y="238"/>
                      <a:pt x="169" y="228"/>
                    </a:cubicBezTo>
                    <a:cubicBezTo>
                      <a:pt x="179" y="218"/>
                      <a:pt x="199" y="218"/>
                      <a:pt x="209" y="198"/>
                    </a:cubicBezTo>
                    <a:lnTo>
                      <a:pt x="219" y="178"/>
                    </a:lnTo>
                    <a:cubicBezTo>
                      <a:pt x="229" y="158"/>
                      <a:pt x="239" y="149"/>
                      <a:pt x="239" y="119"/>
                    </a:cubicBezTo>
                    <a:lnTo>
                      <a:pt x="239" y="89"/>
                    </a:lnTo>
                    <a:cubicBezTo>
                      <a:pt x="229" y="79"/>
                      <a:pt x="219" y="59"/>
                      <a:pt x="209" y="40"/>
                    </a:cubicBezTo>
                    <a:lnTo>
                      <a:pt x="199" y="30"/>
                    </a:lnTo>
                    <a:cubicBezTo>
                      <a:pt x="189" y="20"/>
                      <a:pt x="169" y="10"/>
                      <a:pt x="159" y="10"/>
                    </a:cubicBezTo>
                    <a:cubicBezTo>
                      <a:pt x="149" y="0"/>
                      <a:pt x="130" y="0"/>
                      <a:pt x="1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5"/>
              <p:cNvSpPr/>
              <p:nvPr/>
            </p:nvSpPr>
            <p:spPr>
              <a:xfrm>
                <a:off x="7851918" y="3711628"/>
                <a:ext cx="14754" cy="14075"/>
              </a:xfrm>
              <a:custGeom>
                <a:avLst/>
                <a:gdLst/>
                <a:ahLst/>
                <a:cxnLst/>
                <a:rect l="l" t="t" r="r" b="b"/>
                <a:pathLst>
                  <a:path w="239" h="228" extrusionOk="0">
                    <a:moveTo>
                      <a:pt x="169" y="20"/>
                    </a:moveTo>
                    <a:lnTo>
                      <a:pt x="170" y="21"/>
                    </a:lnTo>
                    <a:lnTo>
                      <a:pt x="170" y="21"/>
                    </a:lnTo>
                    <a:cubicBezTo>
                      <a:pt x="170" y="21"/>
                      <a:pt x="169" y="21"/>
                      <a:pt x="169" y="21"/>
                    </a:cubicBezTo>
                    <a:lnTo>
                      <a:pt x="169" y="21"/>
                    </a:lnTo>
                    <a:cubicBezTo>
                      <a:pt x="169" y="21"/>
                      <a:pt x="169" y="20"/>
                      <a:pt x="169" y="20"/>
                    </a:cubicBezTo>
                    <a:close/>
                    <a:moveTo>
                      <a:pt x="198" y="50"/>
                    </a:moveTo>
                    <a:lnTo>
                      <a:pt x="208" y="60"/>
                    </a:lnTo>
                    <a:lnTo>
                      <a:pt x="206" y="60"/>
                    </a:lnTo>
                    <a:cubicBezTo>
                      <a:pt x="204" y="56"/>
                      <a:pt x="202" y="53"/>
                      <a:pt x="198" y="50"/>
                    </a:cubicBezTo>
                    <a:close/>
                    <a:moveTo>
                      <a:pt x="119" y="0"/>
                    </a:moveTo>
                    <a:cubicBezTo>
                      <a:pt x="109" y="0"/>
                      <a:pt x="90" y="0"/>
                      <a:pt x="80" y="10"/>
                    </a:cubicBezTo>
                    <a:lnTo>
                      <a:pt x="50" y="20"/>
                    </a:lnTo>
                    <a:cubicBezTo>
                      <a:pt x="30" y="30"/>
                      <a:pt x="20" y="40"/>
                      <a:pt x="10" y="60"/>
                    </a:cubicBezTo>
                    <a:lnTo>
                      <a:pt x="0" y="79"/>
                    </a:lnTo>
                    <a:cubicBezTo>
                      <a:pt x="0" y="99"/>
                      <a:pt x="0" y="119"/>
                      <a:pt x="0" y="139"/>
                    </a:cubicBezTo>
                    <a:cubicBezTo>
                      <a:pt x="0" y="149"/>
                      <a:pt x="10" y="169"/>
                      <a:pt x="10" y="169"/>
                    </a:cubicBezTo>
                    <a:cubicBezTo>
                      <a:pt x="10" y="178"/>
                      <a:pt x="30" y="188"/>
                      <a:pt x="30" y="198"/>
                    </a:cubicBezTo>
                    <a:cubicBezTo>
                      <a:pt x="30" y="198"/>
                      <a:pt x="50" y="208"/>
                      <a:pt x="50" y="208"/>
                    </a:cubicBezTo>
                    <a:cubicBezTo>
                      <a:pt x="60" y="218"/>
                      <a:pt x="80" y="218"/>
                      <a:pt x="80" y="228"/>
                    </a:cubicBezTo>
                    <a:lnTo>
                      <a:pt x="149" y="228"/>
                    </a:lnTo>
                    <a:cubicBezTo>
                      <a:pt x="159" y="218"/>
                      <a:pt x="179" y="218"/>
                      <a:pt x="179" y="208"/>
                    </a:cubicBezTo>
                    <a:lnTo>
                      <a:pt x="208" y="198"/>
                    </a:lnTo>
                    <a:cubicBezTo>
                      <a:pt x="208" y="188"/>
                      <a:pt x="218" y="178"/>
                      <a:pt x="228" y="169"/>
                    </a:cubicBezTo>
                    <a:cubicBezTo>
                      <a:pt x="228" y="159"/>
                      <a:pt x="238" y="139"/>
                      <a:pt x="238" y="129"/>
                    </a:cubicBezTo>
                    <a:cubicBezTo>
                      <a:pt x="238" y="109"/>
                      <a:pt x="238" y="99"/>
                      <a:pt x="238" y="79"/>
                    </a:cubicBezTo>
                    <a:cubicBezTo>
                      <a:pt x="228" y="70"/>
                      <a:pt x="228" y="60"/>
                      <a:pt x="218" y="50"/>
                    </a:cubicBezTo>
                    <a:cubicBezTo>
                      <a:pt x="208" y="30"/>
                      <a:pt x="198" y="20"/>
                      <a:pt x="189" y="20"/>
                    </a:cubicBezTo>
                    <a:lnTo>
                      <a:pt x="159" y="10"/>
                    </a:lnTo>
                    <a:cubicBezTo>
                      <a:pt x="151" y="6"/>
                      <a:pt x="144" y="4"/>
                      <a:pt x="136" y="3"/>
                    </a:cubicBezTo>
                    <a:lnTo>
                      <a:pt x="136" y="3"/>
                    </a:lnTo>
                    <a:cubicBezTo>
                      <a:pt x="131" y="1"/>
                      <a:pt x="126"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5"/>
              <p:cNvSpPr/>
              <p:nvPr/>
            </p:nvSpPr>
            <p:spPr>
              <a:xfrm>
                <a:off x="7479111" y="3558839"/>
                <a:ext cx="570223" cy="196865"/>
              </a:xfrm>
              <a:custGeom>
                <a:avLst/>
                <a:gdLst/>
                <a:ahLst/>
                <a:cxnLst/>
                <a:rect l="l" t="t" r="r" b="b"/>
                <a:pathLst>
                  <a:path w="9237" h="3189" extrusionOk="0">
                    <a:moveTo>
                      <a:pt x="1" y="0"/>
                    </a:moveTo>
                    <a:lnTo>
                      <a:pt x="1" y="1555"/>
                    </a:lnTo>
                    <a:cubicBezTo>
                      <a:pt x="1" y="2455"/>
                      <a:pt x="2070" y="3188"/>
                      <a:pt x="4614" y="3188"/>
                    </a:cubicBezTo>
                    <a:cubicBezTo>
                      <a:pt x="7168" y="3188"/>
                      <a:pt x="9237" y="2455"/>
                      <a:pt x="9237" y="1555"/>
                    </a:cubicBezTo>
                    <a:lnTo>
                      <a:pt x="9237" y="0"/>
                    </a:lnTo>
                    <a:lnTo>
                      <a:pt x="7119" y="268"/>
                    </a:lnTo>
                    <a:cubicBezTo>
                      <a:pt x="7108" y="267"/>
                      <a:pt x="7096" y="266"/>
                      <a:pt x="7084" y="266"/>
                    </a:cubicBezTo>
                    <a:cubicBezTo>
                      <a:pt x="6599" y="266"/>
                      <a:pt x="4939" y="1208"/>
                      <a:pt x="4466" y="1208"/>
                    </a:cubicBezTo>
                    <a:cubicBezTo>
                      <a:pt x="3994" y="1208"/>
                      <a:pt x="3101" y="385"/>
                      <a:pt x="2642" y="385"/>
                    </a:cubicBezTo>
                    <a:cubicBezTo>
                      <a:pt x="2629" y="385"/>
                      <a:pt x="2617" y="385"/>
                      <a:pt x="2604" y="387"/>
                    </a:cubicBezTo>
                    <a:lnTo>
                      <a:pt x="1" y="0"/>
                    </a:ln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5"/>
              <p:cNvSpPr/>
              <p:nvPr/>
            </p:nvSpPr>
            <p:spPr>
              <a:xfrm>
                <a:off x="7536584" y="3619337"/>
                <a:ext cx="62" cy="95994"/>
              </a:xfrm>
              <a:custGeom>
                <a:avLst/>
                <a:gdLst/>
                <a:ahLst/>
                <a:cxnLst/>
                <a:rect l="l" t="t" r="r" b="b"/>
                <a:pathLst>
                  <a:path w="1" h="1555" extrusionOk="0">
                    <a:moveTo>
                      <a:pt x="1" y="1555"/>
                    </a:moveTo>
                    <a:lnTo>
                      <a:pt x="1"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5"/>
              <p:cNvSpPr/>
              <p:nvPr/>
            </p:nvSpPr>
            <p:spPr>
              <a:xfrm>
                <a:off x="7536584" y="3619337"/>
                <a:ext cx="62" cy="95994"/>
              </a:xfrm>
              <a:custGeom>
                <a:avLst/>
                <a:gdLst/>
                <a:ahLst/>
                <a:cxnLst/>
                <a:rect l="l" t="t" r="r" b="b"/>
                <a:pathLst>
                  <a:path w="1" h="1555" fill="none" extrusionOk="0">
                    <a:moveTo>
                      <a:pt x="1" y="1555"/>
                    </a:moveTo>
                    <a:lnTo>
                      <a:pt x="1"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5"/>
              <p:cNvSpPr/>
              <p:nvPr/>
            </p:nvSpPr>
            <p:spPr>
              <a:xfrm>
                <a:off x="7612948" y="3643783"/>
                <a:ext cx="62" cy="96611"/>
              </a:xfrm>
              <a:custGeom>
                <a:avLst/>
                <a:gdLst/>
                <a:ahLst/>
                <a:cxnLst/>
                <a:rect l="l" t="t" r="r" b="b"/>
                <a:pathLst>
                  <a:path w="1" h="1565" extrusionOk="0">
                    <a:moveTo>
                      <a:pt x="1" y="1565"/>
                    </a:moveTo>
                    <a:lnTo>
                      <a:pt x="1"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5"/>
              <p:cNvSpPr/>
              <p:nvPr/>
            </p:nvSpPr>
            <p:spPr>
              <a:xfrm>
                <a:off x="7612948" y="3643783"/>
                <a:ext cx="62" cy="96611"/>
              </a:xfrm>
              <a:custGeom>
                <a:avLst/>
                <a:gdLst/>
                <a:ahLst/>
                <a:cxnLst/>
                <a:rect l="l" t="t" r="r" b="b"/>
                <a:pathLst>
                  <a:path w="1" h="1565" fill="none" extrusionOk="0">
                    <a:moveTo>
                      <a:pt x="1" y="1565"/>
                    </a:moveTo>
                    <a:lnTo>
                      <a:pt x="1"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5"/>
              <p:cNvSpPr/>
              <p:nvPr/>
            </p:nvSpPr>
            <p:spPr>
              <a:xfrm>
                <a:off x="7700363" y="3659649"/>
                <a:ext cx="62" cy="96056"/>
              </a:xfrm>
              <a:custGeom>
                <a:avLst/>
                <a:gdLst/>
                <a:ahLst/>
                <a:cxnLst/>
                <a:rect l="l" t="t" r="r" b="b"/>
                <a:pathLst>
                  <a:path w="1" h="1556"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5"/>
              <p:cNvSpPr/>
              <p:nvPr/>
            </p:nvSpPr>
            <p:spPr>
              <a:xfrm>
                <a:off x="7700363" y="3659649"/>
                <a:ext cx="62" cy="96056"/>
              </a:xfrm>
              <a:custGeom>
                <a:avLst/>
                <a:gdLst/>
                <a:ahLst/>
                <a:cxnLst/>
                <a:rect l="l" t="t" r="r" b="b"/>
                <a:pathLst>
                  <a:path w="1" h="1556"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5"/>
              <p:cNvSpPr/>
              <p:nvPr/>
            </p:nvSpPr>
            <p:spPr>
              <a:xfrm>
                <a:off x="7780431" y="3659649"/>
                <a:ext cx="62" cy="96056"/>
              </a:xfrm>
              <a:custGeom>
                <a:avLst/>
                <a:gdLst/>
                <a:ahLst/>
                <a:cxnLst/>
                <a:rect l="l" t="t" r="r" b="b"/>
                <a:pathLst>
                  <a:path w="1" h="1556"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5"/>
              <p:cNvSpPr/>
              <p:nvPr/>
            </p:nvSpPr>
            <p:spPr>
              <a:xfrm>
                <a:off x="7780431" y="3659649"/>
                <a:ext cx="62" cy="96056"/>
              </a:xfrm>
              <a:custGeom>
                <a:avLst/>
                <a:gdLst/>
                <a:ahLst/>
                <a:cxnLst/>
                <a:rect l="l" t="t" r="r" b="b"/>
                <a:pathLst>
                  <a:path w="1" h="1556"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5"/>
              <p:cNvSpPr/>
              <p:nvPr/>
            </p:nvSpPr>
            <p:spPr>
              <a:xfrm>
                <a:off x="7860499" y="3651130"/>
                <a:ext cx="62" cy="95994"/>
              </a:xfrm>
              <a:custGeom>
                <a:avLst/>
                <a:gdLst/>
                <a:ahLst/>
                <a:cxnLst/>
                <a:rect l="l" t="t" r="r" b="b"/>
                <a:pathLst>
                  <a:path w="1" h="1555" extrusionOk="0">
                    <a:moveTo>
                      <a:pt x="0" y="1554"/>
                    </a:moveTo>
                    <a:lnTo>
                      <a:pt x="0" y="0"/>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5"/>
              <p:cNvSpPr/>
              <p:nvPr/>
            </p:nvSpPr>
            <p:spPr>
              <a:xfrm>
                <a:off x="7860499" y="3651130"/>
                <a:ext cx="62" cy="95994"/>
              </a:xfrm>
              <a:custGeom>
                <a:avLst/>
                <a:gdLst/>
                <a:ahLst/>
                <a:cxnLst/>
                <a:rect l="l" t="t" r="r" b="b"/>
                <a:pathLst>
                  <a:path w="1" h="1555" fill="none" extrusionOk="0">
                    <a:moveTo>
                      <a:pt x="0" y="1554"/>
                    </a:moveTo>
                    <a:lnTo>
                      <a:pt x="0" y="0"/>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5"/>
              <p:cNvSpPr/>
              <p:nvPr/>
            </p:nvSpPr>
            <p:spPr>
              <a:xfrm>
                <a:off x="7937480" y="3635820"/>
                <a:ext cx="62" cy="95994"/>
              </a:xfrm>
              <a:custGeom>
                <a:avLst/>
                <a:gdLst/>
                <a:ahLst/>
                <a:cxnLst/>
                <a:rect l="l" t="t" r="r" b="b"/>
                <a:pathLst>
                  <a:path w="1" h="1555"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5"/>
              <p:cNvSpPr/>
              <p:nvPr/>
            </p:nvSpPr>
            <p:spPr>
              <a:xfrm>
                <a:off x="7937480" y="3635820"/>
                <a:ext cx="62" cy="95994"/>
              </a:xfrm>
              <a:custGeom>
                <a:avLst/>
                <a:gdLst/>
                <a:ahLst/>
                <a:cxnLst/>
                <a:rect l="l" t="t" r="r" b="b"/>
                <a:pathLst>
                  <a:path w="1" h="1555"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5"/>
              <p:cNvSpPr/>
              <p:nvPr/>
            </p:nvSpPr>
            <p:spPr>
              <a:xfrm>
                <a:off x="8005325" y="3611374"/>
                <a:ext cx="62" cy="95994"/>
              </a:xfrm>
              <a:custGeom>
                <a:avLst/>
                <a:gdLst/>
                <a:ahLst/>
                <a:cxnLst/>
                <a:rect l="l" t="t" r="r" b="b"/>
                <a:pathLst>
                  <a:path w="1" h="1555" extrusionOk="0">
                    <a:moveTo>
                      <a:pt x="0" y="1555"/>
                    </a:moveTo>
                    <a:lnTo>
                      <a:pt x="0" y="1"/>
                    </a:lnTo>
                  </a:path>
                </a:pathLst>
              </a:custGeom>
              <a:solidFill>
                <a:srgbClr val="FF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5"/>
              <p:cNvSpPr/>
              <p:nvPr/>
            </p:nvSpPr>
            <p:spPr>
              <a:xfrm>
                <a:off x="8005325" y="3611374"/>
                <a:ext cx="62" cy="95994"/>
              </a:xfrm>
              <a:custGeom>
                <a:avLst/>
                <a:gdLst/>
                <a:ahLst/>
                <a:cxnLst/>
                <a:rect l="l" t="t" r="r" b="b"/>
                <a:pathLst>
                  <a:path w="1" h="1555" fill="none" extrusionOk="0">
                    <a:moveTo>
                      <a:pt x="0" y="1555"/>
                    </a:moveTo>
                    <a:lnTo>
                      <a:pt x="0" y="1"/>
                    </a:lnTo>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5"/>
              <p:cNvSpPr/>
              <p:nvPr/>
            </p:nvSpPr>
            <p:spPr>
              <a:xfrm>
                <a:off x="7605047" y="3501982"/>
                <a:ext cx="318416" cy="99698"/>
              </a:xfrm>
              <a:custGeom>
                <a:avLst/>
                <a:gdLst/>
                <a:ahLst/>
                <a:cxnLst/>
                <a:rect l="l" t="t" r="r" b="b"/>
                <a:pathLst>
                  <a:path w="5158" h="1615" extrusionOk="0">
                    <a:moveTo>
                      <a:pt x="2366" y="1"/>
                    </a:moveTo>
                    <a:lnTo>
                      <a:pt x="0" y="941"/>
                    </a:lnTo>
                    <a:lnTo>
                      <a:pt x="1089" y="1575"/>
                    </a:lnTo>
                    <a:lnTo>
                      <a:pt x="2643" y="912"/>
                    </a:lnTo>
                    <a:lnTo>
                      <a:pt x="4376" y="1614"/>
                    </a:lnTo>
                    <a:lnTo>
                      <a:pt x="5158" y="1030"/>
                    </a:lnTo>
                    <a:lnTo>
                      <a:pt x="2366" y="1"/>
                    </a:ln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5"/>
              <p:cNvSpPr/>
              <p:nvPr/>
            </p:nvSpPr>
            <p:spPr>
              <a:xfrm>
                <a:off x="7479111" y="3458028"/>
                <a:ext cx="570223" cy="201680"/>
              </a:xfrm>
              <a:custGeom>
                <a:avLst/>
                <a:gdLst/>
                <a:ahLst/>
                <a:cxnLst/>
                <a:rect l="l" t="t" r="r" b="b"/>
                <a:pathLst>
                  <a:path w="9237" h="3267" extrusionOk="0">
                    <a:moveTo>
                      <a:pt x="4673" y="832"/>
                    </a:moveTo>
                    <a:lnTo>
                      <a:pt x="6445" y="1534"/>
                    </a:lnTo>
                    <a:lnTo>
                      <a:pt x="4733" y="2406"/>
                    </a:lnTo>
                    <a:lnTo>
                      <a:pt x="2901" y="1534"/>
                    </a:lnTo>
                    <a:lnTo>
                      <a:pt x="4673" y="832"/>
                    </a:lnTo>
                    <a:close/>
                    <a:moveTo>
                      <a:pt x="4614" y="0"/>
                    </a:moveTo>
                    <a:cubicBezTo>
                      <a:pt x="2070" y="0"/>
                      <a:pt x="1" y="733"/>
                      <a:pt x="1" y="1633"/>
                    </a:cubicBezTo>
                    <a:cubicBezTo>
                      <a:pt x="1" y="2534"/>
                      <a:pt x="2070" y="3267"/>
                      <a:pt x="4614" y="3267"/>
                    </a:cubicBezTo>
                    <a:cubicBezTo>
                      <a:pt x="7168" y="3267"/>
                      <a:pt x="9237" y="2534"/>
                      <a:pt x="9237" y="1633"/>
                    </a:cubicBezTo>
                    <a:cubicBezTo>
                      <a:pt x="9237" y="733"/>
                      <a:pt x="7168" y="0"/>
                      <a:pt x="4614" y="0"/>
                    </a:cubicBezTo>
                    <a:close/>
                  </a:path>
                </a:pathLst>
              </a:custGeom>
              <a:solidFill>
                <a:schemeClr val="accent2"/>
              </a:solidFill>
              <a:ln w="5450" cap="flat" cmpd="sng">
                <a:solidFill>
                  <a:srgbClr val="000000"/>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5"/>
              <p:cNvSpPr/>
              <p:nvPr/>
            </p:nvSpPr>
            <p:spPr>
              <a:xfrm>
                <a:off x="7494421" y="3551492"/>
                <a:ext cx="590348" cy="114267"/>
              </a:xfrm>
              <a:custGeom>
                <a:avLst/>
                <a:gdLst/>
                <a:ahLst/>
                <a:cxnLst/>
                <a:rect l="l" t="t" r="r" b="b"/>
                <a:pathLst>
                  <a:path w="9563" h="1851" extrusionOk="0">
                    <a:moveTo>
                      <a:pt x="8989" y="1"/>
                    </a:moveTo>
                    <a:lnTo>
                      <a:pt x="8989" y="1"/>
                    </a:lnTo>
                    <a:cubicBezTo>
                      <a:pt x="8732" y="496"/>
                      <a:pt x="7950" y="1307"/>
                      <a:pt x="5188" y="1387"/>
                    </a:cubicBezTo>
                    <a:cubicBezTo>
                      <a:pt x="4957" y="1393"/>
                      <a:pt x="4735" y="1397"/>
                      <a:pt x="4523" y="1397"/>
                    </a:cubicBezTo>
                    <a:cubicBezTo>
                      <a:pt x="1022" y="1397"/>
                      <a:pt x="1" y="525"/>
                      <a:pt x="0" y="525"/>
                    </a:cubicBezTo>
                    <a:lnTo>
                      <a:pt x="0" y="525"/>
                    </a:lnTo>
                    <a:cubicBezTo>
                      <a:pt x="1" y="526"/>
                      <a:pt x="1191" y="1851"/>
                      <a:pt x="4126" y="1851"/>
                    </a:cubicBezTo>
                    <a:cubicBezTo>
                      <a:pt x="4566" y="1851"/>
                      <a:pt x="5044" y="1821"/>
                      <a:pt x="5564" y="1753"/>
                    </a:cubicBezTo>
                    <a:cubicBezTo>
                      <a:pt x="9563" y="1228"/>
                      <a:pt x="8989" y="1"/>
                      <a:pt x="8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5"/>
              <p:cNvSpPr/>
              <p:nvPr/>
            </p:nvSpPr>
            <p:spPr>
              <a:xfrm>
                <a:off x="7479111" y="3458028"/>
                <a:ext cx="570223" cy="201680"/>
              </a:xfrm>
              <a:custGeom>
                <a:avLst/>
                <a:gdLst/>
                <a:ahLst/>
                <a:cxnLst/>
                <a:rect l="l" t="t" r="r" b="b"/>
                <a:pathLst>
                  <a:path w="9237" h="3267" fill="none" extrusionOk="0">
                    <a:moveTo>
                      <a:pt x="4614" y="0"/>
                    </a:moveTo>
                    <a:cubicBezTo>
                      <a:pt x="2070" y="0"/>
                      <a:pt x="1" y="733"/>
                      <a:pt x="1" y="1633"/>
                    </a:cubicBezTo>
                    <a:cubicBezTo>
                      <a:pt x="1" y="2534"/>
                      <a:pt x="2070" y="3267"/>
                      <a:pt x="4614" y="3267"/>
                    </a:cubicBezTo>
                    <a:cubicBezTo>
                      <a:pt x="7168" y="3267"/>
                      <a:pt x="9237" y="2534"/>
                      <a:pt x="9237" y="1633"/>
                    </a:cubicBezTo>
                    <a:cubicBezTo>
                      <a:pt x="9237" y="733"/>
                      <a:pt x="7168" y="0"/>
                      <a:pt x="4614" y="0"/>
                    </a:cubicBezTo>
                    <a:close/>
                    <a:moveTo>
                      <a:pt x="4733" y="2406"/>
                    </a:moveTo>
                    <a:lnTo>
                      <a:pt x="2901" y="1534"/>
                    </a:lnTo>
                    <a:lnTo>
                      <a:pt x="4673" y="832"/>
                    </a:lnTo>
                    <a:lnTo>
                      <a:pt x="6445" y="1534"/>
                    </a:lnTo>
                    <a:close/>
                  </a:path>
                </a:pathLst>
              </a:custGeom>
              <a:no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5" name="Google Shape;2515;p35"/>
              <p:cNvGrpSpPr/>
              <p:nvPr/>
            </p:nvGrpSpPr>
            <p:grpSpPr>
              <a:xfrm>
                <a:off x="7539054" y="3523404"/>
                <a:ext cx="78278" cy="51362"/>
                <a:chOff x="7539054" y="3523404"/>
                <a:chExt cx="78278" cy="51362"/>
              </a:xfrm>
            </p:grpSpPr>
            <p:sp>
              <p:nvSpPr>
                <p:cNvPr id="2516" name="Google Shape;2516;p35"/>
                <p:cNvSpPr/>
                <p:nvPr/>
              </p:nvSpPr>
              <p:spPr>
                <a:xfrm>
                  <a:off x="7567142" y="3523404"/>
                  <a:ext cx="14754" cy="14075"/>
                </a:xfrm>
                <a:custGeom>
                  <a:avLst/>
                  <a:gdLst/>
                  <a:ahLst/>
                  <a:cxnLst/>
                  <a:rect l="l" t="t" r="r" b="b"/>
                  <a:pathLst>
                    <a:path w="239" h="228" extrusionOk="0">
                      <a:moveTo>
                        <a:pt x="119" y="0"/>
                      </a:moveTo>
                      <a:cubicBezTo>
                        <a:pt x="99" y="0"/>
                        <a:pt x="90" y="0"/>
                        <a:pt x="70" y="10"/>
                      </a:cubicBezTo>
                      <a:cubicBezTo>
                        <a:pt x="60" y="10"/>
                        <a:pt x="50" y="20"/>
                        <a:pt x="40" y="30"/>
                      </a:cubicBezTo>
                      <a:cubicBezTo>
                        <a:pt x="30" y="40"/>
                        <a:pt x="20" y="60"/>
                        <a:pt x="10" y="70"/>
                      </a:cubicBezTo>
                      <a:cubicBezTo>
                        <a:pt x="10" y="80"/>
                        <a:pt x="0" y="99"/>
                        <a:pt x="0" y="109"/>
                      </a:cubicBezTo>
                      <a:lnTo>
                        <a:pt x="10" y="139"/>
                      </a:lnTo>
                      <a:cubicBezTo>
                        <a:pt x="10" y="159"/>
                        <a:pt x="20" y="179"/>
                        <a:pt x="40" y="188"/>
                      </a:cubicBezTo>
                      <a:lnTo>
                        <a:pt x="60" y="208"/>
                      </a:lnTo>
                      <a:cubicBezTo>
                        <a:pt x="80" y="218"/>
                        <a:pt x="99" y="228"/>
                        <a:pt x="119" y="228"/>
                      </a:cubicBezTo>
                      <a:lnTo>
                        <a:pt x="129" y="228"/>
                      </a:lnTo>
                      <a:cubicBezTo>
                        <a:pt x="139" y="228"/>
                        <a:pt x="159" y="218"/>
                        <a:pt x="169" y="218"/>
                      </a:cubicBezTo>
                      <a:cubicBezTo>
                        <a:pt x="179" y="208"/>
                        <a:pt x="198" y="198"/>
                        <a:pt x="208" y="188"/>
                      </a:cubicBezTo>
                      <a:cubicBezTo>
                        <a:pt x="218" y="179"/>
                        <a:pt x="228" y="169"/>
                        <a:pt x="228" y="159"/>
                      </a:cubicBezTo>
                      <a:cubicBezTo>
                        <a:pt x="238" y="139"/>
                        <a:pt x="238" y="129"/>
                        <a:pt x="238" y="109"/>
                      </a:cubicBezTo>
                      <a:lnTo>
                        <a:pt x="238" y="80"/>
                      </a:lnTo>
                      <a:cubicBezTo>
                        <a:pt x="228" y="60"/>
                        <a:pt x="218" y="50"/>
                        <a:pt x="208" y="30"/>
                      </a:cubicBezTo>
                      <a:lnTo>
                        <a:pt x="189" y="10"/>
                      </a:lnTo>
                      <a:cubicBezTo>
                        <a:pt x="169" y="0"/>
                        <a:pt x="14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5"/>
                <p:cNvSpPr/>
                <p:nvPr/>
              </p:nvSpPr>
              <p:spPr>
                <a:xfrm>
                  <a:off x="7539054" y="3540504"/>
                  <a:ext cx="17779" cy="14137"/>
                </a:xfrm>
                <a:custGeom>
                  <a:avLst/>
                  <a:gdLst/>
                  <a:ahLst/>
                  <a:cxnLst/>
                  <a:rect l="l" t="t" r="r" b="b"/>
                  <a:pathLst>
                    <a:path w="288" h="229" extrusionOk="0">
                      <a:moveTo>
                        <a:pt x="139" y="1"/>
                      </a:moveTo>
                      <a:cubicBezTo>
                        <a:pt x="0" y="1"/>
                        <a:pt x="0" y="228"/>
                        <a:pt x="139" y="228"/>
                      </a:cubicBezTo>
                      <a:cubicBezTo>
                        <a:pt x="287" y="228"/>
                        <a:pt x="28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5"/>
                <p:cNvSpPr/>
                <p:nvPr/>
              </p:nvSpPr>
              <p:spPr>
                <a:xfrm>
                  <a:off x="7554919" y="3560073"/>
                  <a:ext cx="14754" cy="14692"/>
                </a:xfrm>
                <a:custGeom>
                  <a:avLst/>
                  <a:gdLst/>
                  <a:ahLst/>
                  <a:cxnLst/>
                  <a:rect l="l" t="t" r="r" b="b"/>
                  <a:pathLst>
                    <a:path w="239" h="238" extrusionOk="0">
                      <a:moveTo>
                        <a:pt x="119" y="0"/>
                      </a:moveTo>
                      <a:lnTo>
                        <a:pt x="90" y="10"/>
                      </a:lnTo>
                      <a:cubicBezTo>
                        <a:pt x="80" y="10"/>
                        <a:pt x="60" y="20"/>
                        <a:pt x="40" y="30"/>
                      </a:cubicBezTo>
                      <a:lnTo>
                        <a:pt x="30" y="50"/>
                      </a:lnTo>
                      <a:cubicBezTo>
                        <a:pt x="20" y="60"/>
                        <a:pt x="10" y="70"/>
                        <a:pt x="10" y="79"/>
                      </a:cubicBezTo>
                      <a:cubicBezTo>
                        <a:pt x="0" y="99"/>
                        <a:pt x="0" y="109"/>
                        <a:pt x="0" y="129"/>
                      </a:cubicBezTo>
                      <a:cubicBezTo>
                        <a:pt x="0" y="139"/>
                        <a:pt x="0" y="159"/>
                        <a:pt x="10" y="169"/>
                      </a:cubicBezTo>
                      <a:cubicBezTo>
                        <a:pt x="10" y="178"/>
                        <a:pt x="20" y="198"/>
                        <a:pt x="30" y="208"/>
                      </a:cubicBezTo>
                      <a:lnTo>
                        <a:pt x="60" y="218"/>
                      </a:lnTo>
                      <a:cubicBezTo>
                        <a:pt x="70" y="228"/>
                        <a:pt x="90" y="238"/>
                        <a:pt x="109" y="238"/>
                      </a:cubicBezTo>
                      <a:lnTo>
                        <a:pt x="139" y="228"/>
                      </a:lnTo>
                      <a:cubicBezTo>
                        <a:pt x="159" y="228"/>
                        <a:pt x="179" y="218"/>
                        <a:pt x="189" y="208"/>
                      </a:cubicBezTo>
                      <a:lnTo>
                        <a:pt x="198" y="188"/>
                      </a:lnTo>
                      <a:cubicBezTo>
                        <a:pt x="208" y="178"/>
                        <a:pt x="218" y="169"/>
                        <a:pt x="228" y="159"/>
                      </a:cubicBezTo>
                      <a:cubicBezTo>
                        <a:pt x="228" y="139"/>
                        <a:pt x="238" y="129"/>
                        <a:pt x="238" y="109"/>
                      </a:cubicBezTo>
                      <a:cubicBezTo>
                        <a:pt x="238" y="99"/>
                        <a:pt x="228" y="79"/>
                        <a:pt x="228" y="70"/>
                      </a:cubicBezTo>
                      <a:cubicBezTo>
                        <a:pt x="218" y="60"/>
                        <a:pt x="208" y="40"/>
                        <a:pt x="198" y="30"/>
                      </a:cubicBezTo>
                      <a:lnTo>
                        <a:pt x="179" y="20"/>
                      </a:lnTo>
                      <a:cubicBezTo>
                        <a:pt x="159" y="10"/>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5"/>
                <p:cNvSpPr/>
                <p:nvPr/>
              </p:nvSpPr>
              <p:spPr>
                <a:xfrm>
                  <a:off x="7568994" y="3542973"/>
                  <a:ext cx="14075" cy="13458"/>
                </a:xfrm>
                <a:custGeom>
                  <a:avLst/>
                  <a:gdLst/>
                  <a:ahLst/>
                  <a:cxnLst/>
                  <a:rect l="l" t="t" r="r" b="b"/>
                  <a:pathLst>
                    <a:path w="228" h="218" extrusionOk="0">
                      <a:moveTo>
                        <a:pt x="109" y="0"/>
                      </a:moveTo>
                      <a:cubicBezTo>
                        <a:pt x="99" y="0"/>
                        <a:pt x="79" y="0"/>
                        <a:pt x="69" y="10"/>
                      </a:cubicBezTo>
                      <a:cubicBezTo>
                        <a:pt x="50" y="10"/>
                        <a:pt x="40" y="20"/>
                        <a:pt x="30" y="30"/>
                      </a:cubicBezTo>
                      <a:cubicBezTo>
                        <a:pt x="20" y="40"/>
                        <a:pt x="10" y="50"/>
                        <a:pt x="10" y="69"/>
                      </a:cubicBezTo>
                      <a:cubicBezTo>
                        <a:pt x="0" y="79"/>
                        <a:pt x="0" y="89"/>
                        <a:pt x="0" y="109"/>
                      </a:cubicBezTo>
                      <a:lnTo>
                        <a:pt x="0" y="139"/>
                      </a:lnTo>
                      <a:cubicBezTo>
                        <a:pt x="10" y="158"/>
                        <a:pt x="20" y="168"/>
                        <a:pt x="30" y="188"/>
                      </a:cubicBezTo>
                      <a:lnTo>
                        <a:pt x="50" y="208"/>
                      </a:lnTo>
                      <a:cubicBezTo>
                        <a:pt x="69" y="218"/>
                        <a:pt x="89" y="218"/>
                        <a:pt x="109" y="218"/>
                      </a:cubicBezTo>
                      <a:lnTo>
                        <a:pt x="119" y="218"/>
                      </a:lnTo>
                      <a:cubicBezTo>
                        <a:pt x="139" y="218"/>
                        <a:pt x="149" y="218"/>
                        <a:pt x="159" y="208"/>
                      </a:cubicBezTo>
                      <a:cubicBezTo>
                        <a:pt x="178" y="208"/>
                        <a:pt x="188" y="198"/>
                        <a:pt x="198" y="188"/>
                      </a:cubicBezTo>
                      <a:cubicBezTo>
                        <a:pt x="208" y="178"/>
                        <a:pt x="218" y="168"/>
                        <a:pt x="218" y="149"/>
                      </a:cubicBezTo>
                      <a:cubicBezTo>
                        <a:pt x="228" y="139"/>
                        <a:pt x="228" y="129"/>
                        <a:pt x="228" y="109"/>
                      </a:cubicBezTo>
                      <a:lnTo>
                        <a:pt x="228" y="79"/>
                      </a:lnTo>
                      <a:cubicBezTo>
                        <a:pt x="228" y="59"/>
                        <a:pt x="218" y="40"/>
                        <a:pt x="198" y="30"/>
                      </a:cubicBezTo>
                      <a:lnTo>
                        <a:pt x="178" y="10"/>
                      </a:lnTo>
                      <a:cubicBezTo>
                        <a:pt x="159" y="0"/>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5"/>
                <p:cNvSpPr/>
                <p:nvPr/>
              </p:nvSpPr>
              <p:spPr>
                <a:xfrm>
                  <a:off x="7597083" y="3550875"/>
                  <a:ext cx="14137" cy="14754"/>
                </a:xfrm>
                <a:custGeom>
                  <a:avLst/>
                  <a:gdLst/>
                  <a:ahLst/>
                  <a:cxnLst/>
                  <a:rect l="l" t="t" r="r" b="b"/>
                  <a:pathLst>
                    <a:path w="229" h="239" extrusionOk="0">
                      <a:moveTo>
                        <a:pt x="109" y="1"/>
                      </a:moveTo>
                      <a:lnTo>
                        <a:pt x="80" y="11"/>
                      </a:lnTo>
                      <a:cubicBezTo>
                        <a:pt x="70" y="11"/>
                        <a:pt x="50" y="21"/>
                        <a:pt x="30" y="40"/>
                      </a:cubicBezTo>
                      <a:lnTo>
                        <a:pt x="20" y="60"/>
                      </a:lnTo>
                      <a:cubicBezTo>
                        <a:pt x="10" y="80"/>
                        <a:pt x="1" y="100"/>
                        <a:pt x="1" y="120"/>
                      </a:cubicBezTo>
                      <a:cubicBezTo>
                        <a:pt x="1" y="139"/>
                        <a:pt x="1" y="149"/>
                        <a:pt x="10" y="169"/>
                      </a:cubicBezTo>
                      <a:cubicBezTo>
                        <a:pt x="20" y="179"/>
                        <a:pt x="20" y="189"/>
                        <a:pt x="40" y="199"/>
                      </a:cubicBezTo>
                      <a:cubicBezTo>
                        <a:pt x="50" y="209"/>
                        <a:pt x="60" y="219"/>
                        <a:pt x="70" y="228"/>
                      </a:cubicBezTo>
                      <a:cubicBezTo>
                        <a:pt x="90" y="228"/>
                        <a:pt x="100" y="238"/>
                        <a:pt x="119" y="238"/>
                      </a:cubicBezTo>
                      <a:lnTo>
                        <a:pt x="149" y="228"/>
                      </a:lnTo>
                      <a:cubicBezTo>
                        <a:pt x="159" y="228"/>
                        <a:pt x="179" y="219"/>
                        <a:pt x="199" y="199"/>
                      </a:cubicBezTo>
                      <a:lnTo>
                        <a:pt x="208" y="179"/>
                      </a:lnTo>
                      <a:cubicBezTo>
                        <a:pt x="218" y="159"/>
                        <a:pt x="228" y="149"/>
                        <a:pt x="228" y="129"/>
                      </a:cubicBezTo>
                      <a:lnTo>
                        <a:pt x="228" y="120"/>
                      </a:lnTo>
                      <a:cubicBezTo>
                        <a:pt x="228" y="100"/>
                        <a:pt x="228" y="90"/>
                        <a:pt x="218" y="70"/>
                      </a:cubicBezTo>
                      <a:cubicBezTo>
                        <a:pt x="208" y="60"/>
                        <a:pt x="208" y="50"/>
                        <a:pt x="189" y="40"/>
                      </a:cubicBezTo>
                      <a:cubicBezTo>
                        <a:pt x="179" y="30"/>
                        <a:pt x="169" y="21"/>
                        <a:pt x="159" y="11"/>
                      </a:cubicBezTo>
                      <a:cubicBezTo>
                        <a:pt x="139" y="11"/>
                        <a:pt x="129"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5"/>
                <p:cNvSpPr/>
                <p:nvPr/>
              </p:nvSpPr>
              <p:spPr>
                <a:xfrm>
                  <a:off x="7599552" y="3527046"/>
                  <a:ext cx="17779" cy="13519"/>
                </a:xfrm>
                <a:custGeom>
                  <a:avLst/>
                  <a:gdLst/>
                  <a:ahLst/>
                  <a:cxnLst/>
                  <a:rect l="l" t="t" r="r" b="b"/>
                  <a:pathLst>
                    <a:path w="288" h="219" extrusionOk="0">
                      <a:moveTo>
                        <a:pt x="139" y="1"/>
                      </a:moveTo>
                      <a:cubicBezTo>
                        <a:pt x="0" y="1"/>
                        <a:pt x="0" y="219"/>
                        <a:pt x="139" y="219"/>
                      </a:cubicBezTo>
                      <a:cubicBezTo>
                        <a:pt x="287" y="219"/>
                        <a:pt x="28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2" name="Google Shape;2522;p35"/>
              <p:cNvSpPr/>
              <p:nvPr/>
            </p:nvSpPr>
            <p:spPr>
              <a:xfrm>
                <a:off x="7972915" y="3552727"/>
                <a:ext cx="15371" cy="14137"/>
              </a:xfrm>
              <a:custGeom>
                <a:avLst/>
                <a:gdLst/>
                <a:ahLst/>
                <a:cxnLst/>
                <a:rect l="l" t="t" r="r" b="b"/>
                <a:pathLst>
                  <a:path w="249" h="229" extrusionOk="0">
                    <a:moveTo>
                      <a:pt x="218" y="169"/>
                    </a:moveTo>
                    <a:lnTo>
                      <a:pt x="211" y="176"/>
                    </a:lnTo>
                    <a:lnTo>
                      <a:pt x="211" y="176"/>
                    </a:lnTo>
                    <a:cubicBezTo>
                      <a:pt x="212" y="174"/>
                      <a:pt x="213" y="171"/>
                      <a:pt x="214" y="169"/>
                    </a:cubicBezTo>
                    <a:close/>
                    <a:moveTo>
                      <a:pt x="100" y="0"/>
                    </a:moveTo>
                    <a:cubicBezTo>
                      <a:pt x="90" y="0"/>
                      <a:pt x="80" y="10"/>
                      <a:pt x="70" y="10"/>
                    </a:cubicBezTo>
                    <a:cubicBezTo>
                      <a:pt x="60" y="20"/>
                      <a:pt x="40" y="30"/>
                      <a:pt x="40" y="30"/>
                    </a:cubicBezTo>
                    <a:cubicBezTo>
                      <a:pt x="20" y="50"/>
                      <a:pt x="20" y="70"/>
                      <a:pt x="10" y="90"/>
                    </a:cubicBezTo>
                    <a:cubicBezTo>
                      <a:pt x="1" y="99"/>
                      <a:pt x="1" y="119"/>
                      <a:pt x="10" y="129"/>
                    </a:cubicBezTo>
                    <a:cubicBezTo>
                      <a:pt x="10" y="149"/>
                      <a:pt x="10" y="159"/>
                      <a:pt x="20" y="169"/>
                    </a:cubicBezTo>
                    <a:cubicBezTo>
                      <a:pt x="30" y="189"/>
                      <a:pt x="40" y="198"/>
                      <a:pt x="50" y="208"/>
                    </a:cubicBezTo>
                    <a:cubicBezTo>
                      <a:pt x="60" y="218"/>
                      <a:pt x="70" y="218"/>
                      <a:pt x="90" y="228"/>
                    </a:cubicBezTo>
                    <a:lnTo>
                      <a:pt x="119" y="228"/>
                    </a:lnTo>
                    <a:cubicBezTo>
                      <a:pt x="139" y="228"/>
                      <a:pt x="159" y="218"/>
                      <a:pt x="169" y="218"/>
                    </a:cubicBezTo>
                    <a:lnTo>
                      <a:pt x="199" y="198"/>
                    </a:lnTo>
                    <a:cubicBezTo>
                      <a:pt x="208" y="189"/>
                      <a:pt x="218" y="189"/>
                      <a:pt x="228" y="169"/>
                    </a:cubicBezTo>
                    <a:cubicBezTo>
                      <a:pt x="238" y="159"/>
                      <a:pt x="238" y="149"/>
                      <a:pt x="248" y="129"/>
                    </a:cubicBezTo>
                    <a:lnTo>
                      <a:pt x="248" y="99"/>
                    </a:lnTo>
                    <a:cubicBezTo>
                      <a:pt x="248" y="80"/>
                      <a:pt x="248" y="70"/>
                      <a:pt x="238" y="50"/>
                    </a:cubicBezTo>
                    <a:lnTo>
                      <a:pt x="218" y="30"/>
                    </a:lnTo>
                    <a:cubicBezTo>
                      <a:pt x="199" y="10"/>
                      <a:pt x="189" y="0"/>
                      <a:pt x="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5"/>
              <p:cNvSpPr/>
              <p:nvPr/>
            </p:nvSpPr>
            <p:spPr>
              <a:xfrm>
                <a:off x="7949086" y="3566802"/>
                <a:ext cx="14137" cy="14692"/>
              </a:xfrm>
              <a:custGeom>
                <a:avLst/>
                <a:gdLst/>
                <a:ahLst/>
                <a:cxnLst/>
                <a:rect l="l" t="t" r="r" b="b"/>
                <a:pathLst>
                  <a:path w="229" h="238" extrusionOk="0">
                    <a:moveTo>
                      <a:pt x="109" y="0"/>
                    </a:moveTo>
                    <a:cubicBezTo>
                      <a:pt x="90" y="0"/>
                      <a:pt x="80" y="10"/>
                      <a:pt x="70" y="10"/>
                    </a:cubicBezTo>
                    <a:cubicBezTo>
                      <a:pt x="50" y="20"/>
                      <a:pt x="40" y="30"/>
                      <a:pt x="30" y="40"/>
                    </a:cubicBezTo>
                    <a:lnTo>
                      <a:pt x="10" y="60"/>
                    </a:lnTo>
                    <a:cubicBezTo>
                      <a:pt x="0" y="79"/>
                      <a:pt x="0" y="99"/>
                      <a:pt x="0" y="119"/>
                    </a:cubicBezTo>
                    <a:lnTo>
                      <a:pt x="0" y="149"/>
                    </a:lnTo>
                    <a:cubicBezTo>
                      <a:pt x="10" y="168"/>
                      <a:pt x="20" y="178"/>
                      <a:pt x="30" y="198"/>
                    </a:cubicBezTo>
                    <a:lnTo>
                      <a:pt x="40" y="208"/>
                    </a:lnTo>
                    <a:cubicBezTo>
                      <a:pt x="50" y="218"/>
                      <a:pt x="60" y="228"/>
                      <a:pt x="80" y="228"/>
                    </a:cubicBezTo>
                    <a:cubicBezTo>
                      <a:pt x="90" y="238"/>
                      <a:pt x="99" y="238"/>
                      <a:pt x="119" y="238"/>
                    </a:cubicBezTo>
                    <a:cubicBezTo>
                      <a:pt x="139" y="238"/>
                      <a:pt x="149" y="238"/>
                      <a:pt x="159" y="228"/>
                    </a:cubicBezTo>
                    <a:cubicBezTo>
                      <a:pt x="179" y="228"/>
                      <a:pt x="189" y="218"/>
                      <a:pt x="198" y="208"/>
                    </a:cubicBezTo>
                    <a:lnTo>
                      <a:pt x="218" y="178"/>
                    </a:lnTo>
                    <a:cubicBezTo>
                      <a:pt x="228" y="168"/>
                      <a:pt x="228" y="149"/>
                      <a:pt x="228" y="129"/>
                    </a:cubicBezTo>
                    <a:lnTo>
                      <a:pt x="228" y="99"/>
                    </a:lnTo>
                    <a:cubicBezTo>
                      <a:pt x="218" y="79"/>
                      <a:pt x="208" y="60"/>
                      <a:pt x="198" y="50"/>
                    </a:cubicBezTo>
                    <a:lnTo>
                      <a:pt x="189" y="40"/>
                    </a:lnTo>
                    <a:cubicBezTo>
                      <a:pt x="179" y="30"/>
                      <a:pt x="169" y="20"/>
                      <a:pt x="149" y="10"/>
                    </a:cubicBezTo>
                    <a:cubicBezTo>
                      <a:pt x="139" y="10"/>
                      <a:pt x="129"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5"/>
              <p:cNvSpPr/>
              <p:nvPr/>
            </p:nvSpPr>
            <p:spPr>
              <a:xfrm>
                <a:off x="7969273" y="3578099"/>
                <a:ext cx="14692" cy="13828"/>
              </a:xfrm>
              <a:custGeom>
                <a:avLst/>
                <a:gdLst/>
                <a:ahLst/>
                <a:cxnLst/>
                <a:rect l="l" t="t" r="r" b="b"/>
                <a:pathLst>
                  <a:path w="238" h="224" extrusionOk="0">
                    <a:moveTo>
                      <a:pt x="188" y="35"/>
                    </a:moveTo>
                    <a:lnTo>
                      <a:pt x="188" y="35"/>
                    </a:lnTo>
                    <a:lnTo>
                      <a:pt x="188" y="35"/>
                    </a:lnTo>
                    <a:cubicBezTo>
                      <a:pt x="188" y="35"/>
                      <a:pt x="188" y="35"/>
                      <a:pt x="188" y="35"/>
                    </a:cubicBezTo>
                    <a:close/>
                    <a:moveTo>
                      <a:pt x="50" y="55"/>
                    </a:moveTo>
                    <a:cubicBezTo>
                      <a:pt x="50" y="55"/>
                      <a:pt x="50" y="65"/>
                      <a:pt x="40" y="65"/>
                    </a:cubicBezTo>
                    <a:lnTo>
                      <a:pt x="46" y="55"/>
                    </a:lnTo>
                    <a:close/>
                    <a:moveTo>
                      <a:pt x="208" y="55"/>
                    </a:moveTo>
                    <a:lnTo>
                      <a:pt x="218" y="84"/>
                    </a:lnTo>
                    <a:cubicBezTo>
                      <a:pt x="213" y="75"/>
                      <a:pt x="210" y="67"/>
                      <a:pt x="208" y="61"/>
                    </a:cubicBezTo>
                    <a:lnTo>
                      <a:pt x="208" y="61"/>
                    </a:lnTo>
                    <a:cubicBezTo>
                      <a:pt x="208" y="58"/>
                      <a:pt x="208" y="55"/>
                      <a:pt x="208" y="55"/>
                    </a:cubicBezTo>
                    <a:close/>
                    <a:moveTo>
                      <a:pt x="112" y="1"/>
                    </a:moveTo>
                    <a:cubicBezTo>
                      <a:pt x="101" y="1"/>
                      <a:pt x="93" y="5"/>
                      <a:pt x="79" y="5"/>
                    </a:cubicBezTo>
                    <a:lnTo>
                      <a:pt x="50" y="15"/>
                    </a:lnTo>
                    <a:cubicBezTo>
                      <a:pt x="40" y="25"/>
                      <a:pt x="20" y="45"/>
                      <a:pt x="10" y="55"/>
                    </a:cubicBezTo>
                    <a:lnTo>
                      <a:pt x="0" y="84"/>
                    </a:lnTo>
                    <a:cubicBezTo>
                      <a:pt x="0" y="104"/>
                      <a:pt x="0" y="124"/>
                      <a:pt x="0" y="144"/>
                    </a:cubicBezTo>
                    <a:cubicBezTo>
                      <a:pt x="0" y="144"/>
                      <a:pt x="10" y="164"/>
                      <a:pt x="10" y="174"/>
                    </a:cubicBezTo>
                    <a:cubicBezTo>
                      <a:pt x="20" y="174"/>
                      <a:pt x="30" y="193"/>
                      <a:pt x="30" y="193"/>
                    </a:cubicBezTo>
                    <a:cubicBezTo>
                      <a:pt x="40" y="193"/>
                      <a:pt x="50" y="213"/>
                      <a:pt x="60" y="213"/>
                    </a:cubicBezTo>
                    <a:cubicBezTo>
                      <a:pt x="60" y="213"/>
                      <a:pt x="79" y="223"/>
                      <a:pt x="79" y="223"/>
                    </a:cubicBezTo>
                    <a:lnTo>
                      <a:pt x="159" y="223"/>
                    </a:lnTo>
                    <a:cubicBezTo>
                      <a:pt x="159" y="223"/>
                      <a:pt x="178" y="213"/>
                      <a:pt x="178" y="213"/>
                    </a:cubicBezTo>
                    <a:lnTo>
                      <a:pt x="188" y="213"/>
                    </a:lnTo>
                    <a:lnTo>
                      <a:pt x="208" y="193"/>
                    </a:lnTo>
                    <a:cubicBezTo>
                      <a:pt x="218" y="183"/>
                      <a:pt x="218" y="183"/>
                      <a:pt x="228" y="174"/>
                    </a:cubicBezTo>
                    <a:cubicBezTo>
                      <a:pt x="238" y="154"/>
                      <a:pt x="238" y="144"/>
                      <a:pt x="238" y="124"/>
                    </a:cubicBezTo>
                    <a:cubicBezTo>
                      <a:pt x="238" y="114"/>
                      <a:pt x="238" y="94"/>
                      <a:pt x="238" y="84"/>
                    </a:cubicBezTo>
                    <a:cubicBezTo>
                      <a:pt x="238" y="65"/>
                      <a:pt x="228" y="55"/>
                      <a:pt x="218" y="45"/>
                    </a:cubicBezTo>
                    <a:cubicBezTo>
                      <a:pt x="208" y="35"/>
                      <a:pt x="198" y="25"/>
                      <a:pt x="188" y="15"/>
                    </a:cubicBezTo>
                    <a:lnTo>
                      <a:pt x="159" y="5"/>
                    </a:lnTo>
                    <a:lnTo>
                      <a:pt x="129" y="5"/>
                    </a:lnTo>
                    <a:cubicBezTo>
                      <a:pt x="122" y="2"/>
                      <a:pt x="117"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5"/>
              <p:cNvSpPr/>
              <p:nvPr/>
            </p:nvSpPr>
            <p:spPr>
              <a:xfrm>
                <a:off x="7051978" y="1794752"/>
                <a:ext cx="361814" cy="338479"/>
              </a:xfrm>
              <a:custGeom>
                <a:avLst/>
                <a:gdLst/>
                <a:ahLst/>
                <a:cxnLst/>
                <a:rect l="l" t="t" r="r" b="b"/>
                <a:pathLst>
                  <a:path w="5861" h="5483" extrusionOk="0">
                    <a:moveTo>
                      <a:pt x="2704" y="0"/>
                    </a:moveTo>
                    <a:cubicBezTo>
                      <a:pt x="2436" y="0"/>
                      <a:pt x="2169" y="41"/>
                      <a:pt x="1921" y="136"/>
                    </a:cubicBezTo>
                    <a:cubicBezTo>
                      <a:pt x="1446" y="314"/>
                      <a:pt x="1020" y="700"/>
                      <a:pt x="891" y="1215"/>
                    </a:cubicBezTo>
                    <a:cubicBezTo>
                      <a:pt x="804" y="1559"/>
                      <a:pt x="881" y="1962"/>
                      <a:pt x="1096" y="2259"/>
                    </a:cubicBezTo>
                    <a:lnTo>
                      <a:pt x="1096" y="2259"/>
                    </a:lnTo>
                    <a:cubicBezTo>
                      <a:pt x="1018" y="2248"/>
                      <a:pt x="941" y="2241"/>
                      <a:pt x="863" y="2241"/>
                    </a:cubicBezTo>
                    <a:cubicBezTo>
                      <a:pt x="696" y="2241"/>
                      <a:pt x="532" y="2273"/>
                      <a:pt x="387" y="2354"/>
                    </a:cubicBezTo>
                    <a:cubicBezTo>
                      <a:pt x="159" y="2472"/>
                      <a:pt x="50" y="2710"/>
                      <a:pt x="20" y="2967"/>
                    </a:cubicBezTo>
                    <a:cubicBezTo>
                      <a:pt x="0" y="3235"/>
                      <a:pt x="149" y="3462"/>
                      <a:pt x="367" y="3611"/>
                    </a:cubicBezTo>
                    <a:cubicBezTo>
                      <a:pt x="437" y="3653"/>
                      <a:pt x="514" y="3689"/>
                      <a:pt x="594" y="3719"/>
                    </a:cubicBezTo>
                    <a:lnTo>
                      <a:pt x="594" y="3719"/>
                    </a:lnTo>
                    <a:cubicBezTo>
                      <a:pt x="392" y="3804"/>
                      <a:pt x="218" y="3938"/>
                      <a:pt x="159" y="4155"/>
                    </a:cubicBezTo>
                    <a:cubicBezTo>
                      <a:pt x="50" y="4591"/>
                      <a:pt x="476" y="4908"/>
                      <a:pt x="812" y="5076"/>
                    </a:cubicBezTo>
                    <a:cubicBezTo>
                      <a:pt x="1364" y="5348"/>
                      <a:pt x="1974" y="5483"/>
                      <a:pt x="2589" y="5483"/>
                    </a:cubicBezTo>
                    <a:cubicBezTo>
                      <a:pt x="2845" y="5483"/>
                      <a:pt x="3102" y="5459"/>
                      <a:pt x="3356" y="5412"/>
                    </a:cubicBezTo>
                    <a:cubicBezTo>
                      <a:pt x="3831" y="5323"/>
                      <a:pt x="4297" y="5145"/>
                      <a:pt x="4712" y="4898"/>
                    </a:cubicBezTo>
                    <a:cubicBezTo>
                      <a:pt x="4822" y="4830"/>
                      <a:pt x="4753" y="4685"/>
                      <a:pt x="4656" y="4685"/>
                    </a:cubicBezTo>
                    <a:cubicBezTo>
                      <a:pt x="4639" y="4685"/>
                      <a:pt x="4621" y="4689"/>
                      <a:pt x="4604" y="4700"/>
                    </a:cubicBezTo>
                    <a:cubicBezTo>
                      <a:pt x="3989" y="5070"/>
                      <a:pt x="3284" y="5259"/>
                      <a:pt x="2571" y="5259"/>
                    </a:cubicBezTo>
                    <a:cubicBezTo>
                      <a:pt x="2503" y="5259"/>
                      <a:pt x="2434" y="5257"/>
                      <a:pt x="2366" y="5254"/>
                    </a:cubicBezTo>
                    <a:cubicBezTo>
                      <a:pt x="1980" y="5234"/>
                      <a:pt x="1604" y="5155"/>
                      <a:pt x="1238" y="5016"/>
                    </a:cubicBezTo>
                    <a:cubicBezTo>
                      <a:pt x="1060" y="4947"/>
                      <a:pt x="881" y="4878"/>
                      <a:pt x="713" y="4769"/>
                    </a:cubicBezTo>
                    <a:cubicBezTo>
                      <a:pt x="575" y="4680"/>
                      <a:pt x="426" y="4551"/>
                      <a:pt x="377" y="4383"/>
                    </a:cubicBezTo>
                    <a:cubicBezTo>
                      <a:pt x="268" y="3987"/>
                      <a:pt x="802" y="3868"/>
                      <a:pt x="1079" y="3819"/>
                    </a:cubicBezTo>
                    <a:cubicBezTo>
                      <a:pt x="1208" y="3799"/>
                      <a:pt x="1159" y="3611"/>
                      <a:pt x="1050" y="3601"/>
                    </a:cubicBezTo>
                    <a:cubicBezTo>
                      <a:pt x="1025" y="3596"/>
                      <a:pt x="1018" y="3596"/>
                      <a:pt x="1010" y="3596"/>
                    </a:cubicBezTo>
                    <a:cubicBezTo>
                      <a:pt x="1003" y="3596"/>
                      <a:pt x="995" y="3596"/>
                      <a:pt x="971" y="3591"/>
                    </a:cubicBezTo>
                    <a:cubicBezTo>
                      <a:pt x="931" y="3581"/>
                      <a:pt x="891" y="3571"/>
                      <a:pt x="842" y="3561"/>
                    </a:cubicBezTo>
                    <a:cubicBezTo>
                      <a:pt x="753" y="3541"/>
                      <a:pt x="664" y="3512"/>
                      <a:pt x="575" y="3472"/>
                    </a:cubicBezTo>
                    <a:cubicBezTo>
                      <a:pt x="406" y="3383"/>
                      <a:pt x="238" y="3244"/>
                      <a:pt x="238" y="3037"/>
                    </a:cubicBezTo>
                    <a:cubicBezTo>
                      <a:pt x="238" y="2849"/>
                      <a:pt x="317" y="2641"/>
                      <a:pt x="486" y="2552"/>
                    </a:cubicBezTo>
                    <a:cubicBezTo>
                      <a:pt x="586" y="2491"/>
                      <a:pt x="706" y="2472"/>
                      <a:pt x="828" y="2472"/>
                    </a:cubicBezTo>
                    <a:cubicBezTo>
                      <a:pt x="885" y="2472"/>
                      <a:pt x="943" y="2476"/>
                      <a:pt x="1000" y="2482"/>
                    </a:cubicBezTo>
                    <a:cubicBezTo>
                      <a:pt x="1169" y="2492"/>
                      <a:pt x="1347" y="2542"/>
                      <a:pt x="1505" y="2601"/>
                    </a:cubicBezTo>
                    <a:cubicBezTo>
                      <a:pt x="1516" y="2605"/>
                      <a:pt x="1527" y="2606"/>
                      <a:pt x="1537" y="2606"/>
                    </a:cubicBezTo>
                    <a:cubicBezTo>
                      <a:pt x="1637" y="2606"/>
                      <a:pt x="1693" y="2448"/>
                      <a:pt x="1594" y="2403"/>
                    </a:cubicBezTo>
                    <a:cubicBezTo>
                      <a:pt x="1586" y="2399"/>
                      <a:pt x="1579" y="2395"/>
                      <a:pt x="1571" y="2391"/>
                    </a:cubicBezTo>
                    <a:lnTo>
                      <a:pt x="1571" y="2391"/>
                    </a:lnTo>
                    <a:lnTo>
                      <a:pt x="1574" y="2383"/>
                    </a:lnTo>
                    <a:cubicBezTo>
                      <a:pt x="1560" y="2378"/>
                      <a:pt x="1546" y="2373"/>
                      <a:pt x="1532" y="2369"/>
                    </a:cubicBezTo>
                    <a:lnTo>
                      <a:pt x="1532" y="2369"/>
                    </a:lnTo>
                    <a:cubicBezTo>
                      <a:pt x="1195" y="2164"/>
                      <a:pt x="1015" y="1736"/>
                      <a:pt x="1089" y="1344"/>
                    </a:cubicBezTo>
                    <a:cubicBezTo>
                      <a:pt x="1169" y="898"/>
                      <a:pt x="1535" y="532"/>
                      <a:pt x="1951" y="364"/>
                    </a:cubicBezTo>
                    <a:cubicBezTo>
                      <a:pt x="2192" y="269"/>
                      <a:pt x="2445" y="229"/>
                      <a:pt x="2700" y="229"/>
                    </a:cubicBezTo>
                    <a:cubicBezTo>
                      <a:pt x="2977" y="229"/>
                      <a:pt x="3256" y="277"/>
                      <a:pt x="3525" y="354"/>
                    </a:cubicBezTo>
                    <a:cubicBezTo>
                      <a:pt x="3960" y="483"/>
                      <a:pt x="4376" y="710"/>
                      <a:pt x="4722" y="997"/>
                    </a:cubicBezTo>
                    <a:cubicBezTo>
                      <a:pt x="5118" y="1334"/>
                      <a:pt x="5435" y="1760"/>
                      <a:pt x="5643" y="2245"/>
                    </a:cubicBezTo>
                    <a:cubicBezTo>
                      <a:pt x="5662" y="2283"/>
                      <a:pt x="5701" y="2300"/>
                      <a:pt x="5740" y="2300"/>
                    </a:cubicBezTo>
                    <a:cubicBezTo>
                      <a:pt x="5762" y="2300"/>
                      <a:pt x="5784" y="2295"/>
                      <a:pt x="5801" y="2284"/>
                    </a:cubicBezTo>
                    <a:cubicBezTo>
                      <a:pt x="5851" y="2255"/>
                      <a:pt x="5861" y="2185"/>
                      <a:pt x="5841" y="2136"/>
                    </a:cubicBezTo>
                    <a:lnTo>
                      <a:pt x="5841" y="2126"/>
                    </a:lnTo>
                    <a:cubicBezTo>
                      <a:pt x="5435" y="1195"/>
                      <a:pt x="4613" y="463"/>
                      <a:pt x="3643" y="156"/>
                    </a:cubicBezTo>
                    <a:cubicBezTo>
                      <a:pt x="3347" y="59"/>
                      <a:pt x="3024" y="0"/>
                      <a:pt x="2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5"/>
              <p:cNvSpPr/>
              <p:nvPr/>
            </p:nvSpPr>
            <p:spPr>
              <a:xfrm>
                <a:off x="7372189" y="3685330"/>
                <a:ext cx="631338" cy="111365"/>
              </a:xfrm>
              <a:custGeom>
                <a:avLst/>
                <a:gdLst/>
                <a:ahLst/>
                <a:cxnLst/>
                <a:rect l="l" t="t" r="r" b="b"/>
                <a:pathLst>
                  <a:path w="10227" h="1804" extrusionOk="0">
                    <a:moveTo>
                      <a:pt x="1" y="545"/>
                    </a:moveTo>
                    <a:cubicBezTo>
                      <a:pt x="1" y="545"/>
                      <a:pt x="2" y="546"/>
                      <a:pt x="5" y="549"/>
                    </a:cubicBezTo>
                    <a:lnTo>
                      <a:pt x="5" y="549"/>
                    </a:lnTo>
                    <a:cubicBezTo>
                      <a:pt x="2" y="546"/>
                      <a:pt x="1" y="545"/>
                      <a:pt x="1" y="545"/>
                    </a:cubicBezTo>
                    <a:close/>
                    <a:moveTo>
                      <a:pt x="9058" y="1"/>
                    </a:moveTo>
                    <a:lnTo>
                      <a:pt x="9058" y="1"/>
                    </a:lnTo>
                    <a:cubicBezTo>
                      <a:pt x="8801" y="486"/>
                      <a:pt x="8029" y="1297"/>
                      <a:pt x="5267" y="1377"/>
                    </a:cubicBezTo>
                    <a:cubicBezTo>
                      <a:pt x="5029" y="1384"/>
                      <a:pt x="4802" y="1387"/>
                      <a:pt x="4583" y="1387"/>
                    </a:cubicBezTo>
                    <a:cubicBezTo>
                      <a:pt x="1221" y="1387"/>
                      <a:pt x="87" y="608"/>
                      <a:pt x="5" y="549"/>
                    </a:cubicBezTo>
                    <a:lnTo>
                      <a:pt x="5" y="549"/>
                    </a:lnTo>
                    <a:cubicBezTo>
                      <a:pt x="105" y="622"/>
                      <a:pt x="1750" y="1803"/>
                      <a:pt x="4412" y="1803"/>
                    </a:cubicBezTo>
                    <a:cubicBezTo>
                      <a:pt x="4987" y="1803"/>
                      <a:pt x="5611" y="1748"/>
                      <a:pt x="6277" y="1614"/>
                    </a:cubicBezTo>
                    <a:cubicBezTo>
                      <a:pt x="10226" y="812"/>
                      <a:pt x="9058" y="1"/>
                      <a:pt x="9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5"/>
              <p:cNvSpPr/>
              <p:nvPr/>
            </p:nvSpPr>
            <p:spPr>
              <a:xfrm>
                <a:off x="7361817" y="3591249"/>
                <a:ext cx="569606" cy="201680"/>
              </a:xfrm>
              <a:custGeom>
                <a:avLst/>
                <a:gdLst/>
                <a:ahLst/>
                <a:cxnLst/>
                <a:rect l="l" t="t" r="r" b="b"/>
                <a:pathLst>
                  <a:path w="9227" h="3267" extrusionOk="0">
                    <a:moveTo>
                      <a:pt x="4673" y="832"/>
                    </a:moveTo>
                    <a:lnTo>
                      <a:pt x="6445" y="1535"/>
                    </a:lnTo>
                    <a:lnTo>
                      <a:pt x="4722" y="2406"/>
                    </a:lnTo>
                    <a:lnTo>
                      <a:pt x="2891" y="1535"/>
                    </a:lnTo>
                    <a:lnTo>
                      <a:pt x="4673" y="832"/>
                    </a:lnTo>
                    <a:close/>
                    <a:moveTo>
                      <a:pt x="4613" y="0"/>
                    </a:moveTo>
                    <a:cubicBezTo>
                      <a:pt x="2069" y="0"/>
                      <a:pt x="0" y="733"/>
                      <a:pt x="0" y="1634"/>
                    </a:cubicBezTo>
                    <a:cubicBezTo>
                      <a:pt x="0" y="2544"/>
                      <a:pt x="2069" y="3267"/>
                      <a:pt x="4613" y="3267"/>
                    </a:cubicBezTo>
                    <a:cubicBezTo>
                      <a:pt x="7167" y="3267"/>
                      <a:pt x="9226" y="2544"/>
                      <a:pt x="9226" y="1634"/>
                    </a:cubicBezTo>
                    <a:cubicBezTo>
                      <a:pt x="9226" y="733"/>
                      <a:pt x="7167" y="0"/>
                      <a:pt x="4613" y="0"/>
                    </a:cubicBezTo>
                    <a:close/>
                  </a:path>
                </a:pathLst>
              </a:custGeom>
              <a:solidFill>
                <a:schemeClr val="accent2"/>
              </a:solidFill>
              <a:ln w="5450" cap="flat" cmpd="sng">
                <a:solidFill>
                  <a:schemeClr val="dk2"/>
                </a:solidFill>
                <a:prstDash val="solid"/>
                <a:miter lim="98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Ronnie The Bunny Celebrates Chinese New Year 2023 - Minitheme by Slidesgo">
  <a:themeElements>
    <a:clrScheme name="Simple Light">
      <a:dk1>
        <a:srgbClr val="FFFFFF"/>
      </a:dk1>
      <a:lt1>
        <a:srgbClr val="F94B4B"/>
      </a:lt1>
      <a:dk2>
        <a:srgbClr val="191919"/>
      </a:dk2>
      <a:lt2>
        <a:srgbClr val="FFC2C2"/>
      </a:lt2>
      <a:accent1>
        <a:srgbClr val="FDB34A"/>
      </a:accent1>
      <a:accent2>
        <a:srgbClr val="FFC05A"/>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1017</Words>
  <Application>Microsoft Office PowerPoint</Application>
  <PresentationFormat>全屏显示(16:9)</PresentationFormat>
  <Paragraphs>168</Paragraphs>
  <Slides>35</Slides>
  <Notes>35</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35</vt:i4>
      </vt:variant>
    </vt:vector>
  </HeadingPairs>
  <TitlesOfParts>
    <vt:vector size="46" baseType="lpstr">
      <vt:lpstr>Roboto Medium</vt:lpstr>
      <vt:lpstr>Rubik ExtraBold</vt:lpstr>
      <vt:lpstr>Proxima Nova</vt:lpstr>
      <vt:lpstr>Calibri</vt:lpstr>
      <vt:lpstr>Bebas Neue</vt:lpstr>
      <vt:lpstr>Arial</vt:lpstr>
      <vt:lpstr>Amatic SC</vt:lpstr>
      <vt:lpstr>Noto Sans</vt:lpstr>
      <vt:lpstr>Ronnie The Bunny Celebrates Chinese New Year 2023 - Minitheme by Slidesgo</vt:lpstr>
      <vt:lpstr>Slidesgo Final Pages</vt:lpstr>
      <vt:lpstr>1_Slidesgo Final Pages</vt:lpstr>
      <vt:lpstr>Celebrate Lunar Year of Rabbit  CHINESE NEW YEAR 2023 - MINITHEME</vt:lpstr>
      <vt:lpstr>TABLE OF CONTENTS</vt:lpstr>
      <vt:lpstr>INTRODUCTION</vt:lpstr>
      <vt:lpstr>NAME OF THE SECTION</vt:lpstr>
      <vt:lpstr>THE SLIDE TITLE GOES HERE!</vt:lpstr>
      <vt:lpstr>MAYBE YOU NEED TWO COLUMNS</vt:lpstr>
      <vt:lpstr>YOU CAN USE THREE COLUMNS</vt:lpstr>
      <vt:lpstr>SIX DIFFERENT IDEAS</vt:lpstr>
      <vt:lpstr>AWESOME WORDS</vt:lpstr>
      <vt:lpstr>A PICTURE IS WORTH A THOUSAND WORDS</vt:lpstr>
      <vt:lpstr>PRODUCT DEMO</vt:lpstr>
      <vt:lpstr>THIS IS A MAP</vt:lpstr>
      <vt:lpstr>CHINESE NEW YEAR’S TIMELINE</vt:lpstr>
      <vt:lpstr>YOU CAN USE AN INFOGRAPHIC</vt:lpstr>
      <vt:lpstr>THIS IS A TABLE</vt:lpstr>
      <vt:lpstr>THIS IS A GRAPH</vt:lpstr>
      <vt:lpstr>21 MILLION</vt:lpstr>
      <vt:lpstr>333,000</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Celebrate Lunar Year of the Rabbit  CHINESE NEW YEAR 2023 - MINITHEME</dc:title>
  <dc:creator>刘龙</dc:creator>
  <cp:lastModifiedBy>刘 龙</cp:lastModifiedBy>
  <cp:revision>5</cp:revision>
  <dcterms:modified xsi:type="dcterms:W3CDTF">2023-02-11T15:33:50Z</dcterms:modified>
</cp:coreProperties>
</file>